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3.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6.xml" ContentType="application/vnd.openxmlformats-officedocument.theme+xml"/>
  <Override PartName="/ppt/tags/tag15.xml" ContentType="application/vnd.openxmlformats-officedocument.presentationml.tags+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2.xml" ContentType="application/vnd.openxmlformats-officedocument.theme+xml"/>
  <Override PartName="/ppt/tags/tag16.xml" ContentType="application/vnd.openxmlformats-officedocument.presentationml.tags+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3.xml" ContentType="application/vnd.openxmlformats-officedocument.theme+xml"/>
  <Override PartName="/ppt/tags/tag17.xml" ContentType="application/vnd.openxmlformats-officedocument.presentationml.tags+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4.xml" ContentType="application/vnd.openxmlformats-officedocument.theme+xml"/>
  <Override PartName="/ppt/tags/tag18.xml" ContentType="application/vnd.openxmlformats-officedocument.presentationml.tags+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25.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heme/theme26.xml" ContentType="application/vnd.openxmlformats-officedocument.theme+xml"/>
  <Override PartName="/ppt/theme/theme27.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907" r:id="rId2"/>
    <p:sldMasterId id="2147486003" r:id="rId3"/>
    <p:sldMasterId id="2147486022" r:id="rId4"/>
    <p:sldMasterId id="2147486117" r:id="rId5"/>
    <p:sldMasterId id="2147486134" r:id="rId6"/>
    <p:sldMasterId id="2147486212" r:id="rId7"/>
    <p:sldMasterId id="2147486239" r:id="rId8"/>
    <p:sldMasterId id="2147486324" r:id="rId9"/>
    <p:sldMasterId id="2147486364" r:id="rId10"/>
    <p:sldMasterId id="2147486381" r:id="rId11"/>
    <p:sldMasterId id="2147486398" r:id="rId12"/>
    <p:sldMasterId id="2147486469" r:id="rId13"/>
    <p:sldMasterId id="2147486568" r:id="rId14"/>
    <p:sldMasterId id="2147486588" r:id="rId15"/>
    <p:sldMasterId id="2147486615" r:id="rId16"/>
    <p:sldMasterId id="2147486670" r:id="rId17"/>
    <p:sldMasterId id="2147486696" r:id="rId18"/>
    <p:sldMasterId id="2147486717" r:id="rId19"/>
    <p:sldMasterId id="2147486731" r:id="rId20"/>
    <p:sldMasterId id="2147486741" r:id="rId21"/>
    <p:sldMasterId id="2147486765" r:id="rId22"/>
    <p:sldMasterId id="2147486790" r:id="rId23"/>
    <p:sldMasterId id="2147486808" r:id="rId24"/>
    <p:sldMasterId id="2147486826" r:id="rId25"/>
  </p:sldMasterIdLst>
  <p:notesMasterIdLst>
    <p:notesMasterId r:id="rId144"/>
  </p:notesMasterIdLst>
  <p:handoutMasterIdLst>
    <p:handoutMasterId r:id="rId145"/>
  </p:handoutMasterIdLst>
  <p:sldIdLst>
    <p:sldId id="266" r:id="rId26"/>
    <p:sldId id="318" r:id="rId27"/>
    <p:sldId id="319" r:id="rId28"/>
    <p:sldId id="323" r:id="rId29"/>
    <p:sldId id="2147481031" r:id="rId30"/>
    <p:sldId id="320" r:id="rId31"/>
    <p:sldId id="321" r:id="rId32"/>
    <p:sldId id="322" r:id="rId33"/>
    <p:sldId id="324" r:id="rId34"/>
    <p:sldId id="2147470659" r:id="rId35"/>
    <p:sldId id="13108" r:id="rId36"/>
    <p:sldId id="325" r:id="rId37"/>
    <p:sldId id="326" r:id="rId38"/>
    <p:sldId id="327" r:id="rId39"/>
    <p:sldId id="328" r:id="rId40"/>
    <p:sldId id="330" r:id="rId41"/>
    <p:sldId id="331" r:id="rId42"/>
    <p:sldId id="332" r:id="rId43"/>
    <p:sldId id="333" r:id="rId44"/>
    <p:sldId id="336" r:id="rId45"/>
    <p:sldId id="337" r:id="rId46"/>
    <p:sldId id="338" r:id="rId47"/>
    <p:sldId id="339" r:id="rId48"/>
    <p:sldId id="256" r:id="rId49"/>
    <p:sldId id="258" r:id="rId50"/>
    <p:sldId id="13106" r:id="rId51"/>
    <p:sldId id="3335" r:id="rId52"/>
    <p:sldId id="317" r:id="rId53"/>
    <p:sldId id="2147483643" r:id="rId54"/>
    <p:sldId id="257" r:id="rId55"/>
    <p:sldId id="334" r:id="rId56"/>
    <p:sldId id="313" r:id="rId57"/>
    <p:sldId id="267" r:id="rId58"/>
    <p:sldId id="295" r:id="rId59"/>
    <p:sldId id="2147481037" r:id="rId60"/>
    <p:sldId id="296" r:id="rId61"/>
    <p:sldId id="263" r:id="rId62"/>
    <p:sldId id="2147472026" r:id="rId63"/>
    <p:sldId id="293" r:id="rId64"/>
    <p:sldId id="260" r:id="rId65"/>
    <p:sldId id="261" r:id="rId66"/>
    <p:sldId id="2147480704" r:id="rId67"/>
    <p:sldId id="294" r:id="rId68"/>
    <p:sldId id="271" r:id="rId69"/>
    <p:sldId id="2147483644" r:id="rId70"/>
    <p:sldId id="2147483645" r:id="rId71"/>
    <p:sldId id="2147483646" r:id="rId72"/>
    <p:sldId id="2147483647" r:id="rId73"/>
    <p:sldId id="270" r:id="rId74"/>
    <p:sldId id="301" r:id="rId75"/>
    <p:sldId id="307" r:id="rId76"/>
    <p:sldId id="259" r:id="rId77"/>
    <p:sldId id="264" r:id="rId78"/>
    <p:sldId id="265" r:id="rId79"/>
    <p:sldId id="298" r:id="rId80"/>
    <p:sldId id="308" r:id="rId81"/>
    <p:sldId id="363" r:id="rId82"/>
    <p:sldId id="269" r:id="rId83"/>
    <p:sldId id="306" r:id="rId84"/>
    <p:sldId id="2147471987" r:id="rId85"/>
    <p:sldId id="344" r:id="rId86"/>
    <p:sldId id="2147471142" r:id="rId87"/>
    <p:sldId id="2147471993" r:id="rId88"/>
    <p:sldId id="309" r:id="rId89"/>
    <p:sldId id="262" r:id="rId90"/>
    <p:sldId id="310" r:id="rId91"/>
    <p:sldId id="2147483127" r:id="rId92"/>
    <p:sldId id="2147483128" r:id="rId93"/>
    <p:sldId id="354" r:id="rId94"/>
    <p:sldId id="329" r:id="rId95"/>
    <p:sldId id="335" r:id="rId96"/>
    <p:sldId id="2147483134" r:id="rId97"/>
    <p:sldId id="1391" r:id="rId98"/>
    <p:sldId id="1410" r:id="rId99"/>
    <p:sldId id="2147483135" r:id="rId100"/>
    <p:sldId id="302" r:id="rId101"/>
    <p:sldId id="277" r:id="rId102"/>
    <p:sldId id="2147483132" r:id="rId103"/>
    <p:sldId id="2147483133" r:id="rId104"/>
    <p:sldId id="303" r:id="rId105"/>
    <p:sldId id="297" r:id="rId106"/>
    <p:sldId id="311" r:id="rId107"/>
    <p:sldId id="273" r:id="rId108"/>
    <p:sldId id="2147479784" r:id="rId109"/>
    <p:sldId id="289" r:id="rId110"/>
    <p:sldId id="274" r:id="rId111"/>
    <p:sldId id="404" r:id="rId112"/>
    <p:sldId id="275" r:id="rId113"/>
    <p:sldId id="276" r:id="rId114"/>
    <p:sldId id="304" r:id="rId115"/>
    <p:sldId id="299" r:id="rId116"/>
    <p:sldId id="312" r:id="rId117"/>
    <p:sldId id="279" r:id="rId118"/>
    <p:sldId id="280" r:id="rId119"/>
    <p:sldId id="2147482090" r:id="rId120"/>
    <p:sldId id="290" r:id="rId121"/>
    <p:sldId id="292" r:id="rId122"/>
    <p:sldId id="288" r:id="rId123"/>
    <p:sldId id="291" r:id="rId124"/>
    <p:sldId id="268" r:id="rId125"/>
    <p:sldId id="305" r:id="rId126"/>
    <p:sldId id="300" r:id="rId127"/>
    <p:sldId id="314" r:id="rId128"/>
    <p:sldId id="315" r:id="rId129"/>
    <p:sldId id="316" r:id="rId130"/>
    <p:sldId id="2147483137" r:id="rId131"/>
    <p:sldId id="284" r:id="rId132"/>
    <p:sldId id="285" r:id="rId133"/>
    <p:sldId id="286" r:id="rId134"/>
    <p:sldId id="287" r:id="rId135"/>
    <p:sldId id="2147483141" r:id="rId136"/>
    <p:sldId id="2147483139" r:id="rId137"/>
    <p:sldId id="2147483142" r:id="rId138"/>
    <p:sldId id="281" r:id="rId139"/>
    <p:sldId id="282" r:id="rId140"/>
    <p:sldId id="283" r:id="rId141"/>
    <p:sldId id="272" r:id="rId142"/>
    <p:sldId id="278" r:id="rId143"/>
  </p:sldIdLst>
  <p:sldSz cx="12192000" cy="6858000"/>
  <p:notesSz cx="7772400" cy="10058400"/>
  <p:custDataLst>
    <p:tags r:id="rId14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44883"/>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autoAdjust="0"/>
    <p:restoredTop sz="94315" autoAdjust="0"/>
  </p:normalViewPr>
  <p:slideViewPr>
    <p:cSldViewPr>
      <p:cViewPr varScale="1">
        <p:scale>
          <a:sx n="115" d="100"/>
          <a:sy n="115" d="100"/>
        </p:scale>
        <p:origin x="504"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notesMaster" Target="notesMasters/notesMaster1.xml"/><Relationship Id="rId90"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700414402378501E-2"/>
          <c:y val="3.0828572503583517E-2"/>
          <c:w val="0.71941464802285315"/>
          <c:h val="0.882563529313239"/>
        </c:manualLayout>
      </c:layout>
      <c:barChart>
        <c:barDir val="bar"/>
        <c:grouping val="stacked"/>
        <c:varyColors val="0"/>
        <c:ser>
          <c:idx val="0"/>
          <c:order val="0"/>
          <c:tx>
            <c:strRef>
              <c:f>Sheet1!$B$1</c:f>
              <c:strCache>
                <c:ptCount val="1"/>
                <c:pt idx="0">
                  <c:v>Grade 3</c:v>
                </c:pt>
              </c:strCache>
            </c:strRef>
          </c:tx>
          <c:spPr>
            <a:solidFill>
              <a:srgbClr val="830051">
                <a:lumMod val="5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Sheet1!$B$2:$B$20</c:f>
              <c:numCache>
                <c:formatCode>General</c:formatCode>
                <c:ptCount val="19"/>
                <c:pt idx="0">
                  <c:v>0.4</c:v>
                </c:pt>
                <c:pt idx="1">
                  <c:v>0</c:v>
                </c:pt>
                <c:pt idx="2">
                  <c:v>0</c:v>
                </c:pt>
                <c:pt idx="3">
                  <c:v>0</c:v>
                </c:pt>
                <c:pt idx="4">
                  <c:v>0</c:v>
                </c:pt>
                <c:pt idx="5">
                  <c:v>0</c:v>
                </c:pt>
                <c:pt idx="6">
                  <c:v>0.4</c:v>
                </c:pt>
                <c:pt idx="7">
                  <c:v>0.6</c:v>
                </c:pt>
                <c:pt idx="8">
                  <c:v>0</c:v>
                </c:pt>
                <c:pt idx="9">
                  <c:v>2</c:v>
                </c:pt>
                <c:pt idx="10">
                  <c:v>1.2</c:v>
                </c:pt>
                <c:pt idx="11">
                  <c:v>3.4</c:v>
                </c:pt>
                <c:pt idx="12">
                  <c:v>0.8</c:v>
                </c:pt>
                <c:pt idx="13">
                  <c:v>7.8</c:v>
                </c:pt>
                <c:pt idx="14">
                  <c:v>4.8</c:v>
                </c:pt>
                <c:pt idx="15">
                  <c:v>1</c:v>
                </c:pt>
                <c:pt idx="16">
                  <c:v>0.2</c:v>
                </c:pt>
                <c:pt idx="17">
                  <c:v>0.6</c:v>
                </c:pt>
                <c:pt idx="18">
                  <c:v>0.4</c:v>
                </c:pt>
              </c:numCache>
            </c:numRef>
          </c:val>
          <c:extLst>
            <c:ext xmlns:c16="http://schemas.microsoft.com/office/drawing/2014/chart" uri="{C3380CC4-5D6E-409C-BE32-E72D297353CC}">
              <c16:uniqueId val="{00000000-6290-4E0D-A5DC-FB3A210619FB}"/>
            </c:ext>
          </c:extLst>
        </c:ser>
        <c:ser>
          <c:idx val="1"/>
          <c:order val="1"/>
          <c:tx>
            <c:strRef>
              <c:f>Sheet1!$C$1</c:f>
              <c:strCache>
                <c:ptCount val="1"/>
                <c:pt idx="0">
                  <c:v>Grade 2</c:v>
                </c:pt>
              </c:strCache>
            </c:strRef>
          </c:tx>
          <c:spPr>
            <a:solidFill>
              <a:srgbClr val="D0006F">
                <a:lumMod val="60000"/>
                <a:lumOff val="4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Sheet1!$C$2:$C$20</c:f>
              <c:numCache>
                <c:formatCode>General</c:formatCode>
                <c:ptCount val="19"/>
                <c:pt idx="0">
                  <c:v>2.8</c:v>
                </c:pt>
                <c:pt idx="1">
                  <c:v>2.2000000000000002</c:v>
                </c:pt>
                <c:pt idx="2">
                  <c:v>4.2</c:v>
                </c:pt>
                <c:pt idx="3">
                  <c:v>0.2</c:v>
                </c:pt>
                <c:pt idx="4">
                  <c:v>1</c:v>
                </c:pt>
                <c:pt idx="5">
                  <c:v>0.4</c:v>
                </c:pt>
                <c:pt idx="6">
                  <c:v>0.8</c:v>
                </c:pt>
                <c:pt idx="7">
                  <c:v>3</c:v>
                </c:pt>
                <c:pt idx="8">
                  <c:v>0.4</c:v>
                </c:pt>
                <c:pt idx="9">
                  <c:v>3.2</c:v>
                </c:pt>
                <c:pt idx="10">
                  <c:v>7.8</c:v>
                </c:pt>
                <c:pt idx="11">
                  <c:v>3</c:v>
                </c:pt>
                <c:pt idx="12">
                  <c:v>1.8</c:v>
                </c:pt>
                <c:pt idx="13">
                  <c:v>12.9</c:v>
                </c:pt>
                <c:pt idx="14">
                  <c:v>3</c:v>
                </c:pt>
                <c:pt idx="15">
                  <c:v>4</c:v>
                </c:pt>
                <c:pt idx="16" formatCode="0.00">
                  <c:v>1.4</c:v>
                </c:pt>
                <c:pt idx="17">
                  <c:v>4</c:v>
                </c:pt>
                <c:pt idx="18">
                  <c:v>2</c:v>
                </c:pt>
              </c:numCache>
            </c:numRef>
          </c:val>
          <c:extLst>
            <c:ext xmlns:c16="http://schemas.microsoft.com/office/drawing/2014/chart" uri="{C3380CC4-5D6E-409C-BE32-E72D297353CC}">
              <c16:uniqueId val="{00000001-6290-4E0D-A5DC-FB3A210619FB}"/>
            </c:ext>
          </c:extLst>
        </c:ser>
        <c:ser>
          <c:idx val="2"/>
          <c:order val="2"/>
          <c:tx>
            <c:strRef>
              <c:f>Sheet1!$D$1</c:f>
              <c:strCache>
                <c:ptCount val="1"/>
                <c:pt idx="0">
                  <c:v>Grade 1</c:v>
                </c:pt>
              </c:strCache>
            </c:strRef>
          </c:tx>
          <c:spPr>
            <a:solidFill>
              <a:srgbClr val="830051">
                <a:lumMod val="20000"/>
                <a:lumOff val="8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Sheet1!$D$2:$D$20</c:f>
              <c:numCache>
                <c:formatCode>General</c:formatCode>
                <c:ptCount val="19"/>
                <c:pt idx="0">
                  <c:v>7</c:v>
                </c:pt>
                <c:pt idx="1">
                  <c:v>9.6999999999999993</c:v>
                </c:pt>
                <c:pt idx="2">
                  <c:v>6.8</c:v>
                </c:pt>
                <c:pt idx="3">
                  <c:v>2.4</c:v>
                </c:pt>
                <c:pt idx="4">
                  <c:v>12.5</c:v>
                </c:pt>
                <c:pt idx="5">
                  <c:v>2.4</c:v>
                </c:pt>
                <c:pt idx="6">
                  <c:v>3.8</c:v>
                </c:pt>
                <c:pt idx="7">
                  <c:v>5.2</c:v>
                </c:pt>
                <c:pt idx="8">
                  <c:v>4</c:v>
                </c:pt>
                <c:pt idx="9">
                  <c:v>6.6</c:v>
                </c:pt>
                <c:pt idx="10">
                  <c:v>1.2</c:v>
                </c:pt>
                <c:pt idx="11">
                  <c:v>7</c:v>
                </c:pt>
                <c:pt idx="12">
                  <c:v>9.9</c:v>
                </c:pt>
                <c:pt idx="13">
                  <c:v>3.2</c:v>
                </c:pt>
                <c:pt idx="14">
                  <c:v>5</c:v>
                </c:pt>
                <c:pt idx="15">
                  <c:v>7.8</c:v>
                </c:pt>
                <c:pt idx="16">
                  <c:v>5.4</c:v>
                </c:pt>
                <c:pt idx="17">
                  <c:v>8.3000000000000007</c:v>
                </c:pt>
                <c:pt idx="18">
                  <c:v>5.6</c:v>
                </c:pt>
              </c:numCache>
            </c:numRef>
          </c:val>
          <c:extLst>
            <c:ext xmlns:c16="http://schemas.microsoft.com/office/drawing/2014/chart" uri="{C3380CC4-5D6E-409C-BE32-E72D297353CC}">
              <c16:uniqueId val="{00000002-6290-4E0D-A5DC-FB3A210619FB}"/>
            </c:ext>
          </c:extLst>
        </c:ser>
        <c:dLbls>
          <c:showLegendKey val="0"/>
          <c:showVal val="0"/>
          <c:showCatName val="0"/>
          <c:showSerName val="0"/>
          <c:showPercent val="0"/>
          <c:showBubbleSize val="0"/>
        </c:dLbls>
        <c:gapWidth val="40"/>
        <c:overlap val="100"/>
        <c:axId val="908630735"/>
        <c:axId val="908631215"/>
      </c:barChart>
      <c:catAx>
        <c:axId val="908630735"/>
        <c:scaling>
          <c:orientation val="minMax"/>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631215"/>
        <c:crosses val="autoZero"/>
        <c:auto val="1"/>
        <c:lblAlgn val="ctr"/>
        <c:lblOffset val="100"/>
        <c:noMultiLvlLbl val="0"/>
      </c:catAx>
      <c:valAx>
        <c:axId val="908631215"/>
        <c:scaling>
          <c:orientation val="minMax"/>
          <c:max val="10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863073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36468933246779"/>
          <c:y val="3.3911429753941867E-2"/>
          <c:w val="0.73662408468452834"/>
          <c:h val="0.88256352931323889"/>
        </c:manualLayout>
      </c:layout>
      <c:barChart>
        <c:barDir val="bar"/>
        <c:grouping val="stacked"/>
        <c:varyColors val="0"/>
        <c:ser>
          <c:idx val="0"/>
          <c:order val="0"/>
          <c:tx>
            <c:strRef>
              <c:f>Sheet1!$B$1</c:f>
              <c:strCache>
                <c:ptCount val="1"/>
                <c:pt idx="0">
                  <c:v>Grade 3</c:v>
                </c:pt>
              </c:strCache>
            </c:strRef>
          </c:tx>
          <c:spPr>
            <a:solidFill>
              <a:srgbClr val="002557"/>
            </a:solidFill>
            <a:ln>
              <a:noFill/>
            </a:ln>
            <a:effectLst/>
          </c:spPr>
          <c:invertIfNegative val="0"/>
          <c:cat>
            <c:numRef>
              <c:f>Sheet1!$G$2:$G$21</c:f>
              <c:numCache>
                <c:formatCode>General</c:formatCode>
                <c:ptCount val="20"/>
              </c:numCache>
            </c:numRef>
          </c:cat>
          <c:val>
            <c:numRef>
              <c:f>Sheet1!$B$2:$B$20</c:f>
              <c:numCache>
                <c:formatCode>General</c:formatCode>
                <c:ptCount val="19"/>
                <c:pt idx="0">
                  <c:v>-0.4</c:v>
                </c:pt>
                <c:pt idx="1">
                  <c:v>-0.2</c:v>
                </c:pt>
                <c:pt idx="2">
                  <c:v>-0.6</c:v>
                </c:pt>
                <c:pt idx="3">
                  <c:v>-0.2</c:v>
                </c:pt>
                <c:pt idx="4">
                  <c:v>-0.2</c:v>
                </c:pt>
                <c:pt idx="5">
                  <c:v>-1.2</c:v>
                </c:pt>
                <c:pt idx="6">
                  <c:v>-0.8</c:v>
                </c:pt>
                <c:pt idx="7">
                  <c:v>-0.8</c:v>
                </c:pt>
                <c:pt idx="8">
                  <c:v>-0.6</c:v>
                </c:pt>
                <c:pt idx="9">
                  <c:v>-2.6</c:v>
                </c:pt>
                <c:pt idx="10">
                  <c:v>-4.2</c:v>
                </c:pt>
                <c:pt idx="11">
                  <c:v>-4.4000000000000004</c:v>
                </c:pt>
                <c:pt idx="12">
                  <c:v>-0.4</c:v>
                </c:pt>
                <c:pt idx="13">
                  <c:v>-5.8</c:v>
                </c:pt>
                <c:pt idx="14">
                  <c:v>-8.8000000000000007</c:v>
                </c:pt>
                <c:pt idx="15">
                  <c:v>-5.2</c:v>
                </c:pt>
                <c:pt idx="16">
                  <c:v>-12.3</c:v>
                </c:pt>
                <c:pt idx="17">
                  <c:v>-10.3</c:v>
                </c:pt>
                <c:pt idx="18">
                  <c:v>-6.2</c:v>
                </c:pt>
              </c:numCache>
            </c:numRef>
          </c:val>
          <c:extLst>
            <c:ext xmlns:c16="http://schemas.microsoft.com/office/drawing/2014/chart" uri="{C3380CC4-5D6E-409C-BE32-E72D297353CC}">
              <c16:uniqueId val="{00000000-0ED4-4F17-A881-232AE7ABC097}"/>
            </c:ext>
          </c:extLst>
        </c:ser>
        <c:ser>
          <c:idx val="1"/>
          <c:order val="1"/>
          <c:tx>
            <c:strRef>
              <c:f>Sheet1!$C$1</c:f>
              <c:strCache>
                <c:ptCount val="1"/>
                <c:pt idx="0">
                  <c:v>Grade 2</c:v>
                </c:pt>
              </c:strCache>
            </c:strRef>
          </c:tx>
          <c:spPr>
            <a:solidFill>
              <a:srgbClr val="003865">
                <a:lumMod val="75000"/>
                <a:lumOff val="25000"/>
              </a:srgbClr>
            </a:solidFill>
            <a:ln>
              <a:noFill/>
            </a:ln>
            <a:effectLst/>
          </c:spPr>
          <c:invertIfNegative val="0"/>
          <c:cat>
            <c:numRef>
              <c:f>Sheet1!$G$2:$G$21</c:f>
              <c:numCache>
                <c:formatCode>General</c:formatCode>
                <c:ptCount val="20"/>
              </c:numCache>
            </c:numRef>
          </c:cat>
          <c:val>
            <c:numRef>
              <c:f>Sheet1!$C$2:$C$20</c:f>
              <c:numCache>
                <c:formatCode>General</c:formatCode>
                <c:ptCount val="19"/>
                <c:pt idx="0">
                  <c:v>-1.8</c:v>
                </c:pt>
                <c:pt idx="1">
                  <c:v>-1.4</c:v>
                </c:pt>
                <c:pt idx="2">
                  <c:v>-3</c:v>
                </c:pt>
                <c:pt idx="3">
                  <c:v>-3</c:v>
                </c:pt>
                <c:pt idx="4">
                  <c:v>-1.8</c:v>
                </c:pt>
                <c:pt idx="5">
                  <c:v>-2.4</c:v>
                </c:pt>
                <c:pt idx="6">
                  <c:v>-3.8</c:v>
                </c:pt>
                <c:pt idx="7">
                  <c:v>-3.8</c:v>
                </c:pt>
                <c:pt idx="8">
                  <c:v>-2.4</c:v>
                </c:pt>
                <c:pt idx="9">
                  <c:v>-3.4</c:v>
                </c:pt>
                <c:pt idx="10">
                  <c:v>-8.5</c:v>
                </c:pt>
                <c:pt idx="11">
                  <c:v>-2.8</c:v>
                </c:pt>
                <c:pt idx="12">
                  <c:v>-4.2</c:v>
                </c:pt>
                <c:pt idx="13">
                  <c:v>-11.5</c:v>
                </c:pt>
                <c:pt idx="14">
                  <c:v>-5.4</c:v>
                </c:pt>
                <c:pt idx="15">
                  <c:v>-5.6</c:v>
                </c:pt>
                <c:pt idx="16">
                  <c:v>-12.9</c:v>
                </c:pt>
                <c:pt idx="17">
                  <c:v>-15.1</c:v>
                </c:pt>
                <c:pt idx="18">
                  <c:v>-14.3</c:v>
                </c:pt>
              </c:numCache>
            </c:numRef>
          </c:val>
          <c:extLst>
            <c:ext xmlns:c16="http://schemas.microsoft.com/office/drawing/2014/chart" uri="{C3380CC4-5D6E-409C-BE32-E72D297353CC}">
              <c16:uniqueId val="{00000001-0ED4-4F17-A881-232AE7ABC097}"/>
            </c:ext>
          </c:extLst>
        </c:ser>
        <c:ser>
          <c:idx val="2"/>
          <c:order val="2"/>
          <c:tx>
            <c:strRef>
              <c:f>Sheet1!$D$1</c:f>
              <c:strCache>
                <c:ptCount val="1"/>
                <c:pt idx="0">
                  <c:v>Grade 1</c:v>
                </c:pt>
              </c:strCache>
            </c:strRef>
          </c:tx>
          <c:spPr>
            <a:solidFill>
              <a:srgbClr val="71BFFF"/>
            </a:solidFill>
            <a:ln>
              <a:noFill/>
            </a:ln>
            <a:effectLst/>
          </c:spPr>
          <c:invertIfNegative val="0"/>
          <c:cat>
            <c:numRef>
              <c:f>Sheet1!$G$2:$G$21</c:f>
              <c:numCache>
                <c:formatCode>General</c:formatCode>
                <c:ptCount val="20"/>
              </c:numCache>
            </c:numRef>
          </c:cat>
          <c:val>
            <c:numRef>
              <c:f>Sheet1!$D$2:$D$20</c:f>
              <c:numCache>
                <c:formatCode>General</c:formatCode>
                <c:ptCount val="19"/>
                <c:pt idx="0">
                  <c:v>-5.4</c:v>
                </c:pt>
                <c:pt idx="1">
                  <c:v>-8.3000000000000007</c:v>
                </c:pt>
                <c:pt idx="2">
                  <c:v>-6.4</c:v>
                </c:pt>
                <c:pt idx="3">
                  <c:v>-7.4</c:v>
                </c:pt>
                <c:pt idx="4">
                  <c:v>-8.5</c:v>
                </c:pt>
                <c:pt idx="5">
                  <c:v>-7.4</c:v>
                </c:pt>
                <c:pt idx="6">
                  <c:v>-6.8</c:v>
                </c:pt>
                <c:pt idx="7">
                  <c:v>-7.2</c:v>
                </c:pt>
                <c:pt idx="8">
                  <c:v>-9.1</c:v>
                </c:pt>
                <c:pt idx="9">
                  <c:v>-7</c:v>
                </c:pt>
                <c:pt idx="10">
                  <c:v>-1</c:v>
                </c:pt>
                <c:pt idx="11">
                  <c:v>-7</c:v>
                </c:pt>
                <c:pt idx="12">
                  <c:v>-11.3</c:v>
                </c:pt>
                <c:pt idx="13">
                  <c:v>-2.6</c:v>
                </c:pt>
                <c:pt idx="14">
                  <c:v>-8</c:v>
                </c:pt>
                <c:pt idx="15">
                  <c:v>-13.1</c:v>
                </c:pt>
                <c:pt idx="16">
                  <c:v>-10.1</c:v>
                </c:pt>
                <c:pt idx="17">
                  <c:v>-12.5</c:v>
                </c:pt>
                <c:pt idx="18">
                  <c:v>-31.4</c:v>
                </c:pt>
              </c:numCache>
            </c:numRef>
          </c:val>
          <c:extLst>
            <c:ext xmlns:c16="http://schemas.microsoft.com/office/drawing/2014/chart" uri="{C3380CC4-5D6E-409C-BE32-E72D297353CC}">
              <c16:uniqueId val="{00000002-0ED4-4F17-A881-232AE7ABC097}"/>
            </c:ext>
          </c:extLst>
        </c:ser>
        <c:dLbls>
          <c:showLegendKey val="0"/>
          <c:showVal val="0"/>
          <c:showCatName val="0"/>
          <c:showSerName val="0"/>
          <c:showPercent val="0"/>
          <c:showBubbleSize val="0"/>
        </c:dLbls>
        <c:gapWidth val="40"/>
        <c:overlap val="100"/>
        <c:axId val="908630735"/>
        <c:axId val="908631215"/>
      </c:barChart>
      <c:catAx>
        <c:axId val="908630735"/>
        <c:scaling>
          <c:orientation val="minMax"/>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631215"/>
        <c:crosses val="autoZero"/>
        <c:auto val="1"/>
        <c:lblAlgn val="ctr"/>
        <c:lblOffset val="100"/>
        <c:noMultiLvlLbl val="0"/>
      </c:catAx>
      <c:valAx>
        <c:axId val="908631215"/>
        <c:scaling>
          <c:orientation val="minMax"/>
          <c:max val="0"/>
          <c:min val="-100"/>
        </c:scaling>
        <c:delete val="0"/>
        <c:axPos val="b"/>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863073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82DBC-5CD1-4904-8FF0-931A7113ED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2C7290-285D-4793-A35C-EC68553DB8C7}">
      <dgm:prSet/>
      <dgm:spPr/>
      <dgm:t>
        <a:bodyPr/>
        <a:lstStyle/>
        <a:p>
          <a:r>
            <a:rPr lang="en-US" b="1" dirty="0"/>
            <a:t>Key take-home point</a:t>
          </a:r>
          <a:r>
            <a:rPr lang="en-US" dirty="0"/>
            <a:t>: if you give relugolix with apalutamide, the dose should be 240 mg/d (2x standard dose) due to CYP3A4/2C9/P-</a:t>
          </a:r>
          <a:r>
            <a:rPr lang="en-US" dirty="0" err="1"/>
            <a:t>gp</a:t>
          </a:r>
          <a:r>
            <a:rPr lang="en-US" dirty="0"/>
            <a:t> induction</a:t>
          </a:r>
        </a:p>
      </dgm:t>
    </dgm:pt>
    <dgm:pt modelId="{0030E215-3338-42C4-8306-62CB037F72F9}" type="parTrans" cxnId="{1239314A-BD55-439D-B8D9-8743C4A99DF1}">
      <dgm:prSet/>
      <dgm:spPr/>
      <dgm:t>
        <a:bodyPr/>
        <a:lstStyle/>
        <a:p>
          <a:endParaRPr lang="en-US"/>
        </a:p>
      </dgm:t>
    </dgm:pt>
    <dgm:pt modelId="{6160EF0C-196F-49AF-B4D1-888F0DA110E7}" type="sibTrans" cxnId="{1239314A-BD55-439D-B8D9-8743C4A99DF1}">
      <dgm:prSet/>
      <dgm:spPr/>
      <dgm:t>
        <a:bodyPr/>
        <a:lstStyle/>
        <a:p>
          <a:endParaRPr lang="en-US"/>
        </a:p>
      </dgm:t>
    </dgm:pt>
    <dgm:pt modelId="{8AF9248B-80D6-44F9-A79D-1A8772E9A709}">
      <dgm:prSet/>
      <dgm:spPr/>
      <dgm:t>
        <a:bodyPr/>
        <a:lstStyle/>
        <a:p>
          <a:r>
            <a:rPr lang="en-US" dirty="0"/>
            <a:t>No adjustments needed for </a:t>
          </a:r>
          <a:r>
            <a:rPr lang="en-US" dirty="0" err="1"/>
            <a:t>abi</a:t>
          </a:r>
          <a:r>
            <a:rPr lang="en-US" dirty="0"/>
            <a:t> (or </a:t>
          </a:r>
          <a:r>
            <a:rPr lang="en-US" dirty="0" err="1"/>
            <a:t>enza</a:t>
          </a:r>
          <a:r>
            <a:rPr lang="en-US" dirty="0"/>
            <a:t>/ darolutamide, not studied here)</a:t>
          </a:r>
        </a:p>
      </dgm:t>
    </dgm:pt>
    <dgm:pt modelId="{AA077B1D-FBF8-4289-B44E-B9D39B363FFE}" type="parTrans" cxnId="{E7DD7342-6B73-45CD-BE56-8372C13D3729}">
      <dgm:prSet/>
      <dgm:spPr/>
      <dgm:t>
        <a:bodyPr/>
        <a:lstStyle/>
        <a:p>
          <a:endParaRPr lang="en-US"/>
        </a:p>
      </dgm:t>
    </dgm:pt>
    <dgm:pt modelId="{B826F54A-82CC-4FCD-9582-01A05138C7E8}" type="sibTrans" cxnId="{E7DD7342-6B73-45CD-BE56-8372C13D3729}">
      <dgm:prSet/>
      <dgm:spPr/>
      <dgm:t>
        <a:bodyPr/>
        <a:lstStyle/>
        <a:p>
          <a:endParaRPr lang="en-US"/>
        </a:p>
      </dgm:t>
    </dgm:pt>
    <dgm:pt modelId="{0301A125-3B2B-4DC4-90EC-36850AFCDC33}">
      <dgm:prSet/>
      <dgm:spPr/>
      <dgm:t>
        <a:bodyPr/>
        <a:lstStyle/>
        <a:p>
          <a:r>
            <a:rPr lang="en-US"/>
            <a:t>Testosterone suppression and PSA decline efficacy was demonstrated</a:t>
          </a:r>
        </a:p>
      </dgm:t>
    </dgm:pt>
    <dgm:pt modelId="{FA4C0004-F707-4D05-B802-F9CC39657CA2}" type="parTrans" cxnId="{7F38B985-7A0A-429A-9B03-04E8805F1126}">
      <dgm:prSet/>
      <dgm:spPr/>
      <dgm:t>
        <a:bodyPr/>
        <a:lstStyle/>
        <a:p>
          <a:endParaRPr lang="en-US"/>
        </a:p>
      </dgm:t>
    </dgm:pt>
    <dgm:pt modelId="{4C0BF0CC-BE3D-4AC1-833A-47E11E417576}" type="sibTrans" cxnId="{7F38B985-7A0A-429A-9B03-04E8805F1126}">
      <dgm:prSet/>
      <dgm:spPr/>
      <dgm:t>
        <a:bodyPr/>
        <a:lstStyle/>
        <a:p>
          <a:endParaRPr lang="en-US"/>
        </a:p>
      </dgm:t>
    </dgm:pt>
    <dgm:pt modelId="{84924FD3-AA8C-43EF-A7A8-72BDF0E9EC67}">
      <dgm:prSet/>
      <dgm:spPr/>
      <dgm:t>
        <a:bodyPr/>
        <a:lstStyle/>
        <a:p>
          <a:r>
            <a:rPr lang="en-US" dirty="0"/>
            <a:t>HTN seen with </a:t>
          </a:r>
          <a:r>
            <a:rPr lang="en-US" dirty="0" err="1"/>
            <a:t>abi</a:t>
          </a:r>
          <a:r>
            <a:rPr lang="en-US" dirty="0"/>
            <a:t> (25%) and rash seen with </a:t>
          </a:r>
          <a:r>
            <a:rPr lang="en-US" dirty="0" err="1"/>
            <a:t>apa</a:t>
          </a:r>
          <a:r>
            <a:rPr lang="en-US" dirty="0"/>
            <a:t> (21%)</a:t>
          </a:r>
        </a:p>
      </dgm:t>
    </dgm:pt>
    <dgm:pt modelId="{C9D2A586-8934-4E1C-8FE1-702373CEAE0E}" type="parTrans" cxnId="{620D2243-993C-4FB8-A1E8-58D317410CB7}">
      <dgm:prSet/>
      <dgm:spPr/>
      <dgm:t>
        <a:bodyPr/>
        <a:lstStyle/>
        <a:p>
          <a:endParaRPr lang="en-US"/>
        </a:p>
      </dgm:t>
    </dgm:pt>
    <dgm:pt modelId="{B6CFFDFC-C6EC-42A4-B27F-BD4872A77417}" type="sibTrans" cxnId="{620D2243-993C-4FB8-A1E8-58D317410CB7}">
      <dgm:prSet/>
      <dgm:spPr/>
      <dgm:t>
        <a:bodyPr/>
        <a:lstStyle/>
        <a:p>
          <a:endParaRPr lang="en-US"/>
        </a:p>
      </dgm:t>
    </dgm:pt>
    <dgm:pt modelId="{092B86BE-9719-406F-A7D7-95F23D2390D1}" type="pres">
      <dgm:prSet presAssocID="{8B682DBC-5CD1-4904-8FF0-931A7113EDF2}" presName="linear" presStyleCnt="0">
        <dgm:presLayoutVars>
          <dgm:animLvl val="lvl"/>
          <dgm:resizeHandles val="exact"/>
        </dgm:presLayoutVars>
      </dgm:prSet>
      <dgm:spPr/>
    </dgm:pt>
    <dgm:pt modelId="{AA510E89-F3AF-47BD-8C81-A46B4156274C}" type="pres">
      <dgm:prSet presAssocID="{262C7290-285D-4793-A35C-EC68553DB8C7}" presName="parentText" presStyleLbl="node1" presStyleIdx="0" presStyleCnt="4">
        <dgm:presLayoutVars>
          <dgm:chMax val="0"/>
          <dgm:bulletEnabled val="1"/>
        </dgm:presLayoutVars>
      </dgm:prSet>
      <dgm:spPr/>
    </dgm:pt>
    <dgm:pt modelId="{8AEBD1A3-AD63-4FFC-AD7C-43333B34D3A2}" type="pres">
      <dgm:prSet presAssocID="{6160EF0C-196F-49AF-B4D1-888F0DA110E7}" presName="spacer" presStyleCnt="0"/>
      <dgm:spPr/>
    </dgm:pt>
    <dgm:pt modelId="{DE367643-1603-4696-A7DE-97DE3CE45834}" type="pres">
      <dgm:prSet presAssocID="{8AF9248B-80D6-44F9-A79D-1A8772E9A709}" presName="parentText" presStyleLbl="node1" presStyleIdx="1" presStyleCnt="4">
        <dgm:presLayoutVars>
          <dgm:chMax val="0"/>
          <dgm:bulletEnabled val="1"/>
        </dgm:presLayoutVars>
      </dgm:prSet>
      <dgm:spPr/>
    </dgm:pt>
    <dgm:pt modelId="{376A345C-68EC-4EDA-8444-6F1B44C35460}" type="pres">
      <dgm:prSet presAssocID="{B826F54A-82CC-4FCD-9582-01A05138C7E8}" presName="spacer" presStyleCnt="0"/>
      <dgm:spPr/>
    </dgm:pt>
    <dgm:pt modelId="{AA4E149E-E99F-49D1-9396-EA258AFC35BB}" type="pres">
      <dgm:prSet presAssocID="{0301A125-3B2B-4DC4-90EC-36850AFCDC33}" presName="parentText" presStyleLbl="node1" presStyleIdx="2" presStyleCnt="4">
        <dgm:presLayoutVars>
          <dgm:chMax val="0"/>
          <dgm:bulletEnabled val="1"/>
        </dgm:presLayoutVars>
      </dgm:prSet>
      <dgm:spPr/>
    </dgm:pt>
    <dgm:pt modelId="{626272DE-A0E5-470A-8AAD-8F08F3044AE2}" type="pres">
      <dgm:prSet presAssocID="{4C0BF0CC-BE3D-4AC1-833A-47E11E417576}" presName="spacer" presStyleCnt="0"/>
      <dgm:spPr/>
    </dgm:pt>
    <dgm:pt modelId="{760A9A8C-64E0-4C5E-BAB2-9B713D95B793}" type="pres">
      <dgm:prSet presAssocID="{84924FD3-AA8C-43EF-A7A8-72BDF0E9EC67}" presName="parentText" presStyleLbl="node1" presStyleIdx="3" presStyleCnt="4">
        <dgm:presLayoutVars>
          <dgm:chMax val="0"/>
          <dgm:bulletEnabled val="1"/>
        </dgm:presLayoutVars>
      </dgm:prSet>
      <dgm:spPr/>
    </dgm:pt>
  </dgm:ptLst>
  <dgm:cxnLst>
    <dgm:cxn modelId="{C8A4EF0B-0521-40B1-9F4C-78C2532A281A}" type="presOf" srcId="{8AF9248B-80D6-44F9-A79D-1A8772E9A709}" destId="{DE367643-1603-4696-A7DE-97DE3CE45834}" srcOrd="0" destOrd="0" presId="urn:microsoft.com/office/officeart/2005/8/layout/vList2"/>
    <dgm:cxn modelId="{AA66D729-BF5B-4BFE-B2DC-FEC9B76DCD58}" type="presOf" srcId="{84924FD3-AA8C-43EF-A7A8-72BDF0E9EC67}" destId="{760A9A8C-64E0-4C5E-BAB2-9B713D95B793}" srcOrd="0" destOrd="0" presId="urn:microsoft.com/office/officeart/2005/8/layout/vList2"/>
    <dgm:cxn modelId="{6C641242-5863-4337-AA4D-6CDF13738338}" type="presOf" srcId="{8B682DBC-5CD1-4904-8FF0-931A7113EDF2}" destId="{092B86BE-9719-406F-A7D7-95F23D2390D1}" srcOrd="0" destOrd="0" presId="urn:microsoft.com/office/officeart/2005/8/layout/vList2"/>
    <dgm:cxn modelId="{E7DD7342-6B73-45CD-BE56-8372C13D3729}" srcId="{8B682DBC-5CD1-4904-8FF0-931A7113EDF2}" destId="{8AF9248B-80D6-44F9-A79D-1A8772E9A709}" srcOrd="1" destOrd="0" parTransId="{AA077B1D-FBF8-4289-B44E-B9D39B363FFE}" sibTransId="{B826F54A-82CC-4FCD-9582-01A05138C7E8}"/>
    <dgm:cxn modelId="{620D2243-993C-4FB8-A1E8-58D317410CB7}" srcId="{8B682DBC-5CD1-4904-8FF0-931A7113EDF2}" destId="{84924FD3-AA8C-43EF-A7A8-72BDF0E9EC67}" srcOrd="3" destOrd="0" parTransId="{C9D2A586-8934-4E1C-8FE1-702373CEAE0E}" sibTransId="{B6CFFDFC-C6EC-42A4-B27F-BD4872A77417}"/>
    <dgm:cxn modelId="{1239314A-BD55-439D-B8D9-8743C4A99DF1}" srcId="{8B682DBC-5CD1-4904-8FF0-931A7113EDF2}" destId="{262C7290-285D-4793-A35C-EC68553DB8C7}" srcOrd="0" destOrd="0" parTransId="{0030E215-3338-42C4-8306-62CB037F72F9}" sibTransId="{6160EF0C-196F-49AF-B4D1-888F0DA110E7}"/>
    <dgm:cxn modelId="{CAE5354E-0802-4607-9A6E-7EF7E39ADB2B}" type="presOf" srcId="{0301A125-3B2B-4DC4-90EC-36850AFCDC33}" destId="{AA4E149E-E99F-49D1-9396-EA258AFC35BB}" srcOrd="0" destOrd="0" presId="urn:microsoft.com/office/officeart/2005/8/layout/vList2"/>
    <dgm:cxn modelId="{EC468D7D-FA6C-4329-A04B-44171FB7B5E3}" type="presOf" srcId="{262C7290-285D-4793-A35C-EC68553DB8C7}" destId="{AA510E89-F3AF-47BD-8C81-A46B4156274C}" srcOrd="0" destOrd="0" presId="urn:microsoft.com/office/officeart/2005/8/layout/vList2"/>
    <dgm:cxn modelId="{7F38B985-7A0A-429A-9B03-04E8805F1126}" srcId="{8B682DBC-5CD1-4904-8FF0-931A7113EDF2}" destId="{0301A125-3B2B-4DC4-90EC-36850AFCDC33}" srcOrd="2" destOrd="0" parTransId="{FA4C0004-F707-4D05-B802-F9CC39657CA2}" sibTransId="{4C0BF0CC-BE3D-4AC1-833A-47E11E417576}"/>
    <dgm:cxn modelId="{ACB11595-6EF1-4A7A-9FDA-7E7AF766D4E3}" type="presParOf" srcId="{092B86BE-9719-406F-A7D7-95F23D2390D1}" destId="{AA510E89-F3AF-47BD-8C81-A46B4156274C}" srcOrd="0" destOrd="0" presId="urn:microsoft.com/office/officeart/2005/8/layout/vList2"/>
    <dgm:cxn modelId="{CA6C69C2-16B2-4B3F-95AB-E6921D7FBE72}" type="presParOf" srcId="{092B86BE-9719-406F-A7D7-95F23D2390D1}" destId="{8AEBD1A3-AD63-4FFC-AD7C-43333B34D3A2}" srcOrd="1" destOrd="0" presId="urn:microsoft.com/office/officeart/2005/8/layout/vList2"/>
    <dgm:cxn modelId="{46D2621C-9169-4FD5-9CF5-2BF6189472EE}" type="presParOf" srcId="{092B86BE-9719-406F-A7D7-95F23D2390D1}" destId="{DE367643-1603-4696-A7DE-97DE3CE45834}" srcOrd="2" destOrd="0" presId="urn:microsoft.com/office/officeart/2005/8/layout/vList2"/>
    <dgm:cxn modelId="{ACE473F1-8F36-4FF5-BD0E-A584E61AE348}" type="presParOf" srcId="{092B86BE-9719-406F-A7D7-95F23D2390D1}" destId="{376A345C-68EC-4EDA-8444-6F1B44C35460}" srcOrd="3" destOrd="0" presId="urn:microsoft.com/office/officeart/2005/8/layout/vList2"/>
    <dgm:cxn modelId="{13684C96-8A68-4718-B4FA-FB9923533E57}" type="presParOf" srcId="{092B86BE-9719-406F-A7D7-95F23D2390D1}" destId="{AA4E149E-E99F-49D1-9396-EA258AFC35BB}" srcOrd="4" destOrd="0" presId="urn:microsoft.com/office/officeart/2005/8/layout/vList2"/>
    <dgm:cxn modelId="{72D374E4-3329-4321-AFB6-3DD0299B1B65}" type="presParOf" srcId="{092B86BE-9719-406F-A7D7-95F23D2390D1}" destId="{626272DE-A0E5-470A-8AAD-8F08F3044AE2}" srcOrd="5" destOrd="0" presId="urn:microsoft.com/office/officeart/2005/8/layout/vList2"/>
    <dgm:cxn modelId="{654B860E-F373-49C8-9A97-AE275DEE54B3}" type="presParOf" srcId="{092B86BE-9719-406F-A7D7-95F23D2390D1}" destId="{760A9A8C-64E0-4C5E-BAB2-9B713D95B7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10E89-F3AF-47BD-8C81-A46B4156274C}">
      <dsp:nvSpPr>
        <dsp:cNvPr id="0" name=""/>
        <dsp:cNvSpPr/>
      </dsp:nvSpPr>
      <dsp:spPr>
        <a:xfrm>
          <a:off x="0" y="23256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Key take-home point</a:t>
          </a:r>
          <a:r>
            <a:rPr lang="en-US" sz="1700" kern="1200" dirty="0"/>
            <a:t>: if you give relugolix with apalutamide, the dose should be 240 mg/d (2x standard dose) due to CYP3A4/2C9/P-</a:t>
          </a:r>
          <a:r>
            <a:rPr lang="en-US" sz="1700" kern="1200" dirty="0" err="1"/>
            <a:t>gp</a:t>
          </a:r>
          <a:r>
            <a:rPr lang="en-US" sz="1700" kern="1200" dirty="0"/>
            <a:t> induction</a:t>
          </a:r>
        </a:p>
      </dsp:txBody>
      <dsp:txXfrm>
        <a:off x="45635" y="278204"/>
        <a:ext cx="4662474" cy="843560"/>
      </dsp:txXfrm>
    </dsp:sp>
    <dsp:sp modelId="{DE367643-1603-4696-A7DE-97DE3CE45834}">
      <dsp:nvSpPr>
        <dsp:cNvPr id="0" name=""/>
        <dsp:cNvSpPr/>
      </dsp:nvSpPr>
      <dsp:spPr>
        <a:xfrm>
          <a:off x="0" y="121635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 adjustments needed for </a:t>
          </a:r>
          <a:r>
            <a:rPr lang="en-US" sz="1700" kern="1200" dirty="0" err="1"/>
            <a:t>abi</a:t>
          </a:r>
          <a:r>
            <a:rPr lang="en-US" sz="1700" kern="1200" dirty="0"/>
            <a:t> (or </a:t>
          </a:r>
          <a:r>
            <a:rPr lang="en-US" sz="1700" kern="1200" dirty="0" err="1"/>
            <a:t>enza</a:t>
          </a:r>
          <a:r>
            <a:rPr lang="en-US" sz="1700" kern="1200" dirty="0"/>
            <a:t>/ darolutamide, not studied here)</a:t>
          </a:r>
        </a:p>
      </dsp:txBody>
      <dsp:txXfrm>
        <a:off x="45635" y="1261994"/>
        <a:ext cx="4662474" cy="843560"/>
      </dsp:txXfrm>
    </dsp:sp>
    <dsp:sp modelId="{AA4E149E-E99F-49D1-9396-EA258AFC35BB}">
      <dsp:nvSpPr>
        <dsp:cNvPr id="0" name=""/>
        <dsp:cNvSpPr/>
      </dsp:nvSpPr>
      <dsp:spPr>
        <a:xfrm>
          <a:off x="0" y="220014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Testosterone suppression and PSA decline efficacy was demonstrated</a:t>
          </a:r>
        </a:p>
      </dsp:txBody>
      <dsp:txXfrm>
        <a:off x="45635" y="2245784"/>
        <a:ext cx="4662474" cy="843560"/>
      </dsp:txXfrm>
    </dsp:sp>
    <dsp:sp modelId="{760A9A8C-64E0-4C5E-BAB2-9B713D95B793}">
      <dsp:nvSpPr>
        <dsp:cNvPr id="0" name=""/>
        <dsp:cNvSpPr/>
      </dsp:nvSpPr>
      <dsp:spPr>
        <a:xfrm>
          <a:off x="0" y="318393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HTN seen with </a:t>
          </a:r>
          <a:r>
            <a:rPr lang="en-US" sz="1700" kern="1200" dirty="0" err="1"/>
            <a:t>abi</a:t>
          </a:r>
          <a:r>
            <a:rPr lang="en-US" sz="1700" kern="1200" dirty="0"/>
            <a:t> (25%) and rash seen with </a:t>
          </a:r>
          <a:r>
            <a:rPr lang="en-US" sz="1700" kern="1200" dirty="0" err="1"/>
            <a:t>apa</a:t>
          </a:r>
          <a:r>
            <a:rPr lang="en-US" sz="1700" kern="1200" dirty="0"/>
            <a:t> (21%)</a:t>
          </a:r>
        </a:p>
      </dsp:txBody>
      <dsp:txXfrm>
        <a:off x="45635" y="3229574"/>
        <a:ext cx="4662474" cy="843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3/25/26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5503-2228-5A2F-7D18-92334290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A9379-F316-C2FC-79A2-C94290402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AE080-0AB0-200D-1A87-8158DD4A15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74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70607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1636-9857-8632-939D-233A2501B8D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14E02B5-1C84-18FA-6938-B5BA5FE0065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42E9D3D-2A05-2BC2-EDE9-BF28D60F144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EF4FF1C-0406-0557-CE19-1C320D8EE567}"/>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594726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5503-2228-5A2F-7D18-92334290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A9379-F316-C2FC-79A2-C94290402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AE080-0AB0-200D-1A87-8158DD4A15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74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B193-2446-65C1-2C1B-3B090747F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25BAF-D8E7-89EB-589A-CD60675A7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20856-D67B-03C7-0E0A-1322F6255D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9358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9712-C2B2-CAC7-0E7E-862DF1850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34882-9D19-91BF-10CB-010452084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FD6A3-931F-618D-F2B1-CD62D2B7B0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316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5503-2228-5A2F-7D18-92334290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A9379-F316-C2FC-79A2-C94290402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AE080-0AB0-200D-1A87-8158DD4A15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7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McManus HD, Armstrong AJ. J Clin Oncol. 2023 Jul 10;41(20):3576-3579.</a:t>
            </a:r>
          </a:p>
        </p:txBody>
      </p:sp>
    </p:spTree>
    <p:extLst>
      <p:ext uri="{BB962C8B-B14F-4D97-AF65-F5344CB8AC3E}">
        <p14:creationId xmlns:p14="http://schemas.microsoft.com/office/powerpoint/2010/main" val="2942245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2593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B2ED-F331-6EAA-0754-4606FC6D5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5C857-83F7-A552-CA20-08D6EC9F5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3D7D2-F4C4-EEB5-E31B-C17ADA284B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92BD8-C03D-7CF4-CE9B-AED52B9F9C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D5C02-D5AD-4D75-B173-2ADBF1C5C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5" name="TextBox 4">
            <a:extLst>
              <a:ext uri="{FF2B5EF4-FFF2-40B4-BE49-F238E27FC236}">
                <a16:creationId xmlns:a16="http://schemas.microsoft.com/office/drawing/2014/main" id="{39D21FBB-18AE-1DC1-2F32-61B5039F54AB}"/>
              </a:ext>
            </a:extLst>
          </p:cNvPr>
          <p:cNvSpPr txBox="1"/>
          <p:nvPr/>
        </p:nvSpPr>
        <p:spPr>
          <a:xfrm>
            <a:off x="-2054431" y="2282289"/>
            <a:ext cx="2740231"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2021/p34A/p35AFG/p36AB</a:t>
            </a:r>
            <a:endParaRPr kumimoji="0" lang="en-US" sz="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Box 5">
            <a:extLst>
              <a:ext uri="{FF2B5EF4-FFF2-40B4-BE49-F238E27FC236}">
                <a16:creationId xmlns:a16="http://schemas.microsoft.com/office/drawing/2014/main" id="{DC0185A9-655D-00C7-7EF3-4DFDEF499CC1}"/>
              </a:ext>
            </a:extLst>
          </p:cNvPr>
          <p:cNvSpPr txBox="1"/>
          <p:nvPr/>
        </p:nvSpPr>
        <p:spPr>
          <a:xfrm>
            <a:off x="1710046" y="881390"/>
            <a:ext cx="2740231" cy="26161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2021/p31ACD/p85B</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7" name="TextBox 6">
            <a:extLst>
              <a:ext uri="{FF2B5EF4-FFF2-40B4-BE49-F238E27FC236}">
                <a16:creationId xmlns:a16="http://schemas.microsoft.com/office/drawing/2014/main" id="{BAF190A9-A07C-C1E0-8081-8941DB769C90}"/>
              </a:ext>
            </a:extLst>
          </p:cNvPr>
          <p:cNvSpPr txBox="1"/>
          <p:nvPr/>
        </p:nvSpPr>
        <p:spPr>
          <a:xfrm>
            <a:off x="-2054432" y="3226003"/>
            <a:ext cx="2740231"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2021/p31B</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8" name="TextBox 7">
            <a:extLst>
              <a:ext uri="{FF2B5EF4-FFF2-40B4-BE49-F238E27FC236}">
                <a16:creationId xmlns:a16="http://schemas.microsoft.com/office/drawing/2014/main" id="{29AE7A44-C2BA-28D3-4887-89A53E378C98}"/>
              </a:ext>
            </a:extLst>
          </p:cNvPr>
          <p:cNvSpPr txBox="1"/>
          <p:nvPr/>
        </p:nvSpPr>
        <p:spPr>
          <a:xfrm>
            <a:off x="6172199" y="1390333"/>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2021/p31E</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9" name="TextBox 8">
            <a:extLst>
              <a:ext uri="{FF2B5EF4-FFF2-40B4-BE49-F238E27FC236}">
                <a16:creationId xmlns:a16="http://schemas.microsoft.com/office/drawing/2014/main" id="{3E135390-79F6-B730-03B2-02732A10061E}"/>
              </a:ext>
            </a:extLst>
          </p:cNvPr>
          <p:cNvSpPr txBox="1"/>
          <p:nvPr/>
        </p:nvSpPr>
        <p:spPr>
          <a:xfrm>
            <a:off x="6172200" y="2021316"/>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2021/p79D</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0" name="TextBox 9">
            <a:extLst>
              <a:ext uri="{FF2B5EF4-FFF2-40B4-BE49-F238E27FC236}">
                <a16:creationId xmlns:a16="http://schemas.microsoft.com/office/drawing/2014/main" id="{401D0908-1C5D-CFFD-786B-1354DCBAA324}"/>
              </a:ext>
            </a:extLst>
          </p:cNvPr>
          <p:cNvSpPr txBox="1"/>
          <p:nvPr/>
        </p:nvSpPr>
        <p:spPr>
          <a:xfrm>
            <a:off x="6172200" y="2836334"/>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S PGothic" charset="0"/>
                <a:cs typeface="+mn-cs"/>
              </a:rPr>
              <a:t>MDV3100 protocol 2021/p30BC</a:t>
            </a:r>
            <a:endParaRPr kumimoji="0" lang="en-US" sz="1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64745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2777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8374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6643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7706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0645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7543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053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3050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0071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D60B-FA69-3EC8-F030-ECD6D441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89EED-C9DD-B302-B866-EF6678C2EF7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E0343C-9F6B-2379-58FA-D6C63B6DF0BA}"/>
              </a:ext>
            </a:extLst>
          </p:cNvPr>
          <p:cNvSpPr>
            <a:spLocks noGrp="1"/>
          </p:cNvSpPr>
          <p:nvPr>
            <p:ph type="body" idx="1"/>
          </p:nvPr>
        </p:nvSpPr>
        <p:spPr/>
        <p:txBody>
          <a:bodyPr/>
          <a:lstStyle/>
          <a:p>
            <a:pPr marL="342900" lvl="0" indent="-342900">
              <a:lnSpc>
                <a:spcPct val="150000"/>
              </a:lnSpc>
              <a:buFont typeface="Arial" panose="020B0604020202020204" pitchFamily="34" charset="0"/>
              <a:buChar char="•"/>
              <a:tabLst>
                <a:tab pos="228600" algn="l"/>
              </a:tabLst>
            </a:pPr>
            <a:endParaRPr lang="en-GB" dirty="0"/>
          </a:p>
        </p:txBody>
      </p:sp>
      <p:sp>
        <p:nvSpPr>
          <p:cNvPr id="4" name="Slide Number Placeholder 3">
            <a:extLst>
              <a:ext uri="{FF2B5EF4-FFF2-40B4-BE49-F238E27FC236}">
                <a16:creationId xmlns:a16="http://schemas.microsoft.com/office/drawing/2014/main" id="{62C32DDA-1F50-38CA-F032-5FDC3E9F08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15533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8F83D-80C6-8CD5-34E6-AABD36CEC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9406E-E35E-EDCC-D493-A4C13585F3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17F9030-A930-498A-56E9-57D981CCF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1B52DF-09F4-A58D-941B-039613A6A9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65469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5191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2F7B-C018-88FA-CDC7-A35E5040B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238F2-0540-D162-CA65-D20AFB85B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F30D-F551-17E2-56BF-34E0734219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682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9967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40656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A268F-69FE-EEC7-51B2-28E8D7088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6F3DD-F4CA-9355-CCD2-FF1B6A0EA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60C13-32A4-9428-2484-11D728D03F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3977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6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E2752-3516-A0DF-DF37-B8E527430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AC73C-AADF-4A94-3681-16820E68A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F2EF2-A3A5-AA9D-730C-6211E9B838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9923BF-C307-01AE-746E-4CFBF3C9D993}"/>
              </a:ext>
            </a:extLst>
          </p:cNvPr>
          <p:cNvSpPr>
            <a:spLocks noGrp="1"/>
          </p:cNvSpPr>
          <p:nvPr>
            <p:ph type="sldNum" sz="quarter" idx="10"/>
          </p:nvPr>
        </p:nvSpPr>
        <p:spPr/>
        <p:txBody>
          <a:bodyPr/>
          <a:lstStyle/>
          <a:p>
            <a:pPr marL="0" marR="0" lvl="0" indent="0" algn="r" defTabSz="1306090" rtl="0" eaLnBrk="1" fontAlgn="auto" latinLnBrk="0" hangingPunct="1">
              <a:lnSpc>
                <a:spcPct val="100000"/>
              </a:lnSpc>
              <a:spcBef>
                <a:spcPts val="0"/>
              </a:spcBef>
              <a:spcAft>
                <a:spcPts val="0"/>
              </a:spcAft>
              <a:buClrTx/>
              <a:buSzTx/>
              <a:buFontTx/>
              <a:buNone/>
              <a:tabLst/>
              <a:defRPr/>
            </a:pPr>
            <a:fld id="{57BD2DD0-6DBF-4DAE-A55B-50B9089C43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09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2130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9754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48306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806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273C-C417-3254-C31F-579712CCC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6C103-B000-3A02-0D22-C0BD40992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49AA1-EE59-AC25-E0AF-61C40F2E756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002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0500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CEF1-C174-0233-4C54-B7F17438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CE9A0-18AD-6C06-1132-C7BEB3969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0813E-6E6E-6E60-660E-64C0C8CD7D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B4324E-BB3C-866C-A2F0-804DCF761ADF}"/>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4932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5942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65D8-508A-FCBC-263F-98B872EE8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77F19-41B9-40F7-12F9-D338536A0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B2F29-AACC-1C72-6CFF-1AC7E0135A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7489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700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1810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9358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TulmiSTAR-01: </a:t>
            </a:r>
          </a:p>
        </p:txBody>
      </p:sp>
    </p:spTree>
    <p:extLst>
      <p:ext uri="{BB962C8B-B14F-4D97-AF65-F5344CB8AC3E}">
        <p14:creationId xmlns:p14="http://schemas.microsoft.com/office/powerpoint/2010/main" val="41055121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913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8902-DA19-4A90-5AC0-82B464309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C7BCC-FCB4-877A-87F6-E12E31995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210FB-AF52-F217-B833-96EF87DB6A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5E1922-756A-A439-7096-48CAC1A61DFE}"/>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984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E29BE-A18D-1DA7-8A37-A7FAF5A3F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19CDC-B1AB-BF71-8973-7CC6B6039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1F09F-8960-0E1C-77E6-3D7EBD82C4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4C5955-3D99-CA39-3823-573FA99E0F33}"/>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463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040B-0331-0AD6-111B-EDA26B03230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D75A98F-083C-2A5D-DDBD-86328D083B8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89ABE07-BFC3-85D8-265B-69B4206C19D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CA5C828-10AD-D561-6E58-DD53ED93315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966888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9.jpe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4.xml"/><Relationship Id="rId4" Type="http://schemas.openxmlformats.org/officeDocument/2006/relationships/image" Target="../media/image4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Master" Target="../slideMasters/slideMaster16.xml"/><Relationship Id="rId1" Type="http://schemas.openxmlformats.org/officeDocument/2006/relationships/tags" Target="../tags/tag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8.xml"/><Relationship Id="rId4" Type="http://schemas.openxmlformats.org/officeDocument/2006/relationships/image" Target="../media/image4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jpeg"/><Relationship Id="rId1" Type="http://schemas.openxmlformats.org/officeDocument/2006/relationships/slideMaster" Target="../slideMasters/slideMaster18.xml"/><Relationship Id="rId5" Type="http://schemas.openxmlformats.org/officeDocument/2006/relationships/image" Target="../media/image48.png"/><Relationship Id="rId4" Type="http://schemas.openxmlformats.org/officeDocument/2006/relationships/image" Target="../media/image50.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jpeg"/><Relationship Id="rId1" Type="http://schemas.openxmlformats.org/officeDocument/2006/relationships/slideMaster" Target="../slideMasters/slideMaster1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jpeg"/><Relationship Id="rId1" Type="http://schemas.openxmlformats.org/officeDocument/2006/relationships/slideMaster" Target="../slideMasters/slideMaster1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9.sv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7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9.sv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7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9.sv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18.xml"/><Relationship Id="rId6" Type="http://schemas.openxmlformats.org/officeDocument/2006/relationships/image" Target="../media/image5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Master" Target="../slideMasters/slideMaster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7.png"/></Relationships>
</file>

<file path=ppt/slideLayouts/_rels/slideLayout282.xml.rels><?xml version="1.0" encoding="UTF-8" standalone="yes"?>
<Relationships xmlns="http://schemas.openxmlformats.org/package/2006/relationships"><Relationship Id="rId13" Type="http://schemas.openxmlformats.org/officeDocument/2006/relationships/image" Target="../media/image69.jpeg"/><Relationship Id="rId18" Type="http://schemas.openxmlformats.org/officeDocument/2006/relationships/image" Target="../media/image74.jpeg"/><Relationship Id="rId26" Type="http://schemas.openxmlformats.org/officeDocument/2006/relationships/image" Target="../media/image82.jpeg"/><Relationship Id="rId39" Type="http://schemas.openxmlformats.org/officeDocument/2006/relationships/image" Target="../media/image95.jpeg"/><Relationship Id="rId21" Type="http://schemas.openxmlformats.org/officeDocument/2006/relationships/image" Target="../media/image77.jpeg"/><Relationship Id="rId34" Type="http://schemas.openxmlformats.org/officeDocument/2006/relationships/image" Target="../media/image90.jpeg"/><Relationship Id="rId42" Type="http://schemas.openxmlformats.org/officeDocument/2006/relationships/image" Target="../media/image98.jpeg"/><Relationship Id="rId47" Type="http://schemas.openxmlformats.org/officeDocument/2006/relationships/image" Target="../media/image103.jpeg"/><Relationship Id="rId50" Type="http://schemas.openxmlformats.org/officeDocument/2006/relationships/image" Target="../media/image106.jpeg"/><Relationship Id="rId55" Type="http://schemas.openxmlformats.org/officeDocument/2006/relationships/image" Target="../media/image25.sv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2.jpeg"/><Relationship Id="rId29" Type="http://schemas.openxmlformats.org/officeDocument/2006/relationships/image" Target="../media/image85.jpeg"/><Relationship Id="rId11" Type="http://schemas.openxmlformats.org/officeDocument/2006/relationships/image" Target="../media/image67.jpeg"/><Relationship Id="rId24" Type="http://schemas.openxmlformats.org/officeDocument/2006/relationships/image" Target="../media/image80.jpeg"/><Relationship Id="rId32" Type="http://schemas.openxmlformats.org/officeDocument/2006/relationships/image" Target="../media/image88.jpeg"/><Relationship Id="rId37" Type="http://schemas.openxmlformats.org/officeDocument/2006/relationships/image" Target="../media/image93.jpeg"/><Relationship Id="rId40" Type="http://schemas.openxmlformats.org/officeDocument/2006/relationships/image" Target="../media/image96.jpeg"/><Relationship Id="rId45" Type="http://schemas.openxmlformats.org/officeDocument/2006/relationships/image" Target="../media/image101.jpeg"/><Relationship Id="rId53" Type="http://schemas.openxmlformats.org/officeDocument/2006/relationships/image" Target="../media/image54.png"/><Relationship Id="rId5" Type="http://schemas.openxmlformats.org/officeDocument/2006/relationships/image" Target="../media/image61.jpeg"/><Relationship Id="rId10" Type="http://schemas.openxmlformats.org/officeDocument/2006/relationships/image" Target="../media/image66.jpeg"/><Relationship Id="rId19" Type="http://schemas.openxmlformats.org/officeDocument/2006/relationships/image" Target="../media/image75.jpeg"/><Relationship Id="rId31" Type="http://schemas.openxmlformats.org/officeDocument/2006/relationships/image" Target="../media/image87.jpeg"/><Relationship Id="rId44" Type="http://schemas.openxmlformats.org/officeDocument/2006/relationships/image" Target="../media/image100.jpeg"/><Relationship Id="rId52" Type="http://schemas.openxmlformats.org/officeDocument/2006/relationships/image" Target="../media/image108.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 Id="rId27" Type="http://schemas.openxmlformats.org/officeDocument/2006/relationships/image" Target="../media/image83.jpeg"/><Relationship Id="rId30" Type="http://schemas.openxmlformats.org/officeDocument/2006/relationships/image" Target="../media/image86.jpeg"/><Relationship Id="rId35" Type="http://schemas.openxmlformats.org/officeDocument/2006/relationships/image" Target="../media/image91.jpeg"/><Relationship Id="rId43" Type="http://schemas.openxmlformats.org/officeDocument/2006/relationships/image" Target="../media/image99.jpeg"/><Relationship Id="rId48" Type="http://schemas.openxmlformats.org/officeDocument/2006/relationships/image" Target="../media/image104.jpeg"/><Relationship Id="rId8" Type="http://schemas.openxmlformats.org/officeDocument/2006/relationships/image" Target="../media/image64.jpeg"/><Relationship Id="rId51" Type="http://schemas.openxmlformats.org/officeDocument/2006/relationships/image" Target="../media/image107.jpeg"/><Relationship Id="rId3" Type="http://schemas.openxmlformats.org/officeDocument/2006/relationships/image" Target="../media/image59.jpe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1.jpeg"/><Relationship Id="rId33" Type="http://schemas.openxmlformats.org/officeDocument/2006/relationships/image" Target="../media/image89.jpeg"/><Relationship Id="rId38" Type="http://schemas.openxmlformats.org/officeDocument/2006/relationships/image" Target="../media/image94.jpeg"/><Relationship Id="rId46" Type="http://schemas.openxmlformats.org/officeDocument/2006/relationships/image" Target="../media/image102.jpeg"/><Relationship Id="rId20" Type="http://schemas.openxmlformats.org/officeDocument/2006/relationships/image" Target="../media/image76.jpeg"/><Relationship Id="rId41" Type="http://schemas.openxmlformats.org/officeDocument/2006/relationships/image" Target="../media/image97.jpeg"/><Relationship Id="rId54" Type="http://schemas.openxmlformats.org/officeDocument/2006/relationships/image" Target="../media/image24.png"/><Relationship Id="rId1" Type="http://schemas.openxmlformats.org/officeDocument/2006/relationships/slideMaster" Target="../slideMasters/slideMaster18.xml"/><Relationship Id="rId6" Type="http://schemas.openxmlformats.org/officeDocument/2006/relationships/image" Target="../media/image62.jpeg"/><Relationship Id="rId15" Type="http://schemas.openxmlformats.org/officeDocument/2006/relationships/image" Target="../media/image71.jpeg"/><Relationship Id="rId23" Type="http://schemas.openxmlformats.org/officeDocument/2006/relationships/image" Target="../media/image79.jpeg"/><Relationship Id="rId28" Type="http://schemas.openxmlformats.org/officeDocument/2006/relationships/image" Target="../media/image84.jpeg"/><Relationship Id="rId36" Type="http://schemas.openxmlformats.org/officeDocument/2006/relationships/image" Target="../media/image92.jpeg"/><Relationship Id="rId49" Type="http://schemas.openxmlformats.org/officeDocument/2006/relationships/image" Target="../media/image105.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Master" Target="../slideMasters/slideMaster18.xml"/><Relationship Id="rId5" Type="http://schemas.openxmlformats.org/officeDocument/2006/relationships/image" Target="../media/image23.png"/><Relationship Id="rId4" Type="http://schemas.openxmlformats.org/officeDocument/2006/relationships/image" Target="../media/image111.svg"/></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Master" Target="../slideMasters/slideMaster20.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ags" Target="../tags/tag1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1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2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8.xml"/><Relationship Id="rId7" Type="http://schemas.openxmlformats.org/officeDocument/2006/relationships/image" Target="../media/image1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6.xml"/><Relationship Id="rId5" Type="http://schemas.openxmlformats.org/officeDocument/2006/relationships/tags" Target="../tags/tag10.xml"/><Relationship Id="rId4" Type="http://schemas.openxmlformats.org/officeDocument/2006/relationships/tags" Target="../tags/tag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0575006"/>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065842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6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4811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9132002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285959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092325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24370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3905251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98263"/>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902432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936370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117581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624969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03623113"/>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50961163"/>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6044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5096373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777632274"/>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866205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2821046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80251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218170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381343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5132727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40263907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3/25/26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682709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0105949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470234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146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8240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4424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574043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84352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0259487"/>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0884322"/>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4203725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2243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55800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19527041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2796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863053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9701290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9491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3235523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554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8249121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691182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5078755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6838264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28375837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3494984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23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640492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117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6354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359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25/3/26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4876401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48E6CC-CDF5-4C27-8544-E47E06D28595}"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2610264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8426848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8E6CC-CDF5-4C27-8544-E47E06D28595}"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900574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48E6CC-CDF5-4C27-8544-E47E06D28595}" type="datetimeFigureOut">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133499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48E6CC-CDF5-4C27-8544-E47E06D28595}" type="datetimeFigureOut">
              <a:rPr lang="en-US" smtClean="0"/>
              <a:t>3/25/26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2896819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48E6CC-CDF5-4C27-8544-E47E06D28595}" type="datetimeFigureOut">
              <a:rPr lang="en-US" smtClean="0"/>
              <a:t>3/25/26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2423628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8E6CC-CDF5-4C27-8544-E47E06D28595}" type="datetimeFigureOut">
              <a:rPr lang="en-US" smtClean="0"/>
              <a:t>3/25/26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3469189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668220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409917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369225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9473278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1" y="5929933"/>
            <a:ext cx="1098550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7"/>
            <a:ext cx="10985503" cy="2324100"/>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3" y="3611597"/>
            <a:ext cx="10985500" cy="952500"/>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433587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9" name="Rectangle 8">
            <a:extLst>
              <a:ext uri="{FF2B5EF4-FFF2-40B4-BE49-F238E27FC236}">
                <a16:creationId xmlns:a16="http://schemas.microsoft.com/office/drawing/2014/main" id="{1A48EDA2-1358-DE43-B743-4D7C46DF2E82}"/>
              </a:ext>
            </a:extLst>
          </p:cNvPr>
          <p:cNvSpPr/>
          <p:nvPr userDrawn="1"/>
        </p:nvSpPr>
        <p:spPr bwMode="auto">
          <a:xfrm>
            <a:off x="10375900" y="6155267"/>
            <a:ext cx="1515533" cy="6096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4" name="Picture 3" descr="A close up of a logo&#10;&#10;Description automatically generated">
            <a:extLst>
              <a:ext uri="{FF2B5EF4-FFF2-40B4-BE49-F238E27FC236}">
                <a16:creationId xmlns:a16="http://schemas.microsoft.com/office/drawing/2014/main" id="{323DED56-0114-C747-82E9-61E2AD40B3F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90479" y="6174331"/>
            <a:ext cx="569053" cy="562624"/>
          </a:xfrm>
          <a:prstGeom prst="rect">
            <a:avLst/>
          </a:prstGeom>
        </p:spPr>
      </p:pic>
      <p:pic>
        <p:nvPicPr>
          <p:cNvPr id="8" name="Picture 7" descr="A close up of a logo&#10;&#10;Description automatically generated">
            <a:extLst>
              <a:ext uri="{FF2B5EF4-FFF2-40B4-BE49-F238E27FC236}">
                <a16:creationId xmlns:a16="http://schemas.microsoft.com/office/drawing/2014/main" id="{135A857E-2EF0-5344-9621-7EC2D1BC328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348729" y="6198359"/>
            <a:ext cx="415704" cy="502868"/>
          </a:xfrm>
          <a:prstGeom prst="rect">
            <a:avLst/>
          </a:prstGeom>
        </p:spPr>
      </p:pic>
    </p:spTree>
    <p:extLst>
      <p:ext uri="{BB962C8B-B14F-4D97-AF65-F5344CB8AC3E}">
        <p14:creationId xmlns:p14="http://schemas.microsoft.com/office/powerpoint/2010/main" val="39408711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1" y="150875"/>
            <a:ext cx="10646391" cy="908180"/>
          </a:xfrm>
        </p:spPr>
        <p:txBody>
          <a:bodyPr/>
          <a:lstStyle>
            <a:lvl1pPr>
              <a:defRPr>
                <a:solidFill>
                  <a:srgbClr val="830051"/>
                </a:solidFill>
              </a:defRPr>
            </a:lvl1pPr>
          </a:lstStyle>
          <a:p>
            <a:r>
              <a:rPr lang="en-GB"/>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94688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0182378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751125-AC86-4865-9450-8170A95BC2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13D991-D245-4495-8DF9-191A3105B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9EF31-F7B5-43FE-A702-20362E5086CD}"/>
              </a:ext>
            </a:extLst>
          </p:cNvPr>
          <p:cNvSpPr>
            <a:spLocks noGrp="1" noChangeArrowheads="1"/>
          </p:cNvSpPr>
          <p:nvPr>
            <p:ph type="sldNum" sz="quarter" idx="12"/>
          </p:nvPr>
        </p:nvSpPr>
        <p:spPr>
          <a:ln/>
        </p:spPr>
        <p:txBody>
          <a:bodyPr/>
          <a:lstStyle>
            <a:lvl1pPr>
              <a:defRPr/>
            </a:lvl1pPr>
          </a:lstStyle>
          <a:p>
            <a:pPr>
              <a:defRPr/>
            </a:pPr>
            <a:fld id="{79178493-E132-4522-9F09-5DA6D017DFD4}" type="slidenum">
              <a:rPr lang="en-US" altLang="en-US"/>
              <a:pPr>
                <a:defRPr/>
              </a:pPr>
              <a:t>‹#›</a:t>
            </a:fld>
            <a:endParaRPr lang="en-US" altLang="en-US"/>
          </a:p>
        </p:txBody>
      </p:sp>
    </p:spTree>
    <p:extLst>
      <p:ext uri="{BB962C8B-B14F-4D97-AF65-F5344CB8AC3E}">
        <p14:creationId xmlns:p14="http://schemas.microsoft.com/office/powerpoint/2010/main" val="6282594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C4209F-053E-4ABC-96EC-DC04FE031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3C0BF-23D1-442E-8E30-7F0B41882E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A7E96-0847-45C2-9FDE-C77BA4B276C1}"/>
              </a:ext>
            </a:extLst>
          </p:cNvPr>
          <p:cNvSpPr>
            <a:spLocks noGrp="1" noChangeArrowheads="1"/>
          </p:cNvSpPr>
          <p:nvPr>
            <p:ph type="sldNum" sz="quarter" idx="12"/>
          </p:nvPr>
        </p:nvSpPr>
        <p:spPr>
          <a:ln/>
        </p:spPr>
        <p:txBody>
          <a:bodyPr/>
          <a:lstStyle>
            <a:lvl1pPr>
              <a:defRPr/>
            </a:lvl1pPr>
          </a:lstStyle>
          <a:p>
            <a:pPr>
              <a:defRPr/>
            </a:pPr>
            <a:fld id="{D55C66CB-B2DB-47DE-B621-31604AA8D322}" type="slidenum">
              <a:rPr lang="en-US" altLang="en-US"/>
              <a:pPr>
                <a:defRPr/>
              </a:pPr>
              <a:t>‹#›</a:t>
            </a:fld>
            <a:endParaRPr lang="en-US" altLang="en-US"/>
          </a:p>
        </p:txBody>
      </p:sp>
    </p:spTree>
    <p:extLst>
      <p:ext uri="{BB962C8B-B14F-4D97-AF65-F5344CB8AC3E}">
        <p14:creationId xmlns:p14="http://schemas.microsoft.com/office/powerpoint/2010/main" val="15281356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72196F-1BEB-4C42-A95C-DB1E1A20A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2FEE8-8D1F-4834-8757-E1509D5D9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A88444-42AD-41DE-86B1-4716EC2F8625}"/>
              </a:ext>
            </a:extLst>
          </p:cNvPr>
          <p:cNvSpPr>
            <a:spLocks noGrp="1" noChangeArrowheads="1"/>
          </p:cNvSpPr>
          <p:nvPr>
            <p:ph type="sldNum" sz="quarter" idx="12"/>
          </p:nvPr>
        </p:nvSpPr>
        <p:spPr>
          <a:ln/>
        </p:spPr>
        <p:txBody>
          <a:bodyPr/>
          <a:lstStyle>
            <a:lvl1pPr>
              <a:defRPr/>
            </a:lvl1pPr>
          </a:lstStyle>
          <a:p>
            <a:pPr>
              <a:defRPr/>
            </a:pPr>
            <a:fld id="{1401EF4F-2918-49F9-A06C-EF37575E3E7B}" type="slidenum">
              <a:rPr lang="en-US" altLang="en-US"/>
              <a:pPr>
                <a:defRPr/>
              </a:pPr>
              <a:t>‹#›</a:t>
            </a:fld>
            <a:endParaRPr lang="en-US" altLang="en-US"/>
          </a:p>
        </p:txBody>
      </p:sp>
    </p:spTree>
    <p:extLst>
      <p:ext uri="{BB962C8B-B14F-4D97-AF65-F5344CB8AC3E}">
        <p14:creationId xmlns:p14="http://schemas.microsoft.com/office/powerpoint/2010/main" val="3404506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FD91FB-714D-49B9-B255-65D44D5864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66FDA8-83EB-44B5-9793-0F2F6BA64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F6FAF2-C8D6-49E3-BF84-848E4C16212F}"/>
              </a:ext>
            </a:extLst>
          </p:cNvPr>
          <p:cNvSpPr>
            <a:spLocks noGrp="1" noChangeArrowheads="1"/>
          </p:cNvSpPr>
          <p:nvPr>
            <p:ph type="sldNum" sz="quarter" idx="12"/>
          </p:nvPr>
        </p:nvSpPr>
        <p:spPr>
          <a:ln/>
        </p:spPr>
        <p:txBody>
          <a:bodyPr/>
          <a:lstStyle>
            <a:lvl1pPr>
              <a:defRPr/>
            </a:lvl1pPr>
          </a:lstStyle>
          <a:p>
            <a:pPr>
              <a:defRPr/>
            </a:pPr>
            <a:fld id="{165115D8-8A7C-4122-BD18-45C558C79101}" type="slidenum">
              <a:rPr lang="en-US" altLang="en-US"/>
              <a:pPr>
                <a:defRPr/>
              </a:pPr>
              <a:t>‹#›</a:t>
            </a:fld>
            <a:endParaRPr lang="en-US" altLang="en-US"/>
          </a:p>
        </p:txBody>
      </p:sp>
    </p:spTree>
    <p:extLst>
      <p:ext uri="{BB962C8B-B14F-4D97-AF65-F5344CB8AC3E}">
        <p14:creationId xmlns:p14="http://schemas.microsoft.com/office/powerpoint/2010/main" val="19816226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BB84F8-7976-4834-9840-A6A983A80B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96B501-0344-4180-82A6-5E955726B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AFE58D-2009-4F60-8D61-11D70563C0D8}"/>
              </a:ext>
            </a:extLst>
          </p:cNvPr>
          <p:cNvSpPr>
            <a:spLocks noGrp="1" noChangeArrowheads="1"/>
          </p:cNvSpPr>
          <p:nvPr>
            <p:ph type="sldNum" sz="quarter" idx="12"/>
          </p:nvPr>
        </p:nvSpPr>
        <p:spPr>
          <a:ln/>
        </p:spPr>
        <p:txBody>
          <a:bodyPr/>
          <a:lstStyle>
            <a:lvl1pPr>
              <a:defRPr/>
            </a:lvl1pPr>
          </a:lstStyle>
          <a:p>
            <a:pPr>
              <a:defRPr/>
            </a:pPr>
            <a:fld id="{AF081AF3-FE33-47B7-BE7F-488D73579016}" type="slidenum">
              <a:rPr lang="en-US" altLang="en-US"/>
              <a:pPr>
                <a:defRPr/>
              </a:pPr>
              <a:t>‹#›</a:t>
            </a:fld>
            <a:endParaRPr lang="en-US" altLang="en-US"/>
          </a:p>
        </p:txBody>
      </p:sp>
    </p:spTree>
    <p:extLst>
      <p:ext uri="{BB962C8B-B14F-4D97-AF65-F5344CB8AC3E}">
        <p14:creationId xmlns:p14="http://schemas.microsoft.com/office/powerpoint/2010/main" val="22349414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CA36D97-2432-420E-8B95-1E9CBEE346C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A1BB69F-7B3C-4A7E-A7A3-9247C02D5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03D90B-0C64-4FB7-91B2-9F64D05B46FC}"/>
              </a:ext>
            </a:extLst>
          </p:cNvPr>
          <p:cNvSpPr>
            <a:spLocks noGrp="1" noChangeArrowheads="1"/>
          </p:cNvSpPr>
          <p:nvPr>
            <p:ph type="sldNum" sz="quarter" idx="12"/>
          </p:nvPr>
        </p:nvSpPr>
        <p:spPr>
          <a:ln/>
        </p:spPr>
        <p:txBody>
          <a:bodyPr/>
          <a:lstStyle>
            <a:lvl1pPr>
              <a:defRPr/>
            </a:lvl1pPr>
          </a:lstStyle>
          <a:p>
            <a:pPr>
              <a:defRPr/>
            </a:pPr>
            <a:fld id="{098A6C9C-EDF5-4A6D-A062-271D8E1BA152}" type="slidenum">
              <a:rPr lang="en-US" altLang="en-US"/>
              <a:pPr>
                <a:defRPr/>
              </a:pPr>
              <a:t>‹#›</a:t>
            </a:fld>
            <a:endParaRPr lang="en-US" altLang="en-US"/>
          </a:p>
        </p:txBody>
      </p:sp>
    </p:spTree>
    <p:extLst>
      <p:ext uri="{BB962C8B-B14F-4D97-AF65-F5344CB8AC3E}">
        <p14:creationId xmlns:p14="http://schemas.microsoft.com/office/powerpoint/2010/main" val="18890364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94F84A-D309-4D7D-A0EE-9DFFFEBC91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17ED52-76E0-4436-84B9-A834BE02EB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AF6A33-8E8D-4B1B-8012-84E26C2E2706}"/>
              </a:ext>
            </a:extLst>
          </p:cNvPr>
          <p:cNvSpPr>
            <a:spLocks noGrp="1" noChangeArrowheads="1"/>
          </p:cNvSpPr>
          <p:nvPr>
            <p:ph type="sldNum" sz="quarter" idx="12"/>
          </p:nvPr>
        </p:nvSpPr>
        <p:spPr>
          <a:ln/>
        </p:spPr>
        <p:txBody>
          <a:bodyPr/>
          <a:lstStyle>
            <a:lvl1pPr>
              <a:defRPr/>
            </a:lvl1pPr>
          </a:lstStyle>
          <a:p>
            <a:pPr>
              <a:defRPr/>
            </a:pPr>
            <a:fld id="{831C4971-2E0D-427A-9EB1-F9FEFC6148A1}" type="slidenum">
              <a:rPr lang="en-US" altLang="en-US"/>
              <a:pPr>
                <a:defRPr/>
              </a:pPr>
              <a:t>‹#›</a:t>
            </a:fld>
            <a:endParaRPr lang="en-US" altLang="en-US"/>
          </a:p>
        </p:txBody>
      </p:sp>
    </p:spTree>
    <p:extLst>
      <p:ext uri="{BB962C8B-B14F-4D97-AF65-F5344CB8AC3E}">
        <p14:creationId xmlns:p14="http://schemas.microsoft.com/office/powerpoint/2010/main" val="34888413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91D4FD-360F-4AAA-8EB2-4ECED8BD7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CC99AB-41B9-4D89-91E6-661DF7D95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974CCC-84BD-4BB2-A51C-68C523CA9B55}"/>
              </a:ext>
            </a:extLst>
          </p:cNvPr>
          <p:cNvSpPr>
            <a:spLocks noGrp="1" noChangeArrowheads="1"/>
          </p:cNvSpPr>
          <p:nvPr>
            <p:ph type="sldNum" sz="quarter" idx="12"/>
          </p:nvPr>
        </p:nvSpPr>
        <p:spPr>
          <a:ln/>
        </p:spPr>
        <p:txBody>
          <a:bodyPr/>
          <a:lstStyle>
            <a:lvl1pPr>
              <a:defRPr/>
            </a:lvl1pPr>
          </a:lstStyle>
          <a:p>
            <a:pPr>
              <a:defRPr/>
            </a:pPr>
            <a:fld id="{84D1691B-AA7D-4F58-8AEB-7760E0D6B176}" type="slidenum">
              <a:rPr lang="en-US" altLang="en-US"/>
              <a:pPr>
                <a:defRPr/>
              </a:pPr>
              <a:t>‹#›</a:t>
            </a:fld>
            <a:endParaRPr lang="en-US" altLang="en-US"/>
          </a:p>
        </p:txBody>
      </p:sp>
    </p:spTree>
    <p:extLst>
      <p:ext uri="{BB962C8B-B14F-4D97-AF65-F5344CB8AC3E}">
        <p14:creationId xmlns:p14="http://schemas.microsoft.com/office/powerpoint/2010/main" val="29338470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58E7B4-FEED-4184-8454-5A1E3E8EF9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85E9D5-E86A-4045-9C6B-96271CAFC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4D6C2D-481E-4BB1-AEE7-A7C93BEC0C06}"/>
              </a:ext>
            </a:extLst>
          </p:cNvPr>
          <p:cNvSpPr>
            <a:spLocks noGrp="1" noChangeArrowheads="1"/>
          </p:cNvSpPr>
          <p:nvPr>
            <p:ph type="sldNum" sz="quarter" idx="12"/>
          </p:nvPr>
        </p:nvSpPr>
        <p:spPr>
          <a:ln/>
        </p:spPr>
        <p:txBody>
          <a:bodyPr/>
          <a:lstStyle>
            <a:lvl1pPr>
              <a:defRPr/>
            </a:lvl1pPr>
          </a:lstStyle>
          <a:p>
            <a:pPr>
              <a:defRPr/>
            </a:pPr>
            <a:fld id="{EDF5433C-92DE-498C-8A7E-0BB8DF19C3AC}" type="slidenum">
              <a:rPr lang="en-US" altLang="en-US"/>
              <a:pPr>
                <a:defRPr/>
              </a:pPr>
              <a:t>‹#›</a:t>
            </a:fld>
            <a:endParaRPr lang="en-US" altLang="en-US"/>
          </a:p>
        </p:txBody>
      </p:sp>
    </p:spTree>
    <p:extLst>
      <p:ext uri="{BB962C8B-B14F-4D97-AF65-F5344CB8AC3E}">
        <p14:creationId xmlns:p14="http://schemas.microsoft.com/office/powerpoint/2010/main" val="1998707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0E0BA-ACF0-4B70-95AE-80707E6596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05238-1A7A-4319-8A81-B63EAAD60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4F629-AFBF-4C03-9650-CD761E301826}"/>
              </a:ext>
            </a:extLst>
          </p:cNvPr>
          <p:cNvSpPr>
            <a:spLocks noGrp="1" noChangeArrowheads="1"/>
          </p:cNvSpPr>
          <p:nvPr>
            <p:ph type="sldNum" sz="quarter" idx="12"/>
          </p:nvPr>
        </p:nvSpPr>
        <p:spPr>
          <a:ln/>
        </p:spPr>
        <p:txBody>
          <a:bodyPr/>
          <a:lstStyle>
            <a:lvl1pPr>
              <a:defRPr/>
            </a:lvl1pPr>
          </a:lstStyle>
          <a:p>
            <a:pPr>
              <a:defRPr/>
            </a:pPr>
            <a:fld id="{6D49CBB4-3C8A-455F-BF26-C7F2D36805ED}" type="slidenum">
              <a:rPr lang="en-US" altLang="en-US"/>
              <a:pPr>
                <a:defRPr/>
              </a:pPr>
              <a:t>‹#›</a:t>
            </a:fld>
            <a:endParaRPr lang="en-US" altLang="en-US"/>
          </a:p>
        </p:txBody>
      </p:sp>
    </p:spTree>
    <p:extLst>
      <p:ext uri="{BB962C8B-B14F-4D97-AF65-F5344CB8AC3E}">
        <p14:creationId xmlns:p14="http://schemas.microsoft.com/office/powerpoint/2010/main" val="40433499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4BF1F3-99DA-4645-8247-ACDA63CEBE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453C47-BCFE-4650-A73D-749AA7003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ED5908-76E7-4DBD-A458-CD09B7A6CAE7}"/>
              </a:ext>
            </a:extLst>
          </p:cNvPr>
          <p:cNvSpPr>
            <a:spLocks noGrp="1" noChangeArrowheads="1"/>
          </p:cNvSpPr>
          <p:nvPr>
            <p:ph type="sldNum" sz="quarter" idx="12"/>
          </p:nvPr>
        </p:nvSpPr>
        <p:spPr>
          <a:ln/>
        </p:spPr>
        <p:txBody>
          <a:bodyPr/>
          <a:lstStyle>
            <a:lvl1pPr>
              <a:defRPr/>
            </a:lvl1pPr>
          </a:lstStyle>
          <a:p>
            <a:pPr>
              <a:defRPr/>
            </a:pPr>
            <a:fld id="{AACAE25E-7C23-4B46-8D52-F47FDB0E4594}" type="slidenum">
              <a:rPr lang="en-US" altLang="en-US"/>
              <a:pPr>
                <a:defRPr/>
              </a:pPr>
              <a:t>‹#›</a:t>
            </a:fld>
            <a:endParaRPr lang="en-US" altLang="en-US"/>
          </a:p>
        </p:txBody>
      </p:sp>
    </p:spTree>
    <p:extLst>
      <p:ext uri="{BB962C8B-B14F-4D97-AF65-F5344CB8AC3E}">
        <p14:creationId xmlns:p14="http://schemas.microsoft.com/office/powerpoint/2010/main" val="28639321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BA7A0-072C-1465-D14E-AE0597358646}"/>
              </a:ext>
            </a:extLst>
          </p:cNvPr>
          <p:cNvSpPr/>
          <p:nvPr userDrawn="1"/>
        </p:nvSpPr>
        <p:spPr>
          <a:xfrm>
            <a:off x="0" y="1176950"/>
            <a:ext cx="12192000" cy="5681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C65119-3B1F-AB46-9480-3F2E797499B2}"/>
              </a:ext>
            </a:extLst>
          </p:cNvPr>
          <p:cNvSpPr>
            <a:spLocks noGrp="1"/>
          </p:cNvSpPr>
          <p:nvPr>
            <p:ph sz="half" idx="1" hasCustomPrompt="1"/>
          </p:nvPr>
        </p:nvSpPr>
        <p:spPr>
          <a:xfrm>
            <a:off x="261937" y="1669240"/>
            <a:ext cx="11666537" cy="4653107"/>
          </a:xfrm>
        </p:spPr>
        <p:txBody>
          <a:bodyPr>
            <a:normAutofit/>
          </a:bodyPr>
          <a:lstStyle>
            <a:lvl1pPr>
              <a:defRPr sz="2000">
                <a:solidFill>
                  <a:schemeClr val="bg2"/>
                </a:solidFill>
              </a:defRPr>
            </a:lvl1pPr>
            <a:lvl2pPr marL="460800" indent="-230400">
              <a:buFont typeface="Arial" panose="020B0604020202020204" pitchFamily="34" charset="0"/>
              <a:buChar char="–"/>
              <a:defRPr sz="1800">
                <a:solidFill>
                  <a:schemeClr val="bg2"/>
                </a:solidFill>
              </a:defRPr>
            </a:lvl2pPr>
            <a:lvl3pPr marL="691200">
              <a:defRPr sz="1600">
                <a:solidFill>
                  <a:schemeClr val="bg2"/>
                </a:solidFill>
              </a:defRPr>
            </a:lvl3pPr>
            <a:lvl4pPr marL="921600" indent="-230400">
              <a:buFont typeface="Arial" panose="020B0604020202020204" pitchFamily="34" charset="0"/>
              <a:buChar char="–"/>
              <a:defRPr sz="1400">
                <a:solidFill>
                  <a:schemeClr val="bg2"/>
                </a:solidFill>
              </a:defRPr>
            </a:lvl4pPr>
            <a:lvl5pPr marL="1152000">
              <a:defRPr sz="14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6A9257-9457-814A-9CFD-489EF5B466D4}"/>
              </a:ext>
            </a:extLst>
          </p:cNvPr>
          <p:cNvSpPr>
            <a:spLocks noGrp="1"/>
          </p:cNvSpPr>
          <p:nvPr>
            <p:ph type="dt" sz="half" idx="10"/>
          </p:nvPr>
        </p:nvSpPr>
        <p:spPr>
          <a:xfrm>
            <a:off x="261938" y="6356350"/>
            <a:ext cx="2743200" cy="365125"/>
          </a:xfrm>
        </p:spPr>
        <p:txBody>
          <a:bodyPr/>
          <a:lstStyle>
            <a:lvl1pPr>
              <a:defRPr>
                <a:solidFill>
                  <a:schemeClr val="bg2"/>
                </a:solidFill>
              </a:defRPr>
            </a:lvl1pPr>
          </a:lstStyle>
          <a:p>
            <a:fld id="{09302BFB-1919-B94A-994F-8299C4E5E8DA}" type="datetimeFigureOut">
              <a:rPr lang="en-US" smtClean="0"/>
              <a:pPr/>
              <a:t>3/25/26</a:t>
            </a:fld>
            <a:endParaRPr lang="en-US" dirty="0"/>
          </a:p>
        </p:txBody>
      </p:sp>
      <p:sp>
        <p:nvSpPr>
          <p:cNvPr id="6" name="Footer Placeholder 5">
            <a:extLst>
              <a:ext uri="{FF2B5EF4-FFF2-40B4-BE49-F238E27FC236}">
                <a16:creationId xmlns:a16="http://schemas.microsoft.com/office/drawing/2014/main" id="{A40563B9-6265-3D41-80E9-083D7963380B}"/>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7" name="Slide Number Placeholder 6">
            <a:extLst>
              <a:ext uri="{FF2B5EF4-FFF2-40B4-BE49-F238E27FC236}">
                <a16:creationId xmlns:a16="http://schemas.microsoft.com/office/drawing/2014/main" id="{A972A66D-80F1-8444-8EEF-92188AC39CAC}"/>
              </a:ext>
            </a:extLst>
          </p:cNvPr>
          <p:cNvSpPr>
            <a:spLocks noGrp="1"/>
          </p:cNvSpPr>
          <p:nvPr>
            <p:ph type="sldNum" sz="quarter" idx="12"/>
          </p:nvPr>
        </p:nvSpPr>
        <p:spPr>
          <a:xfrm>
            <a:off x="9187472" y="6356350"/>
            <a:ext cx="2743200" cy="365125"/>
          </a:xfrm>
        </p:spPr>
        <p:txBody>
          <a:bodyPr/>
          <a:lstStyle>
            <a:lvl1pPr>
              <a:defRPr>
                <a:solidFill>
                  <a:schemeClr val="bg2"/>
                </a:solidFill>
              </a:defRPr>
            </a:lvl1pPr>
          </a:lstStyle>
          <a:p>
            <a:fld id="{1B9ED8F7-3AFE-5A48-B28E-2642586E1864}" type="slidenum">
              <a:rPr lang="en-US" smtClean="0"/>
              <a:pPr/>
              <a:t>‹#›</a:t>
            </a:fld>
            <a:endParaRPr lang="en-US" dirty="0"/>
          </a:p>
        </p:txBody>
      </p:sp>
      <p:sp>
        <p:nvSpPr>
          <p:cNvPr id="8" name="Title 7">
            <a:extLst>
              <a:ext uri="{FF2B5EF4-FFF2-40B4-BE49-F238E27FC236}">
                <a16:creationId xmlns:a16="http://schemas.microsoft.com/office/drawing/2014/main" id="{CCFBFBD4-E55E-F014-DBAD-02EA4F902D18}"/>
              </a:ext>
            </a:extLst>
          </p:cNvPr>
          <p:cNvSpPr>
            <a:spLocks noGrp="1"/>
          </p:cNvSpPr>
          <p:nvPr>
            <p:ph type="title"/>
          </p:nvPr>
        </p:nvSpPr>
        <p:spPr>
          <a:xfrm>
            <a:off x="2774718" y="-240041"/>
            <a:ext cx="6580776" cy="1325563"/>
          </a:xfrm>
        </p:spPr>
        <p:txBody>
          <a:bodyPr anchor="b">
            <a:normAutofit/>
          </a:bodyPr>
          <a:lstStyle>
            <a:lvl1pPr>
              <a:defRPr sz="2800" b="1">
                <a:solidFill>
                  <a:schemeClr val="tx1"/>
                </a:solidFill>
              </a:defRPr>
            </a:lvl1pPr>
          </a:lstStyle>
          <a:p>
            <a:r>
              <a:rPr lang="en-US" dirty="0"/>
              <a:t>Click to edit Master </a:t>
            </a:r>
            <a:r>
              <a:rPr lang="en-US"/>
              <a:t>title style</a:t>
            </a:r>
            <a:endParaRPr lang="en-US" dirty="0"/>
          </a:p>
        </p:txBody>
      </p:sp>
    </p:spTree>
    <p:custDataLst>
      <p:tags r:id="rId1"/>
    </p:custDataLst>
    <p:extLst>
      <p:ext uri="{BB962C8B-B14F-4D97-AF65-F5344CB8AC3E}">
        <p14:creationId xmlns:p14="http://schemas.microsoft.com/office/powerpoint/2010/main" val="415289952"/>
      </p:ext>
    </p:extLst>
  </p:cSld>
  <p:clrMapOvr>
    <a:masterClrMapping/>
  </p:clrMapOvr>
  <p:extLst>
    <p:ext uri="{DCECCB84-F9BA-43D5-87BE-67443E8EF086}">
      <p15:sldGuideLst xmlns:p15="http://schemas.microsoft.com/office/powerpoint/2012/main">
        <p15:guide id="1" pos="165">
          <p15:clr>
            <a:srgbClr val="FBAE40"/>
          </p15:clr>
        </p15:guide>
        <p15:guide id="2" pos="7514">
          <p15:clr>
            <a:srgbClr val="FBAE40"/>
          </p15:clr>
        </p15:guide>
        <p15:guide id="3" orient="horz" pos="599">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916523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5845693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3778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488002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34213600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8524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9" y="1"/>
            <a:ext cx="10177728"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3F2C0B8F-94CD-440D-89BE-0EAD437CEA36}"/>
              </a:ext>
            </a:extLst>
          </p:cNvPr>
          <p:cNvSpPr>
            <a:spLocks noGrp="1"/>
          </p:cNvSpPr>
          <p:nvPr>
            <p:ph type="body" sz="quarter" idx="13"/>
          </p:nvPr>
        </p:nvSpPr>
        <p:spPr>
          <a:xfrm>
            <a:off x="7342362" y="6138251"/>
            <a:ext cx="4385743" cy="671231"/>
          </a:xfrm>
        </p:spPr>
        <p:txBody>
          <a:bodyPr anchor="b">
            <a:normAutofit/>
          </a:bodyPr>
          <a:lstStyle>
            <a:lvl1pPr marL="0" indent="0" algn="r">
              <a:buNone/>
              <a:defRPr sz="1000"/>
            </a:lvl1pPr>
            <a:lvl5pPr marL="1828754" indent="0">
              <a:buNone/>
              <a:defRPr/>
            </a:lvl5pPr>
          </a:lstStyle>
          <a:p>
            <a:pPr lvl="0"/>
            <a:r>
              <a:rPr lang="en-US" dirty="0"/>
              <a:t>Edit Master text styles</a:t>
            </a:r>
          </a:p>
        </p:txBody>
      </p:sp>
      <p:sp>
        <p:nvSpPr>
          <p:cNvPr id="7" name="Text Placeholder 7">
            <a:extLst>
              <a:ext uri="{FF2B5EF4-FFF2-40B4-BE49-F238E27FC236}">
                <a16:creationId xmlns:a16="http://schemas.microsoft.com/office/drawing/2014/main" id="{95E563FF-D579-40DC-8291-7B8453AF027F}"/>
              </a:ext>
            </a:extLst>
          </p:cNvPr>
          <p:cNvSpPr>
            <a:spLocks noGrp="1"/>
          </p:cNvSpPr>
          <p:nvPr>
            <p:ph type="body" sz="quarter" idx="15"/>
          </p:nvPr>
        </p:nvSpPr>
        <p:spPr>
          <a:xfrm>
            <a:off x="449627" y="6138251"/>
            <a:ext cx="6494383" cy="671231"/>
          </a:xfrm>
        </p:spPr>
        <p:txBody>
          <a:bodyPr anchor="b">
            <a:normAutofit/>
          </a:bodyPr>
          <a:lstStyle>
            <a:lvl1pPr marL="0" indent="0" algn="l">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712888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7336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p:nvPr>
        </p:nvSpPr>
        <p:spPr>
          <a:xfrm>
            <a:off x="0" y="6109986"/>
            <a:ext cx="5276851" cy="282575"/>
          </a:xfrm>
        </p:spPr>
        <p:txBody>
          <a:bodyPr anchor="b"/>
          <a:lstStyle>
            <a:lvl1pPr marL="0" indent="0">
              <a:spcAft>
                <a:spcPts val="0"/>
              </a:spcAft>
              <a:buNone/>
              <a:defRPr sz="8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
        <p:nvSpPr>
          <p:cNvPr id="6" name="Text Placeholder 4"/>
          <p:cNvSpPr>
            <a:spLocks noGrp="1"/>
          </p:cNvSpPr>
          <p:nvPr>
            <p:ph type="body" sz="quarter" idx="11"/>
          </p:nvPr>
        </p:nvSpPr>
        <p:spPr>
          <a:xfrm>
            <a:off x="6915149" y="6575427"/>
            <a:ext cx="5276851" cy="282575"/>
          </a:xfrm>
        </p:spPr>
        <p:txBody>
          <a:bodyPr anchor="b"/>
          <a:lstStyle>
            <a:lvl1pPr marL="0" indent="0" algn="r">
              <a:spcAft>
                <a:spcPts val="0"/>
              </a:spcAft>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Tree>
    <p:extLst>
      <p:ext uri="{BB962C8B-B14F-4D97-AF65-F5344CB8AC3E}">
        <p14:creationId xmlns:p14="http://schemas.microsoft.com/office/powerpoint/2010/main" val="32695700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ext and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358777" y="6314535"/>
            <a:ext cx="1069453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GB" sz="1067" dirty="0">
                <a:solidFill>
                  <a:srgbClr val="4C4D4F"/>
                </a:solidFill>
                <a:latin typeface="Calibri" panose="020F0502020204030204" pitchFamily="34" charset="0"/>
              </a:rPr>
              <a:t> </a:t>
            </a:r>
          </a:p>
        </p:txBody>
      </p:sp>
      <p:sp>
        <p:nvSpPr>
          <p:cNvPr id="5" name="Slide Number Placeholder 4">
            <a:extLst>
              <a:ext uri="{FF2B5EF4-FFF2-40B4-BE49-F238E27FC236}">
                <a16:creationId xmlns:a16="http://schemas.microsoft.com/office/drawing/2014/main" id="{774A61F6-1159-004D-A284-7F81D59BF1B0}"/>
              </a:ext>
            </a:extLst>
          </p:cNvPr>
          <p:cNvSpPr>
            <a:spLocks noGrp="1"/>
          </p:cNvSpPr>
          <p:nvPr>
            <p:ph type="sldNum" sz="quarter" idx="10"/>
          </p:nvPr>
        </p:nvSpPr>
        <p:spPr>
          <a:xfrm>
            <a:off x="11396869" y="6530371"/>
            <a:ext cx="795131" cy="332399"/>
          </a:xfrm>
        </p:spPr>
        <p:txBody>
          <a:bodyPr/>
          <a:lstStyle>
            <a:lvl1pPr>
              <a:defRPr>
                <a:solidFill>
                  <a:schemeClr val="tx2"/>
                </a:solidFill>
              </a:defRPr>
            </a:lvl1pPr>
          </a:lstStyle>
          <a:p>
            <a:pPr defTabSz="1218630"/>
            <a:fld id="{1182ED90-6EE7-4717-85E2-A3523B708E1F}" type="slidenum">
              <a:rPr lang="en-GB" smtClean="0"/>
              <a:pPr defTabSz="1218630"/>
              <a:t>‹#›</a:t>
            </a:fld>
            <a:endParaRPr lang="en-GB" dirty="0"/>
          </a:p>
        </p:txBody>
      </p:sp>
      <p:sp>
        <p:nvSpPr>
          <p:cNvPr id="8" name="Text Placeholder 7">
            <a:extLst>
              <a:ext uri="{FF2B5EF4-FFF2-40B4-BE49-F238E27FC236}">
                <a16:creationId xmlns:a16="http://schemas.microsoft.com/office/drawing/2014/main" id="{5C84B8AE-CECA-024F-9807-195870687791}"/>
              </a:ext>
            </a:extLst>
          </p:cNvPr>
          <p:cNvSpPr>
            <a:spLocks noGrp="1"/>
          </p:cNvSpPr>
          <p:nvPr>
            <p:ph type="body" sz="quarter" idx="11" hasCustomPrompt="1"/>
          </p:nvPr>
        </p:nvSpPr>
        <p:spPr>
          <a:xfrm>
            <a:off x="477034" y="6528110"/>
            <a:ext cx="11111991" cy="256545"/>
          </a:xfrm>
        </p:spPr>
        <p:txBody>
          <a:bodyPr wrap="square" anchor="b">
            <a:spAutoFit/>
          </a:bodyPr>
          <a:lstStyle>
            <a:lvl1pPr marL="0" indent="0">
              <a:lnSpc>
                <a:spcPct val="100000"/>
              </a:lnSpc>
              <a:spcBef>
                <a:spcPts val="0"/>
              </a:spcBef>
              <a:buFontTx/>
              <a:buNone/>
              <a:defRPr sz="1067">
                <a:solidFill>
                  <a:schemeClr val="bg2">
                    <a:lumMod val="50000"/>
                  </a:schemeClr>
                </a:solidFill>
              </a:defRPr>
            </a:lvl1pPr>
          </a:lstStyle>
          <a:p>
            <a:pPr lvl="0"/>
            <a:r>
              <a:rPr lang="en-US" dirty="0"/>
              <a:t>Footers and references</a:t>
            </a:r>
          </a:p>
        </p:txBody>
      </p:sp>
      <p:sp>
        <p:nvSpPr>
          <p:cNvPr id="10" name="Text Placeholder 9">
            <a:extLst>
              <a:ext uri="{FF2B5EF4-FFF2-40B4-BE49-F238E27FC236}">
                <a16:creationId xmlns:a16="http://schemas.microsoft.com/office/drawing/2014/main" id="{A18D8A99-7FF0-CA40-B75D-524027CE8D34}"/>
              </a:ext>
            </a:extLst>
          </p:cNvPr>
          <p:cNvSpPr>
            <a:spLocks noGrp="1"/>
          </p:cNvSpPr>
          <p:nvPr>
            <p:ph type="body" sz="quarter" idx="12" hasCustomPrompt="1"/>
          </p:nvPr>
        </p:nvSpPr>
        <p:spPr>
          <a:xfrm>
            <a:off x="11699849" y="48000"/>
            <a:ext cx="443514" cy="295530"/>
          </a:xfrm>
          <a:solidFill>
            <a:schemeClr val="bg1">
              <a:lumMod val="95000"/>
            </a:schemeClr>
          </a:solidFill>
        </p:spPr>
        <p:txBody>
          <a:bodyPr wrap="none" lIns="18000" rIns="18000">
            <a:spAutoFit/>
          </a:bodyPr>
          <a:lstStyle>
            <a:lvl1pPr marL="0" indent="0" algn="r">
              <a:buNone/>
              <a:defRPr sz="1467" b="1" cap="all" baseline="0"/>
            </a:lvl1pPr>
          </a:lstStyle>
          <a:p>
            <a:pPr lvl="0"/>
            <a:r>
              <a:rPr lang="en-US" dirty="0"/>
              <a:t>Title</a:t>
            </a:r>
          </a:p>
        </p:txBody>
      </p:sp>
      <p:sp>
        <p:nvSpPr>
          <p:cNvPr id="17" name="Text Placeholder 16">
            <a:extLst>
              <a:ext uri="{FF2B5EF4-FFF2-40B4-BE49-F238E27FC236}">
                <a16:creationId xmlns:a16="http://schemas.microsoft.com/office/drawing/2014/main" id="{6C12E2F5-741B-7B4F-BC8E-B6FABFBB5DE7}"/>
              </a:ext>
            </a:extLst>
          </p:cNvPr>
          <p:cNvSpPr>
            <a:spLocks noGrp="1"/>
          </p:cNvSpPr>
          <p:nvPr>
            <p:ph type="body" sz="quarter" idx="13"/>
          </p:nvPr>
        </p:nvSpPr>
        <p:spPr>
          <a:xfrm>
            <a:off x="477035" y="1371606"/>
            <a:ext cx="11111992" cy="4794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719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7448647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385664229"/>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8280" y="611604"/>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6" name="Group 5">
            <a:extLst>
              <a:ext uri="{FF2B5EF4-FFF2-40B4-BE49-F238E27FC236}">
                <a16:creationId xmlns:a16="http://schemas.microsoft.com/office/drawing/2014/main" id="{B30E13CB-33D7-3B5A-C962-DE4B2EB087A7}"/>
              </a:ext>
            </a:extLst>
          </p:cNvPr>
          <p:cNvGrpSpPr/>
          <p:nvPr userDrawn="1"/>
        </p:nvGrpSpPr>
        <p:grpSpPr>
          <a:xfrm>
            <a:off x="9972190" y="5813987"/>
            <a:ext cx="2219810" cy="1048234"/>
            <a:chOff x="16068190" y="9227649"/>
            <a:chExt cx="2219810" cy="1048234"/>
          </a:xfrm>
        </p:grpSpPr>
        <p:pic>
          <p:nvPicPr>
            <p:cNvPr id="7"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90092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10757142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dirty="0">
                <a:solidFill>
                  <a:srgbClr val="00305D"/>
                </a:solidFill>
                <a:latin typeface="Arial Narrow Bold" pitchFamily="34" charset="0"/>
                <a:ea typeface="Arial Narrow Bold" pitchFamily="34" charset="-122"/>
                <a:cs typeface="Arial Narrow Bold" pitchFamily="34" charset="-120"/>
              </a:rPr>
              <a:t>DECLARATION OF INTERESTS</a:t>
            </a:r>
            <a:endParaRPr lang="en-US" sz="3750"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dirty="0" err="1">
                <a:solidFill>
                  <a:srgbClr val="00305D"/>
                </a:solidFill>
                <a:latin typeface="Arial Narrow Bold" pitchFamily="34" charset="0"/>
                <a:ea typeface="Arial Narrow Bold" pitchFamily="34" charset="-122"/>
                <a:cs typeface="Arial Narrow Bold" pitchFamily="34" charset="-120"/>
              </a:rPr>
              <a:t>organisations</a:t>
            </a:r>
            <a:r>
              <a:rPr lang="en-US" sz="2500" dirty="0">
                <a:solidFill>
                  <a:srgbClr val="00305D"/>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787429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for which you are financially compensated (e.g. as an employee, officer or member of the Board of Directors). Details of any stocks or ownership interests that you have in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(e.g. a leadership position, advisory role, principal investigator or project lead).
Details of any non-financial benefits received from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(as defined on the previous slide).For example, access to proprietary information or samples of medical products that are used in your research </a:t>
            </a:r>
            <a:r>
              <a:rPr lang="en-US" sz="1500" err="1">
                <a:solidFill>
                  <a:srgbClr val="00305D"/>
                </a:solidFill>
                <a:latin typeface="Arial Narrow" pitchFamily="34" charset="0"/>
                <a:ea typeface="Arial Narrow" pitchFamily="34" charset="-122"/>
                <a:cs typeface="Arial Narrow" pitchFamily="34" charset="-120"/>
              </a:rPr>
              <a:t>programme.Details</a:t>
            </a:r>
            <a:r>
              <a:rPr lang="en-US" sz="1500">
                <a:solidFill>
                  <a:srgbClr val="00305D"/>
                </a:solidFill>
                <a:latin typeface="Arial Narrow" pitchFamily="34" charset="0"/>
                <a:ea typeface="Arial Narrow" pitchFamily="34" charset="-122"/>
                <a:cs typeface="Arial Narrow" pitchFamily="34" charset="-120"/>
              </a:rPr>
              <a:t> of membership or affiliation with any political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pressure group, lobbying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233152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419085011"/>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485066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500433" y="6435731"/>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3" name="Google Shape;19;p14">
            <a:extLst>
              <a:ext uri="{FF2B5EF4-FFF2-40B4-BE49-F238E27FC236}">
                <a16:creationId xmlns:a16="http://schemas.microsoft.com/office/drawing/2014/main" id="{562D556B-24F8-CBEC-9632-3F875AB6823A}"/>
              </a:ext>
            </a:extLst>
          </p:cNvPr>
          <p:cNvSpPr txBox="1">
            <a:spLocks noGrp="1"/>
          </p:cNvSpPr>
          <p:nvPr>
            <p:ph type="subTitle" idx="2"/>
          </p:nvPr>
        </p:nvSpPr>
        <p:spPr>
          <a:xfrm>
            <a:off x="479999" y="79781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000" b="0" i="0" u="none" strike="noStrike" cap="none">
                <a:solidFill>
                  <a:srgbClr val="002557"/>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Google Shape;18;p14">
            <a:extLst>
              <a:ext uri="{FF2B5EF4-FFF2-40B4-BE49-F238E27FC236}">
                <a16:creationId xmlns:a16="http://schemas.microsoft.com/office/drawing/2014/main" id="{781778B5-C240-A291-A12D-29300712B964}"/>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002557"/>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8" name="Google Shape;17;p14">
            <a:extLst>
              <a:ext uri="{FF2B5EF4-FFF2-40B4-BE49-F238E27FC236}">
                <a16:creationId xmlns:a16="http://schemas.microsoft.com/office/drawing/2014/main" id="{74C92AF3-DA07-D02E-004A-B80AE8F88D32}"/>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99006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7538704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995525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7769618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8011234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13731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776391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7590331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9852820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41850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7613278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6779506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2476421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1200"/>
            </a:br>
            <a:r>
              <a:rPr lang="en-US" sz="1500">
                <a:solidFill>
                  <a:srgbClr val="FFFFFF"/>
                </a:solidFill>
                <a:latin typeface="Arial Narrow" pitchFamily="34" charset="0"/>
                <a:ea typeface="Arial Narrow" pitchFamily="34" charset="-122"/>
                <a:cs typeface="Arial Narrow" pitchFamily="34" charset="-120"/>
              </a:rPr>
              <a:t>T. +41 (0)91 973 19 00</a:t>
            </a:r>
            <a:br>
              <a:rPr sz="1200"/>
            </a:br>
            <a:r>
              <a:rPr lang="en-US" sz="1500">
                <a:solidFill>
                  <a:srgbClr val="FFFFFF"/>
                </a:solidFill>
                <a:latin typeface="Arial Narrow" pitchFamily="34" charset="0"/>
                <a:ea typeface="Arial Narrow" pitchFamily="34" charset="-122"/>
                <a:cs typeface="Arial Narrow" pitchFamily="34" charset="-120"/>
              </a:rPr>
              <a:t>esmo@esmo.org</a:t>
            </a:r>
            <a:br>
              <a:rPr sz="12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8355869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8674431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19031" y="629216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50190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843106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811821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180885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391393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24547188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12970847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89860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17550020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31815369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273501207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82066357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00519593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43741853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2C6F81-9D5B-43B1-B474-9D2E7A6EA253}"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87366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2C6F81-9D5B-43B1-B474-9D2E7A6EA253}" type="datetimeFigureOut">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9588065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C6F81-9D5B-43B1-B474-9D2E7A6EA253}" type="datetimeFigureOut">
              <a:rPr lang="en-US" smtClean="0"/>
              <a:t>3/25/26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8267133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2C6F81-9D5B-43B1-B474-9D2E7A6EA253}" type="datetimeFigureOut">
              <a:rPr lang="en-US" smtClean="0"/>
              <a:t>3/25/26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42800642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C6F81-9D5B-43B1-B474-9D2E7A6EA253}" type="datetimeFigureOut">
              <a:rPr lang="en-US" smtClean="0"/>
              <a:t>3/25/26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4409425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2C6F81-9D5B-43B1-B474-9D2E7A6EA253}" type="datetimeFigureOut">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40948885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2C6F81-9D5B-43B1-B474-9D2E7A6EA253}" type="datetimeFigureOut">
              <a:rPr lang="en-US" smtClean="0"/>
              <a:t>3/25/26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22618782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8102888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3/25/26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8139213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7"/>
          <p:cNvSpPr>
            <a:spLocks noGrp="1"/>
          </p:cNvSpPr>
          <p:nvPr>
            <p:ph type="body" sz="quarter" idx="10" hasCustomPrompt="1"/>
          </p:nvPr>
        </p:nvSpPr>
        <p:spPr>
          <a:xfrm>
            <a:off x="393999" y="6174951"/>
            <a:ext cx="11201655" cy="435429"/>
          </a:xfrm>
        </p:spPr>
        <p:txBody>
          <a:bodyPr anchor="b">
            <a:noAutofit/>
          </a:bodyPr>
          <a:lstStyle>
            <a:lvl1pPr marL="0" indent="0">
              <a:buNone/>
              <a:defRPr sz="1000"/>
            </a:lvl1pPr>
          </a:lstStyle>
          <a:p>
            <a:pPr lvl="0"/>
            <a:r>
              <a:rPr lang="en-US" dirty="0"/>
              <a:t>References</a:t>
            </a:r>
          </a:p>
        </p:txBody>
      </p:sp>
    </p:spTree>
    <p:extLst>
      <p:ext uri="{BB962C8B-B14F-4D97-AF65-F5344CB8AC3E}">
        <p14:creationId xmlns:p14="http://schemas.microsoft.com/office/powerpoint/2010/main" val="293554435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609600" y="1675181"/>
            <a:ext cx="10972800" cy="4446464"/>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592939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528096" y="1598133"/>
            <a:ext cx="11135808" cy="989915"/>
          </a:xfrm>
        </p:spPr>
        <p:txBody>
          <a:bodyPr lIns="0" bIns="0">
            <a:noAutofit/>
          </a:bodyPr>
          <a:lstStyle>
            <a:lvl1pPr algn="l">
              <a:lnSpc>
                <a:spcPct val="90000"/>
              </a:lnSpc>
              <a:defRPr sz="6600" b="1" baseline="0">
                <a:solidFill>
                  <a:schemeClr val="bg1"/>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528096" y="2657476"/>
            <a:ext cx="8534400" cy="882865"/>
          </a:xfrm>
        </p:spPr>
        <p:txBody>
          <a:bodyPr lIns="0" tIns="0" rIns="0" bIns="0">
            <a:normAutofit/>
          </a:bodyPr>
          <a:lstStyle>
            <a:lvl1pPr marL="0" indent="0" algn="l">
              <a:buNone/>
              <a:defRPr sz="2400">
                <a:solidFill>
                  <a:schemeClr val="bg1"/>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Secondary Title</a:t>
            </a:r>
          </a:p>
        </p:txBody>
      </p:sp>
      <p:pic>
        <p:nvPicPr>
          <p:cNvPr id="12" name="Picture 11" descr="LOCKUP_WCM_NYP_WHITE.png"/>
          <p:cNvPicPr>
            <a:picLocks noChangeAspect="1"/>
          </p:cNvPicPr>
          <p:nvPr userDrawn="1"/>
        </p:nvPicPr>
        <p:blipFill rotWithShape="1">
          <a:blip r:embed="rId2">
            <a:extLst>
              <a:ext uri="{28A0092B-C50C-407E-A947-70E740481C1C}">
                <a14:useLocalDpi xmlns:a14="http://schemas.microsoft.com/office/drawing/2010/main"/>
              </a:ext>
            </a:extLst>
          </a:blip>
          <a:srcRect r="48226"/>
          <a:stretch/>
        </p:blipFill>
        <p:spPr>
          <a:xfrm>
            <a:off x="0" y="6400800"/>
            <a:ext cx="4116669" cy="4572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13080" y="6491449"/>
            <a:ext cx="3433267" cy="308827"/>
          </a:xfrm>
          <a:prstGeom prst="rect">
            <a:avLst/>
          </a:prstGeom>
        </p:spPr>
      </p:pic>
    </p:spTree>
    <p:extLst>
      <p:ext uri="{BB962C8B-B14F-4D97-AF65-F5344CB8AC3E}">
        <p14:creationId xmlns:p14="http://schemas.microsoft.com/office/powerpoint/2010/main" val="5855644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7"/>
          <p:cNvSpPr>
            <a:spLocks noGrp="1"/>
          </p:cNvSpPr>
          <p:nvPr>
            <p:ph type="body" sz="quarter" idx="10" hasCustomPrompt="1"/>
          </p:nvPr>
        </p:nvSpPr>
        <p:spPr>
          <a:xfrm>
            <a:off x="393999" y="6174951"/>
            <a:ext cx="11201655" cy="435429"/>
          </a:xfrm>
        </p:spPr>
        <p:txBody>
          <a:bodyPr anchor="b">
            <a:noAutofit/>
          </a:bodyPr>
          <a:lstStyle>
            <a:lvl1pPr marL="0" indent="0">
              <a:buNone/>
              <a:defRPr sz="1000"/>
            </a:lvl1pPr>
          </a:lstStyle>
          <a:p>
            <a:pPr lvl="0"/>
            <a:r>
              <a:rPr lang="en-US" dirty="0"/>
              <a:t>References</a:t>
            </a:r>
          </a:p>
        </p:txBody>
      </p:sp>
      <p:sp>
        <p:nvSpPr>
          <p:cNvPr id="7" name="TextBox 6"/>
          <p:cNvSpPr txBox="1"/>
          <p:nvPr userDrawn="1"/>
        </p:nvSpPr>
        <p:spPr>
          <a:xfrm>
            <a:off x="11410209" y="6550225"/>
            <a:ext cx="781793" cy="323165"/>
          </a:xfrm>
          <a:prstGeom prst="rect">
            <a:avLst/>
          </a:prstGeom>
          <a:noFill/>
        </p:spPr>
        <p:txBody>
          <a:bodyPr wrap="square" rtlCol="0">
            <a:spAutoFit/>
          </a:bodyPr>
          <a:lstStyle/>
          <a:p>
            <a:pPr algn="r"/>
            <a:fld id="{32DEC785-F459-40EE-916E-4E467132826C}" type="slidenum">
              <a:rPr lang="en-US" sz="1500" smtClean="0"/>
              <a:pPr algn="r"/>
              <a:t>‹#›</a:t>
            </a:fld>
            <a:endParaRPr lang="en-US" sz="1667" dirty="0"/>
          </a:p>
        </p:txBody>
      </p:sp>
    </p:spTree>
    <p:extLst>
      <p:ext uri="{BB962C8B-B14F-4D97-AF65-F5344CB8AC3E}">
        <p14:creationId xmlns:p14="http://schemas.microsoft.com/office/powerpoint/2010/main" val="152649837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6310015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4690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60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134370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830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306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4922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0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2815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4865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995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407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846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95442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29617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0676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21844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39087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3642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899754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7569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28879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55193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436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119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7071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441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243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88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66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6145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20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589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5859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732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574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3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60769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485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17546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3277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08042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38188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3633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82912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188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45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215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16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1798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9404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488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755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453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289193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817116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5507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2713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1641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4760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125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643701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629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443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307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423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58501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70555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47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970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168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0281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94311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4024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462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50815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125218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1935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58030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10320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4320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1132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18732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803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3/25/26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3/25/26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3/25/26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image" Target="../media/image18.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heme" Target="../theme/theme10.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image" Target="../media/image19.jpe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image" Target="../media/image18.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theme" Target="../theme/theme11.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image" Target="../media/image19.jpe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image" Target="../media/image32.jpeg"/><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12.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image" Target="../media/image34.jpeg"/><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3" Type="http://schemas.openxmlformats.org/officeDocument/2006/relationships/slideLayout" Target="../slideLayouts/slideLayout209.xml"/><Relationship Id="rId21" Type="http://schemas.openxmlformats.org/officeDocument/2006/relationships/image" Target="../media/image35.emf"/><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theme" Target="../theme/theme14.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theme" Target="../theme/theme1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16.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17.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21" Type="http://schemas.openxmlformats.org/officeDocument/2006/relationships/theme" Target="../theme/theme18.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image" Target="../media/image112.jpeg"/><Relationship Id="rId5" Type="http://schemas.openxmlformats.org/officeDocument/2006/relationships/theme" Target="../theme/theme19.xml"/><Relationship Id="rId4" Type="http://schemas.openxmlformats.org/officeDocument/2006/relationships/slideLayout" Target="../slideLayouts/slideLayout2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image" Target="../media/image115.png"/><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image" Target="../media/image114.png"/><Relationship Id="rId5" Type="http://schemas.openxmlformats.org/officeDocument/2006/relationships/slideLayout" Target="../slideLayouts/slideLayout292.xml"/><Relationship Id="rId10" Type="http://schemas.openxmlformats.org/officeDocument/2006/relationships/theme" Target="../theme/theme20.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theme" Target="../theme/theme21.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18" Type="http://schemas.openxmlformats.org/officeDocument/2006/relationships/slideLayout" Target="../slideLayouts/slideLayout330.xml"/><Relationship Id="rId26" Type="http://schemas.openxmlformats.org/officeDocument/2006/relationships/image" Target="../media/image1.png"/><Relationship Id="rId3" Type="http://schemas.openxmlformats.org/officeDocument/2006/relationships/slideLayout" Target="../slideLayouts/slideLayout315.xml"/><Relationship Id="rId21" Type="http://schemas.openxmlformats.org/officeDocument/2006/relationships/slideLayout" Target="../slideLayouts/slideLayout333.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slideLayout" Target="../slideLayouts/slideLayout329.xml"/><Relationship Id="rId25" Type="http://schemas.openxmlformats.org/officeDocument/2006/relationships/theme" Target="../theme/theme22.xml"/><Relationship Id="rId2" Type="http://schemas.openxmlformats.org/officeDocument/2006/relationships/slideLayout" Target="../slideLayouts/slideLayout314.xml"/><Relationship Id="rId16" Type="http://schemas.openxmlformats.org/officeDocument/2006/relationships/slideLayout" Target="../slideLayouts/slideLayout328.xml"/><Relationship Id="rId20" Type="http://schemas.openxmlformats.org/officeDocument/2006/relationships/slideLayout" Target="../slideLayouts/slideLayout332.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24" Type="http://schemas.openxmlformats.org/officeDocument/2006/relationships/slideLayout" Target="../slideLayouts/slideLayout336.xml"/><Relationship Id="rId5" Type="http://schemas.openxmlformats.org/officeDocument/2006/relationships/slideLayout" Target="../slideLayouts/slideLayout317.xml"/><Relationship Id="rId15" Type="http://schemas.openxmlformats.org/officeDocument/2006/relationships/slideLayout" Target="../slideLayouts/slideLayout327.xml"/><Relationship Id="rId23" Type="http://schemas.openxmlformats.org/officeDocument/2006/relationships/slideLayout" Target="../slideLayouts/slideLayout335.xml"/><Relationship Id="rId10" Type="http://schemas.openxmlformats.org/officeDocument/2006/relationships/slideLayout" Target="../slideLayouts/slideLayout322.xml"/><Relationship Id="rId19" Type="http://schemas.openxmlformats.org/officeDocument/2006/relationships/slideLayout" Target="../slideLayouts/slideLayout331.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 Id="rId22" Type="http://schemas.openxmlformats.org/officeDocument/2006/relationships/slideLayout" Target="../slideLayouts/slideLayout3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18" Type="http://schemas.openxmlformats.org/officeDocument/2006/relationships/theme" Target="../theme/theme23.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theme" Target="../theme/theme24.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19" Type="http://schemas.openxmlformats.org/officeDocument/2006/relationships/image" Target="../media/image1.png"/><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26" Type="http://schemas.openxmlformats.org/officeDocument/2006/relationships/theme" Target="../theme/theme25.xml"/><Relationship Id="rId3" Type="http://schemas.openxmlformats.org/officeDocument/2006/relationships/slideLayout" Target="../slideLayouts/slideLayout373.xml"/><Relationship Id="rId21" Type="http://schemas.openxmlformats.org/officeDocument/2006/relationships/slideLayout" Target="../slideLayouts/slideLayout391.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5" Type="http://schemas.openxmlformats.org/officeDocument/2006/relationships/slideLayout" Target="../slideLayouts/slideLayout395.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20" Type="http://schemas.openxmlformats.org/officeDocument/2006/relationships/slideLayout" Target="../slideLayouts/slideLayout390.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24" Type="http://schemas.openxmlformats.org/officeDocument/2006/relationships/slideLayout" Target="../slideLayouts/slideLayout394.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23" Type="http://schemas.openxmlformats.org/officeDocument/2006/relationships/slideLayout" Target="../slideLayouts/slideLayout393.xml"/><Relationship Id="rId10" Type="http://schemas.openxmlformats.org/officeDocument/2006/relationships/slideLayout" Target="../slideLayouts/slideLayout380.xml"/><Relationship Id="rId19" Type="http://schemas.openxmlformats.org/officeDocument/2006/relationships/slideLayout" Target="../slideLayouts/slideLayout389.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 Id="rId22" Type="http://schemas.openxmlformats.org/officeDocument/2006/relationships/slideLayout" Target="../slideLayouts/slideLayout392.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image" Target="../media/image9.emf"/><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tags" Target="../tags/tag5.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6.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theme" Target="../theme/theme7.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theme" Target="../theme/theme8.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15.jpe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9.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58426614"/>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 id="2147486376" r:id="rId12"/>
    <p:sldLayoutId id="2147486377" r:id="rId13"/>
    <p:sldLayoutId id="2147486378" r:id="rId14"/>
    <p:sldLayoutId id="2147486379" r:id="rId15"/>
    <p:sldLayoutId id="214748638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5" r:id="rId6"/>
    <p:sldLayoutId id="2147486406" r:id="rId7"/>
    <p:sldLayoutId id="2147486407" r:id="rId8"/>
    <p:sldLayoutId id="2147486408" r:id="rId9"/>
    <p:sldLayoutId id="2147486410"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5"/>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1701797382"/>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1" r:id="rId11"/>
    <p:sldLayoutId id="2147486483" r:id="rId12"/>
    <p:sldLayoutId id="2147486484" r:id="rId13"/>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2784073853"/>
      </p:ext>
    </p:extLst>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 id="2147486582" r:id="rId14"/>
    <p:sldLayoutId id="2147486583" r:id="rId15"/>
    <p:sldLayoutId id="2147486584" r:id="rId16"/>
    <p:sldLayoutId id="2147486585" r:id="rId17"/>
    <p:sldLayoutId id="2147486586" r:id="rId18"/>
    <p:sldLayoutId id="2147486587"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8E6CC-CDF5-4C27-8544-E47E06D28595}" type="datetimeFigureOut">
              <a:rPr lang="en-US" smtClean="0"/>
              <a:t>3/25/26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861D-9CBA-455D-ADE6-C9707D229674}" type="slidenum">
              <a:rPr lang="en-US" smtClean="0"/>
              <a:t>‹#›</a:t>
            </a:fld>
            <a:endParaRPr lang="en-US"/>
          </a:p>
        </p:txBody>
      </p:sp>
    </p:spTree>
    <p:extLst>
      <p:ext uri="{BB962C8B-B14F-4D97-AF65-F5344CB8AC3E}">
        <p14:creationId xmlns:p14="http://schemas.microsoft.com/office/powerpoint/2010/main" val="3622109234"/>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 id="2147486611" r:id="rId12"/>
    <p:sldLayoutId id="2147486612" r:id="rId13"/>
    <p:sldLayoutId id="2147486613" r:id="rId14"/>
    <p:sldLayoutId id="21474866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138BF77-A736-4E0F-A2AC-8B91DCFB6139}"/>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dist="63500" dir="2212194"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95DBB0C-6607-4B9C-8BDC-D602B44E5E3C}"/>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dist="53882"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C7863EF-A0A7-4DE9-9413-FAE4AC26E72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A4FF93A6-68FA-42FE-B4DC-0472D9B8B5A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01490186-6DF4-44E4-864E-B64F63F408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27F5E-06D5-40DA-9323-1FAB1EF13648}" type="slidenum">
              <a:rPr lang="en-US" altLang="en-US"/>
              <a:pPr>
                <a:defRPr/>
              </a:pPr>
              <a:t>‹#›</a:t>
            </a:fld>
            <a:endParaRPr lang="en-US" altLang="en-US"/>
          </a:p>
        </p:txBody>
      </p:sp>
    </p:spTree>
    <p:extLst>
      <p:ext uri="{BB962C8B-B14F-4D97-AF65-F5344CB8AC3E}">
        <p14:creationId xmlns:p14="http://schemas.microsoft.com/office/powerpoint/2010/main" val="2399959622"/>
      </p:ext>
    </p:extLst>
  </p:cSld>
  <p:clrMap bg1="dk2" tx1="lt1" bg2="dk1" tx2="lt2" accent1="accent1" accent2="accent2" accent3="accent3" accent4="accent4" accent5="accent5" accent6="accent6" hlink="hlink" folHlink="folHlink"/>
  <p:sldLayoutIdLst>
    <p:sldLayoutId id="2147486616" r:id="rId1"/>
    <p:sldLayoutId id="2147486617" r:id="rId2"/>
    <p:sldLayoutId id="2147486618" r:id="rId3"/>
    <p:sldLayoutId id="2147486619" r:id="rId4"/>
    <p:sldLayoutId id="2147486620" r:id="rId5"/>
    <p:sldLayoutId id="2147486621" r:id="rId6"/>
    <p:sldLayoutId id="2147486622" r:id="rId7"/>
    <p:sldLayoutId id="2147486623" r:id="rId8"/>
    <p:sldLayoutId id="2147486624" r:id="rId9"/>
    <p:sldLayoutId id="2147486625" r:id="rId10"/>
    <p:sldLayoutId id="2147486626" r:id="rId11"/>
    <p:sldLayoutId id="214748662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3973341725"/>
      </p:ext>
    </p:extLst>
  </p:cSld>
  <p:clrMap bg1="lt1" tx1="dk1" bg2="lt2" tx2="dk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536675"/>
      </p:ext>
    </p:extLst>
  </p:cSld>
  <p:clrMap bg1="lt1" tx1="dk1" bg2="lt2" tx2="dk2" accent1="accent1" accent2="accent2" accent3="accent3" accent4="accent4" accent5="accent5" accent6="accent6" hlink="hlink" folHlink="folHlink"/>
  <p:sldLayoutIdLst>
    <p:sldLayoutId id="2147486697" r:id="rId1"/>
    <p:sldLayoutId id="2147486698" r:id="rId2"/>
    <p:sldLayoutId id="2147486699" r:id="rId3"/>
    <p:sldLayoutId id="2147486700" r:id="rId4"/>
    <p:sldLayoutId id="2147486701" r:id="rId5"/>
    <p:sldLayoutId id="2147486702" r:id="rId6"/>
    <p:sldLayoutId id="2147486703" r:id="rId7"/>
    <p:sldLayoutId id="2147486704" r:id="rId8"/>
    <p:sldLayoutId id="2147486705" r:id="rId9"/>
    <p:sldLayoutId id="2147486706" r:id="rId10"/>
    <p:sldLayoutId id="2147486707" r:id="rId11"/>
    <p:sldLayoutId id="2147486708" r:id="rId12"/>
    <p:sldLayoutId id="2147486709" r:id="rId13"/>
    <p:sldLayoutId id="2147486710" r:id="rId14"/>
    <p:sldLayoutId id="2147486711" r:id="rId15"/>
    <p:sldLayoutId id="2147486712" r:id="rId16"/>
    <p:sldLayoutId id="2147486713" r:id="rId17"/>
    <p:sldLayoutId id="2147486714" r:id="rId18"/>
    <p:sldLayoutId id="2147486715" r:id="rId19"/>
    <p:sldLayoutId id="2147486716"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2" y="6238559"/>
            <a:ext cx="12198031" cy="628961"/>
          </a:xfrm>
          <a:prstGeom prst="rect">
            <a:avLst/>
          </a:prstGeom>
        </p:spPr>
      </p:pic>
      <p:sp>
        <p:nvSpPr>
          <p:cNvPr id="4" name="Rectangle 3">
            <a:extLst>
              <a:ext uri="{FF2B5EF4-FFF2-40B4-BE49-F238E27FC236}">
                <a16:creationId xmlns:a16="http://schemas.microsoft.com/office/drawing/2014/main" id="{525CEC3E-45BA-2C92-312E-A5198FFB0A3C}"/>
              </a:ext>
            </a:extLst>
          </p:cNvPr>
          <p:cNvSpPr/>
          <p:nvPr userDrawn="1"/>
        </p:nvSpPr>
        <p:spPr>
          <a:xfrm>
            <a:off x="3143672" y="6597352"/>
            <a:ext cx="3960440" cy="260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891242"/>
      </p:ext>
    </p:extLst>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p15:clr>
            <a:srgbClr val="F26B43"/>
          </p15:clr>
        </p15:guide>
        <p15:guide id="2" pos="4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6985585" y="6449353"/>
            <a:ext cx="3179955"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60312"/>
      </p:ext>
    </p:extLst>
  </p:cSld>
  <p:clrMap bg1="lt1" tx1="dk1" bg2="lt2" tx2="dk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3/25/26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72641620"/>
      </p:ext>
    </p:extLst>
  </p:cSld>
  <p:clrMap bg1="lt1" tx1="dk1" bg2="lt2" tx2="dk2" accent1="accent1" accent2="accent2" accent3="accent3" accent4="accent4" accent5="accent5" accent6="accent6" hlink="hlink" folHlink="folHlink"/>
  <p:sldLayoutIdLst>
    <p:sldLayoutId id="2147486742" r:id="rId1"/>
    <p:sldLayoutId id="2147486743" r:id="rId2"/>
    <p:sldLayoutId id="2147486744" r:id="rId3"/>
    <p:sldLayoutId id="2147486745" r:id="rId4"/>
    <p:sldLayoutId id="2147486746" r:id="rId5"/>
    <p:sldLayoutId id="2147486747" r:id="rId6"/>
    <p:sldLayoutId id="2147486748" r:id="rId7"/>
    <p:sldLayoutId id="2147486749" r:id="rId8"/>
    <p:sldLayoutId id="2147486750" r:id="rId9"/>
    <p:sldLayoutId id="2147486751" r:id="rId10"/>
    <p:sldLayoutId id="2147486752" r:id="rId11"/>
    <p:sldLayoutId id="2147486754" r:id="rId12"/>
    <p:sldLayoutId id="2147486756" r:id="rId13"/>
    <p:sldLayoutId id="2147486757" r:id="rId14"/>
    <p:sldLayoutId id="2147486758" r:id="rId15"/>
    <p:sldLayoutId id="2147486761"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384875836"/>
      </p:ext>
    </p:extLst>
  </p:cSld>
  <p:clrMap bg1="lt1" tx1="dk1" bg2="lt2" tx2="dk2" accent1="accent1" accent2="accent2" accent3="accent3" accent4="accent4" accent5="accent5" accent6="accent6" hlink="hlink" folHlink="folHlink"/>
  <p:sldLayoutIdLst>
    <p:sldLayoutId id="2147486766" r:id="rId1"/>
    <p:sldLayoutId id="2147486767" r:id="rId2"/>
    <p:sldLayoutId id="2147486768" r:id="rId3"/>
    <p:sldLayoutId id="2147486769" r:id="rId4"/>
    <p:sldLayoutId id="2147486770" r:id="rId5"/>
    <p:sldLayoutId id="2147486771" r:id="rId6"/>
    <p:sldLayoutId id="2147486772" r:id="rId7"/>
    <p:sldLayoutId id="2147486773" r:id="rId8"/>
    <p:sldLayoutId id="2147486774" r:id="rId9"/>
    <p:sldLayoutId id="2147486775" r:id="rId10"/>
    <p:sldLayoutId id="2147486776" r:id="rId11"/>
    <p:sldLayoutId id="2147486777" r:id="rId12"/>
    <p:sldLayoutId id="2147486778" r:id="rId13"/>
    <p:sldLayoutId id="2147486779" r:id="rId14"/>
    <p:sldLayoutId id="2147486780" r:id="rId15"/>
    <p:sldLayoutId id="2147486781" r:id="rId16"/>
    <p:sldLayoutId id="2147486782" r:id="rId17"/>
    <p:sldLayoutId id="2147486783" r:id="rId18"/>
    <p:sldLayoutId id="2147486784" r:id="rId19"/>
    <p:sldLayoutId id="2147486785" r:id="rId20"/>
    <p:sldLayoutId id="2147486786" r:id="rId21"/>
    <p:sldLayoutId id="2147486787" r:id="rId22"/>
    <p:sldLayoutId id="2147486788" r:id="rId23"/>
    <p:sldLayoutId id="214748678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79964681"/>
      </p:ext>
    </p:extLst>
  </p:cSld>
  <p:clrMap bg1="lt1" tx1="dk1" bg2="lt2" tx2="dk2" accent1="accent1" accent2="accent2" accent3="accent3" accent4="accent4" accent5="accent5" accent6="accent6" hlink="hlink" folHlink="folHlink"/>
  <p:sldLayoutIdLst>
    <p:sldLayoutId id="2147486791" r:id="rId1"/>
    <p:sldLayoutId id="2147486792" r:id="rId2"/>
    <p:sldLayoutId id="2147486793" r:id="rId3"/>
    <p:sldLayoutId id="2147486794" r:id="rId4"/>
    <p:sldLayoutId id="2147486795" r:id="rId5"/>
    <p:sldLayoutId id="2147486796" r:id="rId6"/>
    <p:sldLayoutId id="2147486797" r:id="rId7"/>
    <p:sldLayoutId id="2147486798" r:id="rId8"/>
    <p:sldLayoutId id="2147486799" r:id="rId9"/>
    <p:sldLayoutId id="2147486800" r:id="rId10"/>
    <p:sldLayoutId id="2147486801" r:id="rId11"/>
    <p:sldLayoutId id="2147486802" r:id="rId12"/>
    <p:sldLayoutId id="2147486803" r:id="rId13"/>
    <p:sldLayoutId id="2147486804" r:id="rId14"/>
    <p:sldLayoutId id="2147486805" r:id="rId15"/>
    <p:sldLayoutId id="2147486806" r:id="rId16"/>
    <p:sldLayoutId id="214748680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98953803"/>
      </p:ext>
    </p:extLst>
  </p:cSld>
  <p:clrMap bg1="lt1" tx1="dk1" bg2="lt2" tx2="dk2" accent1="accent1" accent2="accent2" accent3="accent3" accent4="accent4" accent5="accent5" accent6="accent6" hlink="hlink" folHlink="folHlink"/>
  <p:sldLayoutIdLst>
    <p:sldLayoutId id="2147486809" r:id="rId1"/>
    <p:sldLayoutId id="2147486810" r:id="rId2"/>
    <p:sldLayoutId id="2147486811" r:id="rId3"/>
    <p:sldLayoutId id="2147486812" r:id="rId4"/>
    <p:sldLayoutId id="2147486813" r:id="rId5"/>
    <p:sldLayoutId id="2147486814" r:id="rId6"/>
    <p:sldLayoutId id="2147486815" r:id="rId7"/>
    <p:sldLayoutId id="2147486816" r:id="rId8"/>
    <p:sldLayoutId id="2147486817" r:id="rId9"/>
    <p:sldLayoutId id="2147486818" r:id="rId10"/>
    <p:sldLayoutId id="2147486819" r:id="rId11"/>
    <p:sldLayoutId id="2147486820" r:id="rId12"/>
    <p:sldLayoutId id="2147486821" r:id="rId13"/>
    <p:sldLayoutId id="2147486822" r:id="rId14"/>
    <p:sldLayoutId id="2147486823" r:id="rId15"/>
    <p:sldLayoutId id="2147486824" r:id="rId16"/>
    <p:sldLayoutId id="214748682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68288070"/>
      </p:ext>
    </p:extLst>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 id="2147486838" r:id="rId12"/>
    <p:sldLayoutId id="2147486839" r:id="rId13"/>
    <p:sldLayoutId id="2147486840" r:id="rId14"/>
    <p:sldLayoutId id="2147486841" r:id="rId15"/>
    <p:sldLayoutId id="2147486842" r:id="rId16"/>
    <p:sldLayoutId id="2147486843" r:id="rId17"/>
    <p:sldLayoutId id="2147486844" r:id="rId18"/>
    <p:sldLayoutId id="2147486845" r:id="rId19"/>
    <p:sldLayoutId id="2147486846" r:id="rId20"/>
    <p:sldLayoutId id="2147486847" r:id="rId21"/>
    <p:sldLayoutId id="2147486848" r:id="rId22"/>
    <p:sldLayoutId id="2147486849" r:id="rId23"/>
    <p:sldLayoutId id="2147486850" r:id="rId24"/>
    <p:sldLayoutId id="2147486851"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30">
            <a:extLst>
              <a:ext uri="{28A0092B-C50C-407E-A947-70E740481C1C}">
                <a14:useLocalDpi xmlns:a14="http://schemas.microsoft.com/office/drawing/2010/main"/>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7124123"/>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1" r:id="rId6"/>
    <p:sldLayoutId id="2147486332" r:id="rId7"/>
    <p:sldLayoutId id="2147486333" r:id="rId8"/>
    <p:sldLayoutId id="2147486334" r:id="rId9"/>
    <p:sldLayoutId id="2147486336"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4.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10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9.xml"/><Relationship Id="rId1" Type="http://schemas.openxmlformats.org/officeDocument/2006/relationships/slideLayout" Target="../slideLayouts/slideLayout227.xml"/></Relationships>
</file>

<file path=ppt/slides/_rels/slide10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0.xml"/><Relationship Id="rId1" Type="http://schemas.openxmlformats.org/officeDocument/2006/relationships/slideLayout" Target="../slideLayouts/slideLayout303.xml"/><Relationship Id="rId4" Type="http://schemas.microsoft.com/office/2007/relationships/hdphoto" Target="../media/hdphoto32.wdp"/></Relationships>
</file>

<file path=ppt/slides/_rels/slide1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03.xml"/></Relationships>
</file>

<file path=ppt/slides/_rels/slide10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1.xml"/><Relationship Id="rId1" Type="http://schemas.openxmlformats.org/officeDocument/2006/relationships/slideLayout" Target="../slideLayouts/slideLayout303.xml"/><Relationship Id="rId4" Type="http://schemas.microsoft.com/office/2007/relationships/hdphoto" Target="../media/hdphoto33.wdp"/></Relationships>
</file>

<file path=ppt/slides/_rels/slide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1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03.xml"/></Relationships>
</file>

<file path=ppt/slides/_rels/slide11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232.xml"/><Relationship Id="rId4" Type="http://schemas.microsoft.com/office/2007/relationships/hdphoto" Target="../media/hdphoto34.wdp"/></Relationships>
</file>

<file path=ppt/slides/_rels/slide112.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94.png"/><Relationship Id="rId1" Type="http://schemas.openxmlformats.org/officeDocument/2006/relationships/slideLayout" Target="../slideLayouts/slideLayout231.xml"/></Relationships>
</file>

<file path=ppt/slides/_rels/slide11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95.png"/><Relationship Id="rId1" Type="http://schemas.openxmlformats.org/officeDocument/2006/relationships/slideLayout" Target="../slideLayouts/slideLayout231.xml"/></Relationships>
</file>

<file path=ppt/slides/_rels/slide11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3.xml"/><Relationship Id="rId1" Type="http://schemas.openxmlformats.org/officeDocument/2006/relationships/slideLayout" Target="../slideLayouts/slideLayout303.xml"/></Relationships>
</file>

<file path=ppt/slides/_rels/slide1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4.xml"/><Relationship Id="rId1" Type="http://schemas.openxmlformats.org/officeDocument/2006/relationships/slideLayout" Target="../slideLayouts/slideLayout303.xml"/><Relationship Id="rId4" Type="http://schemas.microsoft.com/office/2007/relationships/hdphoto" Target="../media/hdphoto37.wdp"/></Relationships>
</file>

<file path=ppt/slides/_rels/slide11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5.xml"/><Relationship Id="rId1" Type="http://schemas.openxmlformats.org/officeDocument/2006/relationships/slideLayout" Target="../slideLayouts/slideLayout303.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4.xml"/><Relationship Id="rId1" Type="http://schemas.openxmlformats.org/officeDocument/2006/relationships/tags" Target="../tags/tag4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8.xml"/><Relationship Id="rId1" Type="http://schemas.openxmlformats.org/officeDocument/2006/relationships/slideLayout" Target="../slideLayouts/slideLayout3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4.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4.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4.xml"/><Relationship Id="rId1" Type="http://schemas.openxmlformats.org/officeDocument/2006/relationships/tags" Target="../tags/tag2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9.xml"/><Relationship Id="rId1" Type="http://schemas.openxmlformats.org/officeDocument/2006/relationships/tags" Target="../tags/tag2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3.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3.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xml"/><Relationship Id="rId1" Type="http://schemas.openxmlformats.org/officeDocument/2006/relationships/slideLayout" Target="../slideLayouts/slideLayout94.xml"/><Relationship Id="rId5" Type="http://schemas.openxmlformats.org/officeDocument/2006/relationships/image" Target="../media/image125.png"/><Relationship Id="rId4" Type="http://schemas.openxmlformats.org/officeDocument/2006/relationships/image" Target="../media/image1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3.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3.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4.xml"/><Relationship Id="rId1" Type="http://schemas.openxmlformats.org/officeDocument/2006/relationships/tags" Target="../tags/tag32.xml"/></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94.xml"/><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2.xml"/><Relationship Id="rId1" Type="http://schemas.openxmlformats.org/officeDocument/2006/relationships/slideLayout" Target="../slideLayouts/slideLayout3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4.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4.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4.xml"/><Relationship Id="rId1" Type="http://schemas.openxmlformats.org/officeDocument/2006/relationships/tags" Target="../tags/tag3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43.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43.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43.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43.xml"/><Relationship Id="rId1" Type="http://schemas.openxmlformats.org/officeDocument/2006/relationships/tags" Target="../tags/tag4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4.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0.xml"/><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95.xml"/><Relationship Id="rId5" Type="http://schemas.openxmlformats.org/officeDocument/2006/relationships/image" Target="../media/image136.jpg"/><Relationship Id="rId4" Type="http://schemas.openxmlformats.org/officeDocument/2006/relationships/image" Target="../media/image135.jpg"/></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ags" Target="../tags/tag22.xml"/></Relationships>
</file>

<file path=ppt/slides/_rels/slide6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customXml" Target="../ink/ink22.xml"/><Relationship Id="rId21" Type="http://schemas.openxmlformats.org/officeDocument/2006/relationships/image" Target="NULL"/><Relationship Id="rId34" Type="http://schemas.openxmlformats.org/officeDocument/2006/relationships/customXml" Target="../ink/ink19.xml"/><Relationship Id="rId2" Type="http://schemas.openxmlformats.org/officeDocument/2006/relationships/slideLayout" Target="../slideLayouts/slideLayout252.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customXml" Target="../ink/ink15.xml"/><Relationship Id="rId41" Type="http://schemas.openxmlformats.org/officeDocument/2006/relationships/customXml" Target="../ink/ink23.xml"/><Relationship Id="rId1" Type="http://schemas.openxmlformats.org/officeDocument/2006/relationships/tags" Target="../tags/tag44.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customXml" Target="../ink/ink17.xml"/><Relationship Id="rId37" Type="http://schemas.openxmlformats.org/officeDocument/2006/relationships/customXml" Target="../ink/ink21.xml"/><Relationship Id="rId40" Type="http://schemas.openxmlformats.org/officeDocument/2006/relationships/image" Target="NULL"/><Relationship Id="rId45" Type="http://schemas.openxmlformats.org/officeDocument/2006/relationships/customXml" Target="../ink/ink24.xm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customXml" Target="../ink/ink14.xml"/><Relationship Id="rId36" Type="http://schemas.openxmlformats.org/officeDocument/2006/relationships/image" Target="NULL"/><Relationship Id="rId10" Type="http://schemas.openxmlformats.org/officeDocument/2006/relationships/customXml" Target="../ink/ink4.xml"/><Relationship Id="rId19" Type="http://schemas.openxmlformats.org/officeDocument/2006/relationships/image" Target="NULL"/><Relationship Id="rId31" Type="http://schemas.openxmlformats.org/officeDocument/2006/relationships/customXml" Target="../ink/ink16.xml"/><Relationship Id="rId44" Type="http://schemas.openxmlformats.org/officeDocument/2006/relationships/image" Target="NULL"/><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20.xml"/><Relationship Id="rId8" Type="http://schemas.openxmlformats.org/officeDocument/2006/relationships/image" Target="NULL"/><Relationship Id="rId3" Type="http://schemas.openxmlformats.org/officeDocument/2006/relationships/notesSlide" Target="../notesSlides/notesSlide42.xml"/><Relationship Id="rId12" Type="http://schemas.openxmlformats.org/officeDocument/2006/relationships/customXml" Target="../ink/ink6.xm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customXml" Target="../ink/ink18.xml"/><Relationship Id="rId38" Type="http://schemas.openxmlformats.org/officeDocument/2006/relationships/image" Target="NULL"/><Relationship Id="rId46"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263.xml"/></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24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231.xml"/><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22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5.png"/><Relationship Id="rId4" Type="http://schemas.openxmlformats.org/officeDocument/2006/relationships/diagramLayout" Target="../diagrams/layout1.xml"/><Relationship Id="rId9" Type="http://schemas.microsoft.com/office/2007/relationships/hdphoto" Target="../media/hdphoto4.wdp"/></Relationships>
</file>

<file path=ppt/slides/_rels/slide6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227.xml"/><Relationship Id="rId6" Type="http://schemas.microsoft.com/office/2007/relationships/hdphoto" Target="../media/hdphoto6.wdp"/><Relationship Id="rId5" Type="http://schemas.openxmlformats.org/officeDocument/2006/relationships/image" Target="../media/image147.png"/><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0.xml"/><Relationship Id="rId1" Type="http://schemas.openxmlformats.org/officeDocument/2006/relationships/tags" Target="../tags/tag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0.xml"/></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1.xml"/><Relationship Id="rId1" Type="http://schemas.openxmlformats.org/officeDocument/2006/relationships/slideLayout" Target="../slideLayouts/slideLayout22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85.xml"/><Relationship Id="rId4" Type="http://schemas.openxmlformats.org/officeDocument/2006/relationships/chart" Target="../charts/char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5.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4.xml"/><Relationship Id="rId1" Type="http://schemas.openxmlformats.org/officeDocument/2006/relationships/slideLayout" Target="../slideLayouts/slideLayout227.xml"/><Relationship Id="rId6" Type="http://schemas.microsoft.com/office/2007/relationships/hdphoto" Target="../media/hdphoto9.wdp"/><Relationship Id="rId5" Type="http://schemas.openxmlformats.org/officeDocument/2006/relationships/image" Target="../media/image154.png"/><Relationship Id="rId4" Type="http://schemas.microsoft.com/office/2007/relationships/hdphoto" Target="../media/hdphoto8.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227.xml"/><Relationship Id="rId5" Type="http://schemas.microsoft.com/office/2007/relationships/hdphoto" Target="../media/hdphoto10.wdp"/><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227.xml"/><Relationship Id="rId6" Type="http://schemas.microsoft.com/office/2007/relationships/hdphoto" Target="../media/hdphoto12.wdp"/><Relationship Id="rId5" Type="http://schemas.openxmlformats.org/officeDocument/2006/relationships/image" Target="../media/image158.png"/><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59.png"/><Relationship Id="rId7" Type="http://schemas.openxmlformats.org/officeDocument/2006/relationships/image" Target="../media/image161.png"/><Relationship Id="rId2" Type="http://schemas.openxmlformats.org/officeDocument/2006/relationships/notesSlide" Target="../notesSlides/notesSlide59.xml"/><Relationship Id="rId1" Type="http://schemas.openxmlformats.org/officeDocument/2006/relationships/slideLayout" Target="../slideLayouts/slideLayout303.xml"/><Relationship Id="rId6" Type="http://schemas.microsoft.com/office/2007/relationships/hdphoto" Target="../media/hdphoto14.wdp"/><Relationship Id="rId5" Type="http://schemas.openxmlformats.org/officeDocument/2006/relationships/image" Target="../media/image160.png"/><Relationship Id="rId4" Type="http://schemas.microsoft.com/office/2007/relationships/hdphoto" Target="../media/hdphoto13.wdp"/></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0.xml"/><Relationship Id="rId1" Type="http://schemas.openxmlformats.org/officeDocument/2006/relationships/slideLayout" Target="../slideLayouts/slideLayout308.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16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66.png"/><Relationship Id="rId7" Type="http://schemas.openxmlformats.org/officeDocument/2006/relationships/image" Target="../media/image168.png"/><Relationship Id="rId2" Type="http://schemas.openxmlformats.org/officeDocument/2006/relationships/notesSlide" Target="../notesSlides/notesSlide61.xml"/><Relationship Id="rId1" Type="http://schemas.openxmlformats.org/officeDocument/2006/relationships/slideLayout" Target="../slideLayouts/slideLayout303.xml"/><Relationship Id="rId6" Type="http://schemas.microsoft.com/office/2007/relationships/hdphoto" Target="../media/hdphoto17.wdp"/><Relationship Id="rId5" Type="http://schemas.openxmlformats.org/officeDocument/2006/relationships/image" Target="../media/image167.png"/><Relationship Id="rId4" Type="http://schemas.microsoft.com/office/2007/relationships/hdphoto" Target="../media/hdphoto16.wdp"/></Relationships>
</file>

<file path=ppt/slides/_rels/slide87.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62.xml"/><Relationship Id="rId1" Type="http://schemas.openxmlformats.org/officeDocument/2006/relationships/slideLayout" Target="../slideLayouts/slideLayout289.xml"/></Relationships>
</file>

<file path=ppt/slides/_rels/slide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303.xml"/><Relationship Id="rId4" Type="http://schemas.microsoft.com/office/2007/relationships/hdphoto" Target="../media/hdphoto19.wdp"/></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03.xml"/></Relationships>
</file>

<file path=ppt/slides/_rels/slide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72.png"/><Relationship Id="rId7" Type="http://schemas.openxmlformats.org/officeDocument/2006/relationships/image" Target="../media/image174.png"/><Relationship Id="rId2" Type="http://schemas.openxmlformats.org/officeDocument/2006/relationships/notesSlide" Target="../notesSlides/notesSlide65.xml"/><Relationship Id="rId1" Type="http://schemas.openxmlformats.org/officeDocument/2006/relationships/slideLayout" Target="../slideLayouts/slideLayout298.xml"/><Relationship Id="rId6" Type="http://schemas.microsoft.com/office/2007/relationships/hdphoto" Target="../media/hdphoto21.wdp"/><Relationship Id="rId5" Type="http://schemas.openxmlformats.org/officeDocument/2006/relationships/image" Target="../media/image173.png"/><Relationship Id="rId4" Type="http://schemas.microsoft.com/office/2007/relationships/hdphoto" Target="../media/hdphoto20.wdp"/></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6.xml"/><Relationship Id="rId1" Type="http://schemas.openxmlformats.org/officeDocument/2006/relationships/slideLayout" Target="../slideLayouts/slideLayout298.xml"/><Relationship Id="rId4" Type="http://schemas.microsoft.com/office/2007/relationships/hdphoto" Target="../media/hdphoto23.wdp"/></Relationships>
</file>

<file path=ppt/slides/_rels/slide95.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67.xml"/><Relationship Id="rId1" Type="http://schemas.openxmlformats.org/officeDocument/2006/relationships/slideLayout" Target="../slideLayouts/slideLayout312.xml"/><Relationship Id="rId6" Type="http://schemas.microsoft.com/office/2007/relationships/hdphoto" Target="../media/hdphoto25.wdp"/><Relationship Id="rId5" Type="http://schemas.openxmlformats.org/officeDocument/2006/relationships/image" Target="../media/image177.png"/><Relationship Id="rId4" Type="http://schemas.microsoft.com/office/2007/relationships/hdphoto" Target="../media/hdphoto24.wdp"/></Relationships>
</file>

<file path=ppt/slides/_rels/slide9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79.png"/><Relationship Id="rId1" Type="http://schemas.openxmlformats.org/officeDocument/2006/relationships/slideLayout" Target="../slideLayouts/slideLayout90.xml"/><Relationship Id="rId5" Type="http://schemas.microsoft.com/office/2007/relationships/hdphoto" Target="../media/hdphoto28.wdp"/><Relationship Id="rId4" Type="http://schemas.openxmlformats.org/officeDocument/2006/relationships/image" Target="../media/image180.png"/></Relationships>
</file>

<file path=ppt/slides/_rels/slide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90.xml"/><Relationship Id="rId5" Type="http://schemas.microsoft.com/office/2007/relationships/hdphoto" Target="../media/hdphoto29.wdp"/><Relationship Id="rId4" Type="http://schemas.openxmlformats.org/officeDocument/2006/relationships/image" Target="../media/image183.png"/></Relationships>
</file>

<file path=ppt/slides/_rels/slide9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83.png"/><Relationship Id="rId1" Type="http://schemas.openxmlformats.org/officeDocument/2006/relationships/slideLayout" Target="../slideLayouts/slideLayout90.xml"/></Relationships>
</file>

<file path=ppt/slides/_rels/slide9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84.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5009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02E0-6076-BD73-048E-2FE8B8C011D7}"/>
              </a:ext>
            </a:extLst>
          </p:cNvPr>
          <p:cNvSpPr>
            <a:spLocks noGrp="1"/>
          </p:cNvSpPr>
          <p:nvPr>
            <p:ph type="title"/>
          </p:nvPr>
        </p:nvSpPr>
        <p:spPr/>
        <p:txBody>
          <a:bodyPr/>
          <a:lstStyle/>
          <a:p>
            <a:r>
              <a:rPr lang="en-US" dirty="0"/>
              <a:t>Phase II/III </a:t>
            </a:r>
            <a:r>
              <a:rPr lang="en-US" dirty="0" err="1"/>
              <a:t>PSMAcTION</a:t>
            </a:r>
            <a:r>
              <a:rPr lang="en-US" dirty="0"/>
              <a:t> Study Design</a:t>
            </a:r>
          </a:p>
        </p:txBody>
      </p:sp>
      <p:pic>
        <p:nvPicPr>
          <p:cNvPr id="1026" name="Picture 2">
            <a:extLst>
              <a:ext uri="{FF2B5EF4-FFF2-40B4-BE49-F238E27FC236}">
                <a16:creationId xmlns:a16="http://schemas.microsoft.com/office/drawing/2014/main" id="{37DA2204-552D-7BB9-F091-1E40499DBD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748" y="1196752"/>
            <a:ext cx="11090504" cy="4248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157F8C-002F-F23C-DED2-2A193F3D8116}"/>
              </a:ext>
            </a:extLst>
          </p:cNvPr>
          <p:cNvSpPr txBox="1"/>
          <p:nvPr/>
        </p:nvSpPr>
        <p:spPr>
          <a:xfrm>
            <a:off x="550748" y="5445224"/>
            <a:ext cx="7255128" cy="707886"/>
          </a:xfrm>
          <a:prstGeom prst="rect">
            <a:avLst/>
          </a:prstGeom>
          <a:noFill/>
        </p:spPr>
        <p:txBody>
          <a:bodyPr wrap="none" rtlCol="0">
            <a:spAutoFit/>
          </a:bodyPr>
          <a:lstStyle/>
          <a:p>
            <a:r>
              <a:rPr lang="en-US" sz="2000" u="sng" dirty="0">
                <a:solidFill>
                  <a:schemeClr val="tx1"/>
                </a:solidFill>
                <a:latin typeface="Calibri" panose="020F0502020204030204" pitchFamily="34" charset="0"/>
                <a:cs typeface="Calibri" panose="020F0502020204030204" pitchFamily="34" charset="0"/>
              </a:rPr>
              <a:t>Primary endpoints</a:t>
            </a:r>
            <a:r>
              <a:rPr lang="en-US" sz="2000" dirty="0">
                <a:solidFill>
                  <a:schemeClr val="tx1"/>
                </a:solidFill>
                <a:latin typeface="Calibri" panose="020F0502020204030204" pitchFamily="34" charset="0"/>
                <a:cs typeface="Calibri" panose="020F0502020204030204" pitchFamily="34" charset="0"/>
              </a:rPr>
              <a:t>: Biochemical response rate, safety, tolerability</a:t>
            </a:r>
          </a:p>
          <a:p>
            <a:r>
              <a:rPr lang="en-US" sz="2000" b="0" dirty="0">
                <a:solidFill>
                  <a:schemeClr val="tx1"/>
                </a:solidFill>
                <a:latin typeface="Calibri" panose="020F0502020204030204" pitchFamily="34" charset="0"/>
                <a:cs typeface="Calibri" panose="020F0502020204030204" pitchFamily="34" charset="0"/>
              </a:rPr>
              <a:t>Secondary endpoints: </a:t>
            </a:r>
            <a:r>
              <a:rPr lang="en-US" sz="2000" b="0" dirty="0" err="1">
                <a:solidFill>
                  <a:schemeClr val="tx1"/>
                </a:solidFill>
                <a:latin typeface="Calibri" panose="020F0502020204030204" pitchFamily="34" charset="0"/>
                <a:cs typeface="Calibri" panose="020F0502020204030204" pitchFamily="34" charset="0"/>
              </a:rPr>
              <a:t>rPFS</a:t>
            </a:r>
            <a:r>
              <a:rPr lang="en-US" sz="2000" b="0" dirty="0">
                <a:solidFill>
                  <a:schemeClr val="tx1"/>
                </a:solidFill>
                <a:latin typeface="Calibri" panose="020F0502020204030204" pitchFamily="34" charset="0"/>
                <a:cs typeface="Calibri" panose="020F0502020204030204" pitchFamily="34" charset="0"/>
              </a:rPr>
              <a:t>, overall response rate</a:t>
            </a:r>
          </a:p>
        </p:txBody>
      </p:sp>
      <p:sp>
        <p:nvSpPr>
          <p:cNvPr id="6" name="TextBox 5">
            <a:extLst>
              <a:ext uri="{FF2B5EF4-FFF2-40B4-BE49-F238E27FC236}">
                <a16:creationId xmlns:a16="http://schemas.microsoft.com/office/drawing/2014/main" id="{CAF32E45-8B27-23A1-C16D-3915CADD9875}"/>
              </a:ext>
            </a:extLst>
          </p:cNvPr>
          <p:cNvSpPr txBox="1"/>
          <p:nvPr/>
        </p:nvSpPr>
        <p:spPr>
          <a:xfrm>
            <a:off x="5348751" y="1262290"/>
            <a:ext cx="6107502" cy="461665"/>
          </a:xfrm>
          <a:prstGeom prst="rect">
            <a:avLst/>
          </a:prstGeom>
          <a:noFill/>
        </p:spPr>
        <p:txBody>
          <a:bodyPr wrap="square">
            <a:spAutoFit/>
          </a:bodyPr>
          <a:lstStyle/>
          <a:p>
            <a:pPr algn="r"/>
            <a:r>
              <a:rPr lang="en-US" sz="2400" i="0" u="none" strike="noStrike" dirty="0">
                <a:solidFill>
                  <a:schemeClr val="tx1"/>
                </a:solidFill>
                <a:effectLst/>
                <a:latin typeface="Calibri" panose="020F0502020204030204" pitchFamily="34" charset="0"/>
                <a:cs typeface="Calibri" panose="020F0502020204030204" pitchFamily="34" charset="0"/>
              </a:rPr>
              <a:t>NCT06780670</a:t>
            </a:r>
            <a:endParaRPr lang="en-US" sz="2400"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AF0E949-EF2B-2049-A02D-67DD07272883}"/>
              </a:ext>
            </a:extLst>
          </p:cNvPr>
          <p:cNvSpPr txBox="1"/>
          <p:nvPr/>
        </p:nvSpPr>
        <p:spPr>
          <a:xfrm>
            <a:off x="2828" y="6479079"/>
            <a:ext cx="368312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Emmett L et al. ESMO 2025;</a:t>
            </a:r>
            <a:r>
              <a:rPr lang="en-US" sz="1500" b="0">
                <a:solidFill>
                  <a:schemeClr val="tx1"/>
                </a:solidFill>
                <a:latin typeface="Calibri" panose="020F0502020204030204" pitchFamily="34" charset="0"/>
                <a:cs typeface="Calibri" panose="020F0502020204030204" pitchFamily="34" charset="0"/>
              </a:rPr>
              <a:t>Abstract 2516TiP.</a:t>
            </a:r>
            <a:endParaRPr lang="en-US" sz="15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116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01D42-1BB4-D575-0978-FC2F8AE96C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D7E6DD-F184-6E09-8B2A-89AD0176684E}"/>
              </a:ext>
            </a:extLst>
          </p:cNvPr>
          <p:cNvSpPr/>
          <p:nvPr/>
        </p:nvSpPr>
        <p:spPr bwMode="auto">
          <a:xfrm>
            <a:off x="916516" y="4653136"/>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7813844-317F-BA71-EF11-9402463E571D}"/>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9D527222-660C-1C50-25E4-E2B6DD358A5A}"/>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5: New agents</a:t>
            </a:r>
          </a:p>
        </p:txBody>
      </p:sp>
    </p:spTree>
    <p:extLst>
      <p:ext uri="{BB962C8B-B14F-4D97-AF65-F5344CB8AC3E}">
        <p14:creationId xmlns:p14="http://schemas.microsoft.com/office/powerpoint/2010/main" val="152571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584314" cy="4605235"/>
          </a:xfrm>
        </p:spPr>
        <p:txBody>
          <a:bodyPr/>
          <a:lstStyle/>
          <a:p>
            <a:r>
              <a:rPr lang="en-US" sz="2400" dirty="0"/>
              <a:t>What has been your experience with efficacy and tolerability of B7-H3 ADCs such as </a:t>
            </a:r>
            <a:r>
              <a:rPr lang="en-US" sz="2400" dirty="0" err="1"/>
              <a:t>ifinatamab</a:t>
            </a:r>
            <a:r>
              <a:rPr lang="en-US" sz="2400" dirty="0"/>
              <a:t> </a:t>
            </a:r>
            <a:r>
              <a:rPr lang="en-US" sz="2400" dirty="0" err="1"/>
              <a:t>deruxtecan</a:t>
            </a:r>
            <a:r>
              <a:rPr lang="en-US" sz="2400" dirty="0"/>
              <a:t>? Do you believe these will eventually be used prior to the use of chemotherapy? What about combinations?</a:t>
            </a:r>
          </a:p>
          <a:p>
            <a:r>
              <a:rPr lang="en-US" sz="2400" dirty="0"/>
              <a:t>What has been your experience in detection of HER2-positive prostate cancer, and what experience if any do you have in the use of T-</a:t>
            </a:r>
            <a:r>
              <a:rPr lang="en-US" sz="2400" dirty="0" err="1"/>
              <a:t>DXd</a:t>
            </a:r>
            <a:r>
              <a:rPr lang="en-US" sz="2400" dirty="0"/>
              <a:t> in terms of efficacy and tolerability? How do you approach the use of preventive antiemetic regimens and screening and management of ILD?</a:t>
            </a:r>
          </a:p>
        </p:txBody>
      </p:sp>
    </p:spTree>
    <p:extLst>
      <p:ext uri="{BB962C8B-B14F-4D97-AF65-F5344CB8AC3E}">
        <p14:creationId xmlns:p14="http://schemas.microsoft.com/office/powerpoint/2010/main" val="2767186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5FC2-2128-21CF-2FB1-C5D1F9D5A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0FBD8-6714-274D-0CBA-94A2BCD16EB2}"/>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A93DAFF2-91EC-8FCE-8C27-C8B1550A9693}"/>
              </a:ext>
            </a:extLst>
          </p:cNvPr>
          <p:cNvSpPr>
            <a:spLocks noGrp="1"/>
          </p:cNvSpPr>
          <p:nvPr>
            <p:ph idx="1"/>
          </p:nvPr>
        </p:nvSpPr>
        <p:spPr>
          <a:xfrm>
            <a:off x="912286" y="1126382"/>
            <a:ext cx="10296282" cy="4605235"/>
          </a:xfrm>
        </p:spPr>
        <p:txBody>
          <a:bodyPr/>
          <a:lstStyle/>
          <a:p>
            <a:r>
              <a:rPr lang="en-US" sz="2400" dirty="0"/>
              <a:t>How would you describe the mechanism of action of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opevesostat</a:t>
            </a:r>
            <a:r>
              <a:rPr lang="en-US" sz="2400" dirty="0">
                <a:solidFill>
                  <a:schemeClr val="tx1"/>
                </a:solidFill>
                <a:effectLst/>
                <a:latin typeface="Calibri" panose="020F0502020204030204" pitchFamily="34" charset="0"/>
                <a:cs typeface="Calibri" panose="020F0502020204030204" pitchFamily="34" charset="0"/>
              </a:rPr>
              <a:t> (CYP11A1 inhibitor) to that of abiraterone (CYP17A1 inhibitor)? What impact might this difference have on efficacy and tolerability? </a:t>
            </a:r>
          </a:p>
          <a:p>
            <a:r>
              <a:rPr lang="en-US" sz="2400" dirty="0">
                <a:solidFill>
                  <a:schemeClr val="tx1"/>
                </a:solidFill>
                <a:latin typeface="Calibri" panose="020F0502020204030204" pitchFamily="34" charset="0"/>
                <a:cs typeface="Calibri" panose="020F0502020204030204" pitchFamily="34" charset="0"/>
              </a:rPr>
              <a:t>If data with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opevesostat</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are positive, how do you envision this agent being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utilized in the clinical setting? </a:t>
            </a: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5866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7809E-DFC2-45FE-8BCC-9003E7AA9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6A314-62EB-DB7B-6848-8C286FC05ABF}"/>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62B5B329-571F-93C6-B07E-D0CAB37AFB8C}"/>
              </a:ext>
            </a:extLst>
          </p:cNvPr>
          <p:cNvSpPr>
            <a:spLocks noGrp="1"/>
          </p:cNvSpPr>
          <p:nvPr>
            <p:ph idx="1"/>
          </p:nvPr>
        </p:nvSpPr>
        <p:spPr>
          <a:xfrm>
            <a:off x="912286" y="1126382"/>
            <a:ext cx="10584314" cy="4605235"/>
          </a:xfrm>
        </p:spPr>
        <p:txBody>
          <a:bodyPr/>
          <a:lstStyle/>
          <a:p>
            <a:r>
              <a:rPr lang="en-US" sz="2400" dirty="0"/>
              <a:t>What is the rationale and design of the </a:t>
            </a:r>
            <a:r>
              <a:rPr lang="en-US" sz="2400" dirty="0" err="1"/>
              <a:t>TulmiSTAR</a:t>
            </a:r>
            <a:r>
              <a:rPr lang="en-US" sz="2400" dirty="0"/>
              <a:t> trial? What are </a:t>
            </a:r>
            <a:r>
              <a:rPr lang="en-US" sz="2400" dirty="0" err="1"/>
              <a:t>tulmimetostat</a:t>
            </a:r>
            <a:r>
              <a:rPr lang="en-US" sz="2400" dirty="0"/>
              <a:t> and </a:t>
            </a:r>
            <a:r>
              <a:rPr lang="en-US" sz="2400" dirty="0" err="1"/>
              <a:t>luxdegalutamide</a:t>
            </a:r>
            <a:r>
              <a:rPr lang="en-US" sz="2400" dirty="0"/>
              <a:t>?</a:t>
            </a:r>
          </a:p>
        </p:txBody>
      </p:sp>
    </p:spTree>
    <p:extLst>
      <p:ext uri="{BB962C8B-B14F-4D97-AF65-F5344CB8AC3E}">
        <p14:creationId xmlns:p14="http://schemas.microsoft.com/office/powerpoint/2010/main" val="83422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BC6D8-1B1B-F45D-B44B-6B4FB8530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E80BF-72A9-6082-93EB-0602ACF1AE13}"/>
              </a:ext>
            </a:extLst>
          </p:cNvPr>
          <p:cNvSpPr>
            <a:spLocks noGrp="1"/>
          </p:cNvSpPr>
          <p:nvPr>
            <p:ph type="title"/>
          </p:nvPr>
        </p:nvSpPr>
        <p:spPr>
          <a:xfrm>
            <a:off x="912286" y="33302"/>
            <a:ext cx="10358967" cy="1143000"/>
          </a:xfrm>
        </p:spPr>
        <p:txBody>
          <a:bodyPr/>
          <a:lstStyle/>
          <a:p>
            <a:r>
              <a:rPr lang="en-US" dirty="0"/>
              <a:t>Questions About New Agents</a:t>
            </a:r>
          </a:p>
        </p:txBody>
      </p:sp>
      <p:sp>
        <p:nvSpPr>
          <p:cNvPr id="3" name="Content Placeholder 2">
            <a:extLst>
              <a:ext uri="{FF2B5EF4-FFF2-40B4-BE49-F238E27FC236}">
                <a16:creationId xmlns:a16="http://schemas.microsoft.com/office/drawing/2014/main" id="{39DC77C0-7AEE-806D-36D1-45B8CB816E01}"/>
              </a:ext>
            </a:extLst>
          </p:cNvPr>
          <p:cNvSpPr>
            <a:spLocks noGrp="1"/>
          </p:cNvSpPr>
          <p:nvPr>
            <p:ph idx="1"/>
          </p:nvPr>
        </p:nvSpPr>
        <p:spPr>
          <a:xfrm>
            <a:off x="912286" y="1126382"/>
            <a:ext cx="10584314" cy="4605235"/>
          </a:xfrm>
        </p:spPr>
        <p:txBody>
          <a:bodyPr/>
          <a:lstStyle/>
          <a:p>
            <a:r>
              <a:rPr lang="en-US" sz="2400" dirty="0"/>
              <a:t>What is your experience with the use of CD3 bispecific agents in prostate cancer, such as </a:t>
            </a:r>
            <a:r>
              <a:rPr lang="en-US" sz="2400" dirty="0" err="1"/>
              <a:t>pasritamig</a:t>
            </a:r>
            <a:r>
              <a:rPr lang="en-US" sz="2400" dirty="0"/>
              <a:t>? What have you observed in terms of treatment efficacy and tolerability, including experience with cytokine release syndrome?</a:t>
            </a:r>
          </a:p>
          <a:p>
            <a:r>
              <a:rPr lang="en-US" sz="2400" dirty="0"/>
              <a:t>What do you see as the future of finger-stick assays for PSA as an initial screening tool and perhaps self-testing?</a:t>
            </a:r>
          </a:p>
        </p:txBody>
      </p:sp>
    </p:spTree>
    <p:extLst>
      <p:ext uri="{BB962C8B-B14F-4D97-AF65-F5344CB8AC3E}">
        <p14:creationId xmlns:p14="http://schemas.microsoft.com/office/powerpoint/2010/main" val="391197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4D89-5ABB-615E-BEC3-4BE6491BCCC3}"/>
              </a:ext>
            </a:extLst>
          </p:cNvPr>
          <p:cNvSpPr>
            <a:spLocks noGrp="1"/>
          </p:cNvSpPr>
          <p:nvPr>
            <p:ph type="title"/>
          </p:nvPr>
        </p:nvSpPr>
        <p:spPr/>
        <p:txBody>
          <a:bodyPr/>
          <a:lstStyle/>
          <a:p>
            <a:r>
              <a:rPr lang="en-US" dirty="0"/>
              <a:t>Emerging Therapy: Opevesostat (CYP11A1 Upstream Androgen Synthesis Inhibitor)</a:t>
            </a:r>
          </a:p>
        </p:txBody>
      </p:sp>
      <p:pic>
        <p:nvPicPr>
          <p:cNvPr id="5" name="Content Placeholder 4">
            <a:extLst>
              <a:ext uri="{FF2B5EF4-FFF2-40B4-BE49-F238E27FC236}">
                <a16:creationId xmlns:a16="http://schemas.microsoft.com/office/drawing/2014/main" id="{1DE26422-2E4A-19DD-B1EA-E12FC7F80073}"/>
              </a:ext>
            </a:extLst>
          </p:cNvPr>
          <p:cNvPicPr>
            <a:picLocks noGrp="1" noChangeAspect="1"/>
          </p:cNvPicPr>
          <p:nvPr>
            <p:ph idx="1"/>
          </p:nvPr>
        </p:nvPicPr>
        <p:blipFill>
          <a:blip r:embed="rId3"/>
          <a:stretch>
            <a:fillRect/>
          </a:stretch>
        </p:blipFill>
        <p:spPr>
          <a:xfrm>
            <a:off x="838200" y="2507897"/>
            <a:ext cx="10515600" cy="2986794"/>
          </a:xfrm>
          <a:prstGeom prst="rect">
            <a:avLst/>
          </a:prstGeom>
        </p:spPr>
      </p:pic>
      <p:sp>
        <p:nvSpPr>
          <p:cNvPr id="6" name="TextBox 5">
            <a:extLst>
              <a:ext uri="{FF2B5EF4-FFF2-40B4-BE49-F238E27FC236}">
                <a16:creationId xmlns:a16="http://schemas.microsoft.com/office/drawing/2014/main" id="{1AC26E61-C4AB-FBD8-5F95-879CAE661C3F}"/>
              </a:ext>
            </a:extLst>
          </p:cNvPr>
          <p:cNvSpPr txBox="1"/>
          <p:nvPr/>
        </p:nvSpPr>
        <p:spPr>
          <a:xfrm>
            <a:off x="1055440" y="1997211"/>
            <a:ext cx="2953544" cy="64633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Arial" pitchFamily="-72" charset="0"/>
                <a:ea typeface="MS PGothic" charset="0"/>
              </a:rPr>
              <a:t>OMAHA-004</a:t>
            </a:r>
          </a:p>
        </p:txBody>
      </p:sp>
      <p:sp>
        <p:nvSpPr>
          <p:cNvPr id="7" name="TextBox 6">
            <a:extLst>
              <a:ext uri="{FF2B5EF4-FFF2-40B4-BE49-F238E27FC236}">
                <a16:creationId xmlns:a16="http://schemas.microsoft.com/office/drawing/2014/main" id="{87562E71-62C8-9851-668C-19461B50759F}"/>
              </a:ext>
            </a:extLst>
          </p:cNvPr>
          <p:cNvSpPr txBox="1"/>
          <p:nvPr/>
        </p:nvSpPr>
        <p:spPr>
          <a:xfrm>
            <a:off x="263352" y="5657671"/>
            <a:ext cx="10369152"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itchFamily="-72" charset="0"/>
                <a:ea typeface="MS PGothic" charset="0"/>
              </a:rPr>
              <a:t>OMAHA-003: Similar but requires 1-2 prior taxanes for </a:t>
            </a:r>
            <a:r>
              <a:rPr kumimoji="0" lang="en-US" sz="2400" b="1" i="0" u="none" strike="noStrike" kern="1200" cap="none" spc="0" normalizeH="0" baseline="0" noProof="0" dirty="0" err="1">
                <a:ln>
                  <a:noFill/>
                </a:ln>
                <a:solidFill>
                  <a:srgbClr val="ED7D31"/>
                </a:solidFill>
                <a:effectLst/>
                <a:uLnTx/>
                <a:uFillTx/>
                <a:latin typeface="Arial" pitchFamily="-72" charset="0"/>
                <a:ea typeface="MS PGothic" charset="0"/>
              </a:rPr>
              <a:t>mCRPC</a:t>
            </a:r>
            <a:r>
              <a:rPr kumimoji="0" lang="en-US" sz="2400" b="1" i="0" u="none" strike="noStrike" kern="1200" cap="none" spc="0" normalizeH="0" baseline="0" noProof="0" dirty="0">
                <a:ln>
                  <a:noFill/>
                </a:ln>
                <a:solidFill>
                  <a:srgbClr val="ED7D31"/>
                </a:solidFill>
                <a:effectLst/>
                <a:uLnTx/>
                <a:uFillTx/>
                <a:latin typeface="Arial" pitchFamily="-72" charset="0"/>
                <a:ea typeface="MS PGothic" charset="0"/>
              </a:rPr>
              <a:t> (n=1310). Primary: OS (separate analysis by AR LBD status)</a:t>
            </a:r>
          </a:p>
        </p:txBody>
      </p:sp>
      <p:sp>
        <p:nvSpPr>
          <p:cNvPr id="8" name="TextBox 7">
            <a:extLst>
              <a:ext uri="{FF2B5EF4-FFF2-40B4-BE49-F238E27FC236}">
                <a16:creationId xmlns:a16="http://schemas.microsoft.com/office/drawing/2014/main" id="{AB42F863-9F5F-6021-8B6C-BEB820EEAAB6}"/>
              </a:ext>
            </a:extLst>
          </p:cNvPr>
          <p:cNvSpPr txBox="1"/>
          <p:nvPr/>
        </p:nvSpPr>
        <p:spPr>
          <a:xfrm>
            <a:off x="9048328" y="1916832"/>
            <a:ext cx="2953544" cy="120032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Primary endpoints: </a:t>
            </a:r>
            <a:r>
              <a:rPr kumimoji="0" lang="en-US" sz="1800" b="1" i="0" u="none" strike="noStrike" kern="1200" cap="none" spc="0" normalizeH="0" baseline="0" noProof="0" dirty="0" err="1">
                <a:ln>
                  <a:noFill/>
                </a:ln>
                <a:solidFill>
                  <a:srgbClr val="ED7D31"/>
                </a:solidFill>
                <a:effectLst/>
                <a:uLnTx/>
                <a:uFillTx/>
                <a:latin typeface="Arial" pitchFamily="-72" charset="0"/>
                <a:ea typeface="MS PGothic" charset="0"/>
              </a:rPr>
              <a:t>rPFS</a:t>
            </a:r>
            <a:endParaRPr kumimoji="0" lang="en-US" sz="1800" b="1" i="0" u="none" strike="noStrike" kern="1200" cap="none" spc="0" normalizeH="0" baseline="0" noProof="0" dirty="0">
              <a:ln>
                <a:noFill/>
              </a:ln>
              <a:solidFill>
                <a:srgbClr val="ED7D31"/>
              </a:solidFill>
              <a:effectLst/>
              <a:uLnTx/>
              <a:uFillTx/>
              <a:latin typeface="Arial" pitchFamily="-72" charset="0"/>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N=400 AR LBD+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N=900 AR LBD-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Arial" pitchFamily="-72" charset="0"/>
                <a:ea typeface="MS PGothic" charset="0"/>
              </a:rPr>
              <a:t>Separately</a:t>
            </a:r>
          </a:p>
        </p:txBody>
      </p:sp>
      <p:sp>
        <p:nvSpPr>
          <p:cNvPr id="9" name="TextBox 8">
            <a:extLst>
              <a:ext uri="{FF2B5EF4-FFF2-40B4-BE49-F238E27FC236}">
                <a16:creationId xmlns:a16="http://schemas.microsoft.com/office/drawing/2014/main" id="{7530F1A3-8B47-CE77-2DB8-FDEE4748AB1D}"/>
              </a:ext>
            </a:extLst>
          </p:cNvPr>
          <p:cNvSpPr txBox="1"/>
          <p:nvPr/>
        </p:nvSpPr>
        <p:spPr>
          <a:xfrm>
            <a:off x="9067292" y="6396335"/>
            <a:ext cx="3144162"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72" charset="0"/>
                <a:ea typeface="MS PGothic" charset="0"/>
              </a:rPr>
              <a:t>AbstractsTPS298-9</a:t>
            </a:r>
          </a:p>
        </p:txBody>
      </p:sp>
      <p:sp>
        <p:nvSpPr>
          <p:cNvPr id="3" name="TextBox 2">
            <a:extLst>
              <a:ext uri="{FF2B5EF4-FFF2-40B4-BE49-F238E27FC236}">
                <a16:creationId xmlns:a16="http://schemas.microsoft.com/office/drawing/2014/main" id="{CF8A2227-81D2-EC50-388E-4597223C5CCA}"/>
              </a:ext>
            </a:extLst>
          </p:cNvPr>
          <p:cNvSpPr txBox="1"/>
          <p:nvPr/>
        </p:nvSpPr>
        <p:spPr>
          <a:xfrm>
            <a:off x="4329897" y="6442502"/>
            <a:ext cx="2236061"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itchFamily="-72" charset="0"/>
                <a:ea typeface="MS PGothic" charset="0"/>
              </a:rPr>
              <a:t>Fizazi</a:t>
            </a: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 K et al. ASCO GU 2026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Yu E et al. ASCO GU 2026</a:t>
            </a:r>
          </a:p>
        </p:txBody>
      </p:sp>
    </p:spTree>
    <p:extLst>
      <p:ext uri="{BB962C8B-B14F-4D97-AF65-F5344CB8AC3E}">
        <p14:creationId xmlns:p14="http://schemas.microsoft.com/office/powerpoint/2010/main" val="3326329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screen&#10;&#10;AI-generated content may be incorrect.">
            <a:extLst>
              <a:ext uri="{FF2B5EF4-FFF2-40B4-BE49-F238E27FC236}">
                <a16:creationId xmlns:a16="http://schemas.microsoft.com/office/drawing/2014/main" id="{02BCF87C-0312-9068-9318-4C834F1161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383117"/>
            <a:ext cx="12192000" cy="6091767"/>
          </a:xfrm>
          <a:prstGeom prst="rect">
            <a:avLst/>
          </a:prstGeom>
        </p:spPr>
      </p:pic>
    </p:spTree>
    <p:extLst>
      <p:ext uri="{BB962C8B-B14F-4D97-AF65-F5344CB8AC3E}">
        <p14:creationId xmlns:p14="http://schemas.microsoft.com/office/powerpoint/2010/main" val="40766494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B34B0-5BED-B91E-4C5B-92B860BD2CB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FC8B58-BC9E-42BF-ECBD-07EBCCB35B79}"/>
              </a:ext>
            </a:extLst>
          </p:cNvPr>
          <p:cNvSpPr txBox="1">
            <a:spLocks/>
          </p:cNvSpPr>
          <p:nvPr/>
        </p:nvSpPr>
        <p:spPr>
          <a:xfrm>
            <a:off x="162875" y="276500"/>
            <a:ext cx="1202912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IDeate-Prostate02: Phase I/II Umbrella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Substudy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of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Ifinatamab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Deruxtecan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-Based Treatment Combinations or as Monotherapy in Previously Treated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mCRPC</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50A15670-EFE4-AC82-910E-236F330033D2}"/>
              </a:ext>
            </a:extLst>
          </p:cNvPr>
          <p:cNvSpPr txBox="1"/>
          <p:nvPr/>
        </p:nvSpPr>
        <p:spPr>
          <a:xfrm>
            <a:off x="316374" y="6472257"/>
            <a:ext cx="5801396"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DeBono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J et al. Genitourinary Cancer Symposium 2026;Abstract TPS297. </a:t>
            </a:r>
          </a:p>
        </p:txBody>
      </p:sp>
      <p:pic>
        <p:nvPicPr>
          <p:cNvPr id="11" name="Picture 10" descr="A diagram of a safety phase&#10;&#10;AI-generated content may be incorrect.">
            <a:extLst>
              <a:ext uri="{FF2B5EF4-FFF2-40B4-BE49-F238E27FC236}">
                <a16:creationId xmlns:a16="http://schemas.microsoft.com/office/drawing/2014/main" id="{2A943A94-7E2E-178A-C08D-11E7080B5684}"/>
              </a:ext>
            </a:extLst>
          </p:cNvPr>
          <p:cNvPicPr>
            <a:picLocks noChangeAspect="1"/>
          </p:cNvPicPr>
          <p:nvPr/>
        </p:nvPicPr>
        <p:blipFill>
          <a:blip r:embed="rId2">
            <a:extLst>
              <a:ext uri="{28A0092B-C50C-407E-A947-70E740481C1C}">
                <a14:useLocalDpi xmlns:a14="http://schemas.microsoft.com/office/drawing/2010/main"/>
              </a:ext>
            </a:extLst>
          </a:blip>
          <a:srcRect t="-1"/>
          <a:stretch>
            <a:fillRect/>
          </a:stretch>
        </p:blipFill>
        <p:spPr>
          <a:xfrm>
            <a:off x="1233714" y="1169981"/>
            <a:ext cx="10592211" cy="3843419"/>
          </a:xfrm>
          <a:prstGeom prst="rect">
            <a:avLst/>
          </a:prstGeom>
        </p:spPr>
      </p:pic>
      <p:pic>
        <p:nvPicPr>
          <p:cNvPr id="13" name="Picture 12">
            <a:extLst>
              <a:ext uri="{FF2B5EF4-FFF2-40B4-BE49-F238E27FC236}">
                <a16:creationId xmlns:a16="http://schemas.microsoft.com/office/drawing/2014/main" id="{77DE8C67-259B-7FE6-1081-819DB6F2BD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3714" y="5179076"/>
            <a:ext cx="10343258" cy="1294365"/>
          </a:xfrm>
          <a:prstGeom prst="rect">
            <a:avLst/>
          </a:prstGeom>
        </p:spPr>
      </p:pic>
      <p:sp>
        <p:nvSpPr>
          <p:cNvPr id="16" name="TextBox 15">
            <a:extLst>
              <a:ext uri="{FF2B5EF4-FFF2-40B4-BE49-F238E27FC236}">
                <a16:creationId xmlns:a16="http://schemas.microsoft.com/office/drawing/2014/main" id="{63F8509C-93CF-B28E-73D3-30F04FADA597}"/>
              </a:ext>
            </a:extLst>
          </p:cNvPr>
          <p:cNvSpPr txBox="1"/>
          <p:nvPr/>
        </p:nvSpPr>
        <p:spPr>
          <a:xfrm>
            <a:off x="486293" y="1222409"/>
            <a:ext cx="3286669"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 Identifier: NCT06863272</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733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B831428-B2B4-E94B-0209-28AA229C17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383117"/>
            <a:ext cx="12192000" cy="6091767"/>
          </a:xfrm>
          <a:prstGeom prst="rect">
            <a:avLst/>
          </a:prstGeom>
        </p:spPr>
      </p:pic>
      <p:sp>
        <p:nvSpPr>
          <p:cNvPr id="4" name="TextBox 3">
            <a:extLst>
              <a:ext uri="{FF2B5EF4-FFF2-40B4-BE49-F238E27FC236}">
                <a16:creationId xmlns:a16="http://schemas.microsoft.com/office/drawing/2014/main" id="{A22640A4-9DE7-266D-ADD5-27B5158085D5}"/>
              </a:ext>
            </a:extLst>
          </p:cNvPr>
          <p:cNvSpPr txBox="1"/>
          <p:nvPr/>
        </p:nvSpPr>
        <p:spPr>
          <a:xfrm>
            <a:off x="5004971" y="2859336"/>
            <a:ext cx="3077014" cy="76585"/>
          </a:xfrm>
          <a:prstGeom prst="rect">
            <a:avLst/>
          </a:prstGeom>
          <a:solidFill>
            <a:schemeClr val="bg1"/>
          </a:solidFill>
        </p:spPr>
        <p:txBody>
          <a:bodyPr wrap="square" lIns="0" tIns="0" rIns="0" bIns="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8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darolutamide</a:t>
            </a:r>
            <a:r>
              <a:rPr kumimoji="0" lang="en-US" sz="4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nonmetastatic HSPC, </a:t>
            </a:r>
            <a:r>
              <a:rPr kumimoji="0" lang="en-US" sz="48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mHSPC</a:t>
            </a:r>
            <a:r>
              <a:rPr kumimoji="0" lang="en-US" sz="4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nonmetastatic CRPC, or </a:t>
            </a:r>
            <a:r>
              <a:rPr kumimoji="0" lang="en-US" sz="48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r>
              <a:rPr kumimoji="0" lang="en-US" sz="4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progressed during or</a:t>
            </a:r>
          </a:p>
        </p:txBody>
      </p:sp>
    </p:spTree>
    <p:extLst>
      <p:ext uri="{BB962C8B-B14F-4D97-AF65-F5344CB8AC3E}">
        <p14:creationId xmlns:p14="http://schemas.microsoft.com/office/powerpoint/2010/main" val="169384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FD669-BE43-F610-46BC-6ED054CFE1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6FE2D7A-FC77-401D-D33D-C6CD07506390}"/>
              </a:ext>
            </a:extLst>
          </p:cNvPr>
          <p:cNvSpPr txBox="1">
            <a:spLocks/>
          </p:cNvSpPr>
          <p:nvPr/>
        </p:nvSpPr>
        <p:spPr>
          <a:xfrm>
            <a:off x="179686" y="292100"/>
            <a:ext cx="1182592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IDeate-Prostate01: Phase III Study of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Ifinatamab</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Deruxtecan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Versus Docetaxel in Previously Treated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mCRPC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BDC6D18F-6182-F560-8EBC-3F09EDA737EC}"/>
              </a:ext>
            </a:extLst>
          </p:cNvPr>
          <p:cNvSpPr txBox="1"/>
          <p:nvPr/>
        </p:nvSpPr>
        <p:spPr>
          <a:xfrm>
            <a:off x="316374" y="6472257"/>
            <a:ext cx="5887574"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McKay RR et al. Genitourinary Cancer Symposium 2026;Abstract TPS294. </a:t>
            </a:r>
          </a:p>
        </p:txBody>
      </p:sp>
      <p:pic>
        <p:nvPicPr>
          <p:cNvPr id="7" name="Picture 6" descr="A close-up of a diagram&#10;&#10;AI-generated content may be incorrect.">
            <a:extLst>
              <a:ext uri="{FF2B5EF4-FFF2-40B4-BE49-F238E27FC236}">
                <a16:creationId xmlns:a16="http://schemas.microsoft.com/office/drawing/2014/main" id="{CE82B2EE-F088-7DC1-70DE-B9ED3D2377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374" y="1618162"/>
            <a:ext cx="11552550" cy="2855686"/>
          </a:xfrm>
          <a:prstGeom prst="rect">
            <a:avLst/>
          </a:prstGeom>
        </p:spPr>
      </p:pic>
      <p:pic>
        <p:nvPicPr>
          <p:cNvPr id="9" name="Picture 8">
            <a:extLst>
              <a:ext uri="{FF2B5EF4-FFF2-40B4-BE49-F238E27FC236}">
                <a16:creationId xmlns:a16="http://schemas.microsoft.com/office/drawing/2014/main" id="{5E9B9849-56D7-5251-3B05-C6AAD731F2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193" y="4737551"/>
            <a:ext cx="11185961" cy="1256849"/>
          </a:xfrm>
          <a:prstGeom prst="rect">
            <a:avLst/>
          </a:prstGeom>
        </p:spPr>
      </p:pic>
      <p:sp>
        <p:nvSpPr>
          <p:cNvPr id="10" name="TextBox 9">
            <a:extLst>
              <a:ext uri="{FF2B5EF4-FFF2-40B4-BE49-F238E27FC236}">
                <a16:creationId xmlns:a16="http://schemas.microsoft.com/office/drawing/2014/main" id="{DAC80445-6230-2C6C-6469-EF51538002C1}"/>
              </a:ext>
            </a:extLst>
          </p:cNvPr>
          <p:cNvSpPr txBox="1"/>
          <p:nvPr/>
        </p:nvSpPr>
        <p:spPr>
          <a:xfrm>
            <a:off x="486293" y="1222409"/>
            <a:ext cx="3286669"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 Identifier: NCT06925737</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3142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B02DC-7311-B7F5-CF66-CB241131C0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32076" y="188640"/>
            <a:ext cx="7727847" cy="6001339"/>
          </a:xfrm>
          <a:prstGeom prst="rect">
            <a:avLst/>
          </a:prstGeom>
        </p:spPr>
      </p:pic>
      <p:sp>
        <p:nvSpPr>
          <p:cNvPr id="5" name="TextBox 4">
            <a:extLst>
              <a:ext uri="{FF2B5EF4-FFF2-40B4-BE49-F238E27FC236}">
                <a16:creationId xmlns:a16="http://schemas.microsoft.com/office/drawing/2014/main" id="{591ADA1C-FEDE-3C7F-EF18-3D686BF67ED8}"/>
              </a:ext>
            </a:extLst>
          </p:cNvPr>
          <p:cNvSpPr txBox="1"/>
          <p:nvPr/>
        </p:nvSpPr>
        <p:spPr>
          <a:xfrm>
            <a:off x="2232076" y="6189979"/>
            <a:ext cx="2526910"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Armstrong A et al. ASCO GU 2026</a:t>
            </a:r>
          </a:p>
        </p:txBody>
      </p:sp>
    </p:spTree>
    <p:extLst>
      <p:ext uri="{BB962C8B-B14F-4D97-AF65-F5344CB8AC3E}">
        <p14:creationId xmlns:p14="http://schemas.microsoft.com/office/powerpoint/2010/main" val="6030611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BE5B0-3B71-3C33-5F79-0D3664BC20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5732" y="620688"/>
            <a:ext cx="10920536" cy="6023299"/>
          </a:xfrm>
          <a:prstGeom prst="rect">
            <a:avLst/>
          </a:prstGeom>
        </p:spPr>
      </p:pic>
      <p:sp>
        <p:nvSpPr>
          <p:cNvPr id="5" name="Rectangle 4">
            <a:extLst>
              <a:ext uri="{FF2B5EF4-FFF2-40B4-BE49-F238E27FC236}">
                <a16:creationId xmlns:a16="http://schemas.microsoft.com/office/drawing/2014/main" id="{747A3E50-8617-D30C-0619-0362D1F0B8D9}"/>
              </a:ext>
            </a:extLst>
          </p:cNvPr>
          <p:cNvSpPr/>
          <p:nvPr/>
        </p:nvSpPr>
        <p:spPr>
          <a:xfrm>
            <a:off x="635732" y="476672"/>
            <a:ext cx="11148900" cy="5040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CBDA65-2C24-9215-3AEB-FAC8178A2B87}"/>
              </a:ext>
            </a:extLst>
          </p:cNvPr>
          <p:cNvSpPr>
            <a:spLocks noGrp="1"/>
          </p:cNvSpPr>
          <p:nvPr>
            <p:ph type="title"/>
          </p:nvPr>
        </p:nvSpPr>
        <p:spPr>
          <a:xfrm>
            <a:off x="838200" y="0"/>
            <a:ext cx="10515600" cy="1325563"/>
          </a:xfrm>
        </p:spPr>
        <p:txBody>
          <a:bodyPr/>
          <a:lstStyle/>
          <a:p>
            <a:r>
              <a:rPr lang="en-US" dirty="0"/>
              <a:t>TulmiSTAR01: Study Design</a:t>
            </a:r>
          </a:p>
        </p:txBody>
      </p:sp>
      <p:sp>
        <p:nvSpPr>
          <p:cNvPr id="3" name="TextBox 2">
            <a:extLst>
              <a:ext uri="{FF2B5EF4-FFF2-40B4-BE49-F238E27FC236}">
                <a16:creationId xmlns:a16="http://schemas.microsoft.com/office/drawing/2014/main" id="{0220EE16-7DA0-2C67-592F-9A4DA4A5B5E5}"/>
              </a:ext>
            </a:extLst>
          </p:cNvPr>
          <p:cNvSpPr txBox="1"/>
          <p:nvPr/>
        </p:nvSpPr>
        <p:spPr>
          <a:xfrm>
            <a:off x="4655840" y="6581001"/>
            <a:ext cx="2526910"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Armstrong A et al. ASCO GU 2026</a:t>
            </a:r>
          </a:p>
        </p:txBody>
      </p:sp>
    </p:spTree>
    <p:extLst>
      <p:ext uri="{BB962C8B-B14F-4D97-AF65-F5344CB8AC3E}">
        <p14:creationId xmlns:p14="http://schemas.microsoft.com/office/powerpoint/2010/main" val="146010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EE168-9BCD-AD64-4859-64F1DD125D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6158" y="1388610"/>
            <a:ext cx="7599683" cy="5104265"/>
          </a:xfrm>
          <a:prstGeom prst="rect">
            <a:avLst/>
          </a:prstGeom>
        </p:spPr>
      </p:pic>
      <p:sp>
        <p:nvSpPr>
          <p:cNvPr id="5" name="Title 1">
            <a:extLst>
              <a:ext uri="{FF2B5EF4-FFF2-40B4-BE49-F238E27FC236}">
                <a16:creationId xmlns:a16="http://schemas.microsoft.com/office/drawing/2014/main" id="{06B65584-0B03-BBFE-3AE5-CA3121DAFFB6}"/>
              </a:ext>
            </a:extLst>
          </p:cNvPr>
          <p:cNvSpPr>
            <a:spLocks noGrp="1"/>
          </p:cNvSpPr>
          <p:nvPr>
            <p:ph type="title"/>
          </p:nvPr>
        </p:nvSpPr>
        <p:spPr>
          <a:xfrm>
            <a:off x="838200" y="365125"/>
            <a:ext cx="10515600" cy="1325563"/>
          </a:xfrm>
        </p:spPr>
        <p:txBody>
          <a:bodyPr/>
          <a:lstStyle/>
          <a:p>
            <a:r>
              <a:rPr lang="en-US" dirty="0"/>
              <a:t>TulmiSTAR01: Key Points</a:t>
            </a:r>
          </a:p>
        </p:txBody>
      </p:sp>
      <p:sp>
        <p:nvSpPr>
          <p:cNvPr id="6" name="TextBox 5">
            <a:extLst>
              <a:ext uri="{FF2B5EF4-FFF2-40B4-BE49-F238E27FC236}">
                <a16:creationId xmlns:a16="http://schemas.microsoft.com/office/drawing/2014/main" id="{D7C04C99-EE56-DD25-083C-AA00BEA8877D}"/>
              </a:ext>
            </a:extLst>
          </p:cNvPr>
          <p:cNvSpPr txBox="1"/>
          <p:nvPr/>
        </p:nvSpPr>
        <p:spPr>
          <a:xfrm>
            <a:off x="4832544" y="6492875"/>
            <a:ext cx="2526910"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Armstrong A et al. ASCO GU 2026</a:t>
            </a:r>
          </a:p>
        </p:txBody>
      </p:sp>
    </p:spTree>
    <p:extLst>
      <p:ext uri="{BB962C8B-B14F-4D97-AF65-F5344CB8AC3E}">
        <p14:creationId xmlns:p14="http://schemas.microsoft.com/office/powerpoint/2010/main" val="24322367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7BC01C80-4F34-53AC-171D-D181B990B929}"/>
              </a:ext>
            </a:extLst>
          </p:cNvPr>
          <p:cNvSpPr txBox="1">
            <a:spLocks/>
          </p:cNvSpPr>
          <p:nvPr/>
        </p:nvSpPr>
        <p:spPr>
          <a:xfrm>
            <a:off x="1" y="6613347"/>
            <a:ext cx="3434367" cy="2446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Stein MN et al, J Clin Oncol 2025; 43: 2516-26.</a:t>
            </a:r>
          </a:p>
        </p:txBody>
      </p:sp>
      <p:pic>
        <p:nvPicPr>
          <p:cNvPr id="8" name="Image 0" descr="preencoded.png">
            <a:extLst>
              <a:ext uri="{FF2B5EF4-FFF2-40B4-BE49-F238E27FC236}">
                <a16:creationId xmlns:a16="http://schemas.microsoft.com/office/drawing/2014/main" id="{D170CA78-8B46-8437-905E-03A0C986FAA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25761" y="1229001"/>
            <a:ext cx="11244471" cy="4493882"/>
          </a:xfrm>
          <a:prstGeom prst="rect">
            <a:avLst/>
          </a:prstGeom>
        </p:spPr>
      </p:pic>
      <p:sp>
        <p:nvSpPr>
          <p:cNvPr id="9" name="TextBox 8">
            <a:extLst>
              <a:ext uri="{FF2B5EF4-FFF2-40B4-BE49-F238E27FC236}">
                <a16:creationId xmlns:a16="http://schemas.microsoft.com/office/drawing/2014/main" id="{7F948EFC-08F8-B8A4-962C-3F95AC544F09}"/>
              </a:ext>
            </a:extLst>
          </p:cNvPr>
          <p:cNvSpPr txBox="1"/>
          <p:nvPr/>
        </p:nvSpPr>
        <p:spPr>
          <a:xfrm>
            <a:off x="446633" y="338537"/>
            <a:ext cx="9828781" cy="89255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6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 trial </a:t>
            </a:r>
            <a:r>
              <a:rPr kumimoji="0" lang="en-US" sz="26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pasritamig</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mAPMR</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PC – Baseline Patient </a:t>
            </a:r>
            <a:b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b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Characteristics</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91190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34C0-3673-9A87-B8B5-2B9ABB53D57C}"/>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723E188D-CFBA-B98B-7C20-B25A0461D0F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25761" y="1026100"/>
            <a:ext cx="11328918" cy="4547386"/>
          </a:xfrm>
          <a:prstGeom prst="rect">
            <a:avLst/>
          </a:prstGeom>
        </p:spPr>
      </p:pic>
      <p:sp>
        <p:nvSpPr>
          <p:cNvPr id="7" name="Text Placeholder 5">
            <a:extLst>
              <a:ext uri="{FF2B5EF4-FFF2-40B4-BE49-F238E27FC236}">
                <a16:creationId xmlns:a16="http://schemas.microsoft.com/office/drawing/2014/main" id="{F4110CD0-02E6-5F49-7C01-DE11C83AA0D1}"/>
              </a:ext>
            </a:extLst>
          </p:cNvPr>
          <p:cNvSpPr txBox="1">
            <a:spLocks/>
          </p:cNvSpPr>
          <p:nvPr/>
        </p:nvSpPr>
        <p:spPr>
          <a:xfrm>
            <a:off x="1" y="6613347"/>
            <a:ext cx="3434367" cy="2446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Stein MN et al, J Clin Oncol 2025; 43: 2516-26.</a:t>
            </a:r>
          </a:p>
        </p:txBody>
      </p:sp>
      <p:sp>
        <p:nvSpPr>
          <p:cNvPr id="9" name="TextBox 8">
            <a:extLst>
              <a:ext uri="{FF2B5EF4-FFF2-40B4-BE49-F238E27FC236}">
                <a16:creationId xmlns:a16="http://schemas.microsoft.com/office/drawing/2014/main" id="{F44E571E-E033-D46C-DCEE-4D7328986E3D}"/>
              </a:ext>
            </a:extLst>
          </p:cNvPr>
          <p:cNvSpPr txBox="1"/>
          <p:nvPr/>
        </p:nvSpPr>
        <p:spPr>
          <a:xfrm>
            <a:off x="225761" y="276292"/>
            <a:ext cx="9827177" cy="49244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6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 trial </a:t>
            </a:r>
            <a:r>
              <a:rPr kumimoji="0" lang="en-US" sz="26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pasritamig</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mAPMR</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PC – Safety and RP2D</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437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0B681-AE18-3363-125D-4D078E1450C4}"/>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BB53C0D1-BB7E-70EC-A8D4-F20C57551E1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328616" y="993659"/>
            <a:ext cx="7120183" cy="5398025"/>
          </a:xfrm>
          <a:prstGeom prst="rect">
            <a:avLst/>
          </a:prstGeom>
        </p:spPr>
      </p:pic>
      <p:sp>
        <p:nvSpPr>
          <p:cNvPr id="7" name="Text Placeholder 5">
            <a:extLst>
              <a:ext uri="{FF2B5EF4-FFF2-40B4-BE49-F238E27FC236}">
                <a16:creationId xmlns:a16="http://schemas.microsoft.com/office/drawing/2014/main" id="{2635E445-BD12-E051-8959-60C6F76D4BCA}"/>
              </a:ext>
            </a:extLst>
          </p:cNvPr>
          <p:cNvSpPr txBox="1">
            <a:spLocks/>
          </p:cNvSpPr>
          <p:nvPr/>
        </p:nvSpPr>
        <p:spPr>
          <a:xfrm>
            <a:off x="1" y="6613347"/>
            <a:ext cx="3434367" cy="24465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Stein MN et al, J Clin Oncol 2025; 43: 2516-26.</a:t>
            </a:r>
          </a:p>
        </p:txBody>
      </p:sp>
      <p:sp>
        <p:nvSpPr>
          <p:cNvPr id="9" name="TextBox 8">
            <a:extLst>
              <a:ext uri="{FF2B5EF4-FFF2-40B4-BE49-F238E27FC236}">
                <a16:creationId xmlns:a16="http://schemas.microsoft.com/office/drawing/2014/main" id="{30CBC171-6B30-6F51-C0F2-0B4154937C2E}"/>
              </a:ext>
            </a:extLst>
          </p:cNvPr>
          <p:cNvSpPr txBox="1"/>
          <p:nvPr/>
        </p:nvSpPr>
        <p:spPr>
          <a:xfrm>
            <a:off x="1178699" y="220094"/>
            <a:ext cx="9420015" cy="49244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6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 trial </a:t>
            </a:r>
            <a:r>
              <a:rPr kumimoji="0" lang="en-US" sz="26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pasritamig</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for </a:t>
            </a:r>
            <a:r>
              <a:rPr kumimoji="0" lang="en-US" sz="26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mAPMR</a:t>
            </a:r>
            <a:r>
              <a:rPr kumimoji="0" lang="en-US" sz="26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PC – RP2D Efficacy</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1553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9CD07-8581-545A-8A2A-7AF6854EE3C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88E9D3C1-0631-16A0-F2F7-B537D1E9CFC8}"/>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A3B0FE5-1233-167E-06EE-EC672D6C996B}"/>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DECCCC59-1648-FD5D-9A9D-59C7A4CB7D2C}"/>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52D839A1-9FAA-E7CD-8F73-9C0FA998CC2D}"/>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93E5B87F-899C-0128-FB49-B0A15910A4F4}"/>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1BCAB0FE-5802-F4FD-F5AD-DE78629386E0}"/>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BE8A98D7-A3B7-A41A-BCF2-EC0A45C3C061}"/>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69331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a:t>
            </a:r>
            <a:br>
              <a:rPr lang="en-US" sz="3600" i="1" dirty="0"/>
            </a:br>
            <a:r>
              <a:rPr lang="en-US" sz="3600" i="1" dirty="0"/>
              <a:t>MOC and ABS credit is provided in the Zoom </a:t>
            </a:r>
            <a:br>
              <a:rPr lang="en-US" sz="3600" i="1" dirty="0"/>
            </a:br>
            <a:r>
              <a:rPr lang="en-US" sz="3600" i="1" dirty="0"/>
              <a:t>chat room. Attendees will also receive an email </a:t>
            </a:r>
            <a:br>
              <a:rPr lang="en-US" sz="3600" i="1" dirty="0"/>
            </a:br>
            <a:r>
              <a:rPr lang="en-US" sz="3600" i="1" dirty="0"/>
              <a:t>in 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448959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48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4689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6193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2331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0138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68943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9255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Andrew J Armstrong,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ScM</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Surgery, Pharmacology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Cancer Biology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 Center for Prostate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Urologic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Departments of Medicine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02225"/>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Scott T Tagawa,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GU Disease Management Team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Meyer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4302225"/>
            <a:ext cx="1443490" cy="1443490"/>
          </a:xfrm>
          <a:prstGeom prst="rect">
            <a:avLst/>
          </a:prstGeom>
        </p:spPr>
      </p:pic>
    </p:spTree>
    <p:extLst>
      <p:ext uri="{BB962C8B-B14F-4D97-AF65-F5344CB8AC3E}">
        <p14:creationId xmlns:p14="http://schemas.microsoft.com/office/powerpoint/2010/main" val="201849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421630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342495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07D6-07B4-1503-DBBF-DC5681D20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7D949-3EC6-B8A0-DFDC-293B1478D1CA}"/>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4D05AC5D-FC59-66FA-85A0-825179803786}"/>
              </a:ext>
            </a:extLst>
          </p:cNvPr>
          <p:cNvSpPr>
            <a:spLocks noGrp="1"/>
          </p:cNvSpPr>
          <p:nvPr>
            <p:ph idx="1"/>
          </p:nvPr>
        </p:nvSpPr>
        <p:spPr>
          <a:xfrm>
            <a:off x="1343473" y="1844824"/>
            <a:ext cx="9505056"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Prostate Cancer Working Group 4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1447534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0615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Andrew J Armstrong,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ScM</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Surgery, Pharmacology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Cancer Biology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 Center for Prostate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Urologic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Departments of Medicine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02225"/>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Scott T Tagawa,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GU Disease Management Team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Meyer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79376" y="4302225"/>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a:ln>
                  <a:noFill/>
                </a:ln>
                <a:solidFill>
                  <a:srgbClr val="0432FF"/>
                </a:solidFill>
                <a:effectLst/>
                <a:uLnTx/>
                <a:uFillTx/>
                <a:latin typeface="Calibri"/>
                <a:ea typeface="+mj-ea"/>
                <a:cs typeface="+mj-cs"/>
              </a:rPr>
              <a:t>We </a:t>
            </a:r>
            <a:r>
              <a:rPr kumimoji="0" lang="en-US" sz="3000" b="1" i="0" u="none" strike="noStrike" kern="0" cap="none" spc="0" normalizeH="0" baseline="0" noProof="0" dirty="0">
                <a:ln>
                  <a:noFill/>
                </a:ln>
                <a:solidFill>
                  <a:srgbClr val="0432FF"/>
                </a:solidFill>
                <a:effectLst/>
                <a:uLnTx/>
                <a:uFillTx/>
                <a:latin typeface="Calibri"/>
                <a:ea typeface="+mj-ea"/>
                <a:cs typeface="+mj-cs"/>
              </a:rPr>
              <a:t>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0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7673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76202" cy="4605235"/>
          </a:xfrm>
        </p:spPr>
        <p:txBody>
          <a:bodyPr/>
          <a:lstStyle/>
          <a:p>
            <a:pPr marL="98425" indent="0">
              <a:buNone/>
            </a:pPr>
            <a:r>
              <a:rPr lang="en-US" sz="2500" b="0" dirty="0"/>
              <a:t>This activity is supported by educational grants from AstraZeneca Pharmaceuticals LP, Merck, Novartis, and Sumitomo Pharma America and Pfizer Inc.</a:t>
            </a:r>
          </a:p>
        </p:txBody>
      </p:sp>
    </p:spTree>
    <p:extLst>
      <p:ext uri="{BB962C8B-B14F-4D97-AF65-F5344CB8AC3E}">
        <p14:creationId xmlns:p14="http://schemas.microsoft.com/office/powerpoint/2010/main" val="1480231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7069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914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2566204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2958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5721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71076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E3A29-7698-6BB7-1BF3-9F62C3614F50}"/>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13188EAB-EA10-6BDE-48F2-CBD1BDCD51AE}"/>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T Tagawa,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0F0102E-E9B9-08FB-4AE4-36245482DF5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0D678FB-22F8-4BDF-4096-639A922A278C}"/>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9BCB2FB2-9098-3AA0-7D4E-5DCE3E4A00AB}"/>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977E0B77-EA63-4252-DFD0-7B304F02F347}"/>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047DD673-C851-B81A-0AFA-C82F382604BE}"/>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3FC042CC-3331-24A4-1270-3617D73C4EF0}"/>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Prostate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7436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Merck, Novartis, and Sumitomo Pharma America </a:t>
            </a:r>
            <a:br>
              <a:rPr lang="en-US" sz="2500" b="0" dirty="0"/>
            </a:br>
            <a:r>
              <a:rPr lang="en-US" sz="2500" b="0" dirty="0"/>
              <a:t>and Pfizer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Armstrong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188448" y="1772816"/>
          <a:ext cx="9806642" cy="3101576"/>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6775959">
                  <a:extLst>
                    <a:ext uri="{9D8B030D-6E8A-4147-A177-3AD203B41FA5}">
                      <a16:colId xmlns:a16="http://schemas.microsoft.com/office/drawing/2014/main" val="3833924404"/>
                    </a:ext>
                  </a:extLst>
                </a:gridCol>
              </a:tblGrid>
              <a:tr h="11438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Bayer HealthCare Pharmaceuticals, Bristol Myers Squibb, Merck, Pfizer Inc, </a:t>
                      </a:r>
                      <a:r>
                        <a:rPr lang="en-US" b="0" dirty="0" err="1">
                          <a:solidFill>
                            <a:schemeClr val="tx1"/>
                          </a:solidFill>
                        </a:rPr>
                        <a:t>PrecedeBiosciences</a:t>
                      </a:r>
                      <a:r>
                        <a:rPr lang="en-US" b="0" dirty="0">
                          <a:solidFill>
                            <a:schemeClr val="tx1"/>
                          </a:solidFill>
                        </a:rPr>
                        <a:t>, Sumitomo Pharma America, </a:t>
                      </a:r>
                      <a:r>
                        <a:rPr lang="en-US" b="0" dirty="0" err="1">
                          <a:solidFill>
                            <a:schemeClr val="tx1"/>
                          </a:solidFill>
                        </a:rPr>
                        <a:t>Telix</a:t>
                      </a:r>
                      <a:r>
                        <a:rPr lang="en-US" b="0" dirty="0">
                          <a:solidFill>
                            <a:schemeClr val="tx1"/>
                          </a:solidFill>
                        </a:rPr>
                        <a:t> Pharmaceuticals Limited</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18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Astellas, Bayer HealthCare Pharmaceuticals, Janssen Biotech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11438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Astellas, AstraZeneca Pharmaceuticals LP, Bayer HealthCare Pharmaceuticals, Bristol Myers Squibb, </a:t>
                      </a:r>
                      <a:r>
                        <a:rPr lang="en-US" sz="1800" b="0" kern="1200" dirty="0" err="1">
                          <a:solidFill>
                            <a:schemeClr val="tx1"/>
                          </a:solidFill>
                          <a:effectLst/>
                          <a:latin typeface="+mn-lt"/>
                          <a:ea typeface="+mn-ea"/>
                          <a:cs typeface="+mn-cs"/>
                        </a:rPr>
                        <a:t>FibroGen</a:t>
                      </a:r>
                      <a:r>
                        <a:rPr lang="en-US" sz="1800" b="0" kern="1200" dirty="0">
                          <a:solidFill>
                            <a:schemeClr val="tx1"/>
                          </a:solidFill>
                          <a:effectLst/>
                          <a:latin typeface="+mn-lt"/>
                          <a:ea typeface="+mn-ea"/>
                          <a:cs typeface="+mn-cs"/>
                        </a:rPr>
                        <a:t> Inc, Janssen Biotech Inc, Merck, Novartis, Pathos,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72115"/>
                  </a:ext>
                </a:extLst>
              </a:tr>
            </a:tbl>
          </a:graphicData>
        </a:graphic>
      </p:graphicFrame>
    </p:spTree>
    <p:custDataLst>
      <p:tags r:id="rId1"/>
    </p:custDataLst>
    <p:extLst>
      <p:ext uri="{BB962C8B-B14F-4D97-AF65-F5344CB8AC3E}">
        <p14:creationId xmlns:p14="http://schemas.microsoft.com/office/powerpoint/2010/main" val="383680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52736"/>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14727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Tagawa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556792"/>
          <a:ext cx="10519515" cy="4222225"/>
        </p:xfrm>
        <a:graphic>
          <a:graphicData uri="http://schemas.openxmlformats.org/drawingml/2006/table">
            <a:tbl>
              <a:tblPr firstRow="1" bandRow="1">
                <a:tableStyleId>{F2DE63D5-997A-4646-A377-4702673A728D}</a:tableStyleId>
              </a:tblPr>
              <a:tblGrid>
                <a:gridCol w="2595462">
                  <a:extLst>
                    <a:ext uri="{9D8B030D-6E8A-4147-A177-3AD203B41FA5}">
                      <a16:colId xmlns:a16="http://schemas.microsoft.com/office/drawing/2014/main" val="20000"/>
                    </a:ext>
                  </a:extLst>
                </a:gridCol>
                <a:gridCol w="7924053">
                  <a:extLst>
                    <a:ext uri="{9D8B030D-6E8A-4147-A177-3AD203B41FA5}">
                      <a16:colId xmlns:a16="http://schemas.microsoft.com/office/drawing/2014/main" val="3833924404"/>
                    </a:ext>
                  </a:extLst>
                </a:gridCol>
              </a:tblGrid>
              <a:tr h="164705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Abdera Therapeutics, Bayer HealthCare Pharmaceuticals, </a:t>
                      </a:r>
                      <a:r>
                        <a:rPr lang="en-US" b="0" dirty="0" err="1">
                          <a:solidFill>
                            <a:schemeClr val="tx1"/>
                          </a:solidFill>
                        </a:rPr>
                        <a:t>Biohaven</a:t>
                      </a:r>
                      <a:r>
                        <a:rPr lang="en-US" b="0" dirty="0">
                          <a:solidFill>
                            <a:schemeClr val="tx1"/>
                          </a:solidFill>
                        </a:rPr>
                        <a:t>, Blue Earth Diagnostics, Boston Scientific Corporation, Clarity Pharmaceuticals, Convergent Therapeutics Inc, Daiichi Sankyo Inc, EMD Serono Inc, GE Healthcare, Gilead Sciences Inc, Johnson &amp; Johnson, </a:t>
                      </a:r>
                      <a:r>
                        <a:rPr lang="en-US" b="0" dirty="0" err="1">
                          <a:solidFill>
                            <a:schemeClr val="tx1"/>
                          </a:solidFill>
                        </a:rPr>
                        <a:t>Lantheus</a:t>
                      </a:r>
                      <a:r>
                        <a:rPr lang="en-US" b="0" dirty="0">
                          <a:solidFill>
                            <a:schemeClr val="tx1"/>
                          </a:solidFill>
                        </a:rPr>
                        <a:t>, Lilly, Merck, </a:t>
                      </a:r>
                      <a:r>
                        <a:rPr lang="en-US" b="0" dirty="0" err="1">
                          <a:solidFill>
                            <a:schemeClr val="tx1"/>
                          </a:solidFill>
                        </a:rPr>
                        <a:t>Myovant</a:t>
                      </a:r>
                      <a:r>
                        <a:rPr lang="en-US" b="0" dirty="0">
                          <a:solidFill>
                            <a:schemeClr val="tx1"/>
                          </a:solidFill>
                        </a:rPr>
                        <a:t> Sciences, Novartis, Pfizer Inc, Regeneron Pharmaceuticals Inc, </a:t>
                      </a:r>
                      <a:r>
                        <a:rPr lang="en-US" b="0" dirty="0" err="1">
                          <a:solidFill>
                            <a:schemeClr val="tx1"/>
                          </a:solidFill>
                        </a:rPr>
                        <a:t>Telix</a:t>
                      </a:r>
                      <a:r>
                        <a:rPr lang="en-US" b="0" dirty="0">
                          <a:solidFill>
                            <a:schemeClr val="tx1"/>
                          </a:solidFill>
                        </a:rPr>
                        <a:t> Pharmaceuticals Limited</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AIQ Solutions, Bayer HealthCare Pharmaceuticals, Clarity Pharmaceuticals, Gilead Sciences Inc, </a:t>
                      </a:r>
                      <a:r>
                        <a:rPr lang="en-US" sz="1800" b="0" kern="1200" dirty="0" err="1">
                          <a:solidFill>
                            <a:schemeClr val="tx1"/>
                          </a:solidFill>
                          <a:effectLst/>
                          <a:latin typeface="+mn-lt"/>
                          <a:ea typeface="+mn-ea"/>
                          <a:cs typeface="+mn-cs"/>
                        </a:rPr>
                        <a:t>Janux</a:t>
                      </a:r>
                      <a:r>
                        <a:rPr lang="en-US" sz="1800" b="0" kern="1200" dirty="0">
                          <a:solidFill>
                            <a:schemeClr val="tx1"/>
                          </a:solidFill>
                          <a:effectLst/>
                          <a:latin typeface="+mn-lt"/>
                          <a:ea typeface="+mn-ea"/>
                          <a:cs typeface="+mn-cs"/>
                        </a:rPr>
                        <a:t> Therapeutics, Johnson &amp; Johnson, Lilly, Merck, Novartis, Pfizer Inc,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54778"/>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Boston Scientific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83336"/>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Convergent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355102"/>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52736"/>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77098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07D6-07B4-1503-DBBF-DC5681D20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7D949-3EC6-B8A0-DFDC-293B1478D1CA}"/>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4D05AC5D-FC59-66FA-85A0-825179803786}"/>
              </a:ext>
            </a:extLst>
          </p:cNvPr>
          <p:cNvSpPr>
            <a:spLocks noGrp="1"/>
          </p:cNvSpPr>
          <p:nvPr>
            <p:ph idx="1"/>
          </p:nvPr>
        </p:nvSpPr>
        <p:spPr>
          <a:xfrm>
            <a:off x="1343473" y="1844824"/>
            <a:ext cx="9505056"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Prostate Cancer Working Group 4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60832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71B5E-54AE-EE01-3128-01992A3DB3BA}"/>
              </a:ext>
            </a:extLst>
          </p:cNvPr>
          <p:cNvPicPr>
            <a:picLocks noChangeAspect="1"/>
          </p:cNvPicPr>
          <p:nvPr/>
        </p:nvPicPr>
        <p:blipFill>
          <a:blip r:embed="rId2">
            <a:extLst>
              <a:ext uri="{28A0092B-C50C-407E-A947-70E740481C1C}">
                <a14:useLocalDpi xmlns:a14="http://schemas.microsoft.com/office/drawing/2010/main" val="0"/>
              </a:ext>
            </a:extLst>
          </a:blip>
          <a:srcRect l="8722" t="4442" r="9306" b="13586"/>
          <a:stretch>
            <a:fillRect/>
          </a:stretch>
        </p:blipFill>
        <p:spPr>
          <a:xfrm>
            <a:off x="1531903" y="3112587"/>
            <a:ext cx="5151727" cy="3511585"/>
          </a:xfrm>
          <a:prstGeom prst="rect">
            <a:avLst/>
          </a:prstGeom>
          <a:ln w="76200">
            <a:solidFill>
              <a:schemeClr val="bg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966F89A-0DC4-106D-BAA4-D97B935F62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5572" y="437129"/>
            <a:ext cx="5208339" cy="3125003"/>
          </a:xfrm>
          <a:prstGeom prst="rect">
            <a:avLst/>
          </a:prstGeom>
          <a:ln w="76200">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A2E0A3A-8A05-4F14-66EE-DD252DDA95EE}"/>
              </a:ext>
            </a:extLst>
          </p:cNvPr>
          <p:cNvPicPr>
            <a:picLocks noChangeAspect="1"/>
          </p:cNvPicPr>
          <p:nvPr/>
        </p:nvPicPr>
        <p:blipFill>
          <a:blip r:embed="rId4">
            <a:extLst>
              <a:ext uri="{28A0092B-C50C-407E-A947-70E740481C1C}">
                <a14:useLocalDpi xmlns:a14="http://schemas.microsoft.com/office/drawing/2010/main" val="0"/>
              </a:ext>
            </a:extLst>
          </a:blip>
          <a:srcRect t="4874" b="7101"/>
          <a:stretch>
            <a:fillRect/>
          </a:stretch>
        </p:blipFill>
        <p:spPr>
          <a:xfrm>
            <a:off x="7175303" y="3338016"/>
            <a:ext cx="4723662" cy="3125003"/>
          </a:xfrm>
          <a:prstGeom prst="rect">
            <a:avLst/>
          </a:prstGeom>
          <a:noFill/>
          <a:ln w="76200">
            <a:solidFill>
              <a:schemeClr val="bg1"/>
            </a:solidFill>
          </a:ln>
          <a:effectLst>
            <a:outerShdw blurRad="50800" dist="38100" dir="2700000" algn="tl" rotWithShape="0">
              <a:prstClr val="black">
                <a:alpha val="40000"/>
              </a:prstClr>
            </a:outerShdw>
          </a:effectLst>
        </p:spPr>
      </p:pic>
      <p:pic>
        <p:nvPicPr>
          <p:cNvPr id="4" name="Picture 3" descr="A person in a suit with his arms crossed&#10;&#10;AI-generated content may be incorrect.">
            <a:extLst>
              <a:ext uri="{FF2B5EF4-FFF2-40B4-BE49-F238E27FC236}">
                <a16:creationId xmlns:a16="http://schemas.microsoft.com/office/drawing/2014/main" id="{3E662283-853C-E114-E051-C06BF8B6A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332657"/>
            <a:ext cx="5328592" cy="3550174"/>
          </a:xfrm>
          <a:prstGeom prst="rect">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9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AI-generated content may be incorrect.">
            <a:extLst>
              <a:ext uri="{FF2B5EF4-FFF2-40B4-BE49-F238E27FC236}">
                <a16:creationId xmlns:a16="http://schemas.microsoft.com/office/drawing/2014/main" id="{51D951EA-135B-8219-3225-F626C7492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904" y="1"/>
            <a:ext cx="6955160" cy="3912278"/>
          </a:xfrm>
          <a:prstGeom prst="rect">
            <a:avLst/>
          </a:prstGeom>
        </p:spPr>
      </p:pic>
      <p:pic>
        <p:nvPicPr>
          <p:cNvPr id="7" name="Picture 6" descr="A close-up of a person&#10;&#10;AI-generated content may be incorrect.">
            <a:extLst>
              <a:ext uri="{FF2B5EF4-FFF2-40B4-BE49-F238E27FC236}">
                <a16:creationId xmlns:a16="http://schemas.microsoft.com/office/drawing/2014/main" id="{6AFFD985-9895-F411-241D-58CA71C54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8960"/>
            <a:ext cx="6736071" cy="3789040"/>
          </a:xfrm>
          <a:prstGeom prst="rect">
            <a:avLst/>
          </a:prstGeom>
        </p:spPr>
      </p:pic>
    </p:spTree>
    <p:extLst>
      <p:ext uri="{BB962C8B-B14F-4D97-AF65-F5344CB8AC3E}">
        <p14:creationId xmlns:p14="http://schemas.microsoft.com/office/powerpoint/2010/main" val="72032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AF12F-F30B-5034-9D16-1ECDD0A47A09}"/>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1FC99A6C-149E-4171-C0AE-BD1D6EE8691A}"/>
              </a:ext>
            </a:extLst>
          </p:cNvPr>
          <p:cNvSpPr>
            <a:spLocks noGrp="1"/>
          </p:cNvSpPr>
          <p:nvPr>
            <p:ph idx="1"/>
          </p:nvPr>
        </p:nvSpPr>
        <p:spPr>
          <a:xfrm>
            <a:off x="912286" y="1416053"/>
            <a:ext cx="10512306" cy="4605235"/>
          </a:xfrm>
        </p:spPr>
        <p:txBody>
          <a:bodyPr/>
          <a:lstStyle/>
          <a:p>
            <a:pPr marL="98425" indent="0">
              <a:lnSpc>
                <a:spcPct val="100000"/>
              </a:lnSpc>
              <a:spcBef>
                <a:spcPts val="0"/>
              </a:spcBef>
              <a:spcAft>
                <a:spcPts val="600"/>
              </a:spcAft>
              <a:buNone/>
            </a:pPr>
            <a:r>
              <a:rPr lang="en-US" sz="2000" dirty="0">
                <a:solidFill>
                  <a:srgbClr val="0432FF"/>
                </a:solidFill>
              </a:rPr>
              <a:t>Andrew Armstrong, MD, </a:t>
            </a:r>
            <a:r>
              <a:rPr lang="en-US" sz="2000" dirty="0" err="1">
                <a:solidFill>
                  <a:srgbClr val="0432FF"/>
                </a:solidFill>
              </a:rPr>
              <a:t>ScM</a:t>
            </a:r>
            <a:endParaRPr lang="en-US" sz="2000" dirty="0">
              <a:solidFill>
                <a:srgbClr val="0432FF"/>
              </a:solidFill>
            </a:endParaRPr>
          </a:p>
          <a:p>
            <a:pPr>
              <a:lnSpc>
                <a:spcPct val="100000"/>
              </a:lnSpc>
              <a:spcBef>
                <a:spcPts val="0"/>
              </a:spcBef>
              <a:spcAft>
                <a:spcPts val="600"/>
              </a:spcAft>
            </a:pPr>
            <a:r>
              <a:rPr lang="en-US" sz="1600" b="0" dirty="0"/>
              <a:t>De La Cerda J et al. </a:t>
            </a:r>
            <a:r>
              <a:rPr lang="en-US" sz="1600" dirty="0"/>
              <a:t>Safety and tolerability of </a:t>
            </a:r>
            <a:r>
              <a:rPr lang="en-US" sz="1600" dirty="0" err="1"/>
              <a:t>relugolix</a:t>
            </a:r>
            <a:r>
              <a:rPr lang="en-US" sz="1600" dirty="0"/>
              <a:t> in combination with abiraterone or apalutamide </a:t>
            </a:r>
            <a:r>
              <a:rPr lang="en-US" sz="1600" b="0" dirty="0"/>
              <a:t>for treatment of patients with </a:t>
            </a:r>
            <a:r>
              <a:rPr lang="en-US" sz="1600" dirty="0"/>
              <a:t>advanced prostate cancer: Data </a:t>
            </a:r>
            <a:r>
              <a:rPr lang="en-US" sz="1600" b="0" dirty="0"/>
              <a:t>from a </a:t>
            </a:r>
            <a:r>
              <a:rPr lang="en-US" sz="1600" dirty="0"/>
              <a:t>52-week clinical trial</a:t>
            </a:r>
            <a:r>
              <a:rPr lang="en-US" sz="1600" b="0" dirty="0"/>
              <a:t>. </a:t>
            </a:r>
            <a:r>
              <a:rPr lang="en-US" sz="1600" b="0" i="1" dirty="0"/>
              <a:t>Target Oncol </a:t>
            </a:r>
            <a:r>
              <a:rPr lang="en-US" sz="1600" b="0" dirty="0"/>
              <a:t>2025;20(3):503-17.</a:t>
            </a:r>
          </a:p>
          <a:p>
            <a:pPr>
              <a:lnSpc>
                <a:spcPct val="100000"/>
              </a:lnSpc>
              <a:spcBef>
                <a:spcPts val="0"/>
              </a:spcBef>
              <a:spcAft>
                <a:spcPts val="600"/>
              </a:spcAft>
            </a:pPr>
            <a:r>
              <a:rPr lang="en-US" sz="1600" b="0" dirty="0"/>
              <a:t>McKay R et al. </a:t>
            </a:r>
            <a:r>
              <a:rPr lang="en-US" sz="1600" dirty="0"/>
              <a:t>Quality of life, adherence, and adverse events </a:t>
            </a:r>
            <a:r>
              <a:rPr lang="en-US" sz="1600" b="0" dirty="0"/>
              <a:t>among patients with </a:t>
            </a:r>
            <a:r>
              <a:rPr lang="en-US" sz="1600" dirty="0"/>
              <a:t>advanced prostate cancer </a:t>
            </a:r>
            <a:r>
              <a:rPr lang="en-US" sz="1600" b="0" dirty="0"/>
              <a:t>treated with </a:t>
            </a:r>
            <a:r>
              <a:rPr lang="en-US" sz="1600" dirty="0" err="1"/>
              <a:t>relugolix</a:t>
            </a:r>
            <a:r>
              <a:rPr lang="en-US" sz="1600" dirty="0"/>
              <a:t>:</a:t>
            </a:r>
            <a:r>
              <a:rPr lang="en-US" sz="1600" b="0" dirty="0"/>
              <a:t> </a:t>
            </a:r>
            <a:r>
              <a:rPr lang="en-US" sz="1600" dirty="0"/>
              <a:t>6-month results </a:t>
            </a:r>
            <a:r>
              <a:rPr lang="en-US" sz="1600" b="0" dirty="0"/>
              <a:t>of the </a:t>
            </a:r>
            <a:r>
              <a:rPr lang="en-US" sz="1600" dirty="0"/>
              <a:t>OPTYX multicenter registry</a:t>
            </a:r>
            <a:r>
              <a:rPr lang="en-US" sz="1600" b="0" dirty="0"/>
              <a:t>. Genitourinary Cancers Symposium 2026;Abstract 122.</a:t>
            </a:r>
          </a:p>
          <a:p>
            <a:pPr>
              <a:lnSpc>
                <a:spcPct val="100000"/>
              </a:lnSpc>
              <a:spcBef>
                <a:spcPts val="0"/>
              </a:spcBef>
              <a:spcAft>
                <a:spcPts val="600"/>
              </a:spcAft>
            </a:pPr>
            <a:r>
              <a:rPr lang="en-US" sz="1600" b="0" dirty="0" err="1"/>
              <a:t>Francolini</a:t>
            </a:r>
            <a:r>
              <a:rPr lang="en-US" sz="1600" b="0" dirty="0"/>
              <a:t> G et al. </a:t>
            </a:r>
            <a:r>
              <a:rPr lang="en-US" sz="1600" dirty="0"/>
              <a:t>Ultra-</a:t>
            </a:r>
            <a:r>
              <a:rPr lang="en-US" sz="1600" dirty="0" err="1"/>
              <a:t>hypofractionated</a:t>
            </a:r>
            <a:r>
              <a:rPr lang="en-US" sz="1600" dirty="0"/>
              <a:t> radiotherapy and concomitant oral </a:t>
            </a:r>
            <a:r>
              <a:rPr lang="en-US" sz="1600" dirty="0" err="1"/>
              <a:t>relugolix</a:t>
            </a:r>
            <a:r>
              <a:rPr lang="en-US" sz="1600" b="0" dirty="0"/>
              <a:t> for treatment of </a:t>
            </a:r>
            <a:r>
              <a:rPr lang="en-US" sz="1600" dirty="0"/>
              <a:t>intermediate risk prostate cancer (ULTRA-HERO)</a:t>
            </a:r>
            <a:r>
              <a:rPr lang="en-US" sz="1600" b="0" dirty="0"/>
              <a:t>. Genitourinary Cancers Symposium 2026;Abstract TPS411.</a:t>
            </a:r>
          </a:p>
          <a:p>
            <a:pPr>
              <a:lnSpc>
                <a:spcPct val="100000"/>
              </a:lnSpc>
              <a:spcBef>
                <a:spcPts val="0"/>
              </a:spcBef>
              <a:spcAft>
                <a:spcPts val="600"/>
              </a:spcAft>
            </a:pPr>
            <a:r>
              <a:rPr lang="en-US" sz="1600" b="0" dirty="0"/>
              <a:t>Shore ND et al. </a:t>
            </a:r>
            <a:r>
              <a:rPr lang="en-US" sz="1600" dirty="0"/>
              <a:t>Improved survival with enzalutamide</a:t>
            </a:r>
            <a:r>
              <a:rPr lang="en-US" sz="1600" b="0" dirty="0"/>
              <a:t> in </a:t>
            </a:r>
            <a:r>
              <a:rPr lang="en-US" sz="1600" dirty="0"/>
              <a:t>biochemically recurrent prostate cancer</a:t>
            </a:r>
            <a:r>
              <a:rPr lang="en-US" sz="1600" b="0" dirty="0"/>
              <a:t>. </a:t>
            </a:r>
            <a:r>
              <a:rPr lang="en-US" sz="1600" b="0" i="1" dirty="0"/>
              <a:t>N Engl J Med </a:t>
            </a:r>
            <a:r>
              <a:rPr lang="en-US" sz="1600" b="0" dirty="0"/>
              <a:t>2025;[Online ahead of print].</a:t>
            </a:r>
          </a:p>
          <a:p>
            <a:pPr>
              <a:lnSpc>
                <a:spcPct val="100000"/>
              </a:lnSpc>
              <a:spcBef>
                <a:spcPts val="0"/>
              </a:spcBef>
              <a:spcAft>
                <a:spcPts val="600"/>
              </a:spcAft>
            </a:pPr>
            <a:r>
              <a:rPr lang="en-US" sz="1600" b="0" dirty="0"/>
              <a:t>Freedland SJ et al. </a:t>
            </a:r>
            <a:r>
              <a:rPr lang="en-US" sz="1600" dirty="0"/>
              <a:t>Effects of enzalutamide on the sexual activity</a:t>
            </a:r>
            <a:r>
              <a:rPr lang="en-US" sz="1600" b="0" dirty="0"/>
              <a:t> of patients with </a:t>
            </a:r>
            <a:r>
              <a:rPr lang="en-US" sz="1600" dirty="0"/>
              <a:t>biochemically recurrent prostate cancer: A post hoc analysis </a:t>
            </a:r>
            <a:r>
              <a:rPr lang="en-US" sz="1600" b="0" dirty="0"/>
              <a:t>of </a:t>
            </a:r>
            <a:r>
              <a:rPr lang="en-US" sz="1600" dirty="0"/>
              <a:t>patient-reported outcomes </a:t>
            </a:r>
            <a:r>
              <a:rPr lang="en-US" sz="1600" b="0" dirty="0"/>
              <a:t>in the </a:t>
            </a:r>
            <a:r>
              <a:rPr lang="en-US" sz="1600" dirty="0"/>
              <a:t>EMBARK</a:t>
            </a:r>
            <a:r>
              <a:rPr lang="en-US" sz="1600" b="0" dirty="0"/>
              <a:t> study. </a:t>
            </a:r>
            <a:r>
              <a:rPr lang="en-US" sz="1600" b="0" i="1" dirty="0" err="1"/>
              <a:t>Eur</a:t>
            </a:r>
            <a:r>
              <a:rPr lang="en-US" sz="1600" b="0" i="1" dirty="0"/>
              <a:t> </a:t>
            </a:r>
            <a:r>
              <a:rPr lang="en-US" sz="1600" b="0" i="1" dirty="0" err="1"/>
              <a:t>Urol</a:t>
            </a:r>
            <a:r>
              <a:rPr lang="en-US" sz="1600" b="0" i="1" dirty="0"/>
              <a:t> </a:t>
            </a:r>
            <a:r>
              <a:rPr lang="en-US" sz="1600" b="0" dirty="0"/>
              <a:t>2025;87(5):507-11.</a:t>
            </a:r>
          </a:p>
          <a:p>
            <a:pPr>
              <a:lnSpc>
                <a:spcPct val="100000"/>
              </a:lnSpc>
              <a:spcBef>
                <a:spcPts val="0"/>
              </a:spcBef>
              <a:spcAft>
                <a:spcPts val="600"/>
              </a:spcAft>
            </a:pPr>
            <a:r>
              <a:rPr lang="en-US" sz="1600" b="0" dirty="0"/>
              <a:t>Aggarwal R et al. </a:t>
            </a:r>
            <a:r>
              <a:rPr lang="en-US" sz="1600" dirty="0"/>
              <a:t>Final results from PRESTO</a:t>
            </a:r>
            <a:r>
              <a:rPr lang="en-US" sz="1600" b="0" dirty="0"/>
              <a:t>: A </a:t>
            </a:r>
            <a:r>
              <a:rPr lang="en-US" sz="1600" dirty="0"/>
              <a:t>phase III open-label </a:t>
            </a:r>
            <a:r>
              <a:rPr lang="en-US" sz="1600" b="0" dirty="0"/>
              <a:t>study of </a:t>
            </a:r>
            <a:r>
              <a:rPr lang="en-US" sz="1600" dirty="0"/>
              <a:t>combined androgen blockade </a:t>
            </a:r>
            <a:r>
              <a:rPr lang="en-US" sz="1600" b="0" dirty="0"/>
              <a:t>in patients (pts) with </a:t>
            </a:r>
            <a:r>
              <a:rPr lang="en-US" sz="1600" dirty="0"/>
              <a:t>high-risk biochemically relapsed prostate cancer (BRPC) (AFT-19)</a:t>
            </a:r>
            <a:r>
              <a:rPr lang="en-US" sz="1600" b="0" dirty="0"/>
              <a:t>. ESMO 2025;Abstract LBA88.</a:t>
            </a:r>
          </a:p>
        </p:txBody>
      </p:sp>
    </p:spTree>
    <p:extLst>
      <p:ext uri="{BB962C8B-B14F-4D97-AF65-F5344CB8AC3E}">
        <p14:creationId xmlns:p14="http://schemas.microsoft.com/office/powerpoint/2010/main" val="3157478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C85C5-8B7B-1927-FA48-2A72F3CA2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166FC-FFE0-3972-AB97-2B4ADE7917D2}"/>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3741041-6AFB-2A80-9613-E78FF50C3454}"/>
              </a:ext>
            </a:extLst>
          </p:cNvPr>
          <p:cNvSpPr>
            <a:spLocks noGrp="1"/>
          </p:cNvSpPr>
          <p:nvPr>
            <p:ph idx="1"/>
          </p:nvPr>
        </p:nvSpPr>
        <p:spPr>
          <a:xfrm>
            <a:off x="912287" y="1416053"/>
            <a:ext cx="10224274" cy="4605235"/>
          </a:xfrm>
        </p:spPr>
        <p:txBody>
          <a:bodyPr/>
          <a:lstStyle/>
          <a:p>
            <a:pPr marL="98425" indent="0">
              <a:lnSpc>
                <a:spcPct val="100000"/>
              </a:lnSpc>
              <a:spcBef>
                <a:spcPts val="0"/>
              </a:spcBef>
              <a:spcAft>
                <a:spcPts val="600"/>
              </a:spcAft>
              <a:buNone/>
            </a:pPr>
            <a:r>
              <a:rPr lang="en-US" sz="2000" dirty="0">
                <a:solidFill>
                  <a:srgbClr val="0432FF"/>
                </a:solidFill>
              </a:rPr>
              <a:t>Andrew Armstrong, MD, </a:t>
            </a:r>
            <a:r>
              <a:rPr lang="en-US" sz="2000" dirty="0" err="1">
                <a:solidFill>
                  <a:srgbClr val="0432FF"/>
                </a:solidFill>
              </a:rPr>
              <a:t>ScM</a:t>
            </a:r>
            <a:r>
              <a:rPr lang="en-US" sz="2000" dirty="0">
                <a:solidFill>
                  <a:srgbClr val="0432FF"/>
                </a:solidFill>
              </a:rPr>
              <a:t> (continued)</a:t>
            </a:r>
            <a:endParaRPr lang="en-US" sz="2000" b="0" dirty="0"/>
          </a:p>
          <a:p>
            <a:pPr>
              <a:lnSpc>
                <a:spcPct val="100000"/>
              </a:lnSpc>
              <a:spcBef>
                <a:spcPts val="0"/>
              </a:spcBef>
              <a:spcAft>
                <a:spcPts val="600"/>
              </a:spcAft>
            </a:pPr>
            <a:r>
              <a:rPr lang="en-US" sz="1600" b="0" dirty="0"/>
              <a:t>Morgans A et al. </a:t>
            </a:r>
            <a:r>
              <a:rPr lang="en-US" sz="1600" dirty="0"/>
              <a:t>Health-related quality of life (</a:t>
            </a:r>
            <a:r>
              <a:rPr lang="en-US" sz="1600" dirty="0" err="1"/>
              <a:t>HRQoL</a:t>
            </a:r>
            <a:r>
              <a:rPr lang="en-US" sz="1600" dirty="0"/>
              <a:t>) </a:t>
            </a:r>
            <a:r>
              <a:rPr lang="en-US" sz="1600" b="0" dirty="0"/>
              <a:t>outcomes with </a:t>
            </a:r>
            <a:r>
              <a:rPr lang="en-US" sz="1600" dirty="0"/>
              <a:t>darolutamide</a:t>
            </a:r>
            <a:r>
              <a:rPr lang="en-US" sz="1600" b="0" dirty="0"/>
              <a:t> in the </a:t>
            </a:r>
            <a:r>
              <a:rPr lang="en-US" sz="1600" dirty="0"/>
              <a:t>phase 3 ARANOTE </a:t>
            </a:r>
            <a:r>
              <a:rPr lang="en-US" sz="1600" b="0" dirty="0"/>
              <a:t>trial. ASCO 2025;Abstract 5004. </a:t>
            </a:r>
          </a:p>
          <a:p>
            <a:pPr>
              <a:lnSpc>
                <a:spcPct val="100000"/>
              </a:lnSpc>
              <a:spcBef>
                <a:spcPts val="0"/>
              </a:spcBef>
              <a:spcAft>
                <a:spcPts val="600"/>
              </a:spcAft>
            </a:pPr>
            <a:r>
              <a:rPr lang="en-US" sz="1600" b="0" dirty="0"/>
              <a:t>Grimm MO et al. </a:t>
            </a:r>
            <a:r>
              <a:rPr lang="en-US" sz="1600" dirty="0"/>
              <a:t>3-weekly docetaxel 75 mg/m</a:t>
            </a:r>
            <a:r>
              <a:rPr lang="en-US" sz="1600" baseline="30000" dirty="0"/>
              <a:t>2</a:t>
            </a:r>
            <a:r>
              <a:rPr lang="en-US" sz="1600" b="0" dirty="0"/>
              <a:t> vs 2-weekly docetaxel 50 mg/m</a:t>
            </a:r>
            <a:r>
              <a:rPr lang="en-US" sz="1600" b="0" baseline="30000" dirty="0"/>
              <a:t>2</a:t>
            </a:r>
            <a:r>
              <a:rPr lang="en-US" sz="1600" b="0" dirty="0"/>
              <a:t> in </a:t>
            </a:r>
            <a:r>
              <a:rPr lang="en-US" sz="1600" dirty="0"/>
              <a:t>combination with darolutamide + ADT </a:t>
            </a:r>
            <a:r>
              <a:rPr lang="en-US" sz="1600" b="0" dirty="0"/>
              <a:t>in patients with </a:t>
            </a:r>
            <a:r>
              <a:rPr lang="en-US" sz="1600" dirty="0" err="1"/>
              <a:t>mHSPC</a:t>
            </a:r>
            <a:r>
              <a:rPr lang="en-US" sz="1600" b="0" dirty="0"/>
              <a:t>: </a:t>
            </a:r>
            <a:r>
              <a:rPr lang="en-US" sz="1600" dirty="0"/>
              <a:t>Results</a:t>
            </a:r>
            <a:r>
              <a:rPr lang="en-US" sz="1600" b="0" dirty="0"/>
              <a:t> from the </a:t>
            </a:r>
            <a:r>
              <a:rPr lang="en-US" sz="1600" dirty="0" err="1"/>
              <a:t>randomised</a:t>
            </a:r>
            <a:r>
              <a:rPr lang="en-US" sz="1600" dirty="0"/>
              <a:t> phase III ARASAFE </a:t>
            </a:r>
            <a:r>
              <a:rPr lang="en-US" sz="1600" b="0" dirty="0"/>
              <a:t>trial. ESMO 2025;Abstract LBA92. </a:t>
            </a:r>
          </a:p>
          <a:p>
            <a:pPr>
              <a:lnSpc>
                <a:spcPct val="100000"/>
              </a:lnSpc>
              <a:spcBef>
                <a:spcPts val="0"/>
              </a:spcBef>
              <a:spcAft>
                <a:spcPts val="600"/>
              </a:spcAft>
            </a:pPr>
            <a:r>
              <a:rPr lang="en-US" sz="1600" b="0" dirty="0" err="1"/>
              <a:t>Fizazi</a:t>
            </a:r>
            <a:r>
              <a:rPr lang="en-US" sz="1600" b="0" dirty="0"/>
              <a:t> K et al. </a:t>
            </a:r>
            <a:r>
              <a:rPr lang="en-US" sz="1600" dirty="0"/>
              <a:t>Capivasertib plus abiraterone </a:t>
            </a:r>
            <a:r>
              <a:rPr lang="en-US" sz="1600" b="0" dirty="0"/>
              <a:t>in </a:t>
            </a:r>
            <a:r>
              <a:rPr lang="en-US" sz="1600" dirty="0"/>
              <a:t>PTEN-deficient metastatic hormone-sensitive prostate cancer: CAPItello-281 phase III</a:t>
            </a:r>
            <a:r>
              <a:rPr lang="en-US" sz="1600" b="0" dirty="0"/>
              <a:t> study. </a:t>
            </a:r>
            <a:r>
              <a:rPr lang="en-US" sz="1600" b="0" i="1" dirty="0"/>
              <a:t>Ann Oncol </a:t>
            </a:r>
            <a:r>
              <a:rPr lang="en-US" sz="1600" b="0" dirty="0"/>
              <a:t>2026;37(1):53-68.</a:t>
            </a:r>
          </a:p>
          <a:p>
            <a:pPr>
              <a:lnSpc>
                <a:spcPct val="100000"/>
              </a:lnSpc>
              <a:spcBef>
                <a:spcPts val="0"/>
              </a:spcBef>
              <a:spcAft>
                <a:spcPts val="600"/>
              </a:spcAft>
            </a:pPr>
            <a:r>
              <a:rPr lang="en-US" sz="1600" b="0" dirty="0"/>
              <a:t>George DJ et al. </a:t>
            </a:r>
            <a:r>
              <a:rPr lang="en-US" sz="1600" dirty="0"/>
              <a:t>Patient reported outcomes (PRO) and tolerability </a:t>
            </a:r>
            <a:r>
              <a:rPr lang="en-US" sz="1600" b="0" dirty="0"/>
              <a:t>of </a:t>
            </a:r>
            <a:r>
              <a:rPr lang="en-US" sz="1600" dirty="0"/>
              <a:t>capivasertib (</a:t>
            </a:r>
            <a:r>
              <a:rPr lang="en-US" sz="1600" dirty="0" err="1"/>
              <a:t>capi</a:t>
            </a:r>
            <a:r>
              <a:rPr lang="en-US" sz="1600" dirty="0"/>
              <a:t>)</a:t>
            </a:r>
            <a:r>
              <a:rPr lang="en-US" sz="1600" b="0" dirty="0"/>
              <a:t> plus abiraterone (</a:t>
            </a:r>
            <a:r>
              <a:rPr lang="en-US" sz="1600" b="0" dirty="0" err="1"/>
              <a:t>abi</a:t>
            </a:r>
            <a:r>
              <a:rPr lang="en-US" sz="1600" b="0" dirty="0"/>
              <a:t>) versus placebo (</a:t>
            </a:r>
            <a:r>
              <a:rPr lang="en-US" sz="1600" b="0" dirty="0" err="1"/>
              <a:t>pbo</a:t>
            </a:r>
            <a:r>
              <a:rPr lang="en-US" sz="1600" b="0" dirty="0"/>
              <a:t>) plus </a:t>
            </a:r>
            <a:r>
              <a:rPr lang="en-US" sz="1600" b="0" dirty="0" err="1"/>
              <a:t>abi</a:t>
            </a:r>
            <a:r>
              <a:rPr lang="en-US" sz="1600" b="0" dirty="0"/>
              <a:t> in patients (pts) with </a:t>
            </a:r>
            <a:r>
              <a:rPr lang="en-US" sz="1600" dirty="0"/>
              <a:t>PTEN-deficient metastatic hormone-sensitive prostate cancer (</a:t>
            </a:r>
            <a:r>
              <a:rPr lang="en-US" sz="1600" dirty="0" err="1"/>
              <a:t>mHSPC</a:t>
            </a:r>
            <a:r>
              <a:rPr lang="en-US" sz="1600" dirty="0"/>
              <a:t>): CAPItello-281</a:t>
            </a:r>
            <a:r>
              <a:rPr lang="en-US" sz="1600" b="0" dirty="0"/>
              <a:t>. Genitourinary Cancers Symposium 2026;Abstract 14.</a:t>
            </a:r>
          </a:p>
          <a:p>
            <a:pPr>
              <a:lnSpc>
                <a:spcPct val="100000"/>
              </a:lnSpc>
              <a:spcBef>
                <a:spcPts val="0"/>
              </a:spcBef>
              <a:spcAft>
                <a:spcPts val="600"/>
              </a:spcAft>
            </a:pPr>
            <a:r>
              <a:rPr lang="en-US" sz="1600" b="0" dirty="0" err="1"/>
              <a:t>Fizazi</a:t>
            </a:r>
            <a:r>
              <a:rPr lang="en-US" sz="1600" b="0" dirty="0"/>
              <a:t> K et al. </a:t>
            </a:r>
            <a:r>
              <a:rPr lang="en-US" sz="1600" dirty="0"/>
              <a:t>OMAHA-004: Phase 3 </a:t>
            </a:r>
            <a:r>
              <a:rPr lang="en-US" sz="1600" b="0" dirty="0"/>
              <a:t>trial of </a:t>
            </a:r>
            <a:r>
              <a:rPr lang="en-US" sz="1600" dirty="0"/>
              <a:t>CYP11A1 inhibitor </a:t>
            </a:r>
            <a:r>
              <a:rPr lang="en-US" sz="1600" dirty="0" err="1"/>
              <a:t>opevesostat</a:t>
            </a:r>
            <a:r>
              <a:rPr lang="en-US" sz="1600" dirty="0"/>
              <a:t> </a:t>
            </a:r>
            <a:r>
              <a:rPr lang="en-US" sz="1600" b="0" dirty="0"/>
              <a:t>versus androgen receptor pathway inhibitor (ARPI) switch in participants with </a:t>
            </a:r>
            <a:r>
              <a:rPr lang="en-US" sz="1600" dirty="0"/>
              <a:t>metastatic castration-resistant prostate cancer (</a:t>
            </a:r>
            <a:r>
              <a:rPr lang="en-US" sz="1600" dirty="0" err="1"/>
              <a:t>mCRPC</a:t>
            </a:r>
            <a:r>
              <a:rPr lang="en-US" sz="1600" dirty="0"/>
              <a:t>) after a</a:t>
            </a:r>
            <a:r>
              <a:rPr lang="en-US" sz="1600" b="0" dirty="0"/>
              <a:t> </a:t>
            </a:r>
            <a:r>
              <a:rPr lang="en-US" sz="1600" dirty="0"/>
              <a:t>prior ARPI</a:t>
            </a:r>
            <a:r>
              <a:rPr lang="en-US" sz="1600" b="0" dirty="0"/>
              <a:t>. Genitourinary Cancers Symposium 2026;Abstract TPS299.</a:t>
            </a:r>
          </a:p>
          <a:p>
            <a:pPr>
              <a:lnSpc>
                <a:spcPct val="100000"/>
              </a:lnSpc>
              <a:spcBef>
                <a:spcPts val="0"/>
              </a:spcBef>
              <a:spcAft>
                <a:spcPts val="600"/>
              </a:spcAft>
            </a:pPr>
            <a:r>
              <a:rPr lang="en-US" sz="1600" b="0" dirty="0"/>
              <a:t>Yu E et al. OMAHA-003: </a:t>
            </a:r>
            <a:r>
              <a:rPr lang="en-US" sz="1600" dirty="0"/>
              <a:t>Phase 3 trial </a:t>
            </a:r>
            <a:r>
              <a:rPr lang="en-US" sz="1600" b="0" dirty="0"/>
              <a:t>of </a:t>
            </a:r>
            <a:r>
              <a:rPr lang="en-US" sz="1600" dirty="0"/>
              <a:t>CYP11A1 inhibitor </a:t>
            </a:r>
            <a:r>
              <a:rPr lang="en-US" sz="1600" dirty="0" err="1"/>
              <a:t>opevesostat</a:t>
            </a:r>
            <a:r>
              <a:rPr lang="en-US" sz="1600" dirty="0"/>
              <a:t> </a:t>
            </a:r>
            <a:r>
              <a:rPr lang="en-US" sz="1600" b="0" dirty="0"/>
              <a:t>versus androgen receptor pathway inhibitor (ARPI) switch in participants (pts) with </a:t>
            </a:r>
            <a:r>
              <a:rPr lang="en-US" sz="1600" dirty="0"/>
              <a:t>metastatic castration-resistant prostate cancer (</a:t>
            </a:r>
            <a:r>
              <a:rPr lang="en-US" sz="1600" dirty="0" err="1"/>
              <a:t>mCRPC</a:t>
            </a:r>
            <a:r>
              <a:rPr lang="en-US" sz="1600" dirty="0"/>
              <a:t>) after ARPI </a:t>
            </a:r>
            <a:r>
              <a:rPr lang="en-US" sz="1600" b="0" dirty="0"/>
              <a:t>and taxane-based chemotherapy. Genitourinary Cancers Symposium 2026;Abstract TPS298.</a:t>
            </a:r>
          </a:p>
        </p:txBody>
      </p:sp>
    </p:spTree>
    <p:extLst>
      <p:ext uri="{BB962C8B-B14F-4D97-AF65-F5344CB8AC3E}">
        <p14:creationId xmlns:p14="http://schemas.microsoft.com/office/powerpoint/2010/main" val="1141754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79851-B1DE-88F5-1099-FDBA3425D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1481C-76E3-EDD4-CD82-61F2AE33AAB1}"/>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F737C261-810D-0206-F411-B833B15937AE}"/>
              </a:ext>
            </a:extLst>
          </p:cNvPr>
          <p:cNvSpPr>
            <a:spLocks noGrp="1"/>
          </p:cNvSpPr>
          <p:nvPr>
            <p:ph idx="1"/>
          </p:nvPr>
        </p:nvSpPr>
        <p:spPr>
          <a:xfrm>
            <a:off x="912287" y="1416053"/>
            <a:ext cx="10224274" cy="4605235"/>
          </a:xfrm>
        </p:spPr>
        <p:txBody>
          <a:bodyPr/>
          <a:lstStyle/>
          <a:p>
            <a:pPr marL="98425" marR="0" lvl="0" indent="0" algn="l" defTabSz="412750" rtl="0" eaLnBrk="0" fontAlgn="base" latinLnBrk="0" hangingPunct="0">
              <a:lnSpc>
                <a:spcPct val="100000"/>
              </a:lnSpc>
              <a:spcBef>
                <a:spcPts val="0"/>
              </a:spcBef>
              <a:spcAft>
                <a:spcPts val="60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rPr>
              <a:t>Scott Tagawa, MD, MS</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Clarke NW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Efficacy and safety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of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olaparib</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plus abiraterone versus placebo plus abiraterone in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first-line treatment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of patients with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asymptomatic/mildly symptomatic and symptomatic metastatic castration-resistant prostate cancer: Analyses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PROpel</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Eur</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Urol</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Oncol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2025;8(2):394-406.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Chi KN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Niraparib</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and abiraterone acetate plus prednisone in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metastatic castration-resistant prostate cancer: Final overall survival analysis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for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MAGNITUDE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Eur</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0" i="1" u="none" strike="noStrike" kern="0" cap="none" spc="0" normalizeH="0" baseline="0" noProof="0" dirty="0" err="1">
                <a:ln>
                  <a:noFill/>
                </a:ln>
                <a:solidFill>
                  <a:srgbClr val="000000"/>
                </a:solidFill>
                <a:effectLst/>
                <a:uLnTx/>
                <a:uFillTx/>
                <a:latin typeface="Calibri" charset="0"/>
                <a:ea typeface="MS PGothic" pitchFamily="34" charset="-128"/>
              </a:rPr>
              <a:t>Urol</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 Oncol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2025;8(4):986-98.</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Agarwal N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Talazoparib plus enzalutamide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in men with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metastatic castration-resistant prostate cancer: Final overall survival results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600" b="0" i="0" u="none" strike="noStrike" kern="0" cap="none" spc="0" normalizeH="0" baseline="0" noProof="0" dirty="0" err="1">
                <a:ln>
                  <a:noFill/>
                </a:ln>
                <a:solidFill>
                  <a:srgbClr val="000000"/>
                </a:solidFill>
                <a:effectLst/>
                <a:uLnTx/>
                <a:uFillTx/>
                <a:latin typeface="Calibri" charset="0"/>
                <a:ea typeface="MS PGothic" pitchFamily="34" charset="-128"/>
              </a:rPr>
              <a:t>randomised</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placebo-controlled,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TALAPRO-2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Lancet</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2025;406(10502):447-60.</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Hussain M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Overall survival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2</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trial of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abiraterone, olaparib, or abiraterone + olaparib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first-line metastatic castration-resistant prostate cancer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mCRPC</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 with</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DNA repair defects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BRCAAway</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Genitourinary Cancers Symposium 2026;Abstract 16.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Attard G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Niraparib and abiraterone acetate plus prednisone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for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HRR-deficient metastatic castration-sensitive prostate cancer: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 randomized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3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a:t>
            </a:r>
            <a:r>
              <a:rPr kumimoji="0" lang="en-US" sz="1600" b="0" i="1" u="none" strike="noStrike" kern="0" cap="none" spc="0" normalizeH="0" baseline="0" noProof="0" dirty="0">
                <a:ln>
                  <a:noFill/>
                </a:ln>
                <a:solidFill>
                  <a:srgbClr val="000000"/>
                </a:solidFill>
                <a:effectLst/>
                <a:uLnTx/>
                <a:uFillTx/>
                <a:latin typeface="Calibri" charset="0"/>
                <a:ea typeface="MS PGothic" pitchFamily="34" charset="-128"/>
              </a:rPr>
              <a:t>Nat Med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2025;31(12):4109-18.</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Azad AA et al.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First interim efficacy analysis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of the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phase I/II PETRANHA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trial of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saruparib</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 + androgen receptor pathway inhibitors (ARPI) </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in patients (pts) with </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metastatic prostate cancer (</a:t>
            </a:r>
            <a:r>
              <a:rPr kumimoji="0" lang="en-US" sz="1600" b="1" i="0" u="none" strike="noStrike" kern="0" cap="none" spc="0" normalizeH="0" baseline="0" noProof="0" dirty="0" err="1">
                <a:ln>
                  <a:noFill/>
                </a:ln>
                <a:solidFill>
                  <a:srgbClr val="000000"/>
                </a:solidFill>
                <a:effectLst/>
                <a:uLnTx/>
                <a:uFillTx/>
                <a:latin typeface="Calibri" charset="0"/>
                <a:ea typeface="MS PGothic" pitchFamily="34" charset="-128"/>
              </a:rPr>
              <a:t>mPC</a:t>
            </a:r>
            <a:r>
              <a:rPr kumimoji="0" lang="en-US" sz="1600" b="1" i="0" u="none" strike="noStrike" kern="0" cap="none" spc="0" normalizeH="0" baseline="0" noProof="0" dirty="0">
                <a:ln>
                  <a:noFill/>
                </a:ln>
                <a:solidFill>
                  <a:srgbClr val="000000"/>
                </a:solidFill>
                <a:effectLst/>
                <a:uLnTx/>
                <a:uFillTx/>
                <a:latin typeface="Calibri" charset="0"/>
                <a:ea typeface="MS PGothic" pitchFamily="34" charset="-128"/>
              </a:rPr>
              <a:t>)</a:t>
            </a: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 ESMO 2025;Abstract 2384MO.</a:t>
            </a:r>
            <a:endParaRPr lang="en-US" sz="1600" b="0" dirty="0"/>
          </a:p>
        </p:txBody>
      </p:sp>
    </p:spTree>
    <p:extLst>
      <p:ext uri="{BB962C8B-B14F-4D97-AF65-F5344CB8AC3E}">
        <p14:creationId xmlns:p14="http://schemas.microsoft.com/office/powerpoint/2010/main" val="1388791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501D-8A83-9053-881A-5B3C705D5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1272C-E14E-FFD0-D382-8B8D2918FE74}"/>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FCFCF492-B340-DF0A-ADCA-E243D8DAFE8D}"/>
              </a:ext>
            </a:extLst>
          </p:cNvPr>
          <p:cNvSpPr>
            <a:spLocks noGrp="1"/>
          </p:cNvSpPr>
          <p:nvPr>
            <p:ph idx="1"/>
          </p:nvPr>
        </p:nvSpPr>
        <p:spPr>
          <a:xfrm>
            <a:off x="912287" y="1416053"/>
            <a:ext cx="10224274" cy="4605235"/>
          </a:xfrm>
        </p:spPr>
        <p:txBody>
          <a:bodyPr/>
          <a:lstStyle/>
          <a:p>
            <a:pPr marL="98425" marR="0" lvl="0" indent="0" algn="l" defTabSz="412750" rtl="0" eaLnBrk="0" fontAlgn="base" latinLnBrk="0" hangingPunct="0">
              <a:lnSpc>
                <a:spcPct val="100000"/>
              </a:lnSpc>
              <a:spcBef>
                <a:spcPts val="0"/>
              </a:spcBef>
              <a:spcAft>
                <a:spcPts val="60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rPr>
              <a:t>Scott Tagawa, MD, MS (continued)</a:t>
            </a:r>
          </a:p>
          <a:p>
            <a:pPr>
              <a:lnSpc>
                <a:spcPct val="100000"/>
              </a:lnSpc>
              <a:spcBef>
                <a:spcPts val="0"/>
              </a:spcBef>
              <a:spcAft>
                <a:spcPts val="600"/>
              </a:spcAft>
            </a:pPr>
            <a:r>
              <a:rPr lang="en-US" sz="1600" b="0" dirty="0"/>
              <a:t>McKay R et al. </a:t>
            </a:r>
            <a:r>
              <a:rPr lang="en-US" sz="1600" dirty="0"/>
              <a:t>Phase III</a:t>
            </a:r>
            <a:r>
              <a:rPr lang="en-US" sz="1600" b="0" dirty="0"/>
              <a:t>, randomized, double-blind, placebo-controlled study of </a:t>
            </a:r>
            <a:r>
              <a:rPr lang="en-US" sz="1600" dirty="0"/>
              <a:t>adjuvant </a:t>
            </a:r>
            <a:r>
              <a:rPr lang="en-US" sz="1600" dirty="0" err="1"/>
              <a:t>saruparib</a:t>
            </a:r>
            <a:r>
              <a:rPr lang="en-US" sz="1600" dirty="0"/>
              <a:t> (AZD5305) </a:t>
            </a:r>
            <a:r>
              <a:rPr lang="en-US" sz="1600" b="0" dirty="0"/>
              <a:t>in patients with </a:t>
            </a:r>
            <a:r>
              <a:rPr lang="en-US" sz="1600" dirty="0" err="1"/>
              <a:t>BRCAm</a:t>
            </a:r>
            <a:r>
              <a:rPr lang="en-US" sz="1600" dirty="0"/>
              <a:t> localized high-risk prostate cancer </a:t>
            </a:r>
            <a:r>
              <a:rPr lang="en-US" sz="1600" b="0" dirty="0"/>
              <a:t>who are receiving radiotherapy and androgen deprivation therapy </a:t>
            </a:r>
            <a:r>
              <a:rPr lang="en-US" sz="1600" dirty="0"/>
              <a:t>(EvoPAR-Prostate02)</a:t>
            </a:r>
            <a:r>
              <a:rPr lang="en-US" sz="1600" b="0" dirty="0"/>
              <a:t>. Genitourinary Cancers Symposium 2026;Abstract TPS412.</a:t>
            </a:r>
          </a:p>
          <a:p>
            <a:pPr>
              <a:lnSpc>
                <a:spcPct val="100000"/>
              </a:lnSpc>
              <a:spcBef>
                <a:spcPts val="0"/>
              </a:spcBef>
              <a:spcAft>
                <a:spcPts val="600"/>
              </a:spcAft>
            </a:pPr>
            <a:r>
              <a:rPr lang="en-US" sz="1600" b="0" dirty="0"/>
              <a:t>Gallardo E et al. </a:t>
            </a:r>
            <a:r>
              <a:rPr lang="en-US" sz="1600" dirty="0"/>
              <a:t>Final overall survival results </a:t>
            </a:r>
            <a:r>
              <a:rPr lang="en-US" sz="1600" b="0" dirty="0"/>
              <a:t>from the </a:t>
            </a:r>
            <a:r>
              <a:rPr lang="en-US" sz="1600" dirty="0"/>
              <a:t>EORTC 1333/PEACE-3 trial: Enzalutamide with or without radium-223</a:t>
            </a:r>
            <a:r>
              <a:rPr lang="en-US" sz="1600" b="0" dirty="0"/>
              <a:t> in </a:t>
            </a:r>
            <a:r>
              <a:rPr lang="en-US" sz="1600" dirty="0"/>
              <a:t>metastatic castration-resistant prostate cancer</a:t>
            </a:r>
            <a:r>
              <a:rPr lang="en-US" sz="1600" b="0" dirty="0"/>
              <a:t>. Genitourinary Cancers Symposium 2026;Abstract 15.</a:t>
            </a:r>
          </a:p>
          <a:p>
            <a:pPr>
              <a:lnSpc>
                <a:spcPct val="100000"/>
              </a:lnSpc>
              <a:spcBef>
                <a:spcPts val="0"/>
              </a:spcBef>
              <a:spcAft>
                <a:spcPts val="600"/>
              </a:spcAft>
            </a:pPr>
            <a:r>
              <a:rPr lang="en-US" sz="1600" b="0" dirty="0" err="1"/>
              <a:t>Fizazi</a:t>
            </a:r>
            <a:r>
              <a:rPr lang="en-US" sz="1600" b="0" dirty="0"/>
              <a:t> K et al. </a:t>
            </a:r>
            <a:r>
              <a:rPr lang="en-US" sz="1600" dirty="0"/>
              <a:t>Final overall survival and safety </a:t>
            </a:r>
            <a:r>
              <a:rPr lang="en-US" sz="1600" b="0" dirty="0"/>
              <a:t>analyses of the </a:t>
            </a:r>
            <a:r>
              <a:rPr lang="en-US" sz="1600" dirty="0"/>
              <a:t>phase III </a:t>
            </a:r>
            <a:r>
              <a:rPr lang="en-US" sz="1600" dirty="0" err="1"/>
              <a:t>PSMAfore</a:t>
            </a:r>
            <a:r>
              <a:rPr lang="en-US" sz="1600" dirty="0"/>
              <a:t> </a:t>
            </a:r>
            <a:r>
              <a:rPr lang="en-US" sz="1600" b="0" dirty="0"/>
              <a:t>trial of </a:t>
            </a:r>
            <a:r>
              <a:rPr lang="en-US" sz="1600" dirty="0"/>
              <a:t>[(177)Lu]Lu-PSMA-617 </a:t>
            </a:r>
            <a:r>
              <a:rPr lang="en-US" sz="1600" b="0" dirty="0"/>
              <a:t>versus change of androgen receptor pathway inhibitor in </a:t>
            </a:r>
            <a:r>
              <a:rPr lang="en-US" sz="1600" dirty="0"/>
              <a:t>taxane-naive</a:t>
            </a:r>
            <a:r>
              <a:rPr lang="en-US" sz="1600" b="0" dirty="0"/>
              <a:t> patients with </a:t>
            </a:r>
            <a:r>
              <a:rPr lang="en-US" sz="1600" dirty="0"/>
              <a:t>metastatic castration-resistant prostate cancer</a:t>
            </a:r>
            <a:r>
              <a:rPr lang="en-US" sz="1600" b="0" dirty="0"/>
              <a:t>. </a:t>
            </a:r>
            <a:r>
              <a:rPr lang="en-US" sz="1600" b="0" i="1" dirty="0"/>
              <a:t>Ann Oncol </a:t>
            </a:r>
            <a:r>
              <a:rPr lang="en-US" sz="1600" b="0" dirty="0"/>
              <a:t>2025;36(11):1319-30.</a:t>
            </a:r>
          </a:p>
          <a:p>
            <a:pPr>
              <a:lnSpc>
                <a:spcPct val="100000"/>
              </a:lnSpc>
              <a:spcBef>
                <a:spcPts val="0"/>
              </a:spcBef>
              <a:spcAft>
                <a:spcPts val="600"/>
              </a:spcAft>
            </a:pPr>
            <a:r>
              <a:rPr lang="en-US" sz="1600" b="0" dirty="0"/>
              <a:t>Tagawa ST et al. </a:t>
            </a:r>
            <a:r>
              <a:rPr lang="en-US" sz="1600" dirty="0"/>
              <a:t>Phase III </a:t>
            </a:r>
            <a:r>
              <a:rPr lang="en-US" sz="1600" b="0" dirty="0"/>
              <a:t>trial of </a:t>
            </a:r>
            <a:r>
              <a:rPr lang="en-US" sz="1600" dirty="0"/>
              <a:t>[177Lu]Lu-PSMA-617 combined with ADT + ARPI</a:t>
            </a:r>
            <a:r>
              <a:rPr lang="en-US" sz="1600" b="0" dirty="0"/>
              <a:t> in patients with </a:t>
            </a:r>
            <a:r>
              <a:rPr lang="en-US" sz="1600" dirty="0"/>
              <a:t>PSMA-positive metastatic hormone-sensitive prostate cancer (</a:t>
            </a:r>
            <a:r>
              <a:rPr lang="en-US" sz="1600" dirty="0" err="1"/>
              <a:t>PSMAddition</a:t>
            </a:r>
            <a:r>
              <a:rPr lang="en-US" sz="1600" dirty="0"/>
              <a:t>)</a:t>
            </a:r>
            <a:r>
              <a:rPr lang="en-US" sz="1600" b="0" dirty="0"/>
              <a:t>. ESMO 2025;Abstract LBA6.</a:t>
            </a:r>
          </a:p>
          <a:p>
            <a:pPr>
              <a:lnSpc>
                <a:spcPct val="100000"/>
              </a:lnSpc>
              <a:spcBef>
                <a:spcPts val="0"/>
              </a:spcBef>
              <a:spcAft>
                <a:spcPts val="600"/>
              </a:spcAft>
            </a:pPr>
            <a:r>
              <a:rPr lang="en-US" sz="1600" b="0" dirty="0"/>
              <a:t>Stein MN et al. </a:t>
            </a:r>
            <a:r>
              <a:rPr lang="en-US" sz="1600" dirty="0" err="1"/>
              <a:t>Pasritamig</a:t>
            </a:r>
            <a:r>
              <a:rPr lang="en-US" sz="1600" b="0" dirty="0"/>
              <a:t>, a first-in-class, </a:t>
            </a:r>
            <a:r>
              <a:rPr lang="en-US" sz="1600" dirty="0"/>
              <a:t>bispecific T-cell engager targeting human kallikrein 2</a:t>
            </a:r>
            <a:r>
              <a:rPr lang="en-US" sz="1600" b="0" dirty="0"/>
              <a:t>, in </a:t>
            </a:r>
            <a:r>
              <a:rPr lang="en-US" sz="1600" dirty="0"/>
              <a:t>metastatic castration-resistant prostate cancer: </a:t>
            </a:r>
            <a:r>
              <a:rPr lang="en-US" sz="1600" b="0" dirty="0"/>
              <a:t>A </a:t>
            </a:r>
            <a:r>
              <a:rPr lang="en-US" sz="1600" dirty="0"/>
              <a:t>phase I </a:t>
            </a:r>
            <a:r>
              <a:rPr lang="en-US" sz="1600" b="0" dirty="0"/>
              <a:t>study. </a:t>
            </a:r>
            <a:r>
              <a:rPr lang="en-US" sz="1600" b="0" i="1" dirty="0"/>
              <a:t>J Clin Oncol </a:t>
            </a:r>
            <a:r>
              <a:rPr lang="en-US" sz="1600" b="0" dirty="0"/>
              <a:t>2025;43(22):2515-26.</a:t>
            </a:r>
          </a:p>
          <a:p>
            <a:pPr>
              <a:lnSpc>
                <a:spcPct val="100000"/>
              </a:lnSpc>
              <a:spcBef>
                <a:spcPts val="0"/>
              </a:spcBef>
              <a:spcAft>
                <a:spcPts val="600"/>
              </a:spcAft>
            </a:pPr>
            <a:r>
              <a:rPr lang="en-US" sz="1600" b="0" dirty="0"/>
              <a:t>De Bono J et al. IDeate-Prostate02: A </a:t>
            </a:r>
            <a:r>
              <a:rPr lang="en-US" sz="1600" dirty="0"/>
              <a:t>phase 1/2, </a:t>
            </a:r>
            <a:r>
              <a:rPr lang="en-US" sz="1600" b="0" dirty="0"/>
              <a:t>open-label </a:t>
            </a:r>
            <a:r>
              <a:rPr lang="en-US" sz="1600" dirty="0"/>
              <a:t>umbrella </a:t>
            </a:r>
            <a:r>
              <a:rPr lang="en-US" sz="1600" dirty="0" err="1"/>
              <a:t>substudy</a:t>
            </a:r>
            <a:r>
              <a:rPr lang="en-US" sz="1600" b="0" dirty="0"/>
              <a:t> of </a:t>
            </a:r>
            <a:r>
              <a:rPr lang="en-US" sz="1600" dirty="0"/>
              <a:t>ifinatamab deruxtecan-based treatment combinations or as monotherapy</a:t>
            </a:r>
            <a:r>
              <a:rPr lang="en-US" sz="1600" b="0" dirty="0"/>
              <a:t> in participants with </a:t>
            </a:r>
            <a:r>
              <a:rPr lang="en-US" sz="1600" dirty="0"/>
              <a:t>previously treated metastatic castration-resistant prostate cancer</a:t>
            </a:r>
            <a:r>
              <a:rPr lang="en-US" sz="1600" b="0" dirty="0"/>
              <a:t>. Genitourinary Cancers Symposium 2026;Abstract TPS297.</a:t>
            </a:r>
          </a:p>
        </p:txBody>
      </p:sp>
    </p:spTree>
    <p:extLst>
      <p:ext uri="{BB962C8B-B14F-4D97-AF65-F5344CB8AC3E}">
        <p14:creationId xmlns:p14="http://schemas.microsoft.com/office/powerpoint/2010/main" val="3290907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BB697-207E-8414-143C-94C476641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8F18F-B6BD-F061-C7D4-A6CEC62AD5A8}"/>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62FD5E80-549B-7964-A862-5FA519100CD9}"/>
              </a:ext>
            </a:extLst>
          </p:cNvPr>
          <p:cNvSpPr>
            <a:spLocks noGrp="1"/>
          </p:cNvSpPr>
          <p:nvPr>
            <p:ph idx="1"/>
          </p:nvPr>
        </p:nvSpPr>
        <p:spPr/>
        <p:txBody>
          <a:bodyPr/>
          <a:lstStyle/>
          <a:p>
            <a:pPr marL="98425" marR="0" lvl="0" indent="0" algn="l" defTabSz="412750" rtl="0" eaLnBrk="0" fontAlgn="base" latinLnBrk="0" hangingPunct="0">
              <a:lnSpc>
                <a:spcPct val="100000"/>
              </a:lnSpc>
              <a:spcBef>
                <a:spcPts val="0"/>
              </a:spcBef>
              <a:spcAft>
                <a:spcPts val="60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rPr>
              <a:t>Scott Tagawa, MD, MS (continued)</a:t>
            </a:r>
            <a:endParaRPr lang="en-US" sz="1600" b="0" dirty="0"/>
          </a:p>
          <a:p>
            <a:pPr>
              <a:lnSpc>
                <a:spcPct val="100000"/>
              </a:lnSpc>
              <a:spcBef>
                <a:spcPts val="0"/>
              </a:spcBef>
              <a:spcAft>
                <a:spcPts val="600"/>
              </a:spcAft>
            </a:pPr>
            <a:r>
              <a:rPr lang="en-US" sz="1600" b="0" dirty="0"/>
              <a:t>McKay R et al. </a:t>
            </a:r>
            <a:r>
              <a:rPr lang="en-US" sz="1600" dirty="0"/>
              <a:t>IDeate-Prostate01:</a:t>
            </a:r>
            <a:r>
              <a:rPr lang="en-US" sz="1600" b="0" dirty="0"/>
              <a:t> A </a:t>
            </a:r>
            <a:r>
              <a:rPr lang="en-US" sz="1600" dirty="0"/>
              <a:t>phase 3</a:t>
            </a:r>
            <a:r>
              <a:rPr lang="en-US" sz="1600" b="0" dirty="0"/>
              <a:t>, randomized, open-label study of </a:t>
            </a:r>
            <a:r>
              <a:rPr lang="en-US" sz="1600" dirty="0"/>
              <a:t>ifinatamab deruxtecan </a:t>
            </a:r>
            <a:r>
              <a:rPr lang="en-US" sz="1600" b="0" dirty="0"/>
              <a:t>versus docetaxel in participants with </a:t>
            </a:r>
            <a:r>
              <a:rPr lang="en-US" sz="1600" dirty="0"/>
              <a:t>previously treated metastatic castration-resistant prostate cancer</a:t>
            </a:r>
            <a:r>
              <a:rPr lang="en-US" sz="1600" b="0" dirty="0"/>
              <a:t>. Genitourinary Cancers Symposium 2026;Abstract TPS294.</a:t>
            </a:r>
          </a:p>
        </p:txBody>
      </p:sp>
    </p:spTree>
    <p:extLst>
      <p:ext uri="{BB962C8B-B14F-4D97-AF65-F5344CB8AC3E}">
        <p14:creationId xmlns:p14="http://schemas.microsoft.com/office/powerpoint/2010/main" val="138131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9646-8D81-035D-53AD-0C02316A7A1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0D375A-553B-7DFC-074B-46283F098BCB}"/>
              </a:ext>
            </a:extLst>
          </p:cNvPr>
          <p:cNvSpPr/>
          <p:nvPr/>
        </p:nvSpPr>
        <p:spPr bwMode="auto">
          <a:xfrm>
            <a:off x="916516" y="1700808"/>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F3059AC-ED03-A70B-C378-ACE7DF688AF3}"/>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CB3C91CF-3BA6-3A67-4FC5-3841023D8BDB}"/>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INTRODUCTION: Evolution of the prostate cancer model; PCWG4</a:t>
            </a:r>
            <a:endParaRPr lang="en-US" sz="2200" b="0" dirty="0">
              <a:solidFill>
                <a:schemeClr val="bg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1765039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BBDAF4-D986-8152-7070-35EF6C51A2C5}"/>
              </a:ext>
            </a:extLst>
          </p:cNvPr>
          <p:cNvGrpSpPr/>
          <p:nvPr/>
        </p:nvGrpSpPr>
        <p:grpSpPr>
          <a:xfrm>
            <a:off x="587388" y="836712"/>
            <a:ext cx="11017224" cy="4625306"/>
            <a:chOff x="587388" y="1116347"/>
            <a:chExt cx="11017224" cy="4625306"/>
          </a:xfrm>
        </p:grpSpPr>
        <p:pic>
          <p:nvPicPr>
            <p:cNvPr id="4" name="Picture 3">
              <a:extLst>
                <a:ext uri="{FF2B5EF4-FFF2-40B4-BE49-F238E27FC236}">
                  <a16:creationId xmlns:a16="http://schemas.microsoft.com/office/drawing/2014/main" id="{FB5F4AFD-E12F-8368-2720-C4312030251E}"/>
                </a:ext>
              </a:extLst>
            </p:cNvPr>
            <p:cNvPicPr>
              <a:picLocks noChangeAspect="1"/>
            </p:cNvPicPr>
            <p:nvPr/>
          </p:nvPicPr>
          <p:blipFill>
            <a:blip r:embed="rId2"/>
            <a:stretch>
              <a:fillRect/>
            </a:stretch>
          </p:blipFill>
          <p:spPr>
            <a:xfrm>
              <a:off x="587388" y="1116347"/>
              <a:ext cx="11017224" cy="4625306"/>
            </a:xfrm>
            <a:prstGeom prst="rect">
              <a:avLst/>
            </a:prstGeom>
          </p:spPr>
        </p:pic>
        <p:sp>
          <p:nvSpPr>
            <p:cNvPr id="5" name="Rectangle 4">
              <a:extLst>
                <a:ext uri="{FF2B5EF4-FFF2-40B4-BE49-F238E27FC236}">
                  <a16:creationId xmlns:a16="http://schemas.microsoft.com/office/drawing/2014/main" id="{4243F652-B848-87E7-6ADB-D24C8235D2B4}"/>
                </a:ext>
              </a:extLst>
            </p:cNvPr>
            <p:cNvSpPr/>
            <p:nvPr/>
          </p:nvSpPr>
          <p:spPr bwMode="auto">
            <a:xfrm>
              <a:off x="9660396" y="1116347"/>
              <a:ext cx="1944216"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106723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p:txBody>
          <a:bodyPr/>
          <a:lstStyle/>
          <a:p>
            <a:pPr algn="l"/>
            <a:r>
              <a:rPr lang="en-US" dirty="0"/>
              <a:t>Prostate Cancer Working Group 4 (PCWG4)</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p:txBody>
          <a:bodyPr/>
          <a:lstStyle/>
          <a:p>
            <a:pPr marL="98425" indent="0">
              <a:buNone/>
            </a:pPr>
            <a:r>
              <a:rPr lang="en-US" b="0" dirty="0"/>
              <a:t>“Our objective was to formulate updated criteria based on emerging evidence and clinical trial data in a biomarker context to provide guidance for clinical trial design, eligibility, and end point assessments for patients with advanced prostate cancer.”</a:t>
            </a:r>
          </a:p>
          <a:p>
            <a:pPr marL="98425" indent="0">
              <a:buNone/>
            </a:pPr>
            <a:r>
              <a:rPr lang="en-US" b="0" dirty="0"/>
              <a:t>“PCWG4 redefines terminology around the disease state and previous therapies in a patient-centric context and terminology focused on androgen pathway modulation.”</a:t>
            </a:r>
          </a:p>
        </p:txBody>
      </p:sp>
      <p:sp>
        <p:nvSpPr>
          <p:cNvPr id="4" name="TextBox 3">
            <a:extLst>
              <a:ext uri="{FF2B5EF4-FFF2-40B4-BE49-F238E27FC236}">
                <a16:creationId xmlns:a16="http://schemas.microsoft.com/office/drawing/2014/main" id="{ECF403A7-9A55-881B-B2CA-C26E15E87049}"/>
              </a:ext>
            </a:extLst>
          </p:cNvPr>
          <p:cNvSpPr txBox="1"/>
          <p:nvPr/>
        </p:nvSpPr>
        <p:spPr>
          <a:xfrm>
            <a:off x="0" y="6550223"/>
            <a:ext cx="728578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Armstrong AJ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2026 February 26:JCO2502834.</a:t>
            </a:r>
          </a:p>
        </p:txBody>
      </p:sp>
    </p:spTree>
    <p:extLst>
      <p:ext uri="{BB962C8B-B14F-4D97-AF65-F5344CB8AC3E}">
        <p14:creationId xmlns:p14="http://schemas.microsoft.com/office/powerpoint/2010/main" val="191432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D578-53E5-E25E-D509-F8CFCFE486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C2C03-1B3B-EEBF-BCDC-48B80E03FE9C}"/>
              </a:ext>
            </a:extLst>
          </p:cNvPr>
          <p:cNvSpPr>
            <a:spLocks noGrp="1"/>
          </p:cNvSpPr>
          <p:nvPr>
            <p:ph type="title"/>
          </p:nvPr>
        </p:nvSpPr>
        <p:spPr>
          <a:xfrm>
            <a:off x="912286" y="86628"/>
            <a:ext cx="10358967" cy="1143000"/>
          </a:xfrm>
        </p:spPr>
        <p:txBody>
          <a:bodyPr/>
          <a:lstStyle/>
          <a:p>
            <a:r>
              <a:rPr lang="en-US" dirty="0"/>
              <a:t>PCWG4: Updates to Disease State Terminology</a:t>
            </a:r>
          </a:p>
        </p:txBody>
      </p:sp>
      <p:pic>
        <p:nvPicPr>
          <p:cNvPr id="5" name="Picture 4">
            <a:extLst>
              <a:ext uri="{FF2B5EF4-FFF2-40B4-BE49-F238E27FC236}">
                <a16:creationId xmlns:a16="http://schemas.microsoft.com/office/drawing/2014/main" id="{0E04284A-EF80-F3CD-96BC-8D7AEFA1DAFD}"/>
              </a:ext>
            </a:extLst>
          </p:cNvPr>
          <p:cNvPicPr>
            <a:picLocks noChangeAspect="1"/>
          </p:cNvPicPr>
          <p:nvPr/>
        </p:nvPicPr>
        <p:blipFill>
          <a:blip r:embed="rId2"/>
          <a:stretch>
            <a:fillRect/>
          </a:stretch>
        </p:blipFill>
        <p:spPr>
          <a:xfrm>
            <a:off x="2283115" y="1229628"/>
            <a:ext cx="7625769" cy="4398743"/>
          </a:xfrm>
          <a:prstGeom prst="rect">
            <a:avLst/>
          </a:prstGeom>
        </p:spPr>
      </p:pic>
      <p:sp>
        <p:nvSpPr>
          <p:cNvPr id="6" name="TextBox 5">
            <a:extLst>
              <a:ext uri="{FF2B5EF4-FFF2-40B4-BE49-F238E27FC236}">
                <a16:creationId xmlns:a16="http://schemas.microsoft.com/office/drawing/2014/main" id="{F54270BA-DE36-7F78-B69F-0169AE936BFB}"/>
              </a:ext>
            </a:extLst>
          </p:cNvPr>
          <p:cNvSpPr txBox="1"/>
          <p:nvPr/>
        </p:nvSpPr>
        <p:spPr>
          <a:xfrm>
            <a:off x="1825280" y="5661248"/>
            <a:ext cx="853297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APM = androgen pathway modulator; APMN/S/R = androgen pathway modulator-naïve/sensitive/resistant</a:t>
            </a:r>
          </a:p>
        </p:txBody>
      </p:sp>
      <p:sp>
        <p:nvSpPr>
          <p:cNvPr id="3" name="TextBox 2">
            <a:extLst>
              <a:ext uri="{FF2B5EF4-FFF2-40B4-BE49-F238E27FC236}">
                <a16:creationId xmlns:a16="http://schemas.microsoft.com/office/drawing/2014/main" id="{34756D88-BBCD-8095-2388-BD4AA14F849C}"/>
              </a:ext>
            </a:extLst>
          </p:cNvPr>
          <p:cNvSpPr txBox="1"/>
          <p:nvPr/>
        </p:nvSpPr>
        <p:spPr>
          <a:xfrm>
            <a:off x="0" y="6550223"/>
            <a:ext cx="728578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Armstrong AJ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2026 February 26:JCO2502834.</a:t>
            </a:r>
          </a:p>
        </p:txBody>
      </p:sp>
    </p:spTree>
    <p:extLst>
      <p:ext uri="{BB962C8B-B14F-4D97-AF65-F5344CB8AC3E}">
        <p14:creationId xmlns:p14="http://schemas.microsoft.com/office/powerpoint/2010/main" val="2775239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BC44-9AA7-013F-2C4C-0DD682D2C5C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A4761F-2932-6177-D523-E2D46F560071}"/>
              </a:ext>
            </a:extLst>
          </p:cNvPr>
          <p:cNvSpPr/>
          <p:nvPr/>
        </p:nvSpPr>
        <p:spPr bwMode="auto">
          <a:xfrm>
            <a:off x="916516" y="2276872"/>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EBA9FB2-CA75-F654-269A-F65B38E82F4D}"/>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7403FB01-4AFC-05C9-947D-80BD8A072F4C}"/>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1: </a:t>
            </a:r>
            <a:r>
              <a:rPr lang="en-US" sz="2200" dirty="0">
                <a:solidFill>
                  <a:schemeClr val="bg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54478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07D6-07B4-1503-DBBF-DC5681D20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7D949-3EC6-B8A0-DFDC-293B1478D1CA}"/>
              </a:ext>
            </a:extLst>
          </p:cNvPr>
          <p:cNvSpPr>
            <a:spLocks noGrp="1"/>
          </p:cNvSpPr>
          <p:nvPr>
            <p:ph type="title"/>
          </p:nvPr>
        </p:nvSpPr>
        <p:spPr>
          <a:xfrm>
            <a:off x="916516" y="332656"/>
            <a:ext cx="10358967" cy="960365"/>
          </a:xfrm>
        </p:spPr>
        <p:txBody>
          <a:bodyPr/>
          <a:lstStyle/>
          <a:p>
            <a:pPr algn="l">
              <a:spcBef>
                <a:spcPts val="1200"/>
              </a:spcBef>
            </a:pPr>
            <a:r>
              <a:rPr lang="en-US" sz="3200" dirty="0"/>
              <a:t>2025 – Year of the Androgen Pathway Modulator-Naïve (APMN) Breakthrough</a:t>
            </a:r>
          </a:p>
        </p:txBody>
      </p:sp>
      <p:sp>
        <p:nvSpPr>
          <p:cNvPr id="3" name="Content Placeholder 2">
            <a:extLst>
              <a:ext uri="{FF2B5EF4-FFF2-40B4-BE49-F238E27FC236}">
                <a16:creationId xmlns:a16="http://schemas.microsoft.com/office/drawing/2014/main" id="{4D05AC5D-FC59-66FA-85A0-825179803786}"/>
              </a:ext>
            </a:extLst>
          </p:cNvPr>
          <p:cNvSpPr>
            <a:spLocks noGrp="1"/>
          </p:cNvSpPr>
          <p:nvPr>
            <p:ph idx="1"/>
          </p:nvPr>
        </p:nvSpPr>
        <p:spPr>
          <a:xfrm>
            <a:off x="1055440" y="1702447"/>
            <a:ext cx="9721080" cy="4246833"/>
          </a:xfrm>
        </p:spPr>
        <p:txBody>
          <a:bodyPr/>
          <a:lstStyle/>
          <a:p>
            <a:pPr marL="98425" indent="0">
              <a:lnSpc>
                <a:spcPts val="2600"/>
              </a:lnSpc>
              <a:spcBef>
                <a:spcPts val="0"/>
              </a:spcBef>
              <a:spcAft>
                <a:spcPts val="0"/>
              </a:spcAft>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How do you think through the following in the management of APMN prostate cancer?</a:t>
            </a:r>
          </a:p>
          <a:p>
            <a:pPr marL="98425" indent="0">
              <a:lnSpc>
                <a:spcPts val="2600"/>
              </a:lnSpc>
              <a:spcBef>
                <a:spcPts val="0"/>
              </a:spcBef>
              <a:spcAft>
                <a:spcPts val="0"/>
              </a:spcAft>
              <a:buNone/>
            </a:pPr>
            <a:endPar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2600"/>
              </a:lnSpc>
              <a:spcBef>
                <a:spcPts val="0"/>
              </a:spcBef>
              <a:spcAft>
                <a:spcPts val="0"/>
              </a:spcAft>
            </a:pP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De novo versus metachronous metastatic disease </a:t>
            </a:r>
          </a:p>
          <a:p>
            <a:pPr marL="98425" indent="0">
              <a:lnSpc>
                <a:spcPts val="2600"/>
              </a:lnSpc>
              <a:spcBef>
                <a:spcPts val="0"/>
              </a:spcBef>
              <a:spcAft>
                <a:spcPts val="0"/>
              </a:spcAft>
              <a:buNone/>
            </a:pPr>
            <a:endPar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2600"/>
              </a:lnSpc>
              <a:spcBef>
                <a:spcPts val="0"/>
              </a:spcBef>
              <a:spcAft>
                <a:spcPts val="0"/>
              </a:spcAft>
            </a:pP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PSMA PET-positive, conventional imaging negative</a:t>
            </a:r>
          </a:p>
          <a:p>
            <a:pPr marL="98425" indent="0">
              <a:lnSpc>
                <a:spcPts val="2600"/>
              </a:lnSpc>
              <a:spcBef>
                <a:spcPts val="0"/>
              </a:spcBef>
              <a:spcAft>
                <a:spcPts val="0"/>
              </a:spcAft>
              <a:buNone/>
            </a:pPr>
            <a:endPar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2600"/>
              </a:lnSpc>
              <a:spcBef>
                <a:spcPts val="0"/>
              </a:spcBef>
              <a:spcAft>
                <a:spcPts val="0"/>
              </a:spcAft>
            </a:pP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Biomarker implications (</a:t>
            </a:r>
            <a:r>
              <a:rPr lang="en-US" sz="2400" b="0" dirty="0" err="1">
                <a:solidFill>
                  <a:schemeClr val="tx1"/>
                </a:solidFill>
                <a:latin typeface="Calibri" panose="020F0502020204030204" pitchFamily="34" charset="0"/>
                <a:ea typeface="Calibri" panose="020F0502020204030204" pitchFamily="34" charset="0"/>
                <a:cs typeface="Calibri" panose="020F0502020204030204" pitchFamily="34" charset="0"/>
              </a:rPr>
              <a:t>eg</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PTEN, BRCA, HER2, MSI)</a:t>
            </a:r>
          </a:p>
        </p:txBody>
      </p:sp>
    </p:spTree>
    <p:extLst>
      <p:ext uri="{BB962C8B-B14F-4D97-AF65-F5344CB8AC3E}">
        <p14:creationId xmlns:p14="http://schemas.microsoft.com/office/powerpoint/2010/main" val="69007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55964" y="256567"/>
            <a:ext cx="10814857" cy="6484802"/>
            <a:chOff x="1409831" y="256567"/>
            <a:chExt cx="9394750" cy="5549827"/>
          </a:xfrm>
        </p:grpSpPr>
        <p:sp>
          <p:nvSpPr>
            <p:cNvPr id="13" name="Rounded Rectangle 12">
              <a:extLst>
                <a:ext uri="{FF2B5EF4-FFF2-40B4-BE49-F238E27FC236}">
                  <a16:creationId xmlns:a16="http://schemas.microsoft.com/office/drawing/2014/main" id="{8C3B15AA-8036-874A-22C2-33A9864325F5}"/>
                </a:ext>
              </a:extLst>
            </p:cNvPr>
            <p:cNvSpPr/>
            <p:nvPr/>
          </p:nvSpPr>
          <p:spPr>
            <a:xfrm>
              <a:off x="4421447" y="256567"/>
              <a:ext cx="3446621" cy="73433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5D9372E-0CF2-F84C-4FF1-5424CB02255F}"/>
                </a:ext>
              </a:extLst>
            </p:cNvPr>
            <p:cNvSpPr txBox="1"/>
            <p:nvPr/>
          </p:nvSpPr>
          <p:spPr>
            <a:xfrm>
              <a:off x="4512806" y="392904"/>
              <a:ext cx="32543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Metastatic Hormone-Sensitive Prostate Cancer (mHSPC)</a:t>
              </a:r>
            </a:p>
          </p:txBody>
        </p:sp>
        <p:sp>
          <p:nvSpPr>
            <p:cNvPr id="14" name="Rounded Rectangle 13">
              <a:extLst>
                <a:ext uri="{FF2B5EF4-FFF2-40B4-BE49-F238E27FC236}">
                  <a16:creationId xmlns:a16="http://schemas.microsoft.com/office/drawing/2014/main" id="{0E517831-AC43-96BB-2469-AFD97A39F233}"/>
                </a:ext>
              </a:extLst>
            </p:cNvPr>
            <p:cNvSpPr/>
            <p:nvPr/>
          </p:nvSpPr>
          <p:spPr>
            <a:xfrm>
              <a:off x="2546632" y="1553663"/>
              <a:ext cx="2544650" cy="5303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535F791-41ED-B0E4-4EFA-652BD0C8A1D9}"/>
                </a:ext>
              </a:extLst>
            </p:cNvPr>
            <p:cNvSpPr txBox="1"/>
            <p:nvPr/>
          </p:nvSpPr>
          <p:spPr>
            <a:xfrm>
              <a:off x="1409831" y="1585163"/>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High-volume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(based on conventional imaging) </a:t>
              </a:r>
            </a:p>
          </p:txBody>
        </p:sp>
        <p:sp>
          <p:nvSpPr>
            <p:cNvPr id="15" name="Rounded Rectangle 14">
              <a:extLst>
                <a:ext uri="{FF2B5EF4-FFF2-40B4-BE49-F238E27FC236}">
                  <a16:creationId xmlns:a16="http://schemas.microsoft.com/office/drawing/2014/main" id="{6B1DF3A7-F929-5652-7A98-F6C7881AF985}"/>
                </a:ext>
              </a:extLst>
            </p:cNvPr>
            <p:cNvSpPr/>
            <p:nvPr/>
          </p:nvSpPr>
          <p:spPr>
            <a:xfrm>
              <a:off x="7186782" y="1544918"/>
              <a:ext cx="2544650"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FF37E85-C9DA-25D6-E4F8-C73FD180985F}"/>
                </a:ext>
              </a:extLst>
            </p:cNvPr>
            <p:cNvSpPr txBox="1"/>
            <p:nvPr/>
          </p:nvSpPr>
          <p:spPr>
            <a:xfrm>
              <a:off x="6122631" y="1578322"/>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Low-volume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(based on conventional imaging) </a:t>
              </a:r>
            </a:p>
          </p:txBody>
        </p:sp>
        <p:sp>
          <p:nvSpPr>
            <p:cNvPr id="22" name="Rounded Rectangle 21">
              <a:extLst>
                <a:ext uri="{FF2B5EF4-FFF2-40B4-BE49-F238E27FC236}">
                  <a16:creationId xmlns:a16="http://schemas.microsoft.com/office/drawing/2014/main" id="{CFD9BCCD-81B3-1E75-5968-AB0FE0315729}"/>
                </a:ext>
              </a:extLst>
            </p:cNvPr>
            <p:cNvSpPr/>
            <p:nvPr/>
          </p:nvSpPr>
          <p:spPr>
            <a:xfrm>
              <a:off x="4187148" y="2569111"/>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ounded Rectangle 22">
              <a:extLst>
                <a:ext uri="{FF2B5EF4-FFF2-40B4-BE49-F238E27FC236}">
                  <a16:creationId xmlns:a16="http://schemas.microsoft.com/office/drawing/2014/main" id="{FD8B679C-9555-5458-48B4-B06DB0D0CF21}"/>
                </a:ext>
              </a:extLst>
            </p:cNvPr>
            <p:cNvSpPr/>
            <p:nvPr/>
          </p:nvSpPr>
          <p:spPr>
            <a:xfrm>
              <a:off x="2158446" y="2592044"/>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D194C5-D8B4-45F6-6FA0-27ABA49B81CA}"/>
                </a:ext>
              </a:extLst>
            </p:cNvPr>
            <p:cNvSpPr txBox="1"/>
            <p:nvPr/>
          </p:nvSpPr>
          <p:spPr>
            <a:xfrm>
              <a:off x="2084528" y="2644009"/>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Synchronous/de novo metastases</a:t>
              </a:r>
            </a:p>
          </p:txBody>
        </p:sp>
        <p:sp>
          <p:nvSpPr>
            <p:cNvPr id="24" name="TextBox 23">
              <a:extLst>
                <a:ext uri="{FF2B5EF4-FFF2-40B4-BE49-F238E27FC236}">
                  <a16:creationId xmlns:a16="http://schemas.microsoft.com/office/drawing/2014/main" id="{F338E327-2A3C-288A-3FEA-543BF03998DB}"/>
                </a:ext>
              </a:extLst>
            </p:cNvPr>
            <p:cNvSpPr txBox="1"/>
            <p:nvPr/>
          </p:nvSpPr>
          <p:spPr>
            <a:xfrm>
              <a:off x="4090823" y="26169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Metachronous/relapsed metastases</a:t>
              </a:r>
            </a:p>
          </p:txBody>
        </p:sp>
        <p:sp>
          <p:nvSpPr>
            <p:cNvPr id="25" name="Rounded Rectangle 24">
              <a:extLst>
                <a:ext uri="{FF2B5EF4-FFF2-40B4-BE49-F238E27FC236}">
                  <a16:creationId xmlns:a16="http://schemas.microsoft.com/office/drawing/2014/main" id="{0F3E0B4E-6B82-484D-9A45-EE4753B51DC5}"/>
                </a:ext>
              </a:extLst>
            </p:cNvPr>
            <p:cNvSpPr/>
            <p:nvPr/>
          </p:nvSpPr>
          <p:spPr>
            <a:xfrm>
              <a:off x="8658773" y="2535493"/>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0F25F729-AAFB-4FA5-C2C0-7CC452F01A6E}"/>
                </a:ext>
              </a:extLst>
            </p:cNvPr>
            <p:cNvSpPr/>
            <p:nvPr/>
          </p:nvSpPr>
          <p:spPr>
            <a:xfrm>
              <a:off x="6573564" y="2558427"/>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6F4BAB2-58F9-4B07-1F79-4299E92829C0}"/>
                </a:ext>
              </a:extLst>
            </p:cNvPr>
            <p:cNvSpPr txBox="1"/>
            <p:nvPr/>
          </p:nvSpPr>
          <p:spPr>
            <a:xfrm>
              <a:off x="6466028" y="26103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Synchronous/de novo metastases</a:t>
              </a:r>
            </a:p>
          </p:txBody>
        </p:sp>
        <p:sp>
          <p:nvSpPr>
            <p:cNvPr id="28" name="TextBox 27">
              <a:extLst>
                <a:ext uri="{FF2B5EF4-FFF2-40B4-BE49-F238E27FC236}">
                  <a16:creationId xmlns:a16="http://schemas.microsoft.com/office/drawing/2014/main" id="{45C5EA07-71DF-1B1C-CD13-B3906A138650}"/>
                </a:ext>
              </a:extLst>
            </p:cNvPr>
            <p:cNvSpPr txBox="1"/>
            <p:nvPr/>
          </p:nvSpPr>
          <p:spPr>
            <a:xfrm>
              <a:off x="8551237" y="2583373"/>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Metachronous/</a:t>
              </a:r>
              <a:b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relapsed metastases</a:t>
              </a:r>
            </a:p>
          </p:txBody>
        </p:sp>
        <p:sp>
          <p:nvSpPr>
            <p:cNvPr id="33" name="Rounded Rectangle 32">
              <a:extLst>
                <a:ext uri="{FF2B5EF4-FFF2-40B4-BE49-F238E27FC236}">
                  <a16:creationId xmlns:a16="http://schemas.microsoft.com/office/drawing/2014/main" id="{2DCBA2D2-1A94-B141-B5EC-865CA5708B2A}"/>
                </a:ext>
              </a:extLst>
            </p:cNvPr>
            <p:cNvSpPr/>
            <p:nvPr/>
          </p:nvSpPr>
          <p:spPr>
            <a:xfrm>
              <a:off x="1749746" y="3665684"/>
              <a:ext cx="2651267" cy="16950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267C790C-47DD-750F-0BAB-D438A7D4A964}"/>
                </a:ext>
              </a:extLst>
            </p:cNvPr>
            <p:cNvSpPr/>
            <p:nvPr/>
          </p:nvSpPr>
          <p:spPr>
            <a:xfrm>
              <a:off x="1843101" y="3754615"/>
              <a:ext cx="2507034" cy="1518223"/>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E5D8E1D-BCB3-6BD9-F631-F69BF972069F}"/>
                </a:ext>
              </a:extLst>
            </p:cNvPr>
            <p:cNvSpPr txBox="1"/>
            <p:nvPr/>
          </p:nvSpPr>
          <p:spPr>
            <a:xfrm>
              <a:off x="1716508" y="3769328"/>
              <a:ext cx="2750350" cy="1510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S PGothic" charset="0"/>
                  <a:cs typeface="+mn-cs"/>
                </a:rPr>
                <a:t>Triplet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abiraterone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Niraparib + </a:t>
              </a:r>
              <a:r>
                <a:rPr kumimoji="0" lang="en-US" sz="14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abi</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 ADT (BRCA2m)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darolutamide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preferred</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ADT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sym typeface="Wingdings" panose="05000000000000000000" pitchFamily="2" charset="2"/>
                </a:rPr>
                <a:t> ADT/enzalutamide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sym typeface="Wingdings" panose="05000000000000000000" pitchFamily="2" charset="2"/>
                </a:rPr>
                <a:t>Docetaxel + ADT  ADT/apalutamide</a:t>
              </a:r>
            </a:p>
          </p:txBody>
        </p:sp>
        <p:sp>
          <p:nvSpPr>
            <p:cNvPr id="36" name="Rounded Rectangle 35">
              <a:extLst>
                <a:ext uri="{FF2B5EF4-FFF2-40B4-BE49-F238E27FC236}">
                  <a16:creationId xmlns:a16="http://schemas.microsoft.com/office/drawing/2014/main" id="{2C7C2B7C-67DB-8AFE-D30D-5D1A57564C96}"/>
                </a:ext>
              </a:extLst>
            </p:cNvPr>
            <p:cNvSpPr/>
            <p:nvPr/>
          </p:nvSpPr>
          <p:spPr>
            <a:xfrm>
              <a:off x="4457040" y="3652981"/>
              <a:ext cx="1798263" cy="124399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4358D71E-F9D8-F042-51BC-459977975EBA}"/>
                </a:ext>
              </a:extLst>
            </p:cNvPr>
            <p:cNvSpPr/>
            <p:nvPr/>
          </p:nvSpPr>
          <p:spPr>
            <a:xfrm>
              <a:off x="4530958" y="3708294"/>
              <a:ext cx="1637981" cy="11251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C215C94-74C6-BFBC-DB59-A9E64E39D8EE}"/>
                </a:ext>
              </a:extLst>
            </p:cNvPr>
            <p:cNvSpPr txBox="1"/>
            <p:nvPr/>
          </p:nvSpPr>
          <p:spPr>
            <a:xfrm>
              <a:off x="4472771" y="3741679"/>
              <a:ext cx="1726502" cy="972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S PGothic" charset="0"/>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ARSI + ADT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ADT + ARSI or docetaxel</a:t>
              </a:r>
            </a:p>
          </p:txBody>
        </p:sp>
        <p:sp>
          <p:nvSpPr>
            <p:cNvPr id="39" name="Rounded Rectangle 38">
              <a:extLst>
                <a:ext uri="{FF2B5EF4-FFF2-40B4-BE49-F238E27FC236}">
                  <a16:creationId xmlns:a16="http://schemas.microsoft.com/office/drawing/2014/main" id="{AB205978-03CB-B07B-0D41-CFA7098F4F50}"/>
                </a:ext>
              </a:extLst>
            </p:cNvPr>
            <p:cNvSpPr/>
            <p:nvPr/>
          </p:nvSpPr>
          <p:spPr>
            <a:xfrm>
              <a:off x="6589293" y="3616899"/>
              <a:ext cx="1798263" cy="218949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97594B2B-0D55-EA04-CB78-E9545D1E3ACD}"/>
                </a:ext>
              </a:extLst>
            </p:cNvPr>
            <p:cNvSpPr/>
            <p:nvPr/>
          </p:nvSpPr>
          <p:spPr>
            <a:xfrm>
              <a:off x="6663211" y="3705831"/>
              <a:ext cx="1637981" cy="171034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A09B1FE-6A4C-0CDB-2EFC-4216519B6A77}"/>
                </a:ext>
              </a:extLst>
            </p:cNvPr>
            <p:cNvSpPr txBox="1"/>
            <p:nvPr/>
          </p:nvSpPr>
          <p:spPr>
            <a:xfrm>
              <a:off x="6589462" y="3758467"/>
              <a:ext cx="1711729" cy="2047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Docetaxel + ARSI + ADT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Abi+ niraparib + ADT (BRCA2m)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ADT + ARSI or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Radiation to the primary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pelvis) </a:t>
              </a:r>
            </a:p>
          </p:txBody>
        </p:sp>
        <p:sp>
          <p:nvSpPr>
            <p:cNvPr id="42" name="Rounded Rectangle 41">
              <a:extLst>
                <a:ext uri="{FF2B5EF4-FFF2-40B4-BE49-F238E27FC236}">
                  <a16:creationId xmlns:a16="http://schemas.microsoft.com/office/drawing/2014/main" id="{46C3307B-C13D-1409-5C6D-2A00024F3BBA}"/>
                </a:ext>
              </a:extLst>
            </p:cNvPr>
            <p:cNvSpPr/>
            <p:nvPr/>
          </p:nvSpPr>
          <p:spPr>
            <a:xfrm>
              <a:off x="8555763" y="3615443"/>
              <a:ext cx="1798263" cy="789551"/>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564763C5-0906-9695-55A4-26640256909A}"/>
                </a:ext>
              </a:extLst>
            </p:cNvPr>
            <p:cNvSpPr/>
            <p:nvPr/>
          </p:nvSpPr>
          <p:spPr>
            <a:xfrm>
              <a:off x="8629681" y="3704373"/>
              <a:ext cx="1637981" cy="6234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284636A-1D3E-227E-0F1D-50120AB0E145}"/>
                </a:ext>
              </a:extLst>
            </p:cNvPr>
            <p:cNvSpPr txBox="1"/>
            <p:nvPr/>
          </p:nvSpPr>
          <p:spPr>
            <a:xfrm>
              <a:off x="8719721" y="3779386"/>
              <a:ext cx="1367118"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S PGothic" charset="0"/>
                  <a:cs typeface="+mn-cs"/>
                </a:rPr>
                <a:t>Doublet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ARSI + ADT</a:t>
              </a:r>
            </a:p>
          </p:txBody>
        </p:sp>
        <p:cxnSp>
          <p:nvCxnSpPr>
            <p:cNvPr id="46" name="Straight Arrow Connector 45">
              <a:extLst>
                <a:ext uri="{FF2B5EF4-FFF2-40B4-BE49-F238E27FC236}">
                  <a16:creationId xmlns:a16="http://schemas.microsoft.com/office/drawing/2014/main" id="{FF952685-BFCC-FF29-2083-3125C1EC6798}"/>
                </a:ext>
              </a:extLst>
            </p:cNvPr>
            <p:cNvCxnSpPr>
              <a:cxnSpLocks/>
            </p:cNvCxnSpPr>
            <p:nvPr/>
          </p:nvCxnSpPr>
          <p:spPr>
            <a:xfrm flipH="1">
              <a:off x="4269442" y="990906"/>
              <a:ext cx="821840" cy="518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74D4B9F-0A5B-8C2C-E02B-55541D68521D}"/>
                </a:ext>
              </a:extLst>
            </p:cNvPr>
            <p:cNvCxnSpPr>
              <a:cxnSpLocks/>
            </p:cNvCxnSpPr>
            <p:nvPr/>
          </p:nvCxnSpPr>
          <p:spPr>
            <a:xfrm>
              <a:off x="7186782" y="1003037"/>
              <a:ext cx="837043" cy="459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F55138D-7417-D76F-2384-A002CE443DAC}"/>
                </a:ext>
              </a:extLst>
            </p:cNvPr>
            <p:cNvCxnSpPr>
              <a:cxnSpLocks/>
            </p:cNvCxnSpPr>
            <p:nvPr/>
          </p:nvCxnSpPr>
          <p:spPr>
            <a:xfrm flipH="1">
              <a:off x="3238500" y="2126789"/>
              <a:ext cx="396741" cy="408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AE856CA-81B6-C6FA-4EC6-3212D2D216B8}"/>
                </a:ext>
              </a:extLst>
            </p:cNvPr>
            <p:cNvCxnSpPr>
              <a:cxnSpLocks/>
            </p:cNvCxnSpPr>
            <p:nvPr/>
          </p:nvCxnSpPr>
          <p:spPr>
            <a:xfrm>
              <a:off x="3979237" y="2120846"/>
              <a:ext cx="442209" cy="421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DA17BB5-C398-9397-AC8E-559338944EA8}"/>
                </a:ext>
              </a:extLst>
            </p:cNvPr>
            <p:cNvCxnSpPr>
              <a:cxnSpLocks/>
            </p:cNvCxnSpPr>
            <p:nvPr/>
          </p:nvCxnSpPr>
          <p:spPr>
            <a:xfrm flipH="1">
              <a:off x="7866529" y="2121948"/>
              <a:ext cx="434663" cy="3680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16A9FF3-B727-CBA2-DA6F-D8A5FF7F620A}"/>
                </a:ext>
              </a:extLst>
            </p:cNvPr>
            <p:cNvCxnSpPr>
              <a:cxnSpLocks/>
            </p:cNvCxnSpPr>
            <p:nvPr/>
          </p:nvCxnSpPr>
          <p:spPr>
            <a:xfrm>
              <a:off x="8629681" y="2106506"/>
              <a:ext cx="419794" cy="401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E9E4E37-ABBA-CA21-AC86-3718C96F9E5F}"/>
                </a:ext>
              </a:extLst>
            </p:cNvPr>
            <p:cNvCxnSpPr>
              <a:cxnSpLocks/>
            </p:cNvCxnSpPr>
            <p:nvPr/>
          </p:nvCxnSpPr>
          <p:spPr>
            <a:xfrm>
              <a:off x="2950043" y="3139813"/>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E178C86-43F8-E3DE-C143-F46263F7D05F}"/>
                </a:ext>
              </a:extLst>
            </p:cNvPr>
            <p:cNvCxnSpPr>
              <a:cxnSpLocks/>
            </p:cNvCxnSpPr>
            <p:nvPr/>
          </p:nvCxnSpPr>
          <p:spPr>
            <a:xfrm>
              <a:off x="5030612" y="3112040"/>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87E7DF5-71E4-B1F3-51E6-867EA0E561CD}"/>
                </a:ext>
              </a:extLst>
            </p:cNvPr>
            <p:cNvCxnSpPr>
              <a:cxnSpLocks/>
            </p:cNvCxnSpPr>
            <p:nvPr/>
          </p:nvCxnSpPr>
          <p:spPr>
            <a:xfrm>
              <a:off x="7366666"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FD8580A-641D-CFEC-8075-5EC4F5F76D52}"/>
                </a:ext>
              </a:extLst>
            </p:cNvPr>
            <p:cNvCxnSpPr>
              <a:cxnSpLocks/>
            </p:cNvCxnSpPr>
            <p:nvPr/>
          </p:nvCxnSpPr>
          <p:spPr>
            <a:xfrm>
              <a:off x="9448670"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41069" y="256566"/>
            <a:ext cx="3801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S PGothic" charset="0"/>
                <a:cs typeface="+mn-cs"/>
              </a:rPr>
              <a:t>mHSPC</a:t>
            </a:r>
            <a:r>
              <a:rPr kumimoji="0" lang="en-US" sz="2800" b="1" i="0" u="none" strike="noStrike" kern="1200" cap="none" spc="0" normalizeH="0" baseline="0" noProof="0" dirty="0">
                <a:ln>
                  <a:noFill/>
                </a:ln>
                <a:solidFill>
                  <a:prstClr val="black"/>
                </a:solidFill>
                <a:effectLst/>
                <a:uLnTx/>
                <a:uFillTx/>
                <a:latin typeface="Calibri" panose="020F0502020204030204"/>
                <a:ea typeface="MS PGothic" charset="0"/>
                <a:cs typeface="+mn-cs"/>
              </a:rPr>
              <a:t> Algorithm 2026</a:t>
            </a:r>
          </a:p>
        </p:txBody>
      </p:sp>
      <p:sp>
        <p:nvSpPr>
          <p:cNvPr id="4" name="TextBox 3">
            <a:extLst>
              <a:ext uri="{FF2B5EF4-FFF2-40B4-BE49-F238E27FC236}">
                <a16:creationId xmlns:a16="http://schemas.microsoft.com/office/drawing/2014/main" id="{D0361446-FA09-491D-E096-C08813A15ACA}"/>
              </a:ext>
            </a:extLst>
          </p:cNvPr>
          <p:cNvSpPr txBox="1"/>
          <p:nvPr/>
        </p:nvSpPr>
        <p:spPr>
          <a:xfrm>
            <a:off x="47328" y="6525344"/>
            <a:ext cx="6311984"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McManus HD, Armstrong AJ. J Clin Oncol. 2023 Jul 10;41(20):3576-3579.</a:t>
            </a:r>
          </a:p>
        </p:txBody>
      </p:sp>
    </p:spTree>
    <p:extLst>
      <p:ext uri="{BB962C8B-B14F-4D97-AF65-F5344CB8AC3E}">
        <p14:creationId xmlns:p14="http://schemas.microsoft.com/office/powerpoint/2010/main" val="3766020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D3A3-3881-FF2D-7360-89A7E40C3F20}"/>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BE4B53D0-D85F-FBA9-94F9-9C99048D647B}"/>
              </a:ext>
            </a:extLst>
          </p:cNvPr>
          <p:cNvSpPr txBox="1"/>
          <p:nvPr/>
        </p:nvSpPr>
        <p:spPr>
          <a:xfrm>
            <a:off x="444478" y="4716907"/>
            <a:ext cx="11321517"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Within each state, specify where relevant: 1) genotype (germline, somatic), 2) imaging modality used to define metastasis (PET, CT/MRI/bone scan), 3) disease characteristics and biomarkers critical for risk stratification, and 4) prior therapies.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S PGothic" charset="0"/>
                <a:cs typeface="+mn-cs"/>
              </a:rPr>
              <a:t>APMN/S is the preferred term for hormone/castration naïve/sensitive disease (HSPC, CSPC) while APMR is the preferred term for castration/hormone resistant prostate cancer (CRPC/HRPC).</a:t>
            </a:r>
          </a:p>
        </p:txBody>
      </p:sp>
      <p:sp>
        <p:nvSpPr>
          <p:cNvPr id="2" name="Rectangle 1">
            <a:extLst>
              <a:ext uri="{FF2B5EF4-FFF2-40B4-BE49-F238E27FC236}">
                <a16:creationId xmlns:a16="http://schemas.microsoft.com/office/drawing/2014/main" id="{37A109C9-E487-926F-5513-BDD7A84FA988}"/>
              </a:ext>
            </a:extLst>
          </p:cNvPr>
          <p:cNvSpPr/>
          <p:nvPr/>
        </p:nvSpPr>
        <p:spPr>
          <a:xfrm>
            <a:off x="465839" y="3493407"/>
            <a:ext cx="365760" cy="36576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422"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7" name="TextBox 6">
            <a:extLst>
              <a:ext uri="{FF2B5EF4-FFF2-40B4-BE49-F238E27FC236}">
                <a16:creationId xmlns:a16="http://schemas.microsoft.com/office/drawing/2014/main" id="{BA57DC9B-F766-0E6B-C269-C98E0463AE5B}"/>
              </a:ext>
            </a:extLst>
          </p:cNvPr>
          <p:cNvSpPr txBox="1"/>
          <p:nvPr/>
        </p:nvSpPr>
        <p:spPr>
          <a:xfrm>
            <a:off x="902983" y="3505471"/>
            <a:ext cx="7343716" cy="341632"/>
          </a:xfrm>
          <a:prstGeom prst="rect">
            <a:avLst/>
          </a:prstGeom>
          <a:noFill/>
        </p:spPr>
        <p:txBody>
          <a:bodyPr wrap="square"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S PGothic" charset="0"/>
                <a:cs typeface="Arial" pitchFamily="34" charset="0"/>
              </a:rPr>
              <a:t>Androgen Pathway Modulation Sensitive (APMS) or Naïve (APMN)</a:t>
            </a:r>
            <a:endParaRPr kumimoji="0" lang="en-US" sz="1800"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8" name="Rectangle 7">
            <a:extLst>
              <a:ext uri="{FF2B5EF4-FFF2-40B4-BE49-F238E27FC236}">
                <a16:creationId xmlns:a16="http://schemas.microsoft.com/office/drawing/2014/main" id="{6D9616D8-27B4-E941-5DBA-2D107D88EE4D}"/>
              </a:ext>
            </a:extLst>
          </p:cNvPr>
          <p:cNvSpPr/>
          <p:nvPr/>
        </p:nvSpPr>
        <p:spPr>
          <a:xfrm>
            <a:off x="465839" y="3934424"/>
            <a:ext cx="365760" cy="36576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422"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16" name="TextBox 15">
            <a:extLst>
              <a:ext uri="{FF2B5EF4-FFF2-40B4-BE49-F238E27FC236}">
                <a16:creationId xmlns:a16="http://schemas.microsoft.com/office/drawing/2014/main" id="{DF93D81F-EF01-F81A-9C0B-FE90F77B15E1}"/>
              </a:ext>
            </a:extLst>
          </p:cNvPr>
          <p:cNvSpPr txBox="1"/>
          <p:nvPr/>
        </p:nvSpPr>
        <p:spPr>
          <a:xfrm>
            <a:off x="902983" y="3932638"/>
            <a:ext cx="6096000"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Androgen Pathway Modulation Resistant (APMR)</a:t>
            </a:r>
          </a:p>
        </p:txBody>
      </p:sp>
      <p:sp>
        <p:nvSpPr>
          <p:cNvPr id="4" name="Rectangle 3">
            <a:extLst>
              <a:ext uri="{FF2B5EF4-FFF2-40B4-BE49-F238E27FC236}">
                <a16:creationId xmlns:a16="http://schemas.microsoft.com/office/drawing/2014/main" id="{62D4E35D-6A74-960F-AA84-BC860AE75483}"/>
              </a:ext>
            </a:extLst>
          </p:cNvPr>
          <p:cNvSpPr/>
          <p:nvPr/>
        </p:nvSpPr>
        <p:spPr>
          <a:xfrm>
            <a:off x="435242" y="1617415"/>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Clinically Localized</a:t>
            </a:r>
          </a:p>
        </p:txBody>
      </p:sp>
      <p:sp>
        <p:nvSpPr>
          <p:cNvPr id="20" name="Rectangle 19">
            <a:extLst>
              <a:ext uri="{FF2B5EF4-FFF2-40B4-BE49-F238E27FC236}">
                <a16:creationId xmlns:a16="http://schemas.microsoft.com/office/drawing/2014/main" id="{13A4E28D-A285-5498-B2B2-BA3CB06823C1}"/>
              </a:ext>
            </a:extLst>
          </p:cNvPr>
          <p:cNvSpPr/>
          <p:nvPr/>
        </p:nvSpPr>
        <p:spPr>
          <a:xfrm>
            <a:off x="9562199" y="1528669"/>
            <a:ext cx="2333966"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charset="0"/>
                <a:cs typeface="Arial" pitchFamily="34" charset="0"/>
              </a:rPr>
              <a:t>APMR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charset="0"/>
                <a:cs typeface="Arial" pitchFamily="34" charset="0"/>
              </a:rPr>
              <a:t>Specified by Prior Therapy</a:t>
            </a:r>
          </a:p>
        </p:txBody>
      </p:sp>
      <p:cxnSp>
        <p:nvCxnSpPr>
          <p:cNvPr id="14" name="Connector: Elbow 13">
            <a:extLst>
              <a:ext uri="{FF2B5EF4-FFF2-40B4-BE49-F238E27FC236}">
                <a16:creationId xmlns:a16="http://schemas.microsoft.com/office/drawing/2014/main" id="{7D6FB1F0-FE78-B160-1C00-C0E71778C47A}"/>
              </a:ext>
            </a:extLst>
          </p:cNvPr>
          <p:cNvCxnSpPr>
            <a:cxnSpLocks/>
            <a:stCxn id="4" idx="3"/>
            <a:endCxn id="5" idx="1"/>
          </p:cNvCxnSpPr>
          <p:nvPr/>
        </p:nvCxnSpPr>
        <p:spPr>
          <a:xfrm flipV="1">
            <a:off x="2629802" y="1364015"/>
            <a:ext cx="847759" cy="802040"/>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65CFB6-E6A0-0428-0ED7-BF238AA42AF5}"/>
              </a:ext>
            </a:extLst>
          </p:cNvPr>
          <p:cNvCxnSpPr>
            <a:cxnSpLocks/>
            <a:stCxn id="4" idx="3"/>
            <a:endCxn id="10" idx="1"/>
          </p:cNvCxnSpPr>
          <p:nvPr/>
        </p:nvCxnSpPr>
        <p:spPr>
          <a:xfrm>
            <a:off x="2629802" y="2166055"/>
            <a:ext cx="847759" cy="624549"/>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84459FD-2AEC-E9F3-6619-B4EAA1CD10EE}"/>
              </a:ext>
            </a:extLst>
          </p:cNvPr>
          <p:cNvGrpSpPr/>
          <p:nvPr/>
        </p:nvGrpSpPr>
        <p:grpSpPr>
          <a:xfrm>
            <a:off x="3477561" y="815375"/>
            <a:ext cx="2194560" cy="2523869"/>
            <a:chOff x="3642077" y="1057790"/>
            <a:chExt cx="2194560" cy="2523869"/>
          </a:xfrm>
        </p:grpSpPr>
        <p:sp>
          <p:nvSpPr>
            <p:cNvPr id="5" name="Rectangle 4">
              <a:extLst>
                <a:ext uri="{FF2B5EF4-FFF2-40B4-BE49-F238E27FC236}">
                  <a16:creationId xmlns:a16="http://schemas.microsoft.com/office/drawing/2014/main" id="{B2E21A9C-2783-BF30-CF8A-881C7AAC75EA}"/>
                </a:ext>
              </a:extLst>
            </p:cNvPr>
            <p:cNvSpPr/>
            <p:nvPr/>
          </p:nvSpPr>
          <p:spPr>
            <a:xfrm>
              <a:off x="3642077" y="1057790"/>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Non-Metastatic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APMN or APMS</a:t>
              </a:r>
            </a:p>
          </p:txBody>
        </p:sp>
        <p:sp>
          <p:nvSpPr>
            <p:cNvPr id="10" name="Rectangle 9">
              <a:extLst>
                <a:ext uri="{FF2B5EF4-FFF2-40B4-BE49-F238E27FC236}">
                  <a16:creationId xmlns:a16="http://schemas.microsoft.com/office/drawing/2014/main" id="{FE134C46-6B16-84EB-9DBA-CD44ECFBE86C}"/>
                </a:ext>
              </a:extLst>
            </p:cNvPr>
            <p:cNvSpPr/>
            <p:nvPr/>
          </p:nvSpPr>
          <p:spPr>
            <a:xfrm>
              <a:off x="3642077" y="2484379"/>
              <a:ext cx="2194560"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Non-Metastatic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APMR</a:t>
              </a:r>
            </a:p>
          </p:txBody>
        </p:sp>
        <p:cxnSp>
          <p:nvCxnSpPr>
            <p:cNvPr id="21" name="Straight Arrow Connector 20">
              <a:extLst>
                <a:ext uri="{FF2B5EF4-FFF2-40B4-BE49-F238E27FC236}">
                  <a16:creationId xmlns:a16="http://schemas.microsoft.com/office/drawing/2014/main" id="{ED3BE864-153F-6164-FCA1-09D49B487487}"/>
                </a:ext>
              </a:extLst>
            </p:cNvPr>
            <p:cNvCxnSpPr>
              <a:stCxn id="5" idx="2"/>
              <a:endCxn id="10" idx="0"/>
            </p:cNvCxnSpPr>
            <p:nvPr/>
          </p:nvCxnSpPr>
          <p:spPr>
            <a:xfrm>
              <a:off x="4739357" y="2155070"/>
              <a:ext cx="0"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088168FE-D0A2-6E21-F014-F060B74E0935}"/>
              </a:ext>
            </a:extLst>
          </p:cNvPr>
          <p:cNvCxnSpPr>
            <a:cxnSpLocks/>
            <a:stCxn id="5" idx="3"/>
            <a:endCxn id="9" idx="1"/>
          </p:cNvCxnSpPr>
          <p:nvPr/>
        </p:nvCxnSpPr>
        <p:spPr>
          <a:xfrm>
            <a:off x="5672121" y="1364015"/>
            <a:ext cx="84775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ECF838-370E-A9E7-2B9E-2D0A23C131C7}"/>
              </a:ext>
            </a:extLst>
          </p:cNvPr>
          <p:cNvCxnSpPr>
            <a:cxnSpLocks/>
            <a:stCxn id="10" idx="3"/>
            <a:endCxn id="13" idx="1"/>
          </p:cNvCxnSpPr>
          <p:nvPr/>
        </p:nvCxnSpPr>
        <p:spPr>
          <a:xfrm>
            <a:off x="5672121" y="2790604"/>
            <a:ext cx="84775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C65D453F-F3FE-5D0C-A903-8A0253D43879}"/>
              </a:ext>
            </a:extLst>
          </p:cNvPr>
          <p:cNvGrpSpPr/>
          <p:nvPr/>
        </p:nvGrpSpPr>
        <p:grpSpPr>
          <a:xfrm>
            <a:off x="6519880" y="815375"/>
            <a:ext cx="2194560" cy="2523869"/>
            <a:chOff x="6533706" y="1057790"/>
            <a:chExt cx="2194560" cy="2523869"/>
          </a:xfrm>
        </p:grpSpPr>
        <p:sp>
          <p:nvSpPr>
            <p:cNvPr id="9" name="Rectangle 8">
              <a:extLst>
                <a:ext uri="{FF2B5EF4-FFF2-40B4-BE49-F238E27FC236}">
                  <a16:creationId xmlns:a16="http://schemas.microsoft.com/office/drawing/2014/main" id="{AF19CA3F-9CF4-7CD4-3989-22EA6E120611}"/>
                </a:ext>
              </a:extLst>
            </p:cNvPr>
            <p:cNvSpPr/>
            <p:nvPr/>
          </p:nvSpPr>
          <p:spPr>
            <a:xfrm>
              <a:off x="6533706" y="1057790"/>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APMN or APMS</a:t>
              </a:r>
            </a:p>
          </p:txBody>
        </p:sp>
        <p:sp>
          <p:nvSpPr>
            <p:cNvPr id="13" name="Rectangle 12">
              <a:extLst>
                <a:ext uri="{FF2B5EF4-FFF2-40B4-BE49-F238E27FC236}">
                  <a16:creationId xmlns:a16="http://schemas.microsoft.com/office/drawing/2014/main" id="{54525EB4-9E2B-BF33-1B61-036FFE49E9F2}"/>
                </a:ext>
              </a:extLst>
            </p:cNvPr>
            <p:cNvSpPr/>
            <p:nvPr/>
          </p:nvSpPr>
          <p:spPr>
            <a:xfrm>
              <a:off x="6533706" y="2484379"/>
              <a:ext cx="2194560"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APMR</a:t>
              </a:r>
            </a:p>
          </p:txBody>
        </p:sp>
        <p:cxnSp>
          <p:nvCxnSpPr>
            <p:cNvPr id="28" name="Straight Arrow Connector 27">
              <a:extLst>
                <a:ext uri="{FF2B5EF4-FFF2-40B4-BE49-F238E27FC236}">
                  <a16:creationId xmlns:a16="http://schemas.microsoft.com/office/drawing/2014/main" id="{93B18989-5CCC-98F2-B45D-86396AA9F5E2}"/>
                </a:ext>
              </a:extLst>
            </p:cNvPr>
            <p:cNvCxnSpPr>
              <a:cxnSpLocks/>
              <a:stCxn id="9" idx="2"/>
              <a:endCxn id="13" idx="0"/>
            </p:cNvCxnSpPr>
            <p:nvPr/>
          </p:nvCxnSpPr>
          <p:spPr>
            <a:xfrm>
              <a:off x="7630986" y="2155070"/>
              <a:ext cx="0"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64" name="Connector: Elbow 63">
            <a:extLst>
              <a:ext uri="{FF2B5EF4-FFF2-40B4-BE49-F238E27FC236}">
                <a16:creationId xmlns:a16="http://schemas.microsoft.com/office/drawing/2014/main" id="{6836A359-D263-5DCD-6A2E-EF4275C75A3B}"/>
              </a:ext>
            </a:extLst>
          </p:cNvPr>
          <p:cNvCxnSpPr>
            <a:cxnSpLocks/>
            <a:stCxn id="9" idx="3"/>
            <a:endCxn id="20" idx="1"/>
          </p:cNvCxnSpPr>
          <p:nvPr/>
        </p:nvCxnSpPr>
        <p:spPr>
          <a:xfrm>
            <a:off x="8714440" y="1364015"/>
            <a:ext cx="847759" cy="713294"/>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3026DB0F-29FD-676B-D7F9-466B0F0262EE}"/>
              </a:ext>
            </a:extLst>
          </p:cNvPr>
          <p:cNvCxnSpPr>
            <a:cxnSpLocks/>
            <a:stCxn id="13" idx="3"/>
            <a:endCxn id="20" idx="1"/>
          </p:cNvCxnSpPr>
          <p:nvPr/>
        </p:nvCxnSpPr>
        <p:spPr>
          <a:xfrm flipV="1">
            <a:off x="8714440" y="2077309"/>
            <a:ext cx="847759" cy="713295"/>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15489E5-EC3A-07D7-5E37-B320BFFE8FA4}"/>
              </a:ext>
            </a:extLst>
          </p:cNvPr>
          <p:cNvCxnSpPr>
            <a:cxnSpLocks/>
          </p:cNvCxnSpPr>
          <p:nvPr/>
        </p:nvCxnSpPr>
        <p:spPr>
          <a:xfrm>
            <a:off x="5672121" y="1912655"/>
            <a:ext cx="847759"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4D929A-6D33-12C8-1A21-CC8CD8E7D496}"/>
              </a:ext>
            </a:extLst>
          </p:cNvPr>
          <p:cNvSpPr txBox="1"/>
          <p:nvPr/>
        </p:nvSpPr>
        <p:spPr>
          <a:xfrm>
            <a:off x="1289304" y="68405"/>
            <a:ext cx="964691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S PGothic" charset="0"/>
                <a:cs typeface="+mn-cs"/>
              </a:rPr>
              <a:t>PCWG4: new indications model and terminology</a:t>
            </a:r>
            <a:endParaRPr kumimoji="0" lang="en-US" sz="3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6" name="TextBox 5">
            <a:extLst>
              <a:ext uri="{FF2B5EF4-FFF2-40B4-BE49-F238E27FC236}">
                <a16:creationId xmlns:a16="http://schemas.microsoft.com/office/drawing/2014/main" id="{8E5A002F-226C-251B-56F9-25D45756C968}"/>
              </a:ext>
            </a:extLst>
          </p:cNvPr>
          <p:cNvSpPr txBox="1"/>
          <p:nvPr/>
        </p:nvSpPr>
        <p:spPr>
          <a:xfrm>
            <a:off x="8267700" y="6211669"/>
            <a:ext cx="3924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Armstrong AJ, Morris MJ…Scher HI PCWG4; J Clin Oncol 2026</a:t>
            </a:r>
          </a:p>
        </p:txBody>
      </p:sp>
    </p:spTree>
    <p:extLst>
      <p:ext uri="{BB962C8B-B14F-4D97-AF65-F5344CB8AC3E}">
        <p14:creationId xmlns:p14="http://schemas.microsoft.com/office/powerpoint/2010/main" val="297781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F366-3AAD-3153-6B27-1EB2CA634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C1F43-BEE7-F5F0-D5BB-5CF961AB4AA9}"/>
              </a:ext>
            </a:extLst>
          </p:cNvPr>
          <p:cNvSpPr>
            <a:spLocks noGrp="1"/>
          </p:cNvSpPr>
          <p:nvPr>
            <p:ph type="title"/>
          </p:nvPr>
        </p:nvSpPr>
        <p:spPr>
          <a:xfrm>
            <a:off x="912286" y="33302"/>
            <a:ext cx="10358967" cy="1143000"/>
          </a:xfrm>
        </p:spPr>
        <p:txBody>
          <a:bodyPr/>
          <a:lstStyle/>
          <a:p>
            <a:r>
              <a:rPr lang="en-US" dirty="0"/>
              <a:t>Management of Biomarker-Negative APMN</a:t>
            </a:r>
          </a:p>
        </p:txBody>
      </p:sp>
      <p:sp>
        <p:nvSpPr>
          <p:cNvPr id="3" name="Content Placeholder 2">
            <a:extLst>
              <a:ext uri="{FF2B5EF4-FFF2-40B4-BE49-F238E27FC236}">
                <a16:creationId xmlns:a16="http://schemas.microsoft.com/office/drawing/2014/main" id="{82A99E39-FE29-A892-4862-8A783E0E7E24}"/>
              </a:ext>
            </a:extLst>
          </p:cNvPr>
          <p:cNvSpPr>
            <a:spLocks noGrp="1"/>
          </p:cNvSpPr>
          <p:nvPr>
            <p:ph idx="1"/>
          </p:nvPr>
        </p:nvSpPr>
        <p:spPr>
          <a:xfrm>
            <a:off x="912287" y="1126382"/>
            <a:ext cx="10152266" cy="4605235"/>
          </a:xfrm>
        </p:spPr>
        <p:txBody>
          <a:bodyPr/>
          <a:lstStyle/>
          <a:p>
            <a:pPr>
              <a:spcAft>
                <a:spcPts val="200"/>
              </a:spcAft>
            </a:pPr>
            <a:r>
              <a:rPr lang="en-US" sz="2400" dirty="0"/>
              <a:t>When do you utilize intermittent endocrine therapy? Is this related to disease burden? </a:t>
            </a:r>
          </a:p>
          <a:p>
            <a:pPr>
              <a:spcAft>
                <a:spcPts val="200"/>
              </a:spcAft>
            </a:pPr>
            <a:r>
              <a:rPr lang="en-US" sz="2400" dirty="0"/>
              <a:t>What have you observed in terms of relief of treatment-related side effects when intermittent therapy is used? Which side effects are relieved first?</a:t>
            </a:r>
          </a:p>
          <a:p>
            <a:pPr>
              <a:spcAft>
                <a:spcPts val="200"/>
              </a:spcAft>
            </a:pPr>
            <a:r>
              <a:rPr lang="en-US" sz="2400" dirty="0"/>
              <a:t>In which situations, if any, are you offering enzalutamide or any other androgen blocker without ADT? How do you prevent gynecomastia, and what have you observed in terms of quality of life?</a:t>
            </a:r>
          </a:p>
        </p:txBody>
      </p:sp>
    </p:spTree>
    <p:extLst>
      <p:ext uri="{BB962C8B-B14F-4D97-AF65-F5344CB8AC3E}">
        <p14:creationId xmlns:p14="http://schemas.microsoft.com/office/powerpoint/2010/main" val="3806435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Armstrong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188448" y="1772816"/>
          <a:ext cx="9806642" cy="3101576"/>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6775959">
                  <a:extLst>
                    <a:ext uri="{9D8B030D-6E8A-4147-A177-3AD203B41FA5}">
                      <a16:colId xmlns:a16="http://schemas.microsoft.com/office/drawing/2014/main" val="3833924404"/>
                    </a:ext>
                  </a:extLst>
                </a:gridCol>
              </a:tblGrid>
              <a:tr h="11438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Bayer HealthCare Pharmaceuticals, Bristol Myers Squibb, Merck, Pfizer Inc, </a:t>
                      </a:r>
                      <a:r>
                        <a:rPr lang="en-US" b="0" dirty="0" err="1">
                          <a:solidFill>
                            <a:schemeClr val="tx1"/>
                          </a:solidFill>
                        </a:rPr>
                        <a:t>PrecedeBiosciences</a:t>
                      </a:r>
                      <a:r>
                        <a:rPr lang="en-US" b="0" dirty="0">
                          <a:solidFill>
                            <a:schemeClr val="tx1"/>
                          </a:solidFill>
                        </a:rPr>
                        <a:t>, Sumitomo Pharma America, </a:t>
                      </a:r>
                      <a:r>
                        <a:rPr lang="en-US" b="0" dirty="0" err="1">
                          <a:solidFill>
                            <a:schemeClr val="tx1"/>
                          </a:solidFill>
                        </a:rPr>
                        <a:t>Telix</a:t>
                      </a:r>
                      <a:r>
                        <a:rPr lang="en-US" b="0" dirty="0">
                          <a:solidFill>
                            <a:schemeClr val="tx1"/>
                          </a:solidFill>
                        </a:rPr>
                        <a:t> Pharmaceuticals Limited</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18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Astellas, Bayer HealthCare Pharmaceuticals, Janssen Biotech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11438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Astellas, AstraZeneca Pharmaceuticals LP, Bayer HealthCare Pharmaceuticals, Bristol Myers Squibb, </a:t>
                      </a:r>
                      <a:r>
                        <a:rPr lang="en-US" sz="1800" b="0" kern="1200" dirty="0" err="1">
                          <a:solidFill>
                            <a:schemeClr val="tx1"/>
                          </a:solidFill>
                          <a:effectLst/>
                          <a:latin typeface="+mn-lt"/>
                          <a:ea typeface="+mn-ea"/>
                          <a:cs typeface="+mn-cs"/>
                        </a:rPr>
                        <a:t>FibroGen</a:t>
                      </a:r>
                      <a:r>
                        <a:rPr lang="en-US" sz="1800" b="0" kern="1200" dirty="0">
                          <a:solidFill>
                            <a:schemeClr val="tx1"/>
                          </a:solidFill>
                          <a:effectLst/>
                          <a:latin typeface="+mn-lt"/>
                          <a:ea typeface="+mn-ea"/>
                          <a:cs typeface="+mn-cs"/>
                        </a:rPr>
                        <a:t> Inc, Janssen Biotech Inc, Merck, Novartis, Pathos,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72115"/>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461641F-3EA5-8AA8-29DF-07429E87C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22D8-A1EC-A5C2-2F49-9D088327DA0C}"/>
              </a:ext>
            </a:extLst>
          </p:cNvPr>
          <p:cNvSpPr>
            <a:spLocks noGrp="1"/>
          </p:cNvSpPr>
          <p:nvPr>
            <p:ph type="title"/>
          </p:nvPr>
        </p:nvSpPr>
        <p:spPr>
          <a:xfrm>
            <a:off x="2774718" y="254525"/>
            <a:ext cx="6580776" cy="830997"/>
          </a:xfrm>
        </p:spPr>
        <p:txBody>
          <a:bodyPr/>
          <a:lstStyle/>
          <a:p>
            <a:r>
              <a:rPr lang="en-US" dirty="0"/>
              <a:t>EMBARK study design</a:t>
            </a:r>
          </a:p>
        </p:txBody>
      </p:sp>
      <p:sp>
        <p:nvSpPr>
          <p:cNvPr id="4" name="object 5">
            <a:extLst>
              <a:ext uri="{FF2B5EF4-FFF2-40B4-BE49-F238E27FC236}">
                <a16:creationId xmlns:a16="http://schemas.microsoft.com/office/drawing/2014/main" id="{EF0C6C1D-6930-6F14-6891-CE7CB654297C}"/>
              </a:ext>
            </a:extLst>
          </p:cNvPr>
          <p:cNvSpPr txBox="1"/>
          <p:nvPr/>
        </p:nvSpPr>
        <p:spPr>
          <a:xfrm>
            <a:off x="261937" y="5910950"/>
            <a:ext cx="11666536" cy="492443"/>
          </a:xfrm>
          <a:prstGeom prst="rect">
            <a:avLst/>
          </a:prstGeom>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Study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treatment was suspended once at week 37 if PSA was &lt;0.2 ng/mL and restarted when PSA was ≥5.0 ng/mL (without prior RP) and ≥2 ng/mL (prior RP).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Intent</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-to-treat population.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c</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Primary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endpoint and key secondary endpoints for enzalutamide combination and enzalutamide monotherapy are alpha-protected. </a:t>
            </a:r>
            <a:r>
              <a:rPr kumimoji="0" lang="en-US" sz="800" b="0" i="1"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P-</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value to determine significance for OS of combination and monotherapy treatment comparisons was dependent on outcomes of primary endpoint and key secondary endpoints.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d</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Safety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population. </a:t>
            </a:r>
            <a:r>
              <a:rPr kumimoji="0" lang="en-US" sz="800" b="0" i="0" u="none" strike="noStrike" kern="1200" cap="none" spc="0" normalizeH="0" baseline="0" noProof="0" dirty="0">
                <a:ln>
                  <a:noFill/>
                </a:ln>
                <a:solidFill>
                  <a:srgbClr val="000000"/>
                </a:solidFill>
                <a:effectLst/>
                <a:uLnTx/>
                <a:uFillTx/>
                <a:latin typeface="Arial" panose="020B0604020202020204"/>
                <a:ea typeface="MS PGothic" charset="0"/>
                <a:cs typeface="+mn-cs"/>
              </a:rPr>
              <a:t>BICR, blinded independent central review; CT, computed tomography; d, day; EBRT, external beam radiotherapy; IM, intramuscular; MFS, metastasis-free survival; mo, month; MRI, magnetic resonance imaging; OS, overall survival; PSA, prostate-specific antigen; PSADT, PSA doubling time; q, every; R, randomization; RP, radical prostatectomy; w, weeks.</a:t>
            </a:r>
          </a:p>
        </p:txBody>
      </p:sp>
      <p:sp>
        <p:nvSpPr>
          <p:cNvPr id="60" name="Content Placeholder 2">
            <a:extLst>
              <a:ext uri="{FF2B5EF4-FFF2-40B4-BE49-F238E27FC236}">
                <a16:creationId xmlns:a16="http://schemas.microsoft.com/office/drawing/2014/main" id="{6698FD63-1858-A929-62AF-48C1DC3BBFD9}"/>
              </a:ext>
            </a:extLst>
          </p:cNvPr>
          <p:cNvSpPr txBox="1">
            <a:spLocks/>
          </p:cNvSpPr>
          <p:nvPr/>
        </p:nvSpPr>
        <p:spPr>
          <a:xfrm>
            <a:off x="9386458" y="2998758"/>
            <a:ext cx="2542422" cy="2323713"/>
          </a:xfrm>
          <a:prstGeom prst="rect">
            <a:avLst/>
          </a:prstGeom>
          <a:solidFill>
            <a:schemeClr val="accent4"/>
          </a:solidFill>
          <a:ln w="6350" cap="flat" cmpd="sng" algn="ctr">
            <a:noFill/>
            <a:prstDash val="solid"/>
            <a:miter lim="800000"/>
          </a:ln>
          <a:effectLst/>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ctr" latinLnBrk="0" hangingPunct="1">
              <a:lnSpc>
                <a:spcPct val="100000"/>
              </a:lnSpc>
              <a:spcBef>
                <a:spcPts val="0"/>
              </a:spcBef>
              <a:spcAft>
                <a:spcPts val="30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Key secondary </a:t>
            </a:r>
            <a:r>
              <a:rPr kumimoji="0" lang="en-US" sz="1300" b="1"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endpoints</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b,c</a:t>
            </a: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a:t>
            </a: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 </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MFS by BICR, enzalutamide monotherapy vs. leuprolide acetate alone</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Time to PSA progression</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Time to first use of new antineoplastic therapy</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OS</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c</a:t>
            </a:r>
            <a:endParaRPr kumimoji="0" lang="en-US" sz="1300" b="0" i="0" u="none" strike="noStrike" kern="1200" cap="none" spc="0" normalizeH="0" baseline="3000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None/>
              <a:tabLst>
                <a:tab pos="457200" algn="l"/>
              </a:tabLst>
              <a:defRPr/>
            </a:pP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Other secondary endpoints:</a:t>
            </a:r>
            <a:endPar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Safety</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d</a:t>
            </a:r>
            <a:endParaRPr kumimoji="0" lang="en-US" sz="1300" b="0" i="0" u="none" strike="noStrike" kern="1200" cap="none" spc="0" normalizeH="0" baseline="3000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p:txBody>
      </p:sp>
      <p:sp>
        <p:nvSpPr>
          <p:cNvPr id="61" name="Text Box 10">
            <a:extLst>
              <a:ext uri="{FF2B5EF4-FFF2-40B4-BE49-F238E27FC236}">
                <a16:creationId xmlns:a16="http://schemas.microsoft.com/office/drawing/2014/main" id="{6F7A4F5D-DD52-C3C9-48B5-99B6696CEA66}"/>
              </a:ext>
            </a:extLst>
          </p:cNvPr>
          <p:cNvSpPr txBox="1">
            <a:spLocks noChangeArrowheads="1"/>
          </p:cNvSpPr>
          <p:nvPr/>
        </p:nvSpPr>
        <p:spPr bwMode="auto">
          <a:xfrm>
            <a:off x="3429808" y="3933245"/>
            <a:ext cx="805127" cy="2616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rPr>
              <a:t>N = 1068</a:t>
            </a:r>
          </a:p>
        </p:txBody>
      </p:sp>
      <p:sp>
        <p:nvSpPr>
          <p:cNvPr id="62" name="Text Box 7">
            <a:extLst>
              <a:ext uri="{FF2B5EF4-FFF2-40B4-BE49-F238E27FC236}">
                <a16:creationId xmlns:a16="http://schemas.microsoft.com/office/drawing/2014/main" id="{5566BCAD-6E4E-D343-74D9-FE9BCDD2A6FF}"/>
              </a:ext>
            </a:extLst>
          </p:cNvPr>
          <p:cNvSpPr txBox="1">
            <a:spLocks noChangeArrowheads="1"/>
          </p:cNvSpPr>
          <p:nvPr/>
        </p:nvSpPr>
        <p:spPr bwMode="blackWhite">
          <a:xfrm>
            <a:off x="267498" y="1804929"/>
            <a:ext cx="2907042" cy="3641639"/>
          </a:xfrm>
          <a:prstGeom prst="rect">
            <a:avLst/>
          </a:prstGeom>
          <a:solidFill>
            <a:schemeClr val="accent4"/>
          </a:solidFill>
          <a:ln w="0" algn="ctr">
            <a:solidFill>
              <a:srgbClr val="FFC000">
                <a:lumMod val="20000"/>
                <a:lumOff val="80000"/>
              </a:srgbClr>
            </a:solidFill>
            <a:miter lim="800000"/>
            <a:headEnd/>
            <a:tailEnd/>
          </a:ln>
        </p:spPr>
        <p:txBody>
          <a:bodyPr lIns="45720" tIns="46800" rIns="45720" bIns="46800" anchor="ctr">
            <a:spAutoFit/>
          </a:bodyPr>
          <a:lstStyle/>
          <a:p>
            <a:pPr marL="0" marR="0" lvl="2" indent="0" algn="l" defTabSz="457200" rtl="0" eaLnBrk="1" fontAlgn="base" latinLnBrk="0" hangingPunct="1">
              <a:lnSpc>
                <a:spcPct val="100000"/>
              </a:lnSpc>
              <a:spcBef>
                <a:spcPts val="300"/>
              </a:spcBef>
              <a:spcAft>
                <a:spcPts val="0"/>
              </a:spcAft>
              <a:buClr>
                <a:srgbClr val="4D8EAA"/>
              </a:buClr>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Patient population:</a:t>
            </a:r>
          </a:p>
          <a:p>
            <a:pPr marL="130175" marR="0" lvl="2" indent="-130175" algn="l" defTabSz="457200" rtl="0" eaLnBrk="1" fontAlgn="auto"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Screening PSA ≥</a:t>
            </a:r>
            <a:r>
              <a:rPr kumimoji="0" lang="en-US" sz="1300" b="0"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1 ng/mL after RP and at least 2 ng/mL above the nadir for primary EBRT</a:t>
            </a:r>
          </a:p>
          <a:p>
            <a:pPr marL="130175" marR="0" lvl="2" indent="-130175" algn="l" defTabSz="457200" rtl="0" eaLnBrk="1" fontAlgn="auto"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PSADT ≤9 mo</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No metastases on bone scan or CT/MRI per central read</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Testosterone ≥150 ng/dL</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Prior hormonal therapy ≥9 mo prior to R (neoadjuvant/adjuvant for ≤36 mo OR ≤6 mo for rising PSA)</a:t>
            </a:r>
          </a:p>
          <a:p>
            <a:pPr marL="0" marR="0" lvl="2" indent="0" algn="l" defTabSz="457200" rtl="0" eaLnBrk="1" fontAlgn="base" latinLnBrk="0" hangingPunct="1">
              <a:lnSpc>
                <a:spcPct val="100000"/>
              </a:lnSpc>
              <a:spcBef>
                <a:spcPts val="300"/>
              </a:spcBef>
              <a:spcAft>
                <a:spcPts val="0"/>
              </a:spcAft>
              <a:buClr>
                <a:srgbClr val="4D8EAA"/>
              </a:buClr>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Stratification factors:</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Screening PSA (≤10 ng/mL vs. &gt;10 ng/mL)</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PSADT (≤3 mo vs. &gt;3 to ≤9 mo)</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Prior hormonal therapy (yes vs. no)</a:t>
            </a:r>
            <a:endPar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8" name="Ink 67">
                <a:extLst>
                  <a:ext uri="{FF2B5EF4-FFF2-40B4-BE49-F238E27FC236}">
                    <a16:creationId xmlns:a16="http://schemas.microsoft.com/office/drawing/2014/main" id="{FDA93139-AADD-B9C1-FC01-F64BBC780ED4}"/>
                  </a:ext>
                </a:extLst>
              </p14:cNvPr>
              <p14:cNvContentPartPr/>
              <p14:nvPr/>
            </p14:nvContentPartPr>
            <p14:xfrm>
              <a:off x="10321455" y="2143545"/>
              <a:ext cx="346" cy="346"/>
            </p14:xfrm>
          </p:contentPart>
        </mc:Choice>
        <mc:Fallback xmlns="">
          <p:pic>
            <p:nvPicPr>
              <p:cNvPr id="68" name="Ink 67">
                <a:extLst>
                  <a:ext uri="{FF2B5EF4-FFF2-40B4-BE49-F238E27FC236}">
                    <a16:creationId xmlns:a16="http://schemas.microsoft.com/office/drawing/2014/main" id="{FDA93139-AADD-B9C1-FC01-F64BBC780ED4}"/>
                  </a:ext>
                </a:extLst>
              </p:cNvPr>
              <p:cNvPicPr/>
              <p:nvPr/>
            </p:nvPicPr>
            <p:blipFill>
              <a:blip r:embed="rId5"/>
              <a:stretch>
                <a:fillRect/>
              </a:stretch>
            </p:blipFill>
            <p:spPr>
              <a:xfrm>
                <a:off x="10304155" y="2039745"/>
                <a:ext cx="34600" cy="207600"/>
              </a:xfrm>
              <a:prstGeom prst="rect">
                <a:avLst/>
              </a:prstGeom>
            </p:spPr>
          </p:pic>
        </mc:Fallback>
      </mc:AlternateContent>
      <p:grpSp>
        <p:nvGrpSpPr>
          <p:cNvPr id="69" name="Group 68">
            <a:extLst>
              <a:ext uri="{FF2B5EF4-FFF2-40B4-BE49-F238E27FC236}">
                <a16:creationId xmlns:a16="http://schemas.microsoft.com/office/drawing/2014/main" id="{109086E8-1D74-488C-A3F2-C49B7614E633}"/>
              </a:ext>
            </a:extLst>
          </p:cNvPr>
          <p:cNvGrpSpPr/>
          <p:nvPr/>
        </p:nvGrpSpPr>
        <p:grpSpPr>
          <a:xfrm>
            <a:off x="9798437" y="1729071"/>
            <a:ext cx="346" cy="346"/>
            <a:chOff x="10027294" y="170534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0" name="Ink 69">
                  <a:extLst>
                    <a:ext uri="{FF2B5EF4-FFF2-40B4-BE49-F238E27FC236}">
                      <a16:creationId xmlns:a16="http://schemas.microsoft.com/office/drawing/2014/main" id="{F9EE0E27-9EE7-675C-F608-0D536FEBD029}"/>
                    </a:ext>
                  </a:extLst>
                </p14:cNvPr>
                <p14:cNvContentPartPr/>
                <p14:nvPr/>
              </p14:nvContentPartPr>
              <p14:xfrm>
                <a:off x="10027294" y="1705348"/>
                <a:ext cx="360" cy="360"/>
              </p14:xfrm>
            </p:contentPart>
          </mc:Choice>
          <mc:Fallback xmlns="">
            <p:pic>
              <p:nvPicPr>
                <p:cNvPr id="21" name="Ink 20">
                  <a:extLst>
                    <a:ext uri="{FF2B5EF4-FFF2-40B4-BE49-F238E27FC236}">
                      <a16:creationId xmlns:a16="http://schemas.microsoft.com/office/drawing/2014/main" id="{E592DEF0-188C-AFE7-43AC-FBC908C77CCF}"/>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1" name="Ink 70">
                  <a:extLst>
                    <a:ext uri="{FF2B5EF4-FFF2-40B4-BE49-F238E27FC236}">
                      <a16:creationId xmlns:a16="http://schemas.microsoft.com/office/drawing/2014/main" id="{B10349FE-750B-E4D1-60B3-FF97AA31F387}"/>
                    </a:ext>
                  </a:extLst>
                </p14:cNvPr>
                <p14:cNvContentPartPr/>
                <p14:nvPr/>
              </p14:nvContentPartPr>
              <p14:xfrm>
                <a:off x="10027294" y="1705348"/>
                <a:ext cx="360" cy="360"/>
              </p14:xfrm>
            </p:contentPart>
          </mc:Choice>
          <mc:Fallback xmlns="">
            <p:pic>
              <p:nvPicPr>
                <p:cNvPr id="22" name="Ink 21">
                  <a:extLst>
                    <a:ext uri="{FF2B5EF4-FFF2-40B4-BE49-F238E27FC236}">
                      <a16:creationId xmlns:a16="http://schemas.microsoft.com/office/drawing/2014/main" id="{063FA79E-B7FB-EBA4-79BE-2EA6075DF5F3}"/>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2" name="Ink 71">
                  <a:extLst>
                    <a:ext uri="{FF2B5EF4-FFF2-40B4-BE49-F238E27FC236}">
                      <a16:creationId xmlns:a16="http://schemas.microsoft.com/office/drawing/2014/main" id="{C92C99E0-3269-AEA0-474B-AA12AFC30F72}"/>
                    </a:ext>
                  </a:extLst>
                </p14:cNvPr>
                <p14:cNvContentPartPr/>
                <p14:nvPr/>
              </p14:nvContentPartPr>
              <p14:xfrm>
                <a:off x="10027294" y="1705348"/>
                <a:ext cx="360" cy="360"/>
              </p14:xfrm>
            </p:contentPart>
          </mc:Choice>
          <mc:Fallback xmlns="">
            <p:pic>
              <p:nvPicPr>
                <p:cNvPr id="26" name="Ink 25">
                  <a:extLst>
                    <a:ext uri="{FF2B5EF4-FFF2-40B4-BE49-F238E27FC236}">
                      <a16:creationId xmlns:a16="http://schemas.microsoft.com/office/drawing/2014/main" id="{B137F5DF-F0E8-1AD3-1CDE-C3FFDD42CF78}"/>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3" name="Ink 72">
                  <a:extLst>
                    <a:ext uri="{FF2B5EF4-FFF2-40B4-BE49-F238E27FC236}">
                      <a16:creationId xmlns:a16="http://schemas.microsoft.com/office/drawing/2014/main" id="{23952BA1-2247-9180-98EE-42004DAC3B62}"/>
                    </a:ext>
                  </a:extLst>
                </p14:cNvPr>
                <p14:cNvContentPartPr/>
                <p14:nvPr/>
              </p14:nvContentPartPr>
              <p14:xfrm>
                <a:off x="10027294" y="1705348"/>
                <a:ext cx="360" cy="360"/>
              </p14:xfrm>
            </p:contentPart>
          </mc:Choice>
          <mc:Fallback xmlns="">
            <p:pic>
              <p:nvPicPr>
                <p:cNvPr id="27" name="Ink 26">
                  <a:extLst>
                    <a:ext uri="{FF2B5EF4-FFF2-40B4-BE49-F238E27FC236}">
                      <a16:creationId xmlns:a16="http://schemas.microsoft.com/office/drawing/2014/main" id="{ADE4A6E6-535A-AB00-DA62-B983C2B17244}"/>
                    </a:ext>
                  </a:extLst>
                </p:cNvPr>
                <p:cNvPicPr/>
                <p:nvPr/>
              </p:nvPicPr>
              <p:blipFill>
                <a:blip r:embed="rId8"/>
                <a:stretch>
                  <a:fillRect/>
                </a:stretch>
              </p:blipFill>
              <p:spPr>
                <a:xfrm>
                  <a:off x="10009294" y="159734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74" name="Ink 73">
                <a:extLst>
                  <a:ext uri="{FF2B5EF4-FFF2-40B4-BE49-F238E27FC236}">
                    <a16:creationId xmlns:a16="http://schemas.microsoft.com/office/drawing/2014/main" id="{5AE5E97A-19E3-49F5-A108-7D255A3F8BD8}"/>
                  </a:ext>
                </a:extLst>
              </p14:cNvPr>
              <p14:cNvContentPartPr/>
              <p14:nvPr/>
            </p14:nvContentPartPr>
            <p14:xfrm>
              <a:off x="8855381" y="4748267"/>
              <a:ext cx="346" cy="346"/>
            </p14:xfrm>
          </p:contentPart>
        </mc:Choice>
        <mc:Fallback xmlns="">
          <p:pic>
            <p:nvPicPr>
              <p:cNvPr id="74" name="Ink 73">
                <a:extLst>
                  <a:ext uri="{FF2B5EF4-FFF2-40B4-BE49-F238E27FC236}">
                    <a16:creationId xmlns:a16="http://schemas.microsoft.com/office/drawing/2014/main" id="{5AE5E97A-19E3-49F5-A108-7D255A3F8BD8}"/>
                  </a:ext>
                </a:extLst>
              </p:cNvPr>
              <p:cNvPicPr/>
              <p:nvPr/>
            </p:nvPicPr>
            <p:blipFill>
              <a:blip r:embed="rId13"/>
              <a:stretch>
                <a:fillRect/>
              </a:stretch>
            </p:blipFill>
            <p:spPr>
              <a:xfrm>
                <a:off x="8838081" y="4644467"/>
                <a:ext cx="34600" cy="2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75" name="Ink 74">
                <a:extLst>
                  <a:ext uri="{FF2B5EF4-FFF2-40B4-BE49-F238E27FC236}">
                    <a16:creationId xmlns:a16="http://schemas.microsoft.com/office/drawing/2014/main" id="{D1C6307C-7F60-24F1-3D50-A2F91DADDF43}"/>
                  </a:ext>
                </a:extLst>
              </p14:cNvPr>
              <p14:cNvContentPartPr/>
              <p14:nvPr/>
            </p14:nvContentPartPr>
            <p14:xfrm>
              <a:off x="8846047" y="3130124"/>
              <a:ext cx="346" cy="346"/>
            </p14:xfrm>
          </p:contentPart>
        </mc:Choice>
        <mc:Fallback xmlns="">
          <p:pic>
            <p:nvPicPr>
              <p:cNvPr id="75" name="Ink 74">
                <a:extLst>
                  <a:ext uri="{FF2B5EF4-FFF2-40B4-BE49-F238E27FC236}">
                    <a16:creationId xmlns:a16="http://schemas.microsoft.com/office/drawing/2014/main" id="{D1C6307C-7F60-24F1-3D50-A2F91DADDF43}"/>
                  </a:ext>
                </a:extLst>
              </p:cNvPr>
              <p:cNvPicPr/>
              <p:nvPr/>
            </p:nvPicPr>
            <p:blipFill>
              <a:blip r:embed="rId15"/>
              <a:stretch>
                <a:fillRect/>
              </a:stretch>
            </p:blipFill>
            <p:spPr>
              <a:xfrm>
                <a:off x="8828747" y="3026324"/>
                <a:ext cx="34600" cy="207600"/>
              </a:xfrm>
              <a:prstGeom prst="rect">
                <a:avLst/>
              </a:prstGeom>
            </p:spPr>
          </p:pic>
        </mc:Fallback>
      </mc:AlternateContent>
      <p:grpSp>
        <p:nvGrpSpPr>
          <p:cNvPr id="76" name="Group 75">
            <a:extLst>
              <a:ext uri="{FF2B5EF4-FFF2-40B4-BE49-F238E27FC236}">
                <a16:creationId xmlns:a16="http://schemas.microsoft.com/office/drawing/2014/main" id="{1EF78C9D-BF20-D9AB-07FE-85DCC7E11EC6}"/>
              </a:ext>
            </a:extLst>
          </p:cNvPr>
          <p:cNvGrpSpPr/>
          <p:nvPr/>
        </p:nvGrpSpPr>
        <p:grpSpPr>
          <a:xfrm>
            <a:off x="10528865" y="1640230"/>
            <a:ext cx="88841" cy="99211"/>
            <a:chOff x="10787974" y="1612828"/>
            <a:chExt cx="92520" cy="103320"/>
          </a:xfrm>
        </p:grpSpPr>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77" name="Ink 76">
                  <a:extLst>
                    <a:ext uri="{FF2B5EF4-FFF2-40B4-BE49-F238E27FC236}">
                      <a16:creationId xmlns:a16="http://schemas.microsoft.com/office/drawing/2014/main" id="{1DDEDF9D-B341-D38E-4E5B-D8FA9BBC9A5D}"/>
                    </a:ext>
                  </a:extLst>
                </p14:cNvPr>
                <p14:cNvContentPartPr/>
                <p14:nvPr/>
              </p14:nvContentPartPr>
              <p14:xfrm>
                <a:off x="10787974" y="1705348"/>
                <a:ext cx="360" cy="360"/>
              </p14:xfrm>
            </p:contentPart>
          </mc:Choice>
          <mc:Fallback xmlns="">
            <p:pic>
              <p:nvPicPr>
                <p:cNvPr id="3" name="Ink 6">
                  <a:extLst>
                    <a:ext uri="{FF2B5EF4-FFF2-40B4-BE49-F238E27FC236}">
                      <a16:creationId xmlns:a16="http://schemas.microsoft.com/office/drawing/2014/main" id="{CD3BF91D-36FD-EA92-ECFB-4038C09A9819}"/>
                    </a:ext>
                  </a:extLst>
                </p:cNvPr>
                <p:cNvPicPr/>
                <p:nvPr/>
              </p:nvPicPr>
              <p:blipFill>
                <a:blip r:embed="rId17"/>
                <a:stretch>
                  <a:fillRect/>
                </a:stretch>
              </p:blipFill>
              <p:spPr>
                <a:xfrm>
                  <a:off x="1076997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78" name="Ink 77">
                  <a:extLst>
                    <a:ext uri="{FF2B5EF4-FFF2-40B4-BE49-F238E27FC236}">
                      <a16:creationId xmlns:a16="http://schemas.microsoft.com/office/drawing/2014/main" id="{88DEDB8A-DED7-BC27-4BE8-3C8B28F91FBB}"/>
                    </a:ext>
                  </a:extLst>
                </p14:cNvPr>
                <p14:cNvContentPartPr/>
                <p14:nvPr/>
              </p14:nvContentPartPr>
              <p14:xfrm>
                <a:off x="10797694" y="1684828"/>
                <a:ext cx="360" cy="360"/>
              </p14:xfrm>
            </p:contentPart>
          </mc:Choice>
          <mc:Fallback xmlns="">
            <p:pic>
              <p:nvPicPr>
                <p:cNvPr id="5" name="Ink 7">
                  <a:extLst>
                    <a:ext uri="{FF2B5EF4-FFF2-40B4-BE49-F238E27FC236}">
                      <a16:creationId xmlns:a16="http://schemas.microsoft.com/office/drawing/2014/main" id="{D6964705-1CD1-D907-18B4-4F0A0C77CC91}"/>
                    </a:ext>
                  </a:extLst>
                </p:cNvPr>
                <p:cNvPicPr/>
                <p:nvPr/>
              </p:nvPicPr>
              <p:blipFill>
                <a:blip r:embed="rId19"/>
                <a:stretch>
                  <a:fillRect/>
                </a:stretch>
              </p:blipFill>
              <p:spPr>
                <a:xfrm>
                  <a:off x="10779694" y="15768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79" name="Ink 78">
                  <a:extLst>
                    <a:ext uri="{FF2B5EF4-FFF2-40B4-BE49-F238E27FC236}">
                      <a16:creationId xmlns:a16="http://schemas.microsoft.com/office/drawing/2014/main" id="{BB133F9B-06A8-DCFD-B031-52E715AD84DE}"/>
                    </a:ext>
                  </a:extLst>
                </p14:cNvPr>
                <p14:cNvContentPartPr/>
                <p14:nvPr/>
              </p14:nvContentPartPr>
              <p14:xfrm>
                <a:off x="10839094" y="1612828"/>
                <a:ext cx="360" cy="360"/>
              </p14:xfrm>
            </p:contentPart>
          </mc:Choice>
          <mc:Fallback xmlns="">
            <p:pic>
              <p:nvPicPr>
                <p:cNvPr id="18" name="Ink 17">
                  <a:extLst>
                    <a:ext uri="{FF2B5EF4-FFF2-40B4-BE49-F238E27FC236}">
                      <a16:creationId xmlns:a16="http://schemas.microsoft.com/office/drawing/2014/main" id="{32B0DECC-8CE1-5337-C8C0-34971FECAC72}"/>
                    </a:ext>
                  </a:extLst>
                </p:cNvPr>
                <p:cNvPicPr/>
                <p:nvPr/>
              </p:nvPicPr>
              <p:blipFill>
                <a:blip r:embed="rId21"/>
                <a:stretch>
                  <a:fillRect/>
                </a:stretch>
              </p:blipFill>
              <p:spPr>
                <a:xfrm>
                  <a:off x="10821094" y="15048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80" name="Ink 79">
                  <a:extLst>
                    <a:ext uri="{FF2B5EF4-FFF2-40B4-BE49-F238E27FC236}">
                      <a16:creationId xmlns:a16="http://schemas.microsoft.com/office/drawing/2014/main" id="{78D1BC6B-6A3C-2B1B-4944-9DF948F0B715}"/>
                    </a:ext>
                  </a:extLst>
                </p14:cNvPr>
                <p14:cNvContentPartPr/>
                <p14:nvPr/>
              </p14:nvContentPartPr>
              <p14:xfrm>
                <a:off x="10880134" y="1715788"/>
                <a:ext cx="360" cy="360"/>
              </p14:xfrm>
            </p:contentPart>
          </mc:Choice>
          <mc:Fallback xmlns="">
            <p:pic>
              <p:nvPicPr>
                <p:cNvPr id="31" name="Ink 30">
                  <a:extLst>
                    <a:ext uri="{FF2B5EF4-FFF2-40B4-BE49-F238E27FC236}">
                      <a16:creationId xmlns:a16="http://schemas.microsoft.com/office/drawing/2014/main" id="{4E1093F9-5597-67C7-10F3-7E6A86FC396D}"/>
                    </a:ext>
                  </a:extLst>
                </p:cNvPr>
                <p:cNvPicPr/>
                <p:nvPr/>
              </p:nvPicPr>
              <p:blipFill>
                <a:blip r:embed="rId23"/>
                <a:stretch>
                  <a:fillRect/>
                </a:stretch>
              </p:blipFill>
              <p:spPr>
                <a:xfrm>
                  <a:off x="10862134" y="160778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1" name="Ink 80">
                <a:extLst>
                  <a:ext uri="{FF2B5EF4-FFF2-40B4-BE49-F238E27FC236}">
                    <a16:creationId xmlns:a16="http://schemas.microsoft.com/office/drawing/2014/main" id="{92C5F30E-5CCB-6B9D-8257-0F6540608EBC}"/>
                  </a:ext>
                </a:extLst>
              </p14:cNvPr>
              <p14:cNvContentPartPr/>
              <p14:nvPr/>
            </p14:nvContentPartPr>
            <p14:xfrm>
              <a:off x="6626071" y="4304064"/>
              <a:ext cx="346" cy="346"/>
            </p14:xfrm>
          </p:contentPart>
        </mc:Choice>
        <mc:Fallback xmlns="">
          <p:pic>
            <p:nvPicPr>
              <p:cNvPr id="81" name="Ink 80">
                <a:extLst>
                  <a:ext uri="{FF2B5EF4-FFF2-40B4-BE49-F238E27FC236}">
                    <a16:creationId xmlns:a16="http://schemas.microsoft.com/office/drawing/2014/main" id="{92C5F30E-5CCB-6B9D-8257-0F6540608EBC}"/>
                  </a:ext>
                </a:extLst>
              </p:cNvPr>
              <p:cNvPicPr/>
              <p:nvPr/>
            </p:nvPicPr>
            <p:blipFill>
              <a:blip r:embed="rId25"/>
              <a:stretch>
                <a:fillRect/>
              </a:stretch>
            </p:blipFill>
            <p:spPr>
              <a:xfrm>
                <a:off x="6608771" y="4200264"/>
                <a:ext cx="34600" cy="207600"/>
              </a:xfrm>
              <a:prstGeom prst="rect">
                <a:avLst/>
              </a:prstGeom>
            </p:spPr>
          </p:pic>
        </mc:Fallback>
      </mc:AlternateContent>
      <p:grpSp>
        <p:nvGrpSpPr>
          <p:cNvPr id="82" name="Group 81">
            <a:extLst>
              <a:ext uri="{FF2B5EF4-FFF2-40B4-BE49-F238E27FC236}">
                <a16:creationId xmlns:a16="http://schemas.microsoft.com/office/drawing/2014/main" id="{057DE237-42D0-9F0C-D268-7606776E683F}"/>
              </a:ext>
            </a:extLst>
          </p:cNvPr>
          <p:cNvGrpSpPr/>
          <p:nvPr/>
        </p:nvGrpSpPr>
        <p:grpSpPr>
          <a:xfrm>
            <a:off x="5807147" y="2320880"/>
            <a:ext cx="346" cy="346"/>
            <a:chOff x="5578774" y="232166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83" name="Ink 82">
                  <a:extLst>
                    <a:ext uri="{FF2B5EF4-FFF2-40B4-BE49-F238E27FC236}">
                      <a16:creationId xmlns:a16="http://schemas.microsoft.com/office/drawing/2014/main" id="{7318071D-CF55-2458-E649-F9EA71926278}"/>
                    </a:ext>
                  </a:extLst>
                </p14:cNvPr>
                <p14:cNvContentPartPr/>
                <p14:nvPr/>
              </p14:nvContentPartPr>
              <p14:xfrm>
                <a:off x="5578774" y="2321668"/>
                <a:ext cx="360" cy="360"/>
              </p14:xfrm>
            </p:contentPart>
          </mc:Choice>
          <mc:Fallback xmlns="">
            <p:pic>
              <p:nvPicPr>
                <p:cNvPr id="34" name="Ink 33">
                  <a:extLst>
                    <a:ext uri="{FF2B5EF4-FFF2-40B4-BE49-F238E27FC236}">
                      <a16:creationId xmlns:a16="http://schemas.microsoft.com/office/drawing/2014/main" id="{949F789E-289A-FB7A-9E40-4448396E45FD}"/>
                    </a:ext>
                  </a:extLst>
                </p:cNvPr>
                <p:cNvPicPr/>
                <p:nvPr/>
              </p:nvPicPr>
              <p:blipFill>
                <a:blip r:embed="rId27"/>
                <a:stretch>
                  <a:fillRect/>
                </a:stretch>
              </p:blipFill>
              <p:spPr>
                <a:xfrm>
                  <a:off x="5560774" y="221366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84" name="Ink 83">
                  <a:extLst>
                    <a:ext uri="{FF2B5EF4-FFF2-40B4-BE49-F238E27FC236}">
                      <a16:creationId xmlns:a16="http://schemas.microsoft.com/office/drawing/2014/main" id="{11044324-AA77-E6F4-9358-B42B92E26C4B}"/>
                    </a:ext>
                  </a:extLst>
                </p14:cNvPr>
                <p14:cNvContentPartPr/>
                <p14:nvPr/>
              </p14:nvContentPartPr>
              <p14:xfrm>
                <a:off x="5578774" y="2321668"/>
                <a:ext cx="360" cy="360"/>
              </p14:xfrm>
            </p:contentPart>
          </mc:Choice>
          <mc:Fallback xmlns="">
            <p:pic>
              <p:nvPicPr>
                <p:cNvPr id="35" name="Ink 34">
                  <a:extLst>
                    <a:ext uri="{FF2B5EF4-FFF2-40B4-BE49-F238E27FC236}">
                      <a16:creationId xmlns:a16="http://schemas.microsoft.com/office/drawing/2014/main" id="{5E519B93-5A27-5578-12AE-ECB960AFCE44}"/>
                    </a:ext>
                  </a:extLst>
                </p:cNvPr>
                <p:cNvPicPr/>
                <p:nvPr/>
              </p:nvPicPr>
              <p:blipFill>
                <a:blip r:embed="rId27"/>
                <a:stretch>
                  <a:fillRect/>
                </a:stretch>
              </p:blipFill>
              <p:spPr>
                <a:xfrm>
                  <a:off x="5560774" y="2213668"/>
                  <a:ext cx="36000" cy="216000"/>
                </a:xfrm>
                <a:prstGeom prst="rect">
                  <a:avLst/>
                </a:prstGeom>
              </p:spPr>
            </p:pic>
          </mc:Fallback>
        </mc:AlternateContent>
      </p:grpSp>
      <p:grpSp>
        <p:nvGrpSpPr>
          <p:cNvPr id="85" name="Group 84">
            <a:extLst>
              <a:ext uri="{FF2B5EF4-FFF2-40B4-BE49-F238E27FC236}">
                <a16:creationId xmlns:a16="http://schemas.microsoft.com/office/drawing/2014/main" id="{D858ED4C-DE7F-693E-CD38-463B4770A460}"/>
              </a:ext>
            </a:extLst>
          </p:cNvPr>
          <p:cNvGrpSpPr/>
          <p:nvPr/>
        </p:nvGrpSpPr>
        <p:grpSpPr>
          <a:xfrm>
            <a:off x="5777419" y="4461695"/>
            <a:ext cx="346" cy="346"/>
            <a:chOff x="5547814" y="455114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86" name="Ink 85">
                  <a:extLst>
                    <a:ext uri="{FF2B5EF4-FFF2-40B4-BE49-F238E27FC236}">
                      <a16:creationId xmlns:a16="http://schemas.microsoft.com/office/drawing/2014/main" id="{41999A5A-08DE-5E75-4F3D-61ED30D7EF1F}"/>
                    </a:ext>
                  </a:extLst>
                </p14:cNvPr>
                <p14:cNvContentPartPr/>
                <p14:nvPr/>
              </p14:nvContentPartPr>
              <p14:xfrm>
                <a:off x="5547814" y="4551148"/>
                <a:ext cx="360" cy="360"/>
              </p14:xfrm>
            </p:contentPart>
          </mc:Choice>
          <mc:Fallback xmlns="">
            <p:pic>
              <p:nvPicPr>
                <p:cNvPr id="36" name="Ink 35">
                  <a:extLst>
                    <a:ext uri="{FF2B5EF4-FFF2-40B4-BE49-F238E27FC236}">
                      <a16:creationId xmlns:a16="http://schemas.microsoft.com/office/drawing/2014/main" id="{D85876CA-5375-EBDA-CEFC-E0731F33316C}"/>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87" name="Ink 86">
                  <a:extLst>
                    <a:ext uri="{FF2B5EF4-FFF2-40B4-BE49-F238E27FC236}">
                      <a16:creationId xmlns:a16="http://schemas.microsoft.com/office/drawing/2014/main" id="{312CBC30-EB7F-53FF-DBC9-EB17DE9B72F9}"/>
                    </a:ext>
                  </a:extLst>
                </p14:cNvPr>
                <p14:cNvContentPartPr/>
                <p14:nvPr/>
              </p14:nvContentPartPr>
              <p14:xfrm>
                <a:off x="5547814" y="4551148"/>
                <a:ext cx="360" cy="360"/>
              </p14:xfrm>
            </p:contentPart>
          </mc:Choice>
          <mc:Fallback xmlns="">
            <p:pic>
              <p:nvPicPr>
                <p:cNvPr id="37" name="Ink 36">
                  <a:extLst>
                    <a:ext uri="{FF2B5EF4-FFF2-40B4-BE49-F238E27FC236}">
                      <a16:creationId xmlns:a16="http://schemas.microsoft.com/office/drawing/2014/main" id="{35F1D143-7A80-0F9B-6AE3-75D7D2112C49}"/>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88" name="Ink 87">
                  <a:extLst>
                    <a:ext uri="{FF2B5EF4-FFF2-40B4-BE49-F238E27FC236}">
                      <a16:creationId xmlns:a16="http://schemas.microsoft.com/office/drawing/2014/main" id="{B73AD166-3A46-A87B-902B-C832C5B7A811}"/>
                    </a:ext>
                  </a:extLst>
                </p14:cNvPr>
                <p14:cNvContentPartPr/>
                <p14:nvPr/>
              </p14:nvContentPartPr>
              <p14:xfrm>
                <a:off x="5547814" y="4551148"/>
                <a:ext cx="360" cy="360"/>
              </p14:xfrm>
            </p:contentPart>
          </mc:Choice>
          <mc:Fallback xmlns="">
            <p:pic>
              <p:nvPicPr>
                <p:cNvPr id="38" name="Ink 37">
                  <a:extLst>
                    <a:ext uri="{FF2B5EF4-FFF2-40B4-BE49-F238E27FC236}">
                      <a16:creationId xmlns:a16="http://schemas.microsoft.com/office/drawing/2014/main" id="{A98EFA66-4CB8-8003-6781-7DA2845274D1}"/>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89" name="Ink 88">
                  <a:extLst>
                    <a:ext uri="{FF2B5EF4-FFF2-40B4-BE49-F238E27FC236}">
                      <a16:creationId xmlns:a16="http://schemas.microsoft.com/office/drawing/2014/main" id="{CA8B618A-86B7-CF91-994F-39F9FDFC6562}"/>
                    </a:ext>
                  </a:extLst>
                </p14:cNvPr>
                <p14:cNvContentPartPr/>
                <p14:nvPr/>
              </p14:nvContentPartPr>
              <p14:xfrm>
                <a:off x="5547814" y="4551148"/>
                <a:ext cx="360" cy="360"/>
              </p14:xfrm>
            </p:contentPart>
          </mc:Choice>
          <mc:Fallback xmlns="">
            <p:pic>
              <p:nvPicPr>
                <p:cNvPr id="39" name="Ink 38">
                  <a:extLst>
                    <a:ext uri="{FF2B5EF4-FFF2-40B4-BE49-F238E27FC236}">
                      <a16:creationId xmlns:a16="http://schemas.microsoft.com/office/drawing/2014/main" id="{C136E08A-6C53-EB4F-D874-ED7AF4C39828}"/>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90" name="Ink 89">
                  <a:extLst>
                    <a:ext uri="{FF2B5EF4-FFF2-40B4-BE49-F238E27FC236}">
                      <a16:creationId xmlns:a16="http://schemas.microsoft.com/office/drawing/2014/main" id="{7F92AA96-C26D-1154-A031-C3CD033B3270}"/>
                    </a:ext>
                  </a:extLst>
                </p14:cNvPr>
                <p14:cNvContentPartPr/>
                <p14:nvPr/>
              </p14:nvContentPartPr>
              <p14:xfrm>
                <a:off x="5547814" y="4551148"/>
                <a:ext cx="360" cy="360"/>
              </p14:xfrm>
            </p:contentPart>
          </mc:Choice>
          <mc:Fallback xmlns="">
            <p:pic>
              <p:nvPicPr>
                <p:cNvPr id="40" name="Ink 39">
                  <a:extLst>
                    <a:ext uri="{FF2B5EF4-FFF2-40B4-BE49-F238E27FC236}">
                      <a16:creationId xmlns:a16="http://schemas.microsoft.com/office/drawing/2014/main" id="{FD302175-C8CB-4FF1-F6E8-5B86539136EC}"/>
                    </a:ext>
                  </a:extLst>
                </p:cNvPr>
                <p:cNvPicPr/>
                <p:nvPr/>
              </p:nvPicPr>
              <p:blipFill>
                <a:blip r:embed="rId30"/>
                <a:stretch>
                  <a:fillRect/>
                </a:stretch>
              </p:blipFill>
              <p:spPr>
                <a:xfrm>
                  <a:off x="5529814" y="444314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95" name="Ink 94">
                <a:extLst>
                  <a:ext uri="{FF2B5EF4-FFF2-40B4-BE49-F238E27FC236}">
                    <a16:creationId xmlns:a16="http://schemas.microsoft.com/office/drawing/2014/main" id="{D6F9601E-EEE3-9D96-A13F-2E2245A4040C}"/>
                  </a:ext>
                </a:extLst>
              </p14:cNvPr>
              <p14:cNvContentPartPr/>
              <p14:nvPr/>
            </p14:nvContentPartPr>
            <p14:xfrm>
              <a:off x="11929227" y="3051309"/>
              <a:ext cx="346" cy="346"/>
            </p14:xfrm>
          </p:contentPart>
        </mc:Choice>
        <mc:Fallback xmlns="">
          <p:pic>
            <p:nvPicPr>
              <p:cNvPr id="95" name="Ink 94">
                <a:extLst>
                  <a:ext uri="{FF2B5EF4-FFF2-40B4-BE49-F238E27FC236}">
                    <a16:creationId xmlns:a16="http://schemas.microsoft.com/office/drawing/2014/main" id="{D6F9601E-EEE3-9D96-A13F-2E2245A4040C}"/>
                  </a:ext>
                </a:extLst>
              </p:cNvPr>
              <p:cNvPicPr/>
              <p:nvPr/>
            </p:nvPicPr>
            <p:blipFill>
              <a:blip r:embed="rId36"/>
              <a:stretch>
                <a:fillRect/>
              </a:stretch>
            </p:blipFill>
            <p:spPr>
              <a:xfrm>
                <a:off x="11911927" y="2947509"/>
                <a:ext cx="34600" cy="2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96" name="Ink 95">
                <a:extLst>
                  <a:ext uri="{FF2B5EF4-FFF2-40B4-BE49-F238E27FC236}">
                    <a16:creationId xmlns:a16="http://schemas.microsoft.com/office/drawing/2014/main" id="{94DA8678-40D2-E0B5-B713-9A332E092D2D}"/>
                  </a:ext>
                </a:extLst>
              </p14:cNvPr>
              <p14:cNvContentPartPr/>
              <p14:nvPr/>
            </p14:nvContentPartPr>
            <p14:xfrm>
              <a:off x="6685182" y="4767625"/>
              <a:ext cx="346" cy="346"/>
            </p14:xfrm>
          </p:contentPart>
        </mc:Choice>
        <mc:Fallback xmlns="">
          <p:pic>
            <p:nvPicPr>
              <p:cNvPr id="96" name="Ink 95">
                <a:extLst>
                  <a:ext uri="{FF2B5EF4-FFF2-40B4-BE49-F238E27FC236}">
                    <a16:creationId xmlns:a16="http://schemas.microsoft.com/office/drawing/2014/main" id="{94DA8678-40D2-E0B5-B713-9A332E092D2D}"/>
                  </a:ext>
                </a:extLst>
              </p:cNvPr>
              <p:cNvPicPr/>
              <p:nvPr/>
            </p:nvPicPr>
            <p:blipFill>
              <a:blip r:embed="rId38"/>
              <a:stretch>
                <a:fillRect/>
              </a:stretch>
            </p:blipFill>
            <p:spPr>
              <a:xfrm>
                <a:off x="6667882" y="4663825"/>
                <a:ext cx="34600" cy="207600"/>
              </a:xfrm>
              <a:prstGeom prst="rect">
                <a:avLst/>
              </a:prstGeom>
            </p:spPr>
          </p:pic>
        </mc:Fallback>
      </mc:AlternateContent>
      <p:grpSp>
        <p:nvGrpSpPr>
          <p:cNvPr id="97" name="Group 96">
            <a:extLst>
              <a:ext uri="{FF2B5EF4-FFF2-40B4-BE49-F238E27FC236}">
                <a16:creationId xmlns:a16="http://schemas.microsoft.com/office/drawing/2014/main" id="{D670AA51-A7EA-36CF-A37C-6B9A2B997A4B}"/>
              </a:ext>
            </a:extLst>
          </p:cNvPr>
          <p:cNvGrpSpPr/>
          <p:nvPr/>
        </p:nvGrpSpPr>
        <p:grpSpPr>
          <a:xfrm>
            <a:off x="8885109" y="3199257"/>
            <a:ext cx="89186" cy="49433"/>
            <a:chOff x="8784214" y="3236424"/>
            <a:chExt cx="92880" cy="51480"/>
          </a:xfrm>
        </p:grpSpPr>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98" name="Ink 97">
                  <a:extLst>
                    <a:ext uri="{FF2B5EF4-FFF2-40B4-BE49-F238E27FC236}">
                      <a16:creationId xmlns:a16="http://schemas.microsoft.com/office/drawing/2014/main" id="{1A9C52F5-CEC3-9291-0801-D2A49E2C8F97}"/>
                    </a:ext>
                  </a:extLst>
                </p14:cNvPr>
                <p14:cNvContentPartPr/>
                <p14:nvPr/>
              </p14:nvContentPartPr>
              <p14:xfrm>
                <a:off x="8876734" y="3287544"/>
                <a:ext cx="360" cy="360"/>
              </p14:xfrm>
            </p:contentPart>
          </mc:Choice>
          <mc:Fallback xmlns="">
            <p:pic>
              <p:nvPicPr>
                <p:cNvPr id="49" name="Ink 48">
                  <a:extLst>
                    <a:ext uri="{FF2B5EF4-FFF2-40B4-BE49-F238E27FC236}">
                      <a16:creationId xmlns:a16="http://schemas.microsoft.com/office/drawing/2014/main" id="{3801EA70-4B97-494F-5A03-DBDE7AE88086}"/>
                    </a:ext>
                  </a:extLst>
                </p:cNvPr>
                <p:cNvPicPr/>
                <p:nvPr/>
              </p:nvPicPr>
              <p:blipFill>
                <a:blip r:embed="rId40"/>
                <a:stretch>
                  <a:fillRect/>
                </a:stretch>
              </p:blipFill>
              <p:spPr>
                <a:xfrm>
                  <a:off x="8858734" y="317954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99" name="Ink 98">
                  <a:extLst>
                    <a:ext uri="{FF2B5EF4-FFF2-40B4-BE49-F238E27FC236}">
                      <a16:creationId xmlns:a16="http://schemas.microsoft.com/office/drawing/2014/main" id="{585C9FA1-A173-4C13-F7E7-A60A1CFFD651}"/>
                    </a:ext>
                  </a:extLst>
                </p14:cNvPr>
                <p14:cNvContentPartPr/>
                <p14:nvPr/>
              </p14:nvContentPartPr>
              <p14:xfrm>
                <a:off x="8784214" y="3236424"/>
                <a:ext cx="360" cy="360"/>
              </p14:xfrm>
            </p:contentPart>
          </mc:Choice>
          <mc:Fallback xmlns="">
            <p:pic>
              <p:nvPicPr>
                <p:cNvPr id="50" name="Ink 49">
                  <a:extLst>
                    <a:ext uri="{FF2B5EF4-FFF2-40B4-BE49-F238E27FC236}">
                      <a16:creationId xmlns:a16="http://schemas.microsoft.com/office/drawing/2014/main" id="{54D693A1-2D12-BC82-F48B-AFE222DD0089}"/>
                    </a:ext>
                  </a:extLst>
                </p:cNvPr>
                <p:cNvPicPr/>
                <p:nvPr/>
              </p:nvPicPr>
              <p:blipFill>
                <a:blip r:embed="rId44"/>
                <a:stretch>
                  <a:fillRect/>
                </a:stretch>
              </p:blipFill>
              <p:spPr>
                <a:xfrm>
                  <a:off x="8766214" y="312842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100" name="Ink 99">
                <a:extLst>
                  <a:ext uri="{FF2B5EF4-FFF2-40B4-BE49-F238E27FC236}">
                    <a16:creationId xmlns:a16="http://schemas.microsoft.com/office/drawing/2014/main" id="{09BEA632-5E46-FC4E-C998-42531119EBD2}"/>
                  </a:ext>
                </a:extLst>
              </p14:cNvPr>
              <p14:cNvContentPartPr/>
              <p14:nvPr/>
            </p14:nvContentPartPr>
            <p14:xfrm>
              <a:off x="8944221" y="2627152"/>
              <a:ext cx="346" cy="346"/>
            </p14:xfrm>
          </p:contentPart>
        </mc:Choice>
        <mc:Fallback xmlns="">
          <p:pic>
            <p:nvPicPr>
              <p:cNvPr id="100" name="Ink 99">
                <a:extLst>
                  <a:ext uri="{FF2B5EF4-FFF2-40B4-BE49-F238E27FC236}">
                    <a16:creationId xmlns:a16="http://schemas.microsoft.com/office/drawing/2014/main" id="{09BEA632-5E46-FC4E-C998-42531119EBD2}"/>
                  </a:ext>
                </a:extLst>
              </p:cNvPr>
              <p:cNvPicPr/>
              <p:nvPr/>
            </p:nvPicPr>
            <p:blipFill>
              <a:blip r:embed="rId46"/>
              <a:stretch>
                <a:fillRect/>
              </a:stretch>
            </p:blipFill>
            <p:spPr>
              <a:xfrm>
                <a:off x="8926921" y="2523352"/>
                <a:ext cx="34600" cy="207600"/>
              </a:xfrm>
              <a:prstGeom prst="rect">
                <a:avLst/>
              </a:prstGeom>
            </p:spPr>
          </p:pic>
        </mc:Fallback>
      </mc:AlternateContent>
      <p:sp>
        <p:nvSpPr>
          <p:cNvPr id="101" name="TextBox 100">
            <a:extLst>
              <a:ext uri="{FF2B5EF4-FFF2-40B4-BE49-F238E27FC236}">
                <a16:creationId xmlns:a16="http://schemas.microsoft.com/office/drawing/2014/main" id="{BC916A76-C962-9E9F-949F-83ABB453A2A8}"/>
              </a:ext>
            </a:extLst>
          </p:cNvPr>
          <p:cNvSpPr txBox="1"/>
          <p:nvPr/>
        </p:nvSpPr>
        <p:spPr>
          <a:xfrm rot="5400000">
            <a:off x="5405745" y="3396798"/>
            <a:ext cx="3607096" cy="292388"/>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 PSA &lt;0.2 ng/mL at week 36</a:t>
            </a:r>
            <a:endParaRPr kumimoji="0" lang="en-US" sz="1300" b="0"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102" name="TextBox 101">
            <a:extLst>
              <a:ext uri="{FF2B5EF4-FFF2-40B4-BE49-F238E27FC236}">
                <a16:creationId xmlns:a16="http://schemas.microsoft.com/office/drawing/2014/main" id="{A80E6A9A-936A-DCB4-0B2B-06386B69B4DD}"/>
              </a:ext>
            </a:extLst>
          </p:cNvPr>
          <p:cNvSpPr txBox="1"/>
          <p:nvPr/>
        </p:nvSpPr>
        <p:spPr>
          <a:xfrm>
            <a:off x="8054546" y="2252292"/>
            <a:ext cx="1186376" cy="1321584"/>
          </a:xfrm>
          <a:prstGeom prst="rect">
            <a:avLst/>
          </a:prstGeom>
          <a:solidFill>
            <a:schemeClr val="bg2">
              <a:lumMod val="50000"/>
            </a:scheme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rPr>
              <a:t>Suspend treatment at week 37 Monitor PSA (reinitiate if PSA rises)</a:t>
            </a:r>
            <a:r>
              <a:rPr kumimoji="0" lang="en-US" sz="1300" b="0"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rPr>
              <a:t>a</a:t>
            </a:r>
            <a:endPar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endParaRPr>
          </a:p>
        </p:txBody>
      </p:sp>
      <p:sp>
        <p:nvSpPr>
          <p:cNvPr id="103" name="TextBox 102">
            <a:extLst>
              <a:ext uri="{FF2B5EF4-FFF2-40B4-BE49-F238E27FC236}">
                <a16:creationId xmlns:a16="http://schemas.microsoft.com/office/drawing/2014/main" id="{180CFD77-7029-7E36-B9ED-7FC3877958D2}"/>
              </a:ext>
            </a:extLst>
          </p:cNvPr>
          <p:cNvSpPr txBox="1"/>
          <p:nvPr/>
        </p:nvSpPr>
        <p:spPr>
          <a:xfrm>
            <a:off x="8054546" y="4181391"/>
            <a:ext cx="1188000" cy="492443"/>
          </a:xfrm>
          <a:prstGeom prst="rect">
            <a:avLst/>
          </a:prstGeom>
          <a:solidFill>
            <a:schemeClr val="bg2">
              <a:lumMod val="50000"/>
            </a:scheme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rPr>
              <a:t>Remain on treatment</a:t>
            </a:r>
          </a:p>
        </p:txBody>
      </p:sp>
      <p:sp>
        <p:nvSpPr>
          <p:cNvPr id="106" name="TextBox 105">
            <a:extLst>
              <a:ext uri="{FF2B5EF4-FFF2-40B4-BE49-F238E27FC236}">
                <a16:creationId xmlns:a16="http://schemas.microsoft.com/office/drawing/2014/main" id="{EB247818-7DC8-AE72-BCC5-C8E74B81C294}"/>
              </a:ext>
            </a:extLst>
          </p:cNvPr>
          <p:cNvSpPr txBox="1"/>
          <p:nvPr/>
        </p:nvSpPr>
        <p:spPr>
          <a:xfrm>
            <a:off x="8106864" y="1880218"/>
            <a:ext cx="1107997" cy="36933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92640"/>
                </a:solidFill>
                <a:effectLst/>
                <a:uLnTx/>
                <a:uFillTx/>
                <a:latin typeface="Arial" panose="020B0604020202020204"/>
                <a:ea typeface="MS PGothic" charset="0"/>
                <a:cs typeface="+mn-cs"/>
              </a:rPr>
              <a:t>Week 37</a:t>
            </a:r>
          </a:p>
        </p:txBody>
      </p:sp>
      <p:sp>
        <p:nvSpPr>
          <p:cNvPr id="107" name="TextBox 106">
            <a:extLst>
              <a:ext uri="{FF2B5EF4-FFF2-40B4-BE49-F238E27FC236}">
                <a16:creationId xmlns:a16="http://schemas.microsoft.com/office/drawing/2014/main" id="{923A2627-764A-AE6E-083F-210DDE7A5AE8}"/>
              </a:ext>
            </a:extLst>
          </p:cNvPr>
          <p:cNvSpPr txBox="1"/>
          <p:nvPr/>
        </p:nvSpPr>
        <p:spPr>
          <a:xfrm>
            <a:off x="7402483" y="2650114"/>
            <a:ext cx="47756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Yes</a:t>
            </a:r>
          </a:p>
        </p:txBody>
      </p:sp>
      <p:sp>
        <p:nvSpPr>
          <p:cNvPr id="108" name="TextBox 107">
            <a:extLst>
              <a:ext uri="{FF2B5EF4-FFF2-40B4-BE49-F238E27FC236}">
                <a16:creationId xmlns:a16="http://schemas.microsoft.com/office/drawing/2014/main" id="{AD45FDDE-7E0F-CA9C-E635-696A23828A18}"/>
              </a:ext>
            </a:extLst>
          </p:cNvPr>
          <p:cNvSpPr txBox="1"/>
          <p:nvPr/>
        </p:nvSpPr>
        <p:spPr>
          <a:xfrm>
            <a:off x="7434319" y="4114350"/>
            <a:ext cx="41389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No</a:t>
            </a:r>
          </a:p>
        </p:txBody>
      </p:sp>
      <p:sp>
        <p:nvSpPr>
          <p:cNvPr id="109" name="TextBox 108">
            <a:extLst>
              <a:ext uri="{FF2B5EF4-FFF2-40B4-BE49-F238E27FC236}">
                <a16:creationId xmlns:a16="http://schemas.microsoft.com/office/drawing/2014/main" id="{C20AB4CD-261C-FB11-72D7-F68057C14E19}"/>
              </a:ext>
            </a:extLst>
          </p:cNvPr>
          <p:cNvSpPr txBox="1"/>
          <p:nvPr/>
        </p:nvSpPr>
        <p:spPr>
          <a:xfrm>
            <a:off x="9386457" y="1767657"/>
            <a:ext cx="2542422" cy="931024"/>
          </a:xfrm>
          <a:prstGeom prst="rect">
            <a:avLst/>
          </a:prstGeom>
          <a:solidFill>
            <a:schemeClr val="accent4"/>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Primary </a:t>
            </a:r>
            <a:r>
              <a:rPr kumimoji="0" lang="en-US" sz="1300" b="1" i="0" u="none" strike="noStrike" kern="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endpoint</a:t>
            </a:r>
            <a:r>
              <a:rPr kumimoji="0" lang="en-US" sz="1300" b="1" i="0" u="none" strike="noStrike" kern="0" cap="none" spc="0" normalizeH="0" baseline="30000" noProof="0" dirty="0" err="1">
                <a:ln>
                  <a:noFill/>
                </a:ln>
                <a:solidFill>
                  <a:srgbClr val="092640"/>
                </a:solidFill>
                <a:effectLst/>
                <a:uLnTx/>
                <a:uFillTx/>
                <a:latin typeface="Arial" panose="020B0604020202020204"/>
                <a:ea typeface="MS PGothic" charset="0"/>
                <a:cs typeface="Arial" panose="020B0604020202020204" pitchFamily="34" charset="0"/>
              </a:rPr>
              <a:t>b</a:t>
            </a:r>
            <a:r>
              <a:rPr kumimoji="0" lang="en-US" sz="1300" b="1"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MFS by BICR, enzalutamide + leuprolide acetate vs. leuprolide acetate alone</a:t>
            </a:r>
          </a:p>
        </p:txBody>
      </p:sp>
      <p:cxnSp>
        <p:nvCxnSpPr>
          <p:cNvPr id="118" name="Straight Connector 117">
            <a:extLst>
              <a:ext uri="{FF2B5EF4-FFF2-40B4-BE49-F238E27FC236}">
                <a16:creationId xmlns:a16="http://schemas.microsoft.com/office/drawing/2014/main" id="{B61F9B5F-A6F0-C56D-8A6C-8D13AB348224}"/>
              </a:ext>
            </a:extLst>
          </p:cNvPr>
          <p:cNvCxnSpPr>
            <a:cxnSpLocks/>
          </p:cNvCxnSpPr>
          <p:nvPr/>
        </p:nvCxnSpPr>
        <p:spPr>
          <a:xfrm flipV="1">
            <a:off x="3174540" y="3620937"/>
            <a:ext cx="35708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F76117FA-A098-A052-D1D8-AC9AF6860E72}"/>
              </a:ext>
            </a:extLst>
          </p:cNvPr>
          <p:cNvCxnSpPr>
            <a:cxnSpLocks/>
            <a:stCxn id="116" idx="6"/>
            <a:endCxn id="9" idx="1"/>
          </p:cNvCxnSpPr>
          <p:nvPr/>
        </p:nvCxnSpPr>
        <p:spPr>
          <a:xfrm flipV="1">
            <a:off x="4116693" y="2252291"/>
            <a:ext cx="636463" cy="1373458"/>
          </a:xfrm>
          <a:prstGeom prst="bentConnector3">
            <a:avLst>
              <a:gd name="adj1" fmla="val 50000"/>
            </a:avLst>
          </a:prstGeom>
          <a:ln w="19050" cap="sq">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7C4E61AE-5F13-8B32-7487-E881B076CA00}"/>
              </a:ext>
            </a:extLst>
          </p:cNvPr>
          <p:cNvCxnSpPr>
            <a:cxnSpLocks/>
            <a:stCxn id="116" idx="6"/>
            <a:endCxn id="8" idx="1"/>
          </p:cNvCxnSpPr>
          <p:nvPr/>
        </p:nvCxnSpPr>
        <p:spPr>
          <a:xfrm>
            <a:off x="4116693" y="3625749"/>
            <a:ext cx="647035" cy="1251067"/>
          </a:xfrm>
          <a:prstGeom prst="bentConnector3">
            <a:avLst>
              <a:gd name="adj1" fmla="val 50000"/>
            </a:avLst>
          </a:prstGeom>
          <a:ln w="19050" cap="sq">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AC37AA-E197-E546-19BA-92E86E14D608}"/>
              </a:ext>
            </a:extLst>
          </p:cNvPr>
          <p:cNvCxnSpPr>
            <a:cxnSpLocks/>
          </p:cNvCxnSpPr>
          <p:nvPr/>
        </p:nvCxnSpPr>
        <p:spPr>
          <a:xfrm>
            <a:off x="4427415" y="3624990"/>
            <a:ext cx="341564"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66EF9A-A028-5227-3CC7-C8DF0D3E5E2E}"/>
              </a:ext>
            </a:extLst>
          </p:cNvPr>
          <p:cNvCxnSpPr>
            <a:cxnSpLocks/>
          </p:cNvCxnSpPr>
          <p:nvPr/>
        </p:nvCxnSpPr>
        <p:spPr>
          <a:xfrm>
            <a:off x="7355487" y="2957891"/>
            <a:ext cx="699059"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EBD6B6-CA25-D032-1A8D-6810075D5757}"/>
              </a:ext>
            </a:extLst>
          </p:cNvPr>
          <p:cNvCxnSpPr>
            <a:cxnSpLocks/>
          </p:cNvCxnSpPr>
          <p:nvPr/>
        </p:nvCxnSpPr>
        <p:spPr>
          <a:xfrm>
            <a:off x="7355487" y="4427612"/>
            <a:ext cx="699059"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AutoShape 13">
            <a:extLst>
              <a:ext uri="{FF2B5EF4-FFF2-40B4-BE49-F238E27FC236}">
                <a16:creationId xmlns:a16="http://schemas.microsoft.com/office/drawing/2014/main" id="{5DB877E0-CF2F-341A-9155-5D3402512F8A}"/>
              </a:ext>
            </a:extLst>
          </p:cNvPr>
          <p:cNvSpPr>
            <a:spLocks noChangeArrowheads="1"/>
          </p:cNvSpPr>
          <p:nvPr/>
        </p:nvSpPr>
        <p:spPr bwMode="blackWhite">
          <a:xfrm>
            <a:off x="4772235" y="3213400"/>
            <a:ext cx="2178000" cy="830997"/>
          </a:xfrm>
          <a:prstGeom prst="rect">
            <a:avLst/>
          </a:prstGeom>
          <a:solidFill>
            <a:schemeClr val="accent2"/>
          </a:solidFill>
          <a:ln w="0" algn="ctr">
            <a:noFill/>
            <a:miter lim="800000"/>
            <a:headEnd/>
            <a:tailEnd/>
          </a:ln>
        </p:spPr>
        <p:txBody>
          <a:bodyPr lIns="45720" rIns="45720" anchor="ctr">
            <a:noAutofit/>
          </a:bodyPr>
          <a:lstStyle/>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Placebo + leuprolide acetate (</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22.5 mg IM/q12w)</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n = 358</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Blinded</a:t>
            </a:r>
          </a:p>
        </p:txBody>
      </p:sp>
      <p:sp>
        <p:nvSpPr>
          <p:cNvPr id="8" name="AutoShape 13">
            <a:extLst>
              <a:ext uri="{FF2B5EF4-FFF2-40B4-BE49-F238E27FC236}">
                <a16:creationId xmlns:a16="http://schemas.microsoft.com/office/drawing/2014/main" id="{D965CCFD-FC2C-A100-8771-7B5C35010969}"/>
              </a:ext>
            </a:extLst>
          </p:cNvPr>
          <p:cNvSpPr>
            <a:spLocks noChangeArrowheads="1"/>
          </p:cNvSpPr>
          <p:nvPr/>
        </p:nvSpPr>
        <p:spPr bwMode="blackWhite">
          <a:xfrm>
            <a:off x="4763728" y="4431161"/>
            <a:ext cx="2178000" cy="891310"/>
          </a:xfrm>
          <a:prstGeom prst="rect">
            <a:avLst/>
          </a:prstGeom>
          <a:solidFill>
            <a:srgbClr val="C81E36"/>
          </a:solidFill>
          <a:ln w="0" algn="ctr">
            <a:noFill/>
            <a:miter lim="800000"/>
            <a:headEnd/>
            <a:tailEnd/>
          </a:ln>
        </p:spPr>
        <p:txBody>
          <a:bodyPr anchor="ctr" anchorCtr="1">
            <a:noAutofit/>
          </a:bodyPr>
          <a:lstStyle/>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Enzalutamide monotherapy (</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160 mg oral </a:t>
            </a:r>
            <a:r>
              <a:rPr kumimoji="0" lang="en-US" sz="1000" b="1" i="0" u="none" strike="noStrike" kern="0" cap="none" spc="0" normalizeH="0" baseline="0" noProof="0" dirty="0" err="1">
                <a:ln>
                  <a:noFill/>
                </a:ln>
                <a:solidFill>
                  <a:prstClr val="white"/>
                </a:solidFill>
                <a:effectLst/>
                <a:uLnTx/>
                <a:uFillTx/>
                <a:latin typeface="Arial" panose="020B0604020202020204"/>
                <a:ea typeface="Arial" panose="020B0604020202020204" pitchFamily="34" charset="0"/>
                <a:cs typeface="Arial" panose="020B0604020202020204" pitchFamily="34" charset="0"/>
              </a:rPr>
              <a:t>qd</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a:t>
            </a:r>
          </a:p>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altLang="ja-JP" sz="1200" b="1" i="0" u="none" strike="noStrike" kern="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anose="020B0604020202020204" pitchFamily="34" charset="0"/>
              </a:rPr>
              <a:t>n = 355</a:t>
            </a:r>
          </a:p>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altLang="ja-JP"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Unblinded</a:t>
            </a:r>
          </a:p>
        </p:txBody>
      </p:sp>
      <p:sp>
        <p:nvSpPr>
          <p:cNvPr id="9" name="AutoShape 13">
            <a:extLst>
              <a:ext uri="{FF2B5EF4-FFF2-40B4-BE49-F238E27FC236}">
                <a16:creationId xmlns:a16="http://schemas.microsoft.com/office/drawing/2014/main" id="{AB3B66A8-8D81-3C29-0AD9-CF39AA8A7055}"/>
              </a:ext>
            </a:extLst>
          </p:cNvPr>
          <p:cNvSpPr>
            <a:spLocks noChangeArrowheads="1"/>
          </p:cNvSpPr>
          <p:nvPr/>
        </p:nvSpPr>
        <p:spPr bwMode="blackWhite">
          <a:xfrm>
            <a:off x="4753156" y="1744459"/>
            <a:ext cx="2178000" cy="1015663"/>
          </a:xfrm>
          <a:prstGeom prst="rect">
            <a:avLst/>
          </a:prstGeom>
          <a:solidFill>
            <a:srgbClr val="FFC000"/>
          </a:solidFill>
          <a:ln w="0" algn="ctr">
            <a:noFill/>
            <a:miter lim="800000"/>
            <a:headEnd/>
            <a:tailEnd/>
          </a:ln>
        </p:spPr>
        <p:txBody>
          <a:bodyPr lIns="45720" rIns="45720" anchor="ctr">
            <a:noAutofit/>
          </a:bodyPr>
          <a:lstStyle/>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Enzalutamide (</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160 mg oral </a:t>
            </a:r>
            <a:r>
              <a:rPr kumimoji="0" lang="en-US" sz="1000" b="1" i="0" u="none" strike="noStrike" kern="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qd</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a:t>
            </a: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leuprolide acetate</a:t>
            </a:r>
            <a:b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22.5 mg IM/q12w)</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n = 355</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Blinded</a:t>
            </a:r>
          </a:p>
        </p:txBody>
      </p:sp>
      <p:sp>
        <p:nvSpPr>
          <p:cNvPr id="116" name="Oval 115">
            <a:extLst>
              <a:ext uri="{FF2B5EF4-FFF2-40B4-BE49-F238E27FC236}">
                <a16:creationId xmlns:a16="http://schemas.microsoft.com/office/drawing/2014/main" id="{9E4609FA-839B-542B-6822-39A22D025C83}"/>
              </a:ext>
            </a:extLst>
          </p:cNvPr>
          <p:cNvSpPr/>
          <p:nvPr/>
        </p:nvSpPr>
        <p:spPr bwMode="auto">
          <a:xfrm>
            <a:off x="3531621" y="3333213"/>
            <a:ext cx="585072" cy="585072"/>
          </a:xfrm>
          <a:prstGeom prst="ellipse">
            <a:avLst/>
          </a:prstGeom>
          <a:solidFill>
            <a:schemeClr val="bg2">
              <a:lumMod val="50000"/>
            </a:schemeClr>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S PGothic" charset="0"/>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S PGothic" charset="0"/>
                <a:cs typeface="+mn-cs"/>
              </a:rPr>
              <a:t>1:1:1</a:t>
            </a:r>
          </a:p>
        </p:txBody>
      </p:sp>
      <p:sp>
        <p:nvSpPr>
          <p:cNvPr id="5" name="TextBox 4">
            <a:extLst>
              <a:ext uri="{FF2B5EF4-FFF2-40B4-BE49-F238E27FC236}">
                <a16:creationId xmlns:a16="http://schemas.microsoft.com/office/drawing/2014/main" id="{54796854-9261-A579-D3F9-535373A55FD8}"/>
              </a:ext>
            </a:extLst>
          </p:cNvPr>
          <p:cNvSpPr txBox="1"/>
          <p:nvPr/>
        </p:nvSpPr>
        <p:spPr>
          <a:xfrm>
            <a:off x="245910" y="6568668"/>
            <a:ext cx="6099716" cy="292388"/>
          </a:xfrm>
          <a:prstGeom prst="rect">
            <a:avLst/>
          </a:prstGeom>
          <a:noFill/>
        </p:spPr>
        <p:txBody>
          <a:bodyPr wrap="square">
            <a:spAutoFit/>
          </a:bodyPr>
          <a:lstStyle/>
          <a:p>
            <a:r>
              <a:rPr lang="en-US" sz="1300" b="0" dirty="0">
                <a:solidFill>
                  <a:schemeClr val="bg1"/>
                </a:solidFill>
              </a:rPr>
              <a:t>Courtesy of Andrew J Armstrong, MD, </a:t>
            </a:r>
            <a:r>
              <a:rPr lang="en-US" sz="1300" b="0" dirty="0" err="1">
                <a:solidFill>
                  <a:schemeClr val="bg1"/>
                </a:solidFill>
              </a:rPr>
              <a:t>ScM</a:t>
            </a:r>
            <a:endParaRPr lang="en-US" sz="1300" b="0" dirty="0">
              <a:solidFill>
                <a:schemeClr val="bg1"/>
              </a:solidFill>
            </a:endParaRPr>
          </a:p>
        </p:txBody>
      </p:sp>
    </p:spTree>
    <p:custDataLst>
      <p:tags r:id="rId1"/>
    </p:custDataLst>
    <p:extLst>
      <p:ext uri="{BB962C8B-B14F-4D97-AF65-F5344CB8AC3E}">
        <p14:creationId xmlns:p14="http://schemas.microsoft.com/office/powerpoint/2010/main" val="4132101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of different colored bars&#10;&#10;AI-generated content may be incorrect.">
            <a:extLst>
              <a:ext uri="{FF2B5EF4-FFF2-40B4-BE49-F238E27FC236}">
                <a16:creationId xmlns:a16="http://schemas.microsoft.com/office/drawing/2014/main" id="{4CEDBF61-EB02-AE57-E970-3596B91609C6}"/>
              </a:ext>
            </a:extLst>
          </p:cNvPr>
          <p:cNvPicPr>
            <a:picLocks noGrp="1" noChangeAspect="1"/>
          </p:cNvPicPr>
          <p:nvPr>
            <p:ph sz="quarter" idx="12"/>
          </p:nvPr>
        </p:nvPicPr>
        <p:blipFill>
          <a:blip r:embed="rId3"/>
          <a:stretch>
            <a:fillRect/>
          </a:stretch>
        </p:blipFill>
        <p:spPr>
          <a:xfrm>
            <a:off x="908133" y="1425575"/>
            <a:ext cx="10388435" cy="4529138"/>
          </a:xfrm>
        </p:spPr>
      </p:pic>
      <p:sp>
        <p:nvSpPr>
          <p:cNvPr id="7" name="Title 1">
            <a:extLst>
              <a:ext uri="{FF2B5EF4-FFF2-40B4-BE49-F238E27FC236}">
                <a16:creationId xmlns:a16="http://schemas.microsoft.com/office/drawing/2014/main" id="{A049A661-168F-BF66-18B3-231B1990D4CD}"/>
              </a:ext>
            </a:extLst>
          </p:cNvPr>
          <p:cNvSpPr>
            <a:spLocks noGrp="1"/>
          </p:cNvSpPr>
          <p:nvPr>
            <p:ph type="title"/>
          </p:nvPr>
        </p:nvSpPr>
        <p:spPr/>
        <p:txBody>
          <a:bodyPr>
            <a:normAutofit/>
          </a:bodyPr>
          <a:lstStyle/>
          <a:p>
            <a:r>
              <a:rPr lang="en-US" sz="2400" dirty="0"/>
              <a:t>Secondary endpoint </a:t>
            </a:r>
            <a:br>
              <a:rPr lang="en-US" sz="2400" dirty="0"/>
            </a:br>
            <a:r>
              <a:rPr lang="en-US" sz="2400" dirty="0"/>
              <a:t>Undetectable PSA and Duration of suspension </a:t>
            </a:r>
          </a:p>
        </p:txBody>
      </p:sp>
      <p:sp>
        <p:nvSpPr>
          <p:cNvPr id="8" name="Content Placeholder 3">
            <a:extLst>
              <a:ext uri="{FF2B5EF4-FFF2-40B4-BE49-F238E27FC236}">
                <a16:creationId xmlns:a16="http://schemas.microsoft.com/office/drawing/2014/main" id="{5B12C9DF-09D7-9E96-D24D-53A79FEC5C37}"/>
              </a:ext>
            </a:extLst>
          </p:cNvPr>
          <p:cNvSpPr txBox="1">
            <a:spLocks/>
          </p:cNvSpPr>
          <p:nvPr/>
        </p:nvSpPr>
        <p:spPr bwMode="auto">
          <a:xfrm>
            <a:off x="772584" y="6021288"/>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19078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CO 2023 Armstrong EMBARK-like_2">
            <a:extLst>
              <a:ext uri="{FF2B5EF4-FFF2-40B4-BE49-F238E27FC236}">
                <a16:creationId xmlns:a16="http://schemas.microsoft.com/office/drawing/2014/main" id="{174021B7-E0D5-FA0F-1370-D6B721BCA3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23632" y="1530412"/>
            <a:ext cx="6910387" cy="4825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8B38E61A-6123-D1A8-6970-1996D245714E}"/>
              </a:ext>
            </a:extLst>
          </p:cNvPr>
          <p:cNvSpPr txBox="1"/>
          <p:nvPr/>
        </p:nvSpPr>
        <p:spPr>
          <a:xfrm>
            <a:off x="7439025" y="2359087"/>
            <a:ext cx="4557943" cy="29033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In total, 182 patients met EMBARK enrolment criteria</a:t>
            </a:r>
          </a:p>
          <a:p>
            <a:pPr marL="550800" marR="0" lvl="1" indent="-2844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1" lang="en-GB"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Median PSA 2.8 ng/ml</a:t>
            </a:r>
          </a:p>
          <a:p>
            <a:pPr marL="550800" marR="0" lvl="1" indent="-2844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1" lang="en-GB"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Median PSADT 3.6 months</a:t>
            </a:r>
          </a:p>
          <a:p>
            <a:pPr marL="457200" marR="0" lvl="1" indent="0" algn="l" defTabSz="914400" rtl="0" eaLnBrk="1" fontAlgn="auto" latinLnBrk="0" hangingPunct="1">
              <a:lnSpc>
                <a:spcPct val="100000"/>
              </a:lnSpc>
              <a:spcBef>
                <a:spcPts val="0"/>
              </a:spcBef>
              <a:spcAft>
                <a:spcPts val="50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Arial"/>
              <a:ea typeface="+mn-ea"/>
              <a:cs typeface="+mn-cs"/>
            </a:endParaRP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All had PSMA imaging</a:t>
            </a: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Overall, </a:t>
            </a:r>
            <a:r>
              <a:rPr kumimoji="0" lang="en-GB" sz="2000" b="1" i="0" u="none" strike="noStrike" kern="1200" cap="none" spc="0" normalizeH="0" baseline="0" noProof="0" dirty="0">
                <a:ln>
                  <a:noFill/>
                </a:ln>
                <a:solidFill>
                  <a:srgbClr val="FFFF00"/>
                </a:solidFill>
                <a:effectLst/>
                <a:uLnTx/>
                <a:uFillTx/>
                <a:latin typeface="Arial"/>
                <a:ea typeface="+mn-ea"/>
                <a:cs typeface="+mn-cs"/>
              </a:rPr>
              <a:t>84% were PSMA positive</a:t>
            </a: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00"/>
                </a:solidFill>
                <a:effectLst/>
                <a:uLnTx/>
                <a:uFillTx/>
                <a:latin typeface="Arial"/>
                <a:ea typeface="+mn-ea"/>
                <a:cs typeface="+mn-cs"/>
              </a:rPr>
              <a:t>46% had distant metastases</a:t>
            </a:r>
          </a:p>
        </p:txBody>
      </p:sp>
      <p:sp>
        <p:nvSpPr>
          <p:cNvPr id="8" name="Rectangle 2">
            <a:extLst>
              <a:ext uri="{FF2B5EF4-FFF2-40B4-BE49-F238E27FC236}">
                <a16:creationId xmlns:a16="http://schemas.microsoft.com/office/drawing/2014/main" id="{07518DC7-0D73-A50C-422A-68564A2C6F82}"/>
              </a:ext>
            </a:extLst>
          </p:cNvPr>
          <p:cNvSpPr txBox="1">
            <a:spLocks noChangeArrowheads="1"/>
          </p:cNvSpPr>
          <p:nvPr/>
        </p:nvSpPr>
        <p:spPr bwMode="auto">
          <a:xfrm>
            <a:off x="8159493" y="6415555"/>
            <a:ext cx="3843568" cy="38100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mj-ea"/>
                <a:cs typeface="+mj-cs"/>
              </a:rPr>
              <a:t>Holzgreve</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JAMA Network Open</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Armstrong WR et al. ASCO 2023;Abstract 5091</a:t>
            </a:r>
          </a:p>
        </p:txBody>
      </p:sp>
      <p:sp>
        <p:nvSpPr>
          <p:cNvPr id="10" name="Title 21">
            <a:extLst>
              <a:ext uri="{FF2B5EF4-FFF2-40B4-BE49-F238E27FC236}">
                <a16:creationId xmlns:a16="http://schemas.microsoft.com/office/drawing/2014/main" id="{17E69AEA-7A07-9CF8-D04B-6D9EFED1B822}"/>
              </a:ext>
            </a:extLst>
          </p:cNvPr>
          <p:cNvSpPr txBox="1">
            <a:spLocks/>
          </p:cNvSpPr>
          <p:nvPr/>
        </p:nvSpPr>
        <p:spPr bwMode="auto">
          <a:xfrm>
            <a:off x="562349" y="178595"/>
            <a:ext cx="1088315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PSMA Imaging in EMBARK-like patients</a:t>
            </a:r>
          </a:p>
        </p:txBody>
      </p:sp>
    </p:spTree>
    <p:extLst>
      <p:ext uri="{BB962C8B-B14F-4D97-AF65-F5344CB8AC3E}">
        <p14:creationId xmlns:p14="http://schemas.microsoft.com/office/powerpoint/2010/main" val="2904017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AE9C68-7052-748E-6CF1-CF01F3F9E4F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Who are EMBARK Patients?</a:t>
            </a:r>
          </a:p>
        </p:txBody>
      </p:sp>
      <p:pic>
        <p:nvPicPr>
          <p:cNvPr id="4" name="Picture 3">
            <a:extLst>
              <a:ext uri="{FF2B5EF4-FFF2-40B4-BE49-F238E27FC236}">
                <a16:creationId xmlns:a16="http://schemas.microsoft.com/office/drawing/2014/main" id="{E19BCC2D-12BB-3E58-CAB9-46164FF5D8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69502" y="467208"/>
            <a:ext cx="6491599" cy="5923584"/>
          </a:xfrm>
          <a:prstGeom prst="rect">
            <a:avLst/>
          </a:prstGeom>
        </p:spPr>
      </p:pic>
      <p:sp>
        <p:nvSpPr>
          <p:cNvPr id="5" name="TextBox 4">
            <a:extLst>
              <a:ext uri="{FF2B5EF4-FFF2-40B4-BE49-F238E27FC236}">
                <a16:creationId xmlns:a16="http://schemas.microsoft.com/office/drawing/2014/main" id="{EE0A3859-897E-920A-4640-5A8B73FEF0FE}"/>
              </a:ext>
            </a:extLst>
          </p:cNvPr>
          <p:cNvSpPr txBox="1"/>
          <p:nvPr/>
        </p:nvSpPr>
        <p:spPr>
          <a:xfrm>
            <a:off x="7482869" y="730032"/>
            <a:ext cx="147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EMBARK</a:t>
            </a:r>
          </a:p>
        </p:txBody>
      </p:sp>
      <p:sp>
        <p:nvSpPr>
          <p:cNvPr id="6" name="Right Brace 5">
            <a:extLst>
              <a:ext uri="{FF2B5EF4-FFF2-40B4-BE49-F238E27FC236}">
                <a16:creationId xmlns:a16="http://schemas.microsoft.com/office/drawing/2014/main" id="{D6742A78-CB35-D959-5495-CEAF6CBE919F}"/>
              </a:ext>
            </a:extLst>
          </p:cNvPr>
          <p:cNvSpPr/>
          <p:nvPr/>
        </p:nvSpPr>
        <p:spPr>
          <a:xfrm rot="16200000">
            <a:off x="7922262" y="959683"/>
            <a:ext cx="386080" cy="973218"/>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EEF532-5E04-3648-BBB6-D083DC58DDA8}"/>
              </a:ext>
            </a:extLst>
          </p:cNvPr>
          <p:cNvSpPr txBox="1"/>
          <p:nvPr/>
        </p:nvSpPr>
        <p:spPr>
          <a:xfrm>
            <a:off x="4287328" y="6390792"/>
            <a:ext cx="5625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Epstein et al J Clin Oncol. 2025 Dec;43(34):3672-3683.</a:t>
            </a:r>
          </a:p>
        </p:txBody>
      </p:sp>
    </p:spTree>
    <p:extLst>
      <p:ext uri="{BB962C8B-B14F-4D97-AF65-F5344CB8AC3E}">
        <p14:creationId xmlns:p14="http://schemas.microsoft.com/office/powerpoint/2010/main" val="354634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29472-6EF8-5295-F5DC-6FEBB143A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B8121-B452-A486-9AE0-F5438423A2B6}"/>
              </a:ext>
            </a:extLst>
          </p:cNvPr>
          <p:cNvSpPr>
            <a:spLocks noGrp="1"/>
          </p:cNvSpPr>
          <p:nvPr>
            <p:ph type="title"/>
          </p:nvPr>
        </p:nvSpPr>
        <p:spPr>
          <a:xfrm>
            <a:off x="912286" y="33302"/>
            <a:ext cx="10358967" cy="1143000"/>
          </a:xfrm>
        </p:spPr>
        <p:txBody>
          <a:bodyPr/>
          <a:lstStyle/>
          <a:p>
            <a:r>
              <a:rPr lang="en-US" dirty="0"/>
              <a:t>Management of Biomarker-Negative APMN</a:t>
            </a:r>
          </a:p>
        </p:txBody>
      </p:sp>
      <p:sp>
        <p:nvSpPr>
          <p:cNvPr id="3" name="Content Placeholder 2">
            <a:extLst>
              <a:ext uri="{FF2B5EF4-FFF2-40B4-BE49-F238E27FC236}">
                <a16:creationId xmlns:a16="http://schemas.microsoft.com/office/drawing/2014/main" id="{4810EAF9-4570-544D-7178-A94A1E84157A}"/>
              </a:ext>
            </a:extLst>
          </p:cNvPr>
          <p:cNvSpPr>
            <a:spLocks noGrp="1"/>
          </p:cNvSpPr>
          <p:nvPr>
            <p:ph idx="1"/>
          </p:nvPr>
        </p:nvSpPr>
        <p:spPr>
          <a:xfrm>
            <a:off x="912286" y="1126382"/>
            <a:ext cx="10358967" cy="4605235"/>
          </a:xfrm>
        </p:spPr>
        <p:txBody>
          <a:bodyPr/>
          <a:lstStyle/>
          <a:p>
            <a:pPr>
              <a:spcAft>
                <a:spcPts val="200"/>
              </a:spcAft>
            </a:pPr>
            <a:endParaRPr lang="en-US" sz="2400" dirty="0"/>
          </a:p>
          <a:p>
            <a:pPr>
              <a:spcAft>
                <a:spcPts val="200"/>
              </a:spcAft>
            </a:pPr>
            <a:r>
              <a:rPr lang="en-US" sz="2400" dirty="0"/>
              <a:t>In which situations, if any, are you using relugolix? Does this depend on how long you believe the patient’s treatment will be? Do you believe this is a benefit in terms of cardiovascular morbidity? </a:t>
            </a:r>
          </a:p>
        </p:txBody>
      </p:sp>
    </p:spTree>
    <p:extLst>
      <p:ext uri="{BB962C8B-B14F-4D97-AF65-F5344CB8AC3E}">
        <p14:creationId xmlns:p14="http://schemas.microsoft.com/office/powerpoint/2010/main" val="151450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Management of Biomarker-Negative APMN</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76302"/>
            <a:ext cx="10358967" cy="4605235"/>
          </a:xfrm>
        </p:spPr>
        <p:txBody>
          <a:bodyPr/>
          <a:lstStyle/>
          <a:p>
            <a:pPr>
              <a:spcAft>
                <a:spcPts val="200"/>
              </a:spcAft>
            </a:pPr>
            <a:r>
              <a:rPr lang="en-US" sz="2400" dirty="0"/>
              <a:t>If capivasertib were approved, would you discuss or recommend it? Is NGS sufficient or IHC necessary? How would you factor in percent positivity? In addition to improved efficacy with 95% or 100%, is the prognosis worse? How would you decide between a docetaxel triplet and </a:t>
            </a:r>
            <a:r>
              <a:rPr lang="en-US" sz="2400" dirty="0" err="1"/>
              <a:t>capi</a:t>
            </a:r>
            <a:r>
              <a:rPr lang="en-US" sz="2400" dirty="0"/>
              <a:t> triplet? </a:t>
            </a:r>
          </a:p>
          <a:p>
            <a:pPr>
              <a:spcAft>
                <a:spcPts val="200"/>
              </a:spcAft>
            </a:pPr>
            <a:r>
              <a:rPr lang="en-US" sz="2400" dirty="0"/>
              <a:t>What HbA1c level would you require to use it? Would you use it for a patient with well controlled Type 2 DM? Would you use preemptive phenformin?</a:t>
            </a:r>
          </a:p>
          <a:p>
            <a:pPr>
              <a:spcAft>
                <a:spcPts val="200"/>
              </a:spcAft>
            </a:pPr>
            <a:r>
              <a:rPr lang="en-US" sz="2400" dirty="0"/>
              <a:t>What’s next for AKT inhibitors in prostate cancer? Do you anticipate that capivasertib will eventually be used in earlier settings or as a component of other combination strategies? Beyond PTEN deficiency, are there other genomic signatures that may predict benefit from capivasertib?</a:t>
            </a:r>
          </a:p>
          <a:p>
            <a:pPr marL="98425" indent="0">
              <a:spcAft>
                <a:spcPts val="200"/>
              </a:spcAft>
              <a:buNone/>
            </a:pPr>
            <a:endParaRPr lang="en-US" sz="2400" dirty="0"/>
          </a:p>
        </p:txBody>
      </p:sp>
    </p:spTree>
    <p:extLst>
      <p:ext uri="{BB962C8B-B14F-4D97-AF65-F5344CB8AC3E}">
        <p14:creationId xmlns:p14="http://schemas.microsoft.com/office/powerpoint/2010/main" val="144421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2CB76-B070-ABAA-9295-C9561A05B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6EA5E-9765-A8A5-2C02-738A38837DAB}"/>
              </a:ext>
            </a:extLst>
          </p:cNvPr>
          <p:cNvSpPr>
            <a:spLocks noGrp="1"/>
          </p:cNvSpPr>
          <p:nvPr>
            <p:ph type="title"/>
          </p:nvPr>
        </p:nvSpPr>
        <p:spPr>
          <a:xfrm>
            <a:off x="912286" y="33302"/>
            <a:ext cx="10358967" cy="1143000"/>
          </a:xfrm>
        </p:spPr>
        <p:txBody>
          <a:bodyPr/>
          <a:lstStyle/>
          <a:p>
            <a:r>
              <a:rPr lang="en-US" dirty="0"/>
              <a:t>Management </a:t>
            </a:r>
            <a:r>
              <a:rPr lang="en-US"/>
              <a:t>of Biomarker-Negative </a:t>
            </a:r>
            <a:r>
              <a:rPr lang="en-US" dirty="0"/>
              <a:t>APMN</a:t>
            </a:r>
          </a:p>
        </p:txBody>
      </p:sp>
      <p:sp>
        <p:nvSpPr>
          <p:cNvPr id="3" name="Content Placeholder 2">
            <a:extLst>
              <a:ext uri="{FF2B5EF4-FFF2-40B4-BE49-F238E27FC236}">
                <a16:creationId xmlns:a16="http://schemas.microsoft.com/office/drawing/2014/main" id="{B6CD7CED-66C9-3730-48C5-5F5D9FA86B46}"/>
              </a:ext>
            </a:extLst>
          </p:cNvPr>
          <p:cNvSpPr>
            <a:spLocks noGrp="1"/>
          </p:cNvSpPr>
          <p:nvPr>
            <p:ph idx="1"/>
          </p:nvPr>
        </p:nvSpPr>
        <p:spPr>
          <a:xfrm>
            <a:off x="912286" y="1126382"/>
            <a:ext cx="10358967" cy="4605235"/>
          </a:xfrm>
        </p:spPr>
        <p:txBody>
          <a:bodyPr/>
          <a:lstStyle/>
          <a:p>
            <a:pPr>
              <a:spcAft>
                <a:spcPts val="200"/>
              </a:spcAft>
            </a:pPr>
            <a:endParaRPr lang="en-US" sz="2400" dirty="0"/>
          </a:p>
          <a:p>
            <a:pPr>
              <a:spcAft>
                <a:spcPts val="200"/>
              </a:spcAft>
            </a:pPr>
            <a:r>
              <a:rPr lang="en-US" sz="2400" dirty="0"/>
              <a:t>What is your approach to the use of local therapy for oligometastatic disease?</a:t>
            </a:r>
          </a:p>
        </p:txBody>
      </p:sp>
    </p:spTree>
    <p:extLst>
      <p:ext uri="{BB962C8B-B14F-4D97-AF65-F5344CB8AC3E}">
        <p14:creationId xmlns:p14="http://schemas.microsoft.com/office/powerpoint/2010/main" val="42531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16FB4C2-38AE-92C2-7D28-51313EAFD33D}"/>
              </a:ext>
            </a:extLst>
          </p:cNvPr>
          <p:cNvGraphicFramePr>
            <a:graphicFrameLocks noGrp="1"/>
          </p:cNvGraphicFramePr>
          <p:nvPr>
            <p:ph idx="1"/>
          </p:nvPr>
        </p:nvGraphicFramePr>
        <p:xfrm>
          <a:off x="838200" y="1825625"/>
          <a:ext cx="475374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7CFF20B-B8E8-B5BE-F44F-3B387A72597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95400" y="283102"/>
            <a:ext cx="8065017" cy="1495134"/>
          </a:xfrm>
          <a:prstGeom prst="rect">
            <a:avLst/>
          </a:prstGeom>
        </p:spPr>
      </p:pic>
      <p:pic>
        <p:nvPicPr>
          <p:cNvPr id="7" name="Picture 6">
            <a:extLst>
              <a:ext uri="{FF2B5EF4-FFF2-40B4-BE49-F238E27FC236}">
                <a16:creationId xmlns:a16="http://schemas.microsoft.com/office/drawing/2014/main" id="{596F2DDA-E808-84D6-EB86-613CB8139C2C}"/>
              </a:ext>
            </a:extLst>
          </p:cNvPr>
          <p:cNvPicPr>
            <a:picLocks noChangeAspect="1"/>
          </p:cNvPicPr>
          <p:nvPr/>
        </p:nvPicPr>
        <p:blipFill>
          <a:blip r:embed="rId10"/>
          <a:stretch>
            <a:fillRect/>
          </a:stretch>
        </p:blipFill>
        <p:spPr>
          <a:xfrm>
            <a:off x="6096000" y="1820189"/>
            <a:ext cx="5124390" cy="4196351"/>
          </a:xfrm>
          <a:prstGeom prst="rect">
            <a:avLst/>
          </a:prstGeom>
        </p:spPr>
      </p:pic>
      <p:sp>
        <p:nvSpPr>
          <p:cNvPr id="8" name="TextBox 7">
            <a:extLst>
              <a:ext uri="{FF2B5EF4-FFF2-40B4-BE49-F238E27FC236}">
                <a16:creationId xmlns:a16="http://schemas.microsoft.com/office/drawing/2014/main" id="{E10DFBE3-553C-1F4B-552B-301F9D0E9BD7}"/>
              </a:ext>
            </a:extLst>
          </p:cNvPr>
          <p:cNvSpPr txBox="1"/>
          <p:nvPr/>
        </p:nvSpPr>
        <p:spPr>
          <a:xfrm>
            <a:off x="6816080" y="1820188"/>
            <a:ext cx="3456384" cy="95410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Arial" pitchFamily="-72" charset="0"/>
                <a:ea typeface="MS PGothic" charset="0"/>
              </a:rPr>
              <a:t>Abi + relugolix</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Arial" pitchFamily="-72" charset="0"/>
                <a:ea typeface="MS PGothic" charset="0"/>
              </a:rPr>
              <a:t>95% achieved &lt;20 ng/dL</a:t>
            </a:r>
          </a:p>
        </p:txBody>
      </p:sp>
      <p:sp>
        <p:nvSpPr>
          <p:cNvPr id="9" name="TextBox 8">
            <a:extLst>
              <a:ext uri="{FF2B5EF4-FFF2-40B4-BE49-F238E27FC236}">
                <a16:creationId xmlns:a16="http://schemas.microsoft.com/office/drawing/2014/main" id="{3A6AE71E-F735-77A8-0014-7C749A6DFDA5}"/>
              </a:ext>
            </a:extLst>
          </p:cNvPr>
          <p:cNvSpPr txBox="1"/>
          <p:nvPr/>
        </p:nvSpPr>
        <p:spPr>
          <a:xfrm>
            <a:off x="6744072" y="3918364"/>
            <a:ext cx="3600400" cy="95410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Arial" pitchFamily="-72" charset="0"/>
                <a:ea typeface="MS PGothic" charset="0"/>
              </a:rPr>
              <a:t>Apa + relugolix</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Arial" pitchFamily="-72" charset="0"/>
                <a:ea typeface="MS PGothic" charset="0"/>
              </a:rPr>
              <a:t>83% achieved &lt;20 ng/dL</a:t>
            </a:r>
          </a:p>
        </p:txBody>
      </p:sp>
      <p:sp>
        <p:nvSpPr>
          <p:cNvPr id="10" name="TextBox 9">
            <a:extLst>
              <a:ext uri="{FF2B5EF4-FFF2-40B4-BE49-F238E27FC236}">
                <a16:creationId xmlns:a16="http://schemas.microsoft.com/office/drawing/2014/main" id="{D576A0C9-6B94-A04F-A940-68345FC780EB}"/>
              </a:ext>
            </a:extLst>
          </p:cNvPr>
          <p:cNvSpPr txBox="1"/>
          <p:nvPr/>
        </p:nvSpPr>
        <p:spPr>
          <a:xfrm>
            <a:off x="5951984" y="6381328"/>
            <a:ext cx="5760640" cy="276999"/>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De La Cerda J et al. Targeted Oncology 2025</a:t>
            </a:r>
          </a:p>
        </p:txBody>
      </p:sp>
    </p:spTree>
    <p:extLst>
      <p:ext uri="{BB962C8B-B14F-4D97-AF65-F5344CB8AC3E}">
        <p14:creationId xmlns:p14="http://schemas.microsoft.com/office/powerpoint/2010/main" val="2159434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037AA0-0142-23D4-4C6E-1536C003EE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32927" y="1668735"/>
            <a:ext cx="4473319" cy="4814223"/>
          </a:xfrm>
          <a:prstGeom prst="rect">
            <a:avLst/>
          </a:prstGeom>
        </p:spPr>
      </p:pic>
      <p:pic>
        <p:nvPicPr>
          <p:cNvPr id="8" name="Picture 7">
            <a:extLst>
              <a:ext uri="{FF2B5EF4-FFF2-40B4-BE49-F238E27FC236}">
                <a16:creationId xmlns:a16="http://schemas.microsoft.com/office/drawing/2014/main" id="{62A3F7E6-D010-83FA-98BA-303C33C7BB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6348" y="3559711"/>
            <a:ext cx="4586326" cy="2923247"/>
          </a:xfrm>
          <a:prstGeom prst="rect">
            <a:avLst/>
          </a:prstGeom>
        </p:spPr>
      </p:pic>
      <p:pic>
        <p:nvPicPr>
          <p:cNvPr id="3" name="Picture 2">
            <a:extLst>
              <a:ext uri="{FF2B5EF4-FFF2-40B4-BE49-F238E27FC236}">
                <a16:creationId xmlns:a16="http://schemas.microsoft.com/office/drawing/2014/main" id="{39518A63-4ADE-4C59-9D99-6C70E903B49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a:xfrm>
            <a:off x="-3831" y="1668735"/>
            <a:ext cx="4906505" cy="1733750"/>
          </a:xfrm>
          <a:prstGeom prst="rect">
            <a:avLst/>
          </a:prstGeom>
        </p:spPr>
      </p:pic>
      <p:sp>
        <p:nvSpPr>
          <p:cNvPr id="2" name="Title 1">
            <a:extLst>
              <a:ext uri="{FF2B5EF4-FFF2-40B4-BE49-F238E27FC236}">
                <a16:creationId xmlns:a16="http://schemas.microsoft.com/office/drawing/2014/main" id="{F56221A4-C906-41FA-C407-5688B6470C6D}"/>
              </a:ext>
            </a:extLst>
          </p:cNvPr>
          <p:cNvSpPr>
            <a:spLocks noGrp="1"/>
          </p:cNvSpPr>
          <p:nvPr>
            <p:ph type="title"/>
          </p:nvPr>
        </p:nvSpPr>
        <p:spPr>
          <a:xfrm>
            <a:off x="838200" y="185946"/>
            <a:ext cx="10515600" cy="1325563"/>
          </a:xfrm>
        </p:spPr>
        <p:txBody>
          <a:bodyPr>
            <a:noAutofit/>
          </a:bodyPr>
          <a:lstStyle/>
          <a:p>
            <a:r>
              <a:rPr lang="en-US" sz="2400" dirty="0"/>
              <a:t>McKay R et al. Quality of life, adherence, and adverse events among patients with advanced prostate cancer treated with relugolix: 6-month results of the OPTYX multicenter registry. Genitourinary Cancer Symposium 2026;Abstract 122.</a:t>
            </a:r>
          </a:p>
        </p:txBody>
      </p:sp>
      <p:sp>
        <p:nvSpPr>
          <p:cNvPr id="10" name="TextBox 9">
            <a:extLst>
              <a:ext uri="{FF2B5EF4-FFF2-40B4-BE49-F238E27FC236}">
                <a16:creationId xmlns:a16="http://schemas.microsoft.com/office/drawing/2014/main" id="{3A464F92-15F0-67A3-2E57-69860A816F90}"/>
              </a:ext>
            </a:extLst>
          </p:cNvPr>
          <p:cNvSpPr txBox="1"/>
          <p:nvPr/>
        </p:nvSpPr>
        <p:spPr>
          <a:xfrm>
            <a:off x="9264352" y="2204864"/>
            <a:ext cx="2808312" cy="427809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ED7D31"/>
                </a:solidFill>
                <a:effectLst/>
                <a:uLnTx/>
                <a:uFillTx/>
                <a:latin typeface="Arial" pitchFamily="-72" charset="0"/>
                <a:ea typeface="MS PGothic" charset="0"/>
              </a:rPr>
              <a:t>Take Home:</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Real-world use of relugolix alone or with other systemic therapies was well tolerated with only 6-7% discontinuing due to side effects and 17% reporting a missed dose over 6 </a:t>
            </a:r>
            <a:r>
              <a:rPr kumimoji="0" lang="en-US" sz="1600" b="1" i="0" u="none" strike="noStrike" kern="1200" cap="none" spc="0" normalizeH="0" baseline="0" noProof="0" dirty="0" err="1">
                <a:ln>
                  <a:noFill/>
                </a:ln>
                <a:solidFill>
                  <a:srgbClr val="ED7D31"/>
                </a:solidFill>
                <a:effectLst/>
                <a:uLnTx/>
                <a:uFillTx/>
                <a:latin typeface="Arial" pitchFamily="-72" charset="0"/>
                <a:ea typeface="MS PGothic" charset="0"/>
              </a:rPr>
              <a:t>mo</a:t>
            </a:r>
            <a:endParaRPr kumimoji="0" lang="en-US" sz="1600" b="1" i="0" u="none" strike="noStrike" kern="1200" cap="none" spc="0" normalizeH="0" baseline="0" noProof="0" dirty="0">
              <a:ln>
                <a:noFill/>
              </a:ln>
              <a:solidFill>
                <a:srgbClr val="ED7D31"/>
              </a:solidFill>
              <a:effectLst/>
              <a:uLnTx/>
              <a:uFillTx/>
              <a:latin typeface="Arial" pitchFamily="-72" charset="0"/>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CV AEs were very rare during this 6 </a:t>
            </a:r>
            <a:r>
              <a:rPr kumimoji="0" lang="en-US" sz="1600" b="1" i="0" u="none" strike="noStrike" kern="1200" cap="none" spc="0" normalizeH="0" baseline="0" noProof="0" dirty="0" err="1">
                <a:ln>
                  <a:noFill/>
                </a:ln>
                <a:solidFill>
                  <a:srgbClr val="ED7D31"/>
                </a:solidFill>
                <a:effectLst/>
                <a:uLnTx/>
                <a:uFillTx/>
                <a:latin typeface="Arial" pitchFamily="-72" charset="0"/>
                <a:ea typeface="MS PGothic" charset="0"/>
              </a:rPr>
              <a:t>mo</a:t>
            </a: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 follow up period</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Arial" pitchFamily="-72" charset="0"/>
                <a:ea typeface="MS PGothic" charset="0"/>
              </a:rPr>
              <a:t>Remains unclear if GnRH agonist vs antagonist provides differential CV safety</a:t>
            </a:r>
          </a:p>
        </p:txBody>
      </p:sp>
    </p:spTree>
    <p:extLst>
      <p:ext uri="{BB962C8B-B14F-4D97-AF65-F5344CB8AC3E}">
        <p14:creationId xmlns:p14="http://schemas.microsoft.com/office/powerpoint/2010/main" val="1428556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061E-0B63-CD23-CEB9-00313B50F8B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5CCC5A8-3708-C7EC-A042-6686ABB22158}"/>
              </a:ext>
            </a:extLst>
          </p:cNvPr>
          <p:cNvSpPr txBox="1"/>
          <p:nvPr/>
        </p:nvSpPr>
        <p:spPr>
          <a:xfrm>
            <a:off x="4533927" y="4609116"/>
            <a:ext cx="7245324" cy="1116000"/>
          </a:xfrm>
          <a:prstGeom prst="roundRect">
            <a:avLst>
              <a:gd name="adj" fmla="val 9581"/>
            </a:avLst>
          </a:prstGeom>
          <a:solidFill>
            <a:schemeClr val="bg1">
              <a:lumMod val="85000"/>
            </a:schemeClr>
          </a:solidFill>
          <a:ln w="19050">
            <a:noFill/>
          </a:ln>
        </p:spPr>
        <p:txBody>
          <a:bodyPr wrap="square" lIns="144000" tIns="72000" rtlCol="0">
            <a:noAutofit/>
          </a:bodyPr>
          <a:lstStyle>
            <a:defPPr>
              <a:defRPr lang="en-US"/>
            </a:defPPr>
            <a:lvl1pPr algn="ctr">
              <a:lnSpc>
                <a:spcPct val="90000"/>
              </a:lnSpc>
              <a:spcAft>
                <a:spcPts val="600"/>
              </a:spcAft>
              <a:defRPr sz="1400"/>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Study timeline</a:t>
            </a:r>
            <a:endParaRPr kumimoji="0" lang="en-GB" sz="1400" b="0"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endParaRPr>
          </a:p>
        </p:txBody>
      </p:sp>
      <p:cxnSp>
        <p:nvCxnSpPr>
          <p:cNvPr id="137" name="Connector: Elbow 136">
            <a:extLst>
              <a:ext uri="{FF2B5EF4-FFF2-40B4-BE49-F238E27FC236}">
                <a16:creationId xmlns:a16="http://schemas.microsoft.com/office/drawing/2014/main" id="{F9039FED-A30D-8814-BB67-AFB3B24AAA7F}"/>
              </a:ext>
            </a:extLst>
          </p:cNvPr>
          <p:cNvCxnSpPr>
            <a:cxnSpLocks/>
          </p:cNvCxnSpPr>
          <p:nvPr/>
        </p:nvCxnSpPr>
        <p:spPr>
          <a:xfrm rot="16200000" flipH="1">
            <a:off x="4003359" y="3328044"/>
            <a:ext cx="713740" cy="303044"/>
          </a:xfrm>
          <a:prstGeom prst="bentConnector3">
            <a:avLst>
              <a:gd name="adj1" fmla="val 100382"/>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E09C9A9C-6610-3213-B337-BFFCFF09814A}"/>
              </a:ext>
            </a:extLst>
          </p:cNvPr>
          <p:cNvCxnSpPr>
            <a:cxnSpLocks/>
          </p:cNvCxnSpPr>
          <p:nvPr/>
        </p:nvCxnSpPr>
        <p:spPr>
          <a:xfrm rot="5400000" flipH="1" flipV="1">
            <a:off x="4001379" y="2116283"/>
            <a:ext cx="697498" cy="282844"/>
          </a:xfrm>
          <a:prstGeom prst="bentConnector3">
            <a:avLst>
              <a:gd name="adj1" fmla="val 100082"/>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D9C9CBA-FFD1-A25F-1BCE-DB3F8EF6982E}"/>
              </a:ext>
            </a:extLst>
          </p:cNvPr>
          <p:cNvSpPr>
            <a:spLocks noGrp="1"/>
          </p:cNvSpPr>
          <p:nvPr>
            <p:ph type="body" sz="quarter" idx="12"/>
          </p:nvPr>
        </p:nvSpPr>
        <p:spPr/>
        <p:txBody>
          <a:bodyPr/>
          <a:lstStyle/>
          <a:p>
            <a:r>
              <a:rPr lang="en-GB" noProof="0" dirty="0"/>
              <a:t>Karim Fizazi MD, PhD</a:t>
            </a:r>
          </a:p>
          <a:p>
            <a:r>
              <a:rPr lang="en-GB" dirty="0"/>
              <a:t>Abstract 2383O</a:t>
            </a:r>
            <a:endParaRPr lang="en-GB" noProof="0" dirty="0"/>
          </a:p>
        </p:txBody>
      </p:sp>
      <p:sp>
        <p:nvSpPr>
          <p:cNvPr id="11" name="Subtitle 10">
            <a:extLst>
              <a:ext uri="{FF2B5EF4-FFF2-40B4-BE49-F238E27FC236}">
                <a16:creationId xmlns:a16="http://schemas.microsoft.com/office/drawing/2014/main" id="{86DBA066-C65C-39D1-06B5-1D013EC4B510}"/>
              </a:ext>
            </a:extLst>
          </p:cNvPr>
          <p:cNvSpPr>
            <a:spLocks noGrp="1"/>
          </p:cNvSpPr>
          <p:nvPr>
            <p:ph type="subTitle" idx="2"/>
          </p:nvPr>
        </p:nvSpPr>
        <p:spPr>
          <a:xfrm>
            <a:off x="471530" y="682734"/>
            <a:ext cx="11250286" cy="600000"/>
          </a:xfrm>
        </p:spPr>
        <p:txBody>
          <a:bodyPr/>
          <a:lstStyle/>
          <a:p>
            <a:r>
              <a:rPr lang="en-GB" sz="2000" noProof="0" dirty="0"/>
              <a:t>A global, multicentre, randomized, double-blind, </a:t>
            </a:r>
            <a:r>
              <a:rPr lang="en-GB" dirty="0"/>
              <a:t>Phase 3</a:t>
            </a:r>
            <a:r>
              <a:rPr lang="en-GB" sz="2000" noProof="0" dirty="0"/>
              <a:t> study</a:t>
            </a:r>
          </a:p>
        </p:txBody>
      </p:sp>
      <p:sp>
        <p:nvSpPr>
          <p:cNvPr id="2" name="Title 1">
            <a:extLst>
              <a:ext uri="{FF2B5EF4-FFF2-40B4-BE49-F238E27FC236}">
                <a16:creationId xmlns:a16="http://schemas.microsoft.com/office/drawing/2014/main" id="{0AFD7B54-4742-6483-2F17-989DEF5C1F37}"/>
              </a:ext>
            </a:extLst>
          </p:cNvPr>
          <p:cNvSpPr>
            <a:spLocks noGrp="1"/>
          </p:cNvSpPr>
          <p:nvPr>
            <p:ph type="ctrTitle"/>
          </p:nvPr>
        </p:nvSpPr>
        <p:spPr>
          <a:xfrm>
            <a:off x="442913" y="368311"/>
            <a:ext cx="11250106" cy="576000"/>
          </a:xfrm>
        </p:spPr>
        <p:txBody>
          <a:bodyPr/>
          <a:lstStyle/>
          <a:p>
            <a:r>
              <a:rPr lang="en-GB" sz="3200" noProof="0" dirty="0"/>
              <a:t>CAPItello-281 Study Design</a:t>
            </a:r>
          </a:p>
        </p:txBody>
      </p:sp>
      <p:sp>
        <p:nvSpPr>
          <p:cNvPr id="50" name="Rectangle 49">
            <a:extLst>
              <a:ext uri="{FF2B5EF4-FFF2-40B4-BE49-F238E27FC236}">
                <a16:creationId xmlns:a16="http://schemas.microsoft.com/office/drawing/2014/main" id="{05CBF899-A104-56EA-FF2C-8FCABF82EA5A}"/>
              </a:ext>
            </a:extLst>
          </p:cNvPr>
          <p:cNvSpPr/>
          <p:nvPr/>
        </p:nvSpPr>
        <p:spPr>
          <a:xfrm>
            <a:off x="500433" y="4702685"/>
            <a:ext cx="3730515" cy="884582"/>
          </a:xfrm>
          <a:prstGeom prst="rect">
            <a:avLst/>
          </a:prstGeom>
          <a:noFill/>
          <a:ln w="28575" cap="flat" cmpd="sng" algn="ctr">
            <a:noFill/>
            <a:prstDash val="solid"/>
          </a:ln>
          <a:effectLst/>
        </p:spPr>
        <p:txBody>
          <a:bodyPr rtlCol="0" anchor="ctr"/>
          <a:lstStyle/>
          <a:p>
            <a:pPr marL="0" marR="0" lvl="0" indent="0" algn="l" defTabSz="60957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Stratification factors:</a:t>
            </a:r>
            <a:r>
              <a:rPr kumimoji="0" lang="en-GB" sz="1400" b="1" i="0" u="none" strike="noStrike" kern="0" cap="none" spc="0" normalizeH="0" baseline="30000" noProof="0" dirty="0">
                <a:ln>
                  <a:noFill/>
                </a:ln>
                <a:solidFill>
                  <a:srgbClr val="3F4444">
                    <a:lumMod val="50000"/>
                  </a:srgbClr>
                </a:solidFill>
                <a:effectLst/>
                <a:uLnTx/>
                <a:uFillTx/>
                <a:latin typeface="Arial Narrow" panose="020B0606020202030204" pitchFamily="34" charset="0"/>
                <a:ea typeface="MS PGothic" charset="0"/>
                <a:cs typeface="+mn-cs"/>
              </a:rPr>
              <a:t>†</a:t>
            </a:r>
          </a:p>
          <a:p>
            <a:pPr marL="179388" marR="0" lvl="0" indent="-179388" algn="l" defTabSz="60957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M1 volume (CHAARTED criteria) and visceral mets </a:t>
            </a:r>
            <a:endParaRPr kumimoji="0" lang="en-GB" sz="11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endParaRPr>
          </a:p>
          <a:p>
            <a:pPr marL="179388" marR="0" lvl="0" indent="-179388" algn="l" defTabSz="60957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Geography</a:t>
            </a:r>
            <a:endParaRPr kumimoji="0" lang="en-GB" sz="1400" b="0" i="0" u="none" strike="noStrike" kern="0" cap="none" spc="0" normalizeH="0" baseline="0" noProof="0" dirty="0">
              <a:ln>
                <a:noFill/>
              </a:ln>
              <a:solidFill>
                <a:srgbClr val="3F4444">
                  <a:lumMod val="50000"/>
                </a:srgbClr>
              </a:solidFill>
              <a:effectLst/>
              <a:highlight>
                <a:srgbClr val="FFFF00"/>
              </a:highlight>
              <a:uLnTx/>
              <a:uFillTx/>
              <a:latin typeface="Arial Narrow" panose="020B0606020202030204" pitchFamily="34" charset="0"/>
              <a:ea typeface="MS PGothic" charset="0"/>
              <a:cs typeface="+mn-cs"/>
            </a:endParaRPr>
          </a:p>
        </p:txBody>
      </p:sp>
      <p:sp>
        <p:nvSpPr>
          <p:cNvPr id="51" name="TextBox 50">
            <a:extLst>
              <a:ext uri="{FF2B5EF4-FFF2-40B4-BE49-F238E27FC236}">
                <a16:creationId xmlns:a16="http://schemas.microsoft.com/office/drawing/2014/main" id="{96EE7FC9-1B0B-5C2F-C26F-409F1C88AA97}"/>
              </a:ext>
            </a:extLst>
          </p:cNvPr>
          <p:cNvSpPr txBox="1"/>
          <p:nvPr/>
        </p:nvSpPr>
        <p:spPr>
          <a:xfrm>
            <a:off x="8489040" y="1297748"/>
            <a:ext cx="3290210" cy="3148663"/>
          </a:xfrm>
          <a:prstGeom prst="roundRect">
            <a:avLst>
              <a:gd name="adj" fmla="val 3276"/>
            </a:avLst>
          </a:prstGeom>
          <a:solidFill>
            <a:schemeClr val="bg1">
              <a:lumMod val="85000"/>
            </a:schemeClr>
          </a:solidFill>
          <a:ln w="19050">
            <a:noFill/>
          </a:ln>
        </p:spPr>
        <p:txBody>
          <a:bodyPr wrap="square" lIns="144000" tIns="72000" rtlCol="0" anchor="ctr">
            <a:noAutofit/>
          </a:bodyPr>
          <a:lstStyle>
            <a:defPPr>
              <a:defRPr lang="en-US"/>
            </a:defPPr>
            <a:lvl1pPr algn="ctr">
              <a:lnSpc>
                <a:spcPct val="90000"/>
              </a:lnSpc>
              <a:spcAft>
                <a:spcPts val="600"/>
              </a:spcAft>
              <a:defRPr sz="1400"/>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Primary endpoint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Investigator assessed rPFS</a:t>
            </a: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Secondary endpoints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Overall survival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first subsequent therapy</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Symptomatic skeletal-event free survival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pain progression</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castration resistance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Time to PSA progression</a:t>
            </a:r>
          </a:p>
          <a:p>
            <a:pPr marL="0" marR="0" lvl="0" indent="0" algn="l" defTabSz="914400" rtl="0" eaLnBrk="1" fontAlgn="auto" latinLnBrk="0" hangingPunct="1">
              <a:lnSpc>
                <a:spcPct val="100000"/>
              </a:lnSpc>
              <a:spcBef>
                <a:spcPts val="1200"/>
              </a:spcBef>
              <a:spcAft>
                <a:spcPts val="30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Exploratory </a:t>
            </a:r>
            <a:r>
              <a:rPr kumimoji="0" lang="en-GB" sz="1600" b="1" i="1"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post-hoc</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 </a:t>
            </a:r>
            <a:b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b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S PGothic" charset="0"/>
                <a:cs typeface="+mn-cs"/>
              </a:rPr>
              <a:t>PTEN deficiency subgroups </a:t>
            </a:r>
            <a:endPar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endParaRPr>
          </a:p>
        </p:txBody>
      </p:sp>
      <p:sp>
        <p:nvSpPr>
          <p:cNvPr id="53" name="TextBox 52">
            <a:extLst>
              <a:ext uri="{FF2B5EF4-FFF2-40B4-BE49-F238E27FC236}">
                <a16:creationId xmlns:a16="http://schemas.microsoft.com/office/drawing/2014/main" id="{5CB622E7-00CF-FFD2-7297-1C9392F195E6}"/>
              </a:ext>
            </a:extLst>
          </p:cNvPr>
          <p:cNvSpPr txBox="1"/>
          <p:nvPr/>
        </p:nvSpPr>
        <p:spPr>
          <a:xfrm>
            <a:off x="442913" y="5773169"/>
            <a:ext cx="11596684" cy="553998"/>
          </a:xfrm>
          <a:prstGeom prst="rect">
            <a:avLst/>
          </a:prstGeom>
          <a:noFill/>
        </p:spPr>
        <p:txBody>
          <a:bodyPr wrap="square" lIns="91440" tIns="45720" rIns="91440" bIns="4572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NCT04493853. Full eligibility criteria available in the online article. *Determined using investigational</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Segoe UI"/>
              </a:rPr>
              <a:t> antibody for PTEN (SP218) (Roche Diagnostics)</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 </a:t>
            </a:r>
            <a:b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br>
            <a:r>
              <a:rPr kumimoji="0" lang="en-GB" sz="1000" b="0" i="0" u="none" strike="noStrike" kern="1200" cap="none" spc="0" normalizeH="0" baseline="30000" noProof="0" dirty="0">
                <a:ln>
                  <a:noFill/>
                </a:ln>
                <a:solidFill>
                  <a:srgbClr val="3F4444"/>
                </a:solidFill>
                <a:effectLst/>
                <a:uLnTx/>
                <a:uFillTx/>
                <a:latin typeface="Arial Narrow"/>
                <a:ea typeface="MS PGothic" charset="0"/>
                <a:cs typeface="+mn-cs"/>
              </a:rPr>
              <a:t>†</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High-vol. disease with visceral mets, high-vol disease without visceral mets, low-vol. disease; </a:t>
            </a:r>
            <a:r>
              <a:rPr kumimoji="0" lang="en-US" sz="1000" b="0" i="0" u="none" strike="noStrike" kern="1200" cap="none" spc="0" normalizeH="0" baseline="0" noProof="0" dirty="0">
                <a:ln>
                  <a:noFill/>
                </a:ln>
                <a:solidFill>
                  <a:srgbClr val="3F4444"/>
                </a:solidFill>
                <a:effectLst/>
                <a:uLnTx/>
                <a:uFillTx/>
                <a:latin typeface="Arial Narrow"/>
                <a:ea typeface="MS PGothic" charset="0"/>
                <a:cs typeface="+mn-cs"/>
              </a:rPr>
              <a:t>North America; Western Europe and Australia; Latin America and Eastern Europe; Asia</a:t>
            </a: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 </a:t>
            </a:r>
            <a:r>
              <a:rPr kumimoji="0" lang="en-GB" sz="1000" b="0" i="0" u="none" strike="noStrike" kern="1200" cap="none" spc="0" normalizeH="0" baseline="30000" noProof="0" dirty="0">
                <a:ln>
                  <a:noFill/>
                </a:ln>
                <a:solidFill>
                  <a:srgbClr val="3F4444"/>
                </a:solidFill>
                <a:effectLst/>
                <a:uLnTx/>
                <a:uFillTx/>
                <a:latin typeface="Arial Narrow" panose="020B0606020202030204" pitchFamily="34" charset="0"/>
                <a:ea typeface="MS PGothic" charset="0"/>
                <a:cs typeface="+mn-cs"/>
              </a:rPr>
              <a:t>‡</a:t>
            </a: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In censored patients.</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000" b="0" i="0" u="none" strike="noStrike" kern="1200" cap="none" spc="0" normalizeH="0" baseline="0" noProof="0" dirty="0">
                <a:ln>
                  <a:noFill/>
                </a:ln>
                <a:solidFill>
                  <a:srgbClr val="3F4444"/>
                </a:solidFill>
                <a:effectLst/>
                <a:uLnTx/>
                <a:uFillTx/>
                <a:latin typeface="Arial Narrow"/>
                <a:ea typeface="MS PGothic" charset="0"/>
                <a:cs typeface="+mn-cs"/>
              </a:rPr>
              <a:t>ADT, androgen deprivation therapy; BID, twice daily; IHC, immunohistochemistry; mHSPC, metastatic hormone-sensitive prostate cancer; pred, prednisone/prednisolone; QD, once daily; rPFS, radiographic progression-free survival</a:t>
            </a:r>
            <a:endParaRPr kumimoji="0" lang="en-GB" sz="1800" b="0" i="0" u="none" strike="noStrike" kern="1200" cap="none" spc="0" normalizeH="0" baseline="0" noProof="0" dirty="0">
              <a:ln>
                <a:noFill/>
              </a:ln>
              <a:solidFill>
                <a:srgbClr val="3F4444"/>
              </a:solidFill>
              <a:effectLst/>
              <a:uLnTx/>
              <a:uFillTx/>
              <a:latin typeface="Calibri" panose="020F0502020204030204"/>
              <a:ea typeface="Calibri" panose="020F0502020204030204"/>
              <a:cs typeface="Calibri" panose="020F0502020204030204"/>
            </a:endParaRPr>
          </a:p>
        </p:txBody>
      </p:sp>
      <p:grpSp>
        <p:nvGrpSpPr>
          <p:cNvPr id="3" name="Group 2">
            <a:extLst>
              <a:ext uri="{FF2B5EF4-FFF2-40B4-BE49-F238E27FC236}">
                <a16:creationId xmlns:a16="http://schemas.microsoft.com/office/drawing/2014/main" id="{B20E794B-3E79-5E5E-855B-5DF3C9686603}"/>
              </a:ext>
            </a:extLst>
          </p:cNvPr>
          <p:cNvGrpSpPr/>
          <p:nvPr/>
        </p:nvGrpSpPr>
        <p:grpSpPr>
          <a:xfrm>
            <a:off x="210245" y="1297748"/>
            <a:ext cx="3387725" cy="2177240"/>
            <a:chOff x="356862" y="1306851"/>
            <a:chExt cx="3405512" cy="1198746"/>
          </a:xfrm>
        </p:grpSpPr>
        <p:sp>
          <p:nvSpPr>
            <p:cNvPr id="43" name="TextBox 42">
              <a:extLst>
                <a:ext uri="{FF2B5EF4-FFF2-40B4-BE49-F238E27FC236}">
                  <a16:creationId xmlns:a16="http://schemas.microsoft.com/office/drawing/2014/main" id="{BC7B3168-DC86-2F57-D5C8-0A3CB399F132}"/>
                </a:ext>
              </a:extLst>
            </p:cNvPr>
            <p:cNvSpPr txBox="1"/>
            <p:nvPr/>
          </p:nvSpPr>
          <p:spPr>
            <a:xfrm>
              <a:off x="356862" y="1391317"/>
              <a:ext cx="3405512" cy="1114280"/>
            </a:xfrm>
            <a:prstGeom prst="roundRect">
              <a:avLst>
                <a:gd name="adj" fmla="val 3692"/>
              </a:avLst>
            </a:prstGeom>
            <a:solidFill>
              <a:schemeClr val="bg1">
                <a:lumMod val="85000"/>
              </a:schemeClr>
            </a:solidFill>
            <a:ln w="19050">
              <a:noFill/>
            </a:ln>
          </p:spPr>
          <p:txBody>
            <a:bodyPr wrap="square" rtlCol="0" anchor="b">
              <a:no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PTEN deficiency: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(diagnostic cut-off of </a:t>
              </a: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≥90%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of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viable malignant cells with </a:t>
              </a: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no </a:t>
              </a:r>
              <a:b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b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S PGothic" charset="0"/>
                  <a:cs typeface="+mn-cs"/>
                </a:rPr>
                <a:t>specific cytoplasmic staining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by IHC)*</a:t>
              </a:r>
            </a:p>
            <a:p>
              <a:pPr marL="452438" marR="0" lvl="1" indent="-277813" algn="l" defTabSz="914400" rtl="0" eaLnBrk="1" fontAlgn="auto" latinLnBrk="0" hangingPunct="1">
                <a:lnSpc>
                  <a:spcPct val="90000"/>
                </a:lnSpc>
                <a:spcBef>
                  <a:spcPts val="0"/>
                </a:spcBef>
                <a:spcAft>
                  <a:spcPts val="600"/>
                </a:spcAft>
                <a:buClrTx/>
                <a:buSzTx/>
                <a:buFont typeface="Arial Narrow" panose="020B0606020202030204" pitchFamily="34" charset="0"/>
                <a:buChar char="–"/>
                <a:tabLst/>
                <a:defRPr/>
              </a:pPr>
              <a:r>
                <a:rPr kumimoji="0" lang="en-US"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rPr>
                <a:t>i.e. &lt;10% of cells expressing PTEN by IHC</a:t>
              </a:r>
              <a:endPar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S PGothic" charset="0"/>
                <a:cs typeface="+mn-cs"/>
              </a:endParaRPr>
            </a:p>
          </p:txBody>
        </p:sp>
        <p:sp>
          <p:nvSpPr>
            <p:cNvPr id="56" name="TextBox 55">
              <a:extLst>
                <a:ext uri="{FF2B5EF4-FFF2-40B4-BE49-F238E27FC236}">
                  <a16:creationId xmlns:a16="http://schemas.microsoft.com/office/drawing/2014/main" id="{AC489107-8DED-D292-727D-0E00A23C3965}"/>
                </a:ext>
              </a:extLst>
            </p:cNvPr>
            <p:cNvSpPr txBox="1"/>
            <p:nvPr/>
          </p:nvSpPr>
          <p:spPr>
            <a:xfrm>
              <a:off x="357275" y="1306851"/>
              <a:ext cx="3405099" cy="330909"/>
            </a:xfrm>
            <a:prstGeom prst="round2SameRect">
              <a:avLst/>
            </a:prstGeom>
            <a:solidFill>
              <a:schemeClr val="tx2"/>
            </a:solidFill>
            <a:ln>
              <a:noFill/>
            </a:ln>
          </p:spPr>
          <p:txBody>
            <a:bodyPr wrap="square" tIns="18000" bIns="1800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t>Patients with PTEN deficient </a:t>
              </a:r>
              <a:b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br>
              <a:r>
                <a:rPr kumimoji="0" lang="en-GB" sz="1600" b="1" i="1"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t>de novo </a:t>
              </a: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S PGothic" charset="0"/>
                  <a:cs typeface="+mn-cs"/>
                </a:rPr>
                <a:t>mHSPC</a:t>
              </a:r>
            </a:p>
          </p:txBody>
        </p:sp>
      </p:grpSp>
      <p:sp>
        <p:nvSpPr>
          <p:cNvPr id="48" name="Rectangle: Rounded Corners 47">
            <a:extLst>
              <a:ext uri="{FF2B5EF4-FFF2-40B4-BE49-F238E27FC236}">
                <a16:creationId xmlns:a16="http://schemas.microsoft.com/office/drawing/2014/main" id="{2BEDF9E0-7DA4-27F2-B2BC-11F63D2BA770}"/>
              </a:ext>
            </a:extLst>
          </p:cNvPr>
          <p:cNvSpPr/>
          <p:nvPr/>
        </p:nvSpPr>
        <p:spPr>
          <a:xfrm>
            <a:off x="3702961" y="2602568"/>
            <a:ext cx="1326239" cy="529653"/>
          </a:xfrm>
          <a:prstGeom prst="roundRect">
            <a:avLst>
              <a:gd name="adj" fmla="val 29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1,012 patients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 1:1)</a:t>
            </a:r>
          </a:p>
        </p:txBody>
      </p:sp>
      <p:grpSp>
        <p:nvGrpSpPr>
          <p:cNvPr id="33" name="Group 32">
            <a:extLst>
              <a:ext uri="{FF2B5EF4-FFF2-40B4-BE49-F238E27FC236}">
                <a16:creationId xmlns:a16="http://schemas.microsoft.com/office/drawing/2014/main" id="{FE3EFA9F-24D7-B5B3-1956-81F4AD66B613}"/>
              </a:ext>
            </a:extLst>
          </p:cNvPr>
          <p:cNvGrpSpPr/>
          <p:nvPr/>
        </p:nvGrpSpPr>
        <p:grpSpPr>
          <a:xfrm>
            <a:off x="4529385" y="1302966"/>
            <a:ext cx="3702218" cy="1222960"/>
            <a:chOff x="4952860" y="1515599"/>
            <a:chExt cx="3211349" cy="1060811"/>
          </a:xfrm>
        </p:grpSpPr>
        <p:sp>
          <p:nvSpPr>
            <p:cNvPr id="44" name="TextBox 43">
              <a:extLst>
                <a:ext uri="{FF2B5EF4-FFF2-40B4-BE49-F238E27FC236}">
                  <a16:creationId xmlns:a16="http://schemas.microsoft.com/office/drawing/2014/main" id="{D78A6760-7F3E-9552-ACA3-56995DA0EEDF}"/>
                </a:ext>
              </a:extLst>
            </p:cNvPr>
            <p:cNvSpPr txBox="1"/>
            <p:nvPr/>
          </p:nvSpPr>
          <p:spPr>
            <a:xfrm>
              <a:off x="4957626" y="1515599"/>
              <a:ext cx="3206583" cy="522579"/>
            </a:xfrm>
            <a:prstGeom prst="roundRect">
              <a:avLst>
                <a:gd name="adj" fmla="val 14641"/>
              </a:avLst>
            </a:prstGeom>
            <a:solidFill>
              <a:srgbClr val="B7C6DB"/>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400 mg BID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 days on, 3 days off</a:t>
              </a:r>
            </a:p>
          </p:txBody>
        </p:sp>
        <p:sp>
          <p:nvSpPr>
            <p:cNvPr id="130" name="TextBox 129">
              <a:extLst>
                <a:ext uri="{FF2B5EF4-FFF2-40B4-BE49-F238E27FC236}">
                  <a16:creationId xmlns:a16="http://schemas.microsoft.com/office/drawing/2014/main" id="{680229AD-BB0B-03C7-A056-F4E882CBD52F}"/>
                </a:ext>
              </a:extLst>
            </p:cNvPr>
            <p:cNvSpPr txBox="1"/>
            <p:nvPr/>
          </p:nvSpPr>
          <p:spPr>
            <a:xfrm>
              <a:off x="4952860" y="2052636"/>
              <a:ext cx="3206583" cy="523451"/>
            </a:xfrm>
            <a:prstGeom prst="roundRect">
              <a:avLst>
                <a:gd name="adj" fmla="val 14641"/>
              </a:avLst>
            </a:prstGeom>
            <a:solidFill>
              <a:srgbClr val="B7C6DB"/>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1000 mg/5 mg QD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ADT</a:t>
              </a:r>
            </a:p>
          </p:txBody>
        </p:sp>
        <p:sp>
          <p:nvSpPr>
            <p:cNvPr id="4" name="Rectangle: Top Corners Rounded 3">
              <a:extLst>
                <a:ext uri="{FF2B5EF4-FFF2-40B4-BE49-F238E27FC236}">
                  <a16:creationId xmlns:a16="http://schemas.microsoft.com/office/drawing/2014/main" id="{0648FC8E-C295-65AD-E7FF-A8F307306B4F}"/>
                </a:ext>
              </a:extLst>
            </p:cNvPr>
            <p:cNvSpPr/>
            <p:nvPr/>
          </p:nvSpPr>
          <p:spPr>
            <a:xfrm rot="16200000">
              <a:off x="5373729" y="1100097"/>
              <a:ext cx="521923" cy="1354140"/>
            </a:xfrm>
            <a:prstGeom prst="round2Same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Capivasertib</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6" name="Rectangle: Top Corners Rounded 5">
              <a:extLst>
                <a:ext uri="{FF2B5EF4-FFF2-40B4-BE49-F238E27FC236}">
                  <a16:creationId xmlns:a16="http://schemas.microsoft.com/office/drawing/2014/main" id="{98F5931E-73A0-E7E3-985F-94D1463D6495}"/>
                </a:ext>
              </a:extLst>
            </p:cNvPr>
            <p:cNvSpPr/>
            <p:nvPr/>
          </p:nvSpPr>
          <p:spPr>
            <a:xfrm rot="16200000">
              <a:off x="5372656" y="1637303"/>
              <a:ext cx="523251" cy="1354963"/>
            </a:xfrm>
            <a:prstGeom prst="round2Same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Abiraterone</a:t>
              </a:r>
              <a:r>
                <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/pred</a:t>
              </a:r>
              <a:br>
                <a:rPr kumimoji="0" lang="en-GB" sz="1600" b="0"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ADT</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nvGrpSpPr>
          <p:cNvPr id="32" name="Group 31">
            <a:extLst>
              <a:ext uri="{FF2B5EF4-FFF2-40B4-BE49-F238E27FC236}">
                <a16:creationId xmlns:a16="http://schemas.microsoft.com/office/drawing/2014/main" id="{EBD45398-16C7-B71B-7DB7-69CFE114CE04}"/>
              </a:ext>
            </a:extLst>
          </p:cNvPr>
          <p:cNvGrpSpPr/>
          <p:nvPr/>
        </p:nvGrpSpPr>
        <p:grpSpPr>
          <a:xfrm>
            <a:off x="4523817" y="3205476"/>
            <a:ext cx="3758678" cy="1240939"/>
            <a:chOff x="4948096" y="3398754"/>
            <a:chExt cx="3216113" cy="1061810"/>
          </a:xfrm>
        </p:grpSpPr>
        <p:sp>
          <p:nvSpPr>
            <p:cNvPr id="45" name="TextBox 44">
              <a:extLst>
                <a:ext uri="{FF2B5EF4-FFF2-40B4-BE49-F238E27FC236}">
                  <a16:creationId xmlns:a16="http://schemas.microsoft.com/office/drawing/2014/main" id="{AB6B9E15-C901-8878-B696-AE73FF772270}"/>
                </a:ext>
              </a:extLst>
            </p:cNvPr>
            <p:cNvSpPr txBox="1"/>
            <p:nvPr/>
          </p:nvSpPr>
          <p:spPr>
            <a:xfrm>
              <a:off x="4957626" y="3398754"/>
              <a:ext cx="3206583" cy="521922"/>
            </a:xfrm>
            <a:prstGeom prst="roundRect">
              <a:avLst>
                <a:gd name="adj" fmla="val 14641"/>
              </a:avLst>
            </a:prstGeom>
            <a:solidFill>
              <a:srgbClr val="F5EBF1"/>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400 mg BID</a:t>
              </a:r>
              <a:endParaRPr kumimoji="0" lang="en-GB" sz="1600" b="0" i="0" u="none" strike="noStrike" kern="1200" cap="none" spc="0" normalizeH="0" baseline="30000" noProof="0" dirty="0">
                <a:ln>
                  <a:noFill/>
                </a:ln>
                <a:solidFill>
                  <a:srgbClr val="3F4444"/>
                </a:solidFill>
                <a:effectLst/>
                <a:uLnTx/>
                <a:uFillTx/>
                <a:latin typeface="Arial Narrow" panose="020B0606020202030204" pitchFamily="34" charset="0"/>
                <a:ea typeface="MS PGothic" charset="0"/>
                <a:cs typeface="+mn-cs"/>
              </a:endParaRPr>
            </a:p>
            <a:p>
              <a:pPr marL="1433513"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4 days on, 3 days off</a:t>
              </a:r>
            </a:p>
          </p:txBody>
        </p:sp>
        <p:sp>
          <p:nvSpPr>
            <p:cNvPr id="136" name="TextBox 135">
              <a:extLst>
                <a:ext uri="{FF2B5EF4-FFF2-40B4-BE49-F238E27FC236}">
                  <a16:creationId xmlns:a16="http://schemas.microsoft.com/office/drawing/2014/main" id="{80318B4F-383D-ED1F-A56F-1D04C7C5EA68}"/>
                </a:ext>
              </a:extLst>
            </p:cNvPr>
            <p:cNvSpPr txBox="1"/>
            <p:nvPr/>
          </p:nvSpPr>
          <p:spPr>
            <a:xfrm>
              <a:off x="4952861" y="3938639"/>
              <a:ext cx="3206583" cy="521922"/>
            </a:xfrm>
            <a:prstGeom prst="roundRect">
              <a:avLst>
                <a:gd name="adj" fmla="val 14641"/>
              </a:avLst>
            </a:prstGeom>
            <a:solidFill>
              <a:srgbClr val="F5EBF1"/>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1000 mg/5 mg QD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ADT</a:t>
              </a:r>
            </a:p>
          </p:txBody>
        </p:sp>
        <p:sp>
          <p:nvSpPr>
            <p:cNvPr id="7" name="Rectangle: Top Corners Rounded 6">
              <a:extLst>
                <a:ext uri="{FF2B5EF4-FFF2-40B4-BE49-F238E27FC236}">
                  <a16:creationId xmlns:a16="http://schemas.microsoft.com/office/drawing/2014/main" id="{2A300BB3-B412-F47A-7CC6-19D0F5F93BDB}"/>
                </a:ext>
              </a:extLst>
            </p:cNvPr>
            <p:cNvSpPr/>
            <p:nvPr/>
          </p:nvSpPr>
          <p:spPr>
            <a:xfrm rot="16200000">
              <a:off x="5359753" y="2987097"/>
              <a:ext cx="521923" cy="1345238"/>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8" name="Rectangle: Top Corners Rounded 7">
              <a:extLst>
                <a:ext uri="{FF2B5EF4-FFF2-40B4-BE49-F238E27FC236}">
                  <a16:creationId xmlns:a16="http://schemas.microsoft.com/office/drawing/2014/main" id="{99ADE452-95B3-5A00-99BF-2EB6FBBB52D5}"/>
                </a:ext>
              </a:extLst>
            </p:cNvPr>
            <p:cNvSpPr/>
            <p:nvPr/>
          </p:nvSpPr>
          <p:spPr>
            <a:xfrm rot="16200000">
              <a:off x="5364108" y="3531336"/>
              <a:ext cx="521921" cy="13365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Abiraterone</a:t>
              </a:r>
              <a:r>
                <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/pred</a:t>
              </a:r>
              <a:br>
                <a:rPr kumimoji="0" lang="en-GB" sz="1600" b="0"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ADT</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sp>
        <p:nvSpPr>
          <p:cNvPr id="21" name="TextBox 20">
            <a:extLst>
              <a:ext uri="{FF2B5EF4-FFF2-40B4-BE49-F238E27FC236}">
                <a16:creationId xmlns:a16="http://schemas.microsoft.com/office/drawing/2014/main" id="{DE53165A-DA1B-BFA3-82F0-EBD4F9CA575B}"/>
              </a:ext>
            </a:extLst>
          </p:cNvPr>
          <p:cNvSpPr txBox="1"/>
          <p:nvPr/>
        </p:nvSpPr>
        <p:spPr>
          <a:xfrm>
            <a:off x="210245" y="3583552"/>
            <a:ext cx="3396707" cy="871180"/>
          </a:xfrm>
          <a:prstGeom prst="roundRect">
            <a:avLst>
              <a:gd name="adj" fmla="val 8988"/>
            </a:avLst>
          </a:prstGeom>
          <a:solidFill>
            <a:schemeClr val="bg1">
              <a:lumMod val="95000"/>
            </a:schemeClr>
          </a:solidFill>
          <a:ln w="28575">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Of ~6,200 patients submitting tumour tissue </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97%</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 had a valid IHC result and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b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25%</a:t>
            </a:r>
            <a:r>
              <a:rPr kumimoji="0" lang="en-GB" sz="1600" b="1"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were </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PTEN deficient</a:t>
            </a:r>
          </a:p>
        </p:txBody>
      </p:sp>
      <p:grpSp>
        <p:nvGrpSpPr>
          <p:cNvPr id="55" name="Group 54">
            <a:extLst>
              <a:ext uri="{FF2B5EF4-FFF2-40B4-BE49-F238E27FC236}">
                <a16:creationId xmlns:a16="http://schemas.microsoft.com/office/drawing/2014/main" id="{2411964F-DD4A-55DA-C6F8-8F14236AEAF7}"/>
              </a:ext>
            </a:extLst>
          </p:cNvPr>
          <p:cNvGrpSpPr/>
          <p:nvPr/>
        </p:nvGrpSpPr>
        <p:grpSpPr>
          <a:xfrm>
            <a:off x="5629275" y="4603746"/>
            <a:ext cx="6149975" cy="1103208"/>
            <a:chOff x="6247192" y="4825928"/>
            <a:chExt cx="5570649" cy="1103208"/>
          </a:xfrm>
        </p:grpSpPr>
        <p:grpSp>
          <p:nvGrpSpPr>
            <p:cNvPr id="9" name="Group 8">
              <a:extLst>
                <a:ext uri="{FF2B5EF4-FFF2-40B4-BE49-F238E27FC236}">
                  <a16:creationId xmlns:a16="http://schemas.microsoft.com/office/drawing/2014/main" id="{86B34275-7D19-F430-3B66-2EE82425B089}"/>
                </a:ext>
              </a:extLst>
            </p:cNvPr>
            <p:cNvGrpSpPr/>
            <p:nvPr/>
          </p:nvGrpSpPr>
          <p:grpSpPr>
            <a:xfrm>
              <a:off x="6247192" y="4825928"/>
              <a:ext cx="5570649" cy="1103208"/>
              <a:chOff x="3470005" y="4412015"/>
              <a:chExt cx="5524961" cy="1103208"/>
            </a:xfrm>
          </p:grpSpPr>
          <p:sp>
            <p:nvSpPr>
              <p:cNvPr id="10" name="TextBox 9">
                <a:extLst>
                  <a:ext uri="{FF2B5EF4-FFF2-40B4-BE49-F238E27FC236}">
                    <a16:creationId xmlns:a16="http://schemas.microsoft.com/office/drawing/2014/main" id="{71D31338-F500-125C-9A49-F49293F15AAA}"/>
                  </a:ext>
                </a:extLst>
              </p:cNvPr>
              <p:cNvSpPr txBox="1"/>
              <p:nvPr/>
            </p:nvSpPr>
            <p:spPr>
              <a:xfrm>
                <a:off x="7225628" y="4766134"/>
                <a:ext cx="17693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Final OS 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Planned for 522 deaths (52.2% maturity)</a:t>
                </a:r>
              </a:p>
            </p:txBody>
          </p:sp>
          <p:grpSp>
            <p:nvGrpSpPr>
              <p:cNvPr id="12" name="Group 11">
                <a:extLst>
                  <a:ext uri="{FF2B5EF4-FFF2-40B4-BE49-F238E27FC236}">
                    <a16:creationId xmlns:a16="http://schemas.microsoft.com/office/drawing/2014/main" id="{3EEEEEB7-6911-28CF-7F30-DFE9F99820DA}"/>
                  </a:ext>
                </a:extLst>
              </p:cNvPr>
              <p:cNvGrpSpPr/>
              <p:nvPr/>
            </p:nvGrpSpPr>
            <p:grpSpPr>
              <a:xfrm>
                <a:off x="3470005" y="4412015"/>
                <a:ext cx="4643569" cy="1103208"/>
                <a:chOff x="3470005" y="4412015"/>
                <a:chExt cx="4643569" cy="1103208"/>
              </a:xfrm>
            </p:grpSpPr>
            <p:cxnSp>
              <p:nvCxnSpPr>
                <p:cNvPr id="13" name="Straight Connector 12">
                  <a:extLst>
                    <a:ext uri="{FF2B5EF4-FFF2-40B4-BE49-F238E27FC236}">
                      <a16:creationId xmlns:a16="http://schemas.microsoft.com/office/drawing/2014/main" id="{D0CF2D25-05F2-1FAE-84BD-E7AC90263A11}"/>
                    </a:ext>
                  </a:extLst>
                </p:cNvPr>
                <p:cNvCxnSpPr>
                  <a:cxnSpLocks/>
                </p:cNvCxnSpPr>
                <p:nvPr/>
              </p:nvCxnSpPr>
              <p:spPr>
                <a:xfrm>
                  <a:off x="3706827" y="4733344"/>
                  <a:ext cx="44034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B772D5-7F55-1DC7-A0DB-912513F6B370}"/>
                    </a:ext>
                  </a:extLst>
                </p:cNvPr>
                <p:cNvCxnSpPr>
                  <a:cxnSpLocks/>
                </p:cNvCxnSpPr>
                <p:nvPr/>
              </p:nvCxnSpPr>
              <p:spPr>
                <a:xfrm>
                  <a:off x="6449579" y="4685719"/>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1869616-20A8-C0EB-9BE1-C54C3D72DDE7}"/>
                    </a:ext>
                  </a:extLst>
                </p:cNvPr>
                <p:cNvSpPr txBox="1"/>
                <p:nvPr/>
              </p:nvSpPr>
              <p:spPr>
                <a:xfrm>
                  <a:off x="5346170" y="4776559"/>
                  <a:ext cx="220681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Primary </a:t>
                  </a:r>
                  <a:r>
                    <a:rPr kumimoji="0" lang="en-GB" sz="1400" b="1" i="0" u="none" strike="noStrike" kern="1200" cap="none" spc="0" normalizeH="0" baseline="0" noProof="0" dirty="0" err="1">
                      <a:ln>
                        <a:noFill/>
                      </a:ln>
                      <a:solidFill>
                        <a:srgbClr val="3F4444"/>
                      </a:solidFill>
                      <a:effectLst/>
                      <a:uLnTx/>
                      <a:uFillTx/>
                      <a:latin typeface="Arial Narrow" panose="020B0606020202030204" pitchFamily="34" charset="0"/>
                      <a:ea typeface="MS PGothic" charset="0"/>
                      <a:cs typeface="+mn-cs"/>
                    </a:rPr>
                    <a:t>rPFS</a:t>
                  </a: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7 Oct 2024</a:t>
                  </a:r>
                  <a:endPar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Median </a:t>
                  </a:r>
                  <a:r>
                    <a:rPr kumimoji="0" lang="en-GB" sz="1400" b="0" i="0" u="none" strike="noStrike" kern="1200" cap="none" spc="0" normalizeH="0" baseline="0" noProof="0" dirty="0" err="1">
                      <a:ln>
                        <a:noFill/>
                      </a:ln>
                      <a:solidFill>
                        <a:srgbClr val="3F4444"/>
                      </a:solidFill>
                      <a:effectLst/>
                      <a:uLnTx/>
                      <a:uFillTx/>
                      <a:latin typeface="Arial Narrow" panose="020B0606020202030204" pitchFamily="34" charset="0"/>
                      <a:ea typeface="MS PGothic" charset="0"/>
                      <a:cs typeface="+mn-cs"/>
                    </a:rPr>
                    <a:t>rPFS</a:t>
                  </a: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follow-up:</a:t>
                  </a:r>
                  <a:r>
                    <a:rPr kumimoji="0" lang="en-GB" sz="1400" b="0" i="0" u="none" strike="noStrike" kern="1200" cap="none" spc="0" normalizeH="0" baseline="30000" noProof="0" dirty="0">
                      <a:ln>
                        <a:noFill/>
                      </a:ln>
                      <a:solidFill>
                        <a:srgbClr val="3F4444"/>
                      </a:solidFill>
                      <a:effectLst/>
                      <a:uLnTx/>
                      <a:uFillTx/>
                      <a:latin typeface="Arial Narrow" panose="020B0606020202030204" pitchFamily="34" charset="0"/>
                      <a:ea typeface="MS PGothic" charset="0"/>
                      <a:cs typeface="+mn-cs"/>
                    </a:rPr>
                    <a:t>‡</a:t>
                  </a: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 ~18 </a:t>
                  </a:r>
                  <a:r>
                    <a:rPr kumimoji="0" lang="en-GB" sz="1400" b="0" i="0" u="none" strike="noStrike" kern="1200" cap="none" spc="0" normalizeH="0" baseline="0" noProof="0" dirty="0" err="1">
                      <a:ln>
                        <a:noFill/>
                      </a:ln>
                      <a:solidFill>
                        <a:srgbClr val="3F4444"/>
                      </a:solidFill>
                      <a:effectLst/>
                      <a:uLnTx/>
                      <a:uFillTx/>
                      <a:latin typeface="Arial Narrow" panose="020B0606020202030204" pitchFamily="34" charset="0"/>
                      <a:ea typeface="MS PGothic" charset="0"/>
                      <a:cs typeface="+mn-cs"/>
                    </a:rPr>
                    <a:t>mo</a:t>
                  </a:r>
                  <a:endPar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endParaRPr>
                </a:p>
              </p:txBody>
            </p:sp>
            <p:cxnSp>
              <p:nvCxnSpPr>
                <p:cNvPr id="20" name="Straight Connector 19">
                  <a:extLst>
                    <a:ext uri="{FF2B5EF4-FFF2-40B4-BE49-F238E27FC236}">
                      <a16:creationId xmlns:a16="http://schemas.microsoft.com/office/drawing/2014/main" id="{83759A36-2265-17E2-A160-20AD5095C27A}"/>
                    </a:ext>
                  </a:extLst>
                </p:cNvPr>
                <p:cNvCxnSpPr>
                  <a:cxnSpLocks/>
                </p:cNvCxnSpPr>
                <p:nvPr/>
              </p:nvCxnSpPr>
              <p:spPr>
                <a:xfrm>
                  <a:off x="8113574" y="4676194"/>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A42D0FC-71DD-23D8-383D-10D63A700122}"/>
                    </a:ext>
                  </a:extLst>
                </p:cNvPr>
                <p:cNvSpPr txBox="1"/>
                <p:nvPr/>
              </p:nvSpPr>
              <p:spPr>
                <a:xfrm>
                  <a:off x="3470005" y="4776559"/>
                  <a:ext cx="19490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Enrolment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13 July 2020–5 Feb 2024</a:t>
                  </a:r>
                </a:p>
              </p:txBody>
            </p:sp>
            <p:sp>
              <p:nvSpPr>
                <p:cNvPr id="204" name="TextBox 203">
                  <a:extLst>
                    <a:ext uri="{FF2B5EF4-FFF2-40B4-BE49-F238E27FC236}">
                      <a16:creationId xmlns:a16="http://schemas.microsoft.com/office/drawing/2014/main" id="{62282A91-BAC7-0066-6E2D-DCB931AEC2CB}"/>
                    </a:ext>
                  </a:extLst>
                </p:cNvPr>
                <p:cNvSpPr txBox="1"/>
                <p:nvPr/>
              </p:nvSpPr>
              <p:spPr>
                <a:xfrm>
                  <a:off x="5475037" y="4412015"/>
                  <a:ext cx="19490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Current analysis</a:t>
                  </a:r>
                </a:p>
              </p:txBody>
            </p:sp>
          </p:grpSp>
        </p:grpSp>
        <p:grpSp>
          <p:nvGrpSpPr>
            <p:cNvPr id="54" name="Group 53">
              <a:extLst>
                <a:ext uri="{FF2B5EF4-FFF2-40B4-BE49-F238E27FC236}">
                  <a16:creationId xmlns:a16="http://schemas.microsoft.com/office/drawing/2014/main" id="{21BCAB83-2EFA-F412-0258-9217509B2E3D}"/>
                </a:ext>
              </a:extLst>
            </p:cNvPr>
            <p:cNvGrpSpPr/>
            <p:nvPr/>
          </p:nvGrpSpPr>
          <p:grpSpPr>
            <a:xfrm>
              <a:off x="6485972" y="5096208"/>
              <a:ext cx="1491466" cy="102077"/>
              <a:chOff x="6485972" y="5096208"/>
              <a:chExt cx="1491466" cy="102077"/>
            </a:xfrm>
          </p:grpSpPr>
          <p:cxnSp>
            <p:nvCxnSpPr>
              <p:cNvPr id="37" name="Straight Connector 36">
                <a:extLst>
                  <a:ext uri="{FF2B5EF4-FFF2-40B4-BE49-F238E27FC236}">
                    <a16:creationId xmlns:a16="http://schemas.microsoft.com/office/drawing/2014/main" id="{6B41A2B1-888F-7B0E-2026-1E5E1ECFAF70}"/>
                  </a:ext>
                </a:extLst>
              </p:cNvPr>
              <p:cNvCxnSpPr>
                <a:cxnSpLocks/>
              </p:cNvCxnSpPr>
              <p:nvPr/>
            </p:nvCxnSpPr>
            <p:spPr>
              <a:xfrm>
                <a:off x="7977438" y="5097920"/>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3FDCD2-4487-C9E5-3914-2E31B8F11503}"/>
                  </a:ext>
                </a:extLst>
              </p:cNvPr>
              <p:cNvCxnSpPr>
                <a:cxnSpLocks/>
              </p:cNvCxnSpPr>
              <p:nvPr/>
            </p:nvCxnSpPr>
            <p:spPr>
              <a:xfrm>
                <a:off x="6485972" y="5096208"/>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4F4C06D4-41E7-A17E-D275-7B0CA8AF6711}"/>
              </a:ext>
            </a:extLst>
          </p:cNvPr>
          <p:cNvGrpSpPr/>
          <p:nvPr/>
        </p:nvGrpSpPr>
        <p:grpSpPr>
          <a:xfrm>
            <a:off x="2808713" y="1925419"/>
            <a:ext cx="713195" cy="711531"/>
            <a:chOff x="6803820" y="2205997"/>
            <a:chExt cx="2688759" cy="2682480"/>
          </a:xfrm>
          <a:solidFill>
            <a:schemeClr val="accent3"/>
          </a:solidFill>
        </p:grpSpPr>
        <p:sp>
          <p:nvSpPr>
            <p:cNvPr id="18" name="Oval 17">
              <a:extLst>
                <a:ext uri="{FF2B5EF4-FFF2-40B4-BE49-F238E27FC236}">
                  <a16:creationId xmlns:a16="http://schemas.microsoft.com/office/drawing/2014/main" id="{DF26A6BD-D148-4B74-85C6-0776CBF59EF5}"/>
                </a:ext>
              </a:extLst>
            </p:cNvPr>
            <p:cNvSpPr/>
            <p:nvPr/>
          </p:nvSpPr>
          <p:spPr>
            <a:xfrm>
              <a:off x="7322182" y="448157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E87A0D3-4CED-4470-CBCC-808FEF86F40F}"/>
                </a:ext>
              </a:extLst>
            </p:cNvPr>
            <p:cNvSpPr/>
            <p:nvPr/>
          </p:nvSpPr>
          <p:spPr>
            <a:xfrm>
              <a:off x="7148510" y="431371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786A6AB-C9A4-F407-DCD5-F8D29E67CF93}"/>
                </a:ext>
              </a:extLst>
            </p:cNvPr>
            <p:cNvSpPr/>
            <p:nvPr/>
          </p:nvSpPr>
          <p:spPr>
            <a:xfrm>
              <a:off x="8028984" y="242250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22AAF5B-A268-3663-12D2-C42E29EC01E3}"/>
                </a:ext>
              </a:extLst>
            </p:cNvPr>
            <p:cNvSpPr/>
            <p:nvPr/>
          </p:nvSpPr>
          <p:spPr>
            <a:xfrm>
              <a:off x="8018529" y="347893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6CA6AAB-E7AE-58AE-251F-5F95681BF9C4}"/>
                </a:ext>
              </a:extLst>
            </p:cNvPr>
            <p:cNvSpPr/>
            <p:nvPr/>
          </p:nvSpPr>
          <p:spPr>
            <a:xfrm>
              <a:off x="7773140" y="245387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950EB3B-7889-9C13-725B-10C5ED4EA67B}"/>
                </a:ext>
              </a:extLst>
            </p:cNvPr>
            <p:cNvSpPr/>
            <p:nvPr/>
          </p:nvSpPr>
          <p:spPr>
            <a:xfrm>
              <a:off x="8251237" y="339937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BFDCA634-1B1C-5F39-FB55-E0A8D97186E3}"/>
                </a:ext>
              </a:extLst>
            </p:cNvPr>
            <p:cNvSpPr/>
            <p:nvPr/>
          </p:nvSpPr>
          <p:spPr>
            <a:xfrm>
              <a:off x="7783418" y="326816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B7B76E8-1330-0265-0E03-3CD18A3BAF89}"/>
                </a:ext>
              </a:extLst>
            </p:cNvPr>
            <p:cNvSpPr/>
            <p:nvPr/>
          </p:nvSpPr>
          <p:spPr>
            <a:xfrm>
              <a:off x="8099190" y="26620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5A886BB0-524A-4EAE-81A5-D39C5466F1E3}"/>
                </a:ext>
              </a:extLst>
            </p:cNvPr>
            <p:cNvSpPr/>
            <p:nvPr/>
          </p:nvSpPr>
          <p:spPr>
            <a:xfrm>
              <a:off x="7782918" y="35373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DA02024-353E-3A9A-F88B-6E4359BE318A}"/>
                </a:ext>
              </a:extLst>
            </p:cNvPr>
            <p:cNvSpPr/>
            <p:nvPr/>
          </p:nvSpPr>
          <p:spPr>
            <a:xfrm>
              <a:off x="8271050" y="396786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0B993E6-3738-A6B3-5A9F-CDA328D13DE3}"/>
                </a:ext>
              </a:extLst>
            </p:cNvPr>
            <p:cNvSpPr/>
            <p:nvPr/>
          </p:nvSpPr>
          <p:spPr>
            <a:xfrm>
              <a:off x="8059336" y="291611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740954C-41EC-5D29-C394-ED61700ECB03}"/>
                </a:ext>
              </a:extLst>
            </p:cNvPr>
            <p:cNvSpPr/>
            <p:nvPr/>
          </p:nvSpPr>
          <p:spPr>
            <a:xfrm>
              <a:off x="8581099" y="353734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FDF1867-6622-4011-8CD3-38E10400A231}"/>
                </a:ext>
              </a:extLst>
            </p:cNvPr>
            <p:cNvSpPr/>
            <p:nvPr/>
          </p:nvSpPr>
          <p:spPr>
            <a:xfrm>
              <a:off x="7791543" y="298532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F9C4A4A7-CA3B-622A-AF38-A2D84D54B1BB}"/>
                </a:ext>
              </a:extLst>
            </p:cNvPr>
            <p:cNvSpPr/>
            <p:nvPr/>
          </p:nvSpPr>
          <p:spPr>
            <a:xfrm>
              <a:off x="8578157" y="28583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E3B8B50B-C5A4-158E-1DC7-75263459EDD3}"/>
                </a:ext>
              </a:extLst>
            </p:cNvPr>
            <p:cNvSpPr/>
            <p:nvPr/>
          </p:nvSpPr>
          <p:spPr>
            <a:xfrm>
              <a:off x="7583318" y="318914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4507BC8B-FAC8-DAB9-E89F-B6997064C745}"/>
                </a:ext>
              </a:extLst>
            </p:cNvPr>
            <p:cNvSpPr/>
            <p:nvPr/>
          </p:nvSpPr>
          <p:spPr>
            <a:xfrm>
              <a:off x="7280246" y="361635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0E30041-6CCE-469C-3BA3-CB53F89F307B}"/>
                </a:ext>
              </a:extLst>
            </p:cNvPr>
            <p:cNvSpPr/>
            <p:nvPr/>
          </p:nvSpPr>
          <p:spPr>
            <a:xfrm>
              <a:off x="7326082" y="317411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40CEEEC-8067-0DD9-1093-DB0B48FBF834}"/>
                </a:ext>
              </a:extLst>
            </p:cNvPr>
            <p:cNvSpPr/>
            <p:nvPr/>
          </p:nvSpPr>
          <p:spPr>
            <a:xfrm>
              <a:off x="7279882" y="3397016"/>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FF4887F4-3E83-056E-9893-323EEFFF77A6}"/>
                </a:ext>
              </a:extLst>
            </p:cNvPr>
            <p:cNvSpPr/>
            <p:nvPr/>
          </p:nvSpPr>
          <p:spPr>
            <a:xfrm>
              <a:off x="7508860" y="404833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31D76AAB-2317-AE05-A0D3-0D58A99EC015}"/>
                </a:ext>
              </a:extLst>
            </p:cNvPr>
            <p:cNvSpPr/>
            <p:nvPr/>
          </p:nvSpPr>
          <p:spPr>
            <a:xfrm>
              <a:off x="8390146" y="268595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8040825-9EE7-EBC9-6EA6-9A99B7C35B87}"/>
                </a:ext>
              </a:extLst>
            </p:cNvPr>
            <p:cNvSpPr/>
            <p:nvPr/>
          </p:nvSpPr>
          <p:spPr>
            <a:xfrm>
              <a:off x="7342428" y="385942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B85061AF-9597-67AB-BA1B-C634F0A6383D}"/>
                </a:ext>
              </a:extLst>
            </p:cNvPr>
            <p:cNvSpPr/>
            <p:nvPr/>
          </p:nvSpPr>
          <p:spPr>
            <a:xfrm>
              <a:off x="8641699" y="399408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6B9407CA-81F5-4C6C-C260-1C78D3FCD402}"/>
                </a:ext>
              </a:extLst>
            </p:cNvPr>
            <p:cNvSpPr/>
            <p:nvPr/>
          </p:nvSpPr>
          <p:spPr>
            <a:xfrm>
              <a:off x="8751831" y="305952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88298D3B-DE16-6067-DB4D-2772D0B8942D}"/>
                </a:ext>
              </a:extLst>
            </p:cNvPr>
            <p:cNvSpPr/>
            <p:nvPr/>
          </p:nvSpPr>
          <p:spPr>
            <a:xfrm>
              <a:off x="8236578" y="422789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AEBD0F5-D4C7-47E4-8CA5-2F60367924F8}"/>
                </a:ext>
              </a:extLst>
            </p:cNvPr>
            <p:cNvSpPr/>
            <p:nvPr/>
          </p:nvSpPr>
          <p:spPr>
            <a:xfrm>
              <a:off x="8838665" y="35657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C241D30F-3418-705A-BB72-22A1C870135B}"/>
                </a:ext>
              </a:extLst>
            </p:cNvPr>
            <p:cNvSpPr/>
            <p:nvPr/>
          </p:nvSpPr>
          <p:spPr>
            <a:xfrm>
              <a:off x="8815371" y="332195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AFC9D675-09D3-7A8E-A47D-F8BA90A58356}"/>
                </a:ext>
              </a:extLst>
            </p:cNvPr>
            <p:cNvSpPr/>
            <p:nvPr/>
          </p:nvSpPr>
          <p:spPr>
            <a:xfrm>
              <a:off x="8754774" y="3794186"/>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71CF449E-738A-9BED-5806-5865875E6B05}"/>
                </a:ext>
              </a:extLst>
            </p:cNvPr>
            <p:cNvSpPr/>
            <p:nvPr/>
          </p:nvSpPr>
          <p:spPr>
            <a:xfrm>
              <a:off x="7483988" y="4323869"/>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9866A254-8C61-6F78-96BE-65C53BEBD357}"/>
                </a:ext>
              </a:extLst>
            </p:cNvPr>
            <p:cNvSpPr/>
            <p:nvPr/>
          </p:nvSpPr>
          <p:spPr>
            <a:xfrm>
              <a:off x="7155098" y="399248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FE275E0F-DE98-0556-0038-C07DB5E54D67}"/>
                </a:ext>
              </a:extLst>
            </p:cNvPr>
            <p:cNvSpPr/>
            <p:nvPr/>
          </p:nvSpPr>
          <p:spPr>
            <a:xfrm>
              <a:off x="8394624" y="444721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5669EAE1-5102-02ED-4896-63C54B6AA6AF}"/>
                </a:ext>
              </a:extLst>
            </p:cNvPr>
            <p:cNvSpPr/>
            <p:nvPr/>
          </p:nvSpPr>
          <p:spPr>
            <a:xfrm>
              <a:off x="7309630" y="4166153"/>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8AFBB1CD-F2F6-8F90-BE19-37A3FB9EE2BE}"/>
                </a:ext>
              </a:extLst>
            </p:cNvPr>
            <p:cNvSpPr/>
            <p:nvPr/>
          </p:nvSpPr>
          <p:spPr>
            <a:xfrm>
              <a:off x="8433356" y="4655250"/>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6F6345DC-8149-DA28-BE8C-6A47BFFF955F}"/>
                </a:ext>
              </a:extLst>
            </p:cNvPr>
            <p:cNvSpPr/>
            <p:nvPr/>
          </p:nvSpPr>
          <p:spPr>
            <a:xfrm>
              <a:off x="7684439" y="4426196"/>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F973DBCD-E74F-6B33-4DCD-16BBFD7C3336}"/>
                </a:ext>
              </a:extLst>
            </p:cNvPr>
            <p:cNvSpPr/>
            <p:nvPr/>
          </p:nvSpPr>
          <p:spPr>
            <a:xfrm>
              <a:off x="8599927" y="433982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776DD6D5-D533-670F-FD0F-91AE4F7CB5F4}"/>
                </a:ext>
              </a:extLst>
            </p:cNvPr>
            <p:cNvSpPr/>
            <p:nvPr/>
          </p:nvSpPr>
          <p:spPr>
            <a:xfrm>
              <a:off x="7911912" y="449677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28BC61D8-D207-9009-E3F6-4D679C8335D5}"/>
                </a:ext>
              </a:extLst>
            </p:cNvPr>
            <p:cNvSpPr/>
            <p:nvPr/>
          </p:nvSpPr>
          <p:spPr>
            <a:xfrm>
              <a:off x="8452490" y="414836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91A5EE7A-A606-2CD6-E110-35343B976BB8}"/>
                </a:ext>
              </a:extLst>
            </p:cNvPr>
            <p:cNvSpPr/>
            <p:nvPr/>
          </p:nvSpPr>
          <p:spPr>
            <a:xfrm>
              <a:off x="7376119" y="242088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25A2D200-EA1B-5708-1DF0-3EF06D6576F8}"/>
                </a:ext>
              </a:extLst>
            </p:cNvPr>
            <p:cNvSpPr/>
            <p:nvPr/>
          </p:nvSpPr>
          <p:spPr>
            <a:xfrm>
              <a:off x="8149743" y="449586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F8501E4-AA4B-63C7-0575-AF0E41F35EBF}"/>
                </a:ext>
              </a:extLst>
            </p:cNvPr>
            <p:cNvSpPr/>
            <p:nvPr/>
          </p:nvSpPr>
          <p:spPr>
            <a:xfrm>
              <a:off x="7604754" y="229666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DA1CAA8E-6729-620F-39DB-2E595AC4F293}"/>
                </a:ext>
              </a:extLst>
            </p:cNvPr>
            <p:cNvSpPr/>
            <p:nvPr/>
          </p:nvSpPr>
          <p:spPr>
            <a:xfrm>
              <a:off x="8980856" y="259977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3CC70E78-D66D-EFBB-CB85-0425292BA37C}"/>
                </a:ext>
              </a:extLst>
            </p:cNvPr>
            <p:cNvSpPr/>
            <p:nvPr/>
          </p:nvSpPr>
          <p:spPr>
            <a:xfrm>
              <a:off x="8121211" y="220599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68212C4A-398F-2C3E-5868-A09BD35A04B2}"/>
                </a:ext>
              </a:extLst>
            </p:cNvPr>
            <p:cNvSpPr/>
            <p:nvPr/>
          </p:nvSpPr>
          <p:spPr>
            <a:xfrm>
              <a:off x="8263340" y="316334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050224F6-221E-AB2E-4189-CCA5160030F6}"/>
                </a:ext>
              </a:extLst>
            </p:cNvPr>
            <p:cNvSpPr/>
            <p:nvPr/>
          </p:nvSpPr>
          <p:spPr>
            <a:xfrm>
              <a:off x="9212275" y="297735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019187AF-8B1E-1107-B33C-C2C46183222A}"/>
                </a:ext>
              </a:extLst>
            </p:cNvPr>
            <p:cNvSpPr/>
            <p:nvPr/>
          </p:nvSpPr>
          <p:spPr>
            <a:xfrm>
              <a:off x="8807188" y="244589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6A8CF881-D7D7-1D84-AE93-94F26107D907}"/>
                </a:ext>
              </a:extLst>
            </p:cNvPr>
            <p:cNvSpPr/>
            <p:nvPr/>
          </p:nvSpPr>
          <p:spPr>
            <a:xfrm>
              <a:off x="7548675" y="254254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43A4C09F-0EDD-C67F-1BDA-0D90F336DDA4}"/>
                </a:ext>
              </a:extLst>
            </p:cNvPr>
            <p:cNvSpPr/>
            <p:nvPr/>
          </p:nvSpPr>
          <p:spPr>
            <a:xfrm>
              <a:off x="8872593" y="28432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5C0E442C-695E-30D0-01AF-1F884EC5A86C}"/>
                </a:ext>
              </a:extLst>
            </p:cNvPr>
            <p:cNvSpPr/>
            <p:nvPr/>
          </p:nvSpPr>
          <p:spPr>
            <a:xfrm>
              <a:off x="7367080" y="2686555"/>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9BC14B37-E792-4418-938C-2F4EE0BACBEA}"/>
                </a:ext>
              </a:extLst>
            </p:cNvPr>
            <p:cNvSpPr/>
            <p:nvPr/>
          </p:nvSpPr>
          <p:spPr>
            <a:xfrm>
              <a:off x="7993904" y="313942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925F1CE2-78D5-8C22-ED5D-287D8CBAE6D7}"/>
                </a:ext>
              </a:extLst>
            </p:cNvPr>
            <p:cNvSpPr/>
            <p:nvPr/>
          </p:nvSpPr>
          <p:spPr>
            <a:xfrm>
              <a:off x="8989045" y="306419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62B06C75-E29B-B73B-2CDA-002F0A07BF13}"/>
                </a:ext>
              </a:extLst>
            </p:cNvPr>
            <p:cNvSpPr/>
            <p:nvPr/>
          </p:nvSpPr>
          <p:spPr>
            <a:xfrm>
              <a:off x="8486223" y="250396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E4CED83A-7765-6F58-6D38-0939DB4157A8}"/>
                </a:ext>
              </a:extLst>
            </p:cNvPr>
            <p:cNvSpPr/>
            <p:nvPr/>
          </p:nvSpPr>
          <p:spPr>
            <a:xfrm>
              <a:off x="7775609" y="271330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2E02366E-7DCA-D3C6-FCEA-6DE1A80851FB}"/>
                </a:ext>
              </a:extLst>
            </p:cNvPr>
            <p:cNvSpPr/>
            <p:nvPr/>
          </p:nvSpPr>
          <p:spPr>
            <a:xfrm>
              <a:off x="9081631" y="329112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ADCE52F1-4093-753E-7C05-3460F9BDAF3D}"/>
                </a:ext>
              </a:extLst>
            </p:cNvPr>
            <p:cNvSpPr/>
            <p:nvPr/>
          </p:nvSpPr>
          <p:spPr>
            <a:xfrm>
              <a:off x="8693862" y="2653342"/>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F4AEC9B0-408E-3991-D801-8A9D0C560CC6}"/>
                </a:ext>
              </a:extLst>
            </p:cNvPr>
            <p:cNvSpPr/>
            <p:nvPr/>
          </p:nvSpPr>
          <p:spPr>
            <a:xfrm>
              <a:off x="7524583" y="292125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BE34AEE5-79D6-BDF0-2E6E-3028AF23F71A}"/>
                </a:ext>
              </a:extLst>
            </p:cNvPr>
            <p:cNvSpPr/>
            <p:nvPr/>
          </p:nvSpPr>
          <p:spPr>
            <a:xfrm>
              <a:off x="8931496" y="40018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03712FFD-154F-1407-7993-C71CF784B285}"/>
                </a:ext>
              </a:extLst>
            </p:cNvPr>
            <p:cNvSpPr/>
            <p:nvPr/>
          </p:nvSpPr>
          <p:spPr>
            <a:xfrm>
              <a:off x="7224764" y="286023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7AE04321-EA08-5321-2081-69E49E3106A8}"/>
                </a:ext>
              </a:extLst>
            </p:cNvPr>
            <p:cNvSpPr/>
            <p:nvPr/>
          </p:nvSpPr>
          <p:spPr>
            <a:xfrm>
              <a:off x="9105167" y="353979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246B0476-F975-750B-3483-453F105C1BB9}"/>
                </a:ext>
              </a:extLst>
            </p:cNvPr>
            <p:cNvSpPr/>
            <p:nvPr/>
          </p:nvSpPr>
          <p:spPr>
            <a:xfrm>
              <a:off x="7055647" y="377575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6833EA03-859A-367D-16B8-794FD9BA1834}"/>
                </a:ext>
              </a:extLst>
            </p:cNvPr>
            <p:cNvSpPr/>
            <p:nvPr/>
          </p:nvSpPr>
          <p:spPr>
            <a:xfrm>
              <a:off x="7113420" y="306767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C1C97325-3812-5EC3-AB44-30B145D15B5C}"/>
                </a:ext>
              </a:extLst>
            </p:cNvPr>
            <p:cNvSpPr/>
            <p:nvPr/>
          </p:nvSpPr>
          <p:spPr>
            <a:xfrm>
              <a:off x="9041708" y="37821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A4108A58-E2C5-2742-CD29-3712E3E7B14F}"/>
                </a:ext>
              </a:extLst>
            </p:cNvPr>
            <p:cNvSpPr/>
            <p:nvPr/>
          </p:nvSpPr>
          <p:spPr>
            <a:xfrm>
              <a:off x="7026587" y="35373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0852F7C9-EC3B-C6BF-0935-9FBA26A56903}"/>
                </a:ext>
              </a:extLst>
            </p:cNvPr>
            <p:cNvSpPr/>
            <p:nvPr/>
          </p:nvSpPr>
          <p:spPr>
            <a:xfrm>
              <a:off x="8668314" y="456365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51FFE9A3-C532-C873-60F9-7D4EDC172DB7}"/>
                </a:ext>
              </a:extLst>
            </p:cNvPr>
            <p:cNvSpPr/>
            <p:nvPr/>
          </p:nvSpPr>
          <p:spPr>
            <a:xfrm>
              <a:off x="8780704" y="42030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CAA32B79-F7F3-9597-9676-3C43ABF160C8}"/>
                </a:ext>
              </a:extLst>
            </p:cNvPr>
            <p:cNvSpPr/>
            <p:nvPr/>
          </p:nvSpPr>
          <p:spPr>
            <a:xfrm>
              <a:off x="7846549" y="2227363"/>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91F41C02-82DA-5148-8A5E-5C7DD4AECAB9}"/>
                </a:ext>
              </a:extLst>
            </p:cNvPr>
            <p:cNvSpPr/>
            <p:nvPr/>
          </p:nvSpPr>
          <p:spPr>
            <a:xfrm>
              <a:off x="7732404" y="4664776"/>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774D70F7-6B69-C540-77EF-57FF5C5595AA}"/>
                </a:ext>
              </a:extLst>
            </p:cNvPr>
            <p:cNvSpPr/>
            <p:nvPr/>
          </p:nvSpPr>
          <p:spPr>
            <a:xfrm>
              <a:off x="7045639" y="3291123"/>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1911D178-5DC9-781D-048B-DF4B85BBD53B}"/>
                </a:ext>
              </a:extLst>
            </p:cNvPr>
            <p:cNvSpPr/>
            <p:nvPr/>
          </p:nvSpPr>
          <p:spPr>
            <a:xfrm>
              <a:off x="7975199" y="471480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99EA03BA-DF4F-59BA-B8A2-C6964C632B43}"/>
                </a:ext>
              </a:extLst>
            </p:cNvPr>
            <p:cNvSpPr/>
            <p:nvPr/>
          </p:nvSpPr>
          <p:spPr>
            <a:xfrm>
              <a:off x="8323537" y="360741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5297E318-BD0C-C016-21A8-ECF8C4CF3064}"/>
                </a:ext>
              </a:extLst>
            </p:cNvPr>
            <p:cNvSpPr/>
            <p:nvPr/>
          </p:nvSpPr>
          <p:spPr>
            <a:xfrm>
              <a:off x="8204277" y="470528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2A43F253-B5F7-1C48-4148-DC8E6EE95D1B}"/>
                </a:ext>
              </a:extLst>
            </p:cNvPr>
            <p:cNvSpPr/>
            <p:nvPr/>
          </p:nvSpPr>
          <p:spPr>
            <a:xfrm>
              <a:off x="8616553" y="233324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8108D45F-8E71-5F06-1C7E-0CD6CF91894B}"/>
                </a:ext>
              </a:extLst>
            </p:cNvPr>
            <p:cNvSpPr/>
            <p:nvPr/>
          </p:nvSpPr>
          <p:spPr>
            <a:xfrm>
              <a:off x="8130883" y="373943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45273F97-528E-FC0C-A6D5-754199011569}"/>
                </a:ext>
              </a:extLst>
            </p:cNvPr>
            <p:cNvSpPr/>
            <p:nvPr/>
          </p:nvSpPr>
          <p:spPr>
            <a:xfrm>
              <a:off x="7891188" y="376824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B6D1C718-92C6-0B6E-263E-7262C4D7B074}"/>
                </a:ext>
              </a:extLst>
            </p:cNvPr>
            <p:cNvSpPr/>
            <p:nvPr/>
          </p:nvSpPr>
          <p:spPr>
            <a:xfrm>
              <a:off x="9125439" y="277475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00872EC1-5C07-6867-C7DF-2E72804A1128}"/>
                </a:ext>
              </a:extLst>
            </p:cNvPr>
            <p:cNvSpPr/>
            <p:nvPr/>
          </p:nvSpPr>
          <p:spPr>
            <a:xfrm>
              <a:off x="7176493" y="259047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BB68A4C6-C5CD-458A-263D-BC69D6FEAF36}"/>
                </a:ext>
              </a:extLst>
            </p:cNvPr>
            <p:cNvSpPr/>
            <p:nvPr/>
          </p:nvSpPr>
          <p:spPr>
            <a:xfrm>
              <a:off x="9283150" y="318310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014256F2-B43A-8BB0-7988-4EC46649F170}"/>
                </a:ext>
              </a:extLst>
            </p:cNvPr>
            <p:cNvSpPr/>
            <p:nvPr/>
          </p:nvSpPr>
          <p:spPr>
            <a:xfrm>
              <a:off x="9318906" y="341439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94112788-85CD-8A30-15B8-3D90EC3FC368}"/>
                </a:ext>
              </a:extLst>
            </p:cNvPr>
            <p:cNvSpPr/>
            <p:nvPr/>
          </p:nvSpPr>
          <p:spPr>
            <a:xfrm>
              <a:off x="7002219" y="280211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FDA3BF50-1A07-B53E-41BF-8F8FEFAB68BB}"/>
                </a:ext>
              </a:extLst>
            </p:cNvPr>
            <p:cNvSpPr/>
            <p:nvPr/>
          </p:nvSpPr>
          <p:spPr>
            <a:xfrm>
              <a:off x="8262732" y="242249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17E71813-5906-AD44-D92F-30BA188F0EA5}"/>
                </a:ext>
              </a:extLst>
            </p:cNvPr>
            <p:cNvSpPr/>
            <p:nvPr/>
          </p:nvSpPr>
          <p:spPr>
            <a:xfrm>
              <a:off x="9299109" y="365160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DB28355A-1F39-052E-9833-BB56BF60C460}"/>
                </a:ext>
              </a:extLst>
            </p:cNvPr>
            <p:cNvSpPr/>
            <p:nvPr/>
          </p:nvSpPr>
          <p:spPr>
            <a:xfrm>
              <a:off x="6891505" y="301864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3A870CC4-CCDE-7432-379D-A4D4DEBB83C0}"/>
                </a:ext>
              </a:extLst>
            </p:cNvPr>
            <p:cNvSpPr/>
            <p:nvPr/>
          </p:nvSpPr>
          <p:spPr>
            <a:xfrm>
              <a:off x="8855918" y="443388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8A02E0A4-1FC0-E73B-88E2-8DCF843C607C}"/>
                </a:ext>
              </a:extLst>
            </p:cNvPr>
            <p:cNvSpPr/>
            <p:nvPr/>
          </p:nvSpPr>
          <p:spPr>
            <a:xfrm>
              <a:off x="6998647" y="414003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D9E56BD2-B536-4C79-BFCD-0C23C26545F5}"/>
                </a:ext>
              </a:extLst>
            </p:cNvPr>
            <p:cNvSpPr/>
            <p:nvPr/>
          </p:nvSpPr>
          <p:spPr>
            <a:xfrm>
              <a:off x="6825918" y="3241625"/>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85E29169-6D6A-C119-DA39-4B2C3B25E5C9}"/>
                </a:ext>
              </a:extLst>
            </p:cNvPr>
            <p:cNvSpPr/>
            <p:nvPr/>
          </p:nvSpPr>
          <p:spPr>
            <a:xfrm>
              <a:off x="9164053" y="406271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45B29277-D336-6B06-BAB9-CC8E417FF163}"/>
                </a:ext>
              </a:extLst>
            </p:cNvPr>
            <p:cNvSpPr/>
            <p:nvPr/>
          </p:nvSpPr>
          <p:spPr>
            <a:xfrm>
              <a:off x="6896330" y="391929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DD2C7474-86E7-5900-7369-1BF4A0584330}"/>
                </a:ext>
              </a:extLst>
            </p:cNvPr>
            <p:cNvSpPr/>
            <p:nvPr/>
          </p:nvSpPr>
          <p:spPr>
            <a:xfrm>
              <a:off x="6803820" y="3458960"/>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39CA94FB-EFA0-2F6F-4A26-F2AED9FECA62}"/>
                </a:ext>
              </a:extLst>
            </p:cNvPr>
            <p:cNvSpPr/>
            <p:nvPr/>
          </p:nvSpPr>
          <p:spPr>
            <a:xfrm>
              <a:off x="9031365" y="4262511"/>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8A8BDF37-64BD-4CEA-8113-A676D4C2BD4D}"/>
                </a:ext>
              </a:extLst>
            </p:cNvPr>
            <p:cNvSpPr/>
            <p:nvPr/>
          </p:nvSpPr>
          <p:spPr>
            <a:xfrm>
              <a:off x="6825926" y="3693646"/>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D814B567-C84E-F409-6AC5-57F76E9302B2}"/>
                </a:ext>
              </a:extLst>
            </p:cNvPr>
            <p:cNvSpPr/>
            <p:nvPr/>
          </p:nvSpPr>
          <p:spPr>
            <a:xfrm>
              <a:off x="7521565" y="4587453"/>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6A7F7AF2-6DC2-C5E3-73A2-B8056759C174}"/>
                </a:ext>
              </a:extLst>
            </p:cNvPr>
            <p:cNvSpPr/>
            <p:nvPr/>
          </p:nvSpPr>
          <p:spPr>
            <a:xfrm>
              <a:off x="9257430" y="3872063"/>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1760D97D-E5B2-D822-D1DF-D56E71DCF66E}"/>
                </a:ext>
              </a:extLst>
            </p:cNvPr>
            <p:cNvSpPr/>
            <p:nvPr/>
          </p:nvSpPr>
          <p:spPr>
            <a:xfrm>
              <a:off x="8534411" y="3262498"/>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89417F33-A5BC-DA6D-CDD8-4A59AD93346A}"/>
                </a:ext>
              </a:extLst>
            </p:cNvPr>
            <p:cNvSpPr/>
            <p:nvPr/>
          </p:nvSpPr>
          <p:spPr>
            <a:xfrm>
              <a:off x="8406514" y="225125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628577FA-8A4C-A664-5AAE-4573EEE80CE3}"/>
                </a:ext>
              </a:extLst>
            </p:cNvPr>
            <p:cNvSpPr/>
            <p:nvPr/>
          </p:nvSpPr>
          <p:spPr>
            <a:xfrm>
              <a:off x="8488643" y="3792709"/>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3F410C18-7C65-099D-8F73-B63F709D5113}"/>
                </a:ext>
              </a:extLst>
            </p:cNvPr>
            <p:cNvSpPr/>
            <p:nvPr/>
          </p:nvSpPr>
          <p:spPr>
            <a:xfrm>
              <a:off x="8365493" y="298784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307184B9-DABA-1AC1-4C99-D2D3CC465CF1}"/>
                </a:ext>
              </a:extLst>
            </p:cNvPr>
            <p:cNvSpPr/>
            <p:nvPr/>
          </p:nvSpPr>
          <p:spPr>
            <a:xfrm>
              <a:off x="7716212" y="392660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F5CCAFD-03C7-C3F4-990A-2BFCCEED9532}"/>
                </a:ext>
              </a:extLst>
            </p:cNvPr>
            <p:cNvSpPr/>
            <p:nvPr/>
          </p:nvSpPr>
          <p:spPr>
            <a:xfrm>
              <a:off x="7986146" y="400187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01F33783-3621-8DBA-6036-F8D3E2EF0D3F}"/>
                </a:ext>
              </a:extLst>
            </p:cNvPr>
            <p:cNvSpPr/>
            <p:nvPr/>
          </p:nvSpPr>
          <p:spPr>
            <a:xfrm>
              <a:off x="7544258" y="3442767"/>
              <a:ext cx="173673" cy="17367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19A15C2C-2482-4817-E888-66B414DF2915}"/>
                </a:ext>
              </a:extLst>
            </p:cNvPr>
            <p:cNvSpPr/>
            <p:nvPr/>
          </p:nvSpPr>
          <p:spPr>
            <a:xfrm>
              <a:off x="7552175" y="370259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3E42733C-3AD9-591B-4529-A9C8ABEB6617}"/>
                </a:ext>
              </a:extLst>
            </p:cNvPr>
            <p:cNvSpPr/>
            <p:nvPr/>
          </p:nvSpPr>
          <p:spPr>
            <a:xfrm>
              <a:off x="7974186" y="425297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C0DD3C15-376F-19EE-29FF-58FC68EABDC1}"/>
                </a:ext>
              </a:extLst>
            </p:cNvPr>
            <p:cNvSpPr/>
            <p:nvPr/>
          </p:nvSpPr>
          <p:spPr>
            <a:xfrm>
              <a:off x="7716186" y="419324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743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Tagawa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556792"/>
          <a:ext cx="10519515" cy="4222225"/>
        </p:xfrm>
        <a:graphic>
          <a:graphicData uri="http://schemas.openxmlformats.org/drawingml/2006/table">
            <a:tbl>
              <a:tblPr firstRow="1" bandRow="1">
                <a:tableStyleId>{F2DE63D5-997A-4646-A377-4702673A728D}</a:tableStyleId>
              </a:tblPr>
              <a:tblGrid>
                <a:gridCol w="2595462">
                  <a:extLst>
                    <a:ext uri="{9D8B030D-6E8A-4147-A177-3AD203B41FA5}">
                      <a16:colId xmlns:a16="http://schemas.microsoft.com/office/drawing/2014/main" val="20000"/>
                    </a:ext>
                  </a:extLst>
                </a:gridCol>
                <a:gridCol w="7924053">
                  <a:extLst>
                    <a:ext uri="{9D8B030D-6E8A-4147-A177-3AD203B41FA5}">
                      <a16:colId xmlns:a16="http://schemas.microsoft.com/office/drawing/2014/main" val="3833924404"/>
                    </a:ext>
                  </a:extLst>
                </a:gridCol>
              </a:tblGrid>
              <a:tr h="164705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Abdera Therapeutics, Bayer HealthCare Pharmaceuticals, </a:t>
                      </a:r>
                      <a:r>
                        <a:rPr lang="en-US" b="0" dirty="0" err="1">
                          <a:solidFill>
                            <a:schemeClr val="tx1"/>
                          </a:solidFill>
                        </a:rPr>
                        <a:t>Biohaven</a:t>
                      </a:r>
                      <a:r>
                        <a:rPr lang="en-US" b="0" dirty="0">
                          <a:solidFill>
                            <a:schemeClr val="tx1"/>
                          </a:solidFill>
                        </a:rPr>
                        <a:t>, Blue Earth Diagnostics, Boston Scientific Corporation, Clarity Pharmaceuticals, Convergent Therapeutics Inc, Daiichi Sankyo Inc, EMD Serono Inc, GE Healthcare, Gilead Sciences Inc, Johnson &amp; Johnson, </a:t>
                      </a:r>
                      <a:r>
                        <a:rPr lang="en-US" b="0" dirty="0" err="1">
                          <a:solidFill>
                            <a:schemeClr val="tx1"/>
                          </a:solidFill>
                        </a:rPr>
                        <a:t>Lantheus</a:t>
                      </a:r>
                      <a:r>
                        <a:rPr lang="en-US" b="0" dirty="0">
                          <a:solidFill>
                            <a:schemeClr val="tx1"/>
                          </a:solidFill>
                        </a:rPr>
                        <a:t>, Lilly, Merck, </a:t>
                      </a:r>
                      <a:r>
                        <a:rPr lang="en-US" b="0" dirty="0" err="1">
                          <a:solidFill>
                            <a:schemeClr val="tx1"/>
                          </a:solidFill>
                        </a:rPr>
                        <a:t>Myovant</a:t>
                      </a:r>
                      <a:r>
                        <a:rPr lang="en-US" b="0" dirty="0">
                          <a:solidFill>
                            <a:schemeClr val="tx1"/>
                          </a:solidFill>
                        </a:rPr>
                        <a:t> Sciences, Novartis, Pfizer Inc, Regeneron Pharmaceuticals Inc, </a:t>
                      </a:r>
                      <a:r>
                        <a:rPr lang="en-US" b="0" dirty="0" err="1">
                          <a:solidFill>
                            <a:schemeClr val="tx1"/>
                          </a:solidFill>
                        </a:rPr>
                        <a:t>Telix</a:t>
                      </a:r>
                      <a:r>
                        <a:rPr lang="en-US" b="0" dirty="0">
                          <a:solidFill>
                            <a:schemeClr val="tx1"/>
                          </a:solidFill>
                        </a:rPr>
                        <a:t> Pharmaceuticals Limited</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AIQ Solutions, Bayer HealthCare Pharmaceuticals, Clarity Pharmaceuticals, Gilead Sciences Inc, </a:t>
                      </a:r>
                      <a:r>
                        <a:rPr lang="en-US" sz="1800" b="0" kern="1200" dirty="0" err="1">
                          <a:solidFill>
                            <a:schemeClr val="tx1"/>
                          </a:solidFill>
                          <a:effectLst/>
                          <a:latin typeface="+mn-lt"/>
                          <a:ea typeface="+mn-ea"/>
                          <a:cs typeface="+mn-cs"/>
                        </a:rPr>
                        <a:t>Janux</a:t>
                      </a:r>
                      <a:r>
                        <a:rPr lang="en-US" sz="1800" b="0" kern="1200" dirty="0">
                          <a:solidFill>
                            <a:schemeClr val="tx1"/>
                          </a:solidFill>
                          <a:effectLst/>
                          <a:latin typeface="+mn-lt"/>
                          <a:ea typeface="+mn-ea"/>
                          <a:cs typeface="+mn-cs"/>
                        </a:rPr>
                        <a:t> Therapeutics, Johnson &amp; Johnson, Lilly, Merck, Novartis, Pfizer Inc,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54778"/>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Boston Scientific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83336"/>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Convergent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355102"/>
                  </a:ext>
                </a:extLst>
              </a:tr>
            </a:tbl>
          </a:graphicData>
        </a:graphic>
      </p:graphicFrame>
    </p:spTree>
    <p:custDataLst>
      <p:tags r:id="rId1"/>
    </p:custDataLst>
    <p:extLst>
      <p:ext uri="{BB962C8B-B14F-4D97-AF65-F5344CB8AC3E}">
        <p14:creationId xmlns:p14="http://schemas.microsoft.com/office/powerpoint/2010/main" val="3097547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319764D-5FD9-FE97-30FE-3BA0A69B6BF8}"/>
              </a:ext>
            </a:extLst>
          </p:cNvPr>
          <p:cNvCxnSpPr>
            <a:stCxn id="1705" idx="0"/>
          </p:cNvCxnSpPr>
          <p:nvPr/>
        </p:nvCxnSpPr>
        <p:spPr>
          <a:xfrm flipH="1">
            <a:off x="6791325" y="2903651"/>
            <a:ext cx="0" cy="16455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3899A30-7041-8767-D5DA-F4E76FE5525E}"/>
              </a:ext>
            </a:extLst>
          </p:cNvPr>
          <p:cNvSpPr>
            <a:spLocks noGrp="1"/>
          </p:cNvSpPr>
          <p:nvPr>
            <p:ph type="body" sz="quarter" idx="12"/>
          </p:nvPr>
        </p:nvSpPr>
        <p:spPr/>
        <p:txBody>
          <a:bodyPr/>
          <a:lstStyle/>
          <a:p>
            <a:r>
              <a:rPr lang="en-GB" noProof="0" dirty="0"/>
              <a:t>Karim Fizazi MD, PhD</a:t>
            </a:r>
          </a:p>
          <a:p>
            <a:r>
              <a:rPr lang="en-GB" dirty="0"/>
              <a:t>Abstract 2383O</a:t>
            </a:r>
          </a:p>
        </p:txBody>
      </p:sp>
      <p:graphicFrame>
        <p:nvGraphicFramePr>
          <p:cNvPr id="1482" name="Table 1481">
            <a:extLst>
              <a:ext uri="{FF2B5EF4-FFF2-40B4-BE49-F238E27FC236}">
                <a16:creationId xmlns:a16="http://schemas.microsoft.com/office/drawing/2014/main" id="{03FC7404-5D98-0319-87E6-53A831165558}"/>
              </a:ext>
            </a:extLst>
          </p:cNvPr>
          <p:cNvGraphicFramePr>
            <a:graphicFrameLocks noGrp="1"/>
          </p:cNvGraphicFramePr>
          <p:nvPr/>
        </p:nvGraphicFramePr>
        <p:xfrm>
          <a:off x="6696528" y="1052513"/>
          <a:ext cx="4944610" cy="1568655"/>
        </p:xfrm>
        <a:graphic>
          <a:graphicData uri="http://schemas.openxmlformats.org/drawingml/2006/table">
            <a:tbl>
              <a:tblPr firstRow="1" firstCol="1" bandRow="1"/>
              <a:tblGrid>
                <a:gridCol w="2185226">
                  <a:extLst>
                    <a:ext uri="{9D8B030D-6E8A-4147-A177-3AD203B41FA5}">
                      <a16:colId xmlns:a16="http://schemas.microsoft.com/office/drawing/2014/main" val="2891963951"/>
                    </a:ext>
                  </a:extLst>
                </a:gridCol>
                <a:gridCol w="1379692">
                  <a:extLst>
                    <a:ext uri="{9D8B030D-6E8A-4147-A177-3AD203B41FA5}">
                      <a16:colId xmlns:a16="http://schemas.microsoft.com/office/drawing/2014/main" val="275263577"/>
                    </a:ext>
                  </a:extLst>
                </a:gridCol>
                <a:gridCol w="1379692">
                  <a:extLst>
                    <a:ext uri="{9D8B030D-6E8A-4147-A177-3AD203B41FA5}">
                      <a16:colId xmlns:a16="http://schemas.microsoft.com/office/drawing/2014/main" val="930621322"/>
                    </a:ext>
                  </a:extLst>
                </a:gridCol>
              </a:tblGrid>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GB" sz="1400" noProof="0" dirty="0">
                          <a:effectLst/>
                          <a:latin typeface="Arial Narrow" panose="020B0606020202030204" pitchFamily="34" charset="0"/>
                        </a:rPr>
                        <a:t> </a:t>
                      </a:r>
                      <a:endParaRPr lang="en-GB" sz="1400" noProof="0" dirty="0">
                        <a:effectLst/>
                        <a:latin typeface="Arial Narrow" panose="020B0606020202030204" pitchFamily="34" charset="0"/>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Capi + abi (N=507)</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Pbo + abi (N=505)</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54420743"/>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183 (36.1)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215 (42.6)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Median rPFS,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33.2</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(25.8, 44.2)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25.7</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(22.0, 29.9)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0.81 (0.66, 0.98)</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i="1" noProof="0" dirty="0">
                          <a:solidFill>
                            <a:schemeClr val="tx1">
                              <a:lumMod val="50000"/>
                            </a:schemeClr>
                          </a:solidFill>
                          <a:effectLst/>
                          <a:latin typeface="Arial Narrow" panose="020B0606020202030204" pitchFamily="34" charset="0"/>
                        </a:rPr>
                        <a:t>P</a:t>
                      </a:r>
                      <a:r>
                        <a:rPr lang="en-GB" sz="1400" b="0" noProof="0" dirty="0">
                          <a:solidFill>
                            <a:schemeClr val="tx1">
                              <a:lumMod val="50000"/>
                            </a:schemeClr>
                          </a:solidFill>
                          <a:effectLst/>
                          <a:latin typeface="Arial Narrow" panose="020B0606020202030204" pitchFamily="34" charset="0"/>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0.034</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sp>
        <p:nvSpPr>
          <p:cNvPr id="1483" name="TextBox 1482">
            <a:extLst>
              <a:ext uri="{FF2B5EF4-FFF2-40B4-BE49-F238E27FC236}">
                <a16:creationId xmlns:a16="http://schemas.microsoft.com/office/drawing/2014/main" id="{1F971D10-0628-785C-9D76-1AE9DA4CA76E}"/>
              </a:ext>
            </a:extLst>
          </p:cNvPr>
          <p:cNvSpPr txBox="1"/>
          <p:nvPr/>
        </p:nvSpPr>
        <p:spPr>
          <a:xfrm>
            <a:off x="421341" y="5917226"/>
            <a:ext cx="11481263"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A stratified log-rank test was used to calculate two-sided P values. HRs and 95% CIs were calculated using a stratified Cox proportional-hazards model. Median follow-up: 18.4 months (capi + abi), 18.5 months (pbo + abi)</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abi, abiraterone; capi, capivasertib; CI, confidence interval; HR, hazard ratio; pbo, placebo; rPFS, radiographic progression-free survival</a:t>
            </a:r>
          </a:p>
        </p:txBody>
      </p:sp>
      <p:cxnSp>
        <p:nvCxnSpPr>
          <p:cNvPr id="1484" name="Straight Connector 1483">
            <a:extLst>
              <a:ext uri="{FF2B5EF4-FFF2-40B4-BE49-F238E27FC236}">
                <a16:creationId xmlns:a16="http://schemas.microsoft.com/office/drawing/2014/main" id="{F3C01C59-4267-AAB0-1297-C367C2E85FD6}"/>
              </a:ext>
            </a:extLst>
          </p:cNvPr>
          <p:cNvCxnSpPr>
            <a:cxnSpLocks/>
          </p:cNvCxnSpPr>
          <p:nvPr/>
        </p:nvCxnSpPr>
        <p:spPr>
          <a:xfrm>
            <a:off x="1617929" y="2917777"/>
            <a:ext cx="8655643" cy="0"/>
          </a:xfrm>
          <a:prstGeom prst="line">
            <a:avLst/>
          </a:prstGeom>
          <a:noFill/>
          <a:ln w="9525" cap="flat" cmpd="sng" algn="ctr">
            <a:solidFill>
              <a:srgbClr val="000000"/>
            </a:solidFill>
            <a:prstDash val="dash"/>
          </a:ln>
          <a:effectLst/>
        </p:spPr>
      </p:cxnSp>
      <p:grpSp>
        <p:nvGrpSpPr>
          <p:cNvPr id="1486" name="Group 1485">
            <a:extLst>
              <a:ext uri="{FF2B5EF4-FFF2-40B4-BE49-F238E27FC236}">
                <a16:creationId xmlns:a16="http://schemas.microsoft.com/office/drawing/2014/main" id="{42BD1C95-2427-7417-EDAB-1995A4C45C5F}"/>
              </a:ext>
            </a:extLst>
          </p:cNvPr>
          <p:cNvGrpSpPr/>
          <p:nvPr/>
        </p:nvGrpSpPr>
        <p:grpSpPr>
          <a:xfrm>
            <a:off x="1820344" y="1270363"/>
            <a:ext cx="8585533" cy="2404800"/>
            <a:chOff x="3500437" y="2409824"/>
            <a:chExt cx="5186648" cy="2042255"/>
          </a:xfrm>
        </p:grpSpPr>
        <p:grpSp>
          <p:nvGrpSpPr>
            <p:cNvPr id="1813" name="Graphic 790">
              <a:extLst>
                <a:ext uri="{FF2B5EF4-FFF2-40B4-BE49-F238E27FC236}">
                  <a16:creationId xmlns:a16="http://schemas.microsoft.com/office/drawing/2014/main" id="{A2629886-29FE-CA4A-6183-5EDE1EA4CCE2}"/>
                </a:ext>
              </a:extLst>
            </p:cNvPr>
            <p:cNvGrpSpPr/>
            <p:nvPr/>
          </p:nvGrpSpPr>
          <p:grpSpPr>
            <a:xfrm>
              <a:off x="3865530" y="2479547"/>
              <a:ext cx="4821555" cy="1972532"/>
              <a:chOff x="3865530" y="2479547"/>
              <a:chExt cx="4821555" cy="1972532"/>
            </a:xfrm>
          </p:grpSpPr>
          <p:grpSp>
            <p:nvGrpSpPr>
              <p:cNvPr id="1815" name="Graphic 790">
                <a:extLst>
                  <a:ext uri="{FF2B5EF4-FFF2-40B4-BE49-F238E27FC236}">
                    <a16:creationId xmlns:a16="http://schemas.microsoft.com/office/drawing/2014/main" id="{31DCCD60-3739-0819-8BF0-FD72726D1DB3}"/>
                  </a:ext>
                </a:extLst>
              </p:cNvPr>
              <p:cNvGrpSpPr/>
              <p:nvPr/>
            </p:nvGrpSpPr>
            <p:grpSpPr>
              <a:xfrm>
                <a:off x="8601169" y="4376356"/>
                <a:ext cx="75723" cy="75723"/>
                <a:chOff x="8601169" y="4376356"/>
                <a:chExt cx="75723" cy="75723"/>
              </a:xfrm>
            </p:grpSpPr>
            <p:sp>
              <p:nvSpPr>
                <p:cNvPr id="2154" name="Freeform: Shape 2153">
                  <a:extLst>
                    <a:ext uri="{FF2B5EF4-FFF2-40B4-BE49-F238E27FC236}">
                      <a16:creationId xmlns:a16="http://schemas.microsoft.com/office/drawing/2014/main" id="{4377152D-D8B6-CBE2-A8FC-3F0C016CF9B6}"/>
                    </a:ext>
                  </a:extLst>
                </p:cNvPr>
                <p:cNvSpPr/>
                <p:nvPr/>
              </p:nvSpPr>
              <p:spPr>
                <a:xfrm>
                  <a:off x="8639079"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5" name="Freeform: Shape 2154">
                  <a:extLst>
                    <a:ext uri="{FF2B5EF4-FFF2-40B4-BE49-F238E27FC236}">
                      <a16:creationId xmlns:a16="http://schemas.microsoft.com/office/drawing/2014/main" id="{CF38C1B4-55BE-DEEE-5AFB-F3915609D1D4}"/>
                    </a:ext>
                  </a:extLst>
                </p:cNvPr>
                <p:cNvSpPr/>
                <p:nvPr/>
              </p:nvSpPr>
              <p:spPr>
                <a:xfrm>
                  <a:off x="8601169" y="44141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6" name="Graphic 790">
                <a:extLst>
                  <a:ext uri="{FF2B5EF4-FFF2-40B4-BE49-F238E27FC236}">
                    <a16:creationId xmlns:a16="http://schemas.microsoft.com/office/drawing/2014/main" id="{E504E6BB-BC3C-2A55-0BE4-D2D6F738E23B}"/>
                  </a:ext>
                </a:extLst>
              </p:cNvPr>
              <p:cNvGrpSpPr/>
              <p:nvPr/>
            </p:nvGrpSpPr>
            <p:grpSpPr>
              <a:xfrm>
                <a:off x="8611456" y="4376356"/>
                <a:ext cx="75628" cy="75723"/>
                <a:chOff x="8611456" y="4376356"/>
                <a:chExt cx="75628" cy="75723"/>
              </a:xfrm>
            </p:grpSpPr>
            <p:sp>
              <p:nvSpPr>
                <p:cNvPr id="2152" name="Freeform: Shape 2151">
                  <a:extLst>
                    <a:ext uri="{FF2B5EF4-FFF2-40B4-BE49-F238E27FC236}">
                      <a16:creationId xmlns:a16="http://schemas.microsoft.com/office/drawing/2014/main" id="{33B69A10-30FB-17EC-5DF2-D98FBF79BCBC}"/>
                    </a:ext>
                  </a:extLst>
                </p:cNvPr>
                <p:cNvSpPr/>
                <p:nvPr/>
              </p:nvSpPr>
              <p:spPr>
                <a:xfrm>
                  <a:off x="8649271"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3" name="Freeform: Shape 2152">
                  <a:extLst>
                    <a:ext uri="{FF2B5EF4-FFF2-40B4-BE49-F238E27FC236}">
                      <a16:creationId xmlns:a16="http://schemas.microsoft.com/office/drawing/2014/main" id="{9F468C53-67A7-7615-743B-E4CFEF2D6B43}"/>
                    </a:ext>
                  </a:extLst>
                </p:cNvPr>
                <p:cNvSpPr/>
                <p:nvPr/>
              </p:nvSpPr>
              <p:spPr>
                <a:xfrm>
                  <a:off x="8611456" y="44141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7" name="Graphic 790">
                <a:extLst>
                  <a:ext uri="{FF2B5EF4-FFF2-40B4-BE49-F238E27FC236}">
                    <a16:creationId xmlns:a16="http://schemas.microsoft.com/office/drawing/2014/main" id="{963AAC61-9323-46AA-045B-E35229946EFE}"/>
                  </a:ext>
                </a:extLst>
              </p:cNvPr>
              <p:cNvGrpSpPr/>
              <p:nvPr/>
            </p:nvGrpSpPr>
            <p:grpSpPr>
              <a:xfrm>
                <a:off x="8583453" y="4106989"/>
                <a:ext cx="75723" cy="75723"/>
                <a:chOff x="8583453" y="4106989"/>
                <a:chExt cx="75723" cy="75723"/>
              </a:xfrm>
            </p:grpSpPr>
            <p:sp>
              <p:nvSpPr>
                <p:cNvPr id="2150" name="Freeform: Shape 2149">
                  <a:extLst>
                    <a:ext uri="{FF2B5EF4-FFF2-40B4-BE49-F238E27FC236}">
                      <a16:creationId xmlns:a16="http://schemas.microsoft.com/office/drawing/2014/main" id="{5340E71B-DD22-1DE1-2C3B-693155C2582C}"/>
                    </a:ext>
                  </a:extLst>
                </p:cNvPr>
                <p:cNvSpPr/>
                <p:nvPr/>
              </p:nvSpPr>
              <p:spPr>
                <a:xfrm>
                  <a:off x="86212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1" name="Freeform: Shape 2150">
                  <a:extLst>
                    <a:ext uri="{FF2B5EF4-FFF2-40B4-BE49-F238E27FC236}">
                      <a16:creationId xmlns:a16="http://schemas.microsoft.com/office/drawing/2014/main" id="{D93680B4-B567-A41F-046F-6A4BC282B95B}"/>
                    </a:ext>
                  </a:extLst>
                </p:cNvPr>
                <p:cNvSpPr/>
                <p:nvPr/>
              </p:nvSpPr>
              <p:spPr>
                <a:xfrm>
                  <a:off x="8583453"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8" name="Graphic 790">
                <a:extLst>
                  <a:ext uri="{FF2B5EF4-FFF2-40B4-BE49-F238E27FC236}">
                    <a16:creationId xmlns:a16="http://schemas.microsoft.com/office/drawing/2014/main" id="{7F0327BC-27B4-A4DC-C2C3-CEFB2D6F0AAA}"/>
                  </a:ext>
                </a:extLst>
              </p:cNvPr>
              <p:cNvGrpSpPr/>
              <p:nvPr/>
            </p:nvGrpSpPr>
            <p:grpSpPr>
              <a:xfrm>
                <a:off x="8465057" y="4106989"/>
                <a:ext cx="75723" cy="75723"/>
                <a:chOff x="8465057" y="4106989"/>
                <a:chExt cx="75723" cy="75723"/>
              </a:xfrm>
            </p:grpSpPr>
            <p:sp>
              <p:nvSpPr>
                <p:cNvPr id="2148" name="Freeform: Shape 2147">
                  <a:extLst>
                    <a:ext uri="{FF2B5EF4-FFF2-40B4-BE49-F238E27FC236}">
                      <a16:creationId xmlns:a16="http://schemas.microsoft.com/office/drawing/2014/main" id="{2520DF51-8635-2CBA-AD3B-EDE3154B1AB9}"/>
                    </a:ext>
                  </a:extLst>
                </p:cNvPr>
                <p:cNvSpPr/>
                <p:nvPr/>
              </p:nvSpPr>
              <p:spPr>
                <a:xfrm>
                  <a:off x="85029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9" name="Freeform: Shape 2148">
                  <a:extLst>
                    <a:ext uri="{FF2B5EF4-FFF2-40B4-BE49-F238E27FC236}">
                      <a16:creationId xmlns:a16="http://schemas.microsoft.com/office/drawing/2014/main" id="{4F0F03B8-BD92-C3DA-DFAE-DDE6EA0140E1}"/>
                    </a:ext>
                  </a:extLst>
                </p:cNvPr>
                <p:cNvSpPr/>
                <p:nvPr/>
              </p:nvSpPr>
              <p:spPr>
                <a:xfrm>
                  <a:off x="8465057"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19" name="Graphic 790">
                <a:extLst>
                  <a:ext uri="{FF2B5EF4-FFF2-40B4-BE49-F238E27FC236}">
                    <a16:creationId xmlns:a16="http://schemas.microsoft.com/office/drawing/2014/main" id="{4A40A27F-70C4-F7AC-97A5-3783993213BB}"/>
                  </a:ext>
                </a:extLst>
              </p:cNvPr>
              <p:cNvGrpSpPr/>
              <p:nvPr/>
            </p:nvGrpSpPr>
            <p:grpSpPr>
              <a:xfrm>
                <a:off x="8070817" y="3932491"/>
                <a:ext cx="75723" cy="75628"/>
                <a:chOff x="8070817" y="3932491"/>
                <a:chExt cx="75723" cy="75628"/>
              </a:xfrm>
            </p:grpSpPr>
            <p:sp>
              <p:nvSpPr>
                <p:cNvPr id="2146" name="Freeform: Shape 2145">
                  <a:extLst>
                    <a:ext uri="{FF2B5EF4-FFF2-40B4-BE49-F238E27FC236}">
                      <a16:creationId xmlns:a16="http://schemas.microsoft.com/office/drawing/2014/main" id="{EF08D46D-EDCD-A18F-2ECB-821E6997685D}"/>
                    </a:ext>
                  </a:extLst>
                </p:cNvPr>
                <p:cNvSpPr/>
                <p:nvPr/>
              </p:nvSpPr>
              <p:spPr>
                <a:xfrm>
                  <a:off x="8108632"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7" name="Freeform: Shape 2146">
                  <a:extLst>
                    <a:ext uri="{FF2B5EF4-FFF2-40B4-BE49-F238E27FC236}">
                      <a16:creationId xmlns:a16="http://schemas.microsoft.com/office/drawing/2014/main" id="{9EE741D4-0394-AA2B-6CF4-B3A3291BCB4F}"/>
                    </a:ext>
                  </a:extLst>
                </p:cNvPr>
                <p:cNvSpPr/>
                <p:nvPr/>
              </p:nvSpPr>
              <p:spPr>
                <a:xfrm>
                  <a:off x="8070817"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0" name="Graphic 790">
                <a:extLst>
                  <a:ext uri="{FF2B5EF4-FFF2-40B4-BE49-F238E27FC236}">
                    <a16:creationId xmlns:a16="http://schemas.microsoft.com/office/drawing/2014/main" id="{D26B903E-3BF7-E2AF-9464-00A8BE02F74D}"/>
                  </a:ext>
                </a:extLst>
              </p:cNvPr>
              <p:cNvGrpSpPr/>
              <p:nvPr/>
            </p:nvGrpSpPr>
            <p:grpSpPr>
              <a:xfrm>
                <a:off x="7717726" y="3838193"/>
                <a:ext cx="75628" cy="75628"/>
                <a:chOff x="7717726" y="3838193"/>
                <a:chExt cx="75628" cy="75628"/>
              </a:xfrm>
            </p:grpSpPr>
            <p:sp>
              <p:nvSpPr>
                <p:cNvPr id="2144" name="Freeform: Shape 2143">
                  <a:extLst>
                    <a:ext uri="{FF2B5EF4-FFF2-40B4-BE49-F238E27FC236}">
                      <a16:creationId xmlns:a16="http://schemas.microsoft.com/office/drawing/2014/main" id="{AC1AD515-E186-3EE8-7A31-EB16E455F5DA}"/>
                    </a:ext>
                  </a:extLst>
                </p:cNvPr>
                <p:cNvSpPr/>
                <p:nvPr/>
              </p:nvSpPr>
              <p:spPr>
                <a:xfrm>
                  <a:off x="7755540"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5" name="Freeform: Shape 2144">
                  <a:extLst>
                    <a:ext uri="{FF2B5EF4-FFF2-40B4-BE49-F238E27FC236}">
                      <a16:creationId xmlns:a16="http://schemas.microsoft.com/office/drawing/2014/main" id="{82F9B1D9-A5ED-D69E-5AC1-E9DEEDC68093}"/>
                    </a:ext>
                  </a:extLst>
                </p:cNvPr>
                <p:cNvSpPr/>
                <p:nvPr/>
              </p:nvSpPr>
              <p:spPr>
                <a:xfrm>
                  <a:off x="7717726" y="38760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1" name="Graphic 790">
                <a:extLst>
                  <a:ext uri="{FF2B5EF4-FFF2-40B4-BE49-F238E27FC236}">
                    <a16:creationId xmlns:a16="http://schemas.microsoft.com/office/drawing/2014/main" id="{9F3A1CF0-FD59-D07F-7EFE-AAE9062B1B8D}"/>
                  </a:ext>
                </a:extLst>
              </p:cNvPr>
              <p:cNvGrpSpPr/>
              <p:nvPr/>
            </p:nvGrpSpPr>
            <p:grpSpPr>
              <a:xfrm>
                <a:off x="7431499" y="3801712"/>
                <a:ext cx="75723" cy="75723"/>
                <a:chOff x="7431499" y="3801712"/>
                <a:chExt cx="75723" cy="75723"/>
              </a:xfrm>
            </p:grpSpPr>
            <p:sp>
              <p:nvSpPr>
                <p:cNvPr id="2142" name="Freeform: Shape 2141">
                  <a:extLst>
                    <a:ext uri="{FF2B5EF4-FFF2-40B4-BE49-F238E27FC236}">
                      <a16:creationId xmlns:a16="http://schemas.microsoft.com/office/drawing/2014/main" id="{EDA15EF2-D796-4639-9612-7994091D73CA}"/>
                    </a:ext>
                  </a:extLst>
                </p:cNvPr>
                <p:cNvSpPr/>
                <p:nvPr/>
              </p:nvSpPr>
              <p:spPr>
                <a:xfrm>
                  <a:off x="7469409" y="3801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3" name="Freeform: Shape 2142">
                  <a:extLst>
                    <a:ext uri="{FF2B5EF4-FFF2-40B4-BE49-F238E27FC236}">
                      <a16:creationId xmlns:a16="http://schemas.microsoft.com/office/drawing/2014/main" id="{FCFDA33C-0135-6CD5-0CF3-4CB95775F336}"/>
                    </a:ext>
                  </a:extLst>
                </p:cNvPr>
                <p:cNvSpPr/>
                <p:nvPr/>
              </p:nvSpPr>
              <p:spPr>
                <a:xfrm>
                  <a:off x="7431499" y="3839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2" name="Graphic 790">
                <a:extLst>
                  <a:ext uri="{FF2B5EF4-FFF2-40B4-BE49-F238E27FC236}">
                    <a16:creationId xmlns:a16="http://schemas.microsoft.com/office/drawing/2014/main" id="{E3184F14-4A04-42A3-E386-2D39D3E28A8D}"/>
                  </a:ext>
                </a:extLst>
              </p:cNvPr>
              <p:cNvGrpSpPr/>
              <p:nvPr/>
            </p:nvGrpSpPr>
            <p:grpSpPr>
              <a:xfrm>
                <a:off x="7239380" y="3719226"/>
                <a:ext cx="75723" cy="75723"/>
                <a:chOff x="7239380" y="3719226"/>
                <a:chExt cx="75723" cy="75723"/>
              </a:xfrm>
            </p:grpSpPr>
            <p:sp>
              <p:nvSpPr>
                <p:cNvPr id="2140" name="Freeform: Shape 2139">
                  <a:extLst>
                    <a:ext uri="{FF2B5EF4-FFF2-40B4-BE49-F238E27FC236}">
                      <a16:creationId xmlns:a16="http://schemas.microsoft.com/office/drawing/2014/main" id="{6CA9A25A-F669-FAC7-3D3B-21EFC5E88B92}"/>
                    </a:ext>
                  </a:extLst>
                </p:cNvPr>
                <p:cNvSpPr/>
                <p:nvPr/>
              </p:nvSpPr>
              <p:spPr>
                <a:xfrm>
                  <a:off x="7277290"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1" name="Freeform: Shape 2140">
                  <a:extLst>
                    <a:ext uri="{FF2B5EF4-FFF2-40B4-BE49-F238E27FC236}">
                      <a16:creationId xmlns:a16="http://schemas.microsoft.com/office/drawing/2014/main" id="{825355B3-9BAA-C08A-F112-7E695B5611F5}"/>
                    </a:ext>
                  </a:extLst>
                </p:cNvPr>
                <p:cNvSpPr/>
                <p:nvPr/>
              </p:nvSpPr>
              <p:spPr>
                <a:xfrm>
                  <a:off x="723938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3" name="Graphic 790">
                <a:extLst>
                  <a:ext uri="{FF2B5EF4-FFF2-40B4-BE49-F238E27FC236}">
                    <a16:creationId xmlns:a16="http://schemas.microsoft.com/office/drawing/2014/main" id="{3B489143-B835-3674-BBC4-411A0CA16F0A}"/>
                  </a:ext>
                </a:extLst>
              </p:cNvPr>
              <p:cNvGrpSpPr/>
              <p:nvPr/>
            </p:nvGrpSpPr>
            <p:grpSpPr>
              <a:xfrm>
                <a:off x="7024401" y="3677030"/>
                <a:ext cx="75723" cy="75628"/>
                <a:chOff x="7024401" y="3677030"/>
                <a:chExt cx="75723" cy="75628"/>
              </a:xfrm>
            </p:grpSpPr>
            <p:sp>
              <p:nvSpPr>
                <p:cNvPr id="2138" name="Freeform: Shape 2137">
                  <a:extLst>
                    <a:ext uri="{FF2B5EF4-FFF2-40B4-BE49-F238E27FC236}">
                      <a16:creationId xmlns:a16="http://schemas.microsoft.com/office/drawing/2014/main" id="{91665130-28B3-96F1-CC64-91B652A28EA4}"/>
                    </a:ext>
                  </a:extLst>
                </p:cNvPr>
                <p:cNvSpPr/>
                <p:nvPr/>
              </p:nvSpPr>
              <p:spPr>
                <a:xfrm>
                  <a:off x="7062310"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9" name="Freeform: Shape 2138">
                  <a:extLst>
                    <a:ext uri="{FF2B5EF4-FFF2-40B4-BE49-F238E27FC236}">
                      <a16:creationId xmlns:a16="http://schemas.microsoft.com/office/drawing/2014/main" id="{0E1C2AE3-2463-10A9-9430-899E7DE510B2}"/>
                    </a:ext>
                  </a:extLst>
                </p:cNvPr>
                <p:cNvSpPr/>
                <p:nvPr/>
              </p:nvSpPr>
              <p:spPr>
                <a:xfrm>
                  <a:off x="7024401"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4" name="Graphic 790">
                <a:extLst>
                  <a:ext uri="{FF2B5EF4-FFF2-40B4-BE49-F238E27FC236}">
                    <a16:creationId xmlns:a16="http://schemas.microsoft.com/office/drawing/2014/main" id="{267FD4FA-C31F-A028-995E-C4B7744E1286}"/>
                  </a:ext>
                </a:extLst>
              </p:cNvPr>
              <p:cNvGrpSpPr/>
              <p:nvPr/>
            </p:nvGrpSpPr>
            <p:grpSpPr>
              <a:xfrm>
                <a:off x="6938104" y="3677030"/>
                <a:ext cx="75723" cy="75628"/>
                <a:chOff x="6938104" y="3677030"/>
                <a:chExt cx="75723" cy="75628"/>
              </a:xfrm>
            </p:grpSpPr>
            <p:sp>
              <p:nvSpPr>
                <p:cNvPr id="2136" name="Freeform: Shape 2135">
                  <a:extLst>
                    <a:ext uri="{FF2B5EF4-FFF2-40B4-BE49-F238E27FC236}">
                      <a16:creationId xmlns:a16="http://schemas.microsoft.com/office/drawing/2014/main" id="{AF97D52E-A5AD-2DAF-34A4-C68CD9879FFC}"/>
                    </a:ext>
                  </a:extLst>
                </p:cNvPr>
                <p:cNvSpPr/>
                <p:nvPr/>
              </p:nvSpPr>
              <p:spPr>
                <a:xfrm>
                  <a:off x="6975919"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7" name="Freeform: Shape 2136">
                  <a:extLst>
                    <a:ext uri="{FF2B5EF4-FFF2-40B4-BE49-F238E27FC236}">
                      <a16:creationId xmlns:a16="http://schemas.microsoft.com/office/drawing/2014/main" id="{C924D756-0A3F-7ADE-91B4-0ED93C670855}"/>
                    </a:ext>
                  </a:extLst>
                </p:cNvPr>
                <p:cNvSpPr/>
                <p:nvPr/>
              </p:nvSpPr>
              <p:spPr>
                <a:xfrm>
                  <a:off x="6938104"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5" name="Graphic 790">
                <a:extLst>
                  <a:ext uri="{FF2B5EF4-FFF2-40B4-BE49-F238E27FC236}">
                    <a16:creationId xmlns:a16="http://schemas.microsoft.com/office/drawing/2014/main" id="{28BF67F0-3881-EC84-E1C2-27EA85CD7E6D}"/>
                  </a:ext>
                </a:extLst>
              </p:cNvPr>
              <p:cNvGrpSpPr/>
              <p:nvPr/>
            </p:nvGrpSpPr>
            <p:grpSpPr>
              <a:xfrm>
                <a:off x="6838092" y="3652646"/>
                <a:ext cx="75723" cy="75723"/>
                <a:chOff x="6838092" y="3652646"/>
                <a:chExt cx="75723" cy="75723"/>
              </a:xfrm>
            </p:grpSpPr>
            <p:sp>
              <p:nvSpPr>
                <p:cNvPr id="2134" name="Freeform: Shape 2133">
                  <a:extLst>
                    <a:ext uri="{FF2B5EF4-FFF2-40B4-BE49-F238E27FC236}">
                      <a16:creationId xmlns:a16="http://schemas.microsoft.com/office/drawing/2014/main" id="{310FDB12-2487-051F-6CFD-C4E00B2F3789}"/>
                    </a:ext>
                  </a:extLst>
                </p:cNvPr>
                <p:cNvSpPr/>
                <p:nvPr/>
              </p:nvSpPr>
              <p:spPr>
                <a:xfrm>
                  <a:off x="687590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5" name="Freeform: Shape 2134">
                  <a:extLst>
                    <a:ext uri="{FF2B5EF4-FFF2-40B4-BE49-F238E27FC236}">
                      <a16:creationId xmlns:a16="http://schemas.microsoft.com/office/drawing/2014/main" id="{6154AD48-C176-46C2-B58C-246E71B729E7}"/>
                    </a:ext>
                  </a:extLst>
                </p:cNvPr>
                <p:cNvSpPr/>
                <p:nvPr/>
              </p:nvSpPr>
              <p:spPr>
                <a:xfrm>
                  <a:off x="6838092"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6" name="Graphic 790">
                <a:extLst>
                  <a:ext uri="{FF2B5EF4-FFF2-40B4-BE49-F238E27FC236}">
                    <a16:creationId xmlns:a16="http://schemas.microsoft.com/office/drawing/2014/main" id="{BFE41A98-F344-8AAD-1952-82F1C7AFF92E}"/>
                  </a:ext>
                </a:extLst>
              </p:cNvPr>
              <p:cNvGrpSpPr/>
              <p:nvPr/>
            </p:nvGrpSpPr>
            <p:grpSpPr>
              <a:xfrm>
                <a:off x="6516337" y="3639883"/>
                <a:ext cx="75723" cy="75723"/>
                <a:chOff x="6516337" y="3639883"/>
                <a:chExt cx="75723" cy="75723"/>
              </a:xfrm>
            </p:grpSpPr>
            <p:sp>
              <p:nvSpPr>
                <p:cNvPr id="2132" name="Freeform: Shape 2131">
                  <a:extLst>
                    <a:ext uri="{FF2B5EF4-FFF2-40B4-BE49-F238E27FC236}">
                      <a16:creationId xmlns:a16="http://schemas.microsoft.com/office/drawing/2014/main" id="{B90818D8-DA40-0C48-5D58-0CB0944D9C86}"/>
                    </a:ext>
                  </a:extLst>
                </p:cNvPr>
                <p:cNvSpPr/>
                <p:nvPr/>
              </p:nvSpPr>
              <p:spPr>
                <a:xfrm>
                  <a:off x="6554152"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3" name="Freeform: Shape 2132">
                  <a:extLst>
                    <a:ext uri="{FF2B5EF4-FFF2-40B4-BE49-F238E27FC236}">
                      <a16:creationId xmlns:a16="http://schemas.microsoft.com/office/drawing/2014/main" id="{1D9F0EAC-7195-B37A-DD55-4E334F9F609B}"/>
                    </a:ext>
                  </a:extLst>
                </p:cNvPr>
                <p:cNvSpPr/>
                <p:nvPr/>
              </p:nvSpPr>
              <p:spPr>
                <a:xfrm>
                  <a:off x="651633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7" name="Graphic 790">
                <a:extLst>
                  <a:ext uri="{FF2B5EF4-FFF2-40B4-BE49-F238E27FC236}">
                    <a16:creationId xmlns:a16="http://schemas.microsoft.com/office/drawing/2014/main" id="{EB083647-6A5A-220A-B4F1-CD2565515BF6}"/>
                  </a:ext>
                </a:extLst>
              </p:cNvPr>
              <p:cNvGrpSpPr/>
              <p:nvPr/>
            </p:nvGrpSpPr>
            <p:grpSpPr>
              <a:xfrm>
                <a:off x="6461950" y="3639883"/>
                <a:ext cx="75628" cy="75723"/>
                <a:chOff x="6461950" y="3639883"/>
                <a:chExt cx="75628" cy="75723"/>
              </a:xfrm>
            </p:grpSpPr>
            <p:sp>
              <p:nvSpPr>
                <p:cNvPr id="2130" name="Freeform: Shape 2129">
                  <a:extLst>
                    <a:ext uri="{FF2B5EF4-FFF2-40B4-BE49-F238E27FC236}">
                      <a16:creationId xmlns:a16="http://schemas.microsoft.com/office/drawing/2014/main" id="{F41CA60F-3072-7763-F287-81509C963D28}"/>
                    </a:ext>
                  </a:extLst>
                </p:cNvPr>
                <p:cNvSpPr/>
                <p:nvPr/>
              </p:nvSpPr>
              <p:spPr>
                <a:xfrm>
                  <a:off x="6499764"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1" name="Freeform: Shape 2130">
                  <a:extLst>
                    <a:ext uri="{FF2B5EF4-FFF2-40B4-BE49-F238E27FC236}">
                      <a16:creationId xmlns:a16="http://schemas.microsoft.com/office/drawing/2014/main" id="{561CA0FB-9C1A-DE32-9740-2360E410B025}"/>
                    </a:ext>
                  </a:extLst>
                </p:cNvPr>
                <p:cNvSpPr/>
                <p:nvPr/>
              </p:nvSpPr>
              <p:spPr>
                <a:xfrm>
                  <a:off x="6461950" y="367779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8" name="Graphic 790">
                <a:extLst>
                  <a:ext uri="{FF2B5EF4-FFF2-40B4-BE49-F238E27FC236}">
                    <a16:creationId xmlns:a16="http://schemas.microsoft.com/office/drawing/2014/main" id="{0EF9F111-FDF1-C053-2BE7-03EEB66EFE14}"/>
                  </a:ext>
                </a:extLst>
              </p:cNvPr>
              <p:cNvGrpSpPr/>
              <p:nvPr/>
            </p:nvGrpSpPr>
            <p:grpSpPr>
              <a:xfrm>
                <a:off x="6475475" y="3639883"/>
                <a:ext cx="75723" cy="75723"/>
                <a:chOff x="6475475" y="3639883"/>
                <a:chExt cx="75723" cy="75723"/>
              </a:xfrm>
            </p:grpSpPr>
            <p:sp>
              <p:nvSpPr>
                <p:cNvPr id="2128" name="Freeform: Shape 2127">
                  <a:extLst>
                    <a:ext uri="{FF2B5EF4-FFF2-40B4-BE49-F238E27FC236}">
                      <a16:creationId xmlns:a16="http://schemas.microsoft.com/office/drawing/2014/main" id="{9ADD2C99-47E9-0D29-A4E0-D33B9A094065}"/>
                    </a:ext>
                  </a:extLst>
                </p:cNvPr>
                <p:cNvSpPr/>
                <p:nvPr/>
              </p:nvSpPr>
              <p:spPr>
                <a:xfrm>
                  <a:off x="651338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9" name="Freeform: Shape 2128">
                  <a:extLst>
                    <a:ext uri="{FF2B5EF4-FFF2-40B4-BE49-F238E27FC236}">
                      <a16:creationId xmlns:a16="http://schemas.microsoft.com/office/drawing/2014/main" id="{7C37154A-2C7C-ADDC-FD16-8E67B056BD12}"/>
                    </a:ext>
                  </a:extLst>
                </p:cNvPr>
                <p:cNvSpPr/>
                <p:nvPr/>
              </p:nvSpPr>
              <p:spPr>
                <a:xfrm>
                  <a:off x="6475475"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29" name="Graphic 790">
                <a:extLst>
                  <a:ext uri="{FF2B5EF4-FFF2-40B4-BE49-F238E27FC236}">
                    <a16:creationId xmlns:a16="http://schemas.microsoft.com/office/drawing/2014/main" id="{CA908694-1ED8-7F6A-FB97-72F052D3E65D}"/>
                  </a:ext>
                </a:extLst>
              </p:cNvPr>
              <p:cNvGrpSpPr/>
              <p:nvPr/>
            </p:nvGrpSpPr>
            <p:grpSpPr>
              <a:xfrm>
                <a:off x="6489096" y="3639883"/>
                <a:ext cx="75723" cy="75723"/>
                <a:chOff x="6489096" y="3639883"/>
                <a:chExt cx="75723" cy="75723"/>
              </a:xfrm>
            </p:grpSpPr>
            <p:sp>
              <p:nvSpPr>
                <p:cNvPr id="2126" name="Freeform: Shape 2125">
                  <a:extLst>
                    <a:ext uri="{FF2B5EF4-FFF2-40B4-BE49-F238E27FC236}">
                      <a16:creationId xmlns:a16="http://schemas.microsoft.com/office/drawing/2014/main" id="{9E674EED-4378-2316-8A39-02FF4258226E}"/>
                    </a:ext>
                  </a:extLst>
                </p:cNvPr>
                <p:cNvSpPr/>
                <p:nvPr/>
              </p:nvSpPr>
              <p:spPr>
                <a:xfrm>
                  <a:off x="652700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7" name="Freeform: Shape 2126">
                  <a:extLst>
                    <a:ext uri="{FF2B5EF4-FFF2-40B4-BE49-F238E27FC236}">
                      <a16:creationId xmlns:a16="http://schemas.microsoft.com/office/drawing/2014/main" id="{10B71149-7BB5-B574-CB44-916C7C630EE2}"/>
                    </a:ext>
                  </a:extLst>
                </p:cNvPr>
                <p:cNvSpPr/>
                <p:nvPr/>
              </p:nvSpPr>
              <p:spPr>
                <a:xfrm>
                  <a:off x="6489096"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0" name="Graphic 790">
                <a:extLst>
                  <a:ext uri="{FF2B5EF4-FFF2-40B4-BE49-F238E27FC236}">
                    <a16:creationId xmlns:a16="http://schemas.microsoft.com/office/drawing/2014/main" id="{B103B42F-D3EE-44EF-2585-435975E62C7E}"/>
                  </a:ext>
                </a:extLst>
              </p:cNvPr>
              <p:cNvGrpSpPr/>
              <p:nvPr/>
            </p:nvGrpSpPr>
            <p:grpSpPr>
              <a:xfrm>
                <a:off x="6399847" y="3598449"/>
                <a:ext cx="75628" cy="75723"/>
                <a:chOff x="6399847" y="3598449"/>
                <a:chExt cx="75628" cy="75723"/>
              </a:xfrm>
            </p:grpSpPr>
            <p:sp>
              <p:nvSpPr>
                <p:cNvPr id="2124" name="Freeform: Shape 2123">
                  <a:extLst>
                    <a:ext uri="{FF2B5EF4-FFF2-40B4-BE49-F238E27FC236}">
                      <a16:creationId xmlns:a16="http://schemas.microsoft.com/office/drawing/2014/main" id="{C1D72A95-BF8B-E900-D9D0-6E7A99297BA1}"/>
                    </a:ext>
                  </a:extLst>
                </p:cNvPr>
                <p:cNvSpPr/>
                <p:nvPr/>
              </p:nvSpPr>
              <p:spPr>
                <a:xfrm>
                  <a:off x="643766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5" name="Freeform: Shape 2124">
                  <a:extLst>
                    <a:ext uri="{FF2B5EF4-FFF2-40B4-BE49-F238E27FC236}">
                      <a16:creationId xmlns:a16="http://schemas.microsoft.com/office/drawing/2014/main" id="{42B06ADC-0100-E9AC-FC9B-19D80AB47EF8}"/>
                    </a:ext>
                  </a:extLst>
                </p:cNvPr>
                <p:cNvSpPr/>
                <p:nvPr/>
              </p:nvSpPr>
              <p:spPr>
                <a:xfrm>
                  <a:off x="6399847" y="363635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1" name="Graphic 790">
                <a:extLst>
                  <a:ext uri="{FF2B5EF4-FFF2-40B4-BE49-F238E27FC236}">
                    <a16:creationId xmlns:a16="http://schemas.microsoft.com/office/drawing/2014/main" id="{A536E7AA-38DB-7999-3F83-44CEF2B800F1}"/>
                  </a:ext>
                </a:extLst>
              </p:cNvPr>
              <p:cNvGrpSpPr/>
              <p:nvPr/>
            </p:nvGrpSpPr>
            <p:grpSpPr>
              <a:xfrm>
                <a:off x="6254590" y="3598449"/>
                <a:ext cx="75723" cy="75723"/>
                <a:chOff x="6254590" y="3598449"/>
                <a:chExt cx="75723" cy="75723"/>
              </a:xfrm>
            </p:grpSpPr>
            <p:sp>
              <p:nvSpPr>
                <p:cNvPr id="2122" name="Freeform: Shape 2121">
                  <a:extLst>
                    <a:ext uri="{FF2B5EF4-FFF2-40B4-BE49-F238E27FC236}">
                      <a16:creationId xmlns:a16="http://schemas.microsoft.com/office/drawing/2014/main" id="{DD8D804F-3922-3488-E819-4A67955FC77A}"/>
                    </a:ext>
                  </a:extLst>
                </p:cNvPr>
                <p:cNvSpPr/>
                <p:nvPr/>
              </p:nvSpPr>
              <p:spPr>
                <a:xfrm>
                  <a:off x="629240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3" name="Freeform: Shape 2122">
                  <a:extLst>
                    <a:ext uri="{FF2B5EF4-FFF2-40B4-BE49-F238E27FC236}">
                      <a16:creationId xmlns:a16="http://schemas.microsoft.com/office/drawing/2014/main" id="{23755749-481A-13B6-1658-14F6D88597A4}"/>
                    </a:ext>
                  </a:extLst>
                </p:cNvPr>
                <p:cNvSpPr/>
                <p:nvPr/>
              </p:nvSpPr>
              <p:spPr>
                <a:xfrm>
                  <a:off x="6254590"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2" name="Graphic 790">
                <a:extLst>
                  <a:ext uri="{FF2B5EF4-FFF2-40B4-BE49-F238E27FC236}">
                    <a16:creationId xmlns:a16="http://schemas.microsoft.com/office/drawing/2014/main" id="{0DFA2FFB-9F1A-73F4-44BC-B72641EC91AB}"/>
                  </a:ext>
                </a:extLst>
              </p:cNvPr>
              <p:cNvGrpSpPr/>
              <p:nvPr/>
            </p:nvGrpSpPr>
            <p:grpSpPr>
              <a:xfrm>
                <a:off x="6192773" y="3598449"/>
                <a:ext cx="75723" cy="75723"/>
                <a:chOff x="6192773" y="3598449"/>
                <a:chExt cx="75723" cy="75723"/>
              </a:xfrm>
            </p:grpSpPr>
            <p:sp>
              <p:nvSpPr>
                <p:cNvPr id="2120" name="Freeform: Shape 2119">
                  <a:extLst>
                    <a:ext uri="{FF2B5EF4-FFF2-40B4-BE49-F238E27FC236}">
                      <a16:creationId xmlns:a16="http://schemas.microsoft.com/office/drawing/2014/main" id="{DE9B7BAD-54DB-89E9-5176-9CF7886061F1}"/>
                    </a:ext>
                  </a:extLst>
                </p:cNvPr>
                <p:cNvSpPr/>
                <p:nvPr/>
              </p:nvSpPr>
              <p:spPr>
                <a:xfrm>
                  <a:off x="6230587"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1" name="Freeform: Shape 2120">
                  <a:extLst>
                    <a:ext uri="{FF2B5EF4-FFF2-40B4-BE49-F238E27FC236}">
                      <a16:creationId xmlns:a16="http://schemas.microsoft.com/office/drawing/2014/main" id="{7DC9C7CC-79BA-6541-4596-299BC0EA7DAD}"/>
                    </a:ext>
                  </a:extLst>
                </p:cNvPr>
                <p:cNvSpPr/>
                <p:nvPr/>
              </p:nvSpPr>
              <p:spPr>
                <a:xfrm>
                  <a:off x="6192773"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3" name="Graphic 790">
                <a:extLst>
                  <a:ext uri="{FF2B5EF4-FFF2-40B4-BE49-F238E27FC236}">
                    <a16:creationId xmlns:a16="http://schemas.microsoft.com/office/drawing/2014/main" id="{3E462371-5E0E-8C72-C73C-D50CEA55C219}"/>
                  </a:ext>
                </a:extLst>
              </p:cNvPr>
              <p:cNvGrpSpPr/>
              <p:nvPr/>
            </p:nvGrpSpPr>
            <p:grpSpPr>
              <a:xfrm>
                <a:off x="6174104" y="3598449"/>
                <a:ext cx="75723" cy="75723"/>
                <a:chOff x="6174104" y="3598449"/>
                <a:chExt cx="75723" cy="75723"/>
              </a:xfrm>
            </p:grpSpPr>
            <p:sp>
              <p:nvSpPr>
                <p:cNvPr id="2118" name="Freeform: Shape 2117">
                  <a:extLst>
                    <a:ext uri="{FF2B5EF4-FFF2-40B4-BE49-F238E27FC236}">
                      <a16:creationId xmlns:a16="http://schemas.microsoft.com/office/drawing/2014/main" id="{68BC7E7B-8231-A2F3-D794-8EB152188305}"/>
                    </a:ext>
                  </a:extLst>
                </p:cNvPr>
                <p:cNvSpPr/>
                <p:nvPr/>
              </p:nvSpPr>
              <p:spPr>
                <a:xfrm>
                  <a:off x="6212014"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9" name="Freeform: Shape 2118">
                  <a:extLst>
                    <a:ext uri="{FF2B5EF4-FFF2-40B4-BE49-F238E27FC236}">
                      <a16:creationId xmlns:a16="http://schemas.microsoft.com/office/drawing/2014/main" id="{4FD0A3C9-9F50-303A-75DD-B3BF88CF2BD3}"/>
                    </a:ext>
                  </a:extLst>
                </p:cNvPr>
                <p:cNvSpPr/>
                <p:nvPr/>
              </p:nvSpPr>
              <p:spPr>
                <a:xfrm>
                  <a:off x="6174104"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4" name="Graphic 790">
                <a:extLst>
                  <a:ext uri="{FF2B5EF4-FFF2-40B4-BE49-F238E27FC236}">
                    <a16:creationId xmlns:a16="http://schemas.microsoft.com/office/drawing/2014/main" id="{B520AF98-5778-3A19-5FA3-9DC9921A1D15}"/>
                  </a:ext>
                </a:extLst>
              </p:cNvPr>
              <p:cNvGrpSpPr/>
              <p:nvPr/>
            </p:nvGrpSpPr>
            <p:grpSpPr>
              <a:xfrm>
                <a:off x="6096475" y="3598449"/>
                <a:ext cx="75723" cy="75723"/>
                <a:chOff x="6096475" y="3598449"/>
                <a:chExt cx="75723" cy="75723"/>
              </a:xfrm>
            </p:grpSpPr>
            <p:sp>
              <p:nvSpPr>
                <p:cNvPr id="2116" name="Freeform: Shape 2115">
                  <a:extLst>
                    <a:ext uri="{FF2B5EF4-FFF2-40B4-BE49-F238E27FC236}">
                      <a16:creationId xmlns:a16="http://schemas.microsoft.com/office/drawing/2014/main" id="{35B6F304-E0AC-24C4-D217-356189F973D8}"/>
                    </a:ext>
                  </a:extLst>
                </p:cNvPr>
                <p:cNvSpPr/>
                <p:nvPr/>
              </p:nvSpPr>
              <p:spPr>
                <a:xfrm>
                  <a:off x="613438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7" name="Freeform: Shape 2116">
                  <a:extLst>
                    <a:ext uri="{FF2B5EF4-FFF2-40B4-BE49-F238E27FC236}">
                      <a16:creationId xmlns:a16="http://schemas.microsoft.com/office/drawing/2014/main" id="{F1D6CA51-7596-63A6-203A-49FEAF828C36}"/>
                    </a:ext>
                  </a:extLst>
                </p:cNvPr>
                <p:cNvSpPr/>
                <p:nvPr/>
              </p:nvSpPr>
              <p:spPr>
                <a:xfrm>
                  <a:off x="6096475"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5" name="Graphic 790">
                <a:extLst>
                  <a:ext uri="{FF2B5EF4-FFF2-40B4-BE49-F238E27FC236}">
                    <a16:creationId xmlns:a16="http://schemas.microsoft.com/office/drawing/2014/main" id="{B089BD50-86FE-5F82-E7BB-E3E1EBE7711A}"/>
                  </a:ext>
                </a:extLst>
              </p:cNvPr>
              <p:cNvGrpSpPr/>
              <p:nvPr/>
            </p:nvGrpSpPr>
            <p:grpSpPr>
              <a:xfrm>
                <a:off x="6078759" y="3598449"/>
                <a:ext cx="75628" cy="75723"/>
                <a:chOff x="6078759" y="3598449"/>
                <a:chExt cx="75628" cy="75723"/>
              </a:xfrm>
            </p:grpSpPr>
            <p:sp>
              <p:nvSpPr>
                <p:cNvPr id="2114" name="Freeform: Shape 2113">
                  <a:extLst>
                    <a:ext uri="{FF2B5EF4-FFF2-40B4-BE49-F238E27FC236}">
                      <a16:creationId xmlns:a16="http://schemas.microsoft.com/office/drawing/2014/main" id="{9A6B62FA-4B26-EE1B-3900-D7D0E662B495}"/>
                    </a:ext>
                  </a:extLst>
                </p:cNvPr>
                <p:cNvSpPr/>
                <p:nvPr/>
              </p:nvSpPr>
              <p:spPr>
                <a:xfrm>
                  <a:off x="6116573"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5" name="Freeform: Shape 2114">
                  <a:extLst>
                    <a:ext uri="{FF2B5EF4-FFF2-40B4-BE49-F238E27FC236}">
                      <a16:creationId xmlns:a16="http://schemas.microsoft.com/office/drawing/2014/main" id="{46B7B87C-9704-8EA6-E64D-62FE893C8DB7}"/>
                    </a:ext>
                  </a:extLst>
                </p:cNvPr>
                <p:cNvSpPr/>
                <p:nvPr/>
              </p:nvSpPr>
              <p:spPr>
                <a:xfrm>
                  <a:off x="6078759"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6" name="Graphic 790">
                <a:extLst>
                  <a:ext uri="{FF2B5EF4-FFF2-40B4-BE49-F238E27FC236}">
                    <a16:creationId xmlns:a16="http://schemas.microsoft.com/office/drawing/2014/main" id="{07C854B7-BAC7-3FE2-78AE-5F8F41B35F79}"/>
                  </a:ext>
                </a:extLst>
              </p:cNvPr>
              <p:cNvGrpSpPr/>
              <p:nvPr/>
            </p:nvGrpSpPr>
            <p:grpSpPr>
              <a:xfrm>
                <a:off x="6039135" y="3546442"/>
                <a:ext cx="75723" cy="75628"/>
                <a:chOff x="6039135" y="3546442"/>
                <a:chExt cx="75723" cy="75628"/>
              </a:xfrm>
            </p:grpSpPr>
            <p:sp>
              <p:nvSpPr>
                <p:cNvPr id="2112" name="Freeform: Shape 2111">
                  <a:extLst>
                    <a:ext uri="{FF2B5EF4-FFF2-40B4-BE49-F238E27FC236}">
                      <a16:creationId xmlns:a16="http://schemas.microsoft.com/office/drawing/2014/main" id="{A4A6B523-5208-0254-E738-5DF7C7CDD360}"/>
                    </a:ext>
                  </a:extLst>
                </p:cNvPr>
                <p:cNvSpPr/>
                <p:nvPr/>
              </p:nvSpPr>
              <p:spPr>
                <a:xfrm>
                  <a:off x="6077044" y="35464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3" name="Freeform: Shape 2112">
                  <a:extLst>
                    <a:ext uri="{FF2B5EF4-FFF2-40B4-BE49-F238E27FC236}">
                      <a16:creationId xmlns:a16="http://schemas.microsoft.com/office/drawing/2014/main" id="{8933DE1C-D278-EAB8-DE04-B842BE866D26}"/>
                    </a:ext>
                  </a:extLst>
                </p:cNvPr>
                <p:cNvSpPr/>
                <p:nvPr/>
              </p:nvSpPr>
              <p:spPr>
                <a:xfrm>
                  <a:off x="6039135" y="35842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7" name="Graphic 790">
                <a:extLst>
                  <a:ext uri="{FF2B5EF4-FFF2-40B4-BE49-F238E27FC236}">
                    <a16:creationId xmlns:a16="http://schemas.microsoft.com/office/drawing/2014/main" id="{435829A4-8959-2434-6229-459ACC0BA816}"/>
                  </a:ext>
                </a:extLst>
              </p:cNvPr>
              <p:cNvGrpSpPr/>
              <p:nvPr/>
            </p:nvGrpSpPr>
            <p:grpSpPr>
              <a:xfrm>
                <a:off x="5977984" y="3472814"/>
                <a:ext cx="75628" cy="75723"/>
                <a:chOff x="5977984" y="3472814"/>
                <a:chExt cx="75628" cy="75723"/>
              </a:xfrm>
            </p:grpSpPr>
            <p:sp>
              <p:nvSpPr>
                <p:cNvPr id="2110" name="Freeform: Shape 2109">
                  <a:extLst>
                    <a:ext uri="{FF2B5EF4-FFF2-40B4-BE49-F238E27FC236}">
                      <a16:creationId xmlns:a16="http://schemas.microsoft.com/office/drawing/2014/main" id="{6F77B389-EEDE-A4A1-8AF3-3C3D0FCF450F}"/>
                    </a:ext>
                  </a:extLst>
                </p:cNvPr>
                <p:cNvSpPr/>
                <p:nvPr/>
              </p:nvSpPr>
              <p:spPr>
                <a:xfrm>
                  <a:off x="6015799" y="34728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1" name="Freeform: Shape 2110">
                  <a:extLst>
                    <a:ext uri="{FF2B5EF4-FFF2-40B4-BE49-F238E27FC236}">
                      <a16:creationId xmlns:a16="http://schemas.microsoft.com/office/drawing/2014/main" id="{820937BE-F5A9-40A3-B12A-4CA09FD4603F}"/>
                    </a:ext>
                  </a:extLst>
                </p:cNvPr>
                <p:cNvSpPr/>
                <p:nvPr/>
              </p:nvSpPr>
              <p:spPr>
                <a:xfrm>
                  <a:off x="5977984" y="35107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8" name="Graphic 790">
                <a:extLst>
                  <a:ext uri="{FF2B5EF4-FFF2-40B4-BE49-F238E27FC236}">
                    <a16:creationId xmlns:a16="http://schemas.microsoft.com/office/drawing/2014/main" id="{1EEABC7A-6B71-77F5-58C1-9279CED07567}"/>
                  </a:ext>
                </a:extLst>
              </p:cNvPr>
              <p:cNvGrpSpPr/>
              <p:nvPr/>
            </p:nvGrpSpPr>
            <p:grpSpPr>
              <a:xfrm>
                <a:off x="5730715" y="3443096"/>
                <a:ext cx="75723" cy="75723"/>
                <a:chOff x="5730715" y="3443096"/>
                <a:chExt cx="75723" cy="75723"/>
              </a:xfrm>
            </p:grpSpPr>
            <p:sp>
              <p:nvSpPr>
                <p:cNvPr id="2108" name="Freeform: Shape 2107">
                  <a:extLst>
                    <a:ext uri="{FF2B5EF4-FFF2-40B4-BE49-F238E27FC236}">
                      <a16:creationId xmlns:a16="http://schemas.microsoft.com/office/drawing/2014/main" id="{B94648EE-D236-17C0-03A6-9047DE173D05}"/>
                    </a:ext>
                  </a:extLst>
                </p:cNvPr>
                <p:cNvSpPr/>
                <p:nvPr/>
              </p:nvSpPr>
              <p:spPr>
                <a:xfrm>
                  <a:off x="5768530" y="3443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9" name="Freeform: Shape 2108">
                  <a:extLst>
                    <a:ext uri="{FF2B5EF4-FFF2-40B4-BE49-F238E27FC236}">
                      <a16:creationId xmlns:a16="http://schemas.microsoft.com/office/drawing/2014/main" id="{8FD59FA2-E9DD-279C-74C1-CF8A37BD5F62}"/>
                    </a:ext>
                  </a:extLst>
                </p:cNvPr>
                <p:cNvSpPr/>
                <p:nvPr/>
              </p:nvSpPr>
              <p:spPr>
                <a:xfrm>
                  <a:off x="5730715" y="34809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39" name="Graphic 790">
                <a:extLst>
                  <a:ext uri="{FF2B5EF4-FFF2-40B4-BE49-F238E27FC236}">
                    <a16:creationId xmlns:a16="http://schemas.microsoft.com/office/drawing/2014/main" id="{C3EEA857-8243-E465-5A47-79911EED3598}"/>
                  </a:ext>
                </a:extLst>
              </p:cNvPr>
              <p:cNvGrpSpPr/>
              <p:nvPr/>
            </p:nvGrpSpPr>
            <p:grpSpPr>
              <a:xfrm>
                <a:off x="5503449" y="3300793"/>
                <a:ext cx="75723" cy="75723"/>
                <a:chOff x="5503449" y="3300793"/>
                <a:chExt cx="75723" cy="75723"/>
              </a:xfrm>
            </p:grpSpPr>
            <p:sp>
              <p:nvSpPr>
                <p:cNvPr id="2106" name="Freeform: Shape 2105">
                  <a:extLst>
                    <a:ext uri="{FF2B5EF4-FFF2-40B4-BE49-F238E27FC236}">
                      <a16:creationId xmlns:a16="http://schemas.microsoft.com/office/drawing/2014/main" id="{8A90E336-CFAC-6287-F413-86399D7D8FFA}"/>
                    </a:ext>
                  </a:extLst>
                </p:cNvPr>
                <p:cNvSpPr/>
                <p:nvPr/>
              </p:nvSpPr>
              <p:spPr>
                <a:xfrm>
                  <a:off x="5541263"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7" name="Freeform: Shape 2106">
                  <a:extLst>
                    <a:ext uri="{FF2B5EF4-FFF2-40B4-BE49-F238E27FC236}">
                      <a16:creationId xmlns:a16="http://schemas.microsoft.com/office/drawing/2014/main" id="{3E27CF19-EF77-54B4-0E0C-D93A6AC18017}"/>
                    </a:ext>
                  </a:extLst>
                </p:cNvPr>
                <p:cNvSpPr/>
                <p:nvPr/>
              </p:nvSpPr>
              <p:spPr>
                <a:xfrm>
                  <a:off x="5503449"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0" name="Graphic 790">
                <a:extLst>
                  <a:ext uri="{FF2B5EF4-FFF2-40B4-BE49-F238E27FC236}">
                    <a16:creationId xmlns:a16="http://schemas.microsoft.com/office/drawing/2014/main" id="{BE2E8CC8-7655-B329-5F98-8478C22E87AC}"/>
                  </a:ext>
                </a:extLst>
              </p:cNvPr>
              <p:cNvGrpSpPr/>
              <p:nvPr/>
            </p:nvGrpSpPr>
            <p:grpSpPr>
              <a:xfrm>
                <a:off x="5338095" y="3244786"/>
                <a:ext cx="75628" cy="75723"/>
                <a:chOff x="5338095" y="3244786"/>
                <a:chExt cx="75628" cy="75723"/>
              </a:xfrm>
            </p:grpSpPr>
            <p:sp>
              <p:nvSpPr>
                <p:cNvPr id="2104" name="Freeform: Shape 2103">
                  <a:extLst>
                    <a:ext uri="{FF2B5EF4-FFF2-40B4-BE49-F238E27FC236}">
                      <a16:creationId xmlns:a16="http://schemas.microsoft.com/office/drawing/2014/main" id="{70AC2718-BEA1-62A5-2B67-B082A1B50AA6}"/>
                    </a:ext>
                  </a:extLst>
                </p:cNvPr>
                <p:cNvSpPr/>
                <p:nvPr/>
              </p:nvSpPr>
              <p:spPr>
                <a:xfrm>
                  <a:off x="5375909"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5" name="Freeform: Shape 2104">
                  <a:extLst>
                    <a:ext uri="{FF2B5EF4-FFF2-40B4-BE49-F238E27FC236}">
                      <a16:creationId xmlns:a16="http://schemas.microsoft.com/office/drawing/2014/main" id="{D65C088A-CE77-1168-65C3-E123EE75D929}"/>
                    </a:ext>
                  </a:extLst>
                </p:cNvPr>
                <p:cNvSpPr/>
                <p:nvPr/>
              </p:nvSpPr>
              <p:spPr>
                <a:xfrm>
                  <a:off x="5338095" y="32826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1" name="Graphic 790">
                <a:extLst>
                  <a:ext uri="{FF2B5EF4-FFF2-40B4-BE49-F238E27FC236}">
                    <a16:creationId xmlns:a16="http://schemas.microsoft.com/office/drawing/2014/main" id="{13A2F8F3-55F0-B051-7F0F-019F44D5B4B6}"/>
                  </a:ext>
                </a:extLst>
              </p:cNvPr>
              <p:cNvGrpSpPr/>
              <p:nvPr/>
            </p:nvGrpSpPr>
            <p:grpSpPr>
              <a:xfrm>
                <a:off x="5268753" y="3244786"/>
                <a:ext cx="75723" cy="75723"/>
                <a:chOff x="5268753" y="3244786"/>
                <a:chExt cx="75723" cy="75723"/>
              </a:xfrm>
            </p:grpSpPr>
            <p:sp>
              <p:nvSpPr>
                <p:cNvPr id="2102" name="Freeform: Shape 2101">
                  <a:extLst>
                    <a:ext uri="{FF2B5EF4-FFF2-40B4-BE49-F238E27FC236}">
                      <a16:creationId xmlns:a16="http://schemas.microsoft.com/office/drawing/2014/main" id="{1EEF555E-4353-8229-48FB-3C5BD77B5B60}"/>
                    </a:ext>
                  </a:extLst>
                </p:cNvPr>
                <p:cNvSpPr/>
                <p:nvPr/>
              </p:nvSpPr>
              <p:spPr>
                <a:xfrm>
                  <a:off x="5306567"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3" name="Freeform: Shape 2102">
                  <a:extLst>
                    <a:ext uri="{FF2B5EF4-FFF2-40B4-BE49-F238E27FC236}">
                      <a16:creationId xmlns:a16="http://schemas.microsoft.com/office/drawing/2014/main" id="{4B12DDAB-EA68-6474-7C7A-68C83874580B}"/>
                    </a:ext>
                  </a:extLst>
                </p:cNvPr>
                <p:cNvSpPr/>
                <p:nvPr/>
              </p:nvSpPr>
              <p:spPr>
                <a:xfrm>
                  <a:off x="5268753"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2" name="Graphic 790">
                <a:extLst>
                  <a:ext uri="{FF2B5EF4-FFF2-40B4-BE49-F238E27FC236}">
                    <a16:creationId xmlns:a16="http://schemas.microsoft.com/office/drawing/2014/main" id="{14492316-F311-516C-ADC5-42C2BA0759A8}"/>
                  </a:ext>
                </a:extLst>
              </p:cNvPr>
              <p:cNvGrpSpPr/>
              <p:nvPr/>
            </p:nvGrpSpPr>
            <p:grpSpPr>
              <a:xfrm>
                <a:off x="5234082" y="3244786"/>
                <a:ext cx="75723" cy="75723"/>
                <a:chOff x="5234082" y="3244786"/>
                <a:chExt cx="75723" cy="75723"/>
              </a:xfrm>
            </p:grpSpPr>
            <p:sp>
              <p:nvSpPr>
                <p:cNvPr id="2100" name="Freeform: Shape 2099">
                  <a:extLst>
                    <a:ext uri="{FF2B5EF4-FFF2-40B4-BE49-F238E27FC236}">
                      <a16:creationId xmlns:a16="http://schemas.microsoft.com/office/drawing/2014/main" id="{C329818A-8A60-050C-3FE2-73E74157CDA3}"/>
                    </a:ext>
                  </a:extLst>
                </p:cNvPr>
                <p:cNvSpPr/>
                <p:nvPr/>
              </p:nvSpPr>
              <p:spPr>
                <a:xfrm>
                  <a:off x="5271991"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1" name="Freeform: Shape 2100">
                  <a:extLst>
                    <a:ext uri="{FF2B5EF4-FFF2-40B4-BE49-F238E27FC236}">
                      <a16:creationId xmlns:a16="http://schemas.microsoft.com/office/drawing/2014/main" id="{CBCCD6AC-E88A-5EA7-AE95-C876EFC2A045}"/>
                    </a:ext>
                  </a:extLst>
                </p:cNvPr>
                <p:cNvSpPr/>
                <p:nvPr/>
              </p:nvSpPr>
              <p:spPr>
                <a:xfrm>
                  <a:off x="5234082"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3" name="Graphic 790">
                <a:extLst>
                  <a:ext uri="{FF2B5EF4-FFF2-40B4-BE49-F238E27FC236}">
                    <a16:creationId xmlns:a16="http://schemas.microsoft.com/office/drawing/2014/main" id="{0B5A6201-3218-8CBC-E8FE-A4ABEF87DC8D}"/>
                  </a:ext>
                </a:extLst>
              </p:cNvPr>
              <p:cNvGrpSpPr/>
              <p:nvPr/>
            </p:nvGrpSpPr>
            <p:grpSpPr>
              <a:xfrm>
                <a:off x="5211603" y="3234689"/>
                <a:ext cx="75723" cy="75723"/>
                <a:chOff x="5211603" y="3234689"/>
                <a:chExt cx="75723" cy="75723"/>
              </a:xfrm>
            </p:grpSpPr>
            <p:sp>
              <p:nvSpPr>
                <p:cNvPr id="2098" name="Freeform: Shape 2097">
                  <a:extLst>
                    <a:ext uri="{FF2B5EF4-FFF2-40B4-BE49-F238E27FC236}">
                      <a16:creationId xmlns:a16="http://schemas.microsoft.com/office/drawing/2014/main" id="{59D6664B-D611-DD41-1F11-882510D4F8F4}"/>
                    </a:ext>
                  </a:extLst>
                </p:cNvPr>
                <p:cNvSpPr/>
                <p:nvPr/>
              </p:nvSpPr>
              <p:spPr>
                <a:xfrm>
                  <a:off x="5249417" y="32346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9" name="Freeform: Shape 2098">
                  <a:extLst>
                    <a:ext uri="{FF2B5EF4-FFF2-40B4-BE49-F238E27FC236}">
                      <a16:creationId xmlns:a16="http://schemas.microsoft.com/office/drawing/2014/main" id="{EE41B61E-303D-A48D-80B8-B01F40F435F9}"/>
                    </a:ext>
                  </a:extLst>
                </p:cNvPr>
                <p:cNvSpPr/>
                <p:nvPr/>
              </p:nvSpPr>
              <p:spPr>
                <a:xfrm>
                  <a:off x="5211603" y="32725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4" name="Graphic 790">
                <a:extLst>
                  <a:ext uri="{FF2B5EF4-FFF2-40B4-BE49-F238E27FC236}">
                    <a16:creationId xmlns:a16="http://schemas.microsoft.com/office/drawing/2014/main" id="{F8551E7F-230D-F6AE-426D-2763F5013624}"/>
                  </a:ext>
                </a:extLst>
              </p:cNvPr>
              <p:cNvGrpSpPr/>
              <p:nvPr/>
            </p:nvGrpSpPr>
            <p:grpSpPr>
              <a:xfrm>
                <a:off x="5196268" y="3222116"/>
                <a:ext cx="75723" cy="75723"/>
                <a:chOff x="5196268" y="3222116"/>
                <a:chExt cx="75723" cy="75723"/>
              </a:xfrm>
            </p:grpSpPr>
            <p:sp>
              <p:nvSpPr>
                <p:cNvPr id="2096" name="Freeform: Shape 2095">
                  <a:extLst>
                    <a:ext uri="{FF2B5EF4-FFF2-40B4-BE49-F238E27FC236}">
                      <a16:creationId xmlns:a16="http://schemas.microsoft.com/office/drawing/2014/main" id="{BC210B21-B9D0-C363-1EA1-416CCDC57DFB}"/>
                    </a:ext>
                  </a:extLst>
                </p:cNvPr>
                <p:cNvSpPr/>
                <p:nvPr/>
              </p:nvSpPr>
              <p:spPr>
                <a:xfrm>
                  <a:off x="5234082" y="32221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7" name="Freeform: Shape 2096">
                  <a:extLst>
                    <a:ext uri="{FF2B5EF4-FFF2-40B4-BE49-F238E27FC236}">
                      <a16:creationId xmlns:a16="http://schemas.microsoft.com/office/drawing/2014/main" id="{327F3766-7BF3-9A7F-0722-758343399891}"/>
                    </a:ext>
                  </a:extLst>
                </p:cNvPr>
                <p:cNvSpPr/>
                <p:nvPr/>
              </p:nvSpPr>
              <p:spPr>
                <a:xfrm>
                  <a:off x="5196268" y="32600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5" name="Graphic 790">
                <a:extLst>
                  <a:ext uri="{FF2B5EF4-FFF2-40B4-BE49-F238E27FC236}">
                    <a16:creationId xmlns:a16="http://schemas.microsoft.com/office/drawing/2014/main" id="{183E0850-E7AE-CAE3-E2FE-3EADBE48471B}"/>
                  </a:ext>
                </a:extLst>
              </p:cNvPr>
              <p:cNvGrpSpPr/>
              <p:nvPr/>
            </p:nvGrpSpPr>
            <p:grpSpPr>
              <a:xfrm>
                <a:off x="5183599" y="3206971"/>
                <a:ext cx="75723" cy="75723"/>
                <a:chOff x="5183599" y="3206971"/>
                <a:chExt cx="75723" cy="75723"/>
              </a:xfrm>
            </p:grpSpPr>
            <p:sp>
              <p:nvSpPr>
                <p:cNvPr id="2094" name="Freeform: Shape 2093">
                  <a:extLst>
                    <a:ext uri="{FF2B5EF4-FFF2-40B4-BE49-F238E27FC236}">
                      <a16:creationId xmlns:a16="http://schemas.microsoft.com/office/drawing/2014/main" id="{92E4582B-D798-615F-8A49-8FE2BA28ED77}"/>
                    </a:ext>
                  </a:extLst>
                </p:cNvPr>
                <p:cNvSpPr/>
                <p:nvPr/>
              </p:nvSpPr>
              <p:spPr>
                <a:xfrm>
                  <a:off x="5221509" y="32069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5" name="Freeform: Shape 2094">
                  <a:extLst>
                    <a:ext uri="{FF2B5EF4-FFF2-40B4-BE49-F238E27FC236}">
                      <a16:creationId xmlns:a16="http://schemas.microsoft.com/office/drawing/2014/main" id="{0A9EDD1C-52B9-9183-FF86-E194913AC2BB}"/>
                    </a:ext>
                  </a:extLst>
                </p:cNvPr>
                <p:cNvSpPr/>
                <p:nvPr/>
              </p:nvSpPr>
              <p:spPr>
                <a:xfrm>
                  <a:off x="5183599" y="32447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6" name="Graphic 790">
                <a:extLst>
                  <a:ext uri="{FF2B5EF4-FFF2-40B4-BE49-F238E27FC236}">
                    <a16:creationId xmlns:a16="http://schemas.microsoft.com/office/drawing/2014/main" id="{C7657AC6-31D6-EC71-ED11-ED6927F0C96E}"/>
                  </a:ext>
                </a:extLst>
              </p:cNvPr>
              <p:cNvGrpSpPr/>
              <p:nvPr/>
            </p:nvGrpSpPr>
            <p:grpSpPr>
              <a:xfrm>
                <a:off x="5171217" y="3173729"/>
                <a:ext cx="75628" cy="75723"/>
                <a:chOff x="5171217" y="3173729"/>
                <a:chExt cx="75628" cy="75723"/>
              </a:xfrm>
            </p:grpSpPr>
            <p:sp>
              <p:nvSpPr>
                <p:cNvPr id="2092" name="Freeform: Shape 2091">
                  <a:extLst>
                    <a:ext uri="{FF2B5EF4-FFF2-40B4-BE49-F238E27FC236}">
                      <a16:creationId xmlns:a16="http://schemas.microsoft.com/office/drawing/2014/main" id="{51D4618A-ADC0-CCFD-F826-B147FD286DC0}"/>
                    </a:ext>
                  </a:extLst>
                </p:cNvPr>
                <p:cNvSpPr/>
                <p:nvPr/>
              </p:nvSpPr>
              <p:spPr>
                <a:xfrm>
                  <a:off x="5209031" y="31737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3" name="Freeform: Shape 2092">
                  <a:extLst>
                    <a:ext uri="{FF2B5EF4-FFF2-40B4-BE49-F238E27FC236}">
                      <a16:creationId xmlns:a16="http://schemas.microsoft.com/office/drawing/2014/main" id="{0D0FCA50-793F-A491-B6C5-512D0ABF856F}"/>
                    </a:ext>
                  </a:extLst>
                </p:cNvPr>
                <p:cNvSpPr/>
                <p:nvPr/>
              </p:nvSpPr>
              <p:spPr>
                <a:xfrm>
                  <a:off x="5171217" y="32116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7" name="Graphic 790">
                <a:extLst>
                  <a:ext uri="{FF2B5EF4-FFF2-40B4-BE49-F238E27FC236}">
                    <a16:creationId xmlns:a16="http://schemas.microsoft.com/office/drawing/2014/main" id="{D335A640-709F-8E89-D27A-D9C9AA70D9A4}"/>
                  </a:ext>
                </a:extLst>
              </p:cNvPr>
              <p:cNvGrpSpPr/>
              <p:nvPr/>
            </p:nvGrpSpPr>
            <p:grpSpPr>
              <a:xfrm>
                <a:off x="5158453" y="3158965"/>
                <a:ext cx="75628" cy="75723"/>
                <a:chOff x="5158453" y="3158965"/>
                <a:chExt cx="75628" cy="75723"/>
              </a:xfrm>
            </p:grpSpPr>
            <p:sp>
              <p:nvSpPr>
                <p:cNvPr id="2090" name="Freeform: Shape 2089">
                  <a:extLst>
                    <a:ext uri="{FF2B5EF4-FFF2-40B4-BE49-F238E27FC236}">
                      <a16:creationId xmlns:a16="http://schemas.microsoft.com/office/drawing/2014/main" id="{C9AFD413-664D-A288-3209-DC8EC82EC021}"/>
                    </a:ext>
                  </a:extLst>
                </p:cNvPr>
                <p:cNvSpPr/>
                <p:nvPr/>
              </p:nvSpPr>
              <p:spPr>
                <a:xfrm>
                  <a:off x="5196268"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1" name="Freeform: Shape 2090">
                  <a:extLst>
                    <a:ext uri="{FF2B5EF4-FFF2-40B4-BE49-F238E27FC236}">
                      <a16:creationId xmlns:a16="http://schemas.microsoft.com/office/drawing/2014/main" id="{453C9935-E0E6-1EB0-F034-5A383178E43E}"/>
                    </a:ext>
                  </a:extLst>
                </p:cNvPr>
                <p:cNvSpPr/>
                <p:nvPr/>
              </p:nvSpPr>
              <p:spPr>
                <a:xfrm>
                  <a:off x="5158453" y="319687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8" name="Graphic 790">
                <a:extLst>
                  <a:ext uri="{FF2B5EF4-FFF2-40B4-BE49-F238E27FC236}">
                    <a16:creationId xmlns:a16="http://schemas.microsoft.com/office/drawing/2014/main" id="{D106F33D-030B-20DB-B03D-CD4817660607}"/>
                  </a:ext>
                </a:extLst>
              </p:cNvPr>
              <p:cNvGrpSpPr/>
              <p:nvPr/>
            </p:nvGrpSpPr>
            <p:grpSpPr>
              <a:xfrm>
                <a:off x="5145880" y="3158965"/>
                <a:ext cx="75723" cy="75723"/>
                <a:chOff x="5145880" y="3158965"/>
                <a:chExt cx="75723" cy="75723"/>
              </a:xfrm>
            </p:grpSpPr>
            <p:sp>
              <p:nvSpPr>
                <p:cNvPr id="2088" name="Freeform: Shape 2087">
                  <a:extLst>
                    <a:ext uri="{FF2B5EF4-FFF2-40B4-BE49-F238E27FC236}">
                      <a16:creationId xmlns:a16="http://schemas.microsoft.com/office/drawing/2014/main" id="{8882420A-52C0-3C85-919C-680BBC6F087B}"/>
                    </a:ext>
                  </a:extLst>
                </p:cNvPr>
                <p:cNvSpPr/>
                <p:nvPr/>
              </p:nvSpPr>
              <p:spPr>
                <a:xfrm>
                  <a:off x="5183695"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9" name="Freeform: Shape 2088">
                  <a:extLst>
                    <a:ext uri="{FF2B5EF4-FFF2-40B4-BE49-F238E27FC236}">
                      <a16:creationId xmlns:a16="http://schemas.microsoft.com/office/drawing/2014/main" id="{9CDE5CB3-DCBF-7088-FF57-90382B792635}"/>
                    </a:ext>
                  </a:extLst>
                </p:cNvPr>
                <p:cNvSpPr/>
                <p:nvPr/>
              </p:nvSpPr>
              <p:spPr>
                <a:xfrm>
                  <a:off x="5145880"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49" name="Graphic 790">
                <a:extLst>
                  <a:ext uri="{FF2B5EF4-FFF2-40B4-BE49-F238E27FC236}">
                    <a16:creationId xmlns:a16="http://schemas.microsoft.com/office/drawing/2014/main" id="{01A66395-6474-B3D9-93E6-A63665D8F605}"/>
                  </a:ext>
                </a:extLst>
              </p:cNvPr>
              <p:cNvGrpSpPr/>
              <p:nvPr/>
            </p:nvGrpSpPr>
            <p:grpSpPr>
              <a:xfrm>
                <a:off x="5133307" y="3158965"/>
                <a:ext cx="75723" cy="75723"/>
                <a:chOff x="5133307" y="3158965"/>
                <a:chExt cx="75723" cy="75723"/>
              </a:xfrm>
            </p:grpSpPr>
            <p:sp>
              <p:nvSpPr>
                <p:cNvPr id="2086" name="Freeform: Shape 2085">
                  <a:extLst>
                    <a:ext uri="{FF2B5EF4-FFF2-40B4-BE49-F238E27FC236}">
                      <a16:creationId xmlns:a16="http://schemas.microsoft.com/office/drawing/2014/main" id="{F7EE1E1E-F25B-1929-F092-57A0E6076B40}"/>
                    </a:ext>
                  </a:extLst>
                </p:cNvPr>
                <p:cNvSpPr/>
                <p:nvPr/>
              </p:nvSpPr>
              <p:spPr>
                <a:xfrm>
                  <a:off x="5171217"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7" name="Freeform: Shape 2086">
                  <a:extLst>
                    <a:ext uri="{FF2B5EF4-FFF2-40B4-BE49-F238E27FC236}">
                      <a16:creationId xmlns:a16="http://schemas.microsoft.com/office/drawing/2014/main" id="{316792C6-DC72-A626-50B3-C3ED661FD067}"/>
                    </a:ext>
                  </a:extLst>
                </p:cNvPr>
                <p:cNvSpPr/>
                <p:nvPr/>
              </p:nvSpPr>
              <p:spPr>
                <a:xfrm>
                  <a:off x="5133307"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0" name="Graphic 790">
                <a:extLst>
                  <a:ext uri="{FF2B5EF4-FFF2-40B4-BE49-F238E27FC236}">
                    <a16:creationId xmlns:a16="http://schemas.microsoft.com/office/drawing/2014/main" id="{27C9E519-CA63-AB45-09C2-592AA6B4F105}"/>
                  </a:ext>
                </a:extLst>
              </p:cNvPr>
              <p:cNvGrpSpPr/>
              <p:nvPr/>
            </p:nvGrpSpPr>
            <p:grpSpPr>
              <a:xfrm>
                <a:off x="4973287" y="3133057"/>
                <a:ext cx="75723" cy="75723"/>
                <a:chOff x="4973287" y="3133057"/>
                <a:chExt cx="75723" cy="75723"/>
              </a:xfrm>
            </p:grpSpPr>
            <p:sp>
              <p:nvSpPr>
                <p:cNvPr id="2084" name="Freeform: Shape 2083">
                  <a:extLst>
                    <a:ext uri="{FF2B5EF4-FFF2-40B4-BE49-F238E27FC236}">
                      <a16:creationId xmlns:a16="http://schemas.microsoft.com/office/drawing/2014/main" id="{976D59EC-6D05-E5A4-F489-53E67527E940}"/>
                    </a:ext>
                  </a:extLst>
                </p:cNvPr>
                <p:cNvSpPr/>
                <p:nvPr/>
              </p:nvSpPr>
              <p:spPr>
                <a:xfrm>
                  <a:off x="5011102"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5" name="Freeform: Shape 2084">
                  <a:extLst>
                    <a:ext uri="{FF2B5EF4-FFF2-40B4-BE49-F238E27FC236}">
                      <a16:creationId xmlns:a16="http://schemas.microsoft.com/office/drawing/2014/main" id="{C7F79F2D-9B24-C829-B0AB-DF3F2E7A7B4B}"/>
                    </a:ext>
                  </a:extLst>
                </p:cNvPr>
                <p:cNvSpPr/>
                <p:nvPr/>
              </p:nvSpPr>
              <p:spPr>
                <a:xfrm>
                  <a:off x="4973287" y="3170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1" name="Graphic 790">
                <a:extLst>
                  <a:ext uri="{FF2B5EF4-FFF2-40B4-BE49-F238E27FC236}">
                    <a16:creationId xmlns:a16="http://schemas.microsoft.com/office/drawing/2014/main" id="{F5FC43D9-DAF1-BC96-9EB3-5486B4FA1CD7}"/>
                  </a:ext>
                </a:extLst>
              </p:cNvPr>
              <p:cNvGrpSpPr/>
              <p:nvPr/>
            </p:nvGrpSpPr>
            <p:grpSpPr>
              <a:xfrm>
                <a:off x="4802980" y="3087052"/>
                <a:ext cx="75723" cy="75723"/>
                <a:chOff x="4802980" y="3087052"/>
                <a:chExt cx="75723" cy="75723"/>
              </a:xfrm>
            </p:grpSpPr>
            <p:sp>
              <p:nvSpPr>
                <p:cNvPr id="2082" name="Freeform: Shape 2081">
                  <a:extLst>
                    <a:ext uri="{FF2B5EF4-FFF2-40B4-BE49-F238E27FC236}">
                      <a16:creationId xmlns:a16="http://schemas.microsoft.com/office/drawing/2014/main" id="{CFE27E65-8897-6064-C591-FC20FB673159}"/>
                    </a:ext>
                  </a:extLst>
                </p:cNvPr>
                <p:cNvSpPr/>
                <p:nvPr/>
              </p:nvSpPr>
              <p:spPr>
                <a:xfrm>
                  <a:off x="4840795" y="30870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3" name="Freeform: Shape 2082">
                  <a:extLst>
                    <a:ext uri="{FF2B5EF4-FFF2-40B4-BE49-F238E27FC236}">
                      <a16:creationId xmlns:a16="http://schemas.microsoft.com/office/drawing/2014/main" id="{D2E238FA-DA1E-D522-A636-D925E2C1A252}"/>
                    </a:ext>
                  </a:extLst>
                </p:cNvPr>
                <p:cNvSpPr/>
                <p:nvPr/>
              </p:nvSpPr>
              <p:spPr>
                <a:xfrm>
                  <a:off x="4802980" y="31248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2" name="Graphic 790">
                <a:extLst>
                  <a:ext uri="{FF2B5EF4-FFF2-40B4-BE49-F238E27FC236}">
                    <a16:creationId xmlns:a16="http://schemas.microsoft.com/office/drawing/2014/main" id="{C24AD6AB-4868-7465-E986-A212AAB34E5E}"/>
                  </a:ext>
                </a:extLst>
              </p:cNvPr>
              <p:cNvGrpSpPr/>
              <p:nvPr/>
            </p:nvGrpSpPr>
            <p:grpSpPr>
              <a:xfrm>
                <a:off x="4788502" y="3073240"/>
                <a:ext cx="75723" cy="75723"/>
                <a:chOff x="4788502" y="3073240"/>
                <a:chExt cx="75723" cy="75723"/>
              </a:xfrm>
            </p:grpSpPr>
            <p:sp>
              <p:nvSpPr>
                <p:cNvPr id="2080" name="Freeform: Shape 2079">
                  <a:extLst>
                    <a:ext uri="{FF2B5EF4-FFF2-40B4-BE49-F238E27FC236}">
                      <a16:creationId xmlns:a16="http://schemas.microsoft.com/office/drawing/2014/main" id="{95212D59-6FBD-9328-CF76-D83AD9330A00}"/>
                    </a:ext>
                  </a:extLst>
                </p:cNvPr>
                <p:cNvSpPr/>
                <p:nvPr/>
              </p:nvSpPr>
              <p:spPr>
                <a:xfrm>
                  <a:off x="4826317" y="30732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1" name="Freeform: Shape 2080">
                  <a:extLst>
                    <a:ext uri="{FF2B5EF4-FFF2-40B4-BE49-F238E27FC236}">
                      <a16:creationId xmlns:a16="http://schemas.microsoft.com/office/drawing/2014/main" id="{A07902F9-A7B3-3B0F-5993-4B034BA914E3}"/>
                    </a:ext>
                  </a:extLst>
                </p:cNvPr>
                <p:cNvSpPr/>
                <p:nvPr/>
              </p:nvSpPr>
              <p:spPr>
                <a:xfrm>
                  <a:off x="4788502" y="3111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3" name="Graphic 790">
                <a:extLst>
                  <a:ext uri="{FF2B5EF4-FFF2-40B4-BE49-F238E27FC236}">
                    <a16:creationId xmlns:a16="http://schemas.microsoft.com/office/drawing/2014/main" id="{DE4D3364-4F02-423C-EA47-E007FCB561B6}"/>
                  </a:ext>
                </a:extLst>
              </p:cNvPr>
              <p:cNvGrpSpPr/>
              <p:nvPr/>
            </p:nvGrpSpPr>
            <p:grpSpPr>
              <a:xfrm>
                <a:off x="4634864" y="2850260"/>
                <a:ext cx="75723" cy="75723"/>
                <a:chOff x="4634864" y="2850260"/>
                <a:chExt cx="75723" cy="75723"/>
              </a:xfrm>
            </p:grpSpPr>
            <p:sp>
              <p:nvSpPr>
                <p:cNvPr id="2078" name="Freeform: Shape 2077">
                  <a:extLst>
                    <a:ext uri="{FF2B5EF4-FFF2-40B4-BE49-F238E27FC236}">
                      <a16:creationId xmlns:a16="http://schemas.microsoft.com/office/drawing/2014/main" id="{24670D72-ADCE-716D-ECF5-2D305844EB2B}"/>
                    </a:ext>
                  </a:extLst>
                </p:cNvPr>
                <p:cNvSpPr/>
                <p:nvPr/>
              </p:nvSpPr>
              <p:spPr>
                <a:xfrm>
                  <a:off x="4672774" y="28502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9" name="Freeform: Shape 2078">
                  <a:extLst>
                    <a:ext uri="{FF2B5EF4-FFF2-40B4-BE49-F238E27FC236}">
                      <a16:creationId xmlns:a16="http://schemas.microsoft.com/office/drawing/2014/main" id="{D58B7A64-C359-31F3-B1DE-EB76EBC9AF4B}"/>
                    </a:ext>
                  </a:extLst>
                </p:cNvPr>
                <p:cNvSpPr/>
                <p:nvPr/>
              </p:nvSpPr>
              <p:spPr>
                <a:xfrm>
                  <a:off x="4634864" y="28880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4" name="Graphic 790">
                <a:extLst>
                  <a:ext uri="{FF2B5EF4-FFF2-40B4-BE49-F238E27FC236}">
                    <a16:creationId xmlns:a16="http://schemas.microsoft.com/office/drawing/2014/main" id="{629DEF57-BA21-1371-BAAB-8BFF7EECC5D0}"/>
                  </a:ext>
                </a:extLst>
              </p:cNvPr>
              <p:cNvGrpSpPr/>
              <p:nvPr/>
            </p:nvGrpSpPr>
            <p:grpSpPr>
              <a:xfrm>
                <a:off x="4664106" y="2856928"/>
                <a:ext cx="98964" cy="89630"/>
                <a:chOff x="4664106" y="2856928"/>
                <a:chExt cx="98964" cy="89630"/>
              </a:xfrm>
            </p:grpSpPr>
            <p:sp>
              <p:nvSpPr>
                <p:cNvPr id="2074" name="Freeform: Shape 2073">
                  <a:extLst>
                    <a:ext uri="{FF2B5EF4-FFF2-40B4-BE49-F238E27FC236}">
                      <a16:creationId xmlns:a16="http://schemas.microsoft.com/office/drawing/2014/main" id="{EBC43614-1CDF-E121-B486-6B0EB62D67A2}"/>
                    </a:ext>
                  </a:extLst>
                </p:cNvPr>
                <p:cNvSpPr/>
                <p:nvPr/>
              </p:nvSpPr>
              <p:spPr>
                <a:xfrm>
                  <a:off x="4701920" y="28569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5" name="Freeform: Shape 2074">
                  <a:extLst>
                    <a:ext uri="{FF2B5EF4-FFF2-40B4-BE49-F238E27FC236}">
                      <a16:creationId xmlns:a16="http://schemas.microsoft.com/office/drawing/2014/main" id="{58B9ED95-6F86-ED22-6975-453C8C318834}"/>
                    </a:ext>
                  </a:extLst>
                </p:cNvPr>
                <p:cNvSpPr/>
                <p:nvPr/>
              </p:nvSpPr>
              <p:spPr>
                <a:xfrm>
                  <a:off x="4664106" y="28947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6" name="Freeform: Shape 2075">
                  <a:extLst>
                    <a:ext uri="{FF2B5EF4-FFF2-40B4-BE49-F238E27FC236}">
                      <a16:creationId xmlns:a16="http://schemas.microsoft.com/office/drawing/2014/main" id="{DFAB1FFC-79E3-B7A8-C6F6-9EBB9BCF98F5}"/>
                    </a:ext>
                  </a:extLst>
                </p:cNvPr>
                <p:cNvSpPr/>
                <p:nvPr/>
              </p:nvSpPr>
              <p:spPr>
                <a:xfrm>
                  <a:off x="4725256" y="287083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7" name="Freeform: Shape 2076">
                  <a:extLst>
                    <a:ext uri="{FF2B5EF4-FFF2-40B4-BE49-F238E27FC236}">
                      <a16:creationId xmlns:a16="http://schemas.microsoft.com/office/drawing/2014/main" id="{93D47B9B-AF5D-B6A7-0D11-A5F15F5BE102}"/>
                    </a:ext>
                  </a:extLst>
                </p:cNvPr>
                <p:cNvSpPr/>
                <p:nvPr/>
              </p:nvSpPr>
              <p:spPr>
                <a:xfrm>
                  <a:off x="4687347" y="29086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5" name="Graphic 790">
                <a:extLst>
                  <a:ext uri="{FF2B5EF4-FFF2-40B4-BE49-F238E27FC236}">
                    <a16:creationId xmlns:a16="http://schemas.microsoft.com/office/drawing/2014/main" id="{FE7E34B4-790C-35BA-1D73-B625CFC98514}"/>
                  </a:ext>
                </a:extLst>
              </p:cNvPr>
              <p:cNvGrpSpPr/>
              <p:nvPr/>
            </p:nvGrpSpPr>
            <p:grpSpPr>
              <a:xfrm>
                <a:off x="4725256" y="2932651"/>
                <a:ext cx="75628" cy="75628"/>
                <a:chOff x="4725256" y="2932651"/>
                <a:chExt cx="75628" cy="75628"/>
              </a:xfrm>
            </p:grpSpPr>
            <p:sp>
              <p:nvSpPr>
                <p:cNvPr id="2072" name="Freeform: Shape 2071">
                  <a:extLst>
                    <a:ext uri="{FF2B5EF4-FFF2-40B4-BE49-F238E27FC236}">
                      <a16:creationId xmlns:a16="http://schemas.microsoft.com/office/drawing/2014/main" id="{7B80AA37-86C0-DE8B-32F4-832B9CB4AD66}"/>
                    </a:ext>
                  </a:extLst>
                </p:cNvPr>
                <p:cNvSpPr/>
                <p:nvPr/>
              </p:nvSpPr>
              <p:spPr>
                <a:xfrm>
                  <a:off x="4763071" y="29326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3" name="Freeform: Shape 2072">
                  <a:extLst>
                    <a:ext uri="{FF2B5EF4-FFF2-40B4-BE49-F238E27FC236}">
                      <a16:creationId xmlns:a16="http://schemas.microsoft.com/office/drawing/2014/main" id="{C74C57CB-7D16-8918-5F13-E201176C5C99}"/>
                    </a:ext>
                  </a:extLst>
                </p:cNvPr>
                <p:cNvSpPr/>
                <p:nvPr/>
              </p:nvSpPr>
              <p:spPr>
                <a:xfrm>
                  <a:off x="4725256" y="29704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6" name="Graphic 790">
                <a:extLst>
                  <a:ext uri="{FF2B5EF4-FFF2-40B4-BE49-F238E27FC236}">
                    <a16:creationId xmlns:a16="http://schemas.microsoft.com/office/drawing/2014/main" id="{77328237-5DCC-9187-6D37-CE34FB70F648}"/>
                  </a:ext>
                </a:extLst>
              </p:cNvPr>
              <p:cNvGrpSpPr/>
              <p:nvPr/>
            </p:nvGrpSpPr>
            <p:grpSpPr>
              <a:xfrm>
                <a:off x="4734972" y="2977038"/>
                <a:ext cx="75628" cy="75723"/>
                <a:chOff x="4734972" y="2977038"/>
                <a:chExt cx="75628" cy="75723"/>
              </a:xfrm>
            </p:grpSpPr>
            <p:sp>
              <p:nvSpPr>
                <p:cNvPr id="2070" name="Freeform: Shape 2069">
                  <a:extLst>
                    <a:ext uri="{FF2B5EF4-FFF2-40B4-BE49-F238E27FC236}">
                      <a16:creationId xmlns:a16="http://schemas.microsoft.com/office/drawing/2014/main" id="{EAE05877-B17D-291B-D7E9-F0142ECE2AF9}"/>
                    </a:ext>
                  </a:extLst>
                </p:cNvPr>
                <p:cNvSpPr/>
                <p:nvPr/>
              </p:nvSpPr>
              <p:spPr>
                <a:xfrm>
                  <a:off x="4772786" y="29770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1" name="Freeform: Shape 2070">
                  <a:extLst>
                    <a:ext uri="{FF2B5EF4-FFF2-40B4-BE49-F238E27FC236}">
                      <a16:creationId xmlns:a16="http://schemas.microsoft.com/office/drawing/2014/main" id="{FB68C94F-71C8-60B5-1965-B280FDF764D1}"/>
                    </a:ext>
                  </a:extLst>
                </p:cNvPr>
                <p:cNvSpPr/>
                <p:nvPr/>
              </p:nvSpPr>
              <p:spPr>
                <a:xfrm>
                  <a:off x="4734972" y="30148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7" name="Graphic 790">
                <a:extLst>
                  <a:ext uri="{FF2B5EF4-FFF2-40B4-BE49-F238E27FC236}">
                    <a16:creationId xmlns:a16="http://schemas.microsoft.com/office/drawing/2014/main" id="{1AF1E572-D5EB-76A8-1461-49405126E2B2}"/>
                  </a:ext>
                </a:extLst>
              </p:cNvPr>
              <p:cNvGrpSpPr/>
              <p:nvPr/>
            </p:nvGrpSpPr>
            <p:grpSpPr>
              <a:xfrm>
                <a:off x="4744021" y="3008280"/>
                <a:ext cx="75723" cy="75723"/>
                <a:chOff x="4744021" y="3008280"/>
                <a:chExt cx="75723" cy="75723"/>
              </a:xfrm>
            </p:grpSpPr>
            <p:sp>
              <p:nvSpPr>
                <p:cNvPr id="2068" name="Freeform: Shape 2067">
                  <a:extLst>
                    <a:ext uri="{FF2B5EF4-FFF2-40B4-BE49-F238E27FC236}">
                      <a16:creationId xmlns:a16="http://schemas.microsoft.com/office/drawing/2014/main" id="{559C11E4-50F1-B57F-B8D0-3631D75A2B8B}"/>
                    </a:ext>
                  </a:extLst>
                </p:cNvPr>
                <p:cNvSpPr/>
                <p:nvPr/>
              </p:nvSpPr>
              <p:spPr>
                <a:xfrm>
                  <a:off x="4781835" y="30082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9" name="Freeform: Shape 2068">
                  <a:extLst>
                    <a:ext uri="{FF2B5EF4-FFF2-40B4-BE49-F238E27FC236}">
                      <a16:creationId xmlns:a16="http://schemas.microsoft.com/office/drawing/2014/main" id="{F9055062-E678-38BC-86C9-8C08159E8F10}"/>
                    </a:ext>
                  </a:extLst>
                </p:cNvPr>
                <p:cNvSpPr/>
                <p:nvPr/>
              </p:nvSpPr>
              <p:spPr>
                <a:xfrm>
                  <a:off x="4744021" y="30461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8" name="Graphic 790">
                <a:extLst>
                  <a:ext uri="{FF2B5EF4-FFF2-40B4-BE49-F238E27FC236}">
                    <a16:creationId xmlns:a16="http://schemas.microsoft.com/office/drawing/2014/main" id="{4AC684FB-1C89-2F72-DE67-5F1503049475}"/>
                  </a:ext>
                </a:extLst>
              </p:cNvPr>
              <p:cNvGrpSpPr/>
              <p:nvPr/>
            </p:nvGrpSpPr>
            <p:grpSpPr>
              <a:xfrm>
                <a:off x="4765166" y="3033045"/>
                <a:ext cx="75628" cy="75723"/>
                <a:chOff x="4765166" y="3033045"/>
                <a:chExt cx="75628" cy="75723"/>
              </a:xfrm>
            </p:grpSpPr>
            <p:sp>
              <p:nvSpPr>
                <p:cNvPr id="2066" name="Freeform: Shape 2065">
                  <a:extLst>
                    <a:ext uri="{FF2B5EF4-FFF2-40B4-BE49-F238E27FC236}">
                      <a16:creationId xmlns:a16="http://schemas.microsoft.com/office/drawing/2014/main" id="{BB11A4AA-B1FC-23DF-6741-FD3AB75627AF}"/>
                    </a:ext>
                  </a:extLst>
                </p:cNvPr>
                <p:cNvSpPr/>
                <p:nvPr/>
              </p:nvSpPr>
              <p:spPr>
                <a:xfrm>
                  <a:off x="4802980" y="303304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7" name="Freeform: Shape 2066">
                  <a:extLst>
                    <a:ext uri="{FF2B5EF4-FFF2-40B4-BE49-F238E27FC236}">
                      <a16:creationId xmlns:a16="http://schemas.microsoft.com/office/drawing/2014/main" id="{BD4C4135-1CBD-95CD-4FE3-9F32BA1261C8}"/>
                    </a:ext>
                  </a:extLst>
                </p:cNvPr>
                <p:cNvSpPr/>
                <p:nvPr/>
              </p:nvSpPr>
              <p:spPr>
                <a:xfrm>
                  <a:off x="4765166" y="307095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59" name="Graphic 790">
                <a:extLst>
                  <a:ext uri="{FF2B5EF4-FFF2-40B4-BE49-F238E27FC236}">
                    <a16:creationId xmlns:a16="http://schemas.microsoft.com/office/drawing/2014/main" id="{507A55BA-CE71-3A4D-1137-6D51E78A0294}"/>
                  </a:ext>
                </a:extLst>
              </p:cNvPr>
              <p:cNvGrpSpPr/>
              <p:nvPr/>
            </p:nvGrpSpPr>
            <p:grpSpPr>
              <a:xfrm>
                <a:off x="4499895" y="2814732"/>
                <a:ext cx="75628" cy="75723"/>
                <a:chOff x="4499895" y="2814732"/>
                <a:chExt cx="75628" cy="75723"/>
              </a:xfrm>
            </p:grpSpPr>
            <p:sp>
              <p:nvSpPr>
                <p:cNvPr id="2064" name="Freeform: Shape 2063">
                  <a:extLst>
                    <a:ext uri="{FF2B5EF4-FFF2-40B4-BE49-F238E27FC236}">
                      <a16:creationId xmlns:a16="http://schemas.microsoft.com/office/drawing/2014/main" id="{63814282-F44A-7106-77DD-7078FA9DBEF3}"/>
                    </a:ext>
                  </a:extLst>
                </p:cNvPr>
                <p:cNvSpPr/>
                <p:nvPr/>
              </p:nvSpPr>
              <p:spPr>
                <a:xfrm>
                  <a:off x="4537709" y="28147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5" name="Freeform: Shape 2064">
                  <a:extLst>
                    <a:ext uri="{FF2B5EF4-FFF2-40B4-BE49-F238E27FC236}">
                      <a16:creationId xmlns:a16="http://schemas.microsoft.com/office/drawing/2014/main" id="{D36D3C99-DA48-BD84-13B1-62A86DFE303E}"/>
                    </a:ext>
                  </a:extLst>
                </p:cNvPr>
                <p:cNvSpPr/>
                <p:nvPr/>
              </p:nvSpPr>
              <p:spPr>
                <a:xfrm>
                  <a:off x="4499895" y="28526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0" name="Graphic 790">
                <a:extLst>
                  <a:ext uri="{FF2B5EF4-FFF2-40B4-BE49-F238E27FC236}">
                    <a16:creationId xmlns:a16="http://schemas.microsoft.com/office/drawing/2014/main" id="{7D305CB6-8752-EDE2-7C7A-AEADA331D1BC}"/>
                  </a:ext>
                </a:extLst>
              </p:cNvPr>
              <p:cNvGrpSpPr/>
              <p:nvPr/>
            </p:nvGrpSpPr>
            <p:grpSpPr>
              <a:xfrm>
                <a:off x="4424171" y="2808731"/>
                <a:ext cx="75723" cy="75628"/>
                <a:chOff x="4424171" y="2808731"/>
                <a:chExt cx="75723" cy="75628"/>
              </a:xfrm>
            </p:grpSpPr>
            <p:sp>
              <p:nvSpPr>
                <p:cNvPr id="2062" name="Freeform: Shape 2061">
                  <a:extLst>
                    <a:ext uri="{FF2B5EF4-FFF2-40B4-BE49-F238E27FC236}">
                      <a16:creationId xmlns:a16="http://schemas.microsoft.com/office/drawing/2014/main" id="{3081699A-E528-7702-1B23-7CA94B3B278D}"/>
                    </a:ext>
                  </a:extLst>
                </p:cNvPr>
                <p:cNvSpPr/>
                <p:nvPr/>
              </p:nvSpPr>
              <p:spPr>
                <a:xfrm>
                  <a:off x="4461985" y="280873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3" name="Freeform: Shape 2062">
                  <a:extLst>
                    <a:ext uri="{FF2B5EF4-FFF2-40B4-BE49-F238E27FC236}">
                      <a16:creationId xmlns:a16="http://schemas.microsoft.com/office/drawing/2014/main" id="{8A8943D9-5E87-3437-2E4B-A75504009761}"/>
                    </a:ext>
                  </a:extLst>
                </p:cNvPr>
                <p:cNvSpPr/>
                <p:nvPr/>
              </p:nvSpPr>
              <p:spPr>
                <a:xfrm>
                  <a:off x="4424171" y="28465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1" name="Graphic 790">
                <a:extLst>
                  <a:ext uri="{FF2B5EF4-FFF2-40B4-BE49-F238E27FC236}">
                    <a16:creationId xmlns:a16="http://schemas.microsoft.com/office/drawing/2014/main" id="{A0AEEB7A-6470-B068-9F49-DB4289A46274}"/>
                  </a:ext>
                </a:extLst>
              </p:cNvPr>
              <p:cNvGrpSpPr/>
              <p:nvPr/>
            </p:nvGrpSpPr>
            <p:grpSpPr>
              <a:xfrm>
                <a:off x="4203286" y="2576416"/>
                <a:ext cx="75723" cy="75723"/>
                <a:chOff x="4203286" y="2576416"/>
                <a:chExt cx="75723" cy="75723"/>
              </a:xfrm>
            </p:grpSpPr>
            <p:sp>
              <p:nvSpPr>
                <p:cNvPr id="2060" name="Freeform: Shape 2059">
                  <a:extLst>
                    <a:ext uri="{FF2B5EF4-FFF2-40B4-BE49-F238E27FC236}">
                      <a16:creationId xmlns:a16="http://schemas.microsoft.com/office/drawing/2014/main" id="{B761C423-2910-A0DD-70CA-63171ECC30BD}"/>
                    </a:ext>
                  </a:extLst>
                </p:cNvPr>
                <p:cNvSpPr/>
                <p:nvPr/>
              </p:nvSpPr>
              <p:spPr>
                <a:xfrm>
                  <a:off x="4241101" y="25764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1" name="Freeform: Shape 2060">
                  <a:extLst>
                    <a:ext uri="{FF2B5EF4-FFF2-40B4-BE49-F238E27FC236}">
                      <a16:creationId xmlns:a16="http://schemas.microsoft.com/office/drawing/2014/main" id="{B17F6ACA-1206-8225-33AC-CFC48E9F3EFB}"/>
                    </a:ext>
                  </a:extLst>
                </p:cNvPr>
                <p:cNvSpPr/>
                <p:nvPr/>
              </p:nvSpPr>
              <p:spPr>
                <a:xfrm>
                  <a:off x="4203286" y="26143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2" name="Graphic 790">
                <a:extLst>
                  <a:ext uri="{FF2B5EF4-FFF2-40B4-BE49-F238E27FC236}">
                    <a16:creationId xmlns:a16="http://schemas.microsoft.com/office/drawing/2014/main" id="{ED6ACDE4-63ED-6CAC-21B6-D3743F61E6EE}"/>
                  </a:ext>
                </a:extLst>
              </p:cNvPr>
              <p:cNvGrpSpPr/>
              <p:nvPr/>
            </p:nvGrpSpPr>
            <p:grpSpPr>
              <a:xfrm>
                <a:off x="4135849" y="2555176"/>
                <a:ext cx="75723" cy="75723"/>
                <a:chOff x="4135849" y="2555176"/>
                <a:chExt cx="75723" cy="75723"/>
              </a:xfrm>
            </p:grpSpPr>
            <p:sp>
              <p:nvSpPr>
                <p:cNvPr id="2058" name="Freeform: Shape 2057">
                  <a:extLst>
                    <a:ext uri="{FF2B5EF4-FFF2-40B4-BE49-F238E27FC236}">
                      <a16:creationId xmlns:a16="http://schemas.microsoft.com/office/drawing/2014/main" id="{3F7A5EEA-EAE6-FE1E-D8CD-C12F4E8318E9}"/>
                    </a:ext>
                  </a:extLst>
                </p:cNvPr>
                <p:cNvSpPr/>
                <p:nvPr/>
              </p:nvSpPr>
              <p:spPr>
                <a:xfrm>
                  <a:off x="4173759" y="25551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9" name="Freeform: Shape 2058">
                  <a:extLst>
                    <a:ext uri="{FF2B5EF4-FFF2-40B4-BE49-F238E27FC236}">
                      <a16:creationId xmlns:a16="http://schemas.microsoft.com/office/drawing/2014/main" id="{C9FDD883-44B9-D0B2-3AD7-000B293E4EA6}"/>
                    </a:ext>
                  </a:extLst>
                </p:cNvPr>
                <p:cNvSpPr/>
                <p:nvPr/>
              </p:nvSpPr>
              <p:spPr>
                <a:xfrm>
                  <a:off x="4135849" y="25930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3" name="Graphic 790">
                <a:extLst>
                  <a:ext uri="{FF2B5EF4-FFF2-40B4-BE49-F238E27FC236}">
                    <a16:creationId xmlns:a16="http://schemas.microsoft.com/office/drawing/2014/main" id="{F879104A-F5BE-3113-DE0D-67A06A3A5409}"/>
                  </a:ext>
                </a:extLst>
              </p:cNvPr>
              <p:cNvGrpSpPr/>
              <p:nvPr/>
            </p:nvGrpSpPr>
            <p:grpSpPr>
              <a:xfrm>
                <a:off x="3865530" y="2479547"/>
                <a:ext cx="75723" cy="75628"/>
                <a:chOff x="3865530" y="2479547"/>
                <a:chExt cx="75723" cy="75628"/>
              </a:xfrm>
            </p:grpSpPr>
            <p:sp>
              <p:nvSpPr>
                <p:cNvPr id="2056" name="Freeform: Shape 2055">
                  <a:extLst>
                    <a:ext uri="{FF2B5EF4-FFF2-40B4-BE49-F238E27FC236}">
                      <a16:creationId xmlns:a16="http://schemas.microsoft.com/office/drawing/2014/main" id="{3F051FAD-FE16-577D-D615-8413AC1213B3}"/>
                    </a:ext>
                  </a:extLst>
                </p:cNvPr>
                <p:cNvSpPr/>
                <p:nvPr/>
              </p:nvSpPr>
              <p:spPr>
                <a:xfrm>
                  <a:off x="3903344" y="24795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7" name="Freeform: Shape 2056">
                  <a:extLst>
                    <a:ext uri="{FF2B5EF4-FFF2-40B4-BE49-F238E27FC236}">
                      <a16:creationId xmlns:a16="http://schemas.microsoft.com/office/drawing/2014/main" id="{60505DA0-C5E6-8B71-91C5-C94B4F07D414}"/>
                    </a:ext>
                  </a:extLst>
                </p:cNvPr>
                <p:cNvSpPr/>
                <p:nvPr/>
              </p:nvSpPr>
              <p:spPr>
                <a:xfrm>
                  <a:off x="3865530" y="2517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4" name="Graphic 790">
                <a:extLst>
                  <a:ext uri="{FF2B5EF4-FFF2-40B4-BE49-F238E27FC236}">
                    <a16:creationId xmlns:a16="http://schemas.microsoft.com/office/drawing/2014/main" id="{6446F72E-A3C6-E524-82B1-39D24E701DE3}"/>
                  </a:ext>
                </a:extLst>
              </p:cNvPr>
              <p:cNvGrpSpPr/>
              <p:nvPr/>
            </p:nvGrpSpPr>
            <p:grpSpPr>
              <a:xfrm>
                <a:off x="3922299" y="2514790"/>
                <a:ext cx="75628" cy="75723"/>
                <a:chOff x="3922299" y="2514790"/>
                <a:chExt cx="75628" cy="75723"/>
              </a:xfrm>
            </p:grpSpPr>
            <p:sp>
              <p:nvSpPr>
                <p:cNvPr id="2054" name="Freeform: Shape 2053">
                  <a:extLst>
                    <a:ext uri="{FF2B5EF4-FFF2-40B4-BE49-F238E27FC236}">
                      <a16:creationId xmlns:a16="http://schemas.microsoft.com/office/drawing/2014/main" id="{2F20EC81-F2D7-FD09-5D0A-196105FE6B81}"/>
                    </a:ext>
                  </a:extLst>
                </p:cNvPr>
                <p:cNvSpPr/>
                <p:nvPr/>
              </p:nvSpPr>
              <p:spPr>
                <a:xfrm>
                  <a:off x="396011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5" name="Freeform: Shape 2054">
                  <a:extLst>
                    <a:ext uri="{FF2B5EF4-FFF2-40B4-BE49-F238E27FC236}">
                      <a16:creationId xmlns:a16="http://schemas.microsoft.com/office/drawing/2014/main" id="{7587B742-A497-FEA2-5F9E-FC5AE20B4705}"/>
                    </a:ext>
                  </a:extLst>
                </p:cNvPr>
                <p:cNvSpPr/>
                <p:nvPr/>
              </p:nvSpPr>
              <p:spPr>
                <a:xfrm>
                  <a:off x="3922299"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5" name="Graphic 790">
                <a:extLst>
                  <a:ext uri="{FF2B5EF4-FFF2-40B4-BE49-F238E27FC236}">
                    <a16:creationId xmlns:a16="http://schemas.microsoft.com/office/drawing/2014/main" id="{E6BB9BC0-ABBE-B1F7-F0CB-C2B17C2AB76D}"/>
                  </a:ext>
                </a:extLst>
              </p:cNvPr>
              <p:cNvGrpSpPr/>
              <p:nvPr/>
            </p:nvGrpSpPr>
            <p:grpSpPr>
              <a:xfrm>
                <a:off x="3893629" y="2514790"/>
                <a:ext cx="75628" cy="75723"/>
                <a:chOff x="3893629" y="2514790"/>
                <a:chExt cx="75628" cy="75723"/>
              </a:xfrm>
            </p:grpSpPr>
            <p:sp>
              <p:nvSpPr>
                <p:cNvPr id="2052" name="Freeform: Shape 2051">
                  <a:extLst>
                    <a:ext uri="{FF2B5EF4-FFF2-40B4-BE49-F238E27FC236}">
                      <a16:creationId xmlns:a16="http://schemas.microsoft.com/office/drawing/2014/main" id="{05DF7769-AB84-C678-997C-3F127EFC3EDE}"/>
                    </a:ext>
                  </a:extLst>
                </p:cNvPr>
                <p:cNvSpPr/>
                <p:nvPr/>
              </p:nvSpPr>
              <p:spPr>
                <a:xfrm>
                  <a:off x="393144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3" name="Freeform: Shape 2052">
                  <a:extLst>
                    <a:ext uri="{FF2B5EF4-FFF2-40B4-BE49-F238E27FC236}">
                      <a16:creationId xmlns:a16="http://schemas.microsoft.com/office/drawing/2014/main" id="{E91570AA-6FCE-53C1-0D69-A48BB6B38140}"/>
                    </a:ext>
                  </a:extLst>
                </p:cNvPr>
                <p:cNvSpPr/>
                <p:nvPr/>
              </p:nvSpPr>
              <p:spPr>
                <a:xfrm>
                  <a:off x="3893629" y="25526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6" name="Graphic 790">
                <a:extLst>
                  <a:ext uri="{FF2B5EF4-FFF2-40B4-BE49-F238E27FC236}">
                    <a16:creationId xmlns:a16="http://schemas.microsoft.com/office/drawing/2014/main" id="{727B28FD-2FD0-4E2C-F9C2-05BD55E1FC40}"/>
                  </a:ext>
                </a:extLst>
              </p:cNvPr>
              <p:cNvGrpSpPr/>
              <p:nvPr/>
            </p:nvGrpSpPr>
            <p:grpSpPr>
              <a:xfrm>
                <a:off x="3909345" y="2514790"/>
                <a:ext cx="75628" cy="75723"/>
                <a:chOff x="3909345" y="2514790"/>
                <a:chExt cx="75628" cy="75723"/>
              </a:xfrm>
            </p:grpSpPr>
            <p:sp>
              <p:nvSpPr>
                <p:cNvPr id="2050" name="Freeform: Shape 2049">
                  <a:extLst>
                    <a:ext uri="{FF2B5EF4-FFF2-40B4-BE49-F238E27FC236}">
                      <a16:creationId xmlns:a16="http://schemas.microsoft.com/office/drawing/2014/main" id="{AC96DCB9-A98D-FC42-4D15-AB8F8220F76A}"/>
                    </a:ext>
                  </a:extLst>
                </p:cNvPr>
                <p:cNvSpPr/>
                <p:nvPr/>
              </p:nvSpPr>
              <p:spPr>
                <a:xfrm>
                  <a:off x="3947159"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1" name="Freeform: Shape 2050">
                  <a:extLst>
                    <a:ext uri="{FF2B5EF4-FFF2-40B4-BE49-F238E27FC236}">
                      <a16:creationId xmlns:a16="http://schemas.microsoft.com/office/drawing/2014/main" id="{AAD80A7A-C32A-3F5C-FED0-95463DDE6C6E}"/>
                    </a:ext>
                  </a:extLst>
                </p:cNvPr>
                <p:cNvSpPr/>
                <p:nvPr/>
              </p:nvSpPr>
              <p:spPr>
                <a:xfrm>
                  <a:off x="3909345"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7" name="Graphic 790">
                <a:extLst>
                  <a:ext uri="{FF2B5EF4-FFF2-40B4-BE49-F238E27FC236}">
                    <a16:creationId xmlns:a16="http://schemas.microsoft.com/office/drawing/2014/main" id="{3D44BECB-32E5-4239-EB87-0BD549D2CA04}"/>
                  </a:ext>
                </a:extLst>
              </p:cNvPr>
              <p:cNvGrpSpPr/>
              <p:nvPr/>
            </p:nvGrpSpPr>
            <p:grpSpPr>
              <a:xfrm>
                <a:off x="4241101" y="2593085"/>
                <a:ext cx="75723" cy="75628"/>
                <a:chOff x="4241101" y="2593085"/>
                <a:chExt cx="75723" cy="75628"/>
              </a:xfrm>
            </p:grpSpPr>
            <p:sp>
              <p:nvSpPr>
                <p:cNvPr id="2048" name="Freeform: Shape 2047">
                  <a:extLst>
                    <a:ext uri="{FF2B5EF4-FFF2-40B4-BE49-F238E27FC236}">
                      <a16:creationId xmlns:a16="http://schemas.microsoft.com/office/drawing/2014/main" id="{495359D8-B1A0-AFDC-3CF9-CA0B6D4390AE}"/>
                    </a:ext>
                  </a:extLst>
                </p:cNvPr>
                <p:cNvSpPr/>
                <p:nvPr/>
              </p:nvSpPr>
              <p:spPr>
                <a:xfrm>
                  <a:off x="4279010" y="25930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9" name="Freeform: Shape 2048">
                  <a:extLst>
                    <a:ext uri="{FF2B5EF4-FFF2-40B4-BE49-F238E27FC236}">
                      <a16:creationId xmlns:a16="http://schemas.microsoft.com/office/drawing/2014/main" id="{D90E15AC-F0BE-EF9D-2CB5-2996CB8D2FA4}"/>
                    </a:ext>
                  </a:extLst>
                </p:cNvPr>
                <p:cNvSpPr/>
                <p:nvPr/>
              </p:nvSpPr>
              <p:spPr>
                <a:xfrm>
                  <a:off x="4241101" y="26308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8" name="Graphic 790">
                <a:extLst>
                  <a:ext uri="{FF2B5EF4-FFF2-40B4-BE49-F238E27FC236}">
                    <a16:creationId xmlns:a16="http://schemas.microsoft.com/office/drawing/2014/main" id="{32EA2D35-0BCB-E6AF-B6D7-91DF036DD546}"/>
                  </a:ext>
                </a:extLst>
              </p:cNvPr>
              <p:cNvGrpSpPr/>
              <p:nvPr/>
            </p:nvGrpSpPr>
            <p:grpSpPr>
              <a:xfrm>
                <a:off x="4276534" y="2621851"/>
                <a:ext cx="75723" cy="75628"/>
                <a:chOff x="4276534" y="2621851"/>
                <a:chExt cx="75723" cy="75628"/>
              </a:xfrm>
            </p:grpSpPr>
            <p:sp>
              <p:nvSpPr>
                <p:cNvPr id="2046" name="Freeform: Shape 2045">
                  <a:extLst>
                    <a:ext uri="{FF2B5EF4-FFF2-40B4-BE49-F238E27FC236}">
                      <a16:creationId xmlns:a16="http://schemas.microsoft.com/office/drawing/2014/main" id="{668B6337-96A9-3E63-1C5B-E034B92B9883}"/>
                    </a:ext>
                  </a:extLst>
                </p:cNvPr>
                <p:cNvSpPr/>
                <p:nvPr/>
              </p:nvSpPr>
              <p:spPr>
                <a:xfrm>
                  <a:off x="4314348"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7" name="Freeform: Shape 2046">
                  <a:extLst>
                    <a:ext uri="{FF2B5EF4-FFF2-40B4-BE49-F238E27FC236}">
                      <a16:creationId xmlns:a16="http://schemas.microsoft.com/office/drawing/2014/main" id="{BCC649EB-5BA1-3FCD-6C23-C1F378EE6364}"/>
                    </a:ext>
                  </a:extLst>
                </p:cNvPr>
                <p:cNvSpPr/>
                <p:nvPr/>
              </p:nvSpPr>
              <p:spPr>
                <a:xfrm>
                  <a:off x="4276534" y="26596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69" name="Graphic 790">
                <a:extLst>
                  <a:ext uri="{FF2B5EF4-FFF2-40B4-BE49-F238E27FC236}">
                    <a16:creationId xmlns:a16="http://schemas.microsoft.com/office/drawing/2014/main" id="{8873A007-3850-385C-B620-9CC675DC22BB}"/>
                  </a:ext>
                </a:extLst>
              </p:cNvPr>
              <p:cNvGrpSpPr/>
              <p:nvPr/>
            </p:nvGrpSpPr>
            <p:grpSpPr>
              <a:xfrm>
                <a:off x="4283868" y="2621851"/>
                <a:ext cx="75628" cy="75628"/>
                <a:chOff x="4283868" y="2621851"/>
                <a:chExt cx="75628" cy="75628"/>
              </a:xfrm>
            </p:grpSpPr>
            <p:sp>
              <p:nvSpPr>
                <p:cNvPr id="2044" name="Freeform: Shape 2043">
                  <a:extLst>
                    <a:ext uri="{FF2B5EF4-FFF2-40B4-BE49-F238E27FC236}">
                      <a16:creationId xmlns:a16="http://schemas.microsoft.com/office/drawing/2014/main" id="{BE93760A-EC1D-8B64-59B1-AE938DC8FADD}"/>
                    </a:ext>
                  </a:extLst>
                </p:cNvPr>
                <p:cNvSpPr/>
                <p:nvPr/>
              </p:nvSpPr>
              <p:spPr>
                <a:xfrm>
                  <a:off x="4321682"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5" name="Freeform: Shape 2044">
                  <a:extLst>
                    <a:ext uri="{FF2B5EF4-FFF2-40B4-BE49-F238E27FC236}">
                      <a16:creationId xmlns:a16="http://schemas.microsoft.com/office/drawing/2014/main" id="{164B477C-960F-EEBB-8A8F-69FCF74E86C4}"/>
                    </a:ext>
                  </a:extLst>
                </p:cNvPr>
                <p:cNvSpPr/>
                <p:nvPr/>
              </p:nvSpPr>
              <p:spPr>
                <a:xfrm>
                  <a:off x="4283868" y="265966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0" name="Graphic 790">
                <a:extLst>
                  <a:ext uri="{FF2B5EF4-FFF2-40B4-BE49-F238E27FC236}">
                    <a16:creationId xmlns:a16="http://schemas.microsoft.com/office/drawing/2014/main" id="{7F90138D-4B6D-B374-2D7B-45CF3446D5A9}"/>
                  </a:ext>
                </a:extLst>
              </p:cNvPr>
              <p:cNvGrpSpPr/>
              <p:nvPr/>
            </p:nvGrpSpPr>
            <p:grpSpPr>
              <a:xfrm>
                <a:off x="4295298" y="2656236"/>
                <a:ext cx="75628" cy="75628"/>
                <a:chOff x="4295298" y="2656236"/>
                <a:chExt cx="75628" cy="75628"/>
              </a:xfrm>
            </p:grpSpPr>
            <p:sp>
              <p:nvSpPr>
                <p:cNvPr id="2042" name="Freeform: Shape 2041">
                  <a:extLst>
                    <a:ext uri="{FF2B5EF4-FFF2-40B4-BE49-F238E27FC236}">
                      <a16:creationId xmlns:a16="http://schemas.microsoft.com/office/drawing/2014/main" id="{C6BCF4E9-5E05-6BE3-9677-6DAA7AB06FB5}"/>
                    </a:ext>
                  </a:extLst>
                </p:cNvPr>
                <p:cNvSpPr/>
                <p:nvPr/>
              </p:nvSpPr>
              <p:spPr>
                <a:xfrm>
                  <a:off x="4333112"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3" name="Freeform: Shape 2042">
                  <a:extLst>
                    <a:ext uri="{FF2B5EF4-FFF2-40B4-BE49-F238E27FC236}">
                      <a16:creationId xmlns:a16="http://schemas.microsoft.com/office/drawing/2014/main" id="{0335CBAD-FD8A-CBC4-9F1D-457C91192AD4}"/>
                    </a:ext>
                  </a:extLst>
                </p:cNvPr>
                <p:cNvSpPr/>
                <p:nvPr/>
              </p:nvSpPr>
              <p:spPr>
                <a:xfrm>
                  <a:off x="4295298" y="2694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1" name="Graphic 790">
                <a:extLst>
                  <a:ext uri="{FF2B5EF4-FFF2-40B4-BE49-F238E27FC236}">
                    <a16:creationId xmlns:a16="http://schemas.microsoft.com/office/drawing/2014/main" id="{A76B5D01-8E9E-306D-8BF5-CAC9ED4E314D}"/>
                  </a:ext>
                </a:extLst>
              </p:cNvPr>
              <p:cNvGrpSpPr/>
              <p:nvPr/>
            </p:nvGrpSpPr>
            <p:grpSpPr>
              <a:xfrm>
                <a:off x="4301584" y="2656236"/>
                <a:ext cx="75628" cy="75628"/>
                <a:chOff x="4301584" y="2656236"/>
                <a:chExt cx="75628" cy="75628"/>
              </a:xfrm>
            </p:grpSpPr>
            <p:sp>
              <p:nvSpPr>
                <p:cNvPr id="2040" name="Freeform: Shape 2039">
                  <a:extLst>
                    <a:ext uri="{FF2B5EF4-FFF2-40B4-BE49-F238E27FC236}">
                      <a16:creationId xmlns:a16="http://schemas.microsoft.com/office/drawing/2014/main" id="{E24D794C-C453-ACED-D467-101651EA8E49}"/>
                    </a:ext>
                  </a:extLst>
                </p:cNvPr>
                <p:cNvSpPr/>
                <p:nvPr/>
              </p:nvSpPr>
              <p:spPr>
                <a:xfrm>
                  <a:off x="4339399"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1" name="Freeform: Shape 2040">
                  <a:extLst>
                    <a:ext uri="{FF2B5EF4-FFF2-40B4-BE49-F238E27FC236}">
                      <a16:creationId xmlns:a16="http://schemas.microsoft.com/office/drawing/2014/main" id="{62A45D04-7607-1BD3-B5AC-7C41CB883182}"/>
                    </a:ext>
                  </a:extLst>
                </p:cNvPr>
                <p:cNvSpPr/>
                <p:nvPr/>
              </p:nvSpPr>
              <p:spPr>
                <a:xfrm>
                  <a:off x="4301584" y="2694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2" name="Graphic 790">
                <a:extLst>
                  <a:ext uri="{FF2B5EF4-FFF2-40B4-BE49-F238E27FC236}">
                    <a16:creationId xmlns:a16="http://schemas.microsoft.com/office/drawing/2014/main" id="{9AB4C63F-92A6-2333-7D81-288FC793948F}"/>
                  </a:ext>
                </a:extLst>
              </p:cNvPr>
              <p:cNvGrpSpPr/>
              <p:nvPr/>
            </p:nvGrpSpPr>
            <p:grpSpPr>
              <a:xfrm>
                <a:off x="4307871" y="2685097"/>
                <a:ext cx="75628" cy="75723"/>
                <a:chOff x="4307871" y="2685097"/>
                <a:chExt cx="75628" cy="75723"/>
              </a:xfrm>
            </p:grpSpPr>
            <p:sp>
              <p:nvSpPr>
                <p:cNvPr id="2038" name="Freeform: Shape 2037">
                  <a:extLst>
                    <a:ext uri="{FF2B5EF4-FFF2-40B4-BE49-F238E27FC236}">
                      <a16:creationId xmlns:a16="http://schemas.microsoft.com/office/drawing/2014/main" id="{A913F741-7D4B-7633-CDF1-E1DFA5C36715}"/>
                    </a:ext>
                  </a:extLst>
                </p:cNvPr>
                <p:cNvSpPr/>
                <p:nvPr/>
              </p:nvSpPr>
              <p:spPr>
                <a:xfrm>
                  <a:off x="4345685"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9" name="Freeform: Shape 2038">
                  <a:extLst>
                    <a:ext uri="{FF2B5EF4-FFF2-40B4-BE49-F238E27FC236}">
                      <a16:creationId xmlns:a16="http://schemas.microsoft.com/office/drawing/2014/main" id="{33ECC5B6-E7A9-5C49-4DD8-E748B5D08EC7}"/>
                    </a:ext>
                  </a:extLst>
                </p:cNvPr>
                <p:cNvSpPr/>
                <p:nvPr/>
              </p:nvSpPr>
              <p:spPr>
                <a:xfrm>
                  <a:off x="4307871" y="27230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3" name="Graphic 790">
                <a:extLst>
                  <a:ext uri="{FF2B5EF4-FFF2-40B4-BE49-F238E27FC236}">
                    <a16:creationId xmlns:a16="http://schemas.microsoft.com/office/drawing/2014/main" id="{FF382558-B491-23EC-B6C3-5950A13BDD1D}"/>
                  </a:ext>
                </a:extLst>
              </p:cNvPr>
              <p:cNvGrpSpPr/>
              <p:nvPr/>
            </p:nvGrpSpPr>
            <p:grpSpPr>
              <a:xfrm>
                <a:off x="4314348" y="2685097"/>
                <a:ext cx="75723" cy="75723"/>
                <a:chOff x="4314348" y="2685097"/>
                <a:chExt cx="75723" cy="75723"/>
              </a:xfrm>
            </p:grpSpPr>
            <p:sp>
              <p:nvSpPr>
                <p:cNvPr id="2036" name="Freeform: Shape 2035">
                  <a:extLst>
                    <a:ext uri="{FF2B5EF4-FFF2-40B4-BE49-F238E27FC236}">
                      <a16:creationId xmlns:a16="http://schemas.microsoft.com/office/drawing/2014/main" id="{D177E887-AB61-E98E-4331-A64AAD1A859A}"/>
                    </a:ext>
                  </a:extLst>
                </p:cNvPr>
                <p:cNvSpPr/>
                <p:nvPr/>
              </p:nvSpPr>
              <p:spPr>
                <a:xfrm>
                  <a:off x="4352257"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7" name="Freeform: Shape 2036">
                  <a:extLst>
                    <a:ext uri="{FF2B5EF4-FFF2-40B4-BE49-F238E27FC236}">
                      <a16:creationId xmlns:a16="http://schemas.microsoft.com/office/drawing/2014/main" id="{4B58C196-6B07-9FAA-B231-537532793EDD}"/>
                    </a:ext>
                  </a:extLst>
                </p:cNvPr>
                <p:cNvSpPr/>
                <p:nvPr/>
              </p:nvSpPr>
              <p:spPr>
                <a:xfrm>
                  <a:off x="4314348" y="27230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4" name="Graphic 790">
                <a:extLst>
                  <a:ext uri="{FF2B5EF4-FFF2-40B4-BE49-F238E27FC236}">
                    <a16:creationId xmlns:a16="http://schemas.microsoft.com/office/drawing/2014/main" id="{AEA30422-07CC-B8A9-F1D9-211A9607F696}"/>
                  </a:ext>
                </a:extLst>
              </p:cNvPr>
              <p:cNvGrpSpPr/>
              <p:nvPr/>
            </p:nvGrpSpPr>
            <p:grpSpPr>
              <a:xfrm>
                <a:off x="4330540" y="2716910"/>
                <a:ext cx="75723" cy="75723"/>
                <a:chOff x="4330540" y="2716910"/>
                <a:chExt cx="75723" cy="75723"/>
              </a:xfrm>
            </p:grpSpPr>
            <p:sp>
              <p:nvSpPr>
                <p:cNvPr id="2034" name="Freeform: Shape 2033">
                  <a:extLst>
                    <a:ext uri="{FF2B5EF4-FFF2-40B4-BE49-F238E27FC236}">
                      <a16:creationId xmlns:a16="http://schemas.microsoft.com/office/drawing/2014/main" id="{C6824C7A-FB7D-F175-15CF-8EF355D340D7}"/>
                    </a:ext>
                  </a:extLst>
                </p:cNvPr>
                <p:cNvSpPr/>
                <p:nvPr/>
              </p:nvSpPr>
              <p:spPr>
                <a:xfrm>
                  <a:off x="4368355"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5" name="Freeform: Shape 2034">
                  <a:extLst>
                    <a:ext uri="{FF2B5EF4-FFF2-40B4-BE49-F238E27FC236}">
                      <a16:creationId xmlns:a16="http://schemas.microsoft.com/office/drawing/2014/main" id="{A9D6BE6E-D850-E6A3-E260-2B12A720B838}"/>
                    </a:ext>
                  </a:extLst>
                </p:cNvPr>
                <p:cNvSpPr/>
                <p:nvPr/>
              </p:nvSpPr>
              <p:spPr>
                <a:xfrm>
                  <a:off x="4330540"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5" name="Graphic 790">
                <a:extLst>
                  <a:ext uri="{FF2B5EF4-FFF2-40B4-BE49-F238E27FC236}">
                    <a16:creationId xmlns:a16="http://schemas.microsoft.com/office/drawing/2014/main" id="{0DF1585C-F210-4D45-E815-617E849E5E98}"/>
                  </a:ext>
                </a:extLst>
              </p:cNvPr>
              <p:cNvGrpSpPr/>
              <p:nvPr/>
            </p:nvGrpSpPr>
            <p:grpSpPr>
              <a:xfrm>
                <a:off x="4340827" y="2716910"/>
                <a:ext cx="75723" cy="75723"/>
                <a:chOff x="4340827" y="2716910"/>
                <a:chExt cx="75723" cy="75723"/>
              </a:xfrm>
            </p:grpSpPr>
            <p:sp>
              <p:nvSpPr>
                <p:cNvPr id="2032" name="Freeform: Shape 2031">
                  <a:extLst>
                    <a:ext uri="{FF2B5EF4-FFF2-40B4-BE49-F238E27FC236}">
                      <a16:creationId xmlns:a16="http://schemas.microsoft.com/office/drawing/2014/main" id="{70D14574-898F-A873-6164-E48C1F3DD0BC}"/>
                    </a:ext>
                  </a:extLst>
                </p:cNvPr>
                <p:cNvSpPr/>
                <p:nvPr/>
              </p:nvSpPr>
              <p:spPr>
                <a:xfrm>
                  <a:off x="4378642"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3" name="Freeform: Shape 2032">
                  <a:extLst>
                    <a:ext uri="{FF2B5EF4-FFF2-40B4-BE49-F238E27FC236}">
                      <a16:creationId xmlns:a16="http://schemas.microsoft.com/office/drawing/2014/main" id="{41B2C1E3-1E9C-C691-8503-CE5C90CF4C8C}"/>
                    </a:ext>
                  </a:extLst>
                </p:cNvPr>
                <p:cNvSpPr/>
                <p:nvPr/>
              </p:nvSpPr>
              <p:spPr>
                <a:xfrm>
                  <a:off x="4340827"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6" name="Graphic 790">
                <a:extLst>
                  <a:ext uri="{FF2B5EF4-FFF2-40B4-BE49-F238E27FC236}">
                    <a16:creationId xmlns:a16="http://schemas.microsoft.com/office/drawing/2014/main" id="{70F5346F-EF38-3904-2C3C-818023BF852B}"/>
                  </a:ext>
                </a:extLst>
              </p:cNvPr>
              <p:cNvGrpSpPr/>
              <p:nvPr/>
            </p:nvGrpSpPr>
            <p:grpSpPr>
              <a:xfrm>
                <a:off x="4340827" y="2754724"/>
                <a:ext cx="75723" cy="75723"/>
                <a:chOff x="4340827" y="2754724"/>
                <a:chExt cx="75723" cy="75723"/>
              </a:xfrm>
            </p:grpSpPr>
            <p:sp>
              <p:nvSpPr>
                <p:cNvPr id="2030" name="Freeform: Shape 2029">
                  <a:extLst>
                    <a:ext uri="{FF2B5EF4-FFF2-40B4-BE49-F238E27FC236}">
                      <a16:creationId xmlns:a16="http://schemas.microsoft.com/office/drawing/2014/main" id="{AE5AA434-64CC-D511-93F1-79E46A9526AA}"/>
                    </a:ext>
                  </a:extLst>
                </p:cNvPr>
                <p:cNvSpPr/>
                <p:nvPr/>
              </p:nvSpPr>
              <p:spPr>
                <a:xfrm>
                  <a:off x="437864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1" name="Freeform: Shape 2030">
                  <a:extLst>
                    <a:ext uri="{FF2B5EF4-FFF2-40B4-BE49-F238E27FC236}">
                      <a16:creationId xmlns:a16="http://schemas.microsoft.com/office/drawing/2014/main" id="{235EB2CF-1134-B3A6-0818-3B44CD30197F}"/>
                    </a:ext>
                  </a:extLst>
                </p:cNvPr>
                <p:cNvSpPr/>
                <p:nvPr/>
              </p:nvSpPr>
              <p:spPr>
                <a:xfrm>
                  <a:off x="4340827"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7" name="Graphic 790">
                <a:extLst>
                  <a:ext uri="{FF2B5EF4-FFF2-40B4-BE49-F238E27FC236}">
                    <a16:creationId xmlns:a16="http://schemas.microsoft.com/office/drawing/2014/main" id="{967B1C09-A7F9-499C-4A76-6A6013D3804B}"/>
                  </a:ext>
                </a:extLst>
              </p:cNvPr>
              <p:cNvGrpSpPr/>
              <p:nvPr/>
            </p:nvGrpSpPr>
            <p:grpSpPr>
              <a:xfrm>
                <a:off x="4352257" y="2754724"/>
                <a:ext cx="75628" cy="75723"/>
                <a:chOff x="4352257" y="2754724"/>
                <a:chExt cx="75628" cy="75723"/>
              </a:xfrm>
            </p:grpSpPr>
            <p:sp>
              <p:nvSpPr>
                <p:cNvPr id="2028" name="Freeform: Shape 2027">
                  <a:extLst>
                    <a:ext uri="{FF2B5EF4-FFF2-40B4-BE49-F238E27FC236}">
                      <a16:creationId xmlns:a16="http://schemas.microsoft.com/office/drawing/2014/main" id="{15365B0F-235E-0790-67B3-5334592083CB}"/>
                    </a:ext>
                  </a:extLst>
                </p:cNvPr>
                <p:cNvSpPr/>
                <p:nvPr/>
              </p:nvSpPr>
              <p:spPr>
                <a:xfrm>
                  <a:off x="439007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9" name="Freeform: Shape 2028">
                  <a:extLst>
                    <a:ext uri="{FF2B5EF4-FFF2-40B4-BE49-F238E27FC236}">
                      <a16:creationId xmlns:a16="http://schemas.microsoft.com/office/drawing/2014/main" id="{5926EE1C-B4C9-DCCA-4F1D-62FDDDE542A5}"/>
                    </a:ext>
                  </a:extLst>
                </p:cNvPr>
                <p:cNvSpPr/>
                <p:nvPr/>
              </p:nvSpPr>
              <p:spPr>
                <a:xfrm>
                  <a:off x="4352257" y="2792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8" name="Graphic 790">
                <a:extLst>
                  <a:ext uri="{FF2B5EF4-FFF2-40B4-BE49-F238E27FC236}">
                    <a16:creationId xmlns:a16="http://schemas.microsoft.com/office/drawing/2014/main" id="{59B92FDF-3AF4-9AF2-EB9A-EED969B49C59}"/>
                  </a:ext>
                </a:extLst>
              </p:cNvPr>
              <p:cNvGrpSpPr/>
              <p:nvPr/>
            </p:nvGrpSpPr>
            <p:grpSpPr>
              <a:xfrm>
                <a:off x="4368355" y="2754724"/>
                <a:ext cx="75723" cy="75723"/>
                <a:chOff x="4368355" y="2754724"/>
                <a:chExt cx="75723" cy="75723"/>
              </a:xfrm>
            </p:grpSpPr>
            <p:sp>
              <p:nvSpPr>
                <p:cNvPr id="2026" name="Freeform: Shape 2025">
                  <a:extLst>
                    <a:ext uri="{FF2B5EF4-FFF2-40B4-BE49-F238E27FC236}">
                      <a16:creationId xmlns:a16="http://schemas.microsoft.com/office/drawing/2014/main" id="{C26E9F3E-CD62-67EE-D212-639F3C21E6D6}"/>
                    </a:ext>
                  </a:extLst>
                </p:cNvPr>
                <p:cNvSpPr/>
                <p:nvPr/>
              </p:nvSpPr>
              <p:spPr>
                <a:xfrm>
                  <a:off x="4406264"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7" name="Freeform: Shape 2026">
                  <a:extLst>
                    <a:ext uri="{FF2B5EF4-FFF2-40B4-BE49-F238E27FC236}">
                      <a16:creationId xmlns:a16="http://schemas.microsoft.com/office/drawing/2014/main" id="{7643AEC2-4E30-7F1E-0380-184D479C4FAE}"/>
                    </a:ext>
                  </a:extLst>
                </p:cNvPr>
                <p:cNvSpPr/>
                <p:nvPr/>
              </p:nvSpPr>
              <p:spPr>
                <a:xfrm>
                  <a:off x="4368355"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79" name="Graphic 790">
                <a:extLst>
                  <a:ext uri="{FF2B5EF4-FFF2-40B4-BE49-F238E27FC236}">
                    <a16:creationId xmlns:a16="http://schemas.microsoft.com/office/drawing/2014/main" id="{3F91AEC0-FD64-E57E-E467-8A35511A6145}"/>
                  </a:ext>
                </a:extLst>
              </p:cNvPr>
              <p:cNvGrpSpPr/>
              <p:nvPr/>
            </p:nvGrpSpPr>
            <p:grpSpPr>
              <a:xfrm>
                <a:off x="4370926" y="2769202"/>
                <a:ext cx="75723" cy="75723"/>
                <a:chOff x="4370926" y="2769202"/>
                <a:chExt cx="75723" cy="75723"/>
              </a:xfrm>
            </p:grpSpPr>
            <p:sp>
              <p:nvSpPr>
                <p:cNvPr id="2024" name="Freeform: Shape 2023">
                  <a:extLst>
                    <a:ext uri="{FF2B5EF4-FFF2-40B4-BE49-F238E27FC236}">
                      <a16:creationId xmlns:a16="http://schemas.microsoft.com/office/drawing/2014/main" id="{DE7DCFDB-8A8A-0F3C-C636-968EF93D15EA}"/>
                    </a:ext>
                  </a:extLst>
                </p:cNvPr>
                <p:cNvSpPr/>
                <p:nvPr/>
              </p:nvSpPr>
              <p:spPr>
                <a:xfrm>
                  <a:off x="4408836" y="2769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5" name="Freeform: Shape 2024">
                  <a:extLst>
                    <a:ext uri="{FF2B5EF4-FFF2-40B4-BE49-F238E27FC236}">
                      <a16:creationId xmlns:a16="http://schemas.microsoft.com/office/drawing/2014/main" id="{5ADBF4FE-032B-C4EA-47EF-EDB01E64230A}"/>
                    </a:ext>
                  </a:extLst>
                </p:cNvPr>
                <p:cNvSpPr/>
                <p:nvPr/>
              </p:nvSpPr>
              <p:spPr>
                <a:xfrm>
                  <a:off x="4370926" y="28070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0" name="Graphic 790">
                <a:extLst>
                  <a:ext uri="{FF2B5EF4-FFF2-40B4-BE49-F238E27FC236}">
                    <a16:creationId xmlns:a16="http://schemas.microsoft.com/office/drawing/2014/main" id="{9A646D75-D0EE-462C-1FCC-662D95648309}"/>
                  </a:ext>
                </a:extLst>
              </p:cNvPr>
              <p:cNvGrpSpPr/>
              <p:nvPr/>
            </p:nvGrpSpPr>
            <p:grpSpPr>
              <a:xfrm>
                <a:off x="5061679" y="3133057"/>
                <a:ext cx="75628" cy="75723"/>
                <a:chOff x="5061679" y="3133057"/>
                <a:chExt cx="75628" cy="75723"/>
              </a:xfrm>
            </p:grpSpPr>
            <p:sp>
              <p:nvSpPr>
                <p:cNvPr id="2022" name="Freeform: Shape 2021">
                  <a:extLst>
                    <a:ext uri="{FF2B5EF4-FFF2-40B4-BE49-F238E27FC236}">
                      <a16:creationId xmlns:a16="http://schemas.microsoft.com/office/drawing/2014/main" id="{D2F8ED01-4E70-8EDC-9163-2BE755E91DA0}"/>
                    </a:ext>
                  </a:extLst>
                </p:cNvPr>
                <p:cNvSpPr/>
                <p:nvPr/>
              </p:nvSpPr>
              <p:spPr>
                <a:xfrm>
                  <a:off x="5099494"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3" name="Freeform: Shape 2022">
                  <a:extLst>
                    <a:ext uri="{FF2B5EF4-FFF2-40B4-BE49-F238E27FC236}">
                      <a16:creationId xmlns:a16="http://schemas.microsoft.com/office/drawing/2014/main" id="{544A51D0-5FDB-23DF-9874-D56A1A8FB6CC}"/>
                    </a:ext>
                  </a:extLst>
                </p:cNvPr>
                <p:cNvSpPr/>
                <p:nvPr/>
              </p:nvSpPr>
              <p:spPr>
                <a:xfrm>
                  <a:off x="5061679" y="31708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1" name="Graphic 790">
                <a:extLst>
                  <a:ext uri="{FF2B5EF4-FFF2-40B4-BE49-F238E27FC236}">
                    <a16:creationId xmlns:a16="http://schemas.microsoft.com/office/drawing/2014/main" id="{D4E254CD-D0A3-BF45-D390-D0588CCBF50A}"/>
                  </a:ext>
                </a:extLst>
              </p:cNvPr>
              <p:cNvGrpSpPr/>
              <p:nvPr/>
            </p:nvGrpSpPr>
            <p:grpSpPr>
              <a:xfrm>
                <a:off x="5108066" y="3144392"/>
                <a:ext cx="75628" cy="75723"/>
                <a:chOff x="5108066" y="3144392"/>
                <a:chExt cx="75628" cy="75723"/>
              </a:xfrm>
            </p:grpSpPr>
            <p:sp>
              <p:nvSpPr>
                <p:cNvPr id="2020" name="Freeform: Shape 2019">
                  <a:extLst>
                    <a:ext uri="{FF2B5EF4-FFF2-40B4-BE49-F238E27FC236}">
                      <a16:creationId xmlns:a16="http://schemas.microsoft.com/office/drawing/2014/main" id="{6931B9A8-9637-0B9D-149D-51F9FAAF91ED}"/>
                    </a:ext>
                  </a:extLst>
                </p:cNvPr>
                <p:cNvSpPr/>
                <p:nvPr/>
              </p:nvSpPr>
              <p:spPr>
                <a:xfrm>
                  <a:off x="5145880" y="31443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1" name="Freeform: Shape 2020">
                  <a:extLst>
                    <a:ext uri="{FF2B5EF4-FFF2-40B4-BE49-F238E27FC236}">
                      <a16:creationId xmlns:a16="http://schemas.microsoft.com/office/drawing/2014/main" id="{68D1B3F1-3394-C91B-5CA3-E78AC3CEA494}"/>
                    </a:ext>
                  </a:extLst>
                </p:cNvPr>
                <p:cNvSpPr/>
                <p:nvPr/>
              </p:nvSpPr>
              <p:spPr>
                <a:xfrm>
                  <a:off x="5108066" y="31823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2" name="Graphic 790">
                <a:extLst>
                  <a:ext uri="{FF2B5EF4-FFF2-40B4-BE49-F238E27FC236}">
                    <a16:creationId xmlns:a16="http://schemas.microsoft.com/office/drawing/2014/main" id="{332C8FDE-F09B-0B4C-F0F1-B98F2640D677}"/>
                  </a:ext>
                </a:extLst>
              </p:cNvPr>
              <p:cNvGrpSpPr/>
              <p:nvPr/>
            </p:nvGrpSpPr>
            <p:grpSpPr>
              <a:xfrm>
                <a:off x="5124163" y="3151726"/>
                <a:ext cx="75723" cy="75723"/>
                <a:chOff x="5124163" y="3151726"/>
                <a:chExt cx="75723" cy="75723"/>
              </a:xfrm>
            </p:grpSpPr>
            <p:sp>
              <p:nvSpPr>
                <p:cNvPr id="2018" name="Freeform: Shape 2017">
                  <a:extLst>
                    <a:ext uri="{FF2B5EF4-FFF2-40B4-BE49-F238E27FC236}">
                      <a16:creationId xmlns:a16="http://schemas.microsoft.com/office/drawing/2014/main" id="{56B68CB5-19FD-C348-6DD6-B59CDE96CB34}"/>
                    </a:ext>
                  </a:extLst>
                </p:cNvPr>
                <p:cNvSpPr/>
                <p:nvPr/>
              </p:nvSpPr>
              <p:spPr>
                <a:xfrm>
                  <a:off x="5161978" y="31517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9" name="Freeform: Shape 2018">
                  <a:extLst>
                    <a:ext uri="{FF2B5EF4-FFF2-40B4-BE49-F238E27FC236}">
                      <a16:creationId xmlns:a16="http://schemas.microsoft.com/office/drawing/2014/main" id="{2A4C92DF-3819-B8EB-A911-1EF7D032177E}"/>
                    </a:ext>
                  </a:extLst>
                </p:cNvPr>
                <p:cNvSpPr/>
                <p:nvPr/>
              </p:nvSpPr>
              <p:spPr>
                <a:xfrm>
                  <a:off x="5124163" y="3189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3" name="Graphic 790">
                <a:extLst>
                  <a:ext uri="{FF2B5EF4-FFF2-40B4-BE49-F238E27FC236}">
                    <a16:creationId xmlns:a16="http://schemas.microsoft.com/office/drawing/2014/main" id="{4C3B1E73-4C00-A285-A363-6009A65A4E73}"/>
                  </a:ext>
                </a:extLst>
              </p:cNvPr>
              <p:cNvGrpSpPr/>
              <p:nvPr/>
            </p:nvGrpSpPr>
            <p:grpSpPr>
              <a:xfrm>
                <a:off x="5568314" y="3300793"/>
                <a:ext cx="75723" cy="75723"/>
                <a:chOff x="5568314" y="3300793"/>
                <a:chExt cx="75723" cy="75723"/>
              </a:xfrm>
            </p:grpSpPr>
            <p:sp>
              <p:nvSpPr>
                <p:cNvPr id="2016" name="Freeform: Shape 2015">
                  <a:extLst>
                    <a:ext uri="{FF2B5EF4-FFF2-40B4-BE49-F238E27FC236}">
                      <a16:creationId xmlns:a16="http://schemas.microsoft.com/office/drawing/2014/main" id="{91FD3C47-3C35-68C4-F5D3-E0B5F26BF5AA}"/>
                    </a:ext>
                  </a:extLst>
                </p:cNvPr>
                <p:cNvSpPr/>
                <p:nvPr/>
              </p:nvSpPr>
              <p:spPr>
                <a:xfrm>
                  <a:off x="5606224"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7" name="Freeform: Shape 2016">
                  <a:extLst>
                    <a:ext uri="{FF2B5EF4-FFF2-40B4-BE49-F238E27FC236}">
                      <a16:creationId xmlns:a16="http://schemas.microsoft.com/office/drawing/2014/main" id="{0B337DA2-6732-D44B-32B9-0C2FE1B482C4}"/>
                    </a:ext>
                  </a:extLst>
                </p:cNvPr>
                <p:cNvSpPr/>
                <p:nvPr/>
              </p:nvSpPr>
              <p:spPr>
                <a:xfrm>
                  <a:off x="5568314"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4" name="Graphic 790">
                <a:extLst>
                  <a:ext uri="{FF2B5EF4-FFF2-40B4-BE49-F238E27FC236}">
                    <a16:creationId xmlns:a16="http://schemas.microsoft.com/office/drawing/2014/main" id="{A598B75A-48BD-99FF-A8D6-C36F10786319}"/>
                  </a:ext>
                </a:extLst>
              </p:cNvPr>
              <p:cNvGrpSpPr/>
              <p:nvPr/>
            </p:nvGrpSpPr>
            <p:grpSpPr>
              <a:xfrm>
                <a:off x="5594603" y="3322319"/>
                <a:ext cx="75723" cy="75723"/>
                <a:chOff x="5594603" y="3322319"/>
                <a:chExt cx="75723" cy="75723"/>
              </a:xfrm>
            </p:grpSpPr>
            <p:sp>
              <p:nvSpPr>
                <p:cNvPr id="2014" name="Freeform: Shape 2013">
                  <a:extLst>
                    <a:ext uri="{FF2B5EF4-FFF2-40B4-BE49-F238E27FC236}">
                      <a16:creationId xmlns:a16="http://schemas.microsoft.com/office/drawing/2014/main" id="{F4B73022-3B1D-6D8E-E1C0-3D0A7E89CE44}"/>
                    </a:ext>
                  </a:extLst>
                </p:cNvPr>
                <p:cNvSpPr/>
                <p:nvPr/>
              </p:nvSpPr>
              <p:spPr>
                <a:xfrm>
                  <a:off x="5632513"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5" name="Freeform: Shape 2014">
                  <a:extLst>
                    <a:ext uri="{FF2B5EF4-FFF2-40B4-BE49-F238E27FC236}">
                      <a16:creationId xmlns:a16="http://schemas.microsoft.com/office/drawing/2014/main" id="{446FA344-72E6-292A-E1A6-9AFD268E4AC7}"/>
                    </a:ext>
                  </a:extLst>
                </p:cNvPr>
                <p:cNvSpPr/>
                <p:nvPr/>
              </p:nvSpPr>
              <p:spPr>
                <a:xfrm>
                  <a:off x="5594603" y="33601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5" name="Graphic 790">
                <a:extLst>
                  <a:ext uri="{FF2B5EF4-FFF2-40B4-BE49-F238E27FC236}">
                    <a16:creationId xmlns:a16="http://schemas.microsoft.com/office/drawing/2014/main" id="{3F388464-7AA1-7232-4802-230DFC3DD919}"/>
                  </a:ext>
                </a:extLst>
              </p:cNvPr>
              <p:cNvGrpSpPr/>
              <p:nvPr/>
            </p:nvGrpSpPr>
            <p:grpSpPr>
              <a:xfrm>
                <a:off x="5606224" y="3360133"/>
                <a:ext cx="75628" cy="75723"/>
                <a:chOff x="5606224" y="3360133"/>
                <a:chExt cx="75628" cy="75723"/>
              </a:xfrm>
            </p:grpSpPr>
            <p:sp>
              <p:nvSpPr>
                <p:cNvPr id="2012" name="Freeform: Shape 2011">
                  <a:extLst>
                    <a:ext uri="{FF2B5EF4-FFF2-40B4-BE49-F238E27FC236}">
                      <a16:creationId xmlns:a16="http://schemas.microsoft.com/office/drawing/2014/main" id="{325B14B6-728A-44B8-9332-C1820F177B48}"/>
                    </a:ext>
                  </a:extLst>
                </p:cNvPr>
                <p:cNvSpPr/>
                <p:nvPr/>
              </p:nvSpPr>
              <p:spPr>
                <a:xfrm>
                  <a:off x="5644038" y="33601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3" name="Freeform: Shape 2012">
                  <a:extLst>
                    <a:ext uri="{FF2B5EF4-FFF2-40B4-BE49-F238E27FC236}">
                      <a16:creationId xmlns:a16="http://schemas.microsoft.com/office/drawing/2014/main" id="{55497707-5FFC-BBA9-619F-EBB6BA9C16FA}"/>
                    </a:ext>
                  </a:extLst>
                </p:cNvPr>
                <p:cNvSpPr/>
                <p:nvPr/>
              </p:nvSpPr>
              <p:spPr>
                <a:xfrm>
                  <a:off x="5606224" y="339804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6" name="Graphic 790">
                <a:extLst>
                  <a:ext uri="{FF2B5EF4-FFF2-40B4-BE49-F238E27FC236}">
                    <a16:creationId xmlns:a16="http://schemas.microsoft.com/office/drawing/2014/main" id="{E419B7DC-0E27-6EE4-E51C-F3DF4D93EB6C}"/>
                  </a:ext>
                </a:extLst>
              </p:cNvPr>
              <p:cNvGrpSpPr/>
              <p:nvPr/>
            </p:nvGrpSpPr>
            <p:grpSpPr>
              <a:xfrm>
                <a:off x="5612224" y="3385660"/>
                <a:ext cx="75723" cy="75723"/>
                <a:chOff x="5612224" y="3385660"/>
                <a:chExt cx="75723" cy="75723"/>
              </a:xfrm>
            </p:grpSpPr>
            <p:sp>
              <p:nvSpPr>
                <p:cNvPr id="2010" name="Freeform: Shape 2009">
                  <a:extLst>
                    <a:ext uri="{FF2B5EF4-FFF2-40B4-BE49-F238E27FC236}">
                      <a16:creationId xmlns:a16="http://schemas.microsoft.com/office/drawing/2014/main" id="{7F98ADFC-722F-4EC5-B5A6-09F9FDBF2A9C}"/>
                    </a:ext>
                  </a:extLst>
                </p:cNvPr>
                <p:cNvSpPr/>
                <p:nvPr/>
              </p:nvSpPr>
              <p:spPr>
                <a:xfrm>
                  <a:off x="5650134" y="33856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1" name="Freeform: Shape 2010">
                  <a:extLst>
                    <a:ext uri="{FF2B5EF4-FFF2-40B4-BE49-F238E27FC236}">
                      <a16:creationId xmlns:a16="http://schemas.microsoft.com/office/drawing/2014/main" id="{45EA7F50-9354-ADF7-776A-8910D53316E1}"/>
                    </a:ext>
                  </a:extLst>
                </p:cNvPr>
                <p:cNvSpPr/>
                <p:nvPr/>
              </p:nvSpPr>
              <p:spPr>
                <a:xfrm>
                  <a:off x="5612224" y="34235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7" name="Graphic 790">
                <a:extLst>
                  <a:ext uri="{FF2B5EF4-FFF2-40B4-BE49-F238E27FC236}">
                    <a16:creationId xmlns:a16="http://schemas.microsoft.com/office/drawing/2014/main" id="{A0043711-9443-9F14-D0C6-30187DB0E33F}"/>
                  </a:ext>
                </a:extLst>
              </p:cNvPr>
              <p:cNvGrpSpPr/>
              <p:nvPr/>
            </p:nvGrpSpPr>
            <p:grpSpPr>
              <a:xfrm>
                <a:off x="5619749" y="3398043"/>
                <a:ext cx="75628" cy="75628"/>
                <a:chOff x="5619749" y="3398043"/>
                <a:chExt cx="75628" cy="75628"/>
              </a:xfrm>
            </p:grpSpPr>
            <p:sp>
              <p:nvSpPr>
                <p:cNvPr id="2008" name="Freeform: Shape 2007">
                  <a:extLst>
                    <a:ext uri="{FF2B5EF4-FFF2-40B4-BE49-F238E27FC236}">
                      <a16:creationId xmlns:a16="http://schemas.microsoft.com/office/drawing/2014/main" id="{825ED754-5687-6EEE-CCB2-EA50111FAB72}"/>
                    </a:ext>
                  </a:extLst>
                </p:cNvPr>
                <p:cNvSpPr/>
                <p:nvPr/>
              </p:nvSpPr>
              <p:spPr>
                <a:xfrm>
                  <a:off x="5657563" y="33980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9" name="Freeform: Shape 2008">
                  <a:extLst>
                    <a:ext uri="{FF2B5EF4-FFF2-40B4-BE49-F238E27FC236}">
                      <a16:creationId xmlns:a16="http://schemas.microsoft.com/office/drawing/2014/main" id="{314E2C19-CF35-2517-F2D4-AF0A61FFABA2}"/>
                    </a:ext>
                  </a:extLst>
                </p:cNvPr>
                <p:cNvSpPr/>
                <p:nvPr/>
              </p:nvSpPr>
              <p:spPr>
                <a:xfrm>
                  <a:off x="5619749" y="3435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8" name="Graphic 790">
                <a:extLst>
                  <a:ext uri="{FF2B5EF4-FFF2-40B4-BE49-F238E27FC236}">
                    <a16:creationId xmlns:a16="http://schemas.microsoft.com/office/drawing/2014/main" id="{7C188B9C-4A84-1803-7E7E-8149ECB63CE6}"/>
                  </a:ext>
                </a:extLst>
              </p:cNvPr>
              <p:cNvGrpSpPr/>
              <p:nvPr/>
            </p:nvGrpSpPr>
            <p:grpSpPr>
              <a:xfrm>
                <a:off x="5640514" y="3405282"/>
                <a:ext cx="75723" cy="75628"/>
                <a:chOff x="5640514" y="3405282"/>
                <a:chExt cx="75723" cy="75628"/>
              </a:xfrm>
            </p:grpSpPr>
            <p:sp>
              <p:nvSpPr>
                <p:cNvPr id="2006" name="Freeform: Shape 2005">
                  <a:extLst>
                    <a:ext uri="{FF2B5EF4-FFF2-40B4-BE49-F238E27FC236}">
                      <a16:creationId xmlns:a16="http://schemas.microsoft.com/office/drawing/2014/main" id="{4E140AF9-E0AC-F6B7-A8BB-3856BE6E6602}"/>
                    </a:ext>
                  </a:extLst>
                </p:cNvPr>
                <p:cNvSpPr/>
                <p:nvPr/>
              </p:nvSpPr>
              <p:spPr>
                <a:xfrm>
                  <a:off x="5678423" y="340528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7" name="Freeform: Shape 2006">
                  <a:extLst>
                    <a:ext uri="{FF2B5EF4-FFF2-40B4-BE49-F238E27FC236}">
                      <a16:creationId xmlns:a16="http://schemas.microsoft.com/office/drawing/2014/main" id="{6066958B-894D-E154-2965-CAD0B2C6740F}"/>
                    </a:ext>
                  </a:extLst>
                </p:cNvPr>
                <p:cNvSpPr/>
                <p:nvPr/>
              </p:nvSpPr>
              <p:spPr>
                <a:xfrm>
                  <a:off x="5640514" y="3443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89" name="Graphic 790">
                <a:extLst>
                  <a:ext uri="{FF2B5EF4-FFF2-40B4-BE49-F238E27FC236}">
                    <a16:creationId xmlns:a16="http://schemas.microsoft.com/office/drawing/2014/main" id="{BC7300CD-AC52-3E22-B7DD-3E2B28E2720F}"/>
                  </a:ext>
                </a:extLst>
              </p:cNvPr>
              <p:cNvGrpSpPr/>
              <p:nvPr/>
            </p:nvGrpSpPr>
            <p:grpSpPr>
              <a:xfrm>
                <a:off x="5579173" y="3322319"/>
                <a:ext cx="75628" cy="75723"/>
                <a:chOff x="5579173" y="3322319"/>
                <a:chExt cx="75628" cy="75723"/>
              </a:xfrm>
            </p:grpSpPr>
            <p:sp>
              <p:nvSpPr>
                <p:cNvPr id="2004" name="Freeform: Shape 2003">
                  <a:extLst>
                    <a:ext uri="{FF2B5EF4-FFF2-40B4-BE49-F238E27FC236}">
                      <a16:creationId xmlns:a16="http://schemas.microsoft.com/office/drawing/2014/main" id="{BF607D6A-B7BE-D676-7951-A6DAFE48A8C9}"/>
                    </a:ext>
                  </a:extLst>
                </p:cNvPr>
                <p:cNvSpPr/>
                <p:nvPr/>
              </p:nvSpPr>
              <p:spPr>
                <a:xfrm>
                  <a:off x="5616987"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5" name="Freeform: Shape 2004">
                  <a:extLst>
                    <a:ext uri="{FF2B5EF4-FFF2-40B4-BE49-F238E27FC236}">
                      <a16:creationId xmlns:a16="http://schemas.microsoft.com/office/drawing/2014/main" id="{9DAEB693-1E6B-2F4B-2973-0F21F7FED7F5}"/>
                    </a:ext>
                  </a:extLst>
                </p:cNvPr>
                <p:cNvSpPr/>
                <p:nvPr/>
              </p:nvSpPr>
              <p:spPr>
                <a:xfrm>
                  <a:off x="5579173" y="33601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0" name="Graphic 790">
                <a:extLst>
                  <a:ext uri="{FF2B5EF4-FFF2-40B4-BE49-F238E27FC236}">
                    <a16:creationId xmlns:a16="http://schemas.microsoft.com/office/drawing/2014/main" id="{5FB9CBE1-1504-318A-F179-E925D8668BB8}"/>
                  </a:ext>
                </a:extLst>
              </p:cNvPr>
              <p:cNvGrpSpPr/>
              <p:nvPr/>
            </p:nvGrpSpPr>
            <p:grpSpPr>
              <a:xfrm>
                <a:off x="6010465" y="3480910"/>
                <a:ext cx="75723" cy="75723"/>
                <a:chOff x="6010465" y="3480910"/>
                <a:chExt cx="75723" cy="75723"/>
              </a:xfrm>
            </p:grpSpPr>
            <p:sp>
              <p:nvSpPr>
                <p:cNvPr id="2002" name="Freeform: Shape 2001">
                  <a:extLst>
                    <a:ext uri="{FF2B5EF4-FFF2-40B4-BE49-F238E27FC236}">
                      <a16:creationId xmlns:a16="http://schemas.microsoft.com/office/drawing/2014/main" id="{A376BEB8-6717-FA22-CCF8-5212F97A2DA8}"/>
                    </a:ext>
                  </a:extLst>
                </p:cNvPr>
                <p:cNvSpPr/>
                <p:nvPr/>
              </p:nvSpPr>
              <p:spPr>
                <a:xfrm>
                  <a:off x="6048374"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3" name="Freeform: Shape 2002">
                  <a:extLst>
                    <a:ext uri="{FF2B5EF4-FFF2-40B4-BE49-F238E27FC236}">
                      <a16:creationId xmlns:a16="http://schemas.microsoft.com/office/drawing/2014/main" id="{8E5EC299-FDA4-8CAA-D8DB-C3565830F27F}"/>
                    </a:ext>
                  </a:extLst>
                </p:cNvPr>
                <p:cNvSpPr/>
                <p:nvPr/>
              </p:nvSpPr>
              <p:spPr>
                <a:xfrm>
                  <a:off x="6010465" y="35188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1" name="Graphic 790">
                <a:extLst>
                  <a:ext uri="{FF2B5EF4-FFF2-40B4-BE49-F238E27FC236}">
                    <a16:creationId xmlns:a16="http://schemas.microsoft.com/office/drawing/2014/main" id="{5E7108F3-1C8B-2B47-5DA5-6CADFD4B59B5}"/>
                  </a:ext>
                </a:extLst>
              </p:cNvPr>
              <p:cNvGrpSpPr/>
              <p:nvPr/>
            </p:nvGrpSpPr>
            <p:grpSpPr>
              <a:xfrm>
                <a:off x="6029991" y="3480910"/>
                <a:ext cx="75628" cy="75723"/>
                <a:chOff x="6029991" y="3480910"/>
                <a:chExt cx="75628" cy="75723"/>
              </a:xfrm>
            </p:grpSpPr>
            <p:sp>
              <p:nvSpPr>
                <p:cNvPr id="2000" name="Freeform: Shape 1999">
                  <a:extLst>
                    <a:ext uri="{FF2B5EF4-FFF2-40B4-BE49-F238E27FC236}">
                      <a16:creationId xmlns:a16="http://schemas.microsoft.com/office/drawing/2014/main" id="{EE313C30-9EB4-78D8-5076-9B318CC3EF2B}"/>
                    </a:ext>
                  </a:extLst>
                </p:cNvPr>
                <p:cNvSpPr/>
                <p:nvPr/>
              </p:nvSpPr>
              <p:spPr>
                <a:xfrm>
                  <a:off x="6067805"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1" name="Freeform: Shape 2000">
                  <a:extLst>
                    <a:ext uri="{FF2B5EF4-FFF2-40B4-BE49-F238E27FC236}">
                      <a16:creationId xmlns:a16="http://schemas.microsoft.com/office/drawing/2014/main" id="{7B66A687-A42D-F1F6-E17C-3EB69751D2D3}"/>
                    </a:ext>
                  </a:extLst>
                </p:cNvPr>
                <p:cNvSpPr/>
                <p:nvPr/>
              </p:nvSpPr>
              <p:spPr>
                <a:xfrm>
                  <a:off x="6029991" y="351882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2" name="Graphic 790">
                <a:extLst>
                  <a:ext uri="{FF2B5EF4-FFF2-40B4-BE49-F238E27FC236}">
                    <a16:creationId xmlns:a16="http://schemas.microsoft.com/office/drawing/2014/main" id="{4AE2057B-FFBB-B16C-4DE0-286B27333F20}"/>
                  </a:ext>
                </a:extLst>
              </p:cNvPr>
              <p:cNvGrpSpPr/>
              <p:nvPr/>
            </p:nvGrpSpPr>
            <p:grpSpPr>
              <a:xfrm>
                <a:off x="6457092" y="3598449"/>
                <a:ext cx="75628" cy="75723"/>
                <a:chOff x="6457092" y="3598449"/>
                <a:chExt cx="75628" cy="75723"/>
              </a:xfrm>
            </p:grpSpPr>
            <p:sp>
              <p:nvSpPr>
                <p:cNvPr id="1998" name="Freeform: Shape 1997">
                  <a:extLst>
                    <a:ext uri="{FF2B5EF4-FFF2-40B4-BE49-F238E27FC236}">
                      <a16:creationId xmlns:a16="http://schemas.microsoft.com/office/drawing/2014/main" id="{8B5CEC54-ACA2-396F-EDC0-775B13A1435A}"/>
                    </a:ext>
                  </a:extLst>
                </p:cNvPr>
                <p:cNvSpPr/>
                <p:nvPr/>
              </p:nvSpPr>
              <p:spPr>
                <a:xfrm>
                  <a:off x="649490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9" name="Freeform: Shape 1998">
                  <a:extLst>
                    <a:ext uri="{FF2B5EF4-FFF2-40B4-BE49-F238E27FC236}">
                      <a16:creationId xmlns:a16="http://schemas.microsoft.com/office/drawing/2014/main" id="{1B0B64E7-352C-76C9-49E1-F22EC5210E86}"/>
                    </a:ext>
                  </a:extLst>
                </p:cNvPr>
                <p:cNvSpPr/>
                <p:nvPr/>
              </p:nvSpPr>
              <p:spPr>
                <a:xfrm>
                  <a:off x="6457092"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3" name="Graphic 790">
                <a:extLst>
                  <a:ext uri="{FF2B5EF4-FFF2-40B4-BE49-F238E27FC236}">
                    <a16:creationId xmlns:a16="http://schemas.microsoft.com/office/drawing/2014/main" id="{04602E19-964B-0314-25E9-7EBB64A6D553}"/>
                  </a:ext>
                </a:extLst>
              </p:cNvPr>
              <p:cNvGrpSpPr/>
              <p:nvPr/>
            </p:nvGrpSpPr>
            <p:grpSpPr>
              <a:xfrm>
                <a:off x="6445567" y="3598449"/>
                <a:ext cx="75723" cy="75723"/>
                <a:chOff x="6445567" y="3598449"/>
                <a:chExt cx="75723" cy="75723"/>
              </a:xfrm>
            </p:grpSpPr>
            <p:sp>
              <p:nvSpPr>
                <p:cNvPr id="1996" name="Freeform: Shape 1995">
                  <a:extLst>
                    <a:ext uri="{FF2B5EF4-FFF2-40B4-BE49-F238E27FC236}">
                      <a16:creationId xmlns:a16="http://schemas.microsoft.com/office/drawing/2014/main" id="{1F68C252-A630-4E46-54F5-DD4222041313}"/>
                    </a:ext>
                  </a:extLst>
                </p:cNvPr>
                <p:cNvSpPr/>
                <p:nvPr/>
              </p:nvSpPr>
              <p:spPr>
                <a:xfrm>
                  <a:off x="648347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7" name="Freeform: Shape 1996">
                  <a:extLst>
                    <a:ext uri="{FF2B5EF4-FFF2-40B4-BE49-F238E27FC236}">
                      <a16:creationId xmlns:a16="http://schemas.microsoft.com/office/drawing/2014/main" id="{67F75118-C65B-642B-7940-93AB00D5059D}"/>
                    </a:ext>
                  </a:extLst>
                </p:cNvPr>
                <p:cNvSpPr/>
                <p:nvPr/>
              </p:nvSpPr>
              <p:spPr>
                <a:xfrm>
                  <a:off x="644556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4" name="Graphic 790">
                <a:extLst>
                  <a:ext uri="{FF2B5EF4-FFF2-40B4-BE49-F238E27FC236}">
                    <a16:creationId xmlns:a16="http://schemas.microsoft.com/office/drawing/2014/main" id="{802F568B-ECCC-91E3-A4D3-261D20C17E53}"/>
                  </a:ext>
                </a:extLst>
              </p:cNvPr>
              <p:cNvGrpSpPr/>
              <p:nvPr/>
            </p:nvGrpSpPr>
            <p:grpSpPr>
              <a:xfrm>
                <a:off x="6434137" y="3598449"/>
                <a:ext cx="75723" cy="75723"/>
                <a:chOff x="6434137" y="3598449"/>
                <a:chExt cx="75723" cy="75723"/>
              </a:xfrm>
            </p:grpSpPr>
            <p:sp>
              <p:nvSpPr>
                <p:cNvPr id="1994" name="Freeform: Shape 1993">
                  <a:extLst>
                    <a:ext uri="{FF2B5EF4-FFF2-40B4-BE49-F238E27FC236}">
                      <a16:creationId xmlns:a16="http://schemas.microsoft.com/office/drawing/2014/main" id="{5F7D5BE1-6CF8-B898-8019-9AE2A21DF09B}"/>
                    </a:ext>
                  </a:extLst>
                </p:cNvPr>
                <p:cNvSpPr/>
                <p:nvPr/>
              </p:nvSpPr>
              <p:spPr>
                <a:xfrm>
                  <a:off x="647204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5" name="Freeform: Shape 1994">
                  <a:extLst>
                    <a:ext uri="{FF2B5EF4-FFF2-40B4-BE49-F238E27FC236}">
                      <a16:creationId xmlns:a16="http://schemas.microsoft.com/office/drawing/2014/main" id="{29310CC0-E8E9-A66F-DC44-230F84866C4A}"/>
                    </a:ext>
                  </a:extLst>
                </p:cNvPr>
                <p:cNvSpPr/>
                <p:nvPr/>
              </p:nvSpPr>
              <p:spPr>
                <a:xfrm>
                  <a:off x="643413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5" name="Graphic 790">
                <a:extLst>
                  <a:ext uri="{FF2B5EF4-FFF2-40B4-BE49-F238E27FC236}">
                    <a16:creationId xmlns:a16="http://schemas.microsoft.com/office/drawing/2014/main" id="{66BE3F4A-167C-AE0D-A79D-7D7B91E67B01}"/>
                  </a:ext>
                </a:extLst>
              </p:cNvPr>
              <p:cNvGrpSpPr/>
              <p:nvPr/>
            </p:nvGrpSpPr>
            <p:grpSpPr>
              <a:xfrm>
                <a:off x="6422707" y="3598449"/>
                <a:ext cx="75723" cy="75723"/>
                <a:chOff x="6422707" y="3598449"/>
                <a:chExt cx="75723" cy="75723"/>
              </a:xfrm>
            </p:grpSpPr>
            <p:sp>
              <p:nvSpPr>
                <p:cNvPr id="1992" name="Freeform: Shape 1991">
                  <a:extLst>
                    <a:ext uri="{FF2B5EF4-FFF2-40B4-BE49-F238E27FC236}">
                      <a16:creationId xmlns:a16="http://schemas.microsoft.com/office/drawing/2014/main" id="{BFF0C464-C1B9-63A6-EC98-EACEC0999AB1}"/>
                    </a:ext>
                  </a:extLst>
                </p:cNvPr>
                <p:cNvSpPr/>
                <p:nvPr/>
              </p:nvSpPr>
              <p:spPr>
                <a:xfrm>
                  <a:off x="646052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3" name="Freeform: Shape 1992">
                  <a:extLst>
                    <a:ext uri="{FF2B5EF4-FFF2-40B4-BE49-F238E27FC236}">
                      <a16:creationId xmlns:a16="http://schemas.microsoft.com/office/drawing/2014/main" id="{20D5493B-EB0A-DA28-1B52-267486553960}"/>
                    </a:ext>
                  </a:extLst>
                </p:cNvPr>
                <p:cNvSpPr/>
                <p:nvPr/>
              </p:nvSpPr>
              <p:spPr>
                <a:xfrm>
                  <a:off x="642270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6" name="Graphic 790">
                <a:extLst>
                  <a:ext uri="{FF2B5EF4-FFF2-40B4-BE49-F238E27FC236}">
                    <a16:creationId xmlns:a16="http://schemas.microsoft.com/office/drawing/2014/main" id="{23225778-1FFE-43E4-EC52-9A9CD6AE4888}"/>
                  </a:ext>
                </a:extLst>
              </p:cNvPr>
              <p:cNvGrpSpPr/>
              <p:nvPr/>
            </p:nvGrpSpPr>
            <p:grpSpPr>
              <a:xfrm>
                <a:off x="6411277" y="3598449"/>
                <a:ext cx="75723" cy="75723"/>
                <a:chOff x="6411277" y="3598449"/>
                <a:chExt cx="75723" cy="75723"/>
              </a:xfrm>
            </p:grpSpPr>
            <p:sp>
              <p:nvSpPr>
                <p:cNvPr id="1990" name="Freeform: Shape 1989">
                  <a:extLst>
                    <a:ext uri="{FF2B5EF4-FFF2-40B4-BE49-F238E27FC236}">
                      <a16:creationId xmlns:a16="http://schemas.microsoft.com/office/drawing/2014/main" id="{B37B5E97-C45D-3D5D-191D-48B223476325}"/>
                    </a:ext>
                  </a:extLst>
                </p:cNvPr>
                <p:cNvSpPr/>
                <p:nvPr/>
              </p:nvSpPr>
              <p:spPr>
                <a:xfrm>
                  <a:off x="644909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1" name="Freeform: Shape 1990">
                  <a:extLst>
                    <a:ext uri="{FF2B5EF4-FFF2-40B4-BE49-F238E27FC236}">
                      <a16:creationId xmlns:a16="http://schemas.microsoft.com/office/drawing/2014/main" id="{F86A8BC4-C7B8-1368-C683-2E464C9AC69F}"/>
                    </a:ext>
                  </a:extLst>
                </p:cNvPr>
                <p:cNvSpPr/>
                <p:nvPr/>
              </p:nvSpPr>
              <p:spPr>
                <a:xfrm>
                  <a:off x="641127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7" name="Graphic 790">
                <a:extLst>
                  <a:ext uri="{FF2B5EF4-FFF2-40B4-BE49-F238E27FC236}">
                    <a16:creationId xmlns:a16="http://schemas.microsoft.com/office/drawing/2014/main" id="{98A0F5E9-91DA-E965-9E60-57A542E1D041}"/>
                  </a:ext>
                </a:extLst>
              </p:cNvPr>
              <p:cNvGrpSpPr/>
              <p:nvPr/>
            </p:nvGrpSpPr>
            <p:grpSpPr>
              <a:xfrm>
                <a:off x="6502717" y="3639883"/>
                <a:ext cx="75723" cy="75723"/>
                <a:chOff x="6502717" y="3639883"/>
                <a:chExt cx="75723" cy="75723"/>
              </a:xfrm>
            </p:grpSpPr>
            <p:sp>
              <p:nvSpPr>
                <p:cNvPr id="1988" name="Freeform: Shape 1987">
                  <a:extLst>
                    <a:ext uri="{FF2B5EF4-FFF2-40B4-BE49-F238E27FC236}">
                      <a16:creationId xmlns:a16="http://schemas.microsoft.com/office/drawing/2014/main" id="{3A37657E-6FD5-D25F-9221-6DB108BC4339}"/>
                    </a:ext>
                  </a:extLst>
                </p:cNvPr>
                <p:cNvSpPr/>
                <p:nvPr/>
              </p:nvSpPr>
              <p:spPr>
                <a:xfrm>
                  <a:off x="6540531"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9" name="Freeform: Shape 1988">
                  <a:extLst>
                    <a:ext uri="{FF2B5EF4-FFF2-40B4-BE49-F238E27FC236}">
                      <a16:creationId xmlns:a16="http://schemas.microsoft.com/office/drawing/2014/main" id="{2377176A-7A02-56BC-0F63-D99CBA71F1C0}"/>
                    </a:ext>
                  </a:extLst>
                </p:cNvPr>
                <p:cNvSpPr/>
                <p:nvPr/>
              </p:nvSpPr>
              <p:spPr>
                <a:xfrm>
                  <a:off x="650271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8" name="Graphic 790">
                <a:extLst>
                  <a:ext uri="{FF2B5EF4-FFF2-40B4-BE49-F238E27FC236}">
                    <a16:creationId xmlns:a16="http://schemas.microsoft.com/office/drawing/2014/main" id="{039C7C4F-4039-7D79-5ADA-D03A4A846AF4}"/>
                  </a:ext>
                </a:extLst>
              </p:cNvPr>
              <p:cNvGrpSpPr/>
              <p:nvPr/>
            </p:nvGrpSpPr>
            <p:grpSpPr>
              <a:xfrm>
                <a:off x="6916483" y="3652646"/>
                <a:ext cx="75723" cy="75723"/>
                <a:chOff x="6916483" y="3652646"/>
                <a:chExt cx="75723" cy="75723"/>
              </a:xfrm>
            </p:grpSpPr>
            <p:sp>
              <p:nvSpPr>
                <p:cNvPr id="1986" name="Freeform: Shape 1985">
                  <a:extLst>
                    <a:ext uri="{FF2B5EF4-FFF2-40B4-BE49-F238E27FC236}">
                      <a16:creationId xmlns:a16="http://schemas.microsoft.com/office/drawing/2014/main" id="{DAE7791E-3628-EF50-F63D-B38A16160B87}"/>
                    </a:ext>
                  </a:extLst>
                </p:cNvPr>
                <p:cNvSpPr/>
                <p:nvPr/>
              </p:nvSpPr>
              <p:spPr>
                <a:xfrm>
                  <a:off x="695439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7" name="Freeform: Shape 1986">
                  <a:extLst>
                    <a:ext uri="{FF2B5EF4-FFF2-40B4-BE49-F238E27FC236}">
                      <a16:creationId xmlns:a16="http://schemas.microsoft.com/office/drawing/2014/main" id="{EA4070D9-777B-9D6C-E0D6-3D2CD108E312}"/>
                    </a:ext>
                  </a:extLst>
                </p:cNvPr>
                <p:cNvSpPr/>
                <p:nvPr/>
              </p:nvSpPr>
              <p:spPr>
                <a:xfrm>
                  <a:off x="6916483"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899" name="Graphic 790">
                <a:extLst>
                  <a:ext uri="{FF2B5EF4-FFF2-40B4-BE49-F238E27FC236}">
                    <a16:creationId xmlns:a16="http://schemas.microsoft.com/office/drawing/2014/main" id="{E7257D3B-F7A3-E987-C848-81ABC2E9BB7F}"/>
                  </a:ext>
                </a:extLst>
              </p:cNvPr>
              <p:cNvGrpSpPr/>
              <p:nvPr/>
            </p:nvGrpSpPr>
            <p:grpSpPr>
              <a:xfrm>
                <a:off x="6900862" y="3652646"/>
                <a:ext cx="75628" cy="75723"/>
                <a:chOff x="6900862" y="3652646"/>
                <a:chExt cx="75628" cy="75723"/>
              </a:xfrm>
            </p:grpSpPr>
            <p:sp>
              <p:nvSpPr>
                <p:cNvPr id="1984" name="Freeform: Shape 1983">
                  <a:extLst>
                    <a:ext uri="{FF2B5EF4-FFF2-40B4-BE49-F238E27FC236}">
                      <a16:creationId xmlns:a16="http://schemas.microsoft.com/office/drawing/2014/main" id="{6BD06BDD-0B83-4E43-22E0-8FB31ADB438E}"/>
                    </a:ext>
                  </a:extLst>
                </p:cNvPr>
                <p:cNvSpPr/>
                <p:nvPr/>
              </p:nvSpPr>
              <p:spPr>
                <a:xfrm>
                  <a:off x="693867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5" name="Freeform: Shape 1984">
                  <a:extLst>
                    <a:ext uri="{FF2B5EF4-FFF2-40B4-BE49-F238E27FC236}">
                      <a16:creationId xmlns:a16="http://schemas.microsoft.com/office/drawing/2014/main" id="{F998A61A-E315-8F0E-220B-1632BE65D28D}"/>
                    </a:ext>
                  </a:extLst>
                </p:cNvPr>
                <p:cNvSpPr/>
                <p:nvPr/>
              </p:nvSpPr>
              <p:spPr>
                <a:xfrm>
                  <a:off x="6900862"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0" name="Graphic 790">
                <a:extLst>
                  <a:ext uri="{FF2B5EF4-FFF2-40B4-BE49-F238E27FC236}">
                    <a16:creationId xmlns:a16="http://schemas.microsoft.com/office/drawing/2014/main" id="{FAAE2B3B-AC40-9D1A-08C5-07D0513722F6}"/>
                  </a:ext>
                </a:extLst>
              </p:cNvPr>
              <p:cNvGrpSpPr/>
              <p:nvPr/>
            </p:nvGrpSpPr>
            <p:grpSpPr>
              <a:xfrm>
                <a:off x="6885145" y="3652646"/>
                <a:ext cx="75723" cy="75723"/>
                <a:chOff x="6885145" y="3652646"/>
                <a:chExt cx="75723" cy="75723"/>
              </a:xfrm>
            </p:grpSpPr>
            <p:sp>
              <p:nvSpPr>
                <p:cNvPr id="1982" name="Freeform: Shape 1981">
                  <a:extLst>
                    <a:ext uri="{FF2B5EF4-FFF2-40B4-BE49-F238E27FC236}">
                      <a16:creationId xmlns:a16="http://schemas.microsoft.com/office/drawing/2014/main" id="{10C3D69F-8B40-D613-D34F-AF4CDE92DDA8}"/>
                    </a:ext>
                  </a:extLst>
                </p:cNvPr>
                <p:cNvSpPr/>
                <p:nvPr/>
              </p:nvSpPr>
              <p:spPr>
                <a:xfrm>
                  <a:off x="6922960"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3" name="Freeform: Shape 1982">
                  <a:extLst>
                    <a:ext uri="{FF2B5EF4-FFF2-40B4-BE49-F238E27FC236}">
                      <a16:creationId xmlns:a16="http://schemas.microsoft.com/office/drawing/2014/main" id="{B953DA35-7DC0-914D-A30E-036135B629CE}"/>
                    </a:ext>
                  </a:extLst>
                </p:cNvPr>
                <p:cNvSpPr/>
                <p:nvPr/>
              </p:nvSpPr>
              <p:spPr>
                <a:xfrm>
                  <a:off x="6885145"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1" name="Graphic 790">
                <a:extLst>
                  <a:ext uri="{FF2B5EF4-FFF2-40B4-BE49-F238E27FC236}">
                    <a16:creationId xmlns:a16="http://schemas.microsoft.com/office/drawing/2014/main" id="{97F5CB6E-1520-C910-CF52-CF6ADE42CD67}"/>
                  </a:ext>
                </a:extLst>
              </p:cNvPr>
              <p:cNvGrpSpPr/>
              <p:nvPr/>
            </p:nvGrpSpPr>
            <p:grpSpPr>
              <a:xfrm>
                <a:off x="6869429" y="3652646"/>
                <a:ext cx="75723" cy="75723"/>
                <a:chOff x="6869429" y="3652646"/>
                <a:chExt cx="75723" cy="75723"/>
              </a:xfrm>
            </p:grpSpPr>
            <p:sp>
              <p:nvSpPr>
                <p:cNvPr id="1980" name="Freeform: Shape 1979">
                  <a:extLst>
                    <a:ext uri="{FF2B5EF4-FFF2-40B4-BE49-F238E27FC236}">
                      <a16:creationId xmlns:a16="http://schemas.microsoft.com/office/drawing/2014/main" id="{CED52EFF-8A55-2C21-BEA8-BEEA339CD517}"/>
                    </a:ext>
                  </a:extLst>
                </p:cNvPr>
                <p:cNvSpPr/>
                <p:nvPr/>
              </p:nvSpPr>
              <p:spPr>
                <a:xfrm>
                  <a:off x="6907339"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1" name="Freeform: Shape 1980">
                  <a:extLst>
                    <a:ext uri="{FF2B5EF4-FFF2-40B4-BE49-F238E27FC236}">
                      <a16:creationId xmlns:a16="http://schemas.microsoft.com/office/drawing/2014/main" id="{7D44BE00-6FF9-3BEC-2837-421D4EAF4B23}"/>
                    </a:ext>
                  </a:extLst>
                </p:cNvPr>
                <p:cNvSpPr/>
                <p:nvPr/>
              </p:nvSpPr>
              <p:spPr>
                <a:xfrm>
                  <a:off x="6869429"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2" name="Graphic 790">
                <a:extLst>
                  <a:ext uri="{FF2B5EF4-FFF2-40B4-BE49-F238E27FC236}">
                    <a16:creationId xmlns:a16="http://schemas.microsoft.com/office/drawing/2014/main" id="{C76B273E-E4E6-55E3-0415-81CFE83F6CDD}"/>
                  </a:ext>
                </a:extLst>
              </p:cNvPr>
              <p:cNvGrpSpPr/>
              <p:nvPr/>
            </p:nvGrpSpPr>
            <p:grpSpPr>
              <a:xfrm>
                <a:off x="6853808" y="3652646"/>
                <a:ext cx="75628" cy="75723"/>
                <a:chOff x="6853808" y="3652646"/>
                <a:chExt cx="75628" cy="75723"/>
              </a:xfrm>
            </p:grpSpPr>
            <p:sp>
              <p:nvSpPr>
                <p:cNvPr id="1978" name="Freeform: Shape 1977">
                  <a:extLst>
                    <a:ext uri="{FF2B5EF4-FFF2-40B4-BE49-F238E27FC236}">
                      <a16:creationId xmlns:a16="http://schemas.microsoft.com/office/drawing/2014/main" id="{ED567DD3-E6AE-B83C-B2BB-558D99C2AA71}"/>
                    </a:ext>
                  </a:extLst>
                </p:cNvPr>
                <p:cNvSpPr/>
                <p:nvPr/>
              </p:nvSpPr>
              <p:spPr>
                <a:xfrm>
                  <a:off x="689162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9" name="Freeform: Shape 1978">
                  <a:extLst>
                    <a:ext uri="{FF2B5EF4-FFF2-40B4-BE49-F238E27FC236}">
                      <a16:creationId xmlns:a16="http://schemas.microsoft.com/office/drawing/2014/main" id="{A9A4CF3C-8C35-81DB-2118-F543EFB94FDA}"/>
                    </a:ext>
                  </a:extLst>
                </p:cNvPr>
                <p:cNvSpPr/>
                <p:nvPr/>
              </p:nvSpPr>
              <p:spPr>
                <a:xfrm>
                  <a:off x="6853808"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3" name="Graphic 790">
                <a:extLst>
                  <a:ext uri="{FF2B5EF4-FFF2-40B4-BE49-F238E27FC236}">
                    <a16:creationId xmlns:a16="http://schemas.microsoft.com/office/drawing/2014/main" id="{5B5C4773-99DE-9532-5558-7747774B6C97}"/>
                  </a:ext>
                </a:extLst>
              </p:cNvPr>
              <p:cNvGrpSpPr/>
              <p:nvPr/>
            </p:nvGrpSpPr>
            <p:grpSpPr>
              <a:xfrm>
                <a:off x="6923626" y="3677030"/>
                <a:ext cx="75723" cy="75628"/>
                <a:chOff x="6923626" y="3677030"/>
                <a:chExt cx="75723" cy="75628"/>
              </a:xfrm>
            </p:grpSpPr>
            <p:sp>
              <p:nvSpPr>
                <p:cNvPr id="1976" name="Freeform: Shape 1975">
                  <a:extLst>
                    <a:ext uri="{FF2B5EF4-FFF2-40B4-BE49-F238E27FC236}">
                      <a16:creationId xmlns:a16="http://schemas.microsoft.com/office/drawing/2014/main" id="{C8C7500D-E7F9-87C7-A9F2-A8B4B354ED2D}"/>
                    </a:ext>
                  </a:extLst>
                </p:cNvPr>
                <p:cNvSpPr/>
                <p:nvPr/>
              </p:nvSpPr>
              <p:spPr>
                <a:xfrm>
                  <a:off x="696153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7" name="Freeform: Shape 1976">
                  <a:extLst>
                    <a:ext uri="{FF2B5EF4-FFF2-40B4-BE49-F238E27FC236}">
                      <a16:creationId xmlns:a16="http://schemas.microsoft.com/office/drawing/2014/main" id="{9448B543-3FA8-B1FE-08B4-F81C0EA9FAB8}"/>
                    </a:ext>
                  </a:extLst>
                </p:cNvPr>
                <p:cNvSpPr/>
                <p:nvPr/>
              </p:nvSpPr>
              <p:spPr>
                <a:xfrm>
                  <a:off x="6923626"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4" name="Graphic 790">
                <a:extLst>
                  <a:ext uri="{FF2B5EF4-FFF2-40B4-BE49-F238E27FC236}">
                    <a16:creationId xmlns:a16="http://schemas.microsoft.com/office/drawing/2014/main" id="{F146991C-1528-921C-87BB-7F3DC47F5AB5}"/>
                  </a:ext>
                </a:extLst>
              </p:cNvPr>
              <p:cNvGrpSpPr/>
              <p:nvPr/>
            </p:nvGrpSpPr>
            <p:grpSpPr>
              <a:xfrm>
                <a:off x="6908482" y="3677030"/>
                <a:ext cx="75723" cy="75628"/>
                <a:chOff x="6908482" y="3677030"/>
                <a:chExt cx="75723" cy="75628"/>
              </a:xfrm>
            </p:grpSpPr>
            <p:sp>
              <p:nvSpPr>
                <p:cNvPr id="1974" name="Freeform: Shape 1973">
                  <a:extLst>
                    <a:ext uri="{FF2B5EF4-FFF2-40B4-BE49-F238E27FC236}">
                      <a16:creationId xmlns:a16="http://schemas.microsoft.com/office/drawing/2014/main" id="{DD98AADF-33DE-9B0C-1FA5-00BB4C09FB20}"/>
                    </a:ext>
                  </a:extLst>
                </p:cNvPr>
                <p:cNvSpPr/>
                <p:nvPr/>
              </p:nvSpPr>
              <p:spPr>
                <a:xfrm>
                  <a:off x="694629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5" name="Freeform: Shape 1974">
                  <a:extLst>
                    <a:ext uri="{FF2B5EF4-FFF2-40B4-BE49-F238E27FC236}">
                      <a16:creationId xmlns:a16="http://schemas.microsoft.com/office/drawing/2014/main" id="{28BCA822-929A-5605-A318-4CECEB02ABFB}"/>
                    </a:ext>
                  </a:extLst>
                </p:cNvPr>
                <p:cNvSpPr/>
                <p:nvPr/>
              </p:nvSpPr>
              <p:spPr>
                <a:xfrm>
                  <a:off x="6908482"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5" name="Graphic 790">
                <a:extLst>
                  <a:ext uri="{FF2B5EF4-FFF2-40B4-BE49-F238E27FC236}">
                    <a16:creationId xmlns:a16="http://schemas.microsoft.com/office/drawing/2014/main" id="{2C88F46E-4789-FE3B-723E-445C2F369F9C}"/>
                  </a:ext>
                </a:extLst>
              </p:cNvPr>
              <p:cNvGrpSpPr/>
              <p:nvPr/>
            </p:nvGrpSpPr>
            <p:grpSpPr>
              <a:xfrm>
                <a:off x="7307960" y="3719226"/>
                <a:ext cx="75628" cy="75723"/>
                <a:chOff x="7307960" y="3719226"/>
                <a:chExt cx="75628" cy="75723"/>
              </a:xfrm>
            </p:grpSpPr>
            <p:sp>
              <p:nvSpPr>
                <p:cNvPr id="1972" name="Freeform: Shape 1971">
                  <a:extLst>
                    <a:ext uri="{FF2B5EF4-FFF2-40B4-BE49-F238E27FC236}">
                      <a16:creationId xmlns:a16="http://schemas.microsoft.com/office/drawing/2014/main" id="{FF9266BC-30AF-7C10-997D-2356A1AFF9DD}"/>
                    </a:ext>
                  </a:extLst>
                </p:cNvPr>
                <p:cNvSpPr/>
                <p:nvPr/>
              </p:nvSpPr>
              <p:spPr>
                <a:xfrm>
                  <a:off x="7345774"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3" name="Freeform: Shape 1972">
                  <a:extLst>
                    <a:ext uri="{FF2B5EF4-FFF2-40B4-BE49-F238E27FC236}">
                      <a16:creationId xmlns:a16="http://schemas.microsoft.com/office/drawing/2014/main" id="{FD419A0D-D72F-A04F-3E80-C8BA7C00742E}"/>
                    </a:ext>
                  </a:extLst>
                </p:cNvPr>
                <p:cNvSpPr/>
                <p:nvPr/>
              </p:nvSpPr>
              <p:spPr>
                <a:xfrm>
                  <a:off x="7307960" y="37571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6" name="Graphic 790">
                <a:extLst>
                  <a:ext uri="{FF2B5EF4-FFF2-40B4-BE49-F238E27FC236}">
                    <a16:creationId xmlns:a16="http://schemas.microsoft.com/office/drawing/2014/main" id="{162846D2-7E47-40EB-49B2-0709B19C6DCC}"/>
                  </a:ext>
                </a:extLst>
              </p:cNvPr>
              <p:cNvGrpSpPr/>
              <p:nvPr/>
            </p:nvGrpSpPr>
            <p:grpSpPr>
              <a:xfrm>
                <a:off x="7302150" y="3719226"/>
                <a:ext cx="75723" cy="75723"/>
                <a:chOff x="7302150" y="3719226"/>
                <a:chExt cx="75723" cy="75723"/>
              </a:xfrm>
            </p:grpSpPr>
            <p:sp>
              <p:nvSpPr>
                <p:cNvPr id="1970" name="Freeform: Shape 1969">
                  <a:extLst>
                    <a:ext uri="{FF2B5EF4-FFF2-40B4-BE49-F238E27FC236}">
                      <a16:creationId xmlns:a16="http://schemas.microsoft.com/office/drawing/2014/main" id="{B81FAF02-94A6-0E76-38E2-C85A12D3D308}"/>
                    </a:ext>
                  </a:extLst>
                </p:cNvPr>
                <p:cNvSpPr/>
                <p:nvPr/>
              </p:nvSpPr>
              <p:spPr>
                <a:xfrm>
                  <a:off x="7340059"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1" name="Freeform: Shape 1970">
                  <a:extLst>
                    <a:ext uri="{FF2B5EF4-FFF2-40B4-BE49-F238E27FC236}">
                      <a16:creationId xmlns:a16="http://schemas.microsoft.com/office/drawing/2014/main" id="{4C7C954E-FAD7-C234-D27E-F6E3F3287577}"/>
                    </a:ext>
                  </a:extLst>
                </p:cNvPr>
                <p:cNvSpPr/>
                <p:nvPr/>
              </p:nvSpPr>
              <p:spPr>
                <a:xfrm>
                  <a:off x="730215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7" name="Graphic 790">
                <a:extLst>
                  <a:ext uri="{FF2B5EF4-FFF2-40B4-BE49-F238E27FC236}">
                    <a16:creationId xmlns:a16="http://schemas.microsoft.com/office/drawing/2014/main" id="{3386EDFA-BFCC-5FE5-19A0-57900FEEDCD2}"/>
                  </a:ext>
                </a:extLst>
              </p:cNvPr>
              <p:cNvGrpSpPr/>
              <p:nvPr/>
            </p:nvGrpSpPr>
            <p:grpSpPr>
              <a:xfrm>
                <a:off x="7318819" y="3763898"/>
                <a:ext cx="75723" cy="75723"/>
                <a:chOff x="7318819" y="3763898"/>
                <a:chExt cx="75723" cy="75723"/>
              </a:xfrm>
            </p:grpSpPr>
            <p:sp>
              <p:nvSpPr>
                <p:cNvPr id="1968" name="Freeform: Shape 1967">
                  <a:extLst>
                    <a:ext uri="{FF2B5EF4-FFF2-40B4-BE49-F238E27FC236}">
                      <a16:creationId xmlns:a16="http://schemas.microsoft.com/office/drawing/2014/main" id="{DDE9F3C5-C11E-3289-58C8-98D6AD8444E6}"/>
                    </a:ext>
                  </a:extLst>
                </p:cNvPr>
                <p:cNvSpPr/>
                <p:nvPr/>
              </p:nvSpPr>
              <p:spPr>
                <a:xfrm>
                  <a:off x="7356633" y="3763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9" name="Freeform: Shape 1968">
                  <a:extLst>
                    <a:ext uri="{FF2B5EF4-FFF2-40B4-BE49-F238E27FC236}">
                      <a16:creationId xmlns:a16="http://schemas.microsoft.com/office/drawing/2014/main" id="{C0563DEF-F244-AC20-1D39-0DCAF573F02E}"/>
                    </a:ext>
                  </a:extLst>
                </p:cNvPr>
                <p:cNvSpPr/>
                <p:nvPr/>
              </p:nvSpPr>
              <p:spPr>
                <a:xfrm>
                  <a:off x="7318819" y="3801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8" name="Graphic 790">
                <a:extLst>
                  <a:ext uri="{FF2B5EF4-FFF2-40B4-BE49-F238E27FC236}">
                    <a16:creationId xmlns:a16="http://schemas.microsoft.com/office/drawing/2014/main" id="{DFE93F3D-F2BF-F624-89F3-60B94E8E6588}"/>
                  </a:ext>
                </a:extLst>
              </p:cNvPr>
              <p:cNvGrpSpPr/>
              <p:nvPr/>
            </p:nvGrpSpPr>
            <p:grpSpPr>
              <a:xfrm>
                <a:off x="7329391" y="3772661"/>
                <a:ext cx="75723" cy="75628"/>
                <a:chOff x="7329391" y="3772661"/>
                <a:chExt cx="75723" cy="75628"/>
              </a:xfrm>
            </p:grpSpPr>
            <p:sp>
              <p:nvSpPr>
                <p:cNvPr id="1966" name="Freeform: Shape 1965">
                  <a:extLst>
                    <a:ext uri="{FF2B5EF4-FFF2-40B4-BE49-F238E27FC236}">
                      <a16:creationId xmlns:a16="http://schemas.microsoft.com/office/drawing/2014/main" id="{5E3D3640-B250-3953-BE18-393E7F4622C2}"/>
                    </a:ext>
                  </a:extLst>
                </p:cNvPr>
                <p:cNvSpPr/>
                <p:nvPr/>
              </p:nvSpPr>
              <p:spPr>
                <a:xfrm>
                  <a:off x="7367206"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7" name="Freeform: Shape 1966">
                  <a:extLst>
                    <a:ext uri="{FF2B5EF4-FFF2-40B4-BE49-F238E27FC236}">
                      <a16:creationId xmlns:a16="http://schemas.microsoft.com/office/drawing/2014/main" id="{79C43A90-A19D-B9BC-65CA-3F0E43B636B1}"/>
                    </a:ext>
                  </a:extLst>
                </p:cNvPr>
                <p:cNvSpPr/>
                <p:nvPr/>
              </p:nvSpPr>
              <p:spPr>
                <a:xfrm>
                  <a:off x="7329391"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09" name="Graphic 790">
                <a:extLst>
                  <a:ext uri="{FF2B5EF4-FFF2-40B4-BE49-F238E27FC236}">
                    <a16:creationId xmlns:a16="http://schemas.microsoft.com/office/drawing/2014/main" id="{E5298DBC-916F-7A2E-1CDE-145493CC6AED}"/>
                  </a:ext>
                </a:extLst>
              </p:cNvPr>
              <p:cNvGrpSpPr/>
              <p:nvPr/>
            </p:nvGrpSpPr>
            <p:grpSpPr>
              <a:xfrm>
                <a:off x="7377874" y="3772661"/>
                <a:ext cx="75723" cy="75628"/>
                <a:chOff x="7377874" y="3772661"/>
                <a:chExt cx="75723" cy="75628"/>
              </a:xfrm>
            </p:grpSpPr>
            <p:sp>
              <p:nvSpPr>
                <p:cNvPr id="1964" name="Freeform: Shape 1963">
                  <a:extLst>
                    <a:ext uri="{FF2B5EF4-FFF2-40B4-BE49-F238E27FC236}">
                      <a16:creationId xmlns:a16="http://schemas.microsoft.com/office/drawing/2014/main" id="{5AE44EEF-219B-E48B-CDDD-78F605E33719}"/>
                    </a:ext>
                  </a:extLst>
                </p:cNvPr>
                <p:cNvSpPr/>
                <p:nvPr/>
              </p:nvSpPr>
              <p:spPr>
                <a:xfrm>
                  <a:off x="7415688"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5" name="Freeform: Shape 1964">
                  <a:extLst>
                    <a:ext uri="{FF2B5EF4-FFF2-40B4-BE49-F238E27FC236}">
                      <a16:creationId xmlns:a16="http://schemas.microsoft.com/office/drawing/2014/main" id="{8AD4BF10-346A-0EA8-A11D-F5E8FDA64F79}"/>
                    </a:ext>
                  </a:extLst>
                </p:cNvPr>
                <p:cNvSpPr/>
                <p:nvPr/>
              </p:nvSpPr>
              <p:spPr>
                <a:xfrm>
                  <a:off x="7377874"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0" name="Graphic 790">
                <a:extLst>
                  <a:ext uri="{FF2B5EF4-FFF2-40B4-BE49-F238E27FC236}">
                    <a16:creationId xmlns:a16="http://schemas.microsoft.com/office/drawing/2014/main" id="{DA74F5D3-2BF4-250B-7CE1-2B5F6BA6DD14}"/>
                  </a:ext>
                </a:extLst>
              </p:cNvPr>
              <p:cNvGrpSpPr/>
              <p:nvPr/>
            </p:nvGrpSpPr>
            <p:grpSpPr>
              <a:xfrm>
                <a:off x="7350061" y="3772661"/>
                <a:ext cx="75628" cy="75628"/>
                <a:chOff x="7350061" y="3772661"/>
                <a:chExt cx="75628" cy="75628"/>
              </a:xfrm>
            </p:grpSpPr>
            <p:sp>
              <p:nvSpPr>
                <p:cNvPr id="1962" name="Freeform: Shape 1961">
                  <a:extLst>
                    <a:ext uri="{FF2B5EF4-FFF2-40B4-BE49-F238E27FC236}">
                      <a16:creationId xmlns:a16="http://schemas.microsoft.com/office/drawing/2014/main" id="{9CD87A9A-F8E1-E8BB-C0A4-A5C3EA94A58C}"/>
                    </a:ext>
                  </a:extLst>
                </p:cNvPr>
                <p:cNvSpPr/>
                <p:nvPr/>
              </p:nvSpPr>
              <p:spPr>
                <a:xfrm>
                  <a:off x="7387875"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3" name="Freeform: Shape 1962">
                  <a:extLst>
                    <a:ext uri="{FF2B5EF4-FFF2-40B4-BE49-F238E27FC236}">
                      <a16:creationId xmlns:a16="http://schemas.microsoft.com/office/drawing/2014/main" id="{FA63B7E4-51FA-711B-EB64-5A7E6966A474}"/>
                    </a:ext>
                  </a:extLst>
                </p:cNvPr>
                <p:cNvSpPr/>
                <p:nvPr/>
              </p:nvSpPr>
              <p:spPr>
                <a:xfrm>
                  <a:off x="7350061" y="38104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1" name="Graphic 790">
                <a:extLst>
                  <a:ext uri="{FF2B5EF4-FFF2-40B4-BE49-F238E27FC236}">
                    <a16:creationId xmlns:a16="http://schemas.microsoft.com/office/drawing/2014/main" id="{0928F3C9-4AF4-9AEA-B5F3-83AB48053657}"/>
                  </a:ext>
                </a:extLst>
              </p:cNvPr>
              <p:cNvGrpSpPr/>
              <p:nvPr/>
            </p:nvGrpSpPr>
            <p:grpSpPr>
              <a:xfrm>
                <a:off x="7285481" y="3719226"/>
                <a:ext cx="75723" cy="75723"/>
                <a:chOff x="7285481" y="3719226"/>
                <a:chExt cx="75723" cy="75723"/>
              </a:xfrm>
            </p:grpSpPr>
            <p:sp>
              <p:nvSpPr>
                <p:cNvPr id="1960" name="Freeform: Shape 1959">
                  <a:extLst>
                    <a:ext uri="{FF2B5EF4-FFF2-40B4-BE49-F238E27FC236}">
                      <a16:creationId xmlns:a16="http://schemas.microsoft.com/office/drawing/2014/main" id="{708481CE-61AC-D6AB-A871-FFA7D44C7685}"/>
                    </a:ext>
                  </a:extLst>
                </p:cNvPr>
                <p:cNvSpPr/>
                <p:nvPr/>
              </p:nvSpPr>
              <p:spPr>
                <a:xfrm>
                  <a:off x="7323295"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1" name="Freeform: Shape 1960">
                  <a:extLst>
                    <a:ext uri="{FF2B5EF4-FFF2-40B4-BE49-F238E27FC236}">
                      <a16:creationId xmlns:a16="http://schemas.microsoft.com/office/drawing/2014/main" id="{B546770A-B16A-7099-BF60-53B9EBB3AAE9}"/>
                    </a:ext>
                  </a:extLst>
                </p:cNvPr>
                <p:cNvSpPr/>
                <p:nvPr/>
              </p:nvSpPr>
              <p:spPr>
                <a:xfrm>
                  <a:off x="7285481"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2" name="Graphic 790">
                <a:extLst>
                  <a:ext uri="{FF2B5EF4-FFF2-40B4-BE49-F238E27FC236}">
                    <a16:creationId xmlns:a16="http://schemas.microsoft.com/office/drawing/2014/main" id="{5EF32E71-D2E0-5EBC-C2F6-AF3EA299BB01}"/>
                  </a:ext>
                </a:extLst>
              </p:cNvPr>
              <p:cNvGrpSpPr/>
              <p:nvPr/>
            </p:nvGrpSpPr>
            <p:grpSpPr>
              <a:xfrm>
                <a:off x="7730870" y="3838193"/>
                <a:ext cx="75723" cy="75628"/>
                <a:chOff x="7730870" y="3838193"/>
                <a:chExt cx="75723" cy="75628"/>
              </a:xfrm>
            </p:grpSpPr>
            <p:sp>
              <p:nvSpPr>
                <p:cNvPr id="1958" name="Freeform: Shape 1957">
                  <a:extLst>
                    <a:ext uri="{FF2B5EF4-FFF2-40B4-BE49-F238E27FC236}">
                      <a16:creationId xmlns:a16="http://schemas.microsoft.com/office/drawing/2014/main" id="{4C1AAD80-7209-FCBD-C775-304450BC5053}"/>
                    </a:ext>
                  </a:extLst>
                </p:cNvPr>
                <p:cNvSpPr/>
                <p:nvPr/>
              </p:nvSpPr>
              <p:spPr>
                <a:xfrm>
                  <a:off x="776868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9" name="Freeform: Shape 1958">
                  <a:extLst>
                    <a:ext uri="{FF2B5EF4-FFF2-40B4-BE49-F238E27FC236}">
                      <a16:creationId xmlns:a16="http://schemas.microsoft.com/office/drawing/2014/main" id="{C1EDB742-13EA-997F-543D-3EF7F10AE07B}"/>
                    </a:ext>
                  </a:extLst>
                </p:cNvPr>
                <p:cNvSpPr/>
                <p:nvPr/>
              </p:nvSpPr>
              <p:spPr>
                <a:xfrm>
                  <a:off x="7730870"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3" name="Graphic 790">
                <a:extLst>
                  <a:ext uri="{FF2B5EF4-FFF2-40B4-BE49-F238E27FC236}">
                    <a16:creationId xmlns:a16="http://schemas.microsoft.com/office/drawing/2014/main" id="{81F423C6-FF05-E012-F227-D6D75C95540A}"/>
                  </a:ext>
                </a:extLst>
              </p:cNvPr>
              <p:cNvGrpSpPr/>
              <p:nvPr/>
            </p:nvGrpSpPr>
            <p:grpSpPr>
              <a:xfrm>
                <a:off x="7744015" y="3838193"/>
                <a:ext cx="75723" cy="75628"/>
                <a:chOff x="7744015" y="3838193"/>
                <a:chExt cx="75723" cy="75628"/>
              </a:xfrm>
            </p:grpSpPr>
            <p:sp>
              <p:nvSpPr>
                <p:cNvPr id="1956" name="Freeform: Shape 1955">
                  <a:extLst>
                    <a:ext uri="{FF2B5EF4-FFF2-40B4-BE49-F238E27FC236}">
                      <a16:creationId xmlns:a16="http://schemas.microsoft.com/office/drawing/2014/main" id="{5FEBDCAD-FF89-F5C3-8C94-71506F53F21D}"/>
                    </a:ext>
                  </a:extLst>
                </p:cNvPr>
                <p:cNvSpPr/>
                <p:nvPr/>
              </p:nvSpPr>
              <p:spPr>
                <a:xfrm>
                  <a:off x="778192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7" name="Freeform: Shape 1956">
                  <a:extLst>
                    <a:ext uri="{FF2B5EF4-FFF2-40B4-BE49-F238E27FC236}">
                      <a16:creationId xmlns:a16="http://schemas.microsoft.com/office/drawing/2014/main" id="{E1903081-5C3F-717C-239F-0914914438B0}"/>
                    </a:ext>
                  </a:extLst>
                </p:cNvPr>
                <p:cNvSpPr/>
                <p:nvPr/>
              </p:nvSpPr>
              <p:spPr>
                <a:xfrm>
                  <a:off x="7744015"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4" name="Graphic 790">
                <a:extLst>
                  <a:ext uri="{FF2B5EF4-FFF2-40B4-BE49-F238E27FC236}">
                    <a16:creationId xmlns:a16="http://schemas.microsoft.com/office/drawing/2014/main" id="{560229C2-2CD9-771C-2C98-49F961EA7F8E}"/>
                  </a:ext>
                </a:extLst>
              </p:cNvPr>
              <p:cNvGrpSpPr/>
              <p:nvPr/>
            </p:nvGrpSpPr>
            <p:grpSpPr>
              <a:xfrm>
                <a:off x="7836788" y="3873626"/>
                <a:ext cx="75723" cy="75628"/>
                <a:chOff x="7836788" y="3873626"/>
                <a:chExt cx="75723" cy="75628"/>
              </a:xfrm>
            </p:grpSpPr>
            <p:sp>
              <p:nvSpPr>
                <p:cNvPr id="1954" name="Freeform: Shape 1953">
                  <a:extLst>
                    <a:ext uri="{FF2B5EF4-FFF2-40B4-BE49-F238E27FC236}">
                      <a16:creationId xmlns:a16="http://schemas.microsoft.com/office/drawing/2014/main" id="{10FC0E10-8903-EB85-9754-8613D4A210FA}"/>
                    </a:ext>
                  </a:extLst>
                </p:cNvPr>
                <p:cNvSpPr/>
                <p:nvPr/>
              </p:nvSpPr>
              <p:spPr>
                <a:xfrm>
                  <a:off x="787469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5" name="Freeform: Shape 1954">
                  <a:extLst>
                    <a:ext uri="{FF2B5EF4-FFF2-40B4-BE49-F238E27FC236}">
                      <a16:creationId xmlns:a16="http://schemas.microsoft.com/office/drawing/2014/main" id="{5D4F4685-B4D0-D050-BA46-43C78FD7725B}"/>
                    </a:ext>
                  </a:extLst>
                </p:cNvPr>
                <p:cNvSpPr/>
                <p:nvPr/>
              </p:nvSpPr>
              <p:spPr>
                <a:xfrm>
                  <a:off x="7836788"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5" name="Graphic 790">
                <a:extLst>
                  <a:ext uri="{FF2B5EF4-FFF2-40B4-BE49-F238E27FC236}">
                    <a16:creationId xmlns:a16="http://schemas.microsoft.com/office/drawing/2014/main" id="{89EC69A7-BB82-8899-7670-600F22CC8D9C}"/>
                  </a:ext>
                </a:extLst>
              </p:cNvPr>
              <p:cNvGrpSpPr/>
              <p:nvPr/>
            </p:nvGrpSpPr>
            <p:grpSpPr>
              <a:xfrm>
                <a:off x="7788401" y="3873626"/>
                <a:ext cx="75628" cy="75628"/>
                <a:chOff x="7788401" y="3873626"/>
                <a:chExt cx="75628" cy="75628"/>
              </a:xfrm>
            </p:grpSpPr>
            <p:sp>
              <p:nvSpPr>
                <p:cNvPr id="1952" name="Freeform: Shape 1951">
                  <a:extLst>
                    <a:ext uri="{FF2B5EF4-FFF2-40B4-BE49-F238E27FC236}">
                      <a16:creationId xmlns:a16="http://schemas.microsoft.com/office/drawing/2014/main" id="{A8634E1E-C25E-9E3A-6327-3C1CA127F618}"/>
                    </a:ext>
                  </a:extLst>
                </p:cNvPr>
                <p:cNvSpPr/>
                <p:nvPr/>
              </p:nvSpPr>
              <p:spPr>
                <a:xfrm>
                  <a:off x="782621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3" name="Freeform: Shape 1952">
                  <a:extLst>
                    <a:ext uri="{FF2B5EF4-FFF2-40B4-BE49-F238E27FC236}">
                      <a16:creationId xmlns:a16="http://schemas.microsoft.com/office/drawing/2014/main" id="{038EECDD-8A3F-84C5-F19B-9ED37C17C433}"/>
                    </a:ext>
                  </a:extLst>
                </p:cNvPr>
                <p:cNvSpPr/>
                <p:nvPr/>
              </p:nvSpPr>
              <p:spPr>
                <a:xfrm>
                  <a:off x="778840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6" name="Graphic 790">
                <a:extLst>
                  <a:ext uri="{FF2B5EF4-FFF2-40B4-BE49-F238E27FC236}">
                    <a16:creationId xmlns:a16="http://schemas.microsoft.com/office/drawing/2014/main" id="{C72EA8BF-0212-DDC5-9F52-B0584BB34302}"/>
                  </a:ext>
                </a:extLst>
              </p:cNvPr>
              <p:cNvGrpSpPr/>
              <p:nvPr/>
            </p:nvGrpSpPr>
            <p:grpSpPr>
              <a:xfrm>
                <a:off x="7781924" y="3873626"/>
                <a:ext cx="75628" cy="75628"/>
                <a:chOff x="7781924" y="3873626"/>
                <a:chExt cx="75628" cy="75628"/>
              </a:xfrm>
            </p:grpSpPr>
            <p:sp>
              <p:nvSpPr>
                <p:cNvPr id="1950" name="Freeform: Shape 1949">
                  <a:extLst>
                    <a:ext uri="{FF2B5EF4-FFF2-40B4-BE49-F238E27FC236}">
                      <a16:creationId xmlns:a16="http://schemas.microsoft.com/office/drawing/2014/main" id="{07AA400A-E47C-1A07-DA18-AE440ABF9D6E}"/>
                    </a:ext>
                  </a:extLst>
                </p:cNvPr>
                <p:cNvSpPr/>
                <p:nvPr/>
              </p:nvSpPr>
              <p:spPr>
                <a:xfrm>
                  <a:off x="781973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1" name="Freeform: Shape 1950">
                  <a:extLst>
                    <a:ext uri="{FF2B5EF4-FFF2-40B4-BE49-F238E27FC236}">
                      <a16:creationId xmlns:a16="http://schemas.microsoft.com/office/drawing/2014/main" id="{AFAE7B0D-8AC3-73EA-6420-FC3CCD7EE8C6}"/>
                    </a:ext>
                  </a:extLst>
                </p:cNvPr>
                <p:cNvSpPr/>
                <p:nvPr/>
              </p:nvSpPr>
              <p:spPr>
                <a:xfrm>
                  <a:off x="778192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7" name="Graphic 790">
                <a:extLst>
                  <a:ext uri="{FF2B5EF4-FFF2-40B4-BE49-F238E27FC236}">
                    <a16:creationId xmlns:a16="http://schemas.microsoft.com/office/drawing/2014/main" id="{A3111984-1F0D-1EF2-12C8-996016490103}"/>
                  </a:ext>
                </a:extLst>
              </p:cNvPr>
              <p:cNvGrpSpPr/>
              <p:nvPr/>
            </p:nvGrpSpPr>
            <p:grpSpPr>
              <a:xfrm>
                <a:off x="7769351" y="3873626"/>
                <a:ext cx="75628" cy="75628"/>
                <a:chOff x="7769351" y="3873626"/>
                <a:chExt cx="75628" cy="75628"/>
              </a:xfrm>
            </p:grpSpPr>
            <p:sp>
              <p:nvSpPr>
                <p:cNvPr id="1948" name="Freeform: Shape 1947">
                  <a:extLst>
                    <a:ext uri="{FF2B5EF4-FFF2-40B4-BE49-F238E27FC236}">
                      <a16:creationId xmlns:a16="http://schemas.microsoft.com/office/drawing/2014/main" id="{5847A8EB-8ADA-6473-229D-70FB3BD316F0}"/>
                    </a:ext>
                  </a:extLst>
                </p:cNvPr>
                <p:cNvSpPr/>
                <p:nvPr/>
              </p:nvSpPr>
              <p:spPr>
                <a:xfrm>
                  <a:off x="780716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9" name="Freeform: Shape 1948">
                  <a:extLst>
                    <a:ext uri="{FF2B5EF4-FFF2-40B4-BE49-F238E27FC236}">
                      <a16:creationId xmlns:a16="http://schemas.microsoft.com/office/drawing/2014/main" id="{1D724622-FB04-B190-5931-2C6DE026B473}"/>
                    </a:ext>
                  </a:extLst>
                </p:cNvPr>
                <p:cNvSpPr/>
                <p:nvPr/>
              </p:nvSpPr>
              <p:spPr>
                <a:xfrm>
                  <a:off x="776935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8" name="Graphic 790">
                <a:extLst>
                  <a:ext uri="{FF2B5EF4-FFF2-40B4-BE49-F238E27FC236}">
                    <a16:creationId xmlns:a16="http://schemas.microsoft.com/office/drawing/2014/main" id="{57E8FBD9-A2B9-0DB3-AB5B-B5E4439F2283}"/>
                  </a:ext>
                </a:extLst>
              </p:cNvPr>
              <p:cNvGrpSpPr/>
              <p:nvPr/>
            </p:nvGrpSpPr>
            <p:grpSpPr>
              <a:xfrm>
                <a:off x="7762874" y="3873626"/>
                <a:ext cx="75628" cy="75628"/>
                <a:chOff x="7762874" y="3873626"/>
                <a:chExt cx="75628" cy="75628"/>
              </a:xfrm>
            </p:grpSpPr>
            <p:sp>
              <p:nvSpPr>
                <p:cNvPr id="1946" name="Freeform: Shape 1945">
                  <a:extLst>
                    <a:ext uri="{FF2B5EF4-FFF2-40B4-BE49-F238E27FC236}">
                      <a16:creationId xmlns:a16="http://schemas.microsoft.com/office/drawing/2014/main" id="{C33F5F90-2814-A17F-953B-8DA1312184F9}"/>
                    </a:ext>
                  </a:extLst>
                </p:cNvPr>
                <p:cNvSpPr/>
                <p:nvPr/>
              </p:nvSpPr>
              <p:spPr>
                <a:xfrm>
                  <a:off x="780068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7" name="Freeform: Shape 1946">
                  <a:extLst>
                    <a:ext uri="{FF2B5EF4-FFF2-40B4-BE49-F238E27FC236}">
                      <a16:creationId xmlns:a16="http://schemas.microsoft.com/office/drawing/2014/main" id="{372DA5BA-20F1-5171-F040-E3F56A45999B}"/>
                    </a:ext>
                  </a:extLst>
                </p:cNvPr>
                <p:cNvSpPr/>
                <p:nvPr/>
              </p:nvSpPr>
              <p:spPr>
                <a:xfrm>
                  <a:off x="776287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19" name="Graphic 790">
                <a:extLst>
                  <a:ext uri="{FF2B5EF4-FFF2-40B4-BE49-F238E27FC236}">
                    <a16:creationId xmlns:a16="http://schemas.microsoft.com/office/drawing/2014/main" id="{2070898B-3342-0A9D-5DC2-FB726E6B401E}"/>
                  </a:ext>
                </a:extLst>
              </p:cNvPr>
              <p:cNvGrpSpPr/>
              <p:nvPr/>
            </p:nvGrpSpPr>
            <p:grpSpPr>
              <a:xfrm>
                <a:off x="7753730" y="3873626"/>
                <a:ext cx="75723" cy="75628"/>
                <a:chOff x="7753730" y="3873626"/>
                <a:chExt cx="75723" cy="75628"/>
              </a:xfrm>
            </p:grpSpPr>
            <p:sp>
              <p:nvSpPr>
                <p:cNvPr id="1944" name="Freeform: Shape 1943">
                  <a:extLst>
                    <a:ext uri="{FF2B5EF4-FFF2-40B4-BE49-F238E27FC236}">
                      <a16:creationId xmlns:a16="http://schemas.microsoft.com/office/drawing/2014/main" id="{CD4DB471-ED36-8CE5-01E2-FA3B4E371919}"/>
                    </a:ext>
                  </a:extLst>
                </p:cNvPr>
                <p:cNvSpPr/>
                <p:nvPr/>
              </p:nvSpPr>
              <p:spPr>
                <a:xfrm>
                  <a:off x="7791640"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5" name="Freeform: Shape 1944">
                  <a:extLst>
                    <a:ext uri="{FF2B5EF4-FFF2-40B4-BE49-F238E27FC236}">
                      <a16:creationId xmlns:a16="http://schemas.microsoft.com/office/drawing/2014/main" id="{330B8885-75AC-34ED-DA85-686FEA02552D}"/>
                    </a:ext>
                  </a:extLst>
                </p:cNvPr>
                <p:cNvSpPr/>
                <p:nvPr/>
              </p:nvSpPr>
              <p:spPr>
                <a:xfrm>
                  <a:off x="7753730"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0" name="Graphic 790">
                <a:extLst>
                  <a:ext uri="{FF2B5EF4-FFF2-40B4-BE49-F238E27FC236}">
                    <a16:creationId xmlns:a16="http://schemas.microsoft.com/office/drawing/2014/main" id="{4658E8EF-277C-1ACC-14E3-D362FA5581E1}"/>
                  </a:ext>
                </a:extLst>
              </p:cNvPr>
              <p:cNvGrpSpPr/>
              <p:nvPr/>
            </p:nvGrpSpPr>
            <p:grpSpPr>
              <a:xfrm>
                <a:off x="7747253" y="3873626"/>
                <a:ext cx="75723" cy="75628"/>
                <a:chOff x="7747253" y="3873626"/>
                <a:chExt cx="75723" cy="75628"/>
              </a:xfrm>
            </p:grpSpPr>
            <p:sp>
              <p:nvSpPr>
                <p:cNvPr id="1942" name="Freeform: Shape 1941">
                  <a:extLst>
                    <a:ext uri="{FF2B5EF4-FFF2-40B4-BE49-F238E27FC236}">
                      <a16:creationId xmlns:a16="http://schemas.microsoft.com/office/drawing/2014/main" id="{A477457A-846E-90D4-03C4-64F7EF4EE28D}"/>
                    </a:ext>
                  </a:extLst>
                </p:cNvPr>
                <p:cNvSpPr/>
                <p:nvPr/>
              </p:nvSpPr>
              <p:spPr>
                <a:xfrm>
                  <a:off x="7785163"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3" name="Freeform: Shape 1942">
                  <a:extLst>
                    <a:ext uri="{FF2B5EF4-FFF2-40B4-BE49-F238E27FC236}">
                      <a16:creationId xmlns:a16="http://schemas.microsoft.com/office/drawing/2014/main" id="{3C8579FF-6FF8-4AA3-F20D-9099D7583E4E}"/>
                    </a:ext>
                  </a:extLst>
                </p:cNvPr>
                <p:cNvSpPr/>
                <p:nvPr/>
              </p:nvSpPr>
              <p:spPr>
                <a:xfrm>
                  <a:off x="7747253"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1" name="Graphic 790">
                <a:extLst>
                  <a:ext uri="{FF2B5EF4-FFF2-40B4-BE49-F238E27FC236}">
                    <a16:creationId xmlns:a16="http://schemas.microsoft.com/office/drawing/2014/main" id="{57DA7C88-B657-ACE3-4662-392D813045FF}"/>
                  </a:ext>
                </a:extLst>
              </p:cNvPr>
              <p:cNvGrpSpPr/>
              <p:nvPr/>
            </p:nvGrpSpPr>
            <p:grpSpPr>
              <a:xfrm>
                <a:off x="8155590" y="3932491"/>
                <a:ext cx="75723" cy="75628"/>
                <a:chOff x="8155590" y="3932491"/>
                <a:chExt cx="75723" cy="75628"/>
              </a:xfrm>
            </p:grpSpPr>
            <p:sp>
              <p:nvSpPr>
                <p:cNvPr id="1940" name="Freeform: Shape 1939">
                  <a:extLst>
                    <a:ext uri="{FF2B5EF4-FFF2-40B4-BE49-F238E27FC236}">
                      <a16:creationId xmlns:a16="http://schemas.microsoft.com/office/drawing/2014/main" id="{C66B5477-204C-6A84-11A7-31A1E0553D6E}"/>
                    </a:ext>
                  </a:extLst>
                </p:cNvPr>
                <p:cNvSpPr/>
                <p:nvPr/>
              </p:nvSpPr>
              <p:spPr>
                <a:xfrm>
                  <a:off x="8193404"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1" name="Freeform: Shape 1940">
                  <a:extLst>
                    <a:ext uri="{FF2B5EF4-FFF2-40B4-BE49-F238E27FC236}">
                      <a16:creationId xmlns:a16="http://schemas.microsoft.com/office/drawing/2014/main" id="{C77B1258-9B72-13C1-6967-9973DF73FAE3}"/>
                    </a:ext>
                  </a:extLst>
                </p:cNvPr>
                <p:cNvSpPr/>
                <p:nvPr/>
              </p:nvSpPr>
              <p:spPr>
                <a:xfrm>
                  <a:off x="8155590"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2" name="Graphic 790">
                <a:extLst>
                  <a:ext uri="{FF2B5EF4-FFF2-40B4-BE49-F238E27FC236}">
                    <a16:creationId xmlns:a16="http://schemas.microsoft.com/office/drawing/2014/main" id="{718F81E9-509F-BE53-ED40-7DAA3F28C53A}"/>
                  </a:ext>
                </a:extLst>
              </p:cNvPr>
              <p:cNvGrpSpPr/>
              <p:nvPr/>
            </p:nvGrpSpPr>
            <p:grpSpPr>
              <a:xfrm>
                <a:off x="8236743" y="3932491"/>
                <a:ext cx="75723" cy="75628"/>
                <a:chOff x="8236743" y="3932491"/>
                <a:chExt cx="75723" cy="75628"/>
              </a:xfrm>
            </p:grpSpPr>
            <p:sp>
              <p:nvSpPr>
                <p:cNvPr id="1938" name="Freeform: Shape 1937">
                  <a:extLst>
                    <a:ext uri="{FF2B5EF4-FFF2-40B4-BE49-F238E27FC236}">
                      <a16:creationId xmlns:a16="http://schemas.microsoft.com/office/drawing/2014/main" id="{2E353A8A-0F09-82F2-FC1B-C0C2505BB2E5}"/>
                    </a:ext>
                  </a:extLst>
                </p:cNvPr>
                <p:cNvSpPr/>
                <p:nvPr/>
              </p:nvSpPr>
              <p:spPr>
                <a:xfrm>
                  <a:off x="8274557"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9" name="Freeform: Shape 1938">
                  <a:extLst>
                    <a:ext uri="{FF2B5EF4-FFF2-40B4-BE49-F238E27FC236}">
                      <a16:creationId xmlns:a16="http://schemas.microsoft.com/office/drawing/2014/main" id="{39B172BD-63BC-7322-3CE2-320E6381808D}"/>
                    </a:ext>
                  </a:extLst>
                </p:cNvPr>
                <p:cNvSpPr/>
                <p:nvPr/>
              </p:nvSpPr>
              <p:spPr>
                <a:xfrm>
                  <a:off x="8236743"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3" name="Graphic 790">
                <a:extLst>
                  <a:ext uri="{FF2B5EF4-FFF2-40B4-BE49-F238E27FC236}">
                    <a16:creationId xmlns:a16="http://schemas.microsoft.com/office/drawing/2014/main" id="{00BDE402-86E5-B8D0-7514-13156A08FA47}"/>
                  </a:ext>
                </a:extLst>
              </p:cNvPr>
              <p:cNvGrpSpPr/>
              <p:nvPr/>
            </p:nvGrpSpPr>
            <p:grpSpPr>
              <a:xfrm>
                <a:off x="8224837" y="3932491"/>
                <a:ext cx="75628" cy="75628"/>
                <a:chOff x="8224837" y="3932491"/>
                <a:chExt cx="75628" cy="75628"/>
              </a:xfrm>
            </p:grpSpPr>
            <p:sp>
              <p:nvSpPr>
                <p:cNvPr id="1936" name="Freeform: Shape 1935">
                  <a:extLst>
                    <a:ext uri="{FF2B5EF4-FFF2-40B4-BE49-F238E27FC236}">
                      <a16:creationId xmlns:a16="http://schemas.microsoft.com/office/drawing/2014/main" id="{3A2FFC51-2F7E-EFCD-E45E-767785C1C108}"/>
                    </a:ext>
                  </a:extLst>
                </p:cNvPr>
                <p:cNvSpPr/>
                <p:nvPr/>
              </p:nvSpPr>
              <p:spPr>
                <a:xfrm>
                  <a:off x="8262651"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7" name="Freeform: Shape 1936">
                  <a:extLst>
                    <a:ext uri="{FF2B5EF4-FFF2-40B4-BE49-F238E27FC236}">
                      <a16:creationId xmlns:a16="http://schemas.microsoft.com/office/drawing/2014/main" id="{4FE248EA-2E8C-513C-A7EC-D1ED79230015}"/>
                    </a:ext>
                  </a:extLst>
                </p:cNvPr>
                <p:cNvSpPr/>
                <p:nvPr/>
              </p:nvSpPr>
              <p:spPr>
                <a:xfrm>
                  <a:off x="8224837"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4" name="Graphic 790">
                <a:extLst>
                  <a:ext uri="{FF2B5EF4-FFF2-40B4-BE49-F238E27FC236}">
                    <a16:creationId xmlns:a16="http://schemas.microsoft.com/office/drawing/2014/main" id="{280FB6E3-0FF6-EEAB-63C4-32B9A30F489A}"/>
                  </a:ext>
                </a:extLst>
              </p:cNvPr>
              <p:cNvGrpSpPr/>
              <p:nvPr/>
            </p:nvGrpSpPr>
            <p:grpSpPr>
              <a:xfrm>
                <a:off x="8212835" y="3932491"/>
                <a:ext cx="75723" cy="75628"/>
                <a:chOff x="8212835" y="3932491"/>
                <a:chExt cx="75723" cy="75628"/>
              </a:xfrm>
            </p:grpSpPr>
            <p:sp>
              <p:nvSpPr>
                <p:cNvPr id="1934" name="Freeform: Shape 1933">
                  <a:extLst>
                    <a:ext uri="{FF2B5EF4-FFF2-40B4-BE49-F238E27FC236}">
                      <a16:creationId xmlns:a16="http://schemas.microsoft.com/office/drawing/2014/main" id="{93DD9ACD-F058-0C41-34DB-306E1CC79E46}"/>
                    </a:ext>
                  </a:extLst>
                </p:cNvPr>
                <p:cNvSpPr/>
                <p:nvPr/>
              </p:nvSpPr>
              <p:spPr>
                <a:xfrm>
                  <a:off x="8250649"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5" name="Freeform: Shape 1934">
                  <a:extLst>
                    <a:ext uri="{FF2B5EF4-FFF2-40B4-BE49-F238E27FC236}">
                      <a16:creationId xmlns:a16="http://schemas.microsoft.com/office/drawing/2014/main" id="{17742F6E-3073-7CB9-C06D-72C5CB6DFC65}"/>
                    </a:ext>
                  </a:extLst>
                </p:cNvPr>
                <p:cNvSpPr/>
                <p:nvPr/>
              </p:nvSpPr>
              <p:spPr>
                <a:xfrm>
                  <a:off x="8212835"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5" name="Graphic 790">
                <a:extLst>
                  <a:ext uri="{FF2B5EF4-FFF2-40B4-BE49-F238E27FC236}">
                    <a16:creationId xmlns:a16="http://schemas.microsoft.com/office/drawing/2014/main" id="{9FD9E1B9-F637-F462-5419-7D626CB4CBEA}"/>
                  </a:ext>
                </a:extLst>
              </p:cNvPr>
              <p:cNvGrpSpPr/>
              <p:nvPr/>
            </p:nvGrpSpPr>
            <p:grpSpPr>
              <a:xfrm>
                <a:off x="8146541" y="3932491"/>
                <a:ext cx="75628" cy="75628"/>
                <a:chOff x="8146541" y="3932491"/>
                <a:chExt cx="75628" cy="75628"/>
              </a:xfrm>
            </p:grpSpPr>
            <p:sp>
              <p:nvSpPr>
                <p:cNvPr id="1932" name="Freeform: Shape 1931">
                  <a:extLst>
                    <a:ext uri="{FF2B5EF4-FFF2-40B4-BE49-F238E27FC236}">
                      <a16:creationId xmlns:a16="http://schemas.microsoft.com/office/drawing/2014/main" id="{80DE930A-6475-7B9C-E643-F7AAC845EFCE}"/>
                    </a:ext>
                  </a:extLst>
                </p:cNvPr>
                <p:cNvSpPr/>
                <p:nvPr/>
              </p:nvSpPr>
              <p:spPr>
                <a:xfrm>
                  <a:off x="8184355"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3" name="Freeform: Shape 1932">
                  <a:extLst>
                    <a:ext uri="{FF2B5EF4-FFF2-40B4-BE49-F238E27FC236}">
                      <a16:creationId xmlns:a16="http://schemas.microsoft.com/office/drawing/2014/main" id="{0C25D5C1-679C-8C38-7280-610EB72AA5EE}"/>
                    </a:ext>
                  </a:extLst>
                </p:cNvPr>
                <p:cNvSpPr/>
                <p:nvPr/>
              </p:nvSpPr>
              <p:spPr>
                <a:xfrm>
                  <a:off x="8146541"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6" name="Graphic 790">
                <a:extLst>
                  <a:ext uri="{FF2B5EF4-FFF2-40B4-BE49-F238E27FC236}">
                    <a16:creationId xmlns:a16="http://schemas.microsoft.com/office/drawing/2014/main" id="{D39F7909-35D4-FE5C-7A8C-DE6D09996412}"/>
                  </a:ext>
                </a:extLst>
              </p:cNvPr>
              <p:cNvGrpSpPr/>
              <p:nvPr/>
            </p:nvGrpSpPr>
            <p:grpSpPr>
              <a:xfrm>
                <a:off x="8166544" y="3932491"/>
                <a:ext cx="75723" cy="75628"/>
                <a:chOff x="8166544" y="3932491"/>
                <a:chExt cx="75723" cy="75628"/>
              </a:xfrm>
            </p:grpSpPr>
            <p:sp>
              <p:nvSpPr>
                <p:cNvPr id="1930" name="Freeform: Shape 1929">
                  <a:extLst>
                    <a:ext uri="{FF2B5EF4-FFF2-40B4-BE49-F238E27FC236}">
                      <a16:creationId xmlns:a16="http://schemas.microsoft.com/office/drawing/2014/main" id="{899E3094-6F24-2400-6F44-A7426612ABD6}"/>
                    </a:ext>
                  </a:extLst>
                </p:cNvPr>
                <p:cNvSpPr/>
                <p:nvPr/>
              </p:nvSpPr>
              <p:spPr>
                <a:xfrm>
                  <a:off x="8204358"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1" name="Freeform: Shape 1930">
                  <a:extLst>
                    <a:ext uri="{FF2B5EF4-FFF2-40B4-BE49-F238E27FC236}">
                      <a16:creationId xmlns:a16="http://schemas.microsoft.com/office/drawing/2014/main" id="{7B9B5D35-BF03-17B8-ABC2-33EEEA587E1C}"/>
                    </a:ext>
                  </a:extLst>
                </p:cNvPr>
                <p:cNvSpPr/>
                <p:nvPr/>
              </p:nvSpPr>
              <p:spPr>
                <a:xfrm>
                  <a:off x="8166544"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927" name="Graphic 790">
                <a:extLst>
                  <a:ext uri="{FF2B5EF4-FFF2-40B4-BE49-F238E27FC236}">
                    <a16:creationId xmlns:a16="http://schemas.microsoft.com/office/drawing/2014/main" id="{B47E42E7-5026-9B39-D7BB-699455041A4E}"/>
                  </a:ext>
                </a:extLst>
              </p:cNvPr>
              <p:cNvGrpSpPr/>
              <p:nvPr/>
            </p:nvGrpSpPr>
            <p:grpSpPr>
              <a:xfrm>
                <a:off x="8200929" y="3932491"/>
                <a:ext cx="75628" cy="75628"/>
                <a:chOff x="8200929" y="3932491"/>
                <a:chExt cx="75628" cy="75628"/>
              </a:xfrm>
            </p:grpSpPr>
            <p:sp>
              <p:nvSpPr>
                <p:cNvPr id="1928" name="Freeform: Shape 1927">
                  <a:extLst>
                    <a:ext uri="{FF2B5EF4-FFF2-40B4-BE49-F238E27FC236}">
                      <a16:creationId xmlns:a16="http://schemas.microsoft.com/office/drawing/2014/main" id="{5DD7683C-F3B2-21C9-66C1-CB33FE3A8E93}"/>
                    </a:ext>
                  </a:extLst>
                </p:cNvPr>
                <p:cNvSpPr/>
                <p:nvPr/>
              </p:nvSpPr>
              <p:spPr>
                <a:xfrm>
                  <a:off x="8238743"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9" name="Freeform: Shape 1928">
                  <a:extLst>
                    <a:ext uri="{FF2B5EF4-FFF2-40B4-BE49-F238E27FC236}">
                      <a16:creationId xmlns:a16="http://schemas.microsoft.com/office/drawing/2014/main" id="{E2872B4A-003B-763E-C590-E3DF3FDF1F78}"/>
                    </a:ext>
                  </a:extLst>
                </p:cNvPr>
                <p:cNvSpPr/>
                <p:nvPr/>
              </p:nvSpPr>
              <p:spPr>
                <a:xfrm>
                  <a:off x="8200929" y="39703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1814" name="Freeform: Shape 1813">
              <a:extLst>
                <a:ext uri="{FF2B5EF4-FFF2-40B4-BE49-F238E27FC236}">
                  <a16:creationId xmlns:a16="http://schemas.microsoft.com/office/drawing/2014/main" id="{9E4E47C6-FB21-A276-2978-8040976A6764}"/>
                </a:ext>
              </a:extLst>
            </p:cNvPr>
            <p:cNvSpPr/>
            <p:nvPr/>
          </p:nvSpPr>
          <p:spPr>
            <a:xfrm>
              <a:off x="3500437" y="2409824"/>
              <a:ext cx="5148833" cy="2004345"/>
            </a:xfrm>
            <a:custGeom>
              <a:avLst/>
              <a:gdLst>
                <a:gd name="connsiteX0" fmla="*/ 5148834 w 5148833"/>
                <a:gd name="connsiteY0" fmla="*/ 2004346 h 2004345"/>
                <a:gd name="connsiteX1" fmla="*/ 5136070 w 5148833"/>
                <a:gd name="connsiteY1" fmla="*/ 2004346 h 2004345"/>
                <a:gd name="connsiteX2" fmla="*/ 5136070 w 5148833"/>
                <a:gd name="connsiteY2" fmla="*/ 1735074 h 2004345"/>
                <a:gd name="connsiteX3" fmla="*/ 4866132 w 5148833"/>
                <a:gd name="connsiteY3" fmla="*/ 1735074 h 2004345"/>
                <a:gd name="connsiteX4" fmla="*/ 4866132 w 5148833"/>
                <a:gd name="connsiteY4" fmla="*/ 1560576 h 2004345"/>
                <a:gd name="connsiteX5" fmla="*/ 4399217 w 5148833"/>
                <a:gd name="connsiteY5" fmla="*/ 1560576 h 2004345"/>
                <a:gd name="connsiteX6" fmla="*/ 4399217 w 5148833"/>
                <a:gd name="connsiteY6" fmla="*/ 1501521 h 2004345"/>
                <a:gd name="connsiteX7" fmla="*/ 4281869 w 5148833"/>
                <a:gd name="connsiteY7" fmla="*/ 1501521 h 2004345"/>
                <a:gd name="connsiteX8" fmla="*/ 4281869 w 5148833"/>
                <a:gd name="connsiteY8" fmla="*/ 1466279 h 2004345"/>
                <a:gd name="connsiteX9" fmla="*/ 4236911 w 5148833"/>
                <a:gd name="connsiteY9" fmla="*/ 1466279 h 2004345"/>
                <a:gd name="connsiteX10" fmla="*/ 4236911 w 5148833"/>
                <a:gd name="connsiteY10" fmla="*/ 1429798 h 2004345"/>
                <a:gd name="connsiteX11" fmla="*/ 3962686 w 5148833"/>
                <a:gd name="connsiteY11" fmla="*/ 1429798 h 2004345"/>
                <a:gd name="connsiteX12" fmla="*/ 3962686 w 5148833"/>
                <a:gd name="connsiteY12" fmla="*/ 1400651 h 2004345"/>
                <a:gd name="connsiteX13" fmla="*/ 3863435 w 5148833"/>
                <a:gd name="connsiteY13" fmla="*/ 1400651 h 2004345"/>
                <a:gd name="connsiteX14" fmla="*/ 3863435 w 5148833"/>
                <a:gd name="connsiteY14" fmla="*/ 1347311 h 2004345"/>
                <a:gd name="connsiteX15" fmla="*/ 3746183 w 5148833"/>
                <a:gd name="connsiteY15" fmla="*/ 1347311 h 2004345"/>
                <a:gd name="connsiteX16" fmla="*/ 3746183 w 5148833"/>
                <a:gd name="connsiteY16" fmla="*/ 1323404 h 2004345"/>
                <a:gd name="connsiteX17" fmla="*/ 3654457 w 5148833"/>
                <a:gd name="connsiteY17" fmla="*/ 1323404 h 2004345"/>
                <a:gd name="connsiteX18" fmla="*/ 3654457 w 5148833"/>
                <a:gd name="connsiteY18" fmla="*/ 1307021 h 2004345"/>
                <a:gd name="connsiteX19" fmla="*/ 3455765 w 5148833"/>
                <a:gd name="connsiteY19" fmla="*/ 1307021 h 2004345"/>
                <a:gd name="connsiteX20" fmla="*/ 3455765 w 5148833"/>
                <a:gd name="connsiteY20" fmla="*/ 1280827 h 2004345"/>
                <a:gd name="connsiteX21" fmla="*/ 3342037 w 5148833"/>
                <a:gd name="connsiteY21" fmla="*/ 1280827 h 2004345"/>
                <a:gd name="connsiteX22" fmla="*/ 3342037 w 5148833"/>
                <a:gd name="connsiteY22" fmla="*/ 1268063 h 2004345"/>
                <a:gd name="connsiteX23" fmla="*/ 3001042 w 5148833"/>
                <a:gd name="connsiteY23" fmla="*/ 1268063 h 2004345"/>
                <a:gd name="connsiteX24" fmla="*/ 3001042 w 5148833"/>
                <a:gd name="connsiteY24" fmla="*/ 1226534 h 2004345"/>
                <a:gd name="connsiteX25" fmla="*/ 2599563 w 5148833"/>
                <a:gd name="connsiteY25" fmla="*/ 1226534 h 2004345"/>
                <a:gd name="connsiteX26" fmla="*/ 2599563 w 5148833"/>
                <a:gd name="connsiteY26" fmla="*/ 1190244 h 2004345"/>
                <a:gd name="connsiteX27" fmla="*/ 2576608 w 5148833"/>
                <a:gd name="connsiteY27" fmla="*/ 1190244 h 2004345"/>
                <a:gd name="connsiteX28" fmla="*/ 2576608 w 5148833"/>
                <a:gd name="connsiteY28" fmla="*/ 1108234 h 2004345"/>
                <a:gd name="connsiteX29" fmla="*/ 2523744 w 5148833"/>
                <a:gd name="connsiteY29" fmla="*/ 1108234 h 2004345"/>
                <a:gd name="connsiteX30" fmla="*/ 2523744 w 5148833"/>
                <a:gd name="connsiteY30" fmla="*/ 1100900 h 2004345"/>
                <a:gd name="connsiteX31" fmla="*/ 2485930 w 5148833"/>
                <a:gd name="connsiteY31" fmla="*/ 1100900 h 2004345"/>
                <a:gd name="connsiteX32" fmla="*/ 2485930 w 5148833"/>
                <a:gd name="connsiteY32" fmla="*/ 1077849 h 2004345"/>
                <a:gd name="connsiteX33" fmla="*/ 2390394 w 5148833"/>
                <a:gd name="connsiteY33" fmla="*/ 1077849 h 2004345"/>
                <a:gd name="connsiteX34" fmla="*/ 2390394 w 5148833"/>
                <a:gd name="connsiteY34" fmla="*/ 1071086 h 2004345"/>
                <a:gd name="connsiteX35" fmla="*/ 2258473 w 5148833"/>
                <a:gd name="connsiteY35" fmla="*/ 1071086 h 2004345"/>
                <a:gd name="connsiteX36" fmla="*/ 2258473 w 5148833"/>
                <a:gd name="connsiteY36" fmla="*/ 1060799 h 2004345"/>
                <a:gd name="connsiteX37" fmla="*/ 2232851 w 5148833"/>
                <a:gd name="connsiteY37" fmla="*/ 1060799 h 2004345"/>
                <a:gd name="connsiteX38" fmla="*/ 2232851 w 5148833"/>
                <a:gd name="connsiteY38" fmla="*/ 1050417 h 2004345"/>
                <a:gd name="connsiteX39" fmla="*/ 2194941 w 5148833"/>
                <a:gd name="connsiteY39" fmla="*/ 1050417 h 2004345"/>
                <a:gd name="connsiteX40" fmla="*/ 2194941 w 5148833"/>
                <a:gd name="connsiteY40" fmla="*/ 1040702 h 2004345"/>
                <a:gd name="connsiteX41" fmla="*/ 2181416 w 5148833"/>
                <a:gd name="connsiteY41" fmla="*/ 1040702 h 2004345"/>
                <a:gd name="connsiteX42" fmla="*/ 2181416 w 5148833"/>
                <a:gd name="connsiteY42" fmla="*/ 1030986 h 2004345"/>
                <a:gd name="connsiteX43" fmla="*/ 2164842 w 5148833"/>
                <a:gd name="connsiteY43" fmla="*/ 1030986 h 2004345"/>
                <a:gd name="connsiteX44" fmla="*/ 2164842 w 5148833"/>
                <a:gd name="connsiteY44" fmla="*/ 1015746 h 2004345"/>
                <a:gd name="connsiteX45" fmla="*/ 2149697 w 5148833"/>
                <a:gd name="connsiteY45" fmla="*/ 1015746 h 2004345"/>
                <a:gd name="connsiteX46" fmla="*/ 2149697 w 5148833"/>
                <a:gd name="connsiteY46" fmla="*/ 986028 h 2004345"/>
                <a:gd name="connsiteX47" fmla="*/ 2132076 w 5148833"/>
                <a:gd name="connsiteY47" fmla="*/ 986028 h 2004345"/>
                <a:gd name="connsiteX48" fmla="*/ 2132076 w 5148833"/>
                <a:gd name="connsiteY48" fmla="*/ 952595 h 2004345"/>
                <a:gd name="connsiteX49" fmla="*/ 2114836 w 5148833"/>
                <a:gd name="connsiteY49" fmla="*/ 952595 h 2004345"/>
                <a:gd name="connsiteX50" fmla="*/ 2114836 w 5148833"/>
                <a:gd name="connsiteY50" fmla="*/ 929450 h 2004345"/>
                <a:gd name="connsiteX51" fmla="*/ 2037779 w 5148833"/>
                <a:gd name="connsiteY51" fmla="*/ 929450 h 2004345"/>
                <a:gd name="connsiteX52" fmla="*/ 2037779 w 5148833"/>
                <a:gd name="connsiteY52" fmla="*/ 916115 h 2004345"/>
                <a:gd name="connsiteX53" fmla="*/ 1989201 w 5148833"/>
                <a:gd name="connsiteY53" fmla="*/ 916115 h 2004345"/>
                <a:gd name="connsiteX54" fmla="*/ 1989201 w 5148833"/>
                <a:gd name="connsiteY54" fmla="*/ 908780 h 2004345"/>
                <a:gd name="connsiteX55" fmla="*/ 1956911 w 5148833"/>
                <a:gd name="connsiteY55" fmla="*/ 908780 h 2004345"/>
                <a:gd name="connsiteX56" fmla="*/ 1956911 w 5148833"/>
                <a:gd name="connsiteY56" fmla="*/ 903351 h 2004345"/>
                <a:gd name="connsiteX57" fmla="*/ 1935099 w 5148833"/>
                <a:gd name="connsiteY57" fmla="*/ 903351 h 2004345"/>
                <a:gd name="connsiteX58" fmla="*/ 1935099 w 5148833"/>
                <a:gd name="connsiteY58" fmla="*/ 890588 h 2004345"/>
                <a:gd name="connsiteX59" fmla="*/ 1919859 w 5148833"/>
                <a:gd name="connsiteY59" fmla="*/ 890588 h 2004345"/>
                <a:gd name="connsiteX60" fmla="*/ 1919859 w 5148833"/>
                <a:gd name="connsiteY60" fmla="*/ 886873 h 2004345"/>
                <a:gd name="connsiteX61" fmla="*/ 1874901 w 5148833"/>
                <a:gd name="connsiteY61" fmla="*/ 886873 h 2004345"/>
                <a:gd name="connsiteX62" fmla="*/ 1874901 w 5148833"/>
                <a:gd name="connsiteY62" fmla="*/ 872871 h 2004345"/>
                <a:gd name="connsiteX63" fmla="*/ 1751552 w 5148833"/>
                <a:gd name="connsiteY63" fmla="*/ 872871 h 2004345"/>
                <a:gd name="connsiteX64" fmla="*/ 1751552 w 5148833"/>
                <a:gd name="connsiteY64" fmla="*/ 850392 h 2004345"/>
                <a:gd name="connsiteX65" fmla="*/ 1713738 w 5148833"/>
                <a:gd name="connsiteY65" fmla="*/ 850392 h 2004345"/>
                <a:gd name="connsiteX66" fmla="*/ 1713738 w 5148833"/>
                <a:gd name="connsiteY66" fmla="*/ 787051 h 2004345"/>
                <a:gd name="connsiteX67" fmla="*/ 1632871 w 5148833"/>
                <a:gd name="connsiteY67" fmla="*/ 787051 h 2004345"/>
                <a:gd name="connsiteX68" fmla="*/ 1632871 w 5148833"/>
                <a:gd name="connsiteY68" fmla="*/ 761619 h 2004345"/>
                <a:gd name="connsiteX69" fmla="*/ 1503426 w 5148833"/>
                <a:gd name="connsiteY69" fmla="*/ 761619 h 2004345"/>
                <a:gd name="connsiteX70" fmla="*/ 1503426 w 5148833"/>
                <a:gd name="connsiteY70" fmla="*/ 747713 h 2004345"/>
                <a:gd name="connsiteX71" fmla="*/ 1443800 w 5148833"/>
                <a:gd name="connsiteY71" fmla="*/ 747713 h 2004345"/>
                <a:gd name="connsiteX72" fmla="*/ 1443800 w 5148833"/>
                <a:gd name="connsiteY72" fmla="*/ 740950 h 2004345"/>
                <a:gd name="connsiteX73" fmla="*/ 1423130 w 5148833"/>
                <a:gd name="connsiteY73" fmla="*/ 740950 h 2004345"/>
                <a:gd name="connsiteX74" fmla="*/ 1423130 w 5148833"/>
                <a:gd name="connsiteY74" fmla="*/ 732663 h 2004345"/>
                <a:gd name="connsiteX75" fmla="*/ 1404938 w 5148833"/>
                <a:gd name="connsiteY75" fmla="*/ 732663 h 2004345"/>
                <a:gd name="connsiteX76" fmla="*/ 1404938 w 5148833"/>
                <a:gd name="connsiteY76" fmla="*/ 716661 h 2004345"/>
                <a:gd name="connsiteX77" fmla="*/ 1383602 w 5148833"/>
                <a:gd name="connsiteY77" fmla="*/ 716661 h 2004345"/>
                <a:gd name="connsiteX78" fmla="*/ 1383602 w 5148833"/>
                <a:gd name="connsiteY78" fmla="*/ 712375 h 2004345"/>
                <a:gd name="connsiteX79" fmla="*/ 1329500 w 5148833"/>
                <a:gd name="connsiteY79" fmla="*/ 712375 h 2004345"/>
                <a:gd name="connsiteX80" fmla="*/ 1329500 w 5148833"/>
                <a:gd name="connsiteY80" fmla="*/ 680180 h 2004345"/>
                <a:gd name="connsiteX81" fmla="*/ 1318641 w 5148833"/>
                <a:gd name="connsiteY81" fmla="*/ 680180 h 2004345"/>
                <a:gd name="connsiteX82" fmla="*/ 1318641 w 5148833"/>
                <a:gd name="connsiteY82" fmla="*/ 653415 h 2004345"/>
                <a:gd name="connsiteX83" fmla="*/ 1288066 w 5148833"/>
                <a:gd name="connsiteY83" fmla="*/ 653415 h 2004345"/>
                <a:gd name="connsiteX84" fmla="*/ 1288066 w 5148833"/>
                <a:gd name="connsiteY84" fmla="*/ 593217 h 2004345"/>
                <a:gd name="connsiteX85" fmla="*/ 1264730 w 5148833"/>
                <a:gd name="connsiteY85" fmla="*/ 593217 h 2004345"/>
                <a:gd name="connsiteX86" fmla="*/ 1264730 w 5148833"/>
                <a:gd name="connsiteY86" fmla="*/ 552545 h 2004345"/>
                <a:gd name="connsiteX87" fmla="*/ 1253871 w 5148833"/>
                <a:gd name="connsiteY87" fmla="*/ 552545 h 2004345"/>
                <a:gd name="connsiteX88" fmla="*/ 1253871 w 5148833"/>
                <a:gd name="connsiteY88" fmla="*/ 517208 h 2004345"/>
                <a:gd name="connsiteX89" fmla="*/ 1234631 w 5148833"/>
                <a:gd name="connsiteY89" fmla="*/ 517208 h 2004345"/>
                <a:gd name="connsiteX90" fmla="*/ 1234631 w 5148833"/>
                <a:gd name="connsiteY90" fmla="*/ 499586 h 2004345"/>
                <a:gd name="connsiteX91" fmla="*/ 1205103 w 5148833"/>
                <a:gd name="connsiteY91" fmla="*/ 499586 h 2004345"/>
                <a:gd name="connsiteX92" fmla="*/ 1205103 w 5148833"/>
                <a:gd name="connsiteY92" fmla="*/ 484918 h 2004345"/>
                <a:gd name="connsiteX93" fmla="*/ 1169575 w 5148833"/>
                <a:gd name="connsiteY93" fmla="*/ 484918 h 2004345"/>
                <a:gd name="connsiteX94" fmla="*/ 1169575 w 5148833"/>
                <a:gd name="connsiteY94" fmla="*/ 466154 h 2004345"/>
                <a:gd name="connsiteX95" fmla="*/ 1141667 w 5148833"/>
                <a:gd name="connsiteY95" fmla="*/ 466154 h 2004345"/>
                <a:gd name="connsiteX96" fmla="*/ 1141667 w 5148833"/>
                <a:gd name="connsiteY96" fmla="*/ 458248 h 2004345"/>
                <a:gd name="connsiteX97" fmla="*/ 1122807 w 5148833"/>
                <a:gd name="connsiteY97" fmla="*/ 458248 h 2004345"/>
                <a:gd name="connsiteX98" fmla="*/ 1122807 w 5148833"/>
                <a:gd name="connsiteY98" fmla="*/ 453390 h 2004345"/>
                <a:gd name="connsiteX99" fmla="*/ 1094804 w 5148833"/>
                <a:gd name="connsiteY99" fmla="*/ 453390 h 2004345"/>
                <a:gd name="connsiteX100" fmla="*/ 1094804 w 5148833"/>
                <a:gd name="connsiteY100" fmla="*/ 442817 h 2004345"/>
                <a:gd name="connsiteX101" fmla="*/ 957453 w 5148833"/>
                <a:gd name="connsiteY101" fmla="*/ 442817 h 2004345"/>
                <a:gd name="connsiteX102" fmla="*/ 957453 w 5148833"/>
                <a:gd name="connsiteY102" fmla="*/ 423196 h 2004345"/>
                <a:gd name="connsiteX103" fmla="*/ 939165 w 5148833"/>
                <a:gd name="connsiteY103" fmla="*/ 423196 h 2004345"/>
                <a:gd name="connsiteX104" fmla="*/ 939165 w 5148833"/>
                <a:gd name="connsiteY104" fmla="*/ 409670 h 2004345"/>
                <a:gd name="connsiteX105" fmla="*/ 914686 w 5148833"/>
                <a:gd name="connsiteY105" fmla="*/ 409670 h 2004345"/>
                <a:gd name="connsiteX106" fmla="*/ 914686 w 5148833"/>
                <a:gd name="connsiteY106" fmla="*/ 382238 h 2004345"/>
                <a:gd name="connsiteX107" fmla="*/ 885730 w 5148833"/>
                <a:gd name="connsiteY107" fmla="*/ 382238 h 2004345"/>
                <a:gd name="connsiteX108" fmla="*/ 885730 w 5148833"/>
                <a:gd name="connsiteY108" fmla="*/ 362807 h 2004345"/>
                <a:gd name="connsiteX109" fmla="*/ 870490 w 5148833"/>
                <a:gd name="connsiteY109" fmla="*/ 362807 h 2004345"/>
                <a:gd name="connsiteX110" fmla="*/ 870490 w 5148833"/>
                <a:gd name="connsiteY110" fmla="*/ 336042 h 2004345"/>
                <a:gd name="connsiteX111" fmla="*/ 845249 w 5148833"/>
                <a:gd name="connsiteY111" fmla="*/ 336042 h 2004345"/>
                <a:gd name="connsiteX112" fmla="*/ 845249 w 5148833"/>
                <a:gd name="connsiteY112" fmla="*/ 287465 h 2004345"/>
                <a:gd name="connsiteX113" fmla="*/ 824198 w 5148833"/>
                <a:gd name="connsiteY113" fmla="*/ 287465 h 2004345"/>
                <a:gd name="connsiteX114" fmla="*/ 824198 w 5148833"/>
                <a:gd name="connsiteY114" fmla="*/ 245459 h 2004345"/>
                <a:gd name="connsiteX115" fmla="*/ 792385 w 5148833"/>
                <a:gd name="connsiteY115" fmla="*/ 245459 h 2004345"/>
                <a:gd name="connsiteX116" fmla="*/ 792385 w 5148833"/>
                <a:gd name="connsiteY116" fmla="*/ 224219 h 2004345"/>
                <a:gd name="connsiteX117" fmla="*/ 768382 w 5148833"/>
                <a:gd name="connsiteY117" fmla="*/ 224219 h 2004345"/>
                <a:gd name="connsiteX118" fmla="*/ 768382 w 5148833"/>
                <a:gd name="connsiteY118" fmla="*/ 203549 h 2004345"/>
                <a:gd name="connsiteX119" fmla="*/ 699040 w 5148833"/>
                <a:gd name="connsiteY119" fmla="*/ 203549 h 2004345"/>
                <a:gd name="connsiteX120" fmla="*/ 699040 w 5148833"/>
                <a:gd name="connsiteY120" fmla="*/ 190119 h 2004345"/>
                <a:gd name="connsiteX121" fmla="*/ 682657 w 5148833"/>
                <a:gd name="connsiteY121" fmla="*/ 190119 h 2004345"/>
                <a:gd name="connsiteX122" fmla="*/ 682657 w 5148833"/>
                <a:gd name="connsiteY122" fmla="*/ 181642 h 2004345"/>
                <a:gd name="connsiteX123" fmla="*/ 645509 w 5148833"/>
                <a:gd name="connsiteY123" fmla="*/ 181642 h 2004345"/>
                <a:gd name="connsiteX124" fmla="*/ 645509 w 5148833"/>
                <a:gd name="connsiteY124" fmla="*/ 174974 h 2004345"/>
                <a:gd name="connsiteX125" fmla="*/ 609029 w 5148833"/>
                <a:gd name="connsiteY125" fmla="*/ 174974 h 2004345"/>
                <a:gd name="connsiteX126" fmla="*/ 609029 w 5148833"/>
                <a:gd name="connsiteY126" fmla="*/ 167640 h 2004345"/>
                <a:gd name="connsiteX127" fmla="*/ 579882 w 5148833"/>
                <a:gd name="connsiteY127" fmla="*/ 167640 h 2004345"/>
                <a:gd name="connsiteX128" fmla="*/ 579882 w 5148833"/>
                <a:gd name="connsiteY128" fmla="*/ 154877 h 2004345"/>
                <a:gd name="connsiteX129" fmla="*/ 498443 w 5148833"/>
                <a:gd name="connsiteY129" fmla="*/ 154877 h 2004345"/>
                <a:gd name="connsiteX130" fmla="*/ 498443 w 5148833"/>
                <a:gd name="connsiteY130" fmla="*/ 142780 h 2004345"/>
                <a:gd name="connsiteX131" fmla="*/ 431006 w 5148833"/>
                <a:gd name="connsiteY131" fmla="*/ 142780 h 2004345"/>
                <a:gd name="connsiteX132" fmla="*/ 431006 w 5148833"/>
                <a:gd name="connsiteY132" fmla="*/ 122682 h 2004345"/>
                <a:gd name="connsiteX133" fmla="*/ 403574 w 5148833"/>
                <a:gd name="connsiteY133" fmla="*/ 122682 h 2004345"/>
                <a:gd name="connsiteX134" fmla="*/ 403574 w 5148833"/>
                <a:gd name="connsiteY134" fmla="*/ 100965 h 2004345"/>
                <a:gd name="connsiteX135" fmla="*/ 369570 w 5148833"/>
                <a:gd name="connsiteY135" fmla="*/ 100965 h 2004345"/>
                <a:gd name="connsiteX136" fmla="*/ 369570 w 5148833"/>
                <a:gd name="connsiteY136" fmla="*/ 81344 h 2004345"/>
                <a:gd name="connsiteX137" fmla="*/ 302038 w 5148833"/>
                <a:gd name="connsiteY137" fmla="*/ 81344 h 2004345"/>
                <a:gd name="connsiteX138" fmla="*/ 302038 w 5148833"/>
                <a:gd name="connsiteY138" fmla="*/ 73438 h 2004345"/>
                <a:gd name="connsiteX139" fmla="*/ 199930 w 5148833"/>
                <a:gd name="connsiteY139" fmla="*/ 73438 h 2004345"/>
                <a:gd name="connsiteX140" fmla="*/ 199930 w 5148833"/>
                <a:gd name="connsiteY140" fmla="*/ 60008 h 2004345"/>
                <a:gd name="connsiteX141" fmla="*/ 144590 w 5148833"/>
                <a:gd name="connsiteY141" fmla="*/ 60008 h 2004345"/>
                <a:gd name="connsiteX142" fmla="*/ 144590 w 5148833"/>
                <a:gd name="connsiteY142" fmla="*/ 50959 h 2004345"/>
                <a:gd name="connsiteX143" fmla="*/ 96488 w 5148833"/>
                <a:gd name="connsiteY143" fmla="*/ 50959 h 2004345"/>
                <a:gd name="connsiteX144" fmla="*/ 96488 w 5148833"/>
                <a:gd name="connsiteY144" fmla="*/ 44863 h 2004345"/>
                <a:gd name="connsiteX145" fmla="*/ 78867 w 5148833"/>
                <a:gd name="connsiteY145" fmla="*/ 44863 h 2004345"/>
                <a:gd name="connsiteX146" fmla="*/ 78867 w 5148833"/>
                <a:gd name="connsiteY146" fmla="*/ 30861 h 2004345"/>
                <a:gd name="connsiteX147" fmla="*/ 50292 w 5148833"/>
                <a:gd name="connsiteY147" fmla="*/ 30861 h 2004345"/>
                <a:gd name="connsiteX148" fmla="*/ 50292 w 5148833"/>
                <a:gd name="connsiteY148" fmla="*/ 22384 h 2004345"/>
                <a:gd name="connsiteX149" fmla="*/ 33338 w 5148833"/>
                <a:gd name="connsiteY149" fmla="*/ 22384 h 2004345"/>
                <a:gd name="connsiteX150" fmla="*/ 33338 w 5148833"/>
                <a:gd name="connsiteY150" fmla="*/ 0 h 2004345"/>
                <a:gd name="connsiteX151" fmla="*/ 0 w 5148833"/>
                <a:gd name="connsiteY151" fmla="*/ 0 h 200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148833" h="2004345">
                  <a:moveTo>
                    <a:pt x="5148834" y="2004346"/>
                  </a:moveTo>
                  <a:lnTo>
                    <a:pt x="5136070" y="2004346"/>
                  </a:lnTo>
                  <a:lnTo>
                    <a:pt x="5136070" y="1735074"/>
                  </a:lnTo>
                  <a:lnTo>
                    <a:pt x="4866132" y="1735074"/>
                  </a:lnTo>
                  <a:lnTo>
                    <a:pt x="4866132" y="1560576"/>
                  </a:lnTo>
                  <a:lnTo>
                    <a:pt x="4399217" y="1560576"/>
                  </a:lnTo>
                  <a:lnTo>
                    <a:pt x="4399217" y="1501521"/>
                  </a:lnTo>
                  <a:lnTo>
                    <a:pt x="4281869" y="1501521"/>
                  </a:lnTo>
                  <a:lnTo>
                    <a:pt x="4281869" y="1466279"/>
                  </a:lnTo>
                  <a:lnTo>
                    <a:pt x="4236911" y="1466279"/>
                  </a:lnTo>
                  <a:lnTo>
                    <a:pt x="4236911" y="1429798"/>
                  </a:lnTo>
                  <a:lnTo>
                    <a:pt x="3962686" y="1429798"/>
                  </a:lnTo>
                  <a:lnTo>
                    <a:pt x="3962686" y="1400651"/>
                  </a:lnTo>
                  <a:lnTo>
                    <a:pt x="3863435" y="1400651"/>
                  </a:lnTo>
                  <a:lnTo>
                    <a:pt x="3863435" y="1347311"/>
                  </a:lnTo>
                  <a:lnTo>
                    <a:pt x="3746183" y="1347311"/>
                  </a:lnTo>
                  <a:lnTo>
                    <a:pt x="3746183" y="1323404"/>
                  </a:lnTo>
                  <a:lnTo>
                    <a:pt x="3654457" y="1323404"/>
                  </a:lnTo>
                  <a:lnTo>
                    <a:pt x="3654457" y="1307021"/>
                  </a:lnTo>
                  <a:lnTo>
                    <a:pt x="3455765" y="1307021"/>
                  </a:lnTo>
                  <a:lnTo>
                    <a:pt x="3455765" y="1280827"/>
                  </a:lnTo>
                  <a:lnTo>
                    <a:pt x="3342037" y="1280827"/>
                  </a:lnTo>
                  <a:lnTo>
                    <a:pt x="3342037" y="1268063"/>
                  </a:lnTo>
                  <a:lnTo>
                    <a:pt x="3001042" y="1268063"/>
                  </a:lnTo>
                  <a:lnTo>
                    <a:pt x="3001042" y="1226534"/>
                  </a:lnTo>
                  <a:lnTo>
                    <a:pt x="2599563" y="1226534"/>
                  </a:lnTo>
                  <a:lnTo>
                    <a:pt x="2599563" y="1190244"/>
                  </a:lnTo>
                  <a:lnTo>
                    <a:pt x="2576608" y="1190244"/>
                  </a:lnTo>
                  <a:lnTo>
                    <a:pt x="2576608" y="1108234"/>
                  </a:lnTo>
                  <a:lnTo>
                    <a:pt x="2523744" y="1108234"/>
                  </a:lnTo>
                  <a:lnTo>
                    <a:pt x="2523744" y="1100900"/>
                  </a:lnTo>
                  <a:lnTo>
                    <a:pt x="2485930" y="1100900"/>
                  </a:lnTo>
                  <a:lnTo>
                    <a:pt x="2485930" y="1077849"/>
                  </a:lnTo>
                  <a:lnTo>
                    <a:pt x="2390394" y="1077849"/>
                  </a:lnTo>
                  <a:lnTo>
                    <a:pt x="2390394" y="1071086"/>
                  </a:lnTo>
                  <a:lnTo>
                    <a:pt x="2258473" y="1071086"/>
                  </a:lnTo>
                  <a:lnTo>
                    <a:pt x="2258473" y="1060799"/>
                  </a:lnTo>
                  <a:lnTo>
                    <a:pt x="2232851" y="1060799"/>
                  </a:lnTo>
                  <a:lnTo>
                    <a:pt x="2232851" y="1050417"/>
                  </a:lnTo>
                  <a:lnTo>
                    <a:pt x="2194941" y="1050417"/>
                  </a:lnTo>
                  <a:lnTo>
                    <a:pt x="2194941" y="1040702"/>
                  </a:lnTo>
                  <a:lnTo>
                    <a:pt x="2181416" y="1040702"/>
                  </a:lnTo>
                  <a:lnTo>
                    <a:pt x="2181416" y="1030986"/>
                  </a:lnTo>
                  <a:lnTo>
                    <a:pt x="2164842" y="1030986"/>
                  </a:lnTo>
                  <a:lnTo>
                    <a:pt x="2164842" y="1015746"/>
                  </a:lnTo>
                  <a:lnTo>
                    <a:pt x="2149697" y="1015746"/>
                  </a:lnTo>
                  <a:lnTo>
                    <a:pt x="2149697" y="986028"/>
                  </a:lnTo>
                  <a:lnTo>
                    <a:pt x="2132076" y="986028"/>
                  </a:lnTo>
                  <a:lnTo>
                    <a:pt x="2132076" y="952595"/>
                  </a:lnTo>
                  <a:lnTo>
                    <a:pt x="2114836" y="952595"/>
                  </a:lnTo>
                  <a:lnTo>
                    <a:pt x="2114836" y="929450"/>
                  </a:lnTo>
                  <a:lnTo>
                    <a:pt x="2037779" y="929450"/>
                  </a:lnTo>
                  <a:lnTo>
                    <a:pt x="2037779" y="916115"/>
                  </a:lnTo>
                  <a:lnTo>
                    <a:pt x="1989201" y="916115"/>
                  </a:lnTo>
                  <a:lnTo>
                    <a:pt x="1989201" y="908780"/>
                  </a:lnTo>
                  <a:lnTo>
                    <a:pt x="1956911" y="908780"/>
                  </a:lnTo>
                  <a:lnTo>
                    <a:pt x="1956911" y="903351"/>
                  </a:lnTo>
                  <a:lnTo>
                    <a:pt x="1935099" y="903351"/>
                  </a:lnTo>
                  <a:lnTo>
                    <a:pt x="1935099" y="890588"/>
                  </a:lnTo>
                  <a:lnTo>
                    <a:pt x="1919859" y="890588"/>
                  </a:lnTo>
                  <a:lnTo>
                    <a:pt x="1919859" y="886873"/>
                  </a:lnTo>
                  <a:lnTo>
                    <a:pt x="1874901" y="886873"/>
                  </a:lnTo>
                  <a:lnTo>
                    <a:pt x="1874901" y="872871"/>
                  </a:lnTo>
                  <a:lnTo>
                    <a:pt x="1751552" y="872871"/>
                  </a:lnTo>
                  <a:lnTo>
                    <a:pt x="1751552" y="850392"/>
                  </a:lnTo>
                  <a:lnTo>
                    <a:pt x="1713738" y="850392"/>
                  </a:lnTo>
                  <a:lnTo>
                    <a:pt x="1713738" y="787051"/>
                  </a:lnTo>
                  <a:lnTo>
                    <a:pt x="1632871" y="787051"/>
                  </a:lnTo>
                  <a:lnTo>
                    <a:pt x="1632871" y="761619"/>
                  </a:lnTo>
                  <a:lnTo>
                    <a:pt x="1503426" y="761619"/>
                  </a:lnTo>
                  <a:lnTo>
                    <a:pt x="1503426" y="747713"/>
                  </a:lnTo>
                  <a:lnTo>
                    <a:pt x="1443800" y="747713"/>
                  </a:lnTo>
                  <a:lnTo>
                    <a:pt x="1443800" y="740950"/>
                  </a:lnTo>
                  <a:lnTo>
                    <a:pt x="1423130" y="740950"/>
                  </a:lnTo>
                  <a:lnTo>
                    <a:pt x="1423130" y="732663"/>
                  </a:lnTo>
                  <a:lnTo>
                    <a:pt x="1404938" y="732663"/>
                  </a:lnTo>
                  <a:lnTo>
                    <a:pt x="1404938" y="716661"/>
                  </a:lnTo>
                  <a:lnTo>
                    <a:pt x="1383602" y="716661"/>
                  </a:lnTo>
                  <a:lnTo>
                    <a:pt x="1383602" y="712375"/>
                  </a:lnTo>
                  <a:lnTo>
                    <a:pt x="1329500" y="712375"/>
                  </a:lnTo>
                  <a:lnTo>
                    <a:pt x="1329500" y="680180"/>
                  </a:lnTo>
                  <a:lnTo>
                    <a:pt x="1318641" y="680180"/>
                  </a:lnTo>
                  <a:lnTo>
                    <a:pt x="1318641" y="653415"/>
                  </a:lnTo>
                  <a:lnTo>
                    <a:pt x="1288066" y="653415"/>
                  </a:lnTo>
                  <a:lnTo>
                    <a:pt x="1288066" y="593217"/>
                  </a:lnTo>
                  <a:lnTo>
                    <a:pt x="1264730" y="593217"/>
                  </a:lnTo>
                  <a:lnTo>
                    <a:pt x="1264730" y="552545"/>
                  </a:lnTo>
                  <a:lnTo>
                    <a:pt x="1253871" y="552545"/>
                  </a:lnTo>
                  <a:lnTo>
                    <a:pt x="1253871" y="517208"/>
                  </a:lnTo>
                  <a:lnTo>
                    <a:pt x="1234631" y="517208"/>
                  </a:lnTo>
                  <a:lnTo>
                    <a:pt x="1234631" y="499586"/>
                  </a:lnTo>
                  <a:lnTo>
                    <a:pt x="1205103" y="499586"/>
                  </a:lnTo>
                  <a:lnTo>
                    <a:pt x="1205103" y="484918"/>
                  </a:lnTo>
                  <a:lnTo>
                    <a:pt x="1169575" y="484918"/>
                  </a:lnTo>
                  <a:lnTo>
                    <a:pt x="1169575" y="466154"/>
                  </a:lnTo>
                  <a:lnTo>
                    <a:pt x="1141667" y="466154"/>
                  </a:lnTo>
                  <a:lnTo>
                    <a:pt x="1141667" y="458248"/>
                  </a:lnTo>
                  <a:lnTo>
                    <a:pt x="1122807" y="458248"/>
                  </a:lnTo>
                  <a:lnTo>
                    <a:pt x="1122807" y="453390"/>
                  </a:lnTo>
                  <a:lnTo>
                    <a:pt x="1094804" y="453390"/>
                  </a:lnTo>
                  <a:lnTo>
                    <a:pt x="1094804" y="442817"/>
                  </a:lnTo>
                  <a:lnTo>
                    <a:pt x="957453" y="442817"/>
                  </a:lnTo>
                  <a:lnTo>
                    <a:pt x="957453" y="423196"/>
                  </a:lnTo>
                  <a:lnTo>
                    <a:pt x="939165" y="423196"/>
                  </a:lnTo>
                  <a:lnTo>
                    <a:pt x="939165" y="409670"/>
                  </a:lnTo>
                  <a:lnTo>
                    <a:pt x="914686" y="409670"/>
                  </a:lnTo>
                  <a:lnTo>
                    <a:pt x="914686" y="382238"/>
                  </a:lnTo>
                  <a:lnTo>
                    <a:pt x="885730" y="382238"/>
                  </a:lnTo>
                  <a:lnTo>
                    <a:pt x="885730" y="362807"/>
                  </a:lnTo>
                  <a:lnTo>
                    <a:pt x="870490" y="362807"/>
                  </a:lnTo>
                  <a:lnTo>
                    <a:pt x="870490" y="336042"/>
                  </a:lnTo>
                  <a:lnTo>
                    <a:pt x="845249" y="336042"/>
                  </a:lnTo>
                  <a:lnTo>
                    <a:pt x="845249" y="287465"/>
                  </a:lnTo>
                  <a:lnTo>
                    <a:pt x="824198" y="287465"/>
                  </a:lnTo>
                  <a:lnTo>
                    <a:pt x="824198" y="245459"/>
                  </a:lnTo>
                  <a:lnTo>
                    <a:pt x="792385" y="245459"/>
                  </a:lnTo>
                  <a:lnTo>
                    <a:pt x="792385" y="224219"/>
                  </a:lnTo>
                  <a:lnTo>
                    <a:pt x="768382" y="224219"/>
                  </a:lnTo>
                  <a:lnTo>
                    <a:pt x="768382" y="203549"/>
                  </a:lnTo>
                  <a:lnTo>
                    <a:pt x="699040" y="203549"/>
                  </a:lnTo>
                  <a:lnTo>
                    <a:pt x="699040" y="190119"/>
                  </a:lnTo>
                  <a:lnTo>
                    <a:pt x="682657" y="190119"/>
                  </a:lnTo>
                  <a:lnTo>
                    <a:pt x="682657" y="181642"/>
                  </a:lnTo>
                  <a:lnTo>
                    <a:pt x="645509" y="181642"/>
                  </a:lnTo>
                  <a:lnTo>
                    <a:pt x="645509" y="174974"/>
                  </a:lnTo>
                  <a:lnTo>
                    <a:pt x="609029" y="174974"/>
                  </a:lnTo>
                  <a:lnTo>
                    <a:pt x="609029" y="167640"/>
                  </a:lnTo>
                  <a:lnTo>
                    <a:pt x="579882" y="167640"/>
                  </a:lnTo>
                  <a:lnTo>
                    <a:pt x="579882" y="154877"/>
                  </a:lnTo>
                  <a:lnTo>
                    <a:pt x="498443" y="154877"/>
                  </a:lnTo>
                  <a:lnTo>
                    <a:pt x="498443" y="142780"/>
                  </a:lnTo>
                  <a:lnTo>
                    <a:pt x="431006" y="142780"/>
                  </a:lnTo>
                  <a:lnTo>
                    <a:pt x="431006" y="122682"/>
                  </a:lnTo>
                  <a:lnTo>
                    <a:pt x="403574" y="122682"/>
                  </a:lnTo>
                  <a:lnTo>
                    <a:pt x="403574" y="100965"/>
                  </a:lnTo>
                  <a:lnTo>
                    <a:pt x="369570" y="100965"/>
                  </a:lnTo>
                  <a:lnTo>
                    <a:pt x="369570" y="81344"/>
                  </a:lnTo>
                  <a:lnTo>
                    <a:pt x="302038" y="81344"/>
                  </a:lnTo>
                  <a:lnTo>
                    <a:pt x="302038" y="73438"/>
                  </a:lnTo>
                  <a:lnTo>
                    <a:pt x="199930" y="73438"/>
                  </a:lnTo>
                  <a:lnTo>
                    <a:pt x="199930" y="60008"/>
                  </a:lnTo>
                  <a:lnTo>
                    <a:pt x="144590" y="60008"/>
                  </a:lnTo>
                  <a:lnTo>
                    <a:pt x="144590" y="50959"/>
                  </a:lnTo>
                  <a:lnTo>
                    <a:pt x="96488" y="50959"/>
                  </a:lnTo>
                  <a:lnTo>
                    <a:pt x="96488" y="44863"/>
                  </a:lnTo>
                  <a:lnTo>
                    <a:pt x="78867" y="44863"/>
                  </a:lnTo>
                  <a:lnTo>
                    <a:pt x="78867" y="30861"/>
                  </a:lnTo>
                  <a:lnTo>
                    <a:pt x="50292" y="30861"/>
                  </a:lnTo>
                  <a:lnTo>
                    <a:pt x="50292" y="22384"/>
                  </a:lnTo>
                  <a:lnTo>
                    <a:pt x="33338" y="22384"/>
                  </a:lnTo>
                  <a:lnTo>
                    <a:pt x="33338" y="0"/>
                  </a:lnTo>
                  <a:lnTo>
                    <a:pt x="0" y="0"/>
                  </a:lnTo>
                </a:path>
              </a:pathLst>
            </a:custGeom>
            <a:noFill/>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87" name="Group 1486">
            <a:extLst>
              <a:ext uri="{FF2B5EF4-FFF2-40B4-BE49-F238E27FC236}">
                <a16:creationId xmlns:a16="http://schemas.microsoft.com/office/drawing/2014/main" id="{A86D62C7-D8B7-E63D-58C0-30018234DB58}"/>
              </a:ext>
            </a:extLst>
          </p:cNvPr>
          <p:cNvGrpSpPr/>
          <p:nvPr/>
        </p:nvGrpSpPr>
        <p:grpSpPr>
          <a:xfrm>
            <a:off x="1776159" y="1223742"/>
            <a:ext cx="8701286" cy="2062527"/>
            <a:chOff x="3467100" y="2552700"/>
            <a:chExt cx="5257513" cy="1752409"/>
          </a:xfrm>
        </p:grpSpPr>
        <p:sp>
          <p:nvSpPr>
            <p:cNvPr id="1488" name="Freeform: Shape 1487">
              <a:extLst>
                <a:ext uri="{FF2B5EF4-FFF2-40B4-BE49-F238E27FC236}">
                  <a16:creationId xmlns:a16="http://schemas.microsoft.com/office/drawing/2014/main" id="{31B98052-2550-1A7F-3DFE-6113B84FEC89}"/>
                </a:ext>
              </a:extLst>
            </p:cNvPr>
            <p:cNvSpPr/>
            <p:nvPr/>
          </p:nvSpPr>
          <p:spPr>
            <a:xfrm>
              <a:off x="3497580" y="2588491"/>
              <a:ext cx="5196363" cy="1676876"/>
            </a:xfrm>
            <a:custGeom>
              <a:avLst/>
              <a:gdLst>
                <a:gd name="connsiteX0" fmla="*/ 5196364 w 5196363"/>
                <a:gd name="connsiteY0" fmla="*/ 1676876 h 1676876"/>
                <a:gd name="connsiteX1" fmla="*/ 3869150 w 5196363"/>
                <a:gd name="connsiteY1" fmla="*/ 1676876 h 1676876"/>
                <a:gd name="connsiteX2" fmla="*/ 3869150 w 5196363"/>
                <a:gd name="connsiteY2" fmla="*/ 1600200 h 1676876"/>
                <a:gd name="connsiteX3" fmla="*/ 3667316 w 5196363"/>
                <a:gd name="connsiteY3" fmla="*/ 1600200 h 1676876"/>
                <a:gd name="connsiteX4" fmla="*/ 3667316 w 5196363"/>
                <a:gd name="connsiteY4" fmla="*/ 1580769 h 1676876"/>
                <a:gd name="connsiteX5" fmla="*/ 3473958 w 5196363"/>
                <a:gd name="connsiteY5" fmla="*/ 1580769 h 1676876"/>
                <a:gd name="connsiteX6" fmla="*/ 3473958 w 5196363"/>
                <a:gd name="connsiteY6" fmla="*/ 1518761 h 1676876"/>
                <a:gd name="connsiteX7" fmla="*/ 3431381 w 5196363"/>
                <a:gd name="connsiteY7" fmla="*/ 1518761 h 1676876"/>
                <a:gd name="connsiteX8" fmla="*/ 3431381 w 5196363"/>
                <a:gd name="connsiteY8" fmla="*/ 1483519 h 1676876"/>
                <a:gd name="connsiteX9" fmla="*/ 3042285 w 5196363"/>
                <a:gd name="connsiteY9" fmla="*/ 1483519 h 1676876"/>
                <a:gd name="connsiteX10" fmla="*/ 3042285 w 5196363"/>
                <a:gd name="connsiteY10" fmla="*/ 1439704 h 1676876"/>
                <a:gd name="connsiteX11" fmla="*/ 2999708 w 5196363"/>
                <a:gd name="connsiteY11" fmla="*/ 1439704 h 1676876"/>
                <a:gd name="connsiteX12" fmla="*/ 2999708 w 5196363"/>
                <a:gd name="connsiteY12" fmla="*/ 1383792 h 1676876"/>
                <a:gd name="connsiteX13" fmla="*/ 2957227 w 5196363"/>
                <a:gd name="connsiteY13" fmla="*/ 1383792 h 1676876"/>
                <a:gd name="connsiteX14" fmla="*/ 2957227 w 5196363"/>
                <a:gd name="connsiteY14" fmla="*/ 1358265 h 1676876"/>
                <a:gd name="connsiteX15" fmla="*/ 2816161 w 5196363"/>
                <a:gd name="connsiteY15" fmla="*/ 1358265 h 1676876"/>
                <a:gd name="connsiteX16" fmla="*/ 2816161 w 5196363"/>
                <a:gd name="connsiteY16" fmla="*/ 1346073 h 1676876"/>
                <a:gd name="connsiteX17" fmla="*/ 2679954 w 5196363"/>
                <a:gd name="connsiteY17" fmla="*/ 1346073 h 1676876"/>
                <a:gd name="connsiteX18" fmla="*/ 2679954 w 5196363"/>
                <a:gd name="connsiteY18" fmla="*/ 1327880 h 1676876"/>
                <a:gd name="connsiteX19" fmla="*/ 2624042 w 5196363"/>
                <a:gd name="connsiteY19" fmla="*/ 1327880 h 1676876"/>
                <a:gd name="connsiteX20" fmla="*/ 2624042 w 5196363"/>
                <a:gd name="connsiteY20" fmla="*/ 1291400 h 1676876"/>
                <a:gd name="connsiteX21" fmla="*/ 2565654 w 5196363"/>
                <a:gd name="connsiteY21" fmla="*/ 1291400 h 1676876"/>
                <a:gd name="connsiteX22" fmla="*/ 2565654 w 5196363"/>
                <a:gd name="connsiteY22" fmla="*/ 1269492 h 1676876"/>
                <a:gd name="connsiteX23" fmla="*/ 2524316 w 5196363"/>
                <a:gd name="connsiteY23" fmla="*/ 1269492 h 1676876"/>
                <a:gd name="connsiteX24" fmla="*/ 2524316 w 5196363"/>
                <a:gd name="connsiteY24" fmla="*/ 1251299 h 1676876"/>
                <a:gd name="connsiteX25" fmla="*/ 2473261 w 5196363"/>
                <a:gd name="connsiteY25" fmla="*/ 1251299 h 1676876"/>
                <a:gd name="connsiteX26" fmla="*/ 2473261 w 5196363"/>
                <a:gd name="connsiteY26" fmla="*/ 1233011 h 1676876"/>
                <a:gd name="connsiteX27" fmla="*/ 2209324 w 5196363"/>
                <a:gd name="connsiteY27" fmla="*/ 1233011 h 1676876"/>
                <a:gd name="connsiteX28" fmla="*/ 2209324 w 5196363"/>
                <a:gd name="connsiteY28" fmla="*/ 1203865 h 1676876"/>
                <a:gd name="connsiteX29" fmla="*/ 2155889 w 5196363"/>
                <a:gd name="connsiteY29" fmla="*/ 1203865 h 1676876"/>
                <a:gd name="connsiteX30" fmla="*/ 2155889 w 5196363"/>
                <a:gd name="connsiteY30" fmla="*/ 1164908 h 1676876"/>
                <a:gd name="connsiteX31" fmla="*/ 2118170 w 5196363"/>
                <a:gd name="connsiteY31" fmla="*/ 1164908 h 1676876"/>
                <a:gd name="connsiteX32" fmla="*/ 2118170 w 5196363"/>
                <a:gd name="connsiteY32" fmla="*/ 1126046 h 1676876"/>
                <a:gd name="connsiteX33" fmla="*/ 2084165 w 5196363"/>
                <a:gd name="connsiteY33" fmla="*/ 1126046 h 1676876"/>
                <a:gd name="connsiteX34" fmla="*/ 2084165 w 5196363"/>
                <a:gd name="connsiteY34" fmla="*/ 1116235 h 1676876"/>
                <a:gd name="connsiteX35" fmla="*/ 1988058 w 5196363"/>
                <a:gd name="connsiteY35" fmla="*/ 1116235 h 1676876"/>
                <a:gd name="connsiteX36" fmla="*/ 1988058 w 5196363"/>
                <a:gd name="connsiteY36" fmla="*/ 1084707 h 1676876"/>
                <a:gd name="connsiteX37" fmla="*/ 1926050 w 5196363"/>
                <a:gd name="connsiteY37" fmla="*/ 1084707 h 1676876"/>
                <a:gd name="connsiteX38" fmla="*/ 1926050 w 5196363"/>
                <a:gd name="connsiteY38" fmla="*/ 1071277 h 1676876"/>
                <a:gd name="connsiteX39" fmla="*/ 1829943 w 5196363"/>
                <a:gd name="connsiteY39" fmla="*/ 1071277 h 1676876"/>
                <a:gd name="connsiteX40" fmla="*/ 1829943 w 5196363"/>
                <a:gd name="connsiteY40" fmla="*/ 1046131 h 1676876"/>
                <a:gd name="connsiteX41" fmla="*/ 1753362 w 5196363"/>
                <a:gd name="connsiteY41" fmla="*/ 1046131 h 1676876"/>
                <a:gd name="connsiteX42" fmla="*/ 1753362 w 5196363"/>
                <a:gd name="connsiteY42" fmla="*/ 999554 h 1676876"/>
                <a:gd name="connsiteX43" fmla="*/ 1720596 w 5196363"/>
                <a:gd name="connsiteY43" fmla="*/ 999554 h 1676876"/>
                <a:gd name="connsiteX44" fmla="*/ 1720596 w 5196363"/>
                <a:gd name="connsiteY44" fmla="*/ 910780 h 1676876"/>
                <a:gd name="connsiteX45" fmla="*/ 1676781 w 5196363"/>
                <a:gd name="connsiteY45" fmla="*/ 910780 h 1676876"/>
                <a:gd name="connsiteX46" fmla="*/ 1676781 w 5196363"/>
                <a:gd name="connsiteY46" fmla="*/ 872871 h 1676876"/>
                <a:gd name="connsiteX47" fmla="*/ 1595914 w 5196363"/>
                <a:gd name="connsiteY47" fmla="*/ 872871 h 1676876"/>
                <a:gd name="connsiteX48" fmla="*/ 1595914 w 5196363"/>
                <a:gd name="connsiteY48" fmla="*/ 863346 h 1676876"/>
                <a:gd name="connsiteX49" fmla="*/ 1529620 w 5196363"/>
                <a:gd name="connsiteY49" fmla="*/ 863346 h 1676876"/>
                <a:gd name="connsiteX50" fmla="*/ 1529620 w 5196363"/>
                <a:gd name="connsiteY50" fmla="*/ 842677 h 1676876"/>
                <a:gd name="connsiteX51" fmla="*/ 1461516 w 5196363"/>
                <a:gd name="connsiteY51" fmla="*/ 842677 h 1676876"/>
                <a:gd name="connsiteX52" fmla="*/ 1461516 w 5196363"/>
                <a:gd name="connsiteY52" fmla="*/ 820769 h 1676876"/>
                <a:gd name="connsiteX53" fmla="*/ 1357027 w 5196363"/>
                <a:gd name="connsiteY53" fmla="*/ 820769 h 1676876"/>
                <a:gd name="connsiteX54" fmla="*/ 1357027 w 5196363"/>
                <a:gd name="connsiteY54" fmla="*/ 790766 h 1676876"/>
                <a:gd name="connsiteX55" fmla="*/ 1326642 w 5196363"/>
                <a:gd name="connsiteY55" fmla="*/ 790766 h 1676876"/>
                <a:gd name="connsiteX56" fmla="*/ 1326642 w 5196363"/>
                <a:gd name="connsiteY56" fmla="*/ 766096 h 1676876"/>
                <a:gd name="connsiteX57" fmla="*/ 1286351 w 5196363"/>
                <a:gd name="connsiteY57" fmla="*/ 766096 h 1676876"/>
                <a:gd name="connsiteX58" fmla="*/ 1286351 w 5196363"/>
                <a:gd name="connsiteY58" fmla="*/ 646557 h 1676876"/>
                <a:gd name="connsiteX59" fmla="*/ 1264825 w 5196363"/>
                <a:gd name="connsiteY59" fmla="*/ 646557 h 1676876"/>
                <a:gd name="connsiteX60" fmla="*/ 1264825 w 5196363"/>
                <a:gd name="connsiteY60" fmla="*/ 612077 h 1676876"/>
                <a:gd name="connsiteX61" fmla="*/ 1201293 w 5196363"/>
                <a:gd name="connsiteY61" fmla="*/ 612077 h 1676876"/>
                <a:gd name="connsiteX62" fmla="*/ 1201293 w 5196363"/>
                <a:gd name="connsiteY62" fmla="*/ 583692 h 1676876"/>
                <a:gd name="connsiteX63" fmla="*/ 1179481 w 5196363"/>
                <a:gd name="connsiteY63" fmla="*/ 583692 h 1676876"/>
                <a:gd name="connsiteX64" fmla="*/ 1179481 w 5196363"/>
                <a:gd name="connsiteY64" fmla="*/ 561785 h 1676876"/>
                <a:gd name="connsiteX65" fmla="*/ 1089470 w 5196363"/>
                <a:gd name="connsiteY65" fmla="*/ 561785 h 1676876"/>
                <a:gd name="connsiteX66" fmla="*/ 1089470 w 5196363"/>
                <a:gd name="connsiteY66" fmla="*/ 545973 h 1676876"/>
                <a:gd name="connsiteX67" fmla="*/ 976408 w 5196363"/>
                <a:gd name="connsiteY67" fmla="*/ 545973 h 1676876"/>
                <a:gd name="connsiteX68" fmla="*/ 976408 w 5196363"/>
                <a:gd name="connsiteY68" fmla="*/ 522923 h 1676876"/>
                <a:gd name="connsiteX69" fmla="*/ 913162 w 5196363"/>
                <a:gd name="connsiteY69" fmla="*/ 522923 h 1676876"/>
                <a:gd name="connsiteX70" fmla="*/ 913162 w 5196363"/>
                <a:gd name="connsiteY70" fmla="*/ 485013 h 1676876"/>
                <a:gd name="connsiteX71" fmla="*/ 869347 w 5196363"/>
                <a:gd name="connsiteY71" fmla="*/ 485013 h 1676876"/>
                <a:gd name="connsiteX72" fmla="*/ 869347 w 5196363"/>
                <a:gd name="connsiteY72" fmla="*/ 423196 h 1676876"/>
                <a:gd name="connsiteX73" fmla="*/ 844963 w 5196363"/>
                <a:gd name="connsiteY73" fmla="*/ 423196 h 1676876"/>
                <a:gd name="connsiteX74" fmla="*/ 844963 w 5196363"/>
                <a:gd name="connsiteY74" fmla="*/ 364808 h 1676876"/>
                <a:gd name="connsiteX75" fmla="*/ 826103 w 5196363"/>
                <a:gd name="connsiteY75" fmla="*/ 364808 h 1676876"/>
                <a:gd name="connsiteX76" fmla="*/ 826103 w 5196363"/>
                <a:gd name="connsiteY76" fmla="*/ 316135 h 1676876"/>
                <a:gd name="connsiteX77" fmla="*/ 772097 w 5196363"/>
                <a:gd name="connsiteY77" fmla="*/ 316135 h 1676876"/>
                <a:gd name="connsiteX78" fmla="*/ 772097 w 5196363"/>
                <a:gd name="connsiteY78" fmla="*/ 272415 h 1676876"/>
                <a:gd name="connsiteX79" fmla="*/ 693039 w 5196363"/>
                <a:gd name="connsiteY79" fmla="*/ 272415 h 1676876"/>
                <a:gd name="connsiteX80" fmla="*/ 693039 w 5196363"/>
                <a:gd name="connsiteY80" fmla="*/ 256604 h 1676876"/>
                <a:gd name="connsiteX81" fmla="*/ 659035 w 5196363"/>
                <a:gd name="connsiteY81" fmla="*/ 256604 h 1676876"/>
                <a:gd name="connsiteX82" fmla="*/ 659035 w 5196363"/>
                <a:gd name="connsiteY82" fmla="*/ 242030 h 1676876"/>
                <a:gd name="connsiteX83" fmla="*/ 597027 w 5196363"/>
                <a:gd name="connsiteY83" fmla="*/ 242030 h 1676876"/>
                <a:gd name="connsiteX84" fmla="*/ 597027 w 5196363"/>
                <a:gd name="connsiteY84" fmla="*/ 231077 h 1676876"/>
                <a:gd name="connsiteX85" fmla="*/ 491204 w 5196363"/>
                <a:gd name="connsiteY85" fmla="*/ 231077 h 1676876"/>
                <a:gd name="connsiteX86" fmla="*/ 491204 w 5196363"/>
                <a:gd name="connsiteY86" fmla="*/ 214027 h 1676876"/>
                <a:gd name="connsiteX87" fmla="*/ 429196 w 5196363"/>
                <a:gd name="connsiteY87" fmla="*/ 214027 h 1676876"/>
                <a:gd name="connsiteX88" fmla="*/ 429196 w 5196363"/>
                <a:gd name="connsiteY88" fmla="*/ 100965 h 1676876"/>
                <a:gd name="connsiteX89" fmla="*/ 376904 w 5196363"/>
                <a:gd name="connsiteY89" fmla="*/ 100965 h 1676876"/>
                <a:gd name="connsiteX90" fmla="*/ 376904 w 5196363"/>
                <a:gd name="connsiteY90" fmla="*/ 65723 h 1676876"/>
                <a:gd name="connsiteX91" fmla="*/ 322231 w 5196363"/>
                <a:gd name="connsiteY91" fmla="*/ 65723 h 1676876"/>
                <a:gd name="connsiteX92" fmla="*/ 322231 w 5196363"/>
                <a:gd name="connsiteY92" fmla="*/ 52292 h 1676876"/>
                <a:gd name="connsiteX93" fmla="*/ 290608 w 5196363"/>
                <a:gd name="connsiteY93" fmla="*/ 52292 h 1676876"/>
                <a:gd name="connsiteX94" fmla="*/ 290608 w 5196363"/>
                <a:gd name="connsiteY94" fmla="*/ 32861 h 1676876"/>
                <a:gd name="connsiteX95" fmla="*/ 198215 w 5196363"/>
                <a:gd name="connsiteY95" fmla="*/ 32861 h 1676876"/>
                <a:gd name="connsiteX96" fmla="*/ 198215 w 5196363"/>
                <a:gd name="connsiteY96" fmla="*/ 17050 h 1676876"/>
                <a:gd name="connsiteX97" fmla="*/ 96012 w 5196363"/>
                <a:gd name="connsiteY97" fmla="*/ 17050 h 1676876"/>
                <a:gd name="connsiteX98" fmla="*/ 96012 w 5196363"/>
                <a:gd name="connsiteY98" fmla="*/ 0 h 1676876"/>
                <a:gd name="connsiteX99" fmla="*/ 0 w 5196363"/>
                <a:gd name="connsiteY99" fmla="*/ 0 h 16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96363" h="1676876">
                  <a:moveTo>
                    <a:pt x="5196364" y="1676876"/>
                  </a:moveTo>
                  <a:lnTo>
                    <a:pt x="3869150" y="1676876"/>
                  </a:lnTo>
                  <a:lnTo>
                    <a:pt x="3869150" y="1600200"/>
                  </a:lnTo>
                  <a:lnTo>
                    <a:pt x="3667316" y="1600200"/>
                  </a:lnTo>
                  <a:lnTo>
                    <a:pt x="3667316" y="1580769"/>
                  </a:lnTo>
                  <a:lnTo>
                    <a:pt x="3473958" y="1580769"/>
                  </a:lnTo>
                  <a:lnTo>
                    <a:pt x="3473958" y="1518761"/>
                  </a:lnTo>
                  <a:lnTo>
                    <a:pt x="3431381" y="1518761"/>
                  </a:lnTo>
                  <a:lnTo>
                    <a:pt x="3431381" y="1483519"/>
                  </a:lnTo>
                  <a:lnTo>
                    <a:pt x="3042285" y="1483519"/>
                  </a:lnTo>
                  <a:lnTo>
                    <a:pt x="3042285" y="1439704"/>
                  </a:lnTo>
                  <a:lnTo>
                    <a:pt x="2999708" y="1439704"/>
                  </a:lnTo>
                  <a:lnTo>
                    <a:pt x="2999708" y="1383792"/>
                  </a:lnTo>
                  <a:lnTo>
                    <a:pt x="2957227" y="1383792"/>
                  </a:lnTo>
                  <a:lnTo>
                    <a:pt x="2957227" y="1358265"/>
                  </a:lnTo>
                  <a:lnTo>
                    <a:pt x="2816161" y="1358265"/>
                  </a:lnTo>
                  <a:lnTo>
                    <a:pt x="2816161" y="1346073"/>
                  </a:lnTo>
                  <a:lnTo>
                    <a:pt x="2679954" y="1346073"/>
                  </a:lnTo>
                  <a:lnTo>
                    <a:pt x="2679954" y="1327880"/>
                  </a:lnTo>
                  <a:lnTo>
                    <a:pt x="2624042" y="1327880"/>
                  </a:lnTo>
                  <a:lnTo>
                    <a:pt x="2624042" y="1291400"/>
                  </a:lnTo>
                  <a:lnTo>
                    <a:pt x="2565654" y="1291400"/>
                  </a:lnTo>
                  <a:lnTo>
                    <a:pt x="2565654" y="1269492"/>
                  </a:lnTo>
                  <a:lnTo>
                    <a:pt x="2524316" y="1269492"/>
                  </a:lnTo>
                  <a:lnTo>
                    <a:pt x="2524316" y="1251299"/>
                  </a:lnTo>
                  <a:lnTo>
                    <a:pt x="2473261" y="1251299"/>
                  </a:lnTo>
                  <a:lnTo>
                    <a:pt x="2473261" y="1233011"/>
                  </a:lnTo>
                  <a:lnTo>
                    <a:pt x="2209324" y="1233011"/>
                  </a:lnTo>
                  <a:lnTo>
                    <a:pt x="2209324" y="1203865"/>
                  </a:lnTo>
                  <a:lnTo>
                    <a:pt x="2155889" y="1203865"/>
                  </a:lnTo>
                  <a:lnTo>
                    <a:pt x="2155889" y="1164908"/>
                  </a:lnTo>
                  <a:lnTo>
                    <a:pt x="2118170" y="1164908"/>
                  </a:lnTo>
                  <a:lnTo>
                    <a:pt x="2118170" y="1126046"/>
                  </a:lnTo>
                  <a:lnTo>
                    <a:pt x="2084165" y="1126046"/>
                  </a:lnTo>
                  <a:lnTo>
                    <a:pt x="2084165" y="1116235"/>
                  </a:lnTo>
                  <a:lnTo>
                    <a:pt x="1988058" y="1116235"/>
                  </a:lnTo>
                  <a:lnTo>
                    <a:pt x="1988058" y="1084707"/>
                  </a:lnTo>
                  <a:lnTo>
                    <a:pt x="1926050" y="1084707"/>
                  </a:lnTo>
                  <a:lnTo>
                    <a:pt x="1926050" y="1071277"/>
                  </a:lnTo>
                  <a:lnTo>
                    <a:pt x="1829943" y="1071277"/>
                  </a:lnTo>
                  <a:lnTo>
                    <a:pt x="1829943" y="1046131"/>
                  </a:lnTo>
                  <a:lnTo>
                    <a:pt x="1753362" y="1046131"/>
                  </a:lnTo>
                  <a:lnTo>
                    <a:pt x="1753362" y="999554"/>
                  </a:lnTo>
                  <a:lnTo>
                    <a:pt x="1720596" y="999554"/>
                  </a:lnTo>
                  <a:lnTo>
                    <a:pt x="1720596" y="910780"/>
                  </a:lnTo>
                  <a:lnTo>
                    <a:pt x="1676781" y="910780"/>
                  </a:lnTo>
                  <a:lnTo>
                    <a:pt x="1676781" y="872871"/>
                  </a:lnTo>
                  <a:lnTo>
                    <a:pt x="1595914" y="872871"/>
                  </a:lnTo>
                  <a:lnTo>
                    <a:pt x="1595914" y="863346"/>
                  </a:lnTo>
                  <a:lnTo>
                    <a:pt x="1529620" y="863346"/>
                  </a:lnTo>
                  <a:lnTo>
                    <a:pt x="1529620" y="842677"/>
                  </a:lnTo>
                  <a:lnTo>
                    <a:pt x="1461516" y="842677"/>
                  </a:lnTo>
                  <a:lnTo>
                    <a:pt x="1461516" y="820769"/>
                  </a:lnTo>
                  <a:lnTo>
                    <a:pt x="1357027" y="820769"/>
                  </a:lnTo>
                  <a:lnTo>
                    <a:pt x="1357027" y="790766"/>
                  </a:lnTo>
                  <a:lnTo>
                    <a:pt x="1326642" y="790766"/>
                  </a:lnTo>
                  <a:lnTo>
                    <a:pt x="1326642" y="766096"/>
                  </a:lnTo>
                  <a:lnTo>
                    <a:pt x="1286351" y="766096"/>
                  </a:lnTo>
                  <a:lnTo>
                    <a:pt x="1286351" y="646557"/>
                  </a:lnTo>
                  <a:lnTo>
                    <a:pt x="1264825" y="646557"/>
                  </a:lnTo>
                  <a:lnTo>
                    <a:pt x="1264825" y="612077"/>
                  </a:lnTo>
                  <a:lnTo>
                    <a:pt x="1201293" y="612077"/>
                  </a:lnTo>
                  <a:lnTo>
                    <a:pt x="1201293" y="583692"/>
                  </a:lnTo>
                  <a:lnTo>
                    <a:pt x="1179481" y="583692"/>
                  </a:lnTo>
                  <a:lnTo>
                    <a:pt x="1179481" y="561785"/>
                  </a:lnTo>
                  <a:lnTo>
                    <a:pt x="1089470" y="561785"/>
                  </a:lnTo>
                  <a:lnTo>
                    <a:pt x="1089470" y="545973"/>
                  </a:lnTo>
                  <a:lnTo>
                    <a:pt x="976408" y="545973"/>
                  </a:lnTo>
                  <a:lnTo>
                    <a:pt x="976408" y="522923"/>
                  </a:lnTo>
                  <a:lnTo>
                    <a:pt x="913162" y="522923"/>
                  </a:lnTo>
                  <a:lnTo>
                    <a:pt x="913162" y="485013"/>
                  </a:lnTo>
                  <a:lnTo>
                    <a:pt x="869347" y="485013"/>
                  </a:lnTo>
                  <a:lnTo>
                    <a:pt x="869347" y="423196"/>
                  </a:lnTo>
                  <a:lnTo>
                    <a:pt x="844963" y="423196"/>
                  </a:lnTo>
                  <a:lnTo>
                    <a:pt x="844963" y="364808"/>
                  </a:lnTo>
                  <a:lnTo>
                    <a:pt x="826103" y="364808"/>
                  </a:lnTo>
                  <a:lnTo>
                    <a:pt x="826103" y="316135"/>
                  </a:lnTo>
                  <a:lnTo>
                    <a:pt x="772097" y="316135"/>
                  </a:lnTo>
                  <a:lnTo>
                    <a:pt x="772097" y="272415"/>
                  </a:lnTo>
                  <a:lnTo>
                    <a:pt x="693039" y="272415"/>
                  </a:lnTo>
                  <a:lnTo>
                    <a:pt x="693039" y="256604"/>
                  </a:lnTo>
                  <a:lnTo>
                    <a:pt x="659035" y="256604"/>
                  </a:lnTo>
                  <a:lnTo>
                    <a:pt x="659035" y="242030"/>
                  </a:lnTo>
                  <a:lnTo>
                    <a:pt x="597027" y="242030"/>
                  </a:lnTo>
                  <a:lnTo>
                    <a:pt x="597027" y="231077"/>
                  </a:lnTo>
                  <a:lnTo>
                    <a:pt x="491204" y="231077"/>
                  </a:lnTo>
                  <a:lnTo>
                    <a:pt x="491204" y="214027"/>
                  </a:lnTo>
                  <a:lnTo>
                    <a:pt x="429196" y="214027"/>
                  </a:lnTo>
                  <a:lnTo>
                    <a:pt x="429196" y="100965"/>
                  </a:lnTo>
                  <a:lnTo>
                    <a:pt x="376904" y="100965"/>
                  </a:lnTo>
                  <a:lnTo>
                    <a:pt x="376904" y="65723"/>
                  </a:lnTo>
                  <a:lnTo>
                    <a:pt x="322231" y="65723"/>
                  </a:lnTo>
                  <a:lnTo>
                    <a:pt x="322231" y="52292"/>
                  </a:lnTo>
                  <a:lnTo>
                    <a:pt x="290608" y="52292"/>
                  </a:lnTo>
                  <a:lnTo>
                    <a:pt x="290608" y="32861"/>
                  </a:lnTo>
                  <a:lnTo>
                    <a:pt x="198215" y="32861"/>
                  </a:lnTo>
                  <a:lnTo>
                    <a:pt x="198215" y="17050"/>
                  </a:lnTo>
                  <a:lnTo>
                    <a:pt x="96012" y="17050"/>
                  </a:lnTo>
                  <a:lnTo>
                    <a:pt x="96012" y="0"/>
                  </a:lnTo>
                  <a:lnTo>
                    <a:pt x="0" y="0"/>
                  </a:lnTo>
                </a:path>
              </a:pathLst>
            </a:custGeom>
            <a:noFill/>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nvGrpSpPr>
            <p:cNvPr id="1489" name="Graphic 112">
              <a:extLst>
                <a:ext uri="{FF2B5EF4-FFF2-40B4-BE49-F238E27FC236}">
                  <a16:creationId xmlns:a16="http://schemas.microsoft.com/office/drawing/2014/main" id="{577FDAC8-DB07-6097-8364-7D854595DC76}"/>
                </a:ext>
              </a:extLst>
            </p:cNvPr>
            <p:cNvGrpSpPr/>
            <p:nvPr/>
          </p:nvGrpSpPr>
          <p:grpSpPr>
            <a:xfrm>
              <a:off x="3467100" y="2552700"/>
              <a:ext cx="75723" cy="75723"/>
              <a:chOff x="3467100" y="2552700"/>
              <a:chExt cx="75723" cy="75723"/>
            </a:xfrm>
          </p:grpSpPr>
          <p:sp>
            <p:nvSpPr>
              <p:cNvPr id="1811" name="Freeform: Shape 1810">
                <a:extLst>
                  <a:ext uri="{FF2B5EF4-FFF2-40B4-BE49-F238E27FC236}">
                    <a16:creationId xmlns:a16="http://schemas.microsoft.com/office/drawing/2014/main" id="{23EE5197-6C11-D33E-7705-1DBED2ABA69C}"/>
                  </a:ext>
                </a:extLst>
              </p:cNvPr>
              <p:cNvSpPr/>
              <p:nvPr/>
            </p:nvSpPr>
            <p:spPr>
              <a:xfrm>
                <a:off x="3504914" y="2552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2" name="Freeform: Shape 1811">
                <a:extLst>
                  <a:ext uri="{FF2B5EF4-FFF2-40B4-BE49-F238E27FC236}">
                    <a16:creationId xmlns:a16="http://schemas.microsoft.com/office/drawing/2014/main" id="{B5B786BF-7EBC-605F-B504-0E60E1DEBC0F}"/>
                  </a:ext>
                </a:extLst>
              </p:cNvPr>
              <p:cNvSpPr/>
              <p:nvPr/>
            </p:nvSpPr>
            <p:spPr>
              <a:xfrm>
                <a:off x="3467100" y="2590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0" name="Graphic 112">
              <a:extLst>
                <a:ext uri="{FF2B5EF4-FFF2-40B4-BE49-F238E27FC236}">
                  <a16:creationId xmlns:a16="http://schemas.microsoft.com/office/drawing/2014/main" id="{D66345B3-4B12-410D-AD10-7724163E11F6}"/>
                </a:ext>
              </a:extLst>
            </p:cNvPr>
            <p:cNvGrpSpPr/>
            <p:nvPr/>
          </p:nvGrpSpPr>
          <p:grpSpPr>
            <a:xfrm>
              <a:off x="3935920" y="2766726"/>
              <a:ext cx="75723" cy="75628"/>
              <a:chOff x="3935920" y="2766726"/>
              <a:chExt cx="75723" cy="75628"/>
            </a:xfrm>
          </p:grpSpPr>
          <p:sp>
            <p:nvSpPr>
              <p:cNvPr id="1809" name="Freeform: Shape 1808">
                <a:extLst>
                  <a:ext uri="{FF2B5EF4-FFF2-40B4-BE49-F238E27FC236}">
                    <a16:creationId xmlns:a16="http://schemas.microsoft.com/office/drawing/2014/main" id="{96B5FA2B-4F39-DADD-A0A4-4C87EFC24EB9}"/>
                  </a:ext>
                </a:extLst>
              </p:cNvPr>
              <p:cNvSpPr/>
              <p:nvPr/>
            </p:nvSpPr>
            <p:spPr>
              <a:xfrm>
                <a:off x="3973830"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0" name="Freeform: Shape 1809">
                <a:extLst>
                  <a:ext uri="{FF2B5EF4-FFF2-40B4-BE49-F238E27FC236}">
                    <a16:creationId xmlns:a16="http://schemas.microsoft.com/office/drawing/2014/main" id="{5A197F94-C61C-7C5D-C895-4931AE606D21}"/>
                  </a:ext>
                </a:extLst>
              </p:cNvPr>
              <p:cNvSpPr/>
              <p:nvPr/>
            </p:nvSpPr>
            <p:spPr>
              <a:xfrm>
                <a:off x="393592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1" name="Graphic 112">
              <a:extLst>
                <a:ext uri="{FF2B5EF4-FFF2-40B4-BE49-F238E27FC236}">
                  <a16:creationId xmlns:a16="http://schemas.microsoft.com/office/drawing/2014/main" id="{EE6C53C1-4852-38F4-DC38-19CD11494829}"/>
                </a:ext>
              </a:extLst>
            </p:cNvPr>
            <p:cNvGrpSpPr/>
            <p:nvPr/>
          </p:nvGrpSpPr>
          <p:grpSpPr>
            <a:xfrm>
              <a:off x="3901440" y="2766726"/>
              <a:ext cx="75723" cy="75628"/>
              <a:chOff x="3901440" y="2766726"/>
              <a:chExt cx="75723" cy="75628"/>
            </a:xfrm>
          </p:grpSpPr>
          <p:sp>
            <p:nvSpPr>
              <p:cNvPr id="1807" name="Freeform: Shape 1806">
                <a:extLst>
                  <a:ext uri="{FF2B5EF4-FFF2-40B4-BE49-F238E27FC236}">
                    <a16:creationId xmlns:a16="http://schemas.microsoft.com/office/drawing/2014/main" id="{7BF5D5A2-5CF5-8B6E-7627-25357E2B07FA}"/>
                  </a:ext>
                </a:extLst>
              </p:cNvPr>
              <p:cNvSpPr/>
              <p:nvPr/>
            </p:nvSpPr>
            <p:spPr>
              <a:xfrm>
                <a:off x="3939254"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8" name="Freeform: Shape 1807">
                <a:extLst>
                  <a:ext uri="{FF2B5EF4-FFF2-40B4-BE49-F238E27FC236}">
                    <a16:creationId xmlns:a16="http://schemas.microsoft.com/office/drawing/2014/main" id="{DBA641DF-F99B-32B3-552B-B2F502C9B6F1}"/>
                  </a:ext>
                </a:extLst>
              </p:cNvPr>
              <p:cNvSpPr/>
              <p:nvPr/>
            </p:nvSpPr>
            <p:spPr>
              <a:xfrm>
                <a:off x="390144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2" name="Graphic 112">
              <a:extLst>
                <a:ext uri="{FF2B5EF4-FFF2-40B4-BE49-F238E27FC236}">
                  <a16:creationId xmlns:a16="http://schemas.microsoft.com/office/drawing/2014/main" id="{BE275F9B-E1E0-A39F-E2A8-E023239B22CF}"/>
                </a:ext>
              </a:extLst>
            </p:cNvPr>
            <p:cNvGrpSpPr/>
            <p:nvPr/>
          </p:nvGrpSpPr>
          <p:grpSpPr>
            <a:xfrm>
              <a:off x="4510373" y="3098673"/>
              <a:ext cx="75628" cy="75723"/>
              <a:chOff x="4510373" y="3098673"/>
              <a:chExt cx="75628" cy="75723"/>
            </a:xfrm>
          </p:grpSpPr>
          <p:sp>
            <p:nvSpPr>
              <p:cNvPr id="1805" name="Freeform: Shape 1804">
                <a:extLst>
                  <a:ext uri="{FF2B5EF4-FFF2-40B4-BE49-F238E27FC236}">
                    <a16:creationId xmlns:a16="http://schemas.microsoft.com/office/drawing/2014/main" id="{ADEC687B-4E63-AB4A-E848-8A2929B18372}"/>
                  </a:ext>
                </a:extLst>
              </p:cNvPr>
              <p:cNvSpPr/>
              <p:nvPr/>
            </p:nvSpPr>
            <p:spPr>
              <a:xfrm>
                <a:off x="4548187" y="3098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6" name="Freeform: Shape 1805">
                <a:extLst>
                  <a:ext uri="{FF2B5EF4-FFF2-40B4-BE49-F238E27FC236}">
                    <a16:creationId xmlns:a16="http://schemas.microsoft.com/office/drawing/2014/main" id="{F142338E-2BE0-2979-37E1-B21B5829416C}"/>
                  </a:ext>
                </a:extLst>
              </p:cNvPr>
              <p:cNvSpPr/>
              <p:nvPr/>
            </p:nvSpPr>
            <p:spPr>
              <a:xfrm>
                <a:off x="4510373" y="31364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3" name="Graphic 112">
              <a:extLst>
                <a:ext uri="{FF2B5EF4-FFF2-40B4-BE49-F238E27FC236}">
                  <a16:creationId xmlns:a16="http://schemas.microsoft.com/office/drawing/2014/main" id="{94DACB94-301D-152F-A833-902263CFC8DD}"/>
                </a:ext>
              </a:extLst>
            </p:cNvPr>
            <p:cNvGrpSpPr/>
            <p:nvPr/>
          </p:nvGrpSpPr>
          <p:grpSpPr>
            <a:xfrm>
              <a:off x="4693920" y="3164776"/>
              <a:ext cx="75723" cy="75628"/>
              <a:chOff x="4693920" y="3164776"/>
              <a:chExt cx="75723" cy="75628"/>
            </a:xfrm>
          </p:grpSpPr>
          <p:sp>
            <p:nvSpPr>
              <p:cNvPr id="1803" name="Freeform: Shape 1802">
                <a:extLst>
                  <a:ext uri="{FF2B5EF4-FFF2-40B4-BE49-F238E27FC236}">
                    <a16:creationId xmlns:a16="http://schemas.microsoft.com/office/drawing/2014/main" id="{F3E9A354-9ED8-496C-53B8-4B279CF97801}"/>
                  </a:ext>
                </a:extLst>
              </p:cNvPr>
              <p:cNvSpPr/>
              <p:nvPr/>
            </p:nvSpPr>
            <p:spPr>
              <a:xfrm>
                <a:off x="4731829" y="316477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4" name="Freeform: Shape 1803">
                <a:extLst>
                  <a:ext uri="{FF2B5EF4-FFF2-40B4-BE49-F238E27FC236}">
                    <a16:creationId xmlns:a16="http://schemas.microsoft.com/office/drawing/2014/main" id="{72E7B4E2-6F6B-A3D1-BD35-2996CB3C86F2}"/>
                  </a:ext>
                </a:extLst>
              </p:cNvPr>
              <p:cNvSpPr/>
              <p:nvPr/>
            </p:nvSpPr>
            <p:spPr>
              <a:xfrm>
                <a:off x="4693920" y="3202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4" name="Graphic 112">
              <a:extLst>
                <a:ext uri="{FF2B5EF4-FFF2-40B4-BE49-F238E27FC236}">
                  <a16:creationId xmlns:a16="http://schemas.microsoft.com/office/drawing/2014/main" id="{D63BF9E4-1C84-9448-97CE-2574ECCBBF13}"/>
                </a:ext>
              </a:extLst>
            </p:cNvPr>
            <p:cNvGrpSpPr/>
            <p:nvPr/>
          </p:nvGrpSpPr>
          <p:grpSpPr>
            <a:xfrm>
              <a:off x="4786407" y="3343465"/>
              <a:ext cx="75628" cy="75723"/>
              <a:chOff x="4786407" y="3343465"/>
              <a:chExt cx="75628" cy="75723"/>
            </a:xfrm>
          </p:grpSpPr>
          <p:sp>
            <p:nvSpPr>
              <p:cNvPr id="1801" name="Freeform: Shape 1800">
                <a:extLst>
                  <a:ext uri="{FF2B5EF4-FFF2-40B4-BE49-F238E27FC236}">
                    <a16:creationId xmlns:a16="http://schemas.microsoft.com/office/drawing/2014/main" id="{3874FDF0-A8F9-F9FA-0CBE-44C6DAB19FE0}"/>
                  </a:ext>
                </a:extLst>
              </p:cNvPr>
              <p:cNvSpPr/>
              <p:nvPr/>
            </p:nvSpPr>
            <p:spPr>
              <a:xfrm>
                <a:off x="4824222" y="3343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2" name="Freeform: Shape 1801">
                <a:extLst>
                  <a:ext uri="{FF2B5EF4-FFF2-40B4-BE49-F238E27FC236}">
                    <a16:creationId xmlns:a16="http://schemas.microsoft.com/office/drawing/2014/main" id="{0951A75B-5F85-4808-74F0-C181AC5C9239}"/>
                  </a:ext>
                </a:extLst>
              </p:cNvPr>
              <p:cNvSpPr/>
              <p:nvPr/>
            </p:nvSpPr>
            <p:spPr>
              <a:xfrm>
                <a:off x="4786407" y="338127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5" name="Graphic 112">
              <a:extLst>
                <a:ext uri="{FF2B5EF4-FFF2-40B4-BE49-F238E27FC236}">
                  <a16:creationId xmlns:a16="http://schemas.microsoft.com/office/drawing/2014/main" id="{9378A4FE-01DB-95FC-3CE6-070D65E8FB0F}"/>
                </a:ext>
              </a:extLst>
            </p:cNvPr>
            <p:cNvGrpSpPr/>
            <p:nvPr/>
          </p:nvGrpSpPr>
          <p:grpSpPr>
            <a:xfrm>
              <a:off x="5238654" y="3598830"/>
              <a:ext cx="75628" cy="75723"/>
              <a:chOff x="5238654" y="3598830"/>
              <a:chExt cx="75628" cy="75723"/>
            </a:xfrm>
          </p:grpSpPr>
          <p:sp>
            <p:nvSpPr>
              <p:cNvPr id="1799" name="Freeform: Shape 1798">
                <a:extLst>
                  <a:ext uri="{FF2B5EF4-FFF2-40B4-BE49-F238E27FC236}">
                    <a16:creationId xmlns:a16="http://schemas.microsoft.com/office/drawing/2014/main" id="{41F4951C-6AC7-D52F-EACD-3170B1A5D66E}"/>
                  </a:ext>
                </a:extLst>
              </p:cNvPr>
              <p:cNvSpPr/>
              <p:nvPr/>
            </p:nvSpPr>
            <p:spPr>
              <a:xfrm>
                <a:off x="5276469"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0" name="Freeform: Shape 1799">
                <a:extLst>
                  <a:ext uri="{FF2B5EF4-FFF2-40B4-BE49-F238E27FC236}">
                    <a16:creationId xmlns:a16="http://schemas.microsoft.com/office/drawing/2014/main" id="{24621818-49FF-8A0A-DF68-6660FD17D2C5}"/>
                  </a:ext>
                </a:extLst>
              </p:cNvPr>
              <p:cNvSpPr/>
              <p:nvPr/>
            </p:nvSpPr>
            <p:spPr>
              <a:xfrm>
                <a:off x="5238654"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6" name="Graphic 112">
              <a:extLst>
                <a:ext uri="{FF2B5EF4-FFF2-40B4-BE49-F238E27FC236}">
                  <a16:creationId xmlns:a16="http://schemas.microsoft.com/office/drawing/2014/main" id="{823BF2AF-CEF5-5719-826D-6B84952BE63F}"/>
                </a:ext>
              </a:extLst>
            </p:cNvPr>
            <p:cNvGrpSpPr/>
            <p:nvPr/>
          </p:nvGrpSpPr>
          <p:grpSpPr>
            <a:xfrm>
              <a:off x="5690330" y="3775138"/>
              <a:ext cx="75723" cy="75723"/>
              <a:chOff x="5690330" y="3775138"/>
              <a:chExt cx="75723" cy="75723"/>
            </a:xfrm>
          </p:grpSpPr>
          <p:sp>
            <p:nvSpPr>
              <p:cNvPr id="1797" name="Freeform: Shape 1796">
                <a:extLst>
                  <a:ext uri="{FF2B5EF4-FFF2-40B4-BE49-F238E27FC236}">
                    <a16:creationId xmlns:a16="http://schemas.microsoft.com/office/drawing/2014/main" id="{0DBC4D0A-8661-06FC-8084-EF223A52EF23}"/>
                  </a:ext>
                </a:extLst>
              </p:cNvPr>
              <p:cNvSpPr/>
              <p:nvPr/>
            </p:nvSpPr>
            <p:spPr>
              <a:xfrm>
                <a:off x="5728144" y="3775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8" name="Freeform: Shape 1797">
                <a:extLst>
                  <a:ext uri="{FF2B5EF4-FFF2-40B4-BE49-F238E27FC236}">
                    <a16:creationId xmlns:a16="http://schemas.microsoft.com/office/drawing/2014/main" id="{C36409D5-91DE-436C-FAAC-492B77EA26FB}"/>
                  </a:ext>
                </a:extLst>
              </p:cNvPr>
              <p:cNvSpPr/>
              <p:nvPr/>
            </p:nvSpPr>
            <p:spPr>
              <a:xfrm>
                <a:off x="5690330" y="3812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7" name="Graphic 112">
              <a:extLst>
                <a:ext uri="{FF2B5EF4-FFF2-40B4-BE49-F238E27FC236}">
                  <a16:creationId xmlns:a16="http://schemas.microsoft.com/office/drawing/2014/main" id="{8A02C431-0D86-64BC-263D-E4D0467DA3C1}"/>
                </a:ext>
              </a:extLst>
            </p:cNvPr>
            <p:cNvGrpSpPr/>
            <p:nvPr/>
          </p:nvGrpSpPr>
          <p:grpSpPr>
            <a:xfrm>
              <a:off x="5902547" y="3795522"/>
              <a:ext cx="75628" cy="75723"/>
              <a:chOff x="5902547" y="3795522"/>
              <a:chExt cx="75628" cy="75723"/>
            </a:xfrm>
          </p:grpSpPr>
          <p:sp>
            <p:nvSpPr>
              <p:cNvPr id="1795" name="Freeform: Shape 1794">
                <a:extLst>
                  <a:ext uri="{FF2B5EF4-FFF2-40B4-BE49-F238E27FC236}">
                    <a16:creationId xmlns:a16="http://schemas.microsoft.com/office/drawing/2014/main" id="{09189FE6-B796-2189-18E9-F47A90325CC3}"/>
                  </a:ext>
                </a:extLst>
              </p:cNvPr>
              <p:cNvSpPr/>
              <p:nvPr/>
            </p:nvSpPr>
            <p:spPr>
              <a:xfrm>
                <a:off x="5940361" y="37955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6" name="Freeform: Shape 1795">
                <a:extLst>
                  <a:ext uri="{FF2B5EF4-FFF2-40B4-BE49-F238E27FC236}">
                    <a16:creationId xmlns:a16="http://schemas.microsoft.com/office/drawing/2014/main" id="{0665F32A-6D7E-327B-3B14-BD13D5AE8D21}"/>
                  </a:ext>
                </a:extLst>
              </p:cNvPr>
              <p:cNvSpPr/>
              <p:nvPr/>
            </p:nvSpPr>
            <p:spPr>
              <a:xfrm>
                <a:off x="5902547" y="383333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8" name="Graphic 112">
              <a:extLst>
                <a:ext uri="{FF2B5EF4-FFF2-40B4-BE49-F238E27FC236}">
                  <a16:creationId xmlns:a16="http://schemas.microsoft.com/office/drawing/2014/main" id="{E9391383-94A4-8B6B-3778-97B31715E55A}"/>
                </a:ext>
              </a:extLst>
            </p:cNvPr>
            <p:cNvGrpSpPr/>
            <p:nvPr/>
          </p:nvGrpSpPr>
          <p:grpSpPr>
            <a:xfrm>
              <a:off x="6217443" y="3898296"/>
              <a:ext cx="75723" cy="75628"/>
              <a:chOff x="6217443" y="3898296"/>
              <a:chExt cx="75723" cy="75628"/>
            </a:xfrm>
          </p:grpSpPr>
          <p:sp>
            <p:nvSpPr>
              <p:cNvPr id="1793" name="Freeform: Shape 1792">
                <a:extLst>
                  <a:ext uri="{FF2B5EF4-FFF2-40B4-BE49-F238E27FC236}">
                    <a16:creationId xmlns:a16="http://schemas.microsoft.com/office/drawing/2014/main" id="{840BC26F-E8B8-0CE8-0B86-44613EA69F10}"/>
                  </a:ext>
                </a:extLst>
              </p:cNvPr>
              <p:cNvSpPr/>
              <p:nvPr/>
            </p:nvSpPr>
            <p:spPr>
              <a:xfrm>
                <a:off x="6255258" y="389829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4" name="Freeform: Shape 1793">
                <a:extLst>
                  <a:ext uri="{FF2B5EF4-FFF2-40B4-BE49-F238E27FC236}">
                    <a16:creationId xmlns:a16="http://schemas.microsoft.com/office/drawing/2014/main" id="{38B0E5AA-EB46-AB8B-03D7-891DC4F37411}"/>
                  </a:ext>
                </a:extLst>
              </p:cNvPr>
              <p:cNvSpPr/>
              <p:nvPr/>
            </p:nvSpPr>
            <p:spPr>
              <a:xfrm>
                <a:off x="6217443" y="39361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499" name="Graphic 112">
              <a:extLst>
                <a:ext uri="{FF2B5EF4-FFF2-40B4-BE49-F238E27FC236}">
                  <a16:creationId xmlns:a16="http://schemas.microsoft.com/office/drawing/2014/main" id="{88D72FA0-B1A1-3A56-353E-6A35AA51CB0B}"/>
                </a:ext>
              </a:extLst>
            </p:cNvPr>
            <p:cNvGrpSpPr/>
            <p:nvPr/>
          </p:nvGrpSpPr>
          <p:grpSpPr>
            <a:xfrm>
              <a:off x="6334791" y="3909822"/>
              <a:ext cx="75723" cy="75723"/>
              <a:chOff x="6334791" y="3909822"/>
              <a:chExt cx="75723" cy="75723"/>
            </a:xfrm>
          </p:grpSpPr>
          <p:sp>
            <p:nvSpPr>
              <p:cNvPr id="1791" name="Freeform: Shape 1790">
                <a:extLst>
                  <a:ext uri="{FF2B5EF4-FFF2-40B4-BE49-F238E27FC236}">
                    <a16:creationId xmlns:a16="http://schemas.microsoft.com/office/drawing/2014/main" id="{02119C28-E09C-9CC8-7153-5026B21052AC}"/>
                  </a:ext>
                </a:extLst>
              </p:cNvPr>
              <p:cNvSpPr/>
              <p:nvPr/>
            </p:nvSpPr>
            <p:spPr>
              <a:xfrm>
                <a:off x="6372606"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2" name="Freeform: Shape 1791">
                <a:extLst>
                  <a:ext uri="{FF2B5EF4-FFF2-40B4-BE49-F238E27FC236}">
                    <a16:creationId xmlns:a16="http://schemas.microsoft.com/office/drawing/2014/main" id="{A7FC29D2-E21D-33B4-F622-A68173ACE240}"/>
                  </a:ext>
                </a:extLst>
              </p:cNvPr>
              <p:cNvSpPr/>
              <p:nvPr/>
            </p:nvSpPr>
            <p:spPr>
              <a:xfrm>
                <a:off x="6334791"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0" name="Graphic 112">
              <a:extLst>
                <a:ext uri="{FF2B5EF4-FFF2-40B4-BE49-F238E27FC236}">
                  <a16:creationId xmlns:a16="http://schemas.microsoft.com/office/drawing/2014/main" id="{669A4273-96E1-99A5-61D1-4D3A0236063F}"/>
                </a:ext>
              </a:extLst>
            </p:cNvPr>
            <p:cNvGrpSpPr/>
            <p:nvPr/>
          </p:nvGrpSpPr>
          <p:grpSpPr>
            <a:xfrm>
              <a:off x="6379749" y="3909822"/>
              <a:ext cx="75723" cy="75723"/>
              <a:chOff x="6379749" y="3909822"/>
              <a:chExt cx="75723" cy="75723"/>
            </a:xfrm>
          </p:grpSpPr>
          <p:sp>
            <p:nvSpPr>
              <p:cNvPr id="1789" name="Freeform: Shape 1788">
                <a:extLst>
                  <a:ext uri="{FF2B5EF4-FFF2-40B4-BE49-F238E27FC236}">
                    <a16:creationId xmlns:a16="http://schemas.microsoft.com/office/drawing/2014/main" id="{98D70E67-2D75-BCFA-D28B-2B72832964F6}"/>
                  </a:ext>
                </a:extLst>
              </p:cNvPr>
              <p:cNvSpPr/>
              <p:nvPr/>
            </p:nvSpPr>
            <p:spPr>
              <a:xfrm>
                <a:off x="6417659"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0" name="Freeform: Shape 1789">
                <a:extLst>
                  <a:ext uri="{FF2B5EF4-FFF2-40B4-BE49-F238E27FC236}">
                    <a16:creationId xmlns:a16="http://schemas.microsoft.com/office/drawing/2014/main" id="{19189ED0-9E09-F2B5-98E1-12767C8EEDF3}"/>
                  </a:ext>
                </a:extLst>
              </p:cNvPr>
              <p:cNvSpPr/>
              <p:nvPr/>
            </p:nvSpPr>
            <p:spPr>
              <a:xfrm>
                <a:off x="6379749"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1" name="Graphic 112">
              <a:extLst>
                <a:ext uri="{FF2B5EF4-FFF2-40B4-BE49-F238E27FC236}">
                  <a16:creationId xmlns:a16="http://schemas.microsoft.com/office/drawing/2014/main" id="{05F5B259-4A23-E903-D0B0-B8EF19BF3014}"/>
                </a:ext>
              </a:extLst>
            </p:cNvPr>
            <p:cNvGrpSpPr/>
            <p:nvPr/>
          </p:nvGrpSpPr>
          <p:grpSpPr>
            <a:xfrm>
              <a:off x="6410515" y="3922585"/>
              <a:ext cx="75628" cy="75723"/>
              <a:chOff x="6410515" y="3922585"/>
              <a:chExt cx="75628" cy="75723"/>
            </a:xfrm>
          </p:grpSpPr>
          <p:sp>
            <p:nvSpPr>
              <p:cNvPr id="1787" name="Freeform: Shape 1786">
                <a:extLst>
                  <a:ext uri="{FF2B5EF4-FFF2-40B4-BE49-F238E27FC236}">
                    <a16:creationId xmlns:a16="http://schemas.microsoft.com/office/drawing/2014/main" id="{AB6722E5-CB02-1E5B-1506-AE2B6682F96A}"/>
                  </a:ext>
                </a:extLst>
              </p:cNvPr>
              <p:cNvSpPr/>
              <p:nvPr/>
            </p:nvSpPr>
            <p:spPr>
              <a:xfrm>
                <a:off x="6448329" y="39225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8" name="Freeform: Shape 1787">
                <a:extLst>
                  <a:ext uri="{FF2B5EF4-FFF2-40B4-BE49-F238E27FC236}">
                    <a16:creationId xmlns:a16="http://schemas.microsoft.com/office/drawing/2014/main" id="{DF2E4993-3B71-C312-E866-C347E64F5E88}"/>
                  </a:ext>
                </a:extLst>
              </p:cNvPr>
              <p:cNvSpPr/>
              <p:nvPr/>
            </p:nvSpPr>
            <p:spPr>
              <a:xfrm>
                <a:off x="6410515" y="39603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2" name="Graphic 112">
              <a:extLst>
                <a:ext uri="{FF2B5EF4-FFF2-40B4-BE49-F238E27FC236}">
                  <a16:creationId xmlns:a16="http://schemas.microsoft.com/office/drawing/2014/main" id="{04288B29-1EF6-5C29-479C-9D09730DD664}"/>
                </a:ext>
              </a:extLst>
            </p:cNvPr>
            <p:cNvGrpSpPr/>
            <p:nvPr/>
          </p:nvGrpSpPr>
          <p:grpSpPr>
            <a:xfrm>
              <a:off x="6430232" y="3933539"/>
              <a:ext cx="75723" cy="75628"/>
              <a:chOff x="6430232" y="3933539"/>
              <a:chExt cx="75723" cy="75628"/>
            </a:xfrm>
          </p:grpSpPr>
          <p:sp>
            <p:nvSpPr>
              <p:cNvPr id="1785" name="Freeform: Shape 1784">
                <a:extLst>
                  <a:ext uri="{FF2B5EF4-FFF2-40B4-BE49-F238E27FC236}">
                    <a16:creationId xmlns:a16="http://schemas.microsoft.com/office/drawing/2014/main" id="{CE3C0878-9084-4546-D1F0-E06976DDC3DA}"/>
                  </a:ext>
                </a:extLst>
              </p:cNvPr>
              <p:cNvSpPr/>
              <p:nvPr/>
            </p:nvSpPr>
            <p:spPr>
              <a:xfrm>
                <a:off x="6468141" y="393353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6" name="Freeform: Shape 1785">
                <a:extLst>
                  <a:ext uri="{FF2B5EF4-FFF2-40B4-BE49-F238E27FC236}">
                    <a16:creationId xmlns:a16="http://schemas.microsoft.com/office/drawing/2014/main" id="{432C62CD-7470-2570-B727-56221EF5F7DB}"/>
                  </a:ext>
                </a:extLst>
              </p:cNvPr>
              <p:cNvSpPr/>
              <p:nvPr/>
            </p:nvSpPr>
            <p:spPr>
              <a:xfrm>
                <a:off x="6430232" y="39713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3" name="Graphic 112">
              <a:extLst>
                <a:ext uri="{FF2B5EF4-FFF2-40B4-BE49-F238E27FC236}">
                  <a16:creationId xmlns:a16="http://schemas.microsoft.com/office/drawing/2014/main" id="{0FCF1B27-714F-FCEC-1DD4-A023E294113B}"/>
                </a:ext>
              </a:extLst>
            </p:cNvPr>
            <p:cNvGrpSpPr/>
            <p:nvPr/>
          </p:nvGrpSpPr>
          <p:grpSpPr>
            <a:xfrm>
              <a:off x="6450330" y="3947636"/>
              <a:ext cx="75628" cy="75723"/>
              <a:chOff x="6450330" y="3947636"/>
              <a:chExt cx="75628" cy="75723"/>
            </a:xfrm>
          </p:grpSpPr>
          <p:sp>
            <p:nvSpPr>
              <p:cNvPr id="1783" name="Freeform: Shape 1782">
                <a:extLst>
                  <a:ext uri="{FF2B5EF4-FFF2-40B4-BE49-F238E27FC236}">
                    <a16:creationId xmlns:a16="http://schemas.microsoft.com/office/drawing/2014/main" id="{30378AE2-76DA-1177-93E1-192733343C7C}"/>
                  </a:ext>
                </a:extLst>
              </p:cNvPr>
              <p:cNvSpPr/>
              <p:nvPr/>
            </p:nvSpPr>
            <p:spPr>
              <a:xfrm>
                <a:off x="6488144" y="39476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4" name="Freeform: Shape 1783">
                <a:extLst>
                  <a:ext uri="{FF2B5EF4-FFF2-40B4-BE49-F238E27FC236}">
                    <a16:creationId xmlns:a16="http://schemas.microsoft.com/office/drawing/2014/main" id="{F9BAFADD-1A67-2408-639C-C54D7FF29D7A}"/>
                  </a:ext>
                </a:extLst>
              </p:cNvPr>
              <p:cNvSpPr/>
              <p:nvPr/>
            </p:nvSpPr>
            <p:spPr>
              <a:xfrm>
                <a:off x="6450330" y="39855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4" name="Graphic 112">
              <a:extLst>
                <a:ext uri="{FF2B5EF4-FFF2-40B4-BE49-F238E27FC236}">
                  <a16:creationId xmlns:a16="http://schemas.microsoft.com/office/drawing/2014/main" id="{5E1A7BBA-2C9A-99B4-4686-57DBC31FB9D0}"/>
                </a:ext>
              </a:extLst>
            </p:cNvPr>
            <p:cNvGrpSpPr/>
            <p:nvPr/>
          </p:nvGrpSpPr>
          <p:grpSpPr>
            <a:xfrm>
              <a:off x="6463665" y="3960399"/>
              <a:ext cx="75723" cy="75723"/>
              <a:chOff x="6463665" y="3960399"/>
              <a:chExt cx="75723" cy="75723"/>
            </a:xfrm>
          </p:grpSpPr>
          <p:sp>
            <p:nvSpPr>
              <p:cNvPr id="1781" name="Freeform: Shape 1780">
                <a:extLst>
                  <a:ext uri="{FF2B5EF4-FFF2-40B4-BE49-F238E27FC236}">
                    <a16:creationId xmlns:a16="http://schemas.microsoft.com/office/drawing/2014/main" id="{9EE8A379-EF57-1D03-5CDE-03F1DC31E5D9}"/>
                  </a:ext>
                </a:extLst>
              </p:cNvPr>
              <p:cNvSpPr/>
              <p:nvPr/>
            </p:nvSpPr>
            <p:spPr>
              <a:xfrm>
                <a:off x="6501574" y="39603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2" name="Freeform: Shape 1781">
                <a:extLst>
                  <a:ext uri="{FF2B5EF4-FFF2-40B4-BE49-F238E27FC236}">
                    <a16:creationId xmlns:a16="http://schemas.microsoft.com/office/drawing/2014/main" id="{18AA1F94-1065-7892-2083-07E309FD515D}"/>
                  </a:ext>
                </a:extLst>
              </p:cNvPr>
              <p:cNvSpPr/>
              <p:nvPr/>
            </p:nvSpPr>
            <p:spPr>
              <a:xfrm>
                <a:off x="6463665" y="39983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5" name="Graphic 112">
              <a:extLst>
                <a:ext uri="{FF2B5EF4-FFF2-40B4-BE49-F238E27FC236}">
                  <a16:creationId xmlns:a16="http://schemas.microsoft.com/office/drawing/2014/main" id="{9913A108-73E4-7B5A-C276-197FF0A4731F}"/>
                </a:ext>
              </a:extLst>
            </p:cNvPr>
            <p:cNvGrpSpPr/>
            <p:nvPr/>
          </p:nvGrpSpPr>
          <p:grpSpPr>
            <a:xfrm>
              <a:off x="6520815" y="4015263"/>
              <a:ext cx="75723" cy="75723"/>
              <a:chOff x="6520815" y="4015263"/>
              <a:chExt cx="75723" cy="75723"/>
            </a:xfrm>
          </p:grpSpPr>
          <p:sp>
            <p:nvSpPr>
              <p:cNvPr id="1779" name="Freeform: Shape 1778">
                <a:extLst>
                  <a:ext uri="{FF2B5EF4-FFF2-40B4-BE49-F238E27FC236}">
                    <a16:creationId xmlns:a16="http://schemas.microsoft.com/office/drawing/2014/main" id="{FEB83730-3F7C-C13D-49E8-B8FF72BB9D17}"/>
                  </a:ext>
                </a:extLst>
              </p:cNvPr>
              <p:cNvSpPr/>
              <p:nvPr/>
            </p:nvSpPr>
            <p:spPr>
              <a:xfrm>
                <a:off x="6558724"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0" name="Freeform: Shape 1779">
                <a:extLst>
                  <a:ext uri="{FF2B5EF4-FFF2-40B4-BE49-F238E27FC236}">
                    <a16:creationId xmlns:a16="http://schemas.microsoft.com/office/drawing/2014/main" id="{474B5B6E-ED81-5226-1537-005801B576FF}"/>
                  </a:ext>
                </a:extLst>
              </p:cNvPr>
              <p:cNvSpPr/>
              <p:nvPr/>
            </p:nvSpPr>
            <p:spPr>
              <a:xfrm>
                <a:off x="6520815" y="40531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6" name="Graphic 112">
              <a:extLst>
                <a:ext uri="{FF2B5EF4-FFF2-40B4-BE49-F238E27FC236}">
                  <a16:creationId xmlns:a16="http://schemas.microsoft.com/office/drawing/2014/main" id="{E964203C-FA17-9059-3B3E-C19082C22B14}"/>
                </a:ext>
              </a:extLst>
            </p:cNvPr>
            <p:cNvGrpSpPr/>
            <p:nvPr/>
          </p:nvGrpSpPr>
          <p:grpSpPr>
            <a:xfrm>
              <a:off x="6771322" y="4036123"/>
              <a:ext cx="75723" cy="75723"/>
              <a:chOff x="6771322" y="4036123"/>
              <a:chExt cx="75723" cy="75723"/>
            </a:xfrm>
          </p:grpSpPr>
          <p:sp>
            <p:nvSpPr>
              <p:cNvPr id="1777" name="Freeform: Shape 1776">
                <a:extLst>
                  <a:ext uri="{FF2B5EF4-FFF2-40B4-BE49-F238E27FC236}">
                    <a16:creationId xmlns:a16="http://schemas.microsoft.com/office/drawing/2014/main" id="{EEC8DEB5-5C90-8EC6-1F4E-C6BC6F6E45B4}"/>
                  </a:ext>
                </a:extLst>
              </p:cNvPr>
              <p:cNvSpPr/>
              <p:nvPr/>
            </p:nvSpPr>
            <p:spPr>
              <a:xfrm>
                <a:off x="6809136"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8" name="Freeform: Shape 1777">
                <a:extLst>
                  <a:ext uri="{FF2B5EF4-FFF2-40B4-BE49-F238E27FC236}">
                    <a16:creationId xmlns:a16="http://schemas.microsoft.com/office/drawing/2014/main" id="{52A59D64-2F42-8E4F-6D50-B38A40F1DCAB}"/>
                  </a:ext>
                </a:extLst>
              </p:cNvPr>
              <p:cNvSpPr/>
              <p:nvPr/>
            </p:nvSpPr>
            <p:spPr>
              <a:xfrm>
                <a:off x="6771322"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7" name="Graphic 112">
              <a:extLst>
                <a:ext uri="{FF2B5EF4-FFF2-40B4-BE49-F238E27FC236}">
                  <a16:creationId xmlns:a16="http://schemas.microsoft.com/office/drawing/2014/main" id="{2C9E6426-2C87-09F0-4210-5AC04FA8F7F8}"/>
                </a:ext>
              </a:extLst>
            </p:cNvPr>
            <p:cNvGrpSpPr/>
            <p:nvPr/>
          </p:nvGrpSpPr>
          <p:grpSpPr>
            <a:xfrm>
              <a:off x="6871620" y="4036123"/>
              <a:ext cx="75723" cy="75723"/>
              <a:chOff x="6871620" y="4036123"/>
              <a:chExt cx="75723" cy="75723"/>
            </a:xfrm>
          </p:grpSpPr>
          <p:sp>
            <p:nvSpPr>
              <p:cNvPr id="1775" name="Freeform: Shape 1774">
                <a:extLst>
                  <a:ext uri="{FF2B5EF4-FFF2-40B4-BE49-F238E27FC236}">
                    <a16:creationId xmlns:a16="http://schemas.microsoft.com/office/drawing/2014/main" id="{EE233E14-E59E-E3B3-7127-D26E3E0DC10E}"/>
                  </a:ext>
                </a:extLst>
              </p:cNvPr>
              <p:cNvSpPr/>
              <p:nvPr/>
            </p:nvSpPr>
            <p:spPr>
              <a:xfrm>
                <a:off x="6909530"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6" name="Freeform: Shape 1775">
                <a:extLst>
                  <a:ext uri="{FF2B5EF4-FFF2-40B4-BE49-F238E27FC236}">
                    <a16:creationId xmlns:a16="http://schemas.microsoft.com/office/drawing/2014/main" id="{AC792AF9-EE6C-2829-91D9-5DF2F7500C76}"/>
                  </a:ext>
                </a:extLst>
              </p:cNvPr>
              <p:cNvSpPr/>
              <p:nvPr/>
            </p:nvSpPr>
            <p:spPr>
              <a:xfrm>
                <a:off x="6871620"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8" name="Graphic 112">
              <a:extLst>
                <a:ext uri="{FF2B5EF4-FFF2-40B4-BE49-F238E27FC236}">
                  <a16:creationId xmlns:a16="http://schemas.microsoft.com/office/drawing/2014/main" id="{286B0D32-F1C5-CD91-241A-CC3A687D7CE8}"/>
                </a:ext>
              </a:extLst>
            </p:cNvPr>
            <p:cNvGrpSpPr/>
            <p:nvPr/>
          </p:nvGrpSpPr>
          <p:grpSpPr>
            <a:xfrm>
              <a:off x="6885051" y="4036123"/>
              <a:ext cx="75628" cy="75723"/>
              <a:chOff x="6885051" y="4036123"/>
              <a:chExt cx="75628" cy="75723"/>
            </a:xfrm>
          </p:grpSpPr>
          <p:sp>
            <p:nvSpPr>
              <p:cNvPr id="1773" name="Freeform: Shape 1772">
                <a:extLst>
                  <a:ext uri="{FF2B5EF4-FFF2-40B4-BE49-F238E27FC236}">
                    <a16:creationId xmlns:a16="http://schemas.microsoft.com/office/drawing/2014/main" id="{5DE6F117-B4C5-B544-4795-C3E56F2A9F04}"/>
                  </a:ext>
                </a:extLst>
              </p:cNvPr>
              <p:cNvSpPr/>
              <p:nvPr/>
            </p:nvSpPr>
            <p:spPr>
              <a:xfrm>
                <a:off x="6922865"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4" name="Freeform: Shape 1773">
                <a:extLst>
                  <a:ext uri="{FF2B5EF4-FFF2-40B4-BE49-F238E27FC236}">
                    <a16:creationId xmlns:a16="http://schemas.microsoft.com/office/drawing/2014/main" id="{B9ECF95F-F1C5-5901-3891-F818C861C231}"/>
                  </a:ext>
                </a:extLst>
              </p:cNvPr>
              <p:cNvSpPr/>
              <p:nvPr/>
            </p:nvSpPr>
            <p:spPr>
              <a:xfrm>
                <a:off x="6885051" y="407393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09" name="Graphic 112">
              <a:extLst>
                <a:ext uri="{FF2B5EF4-FFF2-40B4-BE49-F238E27FC236}">
                  <a16:creationId xmlns:a16="http://schemas.microsoft.com/office/drawing/2014/main" id="{58AA6649-B0BF-FCFF-C283-6EC4C42E04A5}"/>
                </a:ext>
              </a:extLst>
            </p:cNvPr>
            <p:cNvGrpSpPr/>
            <p:nvPr/>
          </p:nvGrpSpPr>
          <p:grpSpPr>
            <a:xfrm>
              <a:off x="7015353" y="4135183"/>
              <a:ext cx="75628" cy="75723"/>
              <a:chOff x="7015353" y="4135183"/>
              <a:chExt cx="75628" cy="75723"/>
            </a:xfrm>
          </p:grpSpPr>
          <p:sp>
            <p:nvSpPr>
              <p:cNvPr id="1771" name="Freeform: Shape 1770">
                <a:extLst>
                  <a:ext uri="{FF2B5EF4-FFF2-40B4-BE49-F238E27FC236}">
                    <a16:creationId xmlns:a16="http://schemas.microsoft.com/office/drawing/2014/main" id="{9F517BD6-C4C3-9C53-950F-D1D926470931}"/>
                  </a:ext>
                </a:extLst>
              </p:cNvPr>
              <p:cNvSpPr/>
              <p:nvPr/>
            </p:nvSpPr>
            <p:spPr>
              <a:xfrm>
                <a:off x="7053167"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2" name="Freeform: Shape 1771">
                <a:extLst>
                  <a:ext uri="{FF2B5EF4-FFF2-40B4-BE49-F238E27FC236}">
                    <a16:creationId xmlns:a16="http://schemas.microsoft.com/office/drawing/2014/main" id="{28ECB410-7724-C6D7-608A-ABD2F25F8C31}"/>
                  </a:ext>
                </a:extLst>
              </p:cNvPr>
              <p:cNvSpPr/>
              <p:nvPr/>
            </p:nvSpPr>
            <p:spPr>
              <a:xfrm>
                <a:off x="7015353" y="417309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0" name="Graphic 112">
              <a:extLst>
                <a:ext uri="{FF2B5EF4-FFF2-40B4-BE49-F238E27FC236}">
                  <a16:creationId xmlns:a16="http://schemas.microsoft.com/office/drawing/2014/main" id="{1DF3E6AB-9DD5-EDCB-8230-892DE9B33083}"/>
                </a:ext>
              </a:extLst>
            </p:cNvPr>
            <p:cNvGrpSpPr/>
            <p:nvPr/>
          </p:nvGrpSpPr>
          <p:grpSpPr>
            <a:xfrm>
              <a:off x="7368349" y="4229481"/>
              <a:ext cx="75723" cy="75628"/>
              <a:chOff x="7368349" y="4229481"/>
              <a:chExt cx="75723" cy="75628"/>
            </a:xfrm>
          </p:grpSpPr>
          <p:sp>
            <p:nvSpPr>
              <p:cNvPr id="1769" name="Freeform: Shape 1768">
                <a:extLst>
                  <a:ext uri="{FF2B5EF4-FFF2-40B4-BE49-F238E27FC236}">
                    <a16:creationId xmlns:a16="http://schemas.microsoft.com/office/drawing/2014/main" id="{8A6654A1-3FD2-995B-B66A-9CB4B9405644}"/>
                  </a:ext>
                </a:extLst>
              </p:cNvPr>
              <p:cNvSpPr/>
              <p:nvPr/>
            </p:nvSpPr>
            <p:spPr>
              <a:xfrm>
                <a:off x="740616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0" name="Freeform: Shape 1769">
                <a:extLst>
                  <a:ext uri="{FF2B5EF4-FFF2-40B4-BE49-F238E27FC236}">
                    <a16:creationId xmlns:a16="http://schemas.microsoft.com/office/drawing/2014/main" id="{85AABDAD-62E9-08E2-6D3B-EBF44590C688}"/>
                  </a:ext>
                </a:extLst>
              </p:cNvPr>
              <p:cNvSpPr/>
              <p:nvPr/>
            </p:nvSpPr>
            <p:spPr>
              <a:xfrm>
                <a:off x="7368349"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1" name="Graphic 112">
              <a:extLst>
                <a:ext uri="{FF2B5EF4-FFF2-40B4-BE49-F238E27FC236}">
                  <a16:creationId xmlns:a16="http://schemas.microsoft.com/office/drawing/2014/main" id="{5C558752-4CF0-6351-9250-233F6AC39BBF}"/>
                </a:ext>
              </a:extLst>
            </p:cNvPr>
            <p:cNvGrpSpPr/>
            <p:nvPr/>
          </p:nvGrpSpPr>
          <p:grpSpPr>
            <a:xfrm>
              <a:off x="7638288" y="4229481"/>
              <a:ext cx="75723" cy="75628"/>
              <a:chOff x="7638288" y="4229481"/>
              <a:chExt cx="75723" cy="75628"/>
            </a:xfrm>
          </p:grpSpPr>
          <p:sp>
            <p:nvSpPr>
              <p:cNvPr id="1767" name="Freeform: Shape 1766">
                <a:extLst>
                  <a:ext uri="{FF2B5EF4-FFF2-40B4-BE49-F238E27FC236}">
                    <a16:creationId xmlns:a16="http://schemas.microsoft.com/office/drawing/2014/main" id="{8A26F0F9-F692-5F6B-F441-44DF509ACB9F}"/>
                  </a:ext>
                </a:extLst>
              </p:cNvPr>
              <p:cNvSpPr/>
              <p:nvPr/>
            </p:nvSpPr>
            <p:spPr>
              <a:xfrm>
                <a:off x="7676102"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8" name="Freeform: Shape 1767">
                <a:extLst>
                  <a:ext uri="{FF2B5EF4-FFF2-40B4-BE49-F238E27FC236}">
                    <a16:creationId xmlns:a16="http://schemas.microsoft.com/office/drawing/2014/main" id="{2AA91555-FB08-C6F5-C3C1-C6684380C08C}"/>
                  </a:ext>
                </a:extLst>
              </p:cNvPr>
              <p:cNvSpPr/>
              <p:nvPr/>
            </p:nvSpPr>
            <p:spPr>
              <a:xfrm>
                <a:off x="7638288"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2" name="Graphic 112">
              <a:extLst>
                <a:ext uri="{FF2B5EF4-FFF2-40B4-BE49-F238E27FC236}">
                  <a16:creationId xmlns:a16="http://schemas.microsoft.com/office/drawing/2014/main" id="{34D3B416-DCB5-5714-1B9B-A644C6B6D609}"/>
                </a:ext>
              </a:extLst>
            </p:cNvPr>
            <p:cNvGrpSpPr/>
            <p:nvPr/>
          </p:nvGrpSpPr>
          <p:grpSpPr>
            <a:xfrm>
              <a:off x="7722203" y="4229481"/>
              <a:ext cx="75723" cy="75628"/>
              <a:chOff x="7722203" y="4229481"/>
              <a:chExt cx="75723" cy="75628"/>
            </a:xfrm>
          </p:grpSpPr>
          <p:sp>
            <p:nvSpPr>
              <p:cNvPr id="1765" name="Freeform: Shape 1764">
                <a:extLst>
                  <a:ext uri="{FF2B5EF4-FFF2-40B4-BE49-F238E27FC236}">
                    <a16:creationId xmlns:a16="http://schemas.microsoft.com/office/drawing/2014/main" id="{C060662D-634B-6776-2DA4-A97B4A57565A}"/>
                  </a:ext>
                </a:extLst>
              </p:cNvPr>
              <p:cNvSpPr/>
              <p:nvPr/>
            </p:nvSpPr>
            <p:spPr>
              <a:xfrm>
                <a:off x="776001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6" name="Freeform: Shape 1765">
                <a:extLst>
                  <a:ext uri="{FF2B5EF4-FFF2-40B4-BE49-F238E27FC236}">
                    <a16:creationId xmlns:a16="http://schemas.microsoft.com/office/drawing/2014/main" id="{CD3E761C-4DB1-A69A-1C7F-CCB8DE5708A1}"/>
                  </a:ext>
                </a:extLst>
              </p:cNvPr>
              <p:cNvSpPr/>
              <p:nvPr/>
            </p:nvSpPr>
            <p:spPr>
              <a:xfrm>
                <a:off x="7722203"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3" name="Graphic 112">
              <a:extLst>
                <a:ext uri="{FF2B5EF4-FFF2-40B4-BE49-F238E27FC236}">
                  <a16:creationId xmlns:a16="http://schemas.microsoft.com/office/drawing/2014/main" id="{8D871663-BAAD-B47F-FA07-EDD196DE72C4}"/>
                </a:ext>
              </a:extLst>
            </p:cNvPr>
            <p:cNvGrpSpPr/>
            <p:nvPr/>
          </p:nvGrpSpPr>
          <p:grpSpPr>
            <a:xfrm>
              <a:off x="7755064" y="4229481"/>
              <a:ext cx="75628" cy="75628"/>
              <a:chOff x="7755064" y="4229481"/>
              <a:chExt cx="75628" cy="75628"/>
            </a:xfrm>
          </p:grpSpPr>
          <p:sp>
            <p:nvSpPr>
              <p:cNvPr id="1763" name="Freeform: Shape 1762">
                <a:extLst>
                  <a:ext uri="{FF2B5EF4-FFF2-40B4-BE49-F238E27FC236}">
                    <a16:creationId xmlns:a16="http://schemas.microsoft.com/office/drawing/2014/main" id="{C5ABCD90-2637-BBB5-63FC-68026B732EA0}"/>
                  </a:ext>
                </a:extLst>
              </p:cNvPr>
              <p:cNvSpPr/>
              <p:nvPr/>
            </p:nvSpPr>
            <p:spPr>
              <a:xfrm>
                <a:off x="7792878"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4" name="Freeform: Shape 1763">
                <a:extLst>
                  <a:ext uri="{FF2B5EF4-FFF2-40B4-BE49-F238E27FC236}">
                    <a16:creationId xmlns:a16="http://schemas.microsoft.com/office/drawing/2014/main" id="{48110575-B8E5-0243-0F7F-3E30746F0858}"/>
                  </a:ext>
                </a:extLst>
              </p:cNvPr>
              <p:cNvSpPr/>
              <p:nvPr/>
            </p:nvSpPr>
            <p:spPr>
              <a:xfrm>
                <a:off x="7755064"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4" name="Graphic 112">
              <a:extLst>
                <a:ext uri="{FF2B5EF4-FFF2-40B4-BE49-F238E27FC236}">
                  <a16:creationId xmlns:a16="http://schemas.microsoft.com/office/drawing/2014/main" id="{D0E5D161-594A-0525-BA96-5B48A457DF28}"/>
                </a:ext>
              </a:extLst>
            </p:cNvPr>
            <p:cNvGrpSpPr/>
            <p:nvPr/>
          </p:nvGrpSpPr>
          <p:grpSpPr>
            <a:xfrm>
              <a:off x="7760017" y="4229481"/>
              <a:ext cx="75723" cy="75628"/>
              <a:chOff x="7760017" y="4229481"/>
              <a:chExt cx="75723" cy="75628"/>
            </a:xfrm>
          </p:grpSpPr>
          <p:sp>
            <p:nvSpPr>
              <p:cNvPr id="1761" name="Freeform: Shape 1760">
                <a:extLst>
                  <a:ext uri="{FF2B5EF4-FFF2-40B4-BE49-F238E27FC236}">
                    <a16:creationId xmlns:a16="http://schemas.microsoft.com/office/drawing/2014/main" id="{0F15D889-A9C7-51CB-CFF2-B51AA011A8D6}"/>
                  </a:ext>
                </a:extLst>
              </p:cNvPr>
              <p:cNvSpPr/>
              <p:nvPr/>
            </p:nvSpPr>
            <p:spPr>
              <a:xfrm>
                <a:off x="77979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2" name="Freeform: Shape 1761">
                <a:extLst>
                  <a:ext uri="{FF2B5EF4-FFF2-40B4-BE49-F238E27FC236}">
                    <a16:creationId xmlns:a16="http://schemas.microsoft.com/office/drawing/2014/main" id="{24987CE3-76A7-6174-0A1B-8F755FE8A951}"/>
                  </a:ext>
                </a:extLst>
              </p:cNvPr>
              <p:cNvSpPr/>
              <p:nvPr/>
            </p:nvSpPr>
            <p:spPr>
              <a:xfrm>
                <a:off x="776001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5" name="Graphic 112">
              <a:extLst>
                <a:ext uri="{FF2B5EF4-FFF2-40B4-BE49-F238E27FC236}">
                  <a16:creationId xmlns:a16="http://schemas.microsoft.com/office/drawing/2014/main" id="{8D6B104D-A15D-CFC2-3253-4DC144749665}"/>
                </a:ext>
              </a:extLst>
            </p:cNvPr>
            <p:cNvGrpSpPr/>
            <p:nvPr/>
          </p:nvGrpSpPr>
          <p:grpSpPr>
            <a:xfrm>
              <a:off x="7800594" y="4229481"/>
              <a:ext cx="75723" cy="75628"/>
              <a:chOff x="7800594" y="4229481"/>
              <a:chExt cx="75723" cy="75628"/>
            </a:xfrm>
          </p:grpSpPr>
          <p:sp>
            <p:nvSpPr>
              <p:cNvPr id="1759" name="Freeform: Shape 1758">
                <a:extLst>
                  <a:ext uri="{FF2B5EF4-FFF2-40B4-BE49-F238E27FC236}">
                    <a16:creationId xmlns:a16="http://schemas.microsoft.com/office/drawing/2014/main" id="{2151316F-ECAC-65E3-4271-CB6F106EF066}"/>
                  </a:ext>
                </a:extLst>
              </p:cNvPr>
              <p:cNvSpPr/>
              <p:nvPr/>
            </p:nvSpPr>
            <p:spPr>
              <a:xfrm>
                <a:off x="783850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0" name="Freeform: Shape 1759">
                <a:extLst>
                  <a:ext uri="{FF2B5EF4-FFF2-40B4-BE49-F238E27FC236}">
                    <a16:creationId xmlns:a16="http://schemas.microsoft.com/office/drawing/2014/main" id="{178CCF01-3194-429D-3FC8-8F2F45C5CE88}"/>
                  </a:ext>
                </a:extLst>
              </p:cNvPr>
              <p:cNvSpPr/>
              <p:nvPr/>
            </p:nvSpPr>
            <p:spPr>
              <a:xfrm>
                <a:off x="7800594"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6" name="Graphic 112">
              <a:extLst>
                <a:ext uri="{FF2B5EF4-FFF2-40B4-BE49-F238E27FC236}">
                  <a16:creationId xmlns:a16="http://schemas.microsoft.com/office/drawing/2014/main" id="{210E8137-106C-1793-50C2-45FDBFAB972D}"/>
                </a:ext>
              </a:extLst>
            </p:cNvPr>
            <p:cNvGrpSpPr/>
            <p:nvPr/>
          </p:nvGrpSpPr>
          <p:grpSpPr>
            <a:xfrm>
              <a:off x="7805451" y="4229481"/>
              <a:ext cx="75723" cy="75628"/>
              <a:chOff x="7805451" y="4229481"/>
              <a:chExt cx="75723" cy="75628"/>
            </a:xfrm>
          </p:grpSpPr>
          <p:sp>
            <p:nvSpPr>
              <p:cNvPr id="1757" name="Freeform: Shape 1756">
                <a:extLst>
                  <a:ext uri="{FF2B5EF4-FFF2-40B4-BE49-F238E27FC236}">
                    <a16:creationId xmlns:a16="http://schemas.microsoft.com/office/drawing/2014/main" id="{9A703587-8A40-7336-348C-DEBD3C4A5864}"/>
                  </a:ext>
                </a:extLst>
              </p:cNvPr>
              <p:cNvSpPr/>
              <p:nvPr/>
            </p:nvSpPr>
            <p:spPr>
              <a:xfrm>
                <a:off x="784336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8" name="Freeform: Shape 1757">
                <a:extLst>
                  <a:ext uri="{FF2B5EF4-FFF2-40B4-BE49-F238E27FC236}">
                    <a16:creationId xmlns:a16="http://schemas.microsoft.com/office/drawing/2014/main" id="{BA6508DE-30C0-508F-3DCC-49663A18E5B0}"/>
                  </a:ext>
                </a:extLst>
              </p:cNvPr>
              <p:cNvSpPr/>
              <p:nvPr/>
            </p:nvSpPr>
            <p:spPr>
              <a:xfrm>
                <a:off x="780545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7" name="Graphic 112">
              <a:extLst>
                <a:ext uri="{FF2B5EF4-FFF2-40B4-BE49-F238E27FC236}">
                  <a16:creationId xmlns:a16="http://schemas.microsoft.com/office/drawing/2014/main" id="{F8A22CBF-14D2-042E-4C70-5E699DDF50E0}"/>
                </a:ext>
              </a:extLst>
            </p:cNvPr>
            <p:cNvGrpSpPr/>
            <p:nvPr/>
          </p:nvGrpSpPr>
          <p:grpSpPr>
            <a:xfrm>
              <a:off x="8124729" y="4229481"/>
              <a:ext cx="75628" cy="75628"/>
              <a:chOff x="8124729" y="4229481"/>
              <a:chExt cx="75628" cy="75628"/>
            </a:xfrm>
          </p:grpSpPr>
          <p:sp>
            <p:nvSpPr>
              <p:cNvPr id="1755" name="Freeform: Shape 1754">
                <a:extLst>
                  <a:ext uri="{FF2B5EF4-FFF2-40B4-BE49-F238E27FC236}">
                    <a16:creationId xmlns:a16="http://schemas.microsoft.com/office/drawing/2014/main" id="{D487419E-4141-2DAE-7D91-B613F23CB0BF}"/>
                  </a:ext>
                </a:extLst>
              </p:cNvPr>
              <p:cNvSpPr/>
              <p:nvPr/>
            </p:nvSpPr>
            <p:spPr>
              <a:xfrm>
                <a:off x="816254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6" name="Freeform: Shape 1755">
                <a:extLst>
                  <a:ext uri="{FF2B5EF4-FFF2-40B4-BE49-F238E27FC236}">
                    <a16:creationId xmlns:a16="http://schemas.microsoft.com/office/drawing/2014/main" id="{50CC8948-493E-8A05-2CC0-00D86723C458}"/>
                  </a:ext>
                </a:extLst>
              </p:cNvPr>
              <p:cNvSpPr/>
              <p:nvPr/>
            </p:nvSpPr>
            <p:spPr>
              <a:xfrm>
                <a:off x="8124729"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8" name="Graphic 112">
              <a:extLst>
                <a:ext uri="{FF2B5EF4-FFF2-40B4-BE49-F238E27FC236}">
                  <a16:creationId xmlns:a16="http://schemas.microsoft.com/office/drawing/2014/main" id="{6D572352-21F8-E5F0-CC33-3F489B3CC4F6}"/>
                </a:ext>
              </a:extLst>
            </p:cNvPr>
            <p:cNvGrpSpPr/>
            <p:nvPr/>
          </p:nvGrpSpPr>
          <p:grpSpPr>
            <a:xfrm>
              <a:off x="8143875" y="4229481"/>
              <a:ext cx="75628" cy="75628"/>
              <a:chOff x="8143875" y="4229481"/>
              <a:chExt cx="75628" cy="75628"/>
            </a:xfrm>
          </p:grpSpPr>
          <p:sp>
            <p:nvSpPr>
              <p:cNvPr id="1753" name="Freeform: Shape 1752">
                <a:extLst>
                  <a:ext uri="{FF2B5EF4-FFF2-40B4-BE49-F238E27FC236}">
                    <a16:creationId xmlns:a16="http://schemas.microsoft.com/office/drawing/2014/main" id="{A4343BDF-FEB7-760B-4AD3-7E7768C62814}"/>
                  </a:ext>
                </a:extLst>
              </p:cNvPr>
              <p:cNvSpPr/>
              <p:nvPr/>
            </p:nvSpPr>
            <p:spPr>
              <a:xfrm>
                <a:off x="818168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4" name="Freeform: Shape 1753">
                <a:extLst>
                  <a:ext uri="{FF2B5EF4-FFF2-40B4-BE49-F238E27FC236}">
                    <a16:creationId xmlns:a16="http://schemas.microsoft.com/office/drawing/2014/main" id="{66BC9789-CA2D-4AD2-A0C7-C20D7A73F841}"/>
                  </a:ext>
                </a:extLst>
              </p:cNvPr>
              <p:cNvSpPr/>
              <p:nvPr/>
            </p:nvSpPr>
            <p:spPr>
              <a:xfrm>
                <a:off x="814387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9" name="Graphic 112">
              <a:extLst>
                <a:ext uri="{FF2B5EF4-FFF2-40B4-BE49-F238E27FC236}">
                  <a16:creationId xmlns:a16="http://schemas.microsoft.com/office/drawing/2014/main" id="{DC90C280-4A8E-A36E-FD40-DBC25FFAE211}"/>
                </a:ext>
              </a:extLst>
            </p:cNvPr>
            <p:cNvGrpSpPr/>
            <p:nvPr/>
          </p:nvGrpSpPr>
          <p:grpSpPr>
            <a:xfrm>
              <a:off x="8163020" y="4229481"/>
              <a:ext cx="75628" cy="75628"/>
              <a:chOff x="8163020" y="4229481"/>
              <a:chExt cx="75628" cy="75628"/>
            </a:xfrm>
          </p:grpSpPr>
          <p:sp>
            <p:nvSpPr>
              <p:cNvPr id="1751" name="Freeform: Shape 1750">
                <a:extLst>
                  <a:ext uri="{FF2B5EF4-FFF2-40B4-BE49-F238E27FC236}">
                    <a16:creationId xmlns:a16="http://schemas.microsoft.com/office/drawing/2014/main" id="{C8FDA7CB-D6EA-35BF-83C2-C21402942C56}"/>
                  </a:ext>
                </a:extLst>
              </p:cNvPr>
              <p:cNvSpPr/>
              <p:nvPr/>
            </p:nvSpPr>
            <p:spPr>
              <a:xfrm>
                <a:off x="820083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2" name="Freeform: Shape 1751">
                <a:extLst>
                  <a:ext uri="{FF2B5EF4-FFF2-40B4-BE49-F238E27FC236}">
                    <a16:creationId xmlns:a16="http://schemas.microsoft.com/office/drawing/2014/main" id="{BCD44BC6-D64B-FC9D-BAF5-0BF7466557AE}"/>
                  </a:ext>
                </a:extLst>
              </p:cNvPr>
              <p:cNvSpPr/>
              <p:nvPr/>
            </p:nvSpPr>
            <p:spPr>
              <a:xfrm>
                <a:off x="816302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0" name="Graphic 112">
              <a:extLst>
                <a:ext uri="{FF2B5EF4-FFF2-40B4-BE49-F238E27FC236}">
                  <a16:creationId xmlns:a16="http://schemas.microsoft.com/office/drawing/2014/main" id="{3CD0CA23-C0EA-AAC5-177B-F3B84F04F0F8}"/>
                </a:ext>
              </a:extLst>
            </p:cNvPr>
            <p:cNvGrpSpPr/>
            <p:nvPr/>
          </p:nvGrpSpPr>
          <p:grpSpPr>
            <a:xfrm>
              <a:off x="8182165" y="4229481"/>
              <a:ext cx="75628" cy="75628"/>
              <a:chOff x="8182165" y="4229481"/>
              <a:chExt cx="75628" cy="75628"/>
            </a:xfrm>
          </p:grpSpPr>
          <p:sp>
            <p:nvSpPr>
              <p:cNvPr id="1749" name="Freeform: Shape 1748">
                <a:extLst>
                  <a:ext uri="{FF2B5EF4-FFF2-40B4-BE49-F238E27FC236}">
                    <a16:creationId xmlns:a16="http://schemas.microsoft.com/office/drawing/2014/main" id="{51A21A5D-0A26-9271-0165-C730C7F73EED}"/>
                  </a:ext>
                </a:extLst>
              </p:cNvPr>
              <p:cNvSpPr/>
              <p:nvPr/>
            </p:nvSpPr>
            <p:spPr>
              <a:xfrm>
                <a:off x="821997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50" name="Freeform: Shape 1749">
                <a:extLst>
                  <a:ext uri="{FF2B5EF4-FFF2-40B4-BE49-F238E27FC236}">
                    <a16:creationId xmlns:a16="http://schemas.microsoft.com/office/drawing/2014/main" id="{BB1358C4-0CD3-44E5-AEA6-04D6B1C31DA7}"/>
                  </a:ext>
                </a:extLst>
              </p:cNvPr>
              <p:cNvSpPr/>
              <p:nvPr/>
            </p:nvSpPr>
            <p:spPr>
              <a:xfrm>
                <a:off x="8182165"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1" name="Graphic 112">
              <a:extLst>
                <a:ext uri="{FF2B5EF4-FFF2-40B4-BE49-F238E27FC236}">
                  <a16:creationId xmlns:a16="http://schemas.microsoft.com/office/drawing/2014/main" id="{1663C816-C94F-0BC1-5DD4-4DDCC0401F87}"/>
                </a:ext>
              </a:extLst>
            </p:cNvPr>
            <p:cNvGrpSpPr/>
            <p:nvPr/>
          </p:nvGrpSpPr>
          <p:grpSpPr>
            <a:xfrm>
              <a:off x="8201310" y="4229481"/>
              <a:ext cx="75628" cy="75628"/>
              <a:chOff x="8201310" y="4229481"/>
              <a:chExt cx="75628" cy="75628"/>
            </a:xfrm>
          </p:grpSpPr>
          <p:sp>
            <p:nvSpPr>
              <p:cNvPr id="1747" name="Freeform: Shape 1746">
                <a:extLst>
                  <a:ext uri="{FF2B5EF4-FFF2-40B4-BE49-F238E27FC236}">
                    <a16:creationId xmlns:a16="http://schemas.microsoft.com/office/drawing/2014/main" id="{2FDBDB7F-DD22-FBB9-A838-FEF242599AC1}"/>
                  </a:ext>
                </a:extLst>
              </p:cNvPr>
              <p:cNvSpPr/>
              <p:nvPr/>
            </p:nvSpPr>
            <p:spPr>
              <a:xfrm>
                <a:off x="823912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8" name="Freeform: Shape 1747">
                <a:extLst>
                  <a:ext uri="{FF2B5EF4-FFF2-40B4-BE49-F238E27FC236}">
                    <a16:creationId xmlns:a16="http://schemas.microsoft.com/office/drawing/2014/main" id="{84D4E9F6-CD47-E1A4-DED6-F4140010ADB1}"/>
                  </a:ext>
                </a:extLst>
              </p:cNvPr>
              <p:cNvSpPr/>
              <p:nvPr/>
            </p:nvSpPr>
            <p:spPr>
              <a:xfrm>
                <a:off x="820131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2" name="Graphic 112">
              <a:extLst>
                <a:ext uri="{FF2B5EF4-FFF2-40B4-BE49-F238E27FC236}">
                  <a16:creationId xmlns:a16="http://schemas.microsoft.com/office/drawing/2014/main" id="{E2435372-5730-7F7B-89F1-7CF59B6E5580}"/>
                </a:ext>
              </a:extLst>
            </p:cNvPr>
            <p:cNvGrpSpPr/>
            <p:nvPr/>
          </p:nvGrpSpPr>
          <p:grpSpPr>
            <a:xfrm>
              <a:off x="8239601" y="4229481"/>
              <a:ext cx="75723" cy="75628"/>
              <a:chOff x="8239601" y="4229481"/>
              <a:chExt cx="75723" cy="75628"/>
            </a:xfrm>
          </p:grpSpPr>
          <p:sp>
            <p:nvSpPr>
              <p:cNvPr id="1745" name="Freeform: Shape 1744">
                <a:extLst>
                  <a:ext uri="{FF2B5EF4-FFF2-40B4-BE49-F238E27FC236}">
                    <a16:creationId xmlns:a16="http://schemas.microsoft.com/office/drawing/2014/main" id="{7C21B45A-DE81-E3C8-3050-36F9B66614A5}"/>
                  </a:ext>
                </a:extLst>
              </p:cNvPr>
              <p:cNvSpPr/>
              <p:nvPr/>
            </p:nvSpPr>
            <p:spPr>
              <a:xfrm>
                <a:off x="827741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6" name="Freeform: Shape 1745">
                <a:extLst>
                  <a:ext uri="{FF2B5EF4-FFF2-40B4-BE49-F238E27FC236}">
                    <a16:creationId xmlns:a16="http://schemas.microsoft.com/office/drawing/2014/main" id="{0B5F49D5-54F3-D5F2-693E-DAE2A6342C22}"/>
                  </a:ext>
                </a:extLst>
              </p:cNvPr>
              <p:cNvSpPr/>
              <p:nvPr/>
            </p:nvSpPr>
            <p:spPr>
              <a:xfrm>
                <a:off x="823960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3" name="Graphic 112">
              <a:extLst>
                <a:ext uri="{FF2B5EF4-FFF2-40B4-BE49-F238E27FC236}">
                  <a16:creationId xmlns:a16="http://schemas.microsoft.com/office/drawing/2014/main" id="{362C23E4-80E2-EF80-DD87-61BF965B1577}"/>
                </a:ext>
              </a:extLst>
            </p:cNvPr>
            <p:cNvGrpSpPr/>
            <p:nvPr/>
          </p:nvGrpSpPr>
          <p:grpSpPr>
            <a:xfrm>
              <a:off x="8463915" y="4229481"/>
              <a:ext cx="75723" cy="75628"/>
              <a:chOff x="8463915" y="4229481"/>
              <a:chExt cx="75723" cy="75628"/>
            </a:xfrm>
          </p:grpSpPr>
          <p:sp>
            <p:nvSpPr>
              <p:cNvPr id="1743" name="Freeform: Shape 1742">
                <a:extLst>
                  <a:ext uri="{FF2B5EF4-FFF2-40B4-BE49-F238E27FC236}">
                    <a16:creationId xmlns:a16="http://schemas.microsoft.com/office/drawing/2014/main" id="{3EA5D14F-9365-02AA-CAA8-A3DEB4D04C30}"/>
                  </a:ext>
                </a:extLst>
              </p:cNvPr>
              <p:cNvSpPr/>
              <p:nvPr/>
            </p:nvSpPr>
            <p:spPr>
              <a:xfrm>
                <a:off x="849170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4" name="Freeform: Shape 1743">
                <a:extLst>
                  <a:ext uri="{FF2B5EF4-FFF2-40B4-BE49-F238E27FC236}">
                    <a16:creationId xmlns:a16="http://schemas.microsoft.com/office/drawing/2014/main" id="{E331CBEB-C766-38DD-FAEC-40A7C70362D9}"/>
                  </a:ext>
                </a:extLst>
              </p:cNvPr>
              <p:cNvSpPr/>
              <p:nvPr/>
            </p:nvSpPr>
            <p:spPr>
              <a:xfrm>
                <a:off x="8463915"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4" name="Graphic 112">
              <a:extLst>
                <a:ext uri="{FF2B5EF4-FFF2-40B4-BE49-F238E27FC236}">
                  <a16:creationId xmlns:a16="http://schemas.microsoft.com/office/drawing/2014/main" id="{3DA0E92D-5D99-BD44-6BE9-7F7BFFBD1A07}"/>
                </a:ext>
              </a:extLst>
            </p:cNvPr>
            <p:cNvGrpSpPr/>
            <p:nvPr/>
          </p:nvGrpSpPr>
          <p:grpSpPr>
            <a:xfrm>
              <a:off x="8598884" y="4229481"/>
              <a:ext cx="75723" cy="75628"/>
              <a:chOff x="8598884" y="4229481"/>
              <a:chExt cx="75723" cy="75628"/>
            </a:xfrm>
          </p:grpSpPr>
          <p:sp>
            <p:nvSpPr>
              <p:cNvPr id="1741" name="Freeform: Shape 1740">
                <a:extLst>
                  <a:ext uri="{FF2B5EF4-FFF2-40B4-BE49-F238E27FC236}">
                    <a16:creationId xmlns:a16="http://schemas.microsoft.com/office/drawing/2014/main" id="{B1835B12-4B20-1E12-3F27-452EB8553DEF}"/>
                  </a:ext>
                </a:extLst>
              </p:cNvPr>
              <p:cNvSpPr/>
              <p:nvPr/>
            </p:nvSpPr>
            <p:spPr>
              <a:xfrm>
                <a:off x="863679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2" name="Freeform: Shape 1741">
                <a:extLst>
                  <a:ext uri="{FF2B5EF4-FFF2-40B4-BE49-F238E27FC236}">
                    <a16:creationId xmlns:a16="http://schemas.microsoft.com/office/drawing/2014/main" id="{6F30C931-3C4B-AD2B-7428-67EB768A7AD3}"/>
                  </a:ext>
                </a:extLst>
              </p:cNvPr>
              <p:cNvSpPr/>
              <p:nvPr/>
            </p:nvSpPr>
            <p:spPr>
              <a:xfrm>
                <a:off x="8598884"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5" name="Graphic 112">
              <a:extLst>
                <a:ext uri="{FF2B5EF4-FFF2-40B4-BE49-F238E27FC236}">
                  <a16:creationId xmlns:a16="http://schemas.microsoft.com/office/drawing/2014/main" id="{D7AAD15C-7EF5-3A7A-3CEE-2A9774C548EC}"/>
                </a:ext>
              </a:extLst>
            </p:cNvPr>
            <p:cNvGrpSpPr/>
            <p:nvPr/>
          </p:nvGrpSpPr>
          <p:grpSpPr>
            <a:xfrm>
              <a:off x="8611457" y="4229481"/>
              <a:ext cx="75628" cy="75628"/>
              <a:chOff x="8611457" y="4229481"/>
              <a:chExt cx="75628" cy="75628"/>
            </a:xfrm>
          </p:grpSpPr>
          <p:sp>
            <p:nvSpPr>
              <p:cNvPr id="1739" name="Freeform: Shape 1738">
                <a:extLst>
                  <a:ext uri="{FF2B5EF4-FFF2-40B4-BE49-F238E27FC236}">
                    <a16:creationId xmlns:a16="http://schemas.microsoft.com/office/drawing/2014/main" id="{84E76AB6-B52D-9F08-7361-BFB27F19085F}"/>
                  </a:ext>
                </a:extLst>
              </p:cNvPr>
              <p:cNvSpPr/>
              <p:nvPr/>
            </p:nvSpPr>
            <p:spPr>
              <a:xfrm>
                <a:off x="864927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40" name="Freeform: Shape 1739">
                <a:extLst>
                  <a:ext uri="{FF2B5EF4-FFF2-40B4-BE49-F238E27FC236}">
                    <a16:creationId xmlns:a16="http://schemas.microsoft.com/office/drawing/2014/main" id="{67A86A8B-9278-7044-9C0A-B098B798CBDD}"/>
                  </a:ext>
                </a:extLst>
              </p:cNvPr>
              <p:cNvSpPr/>
              <p:nvPr/>
            </p:nvSpPr>
            <p:spPr>
              <a:xfrm>
                <a:off x="8611457"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6" name="Graphic 112">
              <a:extLst>
                <a:ext uri="{FF2B5EF4-FFF2-40B4-BE49-F238E27FC236}">
                  <a16:creationId xmlns:a16="http://schemas.microsoft.com/office/drawing/2014/main" id="{7F69E584-BF3C-F5FD-A8BC-6D4251115F9C}"/>
                </a:ext>
              </a:extLst>
            </p:cNvPr>
            <p:cNvGrpSpPr/>
            <p:nvPr/>
          </p:nvGrpSpPr>
          <p:grpSpPr>
            <a:xfrm>
              <a:off x="8623935" y="4229481"/>
              <a:ext cx="75628" cy="75628"/>
              <a:chOff x="8623935" y="4229481"/>
              <a:chExt cx="75628" cy="75628"/>
            </a:xfrm>
          </p:grpSpPr>
          <p:sp>
            <p:nvSpPr>
              <p:cNvPr id="1737" name="Freeform: Shape 1736">
                <a:extLst>
                  <a:ext uri="{FF2B5EF4-FFF2-40B4-BE49-F238E27FC236}">
                    <a16:creationId xmlns:a16="http://schemas.microsoft.com/office/drawing/2014/main" id="{B47B1516-6464-D409-E71E-CB3E5637F4B9}"/>
                  </a:ext>
                </a:extLst>
              </p:cNvPr>
              <p:cNvSpPr/>
              <p:nvPr/>
            </p:nvSpPr>
            <p:spPr>
              <a:xfrm>
                <a:off x="866174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8" name="Freeform: Shape 1737">
                <a:extLst>
                  <a:ext uri="{FF2B5EF4-FFF2-40B4-BE49-F238E27FC236}">
                    <a16:creationId xmlns:a16="http://schemas.microsoft.com/office/drawing/2014/main" id="{54C21FE4-90E1-2D5F-41C3-F520D9340786}"/>
                  </a:ext>
                </a:extLst>
              </p:cNvPr>
              <p:cNvSpPr/>
              <p:nvPr/>
            </p:nvSpPr>
            <p:spPr>
              <a:xfrm>
                <a:off x="862393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7" name="Graphic 112">
              <a:extLst>
                <a:ext uri="{FF2B5EF4-FFF2-40B4-BE49-F238E27FC236}">
                  <a16:creationId xmlns:a16="http://schemas.microsoft.com/office/drawing/2014/main" id="{59CD0413-61E3-560C-54F1-4827BEEDD10A}"/>
                </a:ext>
              </a:extLst>
            </p:cNvPr>
            <p:cNvGrpSpPr/>
            <p:nvPr/>
          </p:nvGrpSpPr>
          <p:grpSpPr>
            <a:xfrm>
              <a:off x="8648890" y="4229481"/>
              <a:ext cx="75723" cy="75628"/>
              <a:chOff x="8648890" y="4229481"/>
              <a:chExt cx="75723" cy="75628"/>
            </a:xfrm>
          </p:grpSpPr>
          <p:sp>
            <p:nvSpPr>
              <p:cNvPr id="1735" name="Freeform: Shape 1734">
                <a:extLst>
                  <a:ext uri="{FF2B5EF4-FFF2-40B4-BE49-F238E27FC236}">
                    <a16:creationId xmlns:a16="http://schemas.microsoft.com/office/drawing/2014/main" id="{7F228E88-440A-BD01-9515-59325F613BFE}"/>
                  </a:ext>
                </a:extLst>
              </p:cNvPr>
              <p:cNvSpPr/>
              <p:nvPr/>
            </p:nvSpPr>
            <p:spPr>
              <a:xfrm>
                <a:off x="868680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6" name="Freeform: Shape 1735">
                <a:extLst>
                  <a:ext uri="{FF2B5EF4-FFF2-40B4-BE49-F238E27FC236}">
                    <a16:creationId xmlns:a16="http://schemas.microsoft.com/office/drawing/2014/main" id="{68199BD0-2FE2-30B4-7661-D1B2ED7F8EB8}"/>
                  </a:ext>
                </a:extLst>
              </p:cNvPr>
              <p:cNvSpPr/>
              <p:nvPr/>
            </p:nvSpPr>
            <p:spPr>
              <a:xfrm>
                <a:off x="8648890"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8" name="Graphic 112">
              <a:extLst>
                <a:ext uri="{FF2B5EF4-FFF2-40B4-BE49-F238E27FC236}">
                  <a16:creationId xmlns:a16="http://schemas.microsoft.com/office/drawing/2014/main" id="{7A1383B8-0010-CD74-5B24-A677FBFF177C}"/>
                </a:ext>
              </a:extLst>
            </p:cNvPr>
            <p:cNvGrpSpPr/>
            <p:nvPr/>
          </p:nvGrpSpPr>
          <p:grpSpPr>
            <a:xfrm>
              <a:off x="8636412" y="4229481"/>
              <a:ext cx="75723" cy="75628"/>
              <a:chOff x="8636412" y="4229481"/>
              <a:chExt cx="75723" cy="75628"/>
            </a:xfrm>
          </p:grpSpPr>
          <p:sp>
            <p:nvSpPr>
              <p:cNvPr id="1733" name="Freeform: Shape 1732">
                <a:extLst>
                  <a:ext uri="{FF2B5EF4-FFF2-40B4-BE49-F238E27FC236}">
                    <a16:creationId xmlns:a16="http://schemas.microsoft.com/office/drawing/2014/main" id="{25BC0C75-A416-BACD-8ACA-0597DDC69183}"/>
                  </a:ext>
                </a:extLst>
              </p:cNvPr>
              <p:cNvSpPr/>
              <p:nvPr/>
            </p:nvSpPr>
            <p:spPr>
              <a:xfrm>
                <a:off x="86742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4" name="Freeform: Shape 1733">
                <a:extLst>
                  <a:ext uri="{FF2B5EF4-FFF2-40B4-BE49-F238E27FC236}">
                    <a16:creationId xmlns:a16="http://schemas.microsoft.com/office/drawing/2014/main" id="{CFFBD88E-ECC7-BDDA-8620-CF452F5A5770}"/>
                  </a:ext>
                </a:extLst>
              </p:cNvPr>
              <p:cNvSpPr/>
              <p:nvPr/>
            </p:nvSpPr>
            <p:spPr>
              <a:xfrm>
                <a:off x="8636412"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9" name="Graphic 112">
              <a:extLst>
                <a:ext uri="{FF2B5EF4-FFF2-40B4-BE49-F238E27FC236}">
                  <a16:creationId xmlns:a16="http://schemas.microsoft.com/office/drawing/2014/main" id="{545F5BCE-8436-0C72-7B7D-51AC4D47417A}"/>
                </a:ext>
              </a:extLst>
            </p:cNvPr>
            <p:cNvGrpSpPr/>
            <p:nvPr/>
          </p:nvGrpSpPr>
          <p:grpSpPr>
            <a:xfrm>
              <a:off x="8220456" y="4229481"/>
              <a:ext cx="75723" cy="75628"/>
              <a:chOff x="8220456" y="4229481"/>
              <a:chExt cx="75723" cy="75628"/>
            </a:xfrm>
          </p:grpSpPr>
          <p:sp>
            <p:nvSpPr>
              <p:cNvPr id="1731" name="Freeform: Shape 1730">
                <a:extLst>
                  <a:ext uri="{FF2B5EF4-FFF2-40B4-BE49-F238E27FC236}">
                    <a16:creationId xmlns:a16="http://schemas.microsoft.com/office/drawing/2014/main" id="{009992EB-F0E0-5A75-883F-CA3DA112F874}"/>
                  </a:ext>
                </a:extLst>
              </p:cNvPr>
              <p:cNvSpPr/>
              <p:nvPr/>
            </p:nvSpPr>
            <p:spPr>
              <a:xfrm>
                <a:off x="825827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2" name="Freeform: Shape 1731">
                <a:extLst>
                  <a:ext uri="{FF2B5EF4-FFF2-40B4-BE49-F238E27FC236}">
                    <a16:creationId xmlns:a16="http://schemas.microsoft.com/office/drawing/2014/main" id="{A15BA0B1-F61A-9CF6-1CF0-94615A89A756}"/>
                  </a:ext>
                </a:extLst>
              </p:cNvPr>
              <p:cNvSpPr/>
              <p:nvPr/>
            </p:nvSpPr>
            <p:spPr>
              <a:xfrm>
                <a:off x="8220456"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0" name="Graphic 112">
              <a:extLst>
                <a:ext uri="{FF2B5EF4-FFF2-40B4-BE49-F238E27FC236}">
                  <a16:creationId xmlns:a16="http://schemas.microsoft.com/office/drawing/2014/main" id="{409D68F4-8B0A-281D-6DFB-6481D3CD1DD2}"/>
                </a:ext>
              </a:extLst>
            </p:cNvPr>
            <p:cNvGrpSpPr/>
            <p:nvPr/>
          </p:nvGrpSpPr>
          <p:grpSpPr>
            <a:xfrm>
              <a:off x="7790307" y="4229481"/>
              <a:ext cx="75723" cy="75628"/>
              <a:chOff x="7790307" y="4229481"/>
              <a:chExt cx="75723" cy="75628"/>
            </a:xfrm>
          </p:grpSpPr>
          <p:sp>
            <p:nvSpPr>
              <p:cNvPr id="1729" name="Freeform: Shape 1728">
                <a:extLst>
                  <a:ext uri="{FF2B5EF4-FFF2-40B4-BE49-F238E27FC236}">
                    <a16:creationId xmlns:a16="http://schemas.microsoft.com/office/drawing/2014/main" id="{5114820A-14DA-C914-3F42-A81E0804165F}"/>
                  </a:ext>
                </a:extLst>
              </p:cNvPr>
              <p:cNvSpPr/>
              <p:nvPr/>
            </p:nvSpPr>
            <p:spPr>
              <a:xfrm>
                <a:off x="782812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30" name="Freeform: Shape 1729">
                <a:extLst>
                  <a:ext uri="{FF2B5EF4-FFF2-40B4-BE49-F238E27FC236}">
                    <a16:creationId xmlns:a16="http://schemas.microsoft.com/office/drawing/2014/main" id="{B25CA5D2-66DB-49F2-CE26-E8263AD6E5CE}"/>
                  </a:ext>
                </a:extLst>
              </p:cNvPr>
              <p:cNvSpPr/>
              <p:nvPr/>
            </p:nvSpPr>
            <p:spPr>
              <a:xfrm>
                <a:off x="779030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1" name="Graphic 112">
              <a:extLst>
                <a:ext uri="{FF2B5EF4-FFF2-40B4-BE49-F238E27FC236}">
                  <a16:creationId xmlns:a16="http://schemas.microsoft.com/office/drawing/2014/main" id="{1A366973-7B53-A47E-7119-FFFB52216365}"/>
                </a:ext>
              </a:extLst>
            </p:cNvPr>
            <p:cNvGrpSpPr/>
            <p:nvPr/>
          </p:nvGrpSpPr>
          <p:grpSpPr>
            <a:xfrm>
              <a:off x="7330535" y="4205763"/>
              <a:ext cx="75628" cy="75628"/>
              <a:chOff x="7330535" y="4205763"/>
              <a:chExt cx="75628" cy="75628"/>
            </a:xfrm>
          </p:grpSpPr>
          <p:sp>
            <p:nvSpPr>
              <p:cNvPr id="1727" name="Freeform: Shape 1726">
                <a:extLst>
                  <a:ext uri="{FF2B5EF4-FFF2-40B4-BE49-F238E27FC236}">
                    <a16:creationId xmlns:a16="http://schemas.microsoft.com/office/drawing/2014/main" id="{7FC005AC-1145-3785-F088-D4F63A44ADAE}"/>
                  </a:ext>
                </a:extLst>
              </p:cNvPr>
              <p:cNvSpPr/>
              <p:nvPr/>
            </p:nvSpPr>
            <p:spPr>
              <a:xfrm>
                <a:off x="7368349" y="42057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8" name="Freeform: Shape 1727">
                <a:extLst>
                  <a:ext uri="{FF2B5EF4-FFF2-40B4-BE49-F238E27FC236}">
                    <a16:creationId xmlns:a16="http://schemas.microsoft.com/office/drawing/2014/main" id="{BB91CE64-E6C1-9771-4F0F-7256D52FF520}"/>
                  </a:ext>
                </a:extLst>
              </p:cNvPr>
              <p:cNvSpPr/>
              <p:nvPr/>
            </p:nvSpPr>
            <p:spPr>
              <a:xfrm>
                <a:off x="7330535" y="424357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2" name="Graphic 112">
              <a:extLst>
                <a:ext uri="{FF2B5EF4-FFF2-40B4-BE49-F238E27FC236}">
                  <a16:creationId xmlns:a16="http://schemas.microsoft.com/office/drawing/2014/main" id="{DE8F418F-4954-7A91-0FDD-694E68AF0C5A}"/>
                </a:ext>
              </a:extLst>
            </p:cNvPr>
            <p:cNvGrpSpPr/>
            <p:nvPr/>
          </p:nvGrpSpPr>
          <p:grpSpPr>
            <a:xfrm>
              <a:off x="7299007" y="4153757"/>
              <a:ext cx="75723" cy="75723"/>
              <a:chOff x="7299007" y="4153757"/>
              <a:chExt cx="75723" cy="75723"/>
            </a:xfrm>
          </p:grpSpPr>
          <p:sp>
            <p:nvSpPr>
              <p:cNvPr id="1725" name="Freeform: Shape 1724">
                <a:extLst>
                  <a:ext uri="{FF2B5EF4-FFF2-40B4-BE49-F238E27FC236}">
                    <a16:creationId xmlns:a16="http://schemas.microsoft.com/office/drawing/2014/main" id="{EC2D3B1E-E613-868E-6495-A91EE353E866}"/>
                  </a:ext>
                </a:extLst>
              </p:cNvPr>
              <p:cNvSpPr/>
              <p:nvPr/>
            </p:nvSpPr>
            <p:spPr>
              <a:xfrm>
                <a:off x="7336917"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6" name="Freeform: Shape 1725">
                <a:extLst>
                  <a:ext uri="{FF2B5EF4-FFF2-40B4-BE49-F238E27FC236}">
                    <a16:creationId xmlns:a16="http://schemas.microsoft.com/office/drawing/2014/main" id="{B783CF8B-CAB6-56DA-C386-B86F02C8F86D}"/>
                  </a:ext>
                </a:extLst>
              </p:cNvPr>
              <p:cNvSpPr/>
              <p:nvPr/>
            </p:nvSpPr>
            <p:spPr>
              <a:xfrm>
                <a:off x="729900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3" name="Graphic 112">
              <a:extLst>
                <a:ext uri="{FF2B5EF4-FFF2-40B4-BE49-F238E27FC236}">
                  <a16:creationId xmlns:a16="http://schemas.microsoft.com/office/drawing/2014/main" id="{731FE0B2-0FF4-BB91-EF2B-76FB11873E5E}"/>
                </a:ext>
              </a:extLst>
            </p:cNvPr>
            <p:cNvGrpSpPr/>
            <p:nvPr/>
          </p:nvGrpSpPr>
          <p:grpSpPr>
            <a:xfrm>
              <a:off x="7287482" y="4153757"/>
              <a:ext cx="75723" cy="75723"/>
              <a:chOff x="7287482" y="4153757"/>
              <a:chExt cx="75723" cy="75723"/>
            </a:xfrm>
          </p:grpSpPr>
          <p:sp>
            <p:nvSpPr>
              <p:cNvPr id="1723" name="Freeform: Shape 1722">
                <a:extLst>
                  <a:ext uri="{FF2B5EF4-FFF2-40B4-BE49-F238E27FC236}">
                    <a16:creationId xmlns:a16="http://schemas.microsoft.com/office/drawing/2014/main" id="{10DA59D7-A885-37A5-9CF5-B62AA2CEDA9F}"/>
                  </a:ext>
                </a:extLst>
              </p:cNvPr>
              <p:cNvSpPr/>
              <p:nvPr/>
            </p:nvSpPr>
            <p:spPr>
              <a:xfrm>
                <a:off x="7325391"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4" name="Freeform: Shape 1723">
                <a:extLst>
                  <a:ext uri="{FF2B5EF4-FFF2-40B4-BE49-F238E27FC236}">
                    <a16:creationId xmlns:a16="http://schemas.microsoft.com/office/drawing/2014/main" id="{592108E6-85EF-BAF0-0E22-E7E8D4C027AB}"/>
                  </a:ext>
                </a:extLst>
              </p:cNvPr>
              <p:cNvSpPr/>
              <p:nvPr/>
            </p:nvSpPr>
            <p:spPr>
              <a:xfrm>
                <a:off x="7287482"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4" name="Graphic 112">
              <a:extLst>
                <a:ext uri="{FF2B5EF4-FFF2-40B4-BE49-F238E27FC236}">
                  <a16:creationId xmlns:a16="http://schemas.microsoft.com/office/drawing/2014/main" id="{FE451E67-E622-3F19-8B1F-04BD27E23B3C}"/>
                </a:ext>
              </a:extLst>
            </p:cNvPr>
            <p:cNvGrpSpPr/>
            <p:nvPr/>
          </p:nvGrpSpPr>
          <p:grpSpPr>
            <a:xfrm>
              <a:off x="7312437" y="4153757"/>
              <a:ext cx="75723" cy="75723"/>
              <a:chOff x="7312437" y="4153757"/>
              <a:chExt cx="75723" cy="75723"/>
            </a:xfrm>
          </p:grpSpPr>
          <p:sp>
            <p:nvSpPr>
              <p:cNvPr id="1721" name="Freeform: Shape 1720">
                <a:extLst>
                  <a:ext uri="{FF2B5EF4-FFF2-40B4-BE49-F238E27FC236}">
                    <a16:creationId xmlns:a16="http://schemas.microsoft.com/office/drawing/2014/main" id="{E224E8AC-1909-869E-7DC8-91EFB8B4FEC7}"/>
                  </a:ext>
                </a:extLst>
              </p:cNvPr>
              <p:cNvSpPr/>
              <p:nvPr/>
            </p:nvSpPr>
            <p:spPr>
              <a:xfrm>
                <a:off x="7350252"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2" name="Freeform: Shape 1721">
                <a:extLst>
                  <a:ext uri="{FF2B5EF4-FFF2-40B4-BE49-F238E27FC236}">
                    <a16:creationId xmlns:a16="http://schemas.microsoft.com/office/drawing/2014/main" id="{752E8D96-4DAC-EF4E-2278-8E3B969C9FCA}"/>
                  </a:ext>
                </a:extLst>
              </p:cNvPr>
              <p:cNvSpPr/>
              <p:nvPr/>
            </p:nvSpPr>
            <p:spPr>
              <a:xfrm>
                <a:off x="731243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5" name="Graphic 112">
              <a:extLst>
                <a:ext uri="{FF2B5EF4-FFF2-40B4-BE49-F238E27FC236}">
                  <a16:creationId xmlns:a16="http://schemas.microsoft.com/office/drawing/2014/main" id="{73BF0BC9-04D5-ED8F-BCE7-75190860ED05}"/>
                </a:ext>
              </a:extLst>
            </p:cNvPr>
            <p:cNvGrpSpPr/>
            <p:nvPr/>
          </p:nvGrpSpPr>
          <p:grpSpPr>
            <a:xfrm>
              <a:off x="7002399" y="4135183"/>
              <a:ext cx="75628" cy="75723"/>
              <a:chOff x="7002399" y="4135183"/>
              <a:chExt cx="75628" cy="75723"/>
            </a:xfrm>
          </p:grpSpPr>
          <p:sp>
            <p:nvSpPr>
              <p:cNvPr id="1719" name="Freeform: Shape 1718">
                <a:extLst>
                  <a:ext uri="{FF2B5EF4-FFF2-40B4-BE49-F238E27FC236}">
                    <a16:creationId xmlns:a16="http://schemas.microsoft.com/office/drawing/2014/main" id="{B5577025-32B5-41B8-B3B1-E545B4B433D3}"/>
                  </a:ext>
                </a:extLst>
              </p:cNvPr>
              <p:cNvSpPr/>
              <p:nvPr/>
            </p:nvSpPr>
            <p:spPr>
              <a:xfrm>
                <a:off x="7040213"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20" name="Freeform: Shape 1719">
                <a:extLst>
                  <a:ext uri="{FF2B5EF4-FFF2-40B4-BE49-F238E27FC236}">
                    <a16:creationId xmlns:a16="http://schemas.microsoft.com/office/drawing/2014/main" id="{B1C3785F-CF2A-EEF9-50A8-7E84365B9519}"/>
                  </a:ext>
                </a:extLst>
              </p:cNvPr>
              <p:cNvSpPr/>
              <p:nvPr/>
            </p:nvSpPr>
            <p:spPr>
              <a:xfrm>
                <a:off x="7002399" y="4173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6" name="Graphic 112">
              <a:extLst>
                <a:ext uri="{FF2B5EF4-FFF2-40B4-BE49-F238E27FC236}">
                  <a16:creationId xmlns:a16="http://schemas.microsoft.com/office/drawing/2014/main" id="{53F6C354-E326-314B-75CE-5D7882A95532}"/>
                </a:ext>
              </a:extLst>
            </p:cNvPr>
            <p:cNvGrpSpPr/>
            <p:nvPr/>
          </p:nvGrpSpPr>
          <p:grpSpPr>
            <a:xfrm>
              <a:off x="6947344" y="4111847"/>
              <a:ext cx="75723" cy="75628"/>
              <a:chOff x="6947344" y="4111847"/>
              <a:chExt cx="75723" cy="75628"/>
            </a:xfrm>
          </p:grpSpPr>
          <p:sp>
            <p:nvSpPr>
              <p:cNvPr id="1717" name="Freeform: Shape 1716">
                <a:extLst>
                  <a:ext uri="{FF2B5EF4-FFF2-40B4-BE49-F238E27FC236}">
                    <a16:creationId xmlns:a16="http://schemas.microsoft.com/office/drawing/2014/main" id="{9D481C52-D509-A855-4905-B6A9FF846EE0}"/>
                  </a:ext>
                </a:extLst>
              </p:cNvPr>
              <p:cNvSpPr/>
              <p:nvPr/>
            </p:nvSpPr>
            <p:spPr>
              <a:xfrm>
                <a:off x="6985158" y="41118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8" name="Freeform: Shape 1717">
                <a:extLst>
                  <a:ext uri="{FF2B5EF4-FFF2-40B4-BE49-F238E27FC236}">
                    <a16:creationId xmlns:a16="http://schemas.microsoft.com/office/drawing/2014/main" id="{555DFE1E-8D90-786B-9491-C472E2288F2D}"/>
                  </a:ext>
                </a:extLst>
              </p:cNvPr>
              <p:cNvSpPr/>
              <p:nvPr/>
            </p:nvSpPr>
            <p:spPr>
              <a:xfrm>
                <a:off x="6947344" y="414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7" name="Graphic 112">
              <a:extLst>
                <a:ext uri="{FF2B5EF4-FFF2-40B4-BE49-F238E27FC236}">
                  <a16:creationId xmlns:a16="http://schemas.microsoft.com/office/drawing/2014/main" id="{785DA45C-909C-1BE2-85AB-13B384C5BC74}"/>
                </a:ext>
              </a:extLst>
            </p:cNvPr>
            <p:cNvGrpSpPr/>
            <p:nvPr/>
          </p:nvGrpSpPr>
          <p:grpSpPr>
            <a:xfrm>
              <a:off x="6928199" y="4090987"/>
              <a:ext cx="75723" cy="75723"/>
              <a:chOff x="6928199" y="4090987"/>
              <a:chExt cx="75723" cy="75723"/>
            </a:xfrm>
          </p:grpSpPr>
          <p:sp>
            <p:nvSpPr>
              <p:cNvPr id="1715" name="Freeform: Shape 1714">
                <a:extLst>
                  <a:ext uri="{FF2B5EF4-FFF2-40B4-BE49-F238E27FC236}">
                    <a16:creationId xmlns:a16="http://schemas.microsoft.com/office/drawing/2014/main" id="{F9E4AE4B-9B6F-EB7C-71C9-97DE4A1BE146}"/>
                  </a:ext>
                </a:extLst>
              </p:cNvPr>
              <p:cNvSpPr/>
              <p:nvPr/>
            </p:nvSpPr>
            <p:spPr>
              <a:xfrm>
                <a:off x="6966013" y="40909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6" name="Freeform: Shape 1715">
                <a:extLst>
                  <a:ext uri="{FF2B5EF4-FFF2-40B4-BE49-F238E27FC236}">
                    <a16:creationId xmlns:a16="http://schemas.microsoft.com/office/drawing/2014/main" id="{6A40BECC-A5A5-1DA8-4D5E-66EE530DFB1B}"/>
                  </a:ext>
                </a:extLst>
              </p:cNvPr>
              <p:cNvSpPr/>
              <p:nvPr/>
            </p:nvSpPr>
            <p:spPr>
              <a:xfrm>
                <a:off x="6928199" y="41288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8" name="Graphic 112">
              <a:extLst>
                <a:ext uri="{FF2B5EF4-FFF2-40B4-BE49-F238E27FC236}">
                  <a16:creationId xmlns:a16="http://schemas.microsoft.com/office/drawing/2014/main" id="{641B2832-1031-1AD5-7367-391C98507A6E}"/>
                </a:ext>
              </a:extLst>
            </p:cNvPr>
            <p:cNvGrpSpPr/>
            <p:nvPr/>
          </p:nvGrpSpPr>
          <p:grpSpPr>
            <a:xfrm>
              <a:off x="6912959" y="4073937"/>
              <a:ext cx="75723" cy="75723"/>
              <a:chOff x="6912959" y="4073937"/>
              <a:chExt cx="75723" cy="75723"/>
            </a:xfrm>
          </p:grpSpPr>
          <p:sp>
            <p:nvSpPr>
              <p:cNvPr id="1713" name="Freeform: Shape 1712">
                <a:extLst>
                  <a:ext uri="{FF2B5EF4-FFF2-40B4-BE49-F238E27FC236}">
                    <a16:creationId xmlns:a16="http://schemas.microsoft.com/office/drawing/2014/main" id="{F29713CB-624F-AE48-E173-64CA7EA78A25}"/>
                  </a:ext>
                </a:extLst>
              </p:cNvPr>
              <p:cNvSpPr/>
              <p:nvPr/>
            </p:nvSpPr>
            <p:spPr>
              <a:xfrm>
                <a:off x="6950868" y="4073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4" name="Freeform: Shape 1713">
                <a:extLst>
                  <a:ext uri="{FF2B5EF4-FFF2-40B4-BE49-F238E27FC236}">
                    <a16:creationId xmlns:a16="http://schemas.microsoft.com/office/drawing/2014/main" id="{116A28C8-F49E-93FE-1F1C-B79A0515BB39}"/>
                  </a:ext>
                </a:extLst>
              </p:cNvPr>
              <p:cNvSpPr/>
              <p:nvPr/>
            </p:nvSpPr>
            <p:spPr>
              <a:xfrm>
                <a:off x="6912959" y="41118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9" name="Graphic 112">
              <a:extLst>
                <a:ext uri="{FF2B5EF4-FFF2-40B4-BE49-F238E27FC236}">
                  <a16:creationId xmlns:a16="http://schemas.microsoft.com/office/drawing/2014/main" id="{E5457A3B-262C-F62E-7A1D-EC1AE5162A06}"/>
                </a:ext>
              </a:extLst>
            </p:cNvPr>
            <p:cNvGrpSpPr/>
            <p:nvPr/>
          </p:nvGrpSpPr>
          <p:grpSpPr>
            <a:xfrm>
              <a:off x="6895338" y="4053173"/>
              <a:ext cx="75723" cy="75628"/>
              <a:chOff x="6895338" y="4053173"/>
              <a:chExt cx="75723" cy="75628"/>
            </a:xfrm>
          </p:grpSpPr>
          <p:sp>
            <p:nvSpPr>
              <p:cNvPr id="1711" name="Freeform: Shape 1710">
                <a:extLst>
                  <a:ext uri="{FF2B5EF4-FFF2-40B4-BE49-F238E27FC236}">
                    <a16:creationId xmlns:a16="http://schemas.microsoft.com/office/drawing/2014/main" id="{A10887EC-B836-BE92-3686-C761DF84DA3A}"/>
                  </a:ext>
                </a:extLst>
              </p:cNvPr>
              <p:cNvSpPr/>
              <p:nvPr/>
            </p:nvSpPr>
            <p:spPr>
              <a:xfrm>
                <a:off x="6933152" y="405317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2" name="Freeform: Shape 1711">
                <a:extLst>
                  <a:ext uri="{FF2B5EF4-FFF2-40B4-BE49-F238E27FC236}">
                    <a16:creationId xmlns:a16="http://schemas.microsoft.com/office/drawing/2014/main" id="{DAC0872B-178D-8E86-469B-1835B2D8D19B}"/>
                  </a:ext>
                </a:extLst>
              </p:cNvPr>
              <p:cNvSpPr/>
              <p:nvPr/>
            </p:nvSpPr>
            <p:spPr>
              <a:xfrm>
                <a:off x="6895338" y="4090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0" name="Graphic 112">
              <a:extLst>
                <a:ext uri="{FF2B5EF4-FFF2-40B4-BE49-F238E27FC236}">
                  <a16:creationId xmlns:a16="http://schemas.microsoft.com/office/drawing/2014/main" id="{F3544980-47E7-C042-D2DD-A01BCBB2CE44}"/>
                </a:ext>
              </a:extLst>
            </p:cNvPr>
            <p:cNvGrpSpPr/>
            <p:nvPr/>
          </p:nvGrpSpPr>
          <p:grpSpPr>
            <a:xfrm>
              <a:off x="6501574" y="4015263"/>
              <a:ext cx="75628" cy="75723"/>
              <a:chOff x="6501574" y="4015263"/>
              <a:chExt cx="75628" cy="75723"/>
            </a:xfrm>
          </p:grpSpPr>
          <p:sp>
            <p:nvSpPr>
              <p:cNvPr id="1709" name="Freeform: Shape 1708">
                <a:extLst>
                  <a:ext uri="{FF2B5EF4-FFF2-40B4-BE49-F238E27FC236}">
                    <a16:creationId xmlns:a16="http://schemas.microsoft.com/office/drawing/2014/main" id="{5D8989F5-B6F0-D480-0DDF-AB808B060D78}"/>
                  </a:ext>
                </a:extLst>
              </p:cNvPr>
              <p:cNvSpPr/>
              <p:nvPr/>
            </p:nvSpPr>
            <p:spPr>
              <a:xfrm>
                <a:off x="6539388"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10" name="Freeform: Shape 1709">
                <a:extLst>
                  <a:ext uri="{FF2B5EF4-FFF2-40B4-BE49-F238E27FC236}">
                    <a16:creationId xmlns:a16="http://schemas.microsoft.com/office/drawing/2014/main" id="{88BC91AF-D2E9-0A67-5341-D93983A2D6B5}"/>
                  </a:ext>
                </a:extLst>
              </p:cNvPr>
              <p:cNvSpPr/>
              <p:nvPr/>
            </p:nvSpPr>
            <p:spPr>
              <a:xfrm>
                <a:off x="6501574" y="40531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1" name="Graphic 112">
              <a:extLst>
                <a:ext uri="{FF2B5EF4-FFF2-40B4-BE49-F238E27FC236}">
                  <a16:creationId xmlns:a16="http://schemas.microsoft.com/office/drawing/2014/main" id="{7E12BDB1-D499-5E9D-D060-2F23C796BA6D}"/>
                </a:ext>
              </a:extLst>
            </p:cNvPr>
            <p:cNvGrpSpPr/>
            <p:nvPr/>
          </p:nvGrpSpPr>
          <p:grpSpPr>
            <a:xfrm>
              <a:off x="6483000" y="3998309"/>
              <a:ext cx="75723" cy="75628"/>
              <a:chOff x="6483000" y="3998309"/>
              <a:chExt cx="75723" cy="75628"/>
            </a:xfrm>
          </p:grpSpPr>
          <p:sp>
            <p:nvSpPr>
              <p:cNvPr id="1707" name="Freeform: Shape 1706">
                <a:extLst>
                  <a:ext uri="{FF2B5EF4-FFF2-40B4-BE49-F238E27FC236}">
                    <a16:creationId xmlns:a16="http://schemas.microsoft.com/office/drawing/2014/main" id="{E565D103-F570-FD1C-A9BE-C83EAB048F47}"/>
                  </a:ext>
                </a:extLst>
              </p:cNvPr>
              <p:cNvSpPr/>
              <p:nvPr/>
            </p:nvSpPr>
            <p:spPr>
              <a:xfrm>
                <a:off x="6520815" y="399830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8" name="Freeform: Shape 1707">
                <a:extLst>
                  <a:ext uri="{FF2B5EF4-FFF2-40B4-BE49-F238E27FC236}">
                    <a16:creationId xmlns:a16="http://schemas.microsoft.com/office/drawing/2014/main" id="{CA8EB758-1169-9411-1FBC-25997114A2BA}"/>
                  </a:ext>
                </a:extLst>
              </p:cNvPr>
              <p:cNvSpPr/>
              <p:nvPr/>
            </p:nvSpPr>
            <p:spPr>
              <a:xfrm>
                <a:off x="6483000" y="40361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2" name="Graphic 112">
              <a:extLst>
                <a:ext uri="{FF2B5EF4-FFF2-40B4-BE49-F238E27FC236}">
                  <a16:creationId xmlns:a16="http://schemas.microsoft.com/office/drawing/2014/main" id="{D74F34D1-A4DB-A2E0-125D-D1FBD0EE76FE}"/>
                </a:ext>
              </a:extLst>
            </p:cNvPr>
            <p:cNvGrpSpPr/>
            <p:nvPr/>
          </p:nvGrpSpPr>
          <p:grpSpPr>
            <a:xfrm>
              <a:off x="6468141" y="3980021"/>
              <a:ext cx="75628" cy="75723"/>
              <a:chOff x="6468141" y="3980021"/>
              <a:chExt cx="75628" cy="75723"/>
            </a:xfrm>
          </p:grpSpPr>
          <p:sp>
            <p:nvSpPr>
              <p:cNvPr id="1705" name="Freeform: Shape 1704">
                <a:extLst>
                  <a:ext uri="{FF2B5EF4-FFF2-40B4-BE49-F238E27FC236}">
                    <a16:creationId xmlns:a16="http://schemas.microsoft.com/office/drawing/2014/main" id="{51E26402-A8E8-661B-061E-0DEF6C60A079}"/>
                  </a:ext>
                </a:extLst>
              </p:cNvPr>
              <p:cNvSpPr/>
              <p:nvPr/>
            </p:nvSpPr>
            <p:spPr>
              <a:xfrm>
                <a:off x="6505956" y="39800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6" name="Freeform: Shape 1705">
                <a:extLst>
                  <a:ext uri="{FF2B5EF4-FFF2-40B4-BE49-F238E27FC236}">
                    <a16:creationId xmlns:a16="http://schemas.microsoft.com/office/drawing/2014/main" id="{98F3D663-6302-7425-EB73-9FC09711108C}"/>
                  </a:ext>
                </a:extLst>
              </p:cNvPr>
              <p:cNvSpPr/>
              <p:nvPr/>
            </p:nvSpPr>
            <p:spPr>
              <a:xfrm>
                <a:off x="6468141" y="40178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3" name="Graphic 112">
              <a:extLst>
                <a:ext uri="{FF2B5EF4-FFF2-40B4-BE49-F238E27FC236}">
                  <a16:creationId xmlns:a16="http://schemas.microsoft.com/office/drawing/2014/main" id="{7B210270-7164-5142-A251-856F20412E78}"/>
                </a:ext>
              </a:extLst>
            </p:cNvPr>
            <p:cNvGrpSpPr/>
            <p:nvPr/>
          </p:nvGrpSpPr>
          <p:grpSpPr>
            <a:xfrm>
              <a:off x="6095714" y="3871245"/>
              <a:ext cx="75723" cy="75628"/>
              <a:chOff x="6095714" y="3871245"/>
              <a:chExt cx="75723" cy="75628"/>
            </a:xfrm>
          </p:grpSpPr>
          <p:sp>
            <p:nvSpPr>
              <p:cNvPr id="1703" name="Freeform: Shape 1702">
                <a:extLst>
                  <a:ext uri="{FF2B5EF4-FFF2-40B4-BE49-F238E27FC236}">
                    <a16:creationId xmlns:a16="http://schemas.microsoft.com/office/drawing/2014/main" id="{6F36CF64-278D-6B40-7AFB-77FA16E234AF}"/>
                  </a:ext>
                </a:extLst>
              </p:cNvPr>
              <p:cNvSpPr/>
              <p:nvPr/>
            </p:nvSpPr>
            <p:spPr>
              <a:xfrm>
                <a:off x="6133623" y="38712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4" name="Freeform: Shape 1703">
                <a:extLst>
                  <a:ext uri="{FF2B5EF4-FFF2-40B4-BE49-F238E27FC236}">
                    <a16:creationId xmlns:a16="http://schemas.microsoft.com/office/drawing/2014/main" id="{B96C7BD0-5CF4-46BF-02A0-8694BFFE588E}"/>
                  </a:ext>
                </a:extLst>
              </p:cNvPr>
              <p:cNvSpPr/>
              <p:nvPr/>
            </p:nvSpPr>
            <p:spPr>
              <a:xfrm>
                <a:off x="6095714" y="3909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4" name="Graphic 112">
              <a:extLst>
                <a:ext uri="{FF2B5EF4-FFF2-40B4-BE49-F238E27FC236}">
                  <a16:creationId xmlns:a16="http://schemas.microsoft.com/office/drawing/2014/main" id="{671F6F06-FC07-2EF1-D461-3A030E463A1A}"/>
                </a:ext>
              </a:extLst>
            </p:cNvPr>
            <p:cNvGrpSpPr/>
            <p:nvPr/>
          </p:nvGrpSpPr>
          <p:grpSpPr>
            <a:xfrm>
              <a:off x="6059995" y="3862673"/>
              <a:ext cx="75723" cy="75723"/>
              <a:chOff x="6059995" y="3862673"/>
              <a:chExt cx="75723" cy="75723"/>
            </a:xfrm>
          </p:grpSpPr>
          <p:sp>
            <p:nvSpPr>
              <p:cNvPr id="1701" name="Freeform: Shape 1700">
                <a:extLst>
                  <a:ext uri="{FF2B5EF4-FFF2-40B4-BE49-F238E27FC236}">
                    <a16:creationId xmlns:a16="http://schemas.microsoft.com/office/drawing/2014/main" id="{7FBDF501-0A56-676A-8C86-897D06619747}"/>
                  </a:ext>
                </a:extLst>
              </p:cNvPr>
              <p:cNvSpPr/>
              <p:nvPr/>
            </p:nvSpPr>
            <p:spPr>
              <a:xfrm>
                <a:off x="6097809" y="3862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2" name="Freeform: Shape 1701">
                <a:extLst>
                  <a:ext uri="{FF2B5EF4-FFF2-40B4-BE49-F238E27FC236}">
                    <a16:creationId xmlns:a16="http://schemas.microsoft.com/office/drawing/2014/main" id="{090283A1-AAD3-C733-06E4-62E437023E74}"/>
                  </a:ext>
                </a:extLst>
              </p:cNvPr>
              <p:cNvSpPr/>
              <p:nvPr/>
            </p:nvSpPr>
            <p:spPr>
              <a:xfrm>
                <a:off x="6059995" y="39005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5" name="Graphic 112">
              <a:extLst>
                <a:ext uri="{FF2B5EF4-FFF2-40B4-BE49-F238E27FC236}">
                  <a16:creationId xmlns:a16="http://schemas.microsoft.com/office/drawing/2014/main" id="{9F1BEC1B-8540-CA0A-4392-D646C11A3100}"/>
                </a:ext>
              </a:extLst>
            </p:cNvPr>
            <p:cNvGrpSpPr/>
            <p:nvPr/>
          </p:nvGrpSpPr>
          <p:grpSpPr>
            <a:xfrm>
              <a:off x="6072282" y="3867531"/>
              <a:ext cx="75723" cy="75723"/>
              <a:chOff x="6072282" y="3867531"/>
              <a:chExt cx="75723" cy="75723"/>
            </a:xfrm>
          </p:grpSpPr>
          <p:sp>
            <p:nvSpPr>
              <p:cNvPr id="1699" name="Freeform: Shape 1698">
                <a:extLst>
                  <a:ext uri="{FF2B5EF4-FFF2-40B4-BE49-F238E27FC236}">
                    <a16:creationId xmlns:a16="http://schemas.microsoft.com/office/drawing/2014/main" id="{971BCEBA-5354-3ED4-72DF-2519DB9F849A}"/>
                  </a:ext>
                </a:extLst>
              </p:cNvPr>
              <p:cNvSpPr/>
              <p:nvPr/>
            </p:nvSpPr>
            <p:spPr>
              <a:xfrm>
                <a:off x="6110192" y="3867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00" name="Freeform: Shape 1699">
                <a:extLst>
                  <a:ext uri="{FF2B5EF4-FFF2-40B4-BE49-F238E27FC236}">
                    <a16:creationId xmlns:a16="http://schemas.microsoft.com/office/drawing/2014/main" id="{3CBE1025-F3D8-CF0A-8187-59484274C392}"/>
                  </a:ext>
                </a:extLst>
              </p:cNvPr>
              <p:cNvSpPr/>
              <p:nvPr/>
            </p:nvSpPr>
            <p:spPr>
              <a:xfrm>
                <a:off x="6072282" y="3905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6" name="Graphic 112">
              <a:extLst>
                <a:ext uri="{FF2B5EF4-FFF2-40B4-BE49-F238E27FC236}">
                  <a16:creationId xmlns:a16="http://schemas.microsoft.com/office/drawing/2014/main" id="{4544FFC3-C16F-D869-BEE2-C1845B6952C8}"/>
                </a:ext>
              </a:extLst>
            </p:cNvPr>
            <p:cNvGrpSpPr/>
            <p:nvPr/>
          </p:nvGrpSpPr>
          <p:grpSpPr>
            <a:xfrm>
              <a:off x="6045422" y="3850862"/>
              <a:ext cx="75628" cy="75628"/>
              <a:chOff x="6045422" y="3850862"/>
              <a:chExt cx="75628" cy="75628"/>
            </a:xfrm>
          </p:grpSpPr>
          <p:sp>
            <p:nvSpPr>
              <p:cNvPr id="1697" name="Freeform: Shape 1696">
                <a:extLst>
                  <a:ext uri="{FF2B5EF4-FFF2-40B4-BE49-F238E27FC236}">
                    <a16:creationId xmlns:a16="http://schemas.microsoft.com/office/drawing/2014/main" id="{B21D7AE3-523E-1788-699F-CB039647E231}"/>
                  </a:ext>
                </a:extLst>
              </p:cNvPr>
              <p:cNvSpPr/>
              <p:nvPr/>
            </p:nvSpPr>
            <p:spPr>
              <a:xfrm>
                <a:off x="6083236" y="385086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8" name="Freeform: Shape 1697">
                <a:extLst>
                  <a:ext uri="{FF2B5EF4-FFF2-40B4-BE49-F238E27FC236}">
                    <a16:creationId xmlns:a16="http://schemas.microsoft.com/office/drawing/2014/main" id="{86A133BB-AA0E-9C67-781F-C7DD9D00521C}"/>
                  </a:ext>
                </a:extLst>
              </p:cNvPr>
              <p:cNvSpPr/>
              <p:nvPr/>
            </p:nvSpPr>
            <p:spPr>
              <a:xfrm>
                <a:off x="6045422" y="3888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7" name="Graphic 112">
              <a:extLst>
                <a:ext uri="{FF2B5EF4-FFF2-40B4-BE49-F238E27FC236}">
                  <a16:creationId xmlns:a16="http://schemas.microsoft.com/office/drawing/2014/main" id="{A2260A93-FC37-0408-8575-5942A7F51F3B}"/>
                </a:ext>
              </a:extLst>
            </p:cNvPr>
            <p:cNvGrpSpPr/>
            <p:nvPr/>
          </p:nvGrpSpPr>
          <p:grpSpPr>
            <a:xfrm>
              <a:off x="6034468" y="3840670"/>
              <a:ext cx="75723" cy="75723"/>
              <a:chOff x="6034468" y="3840670"/>
              <a:chExt cx="75723" cy="75723"/>
            </a:xfrm>
          </p:grpSpPr>
          <p:sp>
            <p:nvSpPr>
              <p:cNvPr id="1695" name="Freeform: Shape 1694">
                <a:extLst>
                  <a:ext uri="{FF2B5EF4-FFF2-40B4-BE49-F238E27FC236}">
                    <a16:creationId xmlns:a16="http://schemas.microsoft.com/office/drawing/2014/main" id="{9C43A9FD-EED4-4C2B-8AD8-C0A21E97AA2C}"/>
                  </a:ext>
                </a:extLst>
              </p:cNvPr>
              <p:cNvSpPr/>
              <p:nvPr/>
            </p:nvSpPr>
            <p:spPr>
              <a:xfrm>
                <a:off x="6072282" y="38406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6" name="Freeform: Shape 1695">
                <a:extLst>
                  <a:ext uri="{FF2B5EF4-FFF2-40B4-BE49-F238E27FC236}">
                    <a16:creationId xmlns:a16="http://schemas.microsoft.com/office/drawing/2014/main" id="{B1FBDDDD-CA60-4AD9-E357-F5E28062962A}"/>
                  </a:ext>
                </a:extLst>
              </p:cNvPr>
              <p:cNvSpPr/>
              <p:nvPr/>
            </p:nvSpPr>
            <p:spPr>
              <a:xfrm>
                <a:off x="6034468" y="38784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8" name="Graphic 112">
              <a:extLst>
                <a:ext uri="{FF2B5EF4-FFF2-40B4-BE49-F238E27FC236}">
                  <a16:creationId xmlns:a16="http://schemas.microsoft.com/office/drawing/2014/main" id="{94D39BF5-65A6-9AA2-637C-1FAE142600DE}"/>
                </a:ext>
              </a:extLst>
            </p:cNvPr>
            <p:cNvGrpSpPr/>
            <p:nvPr/>
          </p:nvGrpSpPr>
          <p:grpSpPr>
            <a:xfrm>
              <a:off x="6025324" y="3833336"/>
              <a:ext cx="75723" cy="75723"/>
              <a:chOff x="6025324" y="3833336"/>
              <a:chExt cx="75723" cy="75723"/>
            </a:xfrm>
          </p:grpSpPr>
          <p:sp>
            <p:nvSpPr>
              <p:cNvPr id="1693" name="Freeform: Shape 1692">
                <a:extLst>
                  <a:ext uri="{FF2B5EF4-FFF2-40B4-BE49-F238E27FC236}">
                    <a16:creationId xmlns:a16="http://schemas.microsoft.com/office/drawing/2014/main" id="{B361FB70-B0F4-5860-5349-C639F2AB7A7C}"/>
                  </a:ext>
                </a:extLst>
              </p:cNvPr>
              <p:cNvSpPr/>
              <p:nvPr/>
            </p:nvSpPr>
            <p:spPr>
              <a:xfrm>
                <a:off x="6063138" y="3833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4" name="Freeform: Shape 1693">
                <a:extLst>
                  <a:ext uri="{FF2B5EF4-FFF2-40B4-BE49-F238E27FC236}">
                    <a16:creationId xmlns:a16="http://schemas.microsoft.com/office/drawing/2014/main" id="{96DDF735-2EA5-8A49-C27A-E5D216A75818}"/>
                  </a:ext>
                </a:extLst>
              </p:cNvPr>
              <p:cNvSpPr/>
              <p:nvPr/>
            </p:nvSpPr>
            <p:spPr>
              <a:xfrm>
                <a:off x="6025324" y="3871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9" name="Graphic 112">
              <a:extLst>
                <a:ext uri="{FF2B5EF4-FFF2-40B4-BE49-F238E27FC236}">
                  <a16:creationId xmlns:a16="http://schemas.microsoft.com/office/drawing/2014/main" id="{29F8F010-DEB6-A13B-219F-D2E7828FC6C1}"/>
                </a:ext>
              </a:extLst>
            </p:cNvPr>
            <p:cNvGrpSpPr/>
            <p:nvPr/>
          </p:nvGrpSpPr>
          <p:grpSpPr>
            <a:xfrm>
              <a:off x="6015037" y="3806571"/>
              <a:ext cx="75628" cy="75723"/>
              <a:chOff x="6015037" y="3806571"/>
              <a:chExt cx="75628" cy="75723"/>
            </a:xfrm>
          </p:grpSpPr>
          <p:sp>
            <p:nvSpPr>
              <p:cNvPr id="1691" name="Freeform: Shape 1690">
                <a:extLst>
                  <a:ext uri="{FF2B5EF4-FFF2-40B4-BE49-F238E27FC236}">
                    <a16:creationId xmlns:a16="http://schemas.microsoft.com/office/drawing/2014/main" id="{D07E8F78-E2AA-FCEC-C6E0-4258B49C7917}"/>
                  </a:ext>
                </a:extLst>
              </p:cNvPr>
              <p:cNvSpPr/>
              <p:nvPr/>
            </p:nvSpPr>
            <p:spPr>
              <a:xfrm>
                <a:off x="6052851"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2" name="Freeform: Shape 1691">
                <a:extLst>
                  <a:ext uri="{FF2B5EF4-FFF2-40B4-BE49-F238E27FC236}">
                    <a16:creationId xmlns:a16="http://schemas.microsoft.com/office/drawing/2014/main" id="{ECE6379C-84EA-1E3D-445A-205286AF6EE3}"/>
                  </a:ext>
                </a:extLst>
              </p:cNvPr>
              <p:cNvSpPr/>
              <p:nvPr/>
            </p:nvSpPr>
            <p:spPr>
              <a:xfrm>
                <a:off x="6015037" y="38444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0" name="Graphic 112">
              <a:extLst>
                <a:ext uri="{FF2B5EF4-FFF2-40B4-BE49-F238E27FC236}">
                  <a16:creationId xmlns:a16="http://schemas.microsoft.com/office/drawing/2014/main" id="{77B24584-940C-DCA7-3CF9-0A8F14DA20EE}"/>
                </a:ext>
              </a:extLst>
            </p:cNvPr>
            <p:cNvGrpSpPr/>
            <p:nvPr/>
          </p:nvGrpSpPr>
          <p:grpSpPr>
            <a:xfrm>
              <a:off x="5953029" y="3802856"/>
              <a:ext cx="75628" cy="75628"/>
              <a:chOff x="5953029" y="3802856"/>
              <a:chExt cx="75628" cy="75628"/>
            </a:xfrm>
          </p:grpSpPr>
          <p:sp>
            <p:nvSpPr>
              <p:cNvPr id="1689" name="Freeform: Shape 1688">
                <a:extLst>
                  <a:ext uri="{FF2B5EF4-FFF2-40B4-BE49-F238E27FC236}">
                    <a16:creationId xmlns:a16="http://schemas.microsoft.com/office/drawing/2014/main" id="{F60FE5EA-5F77-8DF2-6F39-45D74AE6134F}"/>
                  </a:ext>
                </a:extLst>
              </p:cNvPr>
              <p:cNvSpPr/>
              <p:nvPr/>
            </p:nvSpPr>
            <p:spPr>
              <a:xfrm>
                <a:off x="5990844" y="38028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90" name="Freeform: Shape 1689">
                <a:extLst>
                  <a:ext uri="{FF2B5EF4-FFF2-40B4-BE49-F238E27FC236}">
                    <a16:creationId xmlns:a16="http://schemas.microsoft.com/office/drawing/2014/main" id="{C52A9C92-FD2A-D3AB-A21B-51DC9B6BD454}"/>
                  </a:ext>
                </a:extLst>
              </p:cNvPr>
              <p:cNvSpPr/>
              <p:nvPr/>
            </p:nvSpPr>
            <p:spPr>
              <a:xfrm>
                <a:off x="5953029" y="38406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1" name="Graphic 112">
              <a:extLst>
                <a:ext uri="{FF2B5EF4-FFF2-40B4-BE49-F238E27FC236}">
                  <a16:creationId xmlns:a16="http://schemas.microsoft.com/office/drawing/2014/main" id="{4AC4CDCD-3553-62D3-1564-22294152F58C}"/>
                </a:ext>
              </a:extLst>
            </p:cNvPr>
            <p:cNvGrpSpPr/>
            <p:nvPr/>
          </p:nvGrpSpPr>
          <p:grpSpPr>
            <a:xfrm>
              <a:off x="5999130" y="3806571"/>
              <a:ext cx="75723" cy="75723"/>
              <a:chOff x="5999130" y="3806571"/>
              <a:chExt cx="75723" cy="75723"/>
            </a:xfrm>
          </p:grpSpPr>
          <p:sp>
            <p:nvSpPr>
              <p:cNvPr id="1687" name="Freeform: Shape 1686">
                <a:extLst>
                  <a:ext uri="{FF2B5EF4-FFF2-40B4-BE49-F238E27FC236}">
                    <a16:creationId xmlns:a16="http://schemas.microsoft.com/office/drawing/2014/main" id="{D0DA3608-046C-46D2-86CF-30FB2204C262}"/>
                  </a:ext>
                </a:extLst>
              </p:cNvPr>
              <p:cNvSpPr/>
              <p:nvPr/>
            </p:nvSpPr>
            <p:spPr>
              <a:xfrm>
                <a:off x="6036945"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8" name="Freeform: Shape 1687">
                <a:extLst>
                  <a:ext uri="{FF2B5EF4-FFF2-40B4-BE49-F238E27FC236}">
                    <a16:creationId xmlns:a16="http://schemas.microsoft.com/office/drawing/2014/main" id="{423C661C-0972-6EE1-0AC9-C1A16AE264F4}"/>
                  </a:ext>
                </a:extLst>
              </p:cNvPr>
              <p:cNvSpPr/>
              <p:nvPr/>
            </p:nvSpPr>
            <p:spPr>
              <a:xfrm>
                <a:off x="5999130" y="38444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2" name="Graphic 112">
              <a:extLst>
                <a:ext uri="{FF2B5EF4-FFF2-40B4-BE49-F238E27FC236}">
                  <a16:creationId xmlns:a16="http://schemas.microsoft.com/office/drawing/2014/main" id="{E64B749E-227D-C0C2-2E1B-E7F21C3798C0}"/>
                </a:ext>
              </a:extLst>
            </p:cNvPr>
            <p:cNvGrpSpPr/>
            <p:nvPr/>
          </p:nvGrpSpPr>
          <p:grpSpPr>
            <a:xfrm>
              <a:off x="5553551" y="3678459"/>
              <a:ext cx="75723" cy="75723"/>
              <a:chOff x="5553551" y="3678459"/>
              <a:chExt cx="75723" cy="75723"/>
            </a:xfrm>
          </p:grpSpPr>
          <p:sp>
            <p:nvSpPr>
              <p:cNvPr id="1685" name="Freeform: Shape 1684">
                <a:extLst>
                  <a:ext uri="{FF2B5EF4-FFF2-40B4-BE49-F238E27FC236}">
                    <a16:creationId xmlns:a16="http://schemas.microsoft.com/office/drawing/2014/main" id="{5EE5388F-DA24-F084-EA52-E1699E97AFFE}"/>
                  </a:ext>
                </a:extLst>
              </p:cNvPr>
              <p:cNvSpPr/>
              <p:nvPr/>
            </p:nvSpPr>
            <p:spPr>
              <a:xfrm>
                <a:off x="5591365" y="36784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6" name="Freeform: Shape 1685">
                <a:extLst>
                  <a:ext uri="{FF2B5EF4-FFF2-40B4-BE49-F238E27FC236}">
                    <a16:creationId xmlns:a16="http://schemas.microsoft.com/office/drawing/2014/main" id="{E60F8393-736E-53D9-D99D-83442DE31882}"/>
                  </a:ext>
                </a:extLst>
              </p:cNvPr>
              <p:cNvSpPr/>
              <p:nvPr/>
            </p:nvSpPr>
            <p:spPr>
              <a:xfrm>
                <a:off x="5553551" y="37162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3" name="Graphic 112">
              <a:extLst>
                <a:ext uri="{FF2B5EF4-FFF2-40B4-BE49-F238E27FC236}">
                  <a16:creationId xmlns:a16="http://schemas.microsoft.com/office/drawing/2014/main" id="{AC3EA0C3-A20E-B676-E632-9D64D6D0081B}"/>
                </a:ext>
              </a:extLst>
            </p:cNvPr>
            <p:cNvGrpSpPr/>
            <p:nvPr/>
          </p:nvGrpSpPr>
          <p:grpSpPr>
            <a:xfrm>
              <a:off x="5569362" y="3685794"/>
              <a:ext cx="75723" cy="75628"/>
              <a:chOff x="5569362" y="3685794"/>
              <a:chExt cx="75723" cy="75628"/>
            </a:xfrm>
          </p:grpSpPr>
          <p:sp>
            <p:nvSpPr>
              <p:cNvPr id="1683" name="Freeform: Shape 1682">
                <a:extLst>
                  <a:ext uri="{FF2B5EF4-FFF2-40B4-BE49-F238E27FC236}">
                    <a16:creationId xmlns:a16="http://schemas.microsoft.com/office/drawing/2014/main" id="{E307CD5C-4C88-E934-6050-A7EFEE7E14A9}"/>
                  </a:ext>
                </a:extLst>
              </p:cNvPr>
              <p:cNvSpPr/>
              <p:nvPr/>
            </p:nvSpPr>
            <p:spPr>
              <a:xfrm>
                <a:off x="5607177" y="368579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4" name="Freeform: Shape 1683">
                <a:extLst>
                  <a:ext uri="{FF2B5EF4-FFF2-40B4-BE49-F238E27FC236}">
                    <a16:creationId xmlns:a16="http://schemas.microsoft.com/office/drawing/2014/main" id="{697E6217-D625-2BC6-AFA0-B8C8FBE046C1}"/>
                  </a:ext>
                </a:extLst>
              </p:cNvPr>
              <p:cNvSpPr/>
              <p:nvPr/>
            </p:nvSpPr>
            <p:spPr>
              <a:xfrm>
                <a:off x="5569362" y="3723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4" name="Graphic 112">
              <a:extLst>
                <a:ext uri="{FF2B5EF4-FFF2-40B4-BE49-F238E27FC236}">
                  <a16:creationId xmlns:a16="http://schemas.microsoft.com/office/drawing/2014/main" id="{7A32B502-D11A-C1BC-06E8-9D87AFDA0C73}"/>
                </a:ext>
              </a:extLst>
            </p:cNvPr>
            <p:cNvGrpSpPr/>
            <p:nvPr/>
          </p:nvGrpSpPr>
          <p:grpSpPr>
            <a:xfrm>
              <a:off x="5586412" y="3694271"/>
              <a:ext cx="75628" cy="75723"/>
              <a:chOff x="5586412" y="3694271"/>
              <a:chExt cx="75628" cy="75723"/>
            </a:xfrm>
          </p:grpSpPr>
          <p:sp>
            <p:nvSpPr>
              <p:cNvPr id="1681" name="Freeform: Shape 1680">
                <a:extLst>
                  <a:ext uri="{FF2B5EF4-FFF2-40B4-BE49-F238E27FC236}">
                    <a16:creationId xmlns:a16="http://schemas.microsoft.com/office/drawing/2014/main" id="{DBB02158-32A4-C29C-CDE3-9B3D2C8061D9}"/>
                  </a:ext>
                </a:extLst>
              </p:cNvPr>
              <p:cNvSpPr/>
              <p:nvPr/>
            </p:nvSpPr>
            <p:spPr>
              <a:xfrm>
                <a:off x="5624226" y="36942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2" name="Freeform: Shape 1681">
                <a:extLst>
                  <a:ext uri="{FF2B5EF4-FFF2-40B4-BE49-F238E27FC236}">
                    <a16:creationId xmlns:a16="http://schemas.microsoft.com/office/drawing/2014/main" id="{2BFC316C-2B50-D131-A45B-0B72DBFF6423}"/>
                  </a:ext>
                </a:extLst>
              </p:cNvPr>
              <p:cNvSpPr/>
              <p:nvPr/>
            </p:nvSpPr>
            <p:spPr>
              <a:xfrm>
                <a:off x="5586412" y="373208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5" name="Graphic 112">
              <a:extLst>
                <a:ext uri="{FF2B5EF4-FFF2-40B4-BE49-F238E27FC236}">
                  <a16:creationId xmlns:a16="http://schemas.microsoft.com/office/drawing/2014/main" id="{484CF4A3-F03B-7857-B47C-1EA6E5E33450}"/>
                </a:ext>
              </a:extLst>
            </p:cNvPr>
            <p:cNvGrpSpPr/>
            <p:nvPr/>
          </p:nvGrpSpPr>
          <p:grpSpPr>
            <a:xfrm>
              <a:off x="5599176" y="3699414"/>
              <a:ext cx="75628" cy="75723"/>
              <a:chOff x="5599176" y="3699414"/>
              <a:chExt cx="75628" cy="75723"/>
            </a:xfrm>
          </p:grpSpPr>
          <p:sp>
            <p:nvSpPr>
              <p:cNvPr id="1679" name="Freeform: Shape 1678">
                <a:extLst>
                  <a:ext uri="{FF2B5EF4-FFF2-40B4-BE49-F238E27FC236}">
                    <a16:creationId xmlns:a16="http://schemas.microsoft.com/office/drawing/2014/main" id="{5CC4BFF5-59F4-D4B5-A581-037E7FEC95B2}"/>
                  </a:ext>
                </a:extLst>
              </p:cNvPr>
              <p:cNvSpPr/>
              <p:nvPr/>
            </p:nvSpPr>
            <p:spPr>
              <a:xfrm>
                <a:off x="5636990" y="36994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80" name="Freeform: Shape 1679">
                <a:extLst>
                  <a:ext uri="{FF2B5EF4-FFF2-40B4-BE49-F238E27FC236}">
                    <a16:creationId xmlns:a16="http://schemas.microsoft.com/office/drawing/2014/main" id="{092E2374-93D3-8671-6A63-E1E21F24F29D}"/>
                  </a:ext>
                </a:extLst>
              </p:cNvPr>
              <p:cNvSpPr/>
              <p:nvPr/>
            </p:nvSpPr>
            <p:spPr>
              <a:xfrm>
                <a:off x="5599176" y="37373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6" name="Graphic 112">
              <a:extLst>
                <a:ext uri="{FF2B5EF4-FFF2-40B4-BE49-F238E27FC236}">
                  <a16:creationId xmlns:a16="http://schemas.microsoft.com/office/drawing/2014/main" id="{4E729FB6-0B64-122A-32D4-4D8B810F23F5}"/>
                </a:ext>
              </a:extLst>
            </p:cNvPr>
            <p:cNvGrpSpPr/>
            <p:nvPr/>
          </p:nvGrpSpPr>
          <p:grpSpPr>
            <a:xfrm>
              <a:off x="5610701" y="3709130"/>
              <a:ext cx="75723" cy="75723"/>
              <a:chOff x="5610701" y="3709130"/>
              <a:chExt cx="75723" cy="75723"/>
            </a:xfrm>
          </p:grpSpPr>
          <p:sp>
            <p:nvSpPr>
              <p:cNvPr id="1677" name="Freeform: Shape 1676">
                <a:extLst>
                  <a:ext uri="{FF2B5EF4-FFF2-40B4-BE49-F238E27FC236}">
                    <a16:creationId xmlns:a16="http://schemas.microsoft.com/office/drawing/2014/main" id="{80FC01E0-37CD-0F30-7ECE-2FBE67CC578F}"/>
                  </a:ext>
                </a:extLst>
              </p:cNvPr>
              <p:cNvSpPr/>
              <p:nvPr/>
            </p:nvSpPr>
            <p:spPr>
              <a:xfrm>
                <a:off x="5648515" y="3709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8" name="Freeform: Shape 1677">
                <a:extLst>
                  <a:ext uri="{FF2B5EF4-FFF2-40B4-BE49-F238E27FC236}">
                    <a16:creationId xmlns:a16="http://schemas.microsoft.com/office/drawing/2014/main" id="{FB2ED241-FADB-D80E-BFA6-2A5733AB0B34}"/>
                  </a:ext>
                </a:extLst>
              </p:cNvPr>
              <p:cNvSpPr/>
              <p:nvPr/>
            </p:nvSpPr>
            <p:spPr>
              <a:xfrm>
                <a:off x="5610701" y="37470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7" name="Graphic 112">
              <a:extLst>
                <a:ext uri="{FF2B5EF4-FFF2-40B4-BE49-F238E27FC236}">
                  <a16:creationId xmlns:a16="http://schemas.microsoft.com/office/drawing/2014/main" id="{D5F0C863-6A32-BA21-A520-3CE663FF7E7C}"/>
                </a:ext>
              </a:extLst>
            </p:cNvPr>
            <p:cNvGrpSpPr/>
            <p:nvPr/>
          </p:nvGrpSpPr>
          <p:grpSpPr>
            <a:xfrm>
              <a:off x="5619845" y="3716274"/>
              <a:ext cx="75628" cy="75723"/>
              <a:chOff x="5619845" y="3716274"/>
              <a:chExt cx="75628" cy="75723"/>
            </a:xfrm>
          </p:grpSpPr>
          <p:sp>
            <p:nvSpPr>
              <p:cNvPr id="1675" name="Freeform: Shape 1674">
                <a:extLst>
                  <a:ext uri="{FF2B5EF4-FFF2-40B4-BE49-F238E27FC236}">
                    <a16:creationId xmlns:a16="http://schemas.microsoft.com/office/drawing/2014/main" id="{F9D3AC0B-2357-3A1D-B0AD-BC9420EC2133}"/>
                  </a:ext>
                </a:extLst>
              </p:cNvPr>
              <p:cNvSpPr/>
              <p:nvPr/>
            </p:nvSpPr>
            <p:spPr>
              <a:xfrm>
                <a:off x="5657659" y="371627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6" name="Freeform: Shape 1675">
                <a:extLst>
                  <a:ext uri="{FF2B5EF4-FFF2-40B4-BE49-F238E27FC236}">
                    <a16:creationId xmlns:a16="http://schemas.microsoft.com/office/drawing/2014/main" id="{BC3EC0C8-2F91-1F7C-BA58-FEEB1395D92E}"/>
                  </a:ext>
                </a:extLst>
              </p:cNvPr>
              <p:cNvSpPr/>
              <p:nvPr/>
            </p:nvSpPr>
            <p:spPr>
              <a:xfrm>
                <a:off x="5619845" y="375418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8" name="Graphic 112">
              <a:extLst>
                <a:ext uri="{FF2B5EF4-FFF2-40B4-BE49-F238E27FC236}">
                  <a16:creationId xmlns:a16="http://schemas.microsoft.com/office/drawing/2014/main" id="{4FFC92A2-AFA8-3D38-254F-19D4F9930701}"/>
                </a:ext>
              </a:extLst>
            </p:cNvPr>
            <p:cNvGrpSpPr/>
            <p:nvPr/>
          </p:nvGrpSpPr>
          <p:grpSpPr>
            <a:xfrm>
              <a:off x="5619845" y="3737324"/>
              <a:ext cx="75628" cy="75628"/>
              <a:chOff x="5619845" y="3737324"/>
              <a:chExt cx="75628" cy="75628"/>
            </a:xfrm>
          </p:grpSpPr>
          <p:sp>
            <p:nvSpPr>
              <p:cNvPr id="1673" name="Freeform: Shape 1672">
                <a:extLst>
                  <a:ext uri="{FF2B5EF4-FFF2-40B4-BE49-F238E27FC236}">
                    <a16:creationId xmlns:a16="http://schemas.microsoft.com/office/drawing/2014/main" id="{2BEF62C1-EC49-A3C7-0757-961DF9D74325}"/>
                  </a:ext>
                </a:extLst>
              </p:cNvPr>
              <p:cNvSpPr/>
              <p:nvPr/>
            </p:nvSpPr>
            <p:spPr>
              <a:xfrm>
                <a:off x="5657659" y="37373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4" name="Freeform: Shape 1673">
                <a:extLst>
                  <a:ext uri="{FF2B5EF4-FFF2-40B4-BE49-F238E27FC236}">
                    <a16:creationId xmlns:a16="http://schemas.microsoft.com/office/drawing/2014/main" id="{9B5486EA-9BF6-4412-F4AD-43F1A0885CAA}"/>
                  </a:ext>
                </a:extLst>
              </p:cNvPr>
              <p:cNvSpPr/>
              <p:nvPr/>
            </p:nvSpPr>
            <p:spPr>
              <a:xfrm>
                <a:off x="5619845" y="377513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9" name="Graphic 112">
              <a:extLst>
                <a:ext uri="{FF2B5EF4-FFF2-40B4-BE49-F238E27FC236}">
                  <a16:creationId xmlns:a16="http://schemas.microsoft.com/office/drawing/2014/main" id="{7D3073D5-E95F-03A9-07AF-60551D17F93E}"/>
                </a:ext>
              </a:extLst>
            </p:cNvPr>
            <p:cNvGrpSpPr/>
            <p:nvPr/>
          </p:nvGrpSpPr>
          <p:grpSpPr>
            <a:xfrm>
              <a:off x="5619845" y="3757707"/>
              <a:ext cx="75628" cy="75628"/>
              <a:chOff x="5619845" y="3757707"/>
              <a:chExt cx="75628" cy="75628"/>
            </a:xfrm>
          </p:grpSpPr>
          <p:sp>
            <p:nvSpPr>
              <p:cNvPr id="1671" name="Freeform: Shape 1670">
                <a:extLst>
                  <a:ext uri="{FF2B5EF4-FFF2-40B4-BE49-F238E27FC236}">
                    <a16:creationId xmlns:a16="http://schemas.microsoft.com/office/drawing/2014/main" id="{EC980338-8B39-1AAD-CD20-8CDF55449EC4}"/>
                  </a:ext>
                </a:extLst>
              </p:cNvPr>
              <p:cNvSpPr/>
              <p:nvPr/>
            </p:nvSpPr>
            <p:spPr>
              <a:xfrm>
                <a:off x="5657659" y="37577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2" name="Freeform: Shape 1671">
                <a:extLst>
                  <a:ext uri="{FF2B5EF4-FFF2-40B4-BE49-F238E27FC236}">
                    <a16:creationId xmlns:a16="http://schemas.microsoft.com/office/drawing/2014/main" id="{EB491A48-0338-0D5E-37C1-706F6DFA1A89}"/>
                  </a:ext>
                </a:extLst>
              </p:cNvPr>
              <p:cNvSpPr/>
              <p:nvPr/>
            </p:nvSpPr>
            <p:spPr>
              <a:xfrm>
                <a:off x="5619845" y="37955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0" name="Graphic 112">
              <a:extLst>
                <a:ext uri="{FF2B5EF4-FFF2-40B4-BE49-F238E27FC236}">
                  <a16:creationId xmlns:a16="http://schemas.microsoft.com/office/drawing/2014/main" id="{C60FD92D-7DF0-BBD5-ED33-47DF099EDD92}"/>
                </a:ext>
              </a:extLst>
            </p:cNvPr>
            <p:cNvGrpSpPr/>
            <p:nvPr/>
          </p:nvGrpSpPr>
          <p:grpSpPr>
            <a:xfrm>
              <a:off x="5631942" y="3764946"/>
              <a:ext cx="75723" cy="75723"/>
              <a:chOff x="5631942" y="3764946"/>
              <a:chExt cx="75723" cy="75723"/>
            </a:xfrm>
          </p:grpSpPr>
          <p:sp>
            <p:nvSpPr>
              <p:cNvPr id="1669" name="Freeform: Shape 1668">
                <a:extLst>
                  <a:ext uri="{FF2B5EF4-FFF2-40B4-BE49-F238E27FC236}">
                    <a16:creationId xmlns:a16="http://schemas.microsoft.com/office/drawing/2014/main" id="{36494D73-034D-C0C9-11BF-68F667214546}"/>
                  </a:ext>
                </a:extLst>
              </p:cNvPr>
              <p:cNvSpPr/>
              <p:nvPr/>
            </p:nvSpPr>
            <p:spPr>
              <a:xfrm>
                <a:off x="5669851"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70" name="Freeform: Shape 1669">
                <a:extLst>
                  <a:ext uri="{FF2B5EF4-FFF2-40B4-BE49-F238E27FC236}">
                    <a16:creationId xmlns:a16="http://schemas.microsoft.com/office/drawing/2014/main" id="{B1AA751D-FD10-52C8-255D-23BCABAD6222}"/>
                  </a:ext>
                </a:extLst>
              </p:cNvPr>
              <p:cNvSpPr/>
              <p:nvPr/>
            </p:nvSpPr>
            <p:spPr>
              <a:xfrm>
                <a:off x="5631942"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1" name="Graphic 112">
              <a:extLst>
                <a:ext uri="{FF2B5EF4-FFF2-40B4-BE49-F238E27FC236}">
                  <a16:creationId xmlns:a16="http://schemas.microsoft.com/office/drawing/2014/main" id="{320ED889-DA2E-D207-8C76-B63C93226424}"/>
                </a:ext>
              </a:extLst>
            </p:cNvPr>
            <p:cNvGrpSpPr/>
            <p:nvPr/>
          </p:nvGrpSpPr>
          <p:grpSpPr>
            <a:xfrm>
              <a:off x="5648515" y="3764946"/>
              <a:ext cx="75723" cy="75723"/>
              <a:chOff x="5648515" y="3764946"/>
              <a:chExt cx="75723" cy="75723"/>
            </a:xfrm>
          </p:grpSpPr>
          <p:sp>
            <p:nvSpPr>
              <p:cNvPr id="1667" name="Freeform: Shape 1666">
                <a:extLst>
                  <a:ext uri="{FF2B5EF4-FFF2-40B4-BE49-F238E27FC236}">
                    <a16:creationId xmlns:a16="http://schemas.microsoft.com/office/drawing/2014/main" id="{772147E2-7DCD-652C-4CF9-462CF09DBD18}"/>
                  </a:ext>
                </a:extLst>
              </p:cNvPr>
              <p:cNvSpPr/>
              <p:nvPr/>
            </p:nvSpPr>
            <p:spPr>
              <a:xfrm>
                <a:off x="5686425"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8" name="Freeform: Shape 1667">
                <a:extLst>
                  <a:ext uri="{FF2B5EF4-FFF2-40B4-BE49-F238E27FC236}">
                    <a16:creationId xmlns:a16="http://schemas.microsoft.com/office/drawing/2014/main" id="{1974B9BD-0EEC-A9E4-DDA3-0A3C980F0E1E}"/>
                  </a:ext>
                </a:extLst>
              </p:cNvPr>
              <p:cNvSpPr/>
              <p:nvPr/>
            </p:nvSpPr>
            <p:spPr>
              <a:xfrm>
                <a:off x="5648515"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2" name="Graphic 112">
              <a:extLst>
                <a:ext uri="{FF2B5EF4-FFF2-40B4-BE49-F238E27FC236}">
                  <a16:creationId xmlns:a16="http://schemas.microsoft.com/office/drawing/2014/main" id="{93D3B533-E4D6-AB80-B00A-13FB613254EE}"/>
                </a:ext>
              </a:extLst>
            </p:cNvPr>
            <p:cNvGrpSpPr/>
            <p:nvPr/>
          </p:nvGrpSpPr>
          <p:grpSpPr>
            <a:xfrm>
              <a:off x="5662041" y="3764946"/>
              <a:ext cx="75723" cy="75723"/>
              <a:chOff x="5662041" y="3764946"/>
              <a:chExt cx="75723" cy="75723"/>
            </a:xfrm>
          </p:grpSpPr>
          <p:sp>
            <p:nvSpPr>
              <p:cNvPr id="1665" name="Freeform: Shape 1664">
                <a:extLst>
                  <a:ext uri="{FF2B5EF4-FFF2-40B4-BE49-F238E27FC236}">
                    <a16:creationId xmlns:a16="http://schemas.microsoft.com/office/drawing/2014/main" id="{EA2B490D-4DFF-4F3C-762B-2C959BE1A2AE}"/>
                  </a:ext>
                </a:extLst>
              </p:cNvPr>
              <p:cNvSpPr/>
              <p:nvPr/>
            </p:nvSpPr>
            <p:spPr>
              <a:xfrm>
                <a:off x="5699950"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6" name="Freeform: Shape 1665">
                <a:extLst>
                  <a:ext uri="{FF2B5EF4-FFF2-40B4-BE49-F238E27FC236}">
                    <a16:creationId xmlns:a16="http://schemas.microsoft.com/office/drawing/2014/main" id="{52F052D8-A5A3-A4F5-CBB3-F34ED6625F73}"/>
                  </a:ext>
                </a:extLst>
              </p:cNvPr>
              <p:cNvSpPr/>
              <p:nvPr/>
            </p:nvSpPr>
            <p:spPr>
              <a:xfrm>
                <a:off x="5662041"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3" name="Graphic 112">
              <a:extLst>
                <a:ext uri="{FF2B5EF4-FFF2-40B4-BE49-F238E27FC236}">
                  <a16:creationId xmlns:a16="http://schemas.microsoft.com/office/drawing/2014/main" id="{A2B74D26-CF0C-348B-A83B-608098F76D43}"/>
                </a:ext>
              </a:extLst>
            </p:cNvPr>
            <p:cNvGrpSpPr/>
            <p:nvPr/>
          </p:nvGrpSpPr>
          <p:grpSpPr>
            <a:xfrm>
              <a:off x="5075110" y="3425571"/>
              <a:ext cx="75628" cy="75723"/>
              <a:chOff x="5075110" y="3425571"/>
              <a:chExt cx="75628" cy="75723"/>
            </a:xfrm>
          </p:grpSpPr>
          <p:sp>
            <p:nvSpPr>
              <p:cNvPr id="1663" name="Freeform: Shape 1662">
                <a:extLst>
                  <a:ext uri="{FF2B5EF4-FFF2-40B4-BE49-F238E27FC236}">
                    <a16:creationId xmlns:a16="http://schemas.microsoft.com/office/drawing/2014/main" id="{6CEA62D1-A442-B43A-0FD9-040117E45571}"/>
                  </a:ext>
                </a:extLst>
              </p:cNvPr>
              <p:cNvSpPr/>
              <p:nvPr/>
            </p:nvSpPr>
            <p:spPr>
              <a:xfrm>
                <a:off x="5112924"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4" name="Freeform: Shape 1663">
                <a:extLst>
                  <a:ext uri="{FF2B5EF4-FFF2-40B4-BE49-F238E27FC236}">
                    <a16:creationId xmlns:a16="http://schemas.microsoft.com/office/drawing/2014/main" id="{A43B5CF7-D1C4-6764-E5F8-F20766A4FAF0}"/>
                  </a:ext>
                </a:extLst>
              </p:cNvPr>
              <p:cNvSpPr/>
              <p:nvPr/>
            </p:nvSpPr>
            <p:spPr>
              <a:xfrm>
                <a:off x="5075110" y="346338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4" name="Graphic 112">
              <a:extLst>
                <a:ext uri="{FF2B5EF4-FFF2-40B4-BE49-F238E27FC236}">
                  <a16:creationId xmlns:a16="http://schemas.microsoft.com/office/drawing/2014/main" id="{8A1AC44C-1348-1E3A-ECB7-B4A33C6871BD}"/>
                </a:ext>
              </a:extLst>
            </p:cNvPr>
            <p:cNvGrpSpPr/>
            <p:nvPr/>
          </p:nvGrpSpPr>
          <p:grpSpPr>
            <a:xfrm>
              <a:off x="5099970" y="3425571"/>
              <a:ext cx="75723" cy="75723"/>
              <a:chOff x="5099970" y="3425571"/>
              <a:chExt cx="75723" cy="75723"/>
            </a:xfrm>
          </p:grpSpPr>
          <p:sp>
            <p:nvSpPr>
              <p:cNvPr id="1661" name="Freeform: Shape 1660">
                <a:extLst>
                  <a:ext uri="{FF2B5EF4-FFF2-40B4-BE49-F238E27FC236}">
                    <a16:creationId xmlns:a16="http://schemas.microsoft.com/office/drawing/2014/main" id="{F47399EE-F1D4-DC23-2124-DCFF5C1B9D96}"/>
                  </a:ext>
                </a:extLst>
              </p:cNvPr>
              <p:cNvSpPr/>
              <p:nvPr/>
            </p:nvSpPr>
            <p:spPr>
              <a:xfrm>
                <a:off x="5137880"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2" name="Freeform: Shape 1661">
                <a:extLst>
                  <a:ext uri="{FF2B5EF4-FFF2-40B4-BE49-F238E27FC236}">
                    <a16:creationId xmlns:a16="http://schemas.microsoft.com/office/drawing/2014/main" id="{EAD8C4A1-9C3B-A2BC-5658-A8AC68564B2A}"/>
                  </a:ext>
                </a:extLst>
              </p:cNvPr>
              <p:cNvSpPr/>
              <p:nvPr/>
            </p:nvSpPr>
            <p:spPr>
              <a:xfrm>
                <a:off x="5099970" y="34633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5" name="Graphic 112">
              <a:extLst>
                <a:ext uri="{FF2B5EF4-FFF2-40B4-BE49-F238E27FC236}">
                  <a16:creationId xmlns:a16="http://schemas.microsoft.com/office/drawing/2014/main" id="{6D1ED98C-48FE-F015-3346-88422AB3BC8D}"/>
                </a:ext>
              </a:extLst>
            </p:cNvPr>
            <p:cNvGrpSpPr/>
            <p:nvPr/>
          </p:nvGrpSpPr>
          <p:grpSpPr>
            <a:xfrm>
              <a:off x="5137880" y="3463385"/>
              <a:ext cx="75628" cy="75723"/>
              <a:chOff x="5137880" y="3463385"/>
              <a:chExt cx="75628" cy="75723"/>
            </a:xfrm>
          </p:grpSpPr>
          <p:sp>
            <p:nvSpPr>
              <p:cNvPr id="1659" name="Freeform: Shape 1658">
                <a:extLst>
                  <a:ext uri="{FF2B5EF4-FFF2-40B4-BE49-F238E27FC236}">
                    <a16:creationId xmlns:a16="http://schemas.microsoft.com/office/drawing/2014/main" id="{5A9AC8A3-5220-A3A0-1E04-54827315A94B}"/>
                  </a:ext>
                </a:extLst>
              </p:cNvPr>
              <p:cNvSpPr/>
              <p:nvPr/>
            </p:nvSpPr>
            <p:spPr>
              <a:xfrm>
                <a:off x="517569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60" name="Freeform: Shape 1659">
                <a:extLst>
                  <a:ext uri="{FF2B5EF4-FFF2-40B4-BE49-F238E27FC236}">
                    <a16:creationId xmlns:a16="http://schemas.microsoft.com/office/drawing/2014/main" id="{19735CE8-AE4D-7634-20C7-EDB95B8BDBC5}"/>
                  </a:ext>
                </a:extLst>
              </p:cNvPr>
              <p:cNvSpPr/>
              <p:nvPr/>
            </p:nvSpPr>
            <p:spPr>
              <a:xfrm>
                <a:off x="513788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6" name="Graphic 112">
              <a:extLst>
                <a:ext uri="{FF2B5EF4-FFF2-40B4-BE49-F238E27FC236}">
                  <a16:creationId xmlns:a16="http://schemas.microsoft.com/office/drawing/2014/main" id="{216B7A6D-9DF3-A771-D5F3-40EBFA3115A8}"/>
                </a:ext>
              </a:extLst>
            </p:cNvPr>
            <p:cNvGrpSpPr/>
            <p:nvPr/>
          </p:nvGrpSpPr>
          <p:grpSpPr>
            <a:xfrm>
              <a:off x="5152167" y="3463385"/>
              <a:ext cx="75723" cy="75723"/>
              <a:chOff x="5152167" y="3463385"/>
              <a:chExt cx="75723" cy="75723"/>
            </a:xfrm>
          </p:grpSpPr>
          <p:sp>
            <p:nvSpPr>
              <p:cNvPr id="1657" name="Freeform: Shape 1656">
                <a:extLst>
                  <a:ext uri="{FF2B5EF4-FFF2-40B4-BE49-F238E27FC236}">
                    <a16:creationId xmlns:a16="http://schemas.microsoft.com/office/drawing/2014/main" id="{A764DBDC-9FA8-738E-F95B-70FD8844D958}"/>
                  </a:ext>
                </a:extLst>
              </p:cNvPr>
              <p:cNvSpPr/>
              <p:nvPr/>
            </p:nvSpPr>
            <p:spPr>
              <a:xfrm>
                <a:off x="5189982"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8" name="Freeform: Shape 1657">
                <a:extLst>
                  <a:ext uri="{FF2B5EF4-FFF2-40B4-BE49-F238E27FC236}">
                    <a16:creationId xmlns:a16="http://schemas.microsoft.com/office/drawing/2014/main" id="{00BF6059-9397-AE14-D763-26476653257B}"/>
                  </a:ext>
                </a:extLst>
              </p:cNvPr>
              <p:cNvSpPr/>
              <p:nvPr/>
            </p:nvSpPr>
            <p:spPr>
              <a:xfrm>
                <a:off x="5152167" y="3501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7" name="Graphic 112">
              <a:extLst>
                <a:ext uri="{FF2B5EF4-FFF2-40B4-BE49-F238E27FC236}">
                  <a16:creationId xmlns:a16="http://schemas.microsoft.com/office/drawing/2014/main" id="{193D762A-3608-8766-97A6-A5014754FD29}"/>
                </a:ext>
              </a:extLst>
            </p:cNvPr>
            <p:cNvGrpSpPr/>
            <p:nvPr/>
          </p:nvGrpSpPr>
          <p:grpSpPr>
            <a:xfrm>
              <a:off x="5166550" y="3463385"/>
              <a:ext cx="75628" cy="75723"/>
              <a:chOff x="5166550" y="3463385"/>
              <a:chExt cx="75628" cy="75723"/>
            </a:xfrm>
          </p:grpSpPr>
          <p:sp>
            <p:nvSpPr>
              <p:cNvPr id="1655" name="Freeform: Shape 1654">
                <a:extLst>
                  <a:ext uri="{FF2B5EF4-FFF2-40B4-BE49-F238E27FC236}">
                    <a16:creationId xmlns:a16="http://schemas.microsoft.com/office/drawing/2014/main" id="{B3338CC1-A482-C367-6B27-153CC9682EB4}"/>
                  </a:ext>
                </a:extLst>
              </p:cNvPr>
              <p:cNvSpPr/>
              <p:nvPr/>
            </p:nvSpPr>
            <p:spPr>
              <a:xfrm>
                <a:off x="520436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6" name="Freeform: Shape 1655">
                <a:extLst>
                  <a:ext uri="{FF2B5EF4-FFF2-40B4-BE49-F238E27FC236}">
                    <a16:creationId xmlns:a16="http://schemas.microsoft.com/office/drawing/2014/main" id="{FD78833E-DB77-A9DE-99B3-280D680B642A}"/>
                  </a:ext>
                </a:extLst>
              </p:cNvPr>
              <p:cNvSpPr/>
              <p:nvPr/>
            </p:nvSpPr>
            <p:spPr>
              <a:xfrm>
                <a:off x="516655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8" name="Graphic 112">
              <a:extLst>
                <a:ext uri="{FF2B5EF4-FFF2-40B4-BE49-F238E27FC236}">
                  <a16:creationId xmlns:a16="http://schemas.microsoft.com/office/drawing/2014/main" id="{7434C6FC-2133-DC79-714B-5EEDE8226BBD}"/>
                </a:ext>
              </a:extLst>
            </p:cNvPr>
            <p:cNvGrpSpPr/>
            <p:nvPr/>
          </p:nvGrpSpPr>
          <p:grpSpPr>
            <a:xfrm>
              <a:off x="5180838" y="3523107"/>
              <a:ext cx="75723" cy="75723"/>
              <a:chOff x="5180838" y="3523107"/>
              <a:chExt cx="75723" cy="75723"/>
            </a:xfrm>
          </p:grpSpPr>
          <p:sp>
            <p:nvSpPr>
              <p:cNvPr id="1653" name="Freeform: Shape 1652">
                <a:extLst>
                  <a:ext uri="{FF2B5EF4-FFF2-40B4-BE49-F238E27FC236}">
                    <a16:creationId xmlns:a16="http://schemas.microsoft.com/office/drawing/2014/main" id="{5EF10336-F87D-ED7A-C3ED-8C970E69736A}"/>
                  </a:ext>
                </a:extLst>
              </p:cNvPr>
              <p:cNvSpPr/>
              <p:nvPr/>
            </p:nvSpPr>
            <p:spPr>
              <a:xfrm>
                <a:off x="5218652" y="35231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4" name="Freeform: Shape 1653">
                <a:extLst>
                  <a:ext uri="{FF2B5EF4-FFF2-40B4-BE49-F238E27FC236}">
                    <a16:creationId xmlns:a16="http://schemas.microsoft.com/office/drawing/2014/main" id="{E95845B5-5D36-5963-29E5-C3D0868B2034}"/>
                  </a:ext>
                </a:extLst>
              </p:cNvPr>
              <p:cNvSpPr/>
              <p:nvPr/>
            </p:nvSpPr>
            <p:spPr>
              <a:xfrm>
                <a:off x="5180838" y="3561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9" name="Graphic 112">
              <a:extLst>
                <a:ext uri="{FF2B5EF4-FFF2-40B4-BE49-F238E27FC236}">
                  <a16:creationId xmlns:a16="http://schemas.microsoft.com/office/drawing/2014/main" id="{701A516C-CBB4-53BF-9B05-F87809E844E1}"/>
                </a:ext>
              </a:extLst>
            </p:cNvPr>
            <p:cNvGrpSpPr/>
            <p:nvPr/>
          </p:nvGrpSpPr>
          <p:grpSpPr>
            <a:xfrm>
              <a:off x="5227701" y="3598830"/>
              <a:ext cx="75628" cy="75723"/>
              <a:chOff x="5227701" y="3598830"/>
              <a:chExt cx="75628" cy="75723"/>
            </a:xfrm>
          </p:grpSpPr>
          <p:sp>
            <p:nvSpPr>
              <p:cNvPr id="1651" name="Freeform: Shape 1650">
                <a:extLst>
                  <a:ext uri="{FF2B5EF4-FFF2-40B4-BE49-F238E27FC236}">
                    <a16:creationId xmlns:a16="http://schemas.microsoft.com/office/drawing/2014/main" id="{E7A887D4-5B28-73A9-C724-AA9446123BFF}"/>
                  </a:ext>
                </a:extLst>
              </p:cNvPr>
              <p:cNvSpPr/>
              <p:nvPr/>
            </p:nvSpPr>
            <p:spPr>
              <a:xfrm>
                <a:off x="5265515"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2" name="Freeform: Shape 1651">
                <a:extLst>
                  <a:ext uri="{FF2B5EF4-FFF2-40B4-BE49-F238E27FC236}">
                    <a16:creationId xmlns:a16="http://schemas.microsoft.com/office/drawing/2014/main" id="{DD6DFD9F-48D3-5BB1-72D6-139726E04A5C}"/>
                  </a:ext>
                </a:extLst>
              </p:cNvPr>
              <p:cNvSpPr/>
              <p:nvPr/>
            </p:nvSpPr>
            <p:spPr>
              <a:xfrm>
                <a:off x="5227701"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0" name="Graphic 112">
              <a:extLst>
                <a:ext uri="{FF2B5EF4-FFF2-40B4-BE49-F238E27FC236}">
                  <a16:creationId xmlns:a16="http://schemas.microsoft.com/office/drawing/2014/main" id="{AD3A1596-6CDF-12D4-25E7-A727313219CD}"/>
                </a:ext>
              </a:extLst>
            </p:cNvPr>
            <p:cNvGrpSpPr/>
            <p:nvPr/>
          </p:nvGrpSpPr>
          <p:grpSpPr>
            <a:xfrm>
              <a:off x="5195316" y="3549015"/>
              <a:ext cx="75628" cy="75628"/>
              <a:chOff x="5195316" y="3549015"/>
              <a:chExt cx="75628" cy="75628"/>
            </a:xfrm>
          </p:grpSpPr>
          <p:sp>
            <p:nvSpPr>
              <p:cNvPr id="1649" name="Freeform: Shape 1648">
                <a:extLst>
                  <a:ext uri="{FF2B5EF4-FFF2-40B4-BE49-F238E27FC236}">
                    <a16:creationId xmlns:a16="http://schemas.microsoft.com/office/drawing/2014/main" id="{44EEE5CF-77F1-F900-3E3D-66DEE8F121A8}"/>
                  </a:ext>
                </a:extLst>
              </p:cNvPr>
              <p:cNvSpPr/>
              <p:nvPr/>
            </p:nvSpPr>
            <p:spPr>
              <a:xfrm>
                <a:off x="5233130"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50" name="Freeform: Shape 1649">
                <a:extLst>
                  <a:ext uri="{FF2B5EF4-FFF2-40B4-BE49-F238E27FC236}">
                    <a16:creationId xmlns:a16="http://schemas.microsoft.com/office/drawing/2014/main" id="{3B7D6605-41EB-A02F-0B00-F5252AE54034}"/>
                  </a:ext>
                </a:extLst>
              </p:cNvPr>
              <p:cNvSpPr/>
              <p:nvPr/>
            </p:nvSpPr>
            <p:spPr>
              <a:xfrm>
                <a:off x="5195316" y="35868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1" name="Graphic 112">
              <a:extLst>
                <a:ext uri="{FF2B5EF4-FFF2-40B4-BE49-F238E27FC236}">
                  <a16:creationId xmlns:a16="http://schemas.microsoft.com/office/drawing/2014/main" id="{E45D74A1-2D61-9465-93BB-758F31836341}"/>
                </a:ext>
              </a:extLst>
            </p:cNvPr>
            <p:cNvGrpSpPr/>
            <p:nvPr/>
          </p:nvGrpSpPr>
          <p:grpSpPr>
            <a:xfrm>
              <a:off x="5184362" y="3549015"/>
              <a:ext cx="75723" cy="75628"/>
              <a:chOff x="5184362" y="3549015"/>
              <a:chExt cx="75723" cy="75628"/>
            </a:xfrm>
          </p:grpSpPr>
          <p:sp>
            <p:nvSpPr>
              <p:cNvPr id="1647" name="Freeform: Shape 1646">
                <a:extLst>
                  <a:ext uri="{FF2B5EF4-FFF2-40B4-BE49-F238E27FC236}">
                    <a16:creationId xmlns:a16="http://schemas.microsoft.com/office/drawing/2014/main" id="{925E8A96-077E-0850-4C77-F1D26A2F7306}"/>
                  </a:ext>
                </a:extLst>
              </p:cNvPr>
              <p:cNvSpPr/>
              <p:nvPr/>
            </p:nvSpPr>
            <p:spPr>
              <a:xfrm>
                <a:off x="5222176"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8" name="Freeform: Shape 1647">
                <a:extLst>
                  <a:ext uri="{FF2B5EF4-FFF2-40B4-BE49-F238E27FC236}">
                    <a16:creationId xmlns:a16="http://schemas.microsoft.com/office/drawing/2014/main" id="{37519084-E5F1-8455-3E92-EC980BD90F7C}"/>
                  </a:ext>
                </a:extLst>
              </p:cNvPr>
              <p:cNvSpPr/>
              <p:nvPr/>
            </p:nvSpPr>
            <p:spPr>
              <a:xfrm>
                <a:off x="5184362" y="3586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2" name="Graphic 112">
              <a:extLst>
                <a:ext uri="{FF2B5EF4-FFF2-40B4-BE49-F238E27FC236}">
                  <a16:creationId xmlns:a16="http://schemas.microsoft.com/office/drawing/2014/main" id="{BAB8A9D1-692F-916A-7408-E2B7858AD32A}"/>
                </a:ext>
              </a:extLst>
            </p:cNvPr>
            <p:cNvGrpSpPr/>
            <p:nvPr/>
          </p:nvGrpSpPr>
          <p:grpSpPr>
            <a:xfrm>
              <a:off x="4769643" y="3323272"/>
              <a:ext cx="75723" cy="75628"/>
              <a:chOff x="4769643" y="3323272"/>
              <a:chExt cx="75723" cy="75628"/>
            </a:xfrm>
          </p:grpSpPr>
          <p:sp>
            <p:nvSpPr>
              <p:cNvPr id="1645" name="Freeform: Shape 1644">
                <a:extLst>
                  <a:ext uri="{FF2B5EF4-FFF2-40B4-BE49-F238E27FC236}">
                    <a16:creationId xmlns:a16="http://schemas.microsoft.com/office/drawing/2014/main" id="{335C8631-3C89-0AE1-4C21-6F938FCEC871}"/>
                  </a:ext>
                </a:extLst>
              </p:cNvPr>
              <p:cNvSpPr/>
              <p:nvPr/>
            </p:nvSpPr>
            <p:spPr>
              <a:xfrm>
                <a:off x="4807458"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6" name="Freeform: Shape 1645">
                <a:extLst>
                  <a:ext uri="{FF2B5EF4-FFF2-40B4-BE49-F238E27FC236}">
                    <a16:creationId xmlns:a16="http://schemas.microsoft.com/office/drawing/2014/main" id="{0098CDB2-B3F5-16AB-CD78-4AD6B834881F}"/>
                  </a:ext>
                </a:extLst>
              </p:cNvPr>
              <p:cNvSpPr/>
              <p:nvPr/>
            </p:nvSpPr>
            <p:spPr>
              <a:xfrm>
                <a:off x="4769643"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3" name="Graphic 112">
              <a:extLst>
                <a:ext uri="{FF2B5EF4-FFF2-40B4-BE49-F238E27FC236}">
                  <a16:creationId xmlns:a16="http://schemas.microsoft.com/office/drawing/2014/main" id="{17967296-E12C-4A94-1C99-39C8ABD38B2D}"/>
                </a:ext>
              </a:extLst>
            </p:cNvPr>
            <p:cNvGrpSpPr/>
            <p:nvPr/>
          </p:nvGrpSpPr>
          <p:grpSpPr>
            <a:xfrm>
              <a:off x="4755165" y="3323272"/>
              <a:ext cx="75723" cy="75628"/>
              <a:chOff x="4755165" y="3323272"/>
              <a:chExt cx="75723" cy="75628"/>
            </a:xfrm>
          </p:grpSpPr>
          <p:sp>
            <p:nvSpPr>
              <p:cNvPr id="1643" name="Freeform: Shape 1642">
                <a:extLst>
                  <a:ext uri="{FF2B5EF4-FFF2-40B4-BE49-F238E27FC236}">
                    <a16:creationId xmlns:a16="http://schemas.microsoft.com/office/drawing/2014/main" id="{EF81597F-61B1-F51C-519A-010AB70BAA1B}"/>
                  </a:ext>
                </a:extLst>
              </p:cNvPr>
              <p:cNvSpPr/>
              <p:nvPr/>
            </p:nvSpPr>
            <p:spPr>
              <a:xfrm>
                <a:off x="4792980"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4" name="Freeform: Shape 1643">
                <a:extLst>
                  <a:ext uri="{FF2B5EF4-FFF2-40B4-BE49-F238E27FC236}">
                    <a16:creationId xmlns:a16="http://schemas.microsoft.com/office/drawing/2014/main" id="{CEC8A042-4701-4A25-4A6D-3C55354960E9}"/>
                  </a:ext>
                </a:extLst>
              </p:cNvPr>
              <p:cNvSpPr/>
              <p:nvPr/>
            </p:nvSpPr>
            <p:spPr>
              <a:xfrm>
                <a:off x="4755165"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4" name="Graphic 112">
              <a:extLst>
                <a:ext uri="{FF2B5EF4-FFF2-40B4-BE49-F238E27FC236}">
                  <a16:creationId xmlns:a16="http://schemas.microsoft.com/office/drawing/2014/main" id="{F577C347-82AB-854C-D920-4F81277D5B08}"/>
                </a:ext>
              </a:extLst>
            </p:cNvPr>
            <p:cNvGrpSpPr/>
            <p:nvPr/>
          </p:nvGrpSpPr>
          <p:grpSpPr>
            <a:xfrm>
              <a:off x="4762404" y="3323272"/>
              <a:ext cx="75723" cy="75628"/>
              <a:chOff x="4762404" y="3323272"/>
              <a:chExt cx="75723" cy="75628"/>
            </a:xfrm>
          </p:grpSpPr>
          <p:sp>
            <p:nvSpPr>
              <p:cNvPr id="1641" name="Freeform: Shape 1640">
                <a:extLst>
                  <a:ext uri="{FF2B5EF4-FFF2-40B4-BE49-F238E27FC236}">
                    <a16:creationId xmlns:a16="http://schemas.microsoft.com/office/drawing/2014/main" id="{A6EC35D5-C484-6A83-7336-25275F589479}"/>
                  </a:ext>
                </a:extLst>
              </p:cNvPr>
              <p:cNvSpPr/>
              <p:nvPr/>
            </p:nvSpPr>
            <p:spPr>
              <a:xfrm>
                <a:off x="4800219"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2" name="Freeform: Shape 1641">
                <a:extLst>
                  <a:ext uri="{FF2B5EF4-FFF2-40B4-BE49-F238E27FC236}">
                    <a16:creationId xmlns:a16="http://schemas.microsoft.com/office/drawing/2014/main" id="{341466CE-6B9C-B2A4-3857-F614BE34A401}"/>
                  </a:ext>
                </a:extLst>
              </p:cNvPr>
              <p:cNvSpPr/>
              <p:nvPr/>
            </p:nvSpPr>
            <p:spPr>
              <a:xfrm>
                <a:off x="4762404"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5" name="Graphic 112">
              <a:extLst>
                <a:ext uri="{FF2B5EF4-FFF2-40B4-BE49-F238E27FC236}">
                  <a16:creationId xmlns:a16="http://schemas.microsoft.com/office/drawing/2014/main" id="{7950EDF3-0ECF-9BEC-617B-5A36F2AA2633}"/>
                </a:ext>
              </a:extLst>
            </p:cNvPr>
            <p:cNvGrpSpPr/>
            <p:nvPr/>
          </p:nvGrpSpPr>
          <p:grpSpPr>
            <a:xfrm>
              <a:off x="4724590" y="3199257"/>
              <a:ext cx="75628" cy="75628"/>
              <a:chOff x="4724590" y="3199257"/>
              <a:chExt cx="75628" cy="75628"/>
            </a:xfrm>
          </p:grpSpPr>
          <p:sp>
            <p:nvSpPr>
              <p:cNvPr id="1639" name="Freeform: Shape 1638">
                <a:extLst>
                  <a:ext uri="{FF2B5EF4-FFF2-40B4-BE49-F238E27FC236}">
                    <a16:creationId xmlns:a16="http://schemas.microsoft.com/office/drawing/2014/main" id="{2F58AEF3-CD42-F67B-920F-989D88C85920}"/>
                  </a:ext>
                </a:extLst>
              </p:cNvPr>
              <p:cNvSpPr/>
              <p:nvPr/>
            </p:nvSpPr>
            <p:spPr>
              <a:xfrm>
                <a:off x="4762404"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40" name="Freeform: Shape 1639">
                <a:extLst>
                  <a:ext uri="{FF2B5EF4-FFF2-40B4-BE49-F238E27FC236}">
                    <a16:creationId xmlns:a16="http://schemas.microsoft.com/office/drawing/2014/main" id="{E1CD9F01-BD05-F2B4-7C54-59CB1C28518E}"/>
                  </a:ext>
                </a:extLst>
              </p:cNvPr>
              <p:cNvSpPr/>
              <p:nvPr/>
            </p:nvSpPr>
            <p:spPr>
              <a:xfrm>
                <a:off x="4724590"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6" name="Graphic 112">
              <a:extLst>
                <a:ext uri="{FF2B5EF4-FFF2-40B4-BE49-F238E27FC236}">
                  <a16:creationId xmlns:a16="http://schemas.microsoft.com/office/drawing/2014/main" id="{E9512DD7-9000-09AB-3A64-ACE2B098D558}"/>
                </a:ext>
              </a:extLst>
            </p:cNvPr>
            <p:cNvGrpSpPr/>
            <p:nvPr/>
          </p:nvGrpSpPr>
          <p:grpSpPr>
            <a:xfrm>
              <a:off x="4710112" y="3199257"/>
              <a:ext cx="75628" cy="75628"/>
              <a:chOff x="4710112" y="3199257"/>
              <a:chExt cx="75628" cy="75628"/>
            </a:xfrm>
          </p:grpSpPr>
          <p:sp>
            <p:nvSpPr>
              <p:cNvPr id="1637" name="Freeform: Shape 1636">
                <a:extLst>
                  <a:ext uri="{FF2B5EF4-FFF2-40B4-BE49-F238E27FC236}">
                    <a16:creationId xmlns:a16="http://schemas.microsoft.com/office/drawing/2014/main" id="{42FB3749-3741-8847-C240-A2246EB5FD79}"/>
                  </a:ext>
                </a:extLst>
              </p:cNvPr>
              <p:cNvSpPr/>
              <p:nvPr/>
            </p:nvSpPr>
            <p:spPr>
              <a:xfrm>
                <a:off x="4747926"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8" name="Freeform: Shape 1637">
                <a:extLst>
                  <a:ext uri="{FF2B5EF4-FFF2-40B4-BE49-F238E27FC236}">
                    <a16:creationId xmlns:a16="http://schemas.microsoft.com/office/drawing/2014/main" id="{C28CEEC9-DB14-5C9F-33FE-AD3171D7143A}"/>
                  </a:ext>
                </a:extLst>
              </p:cNvPr>
              <p:cNvSpPr/>
              <p:nvPr/>
            </p:nvSpPr>
            <p:spPr>
              <a:xfrm>
                <a:off x="4710112"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7" name="Graphic 112">
              <a:extLst>
                <a:ext uri="{FF2B5EF4-FFF2-40B4-BE49-F238E27FC236}">
                  <a16:creationId xmlns:a16="http://schemas.microsoft.com/office/drawing/2014/main" id="{177A70ED-A303-34E1-BBB4-DAACB4ECAE63}"/>
                </a:ext>
              </a:extLst>
            </p:cNvPr>
            <p:cNvGrpSpPr/>
            <p:nvPr/>
          </p:nvGrpSpPr>
          <p:grpSpPr>
            <a:xfrm>
              <a:off x="4717351" y="3199257"/>
              <a:ext cx="75628" cy="75628"/>
              <a:chOff x="4717351" y="3199257"/>
              <a:chExt cx="75628" cy="75628"/>
            </a:xfrm>
          </p:grpSpPr>
          <p:sp>
            <p:nvSpPr>
              <p:cNvPr id="1635" name="Freeform: Shape 1634">
                <a:extLst>
                  <a:ext uri="{FF2B5EF4-FFF2-40B4-BE49-F238E27FC236}">
                    <a16:creationId xmlns:a16="http://schemas.microsoft.com/office/drawing/2014/main" id="{F7CF9296-98DC-A821-923C-9B2229291092}"/>
                  </a:ext>
                </a:extLst>
              </p:cNvPr>
              <p:cNvSpPr/>
              <p:nvPr/>
            </p:nvSpPr>
            <p:spPr>
              <a:xfrm>
                <a:off x="4755165"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6" name="Freeform: Shape 1635">
                <a:extLst>
                  <a:ext uri="{FF2B5EF4-FFF2-40B4-BE49-F238E27FC236}">
                    <a16:creationId xmlns:a16="http://schemas.microsoft.com/office/drawing/2014/main" id="{66FF1B01-5763-27B6-E4B3-89010C0B662A}"/>
                  </a:ext>
                </a:extLst>
              </p:cNvPr>
              <p:cNvSpPr/>
              <p:nvPr/>
            </p:nvSpPr>
            <p:spPr>
              <a:xfrm>
                <a:off x="4717351" y="32370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8" name="Graphic 112">
              <a:extLst>
                <a:ext uri="{FF2B5EF4-FFF2-40B4-BE49-F238E27FC236}">
                  <a16:creationId xmlns:a16="http://schemas.microsoft.com/office/drawing/2014/main" id="{BE20F438-95CD-CD1F-BDB8-3953BA0DF50B}"/>
                </a:ext>
              </a:extLst>
            </p:cNvPr>
            <p:cNvGrpSpPr/>
            <p:nvPr/>
          </p:nvGrpSpPr>
          <p:grpSpPr>
            <a:xfrm>
              <a:off x="4731829" y="3199257"/>
              <a:ext cx="75628" cy="75628"/>
              <a:chOff x="4731829" y="3199257"/>
              <a:chExt cx="75628" cy="75628"/>
            </a:xfrm>
          </p:grpSpPr>
          <p:sp>
            <p:nvSpPr>
              <p:cNvPr id="1633" name="Freeform: Shape 1632">
                <a:extLst>
                  <a:ext uri="{FF2B5EF4-FFF2-40B4-BE49-F238E27FC236}">
                    <a16:creationId xmlns:a16="http://schemas.microsoft.com/office/drawing/2014/main" id="{5D8F5B56-40F1-FC3E-8655-285AB9963E2F}"/>
                  </a:ext>
                </a:extLst>
              </p:cNvPr>
              <p:cNvSpPr/>
              <p:nvPr/>
            </p:nvSpPr>
            <p:spPr>
              <a:xfrm>
                <a:off x="4769643"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4" name="Freeform: Shape 1633">
                <a:extLst>
                  <a:ext uri="{FF2B5EF4-FFF2-40B4-BE49-F238E27FC236}">
                    <a16:creationId xmlns:a16="http://schemas.microsoft.com/office/drawing/2014/main" id="{CF7501BC-4D63-E276-5BC3-7F94B53A75E8}"/>
                  </a:ext>
                </a:extLst>
              </p:cNvPr>
              <p:cNvSpPr/>
              <p:nvPr/>
            </p:nvSpPr>
            <p:spPr>
              <a:xfrm>
                <a:off x="4731829"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9" name="Graphic 112">
              <a:extLst>
                <a:ext uri="{FF2B5EF4-FFF2-40B4-BE49-F238E27FC236}">
                  <a16:creationId xmlns:a16="http://schemas.microsoft.com/office/drawing/2014/main" id="{C21B27FD-ADCF-2EC1-0CF6-ECD584562F99}"/>
                </a:ext>
              </a:extLst>
            </p:cNvPr>
            <p:cNvGrpSpPr/>
            <p:nvPr/>
          </p:nvGrpSpPr>
          <p:grpSpPr>
            <a:xfrm>
              <a:off x="4751546" y="3244024"/>
              <a:ext cx="75723" cy="75628"/>
              <a:chOff x="4751546" y="3244024"/>
              <a:chExt cx="75723" cy="75628"/>
            </a:xfrm>
          </p:grpSpPr>
          <p:sp>
            <p:nvSpPr>
              <p:cNvPr id="1631" name="Freeform: Shape 1630">
                <a:extLst>
                  <a:ext uri="{FF2B5EF4-FFF2-40B4-BE49-F238E27FC236}">
                    <a16:creationId xmlns:a16="http://schemas.microsoft.com/office/drawing/2014/main" id="{6237A0ED-98FB-CE60-B5E7-A32F43E1B4C3}"/>
                  </a:ext>
                </a:extLst>
              </p:cNvPr>
              <p:cNvSpPr/>
              <p:nvPr/>
            </p:nvSpPr>
            <p:spPr>
              <a:xfrm>
                <a:off x="4789360"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2" name="Freeform: Shape 1631">
                <a:extLst>
                  <a:ext uri="{FF2B5EF4-FFF2-40B4-BE49-F238E27FC236}">
                    <a16:creationId xmlns:a16="http://schemas.microsoft.com/office/drawing/2014/main" id="{A3E0EFD8-14D4-5EDE-964C-D8DC562CA532}"/>
                  </a:ext>
                </a:extLst>
              </p:cNvPr>
              <p:cNvSpPr/>
              <p:nvPr/>
            </p:nvSpPr>
            <p:spPr>
              <a:xfrm>
                <a:off x="4751546"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0" name="Graphic 112">
              <a:extLst>
                <a:ext uri="{FF2B5EF4-FFF2-40B4-BE49-F238E27FC236}">
                  <a16:creationId xmlns:a16="http://schemas.microsoft.com/office/drawing/2014/main" id="{8AF6A9F2-1C58-0DF5-7147-CF13F63B80B3}"/>
                </a:ext>
              </a:extLst>
            </p:cNvPr>
            <p:cNvGrpSpPr/>
            <p:nvPr/>
          </p:nvGrpSpPr>
          <p:grpSpPr>
            <a:xfrm>
              <a:off x="4737068" y="3244024"/>
              <a:ext cx="75723" cy="75628"/>
              <a:chOff x="4737068" y="3244024"/>
              <a:chExt cx="75723" cy="75628"/>
            </a:xfrm>
          </p:grpSpPr>
          <p:sp>
            <p:nvSpPr>
              <p:cNvPr id="1629" name="Freeform: Shape 1628">
                <a:extLst>
                  <a:ext uri="{FF2B5EF4-FFF2-40B4-BE49-F238E27FC236}">
                    <a16:creationId xmlns:a16="http://schemas.microsoft.com/office/drawing/2014/main" id="{CB1BEB66-A4CA-AEE4-BB26-10DFBE5EB442}"/>
                  </a:ext>
                </a:extLst>
              </p:cNvPr>
              <p:cNvSpPr/>
              <p:nvPr/>
            </p:nvSpPr>
            <p:spPr>
              <a:xfrm>
                <a:off x="4774882"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30" name="Freeform: Shape 1629">
                <a:extLst>
                  <a:ext uri="{FF2B5EF4-FFF2-40B4-BE49-F238E27FC236}">
                    <a16:creationId xmlns:a16="http://schemas.microsoft.com/office/drawing/2014/main" id="{4F7CEC56-EC8A-82B2-909C-2F557BCE81F8}"/>
                  </a:ext>
                </a:extLst>
              </p:cNvPr>
              <p:cNvSpPr/>
              <p:nvPr/>
            </p:nvSpPr>
            <p:spPr>
              <a:xfrm>
                <a:off x="4737068"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1" name="Graphic 112">
              <a:extLst>
                <a:ext uri="{FF2B5EF4-FFF2-40B4-BE49-F238E27FC236}">
                  <a16:creationId xmlns:a16="http://schemas.microsoft.com/office/drawing/2014/main" id="{839D0B4C-6215-2A5B-45C3-1E7EF8E94D1A}"/>
                </a:ext>
              </a:extLst>
            </p:cNvPr>
            <p:cNvGrpSpPr/>
            <p:nvPr/>
          </p:nvGrpSpPr>
          <p:grpSpPr>
            <a:xfrm>
              <a:off x="4744307" y="3244024"/>
              <a:ext cx="75723" cy="75628"/>
              <a:chOff x="4744307" y="3244024"/>
              <a:chExt cx="75723" cy="75628"/>
            </a:xfrm>
          </p:grpSpPr>
          <p:sp>
            <p:nvSpPr>
              <p:cNvPr id="1627" name="Freeform: Shape 1626">
                <a:extLst>
                  <a:ext uri="{FF2B5EF4-FFF2-40B4-BE49-F238E27FC236}">
                    <a16:creationId xmlns:a16="http://schemas.microsoft.com/office/drawing/2014/main" id="{C887DFA2-5955-A5F2-7CEF-CA14ACDBF0CA}"/>
                  </a:ext>
                </a:extLst>
              </p:cNvPr>
              <p:cNvSpPr/>
              <p:nvPr/>
            </p:nvSpPr>
            <p:spPr>
              <a:xfrm>
                <a:off x="4782121"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8" name="Freeform: Shape 1627">
                <a:extLst>
                  <a:ext uri="{FF2B5EF4-FFF2-40B4-BE49-F238E27FC236}">
                    <a16:creationId xmlns:a16="http://schemas.microsoft.com/office/drawing/2014/main" id="{85CD18DE-D0F9-5293-1FDA-CB0B5CE87671}"/>
                  </a:ext>
                </a:extLst>
              </p:cNvPr>
              <p:cNvSpPr/>
              <p:nvPr/>
            </p:nvSpPr>
            <p:spPr>
              <a:xfrm>
                <a:off x="4744307"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2" name="Graphic 112">
              <a:extLst>
                <a:ext uri="{FF2B5EF4-FFF2-40B4-BE49-F238E27FC236}">
                  <a16:creationId xmlns:a16="http://schemas.microsoft.com/office/drawing/2014/main" id="{63F577D9-8751-C423-2079-8B37F20A773C}"/>
                </a:ext>
              </a:extLst>
            </p:cNvPr>
            <p:cNvGrpSpPr/>
            <p:nvPr/>
          </p:nvGrpSpPr>
          <p:grpSpPr>
            <a:xfrm>
              <a:off x="4758785" y="3244024"/>
              <a:ext cx="75723" cy="75628"/>
              <a:chOff x="4758785" y="3244024"/>
              <a:chExt cx="75723" cy="75628"/>
            </a:xfrm>
          </p:grpSpPr>
          <p:sp>
            <p:nvSpPr>
              <p:cNvPr id="1625" name="Freeform: Shape 1624">
                <a:extLst>
                  <a:ext uri="{FF2B5EF4-FFF2-40B4-BE49-F238E27FC236}">
                    <a16:creationId xmlns:a16="http://schemas.microsoft.com/office/drawing/2014/main" id="{03ADC48D-29E3-F2E6-203A-C14EBD1A4678}"/>
                  </a:ext>
                </a:extLst>
              </p:cNvPr>
              <p:cNvSpPr/>
              <p:nvPr/>
            </p:nvSpPr>
            <p:spPr>
              <a:xfrm>
                <a:off x="4796599"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6" name="Freeform: Shape 1625">
                <a:extLst>
                  <a:ext uri="{FF2B5EF4-FFF2-40B4-BE49-F238E27FC236}">
                    <a16:creationId xmlns:a16="http://schemas.microsoft.com/office/drawing/2014/main" id="{DCDCAC34-6D87-C19B-F123-9F36E693A731}"/>
                  </a:ext>
                </a:extLst>
              </p:cNvPr>
              <p:cNvSpPr/>
              <p:nvPr/>
            </p:nvSpPr>
            <p:spPr>
              <a:xfrm>
                <a:off x="4758785"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3" name="Graphic 112">
              <a:extLst>
                <a:ext uri="{FF2B5EF4-FFF2-40B4-BE49-F238E27FC236}">
                  <a16:creationId xmlns:a16="http://schemas.microsoft.com/office/drawing/2014/main" id="{ECF07B5F-CBA4-46BB-C6E9-989A0179D157}"/>
                </a:ext>
              </a:extLst>
            </p:cNvPr>
            <p:cNvGrpSpPr/>
            <p:nvPr/>
          </p:nvGrpSpPr>
          <p:grpSpPr>
            <a:xfrm>
              <a:off x="4747926" y="3261264"/>
              <a:ext cx="75723" cy="75628"/>
              <a:chOff x="4747926" y="3261264"/>
              <a:chExt cx="75723" cy="75628"/>
            </a:xfrm>
          </p:grpSpPr>
          <p:sp>
            <p:nvSpPr>
              <p:cNvPr id="1623" name="Freeform: Shape 1622">
                <a:extLst>
                  <a:ext uri="{FF2B5EF4-FFF2-40B4-BE49-F238E27FC236}">
                    <a16:creationId xmlns:a16="http://schemas.microsoft.com/office/drawing/2014/main" id="{D9A1DD69-52EC-414F-EF43-D074E5319D32}"/>
                  </a:ext>
                </a:extLst>
              </p:cNvPr>
              <p:cNvSpPr/>
              <p:nvPr/>
            </p:nvSpPr>
            <p:spPr>
              <a:xfrm>
                <a:off x="4785741"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4" name="Freeform: Shape 1623">
                <a:extLst>
                  <a:ext uri="{FF2B5EF4-FFF2-40B4-BE49-F238E27FC236}">
                    <a16:creationId xmlns:a16="http://schemas.microsoft.com/office/drawing/2014/main" id="{6F543709-E016-BF7B-CE3D-2E22C42AF35B}"/>
                  </a:ext>
                </a:extLst>
              </p:cNvPr>
              <p:cNvSpPr/>
              <p:nvPr/>
            </p:nvSpPr>
            <p:spPr>
              <a:xfrm>
                <a:off x="4747926"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4" name="Graphic 112">
              <a:extLst>
                <a:ext uri="{FF2B5EF4-FFF2-40B4-BE49-F238E27FC236}">
                  <a16:creationId xmlns:a16="http://schemas.microsoft.com/office/drawing/2014/main" id="{0686470C-9E4F-0BC0-C49F-4A64D37DAADF}"/>
                </a:ext>
              </a:extLst>
            </p:cNvPr>
            <p:cNvGrpSpPr/>
            <p:nvPr/>
          </p:nvGrpSpPr>
          <p:grpSpPr>
            <a:xfrm>
              <a:off x="4755165" y="3261264"/>
              <a:ext cx="75723" cy="75628"/>
              <a:chOff x="4755165" y="3261264"/>
              <a:chExt cx="75723" cy="75628"/>
            </a:xfrm>
          </p:grpSpPr>
          <p:sp>
            <p:nvSpPr>
              <p:cNvPr id="1621" name="Freeform: Shape 1620">
                <a:extLst>
                  <a:ext uri="{FF2B5EF4-FFF2-40B4-BE49-F238E27FC236}">
                    <a16:creationId xmlns:a16="http://schemas.microsoft.com/office/drawing/2014/main" id="{6D258B36-5676-89FA-0C7D-6FCFB0104838}"/>
                  </a:ext>
                </a:extLst>
              </p:cNvPr>
              <p:cNvSpPr/>
              <p:nvPr/>
            </p:nvSpPr>
            <p:spPr>
              <a:xfrm>
                <a:off x="4792980"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2" name="Freeform: Shape 1621">
                <a:extLst>
                  <a:ext uri="{FF2B5EF4-FFF2-40B4-BE49-F238E27FC236}">
                    <a16:creationId xmlns:a16="http://schemas.microsoft.com/office/drawing/2014/main" id="{17FF529B-E4D0-6848-7EF8-D41A0A187105}"/>
                  </a:ext>
                </a:extLst>
              </p:cNvPr>
              <p:cNvSpPr/>
              <p:nvPr/>
            </p:nvSpPr>
            <p:spPr>
              <a:xfrm>
                <a:off x="4755165"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5" name="Graphic 112">
              <a:extLst>
                <a:ext uri="{FF2B5EF4-FFF2-40B4-BE49-F238E27FC236}">
                  <a16:creationId xmlns:a16="http://schemas.microsoft.com/office/drawing/2014/main" id="{B9D309D8-6E96-B7D6-0568-48282FEEAD10}"/>
                </a:ext>
              </a:extLst>
            </p:cNvPr>
            <p:cNvGrpSpPr/>
            <p:nvPr/>
          </p:nvGrpSpPr>
          <p:grpSpPr>
            <a:xfrm>
              <a:off x="4436078" y="3075527"/>
              <a:ext cx="75723" cy="75628"/>
              <a:chOff x="4436078" y="3075527"/>
              <a:chExt cx="75723" cy="75628"/>
            </a:xfrm>
          </p:grpSpPr>
          <p:sp>
            <p:nvSpPr>
              <p:cNvPr id="1619" name="Freeform: Shape 1618">
                <a:extLst>
                  <a:ext uri="{FF2B5EF4-FFF2-40B4-BE49-F238E27FC236}">
                    <a16:creationId xmlns:a16="http://schemas.microsoft.com/office/drawing/2014/main" id="{3E7F3B1C-3EB5-B8CB-4FED-4D9480643A13}"/>
                  </a:ext>
                </a:extLst>
              </p:cNvPr>
              <p:cNvSpPr/>
              <p:nvPr/>
            </p:nvSpPr>
            <p:spPr>
              <a:xfrm>
                <a:off x="4473987" y="30755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20" name="Freeform: Shape 1619">
                <a:extLst>
                  <a:ext uri="{FF2B5EF4-FFF2-40B4-BE49-F238E27FC236}">
                    <a16:creationId xmlns:a16="http://schemas.microsoft.com/office/drawing/2014/main" id="{0FC5A622-14D0-CECF-DFD8-320FA41673B8}"/>
                  </a:ext>
                </a:extLst>
              </p:cNvPr>
              <p:cNvSpPr/>
              <p:nvPr/>
            </p:nvSpPr>
            <p:spPr>
              <a:xfrm>
                <a:off x="4436078" y="31133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6" name="Graphic 112">
              <a:extLst>
                <a:ext uri="{FF2B5EF4-FFF2-40B4-BE49-F238E27FC236}">
                  <a16:creationId xmlns:a16="http://schemas.microsoft.com/office/drawing/2014/main" id="{EF254A58-B031-D305-7284-7CB30B9D5B03}"/>
                </a:ext>
              </a:extLst>
            </p:cNvPr>
            <p:cNvGrpSpPr/>
            <p:nvPr/>
          </p:nvGrpSpPr>
          <p:grpSpPr>
            <a:xfrm>
              <a:off x="4372927" y="3062954"/>
              <a:ext cx="75628" cy="75628"/>
              <a:chOff x="4372927" y="3062954"/>
              <a:chExt cx="75628" cy="75628"/>
            </a:xfrm>
          </p:grpSpPr>
          <p:sp>
            <p:nvSpPr>
              <p:cNvPr id="1617" name="Freeform: Shape 1616">
                <a:extLst>
                  <a:ext uri="{FF2B5EF4-FFF2-40B4-BE49-F238E27FC236}">
                    <a16:creationId xmlns:a16="http://schemas.microsoft.com/office/drawing/2014/main" id="{660D7AF9-00B0-AD8D-C4E0-8EBE0666A6F7}"/>
                  </a:ext>
                </a:extLst>
              </p:cNvPr>
              <p:cNvSpPr/>
              <p:nvPr/>
            </p:nvSpPr>
            <p:spPr>
              <a:xfrm>
                <a:off x="4410741" y="306295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8" name="Freeform: Shape 1617">
                <a:extLst>
                  <a:ext uri="{FF2B5EF4-FFF2-40B4-BE49-F238E27FC236}">
                    <a16:creationId xmlns:a16="http://schemas.microsoft.com/office/drawing/2014/main" id="{67770828-6BDF-B8CC-D256-02F5662621F9}"/>
                  </a:ext>
                </a:extLst>
              </p:cNvPr>
              <p:cNvSpPr/>
              <p:nvPr/>
            </p:nvSpPr>
            <p:spPr>
              <a:xfrm>
                <a:off x="4372927" y="310076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7" name="Graphic 112">
              <a:extLst>
                <a:ext uri="{FF2B5EF4-FFF2-40B4-BE49-F238E27FC236}">
                  <a16:creationId xmlns:a16="http://schemas.microsoft.com/office/drawing/2014/main" id="{BD8276CD-C864-D294-4904-15810178FF1C}"/>
                </a:ext>
              </a:extLst>
            </p:cNvPr>
            <p:cNvGrpSpPr/>
            <p:nvPr/>
          </p:nvGrpSpPr>
          <p:grpSpPr>
            <a:xfrm>
              <a:off x="4337589" y="3037617"/>
              <a:ext cx="75723" cy="75723"/>
              <a:chOff x="4337589" y="3037617"/>
              <a:chExt cx="75723" cy="75723"/>
            </a:xfrm>
          </p:grpSpPr>
          <p:sp>
            <p:nvSpPr>
              <p:cNvPr id="1615" name="Freeform: Shape 1614">
                <a:extLst>
                  <a:ext uri="{FF2B5EF4-FFF2-40B4-BE49-F238E27FC236}">
                    <a16:creationId xmlns:a16="http://schemas.microsoft.com/office/drawing/2014/main" id="{9CCFFA30-713D-2DB6-A5E8-976F77597E00}"/>
                  </a:ext>
                </a:extLst>
              </p:cNvPr>
              <p:cNvSpPr/>
              <p:nvPr/>
            </p:nvSpPr>
            <p:spPr>
              <a:xfrm>
                <a:off x="4375499"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6" name="Freeform: Shape 1615">
                <a:extLst>
                  <a:ext uri="{FF2B5EF4-FFF2-40B4-BE49-F238E27FC236}">
                    <a16:creationId xmlns:a16="http://schemas.microsoft.com/office/drawing/2014/main" id="{9FE66615-8D01-AF0E-06B3-6FB928A69A4F}"/>
                  </a:ext>
                </a:extLst>
              </p:cNvPr>
              <p:cNvSpPr/>
              <p:nvPr/>
            </p:nvSpPr>
            <p:spPr>
              <a:xfrm>
                <a:off x="4337589"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8" name="Graphic 112">
              <a:extLst>
                <a:ext uri="{FF2B5EF4-FFF2-40B4-BE49-F238E27FC236}">
                  <a16:creationId xmlns:a16="http://schemas.microsoft.com/office/drawing/2014/main" id="{EF210467-60BC-5460-D063-D9A445037867}"/>
                </a:ext>
              </a:extLst>
            </p:cNvPr>
            <p:cNvGrpSpPr/>
            <p:nvPr/>
          </p:nvGrpSpPr>
          <p:grpSpPr>
            <a:xfrm>
              <a:off x="4343876" y="3037617"/>
              <a:ext cx="75723" cy="75723"/>
              <a:chOff x="4343876" y="3037617"/>
              <a:chExt cx="75723" cy="75723"/>
            </a:xfrm>
          </p:grpSpPr>
          <p:sp>
            <p:nvSpPr>
              <p:cNvPr id="1613" name="Freeform: Shape 1612">
                <a:extLst>
                  <a:ext uri="{FF2B5EF4-FFF2-40B4-BE49-F238E27FC236}">
                    <a16:creationId xmlns:a16="http://schemas.microsoft.com/office/drawing/2014/main" id="{65ED5E70-2ADD-80F1-C67C-4E4931629F6A}"/>
                  </a:ext>
                </a:extLst>
              </p:cNvPr>
              <p:cNvSpPr/>
              <p:nvPr/>
            </p:nvSpPr>
            <p:spPr>
              <a:xfrm>
                <a:off x="4381785"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4" name="Freeform: Shape 1613">
                <a:extLst>
                  <a:ext uri="{FF2B5EF4-FFF2-40B4-BE49-F238E27FC236}">
                    <a16:creationId xmlns:a16="http://schemas.microsoft.com/office/drawing/2014/main" id="{02FD804B-1FF6-6161-61AC-10771A30F6BC}"/>
                  </a:ext>
                </a:extLst>
              </p:cNvPr>
              <p:cNvSpPr/>
              <p:nvPr/>
            </p:nvSpPr>
            <p:spPr>
              <a:xfrm>
                <a:off x="4343876"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9" name="Graphic 112">
              <a:extLst>
                <a:ext uri="{FF2B5EF4-FFF2-40B4-BE49-F238E27FC236}">
                  <a16:creationId xmlns:a16="http://schemas.microsoft.com/office/drawing/2014/main" id="{EF78FE36-1CA5-4E66-ECBF-A0A53E46F6F2}"/>
                </a:ext>
              </a:extLst>
            </p:cNvPr>
            <p:cNvGrpSpPr/>
            <p:nvPr/>
          </p:nvGrpSpPr>
          <p:grpSpPr>
            <a:xfrm>
              <a:off x="4350162" y="3037617"/>
              <a:ext cx="75723" cy="75723"/>
              <a:chOff x="4350162" y="3037617"/>
              <a:chExt cx="75723" cy="75723"/>
            </a:xfrm>
          </p:grpSpPr>
          <p:sp>
            <p:nvSpPr>
              <p:cNvPr id="1611" name="Freeform: Shape 1610">
                <a:extLst>
                  <a:ext uri="{FF2B5EF4-FFF2-40B4-BE49-F238E27FC236}">
                    <a16:creationId xmlns:a16="http://schemas.microsoft.com/office/drawing/2014/main" id="{3A2F8FD3-56CC-2A9A-B799-AD00EED0BB5B}"/>
                  </a:ext>
                </a:extLst>
              </p:cNvPr>
              <p:cNvSpPr/>
              <p:nvPr/>
            </p:nvSpPr>
            <p:spPr>
              <a:xfrm>
                <a:off x="4388072"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2" name="Freeform: Shape 1611">
                <a:extLst>
                  <a:ext uri="{FF2B5EF4-FFF2-40B4-BE49-F238E27FC236}">
                    <a16:creationId xmlns:a16="http://schemas.microsoft.com/office/drawing/2014/main" id="{FFFD9AC5-D1EE-6B69-B6D0-60660068FE57}"/>
                  </a:ext>
                </a:extLst>
              </p:cNvPr>
              <p:cNvSpPr/>
              <p:nvPr/>
            </p:nvSpPr>
            <p:spPr>
              <a:xfrm>
                <a:off x="4350162"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0" name="Graphic 112">
              <a:extLst>
                <a:ext uri="{FF2B5EF4-FFF2-40B4-BE49-F238E27FC236}">
                  <a16:creationId xmlns:a16="http://schemas.microsoft.com/office/drawing/2014/main" id="{B3358068-E423-DCD8-B2D1-D4EEF8B03CA0}"/>
                </a:ext>
              </a:extLst>
            </p:cNvPr>
            <p:cNvGrpSpPr/>
            <p:nvPr/>
          </p:nvGrpSpPr>
          <p:grpSpPr>
            <a:xfrm>
              <a:off x="4329112" y="2975895"/>
              <a:ext cx="75723" cy="75628"/>
              <a:chOff x="4329112" y="2975895"/>
              <a:chExt cx="75723" cy="75628"/>
            </a:xfrm>
          </p:grpSpPr>
          <p:sp>
            <p:nvSpPr>
              <p:cNvPr id="1609" name="Freeform: Shape 1608">
                <a:extLst>
                  <a:ext uri="{FF2B5EF4-FFF2-40B4-BE49-F238E27FC236}">
                    <a16:creationId xmlns:a16="http://schemas.microsoft.com/office/drawing/2014/main" id="{C31C7E30-4FF4-D754-713B-30F13C5DC126}"/>
                  </a:ext>
                </a:extLst>
              </p:cNvPr>
              <p:cNvSpPr/>
              <p:nvPr/>
            </p:nvSpPr>
            <p:spPr>
              <a:xfrm>
                <a:off x="4366926" y="29758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10" name="Freeform: Shape 1609">
                <a:extLst>
                  <a:ext uri="{FF2B5EF4-FFF2-40B4-BE49-F238E27FC236}">
                    <a16:creationId xmlns:a16="http://schemas.microsoft.com/office/drawing/2014/main" id="{E686C216-3394-5BE1-2CCA-5112E31C56D4}"/>
                  </a:ext>
                </a:extLst>
              </p:cNvPr>
              <p:cNvSpPr/>
              <p:nvPr/>
            </p:nvSpPr>
            <p:spPr>
              <a:xfrm>
                <a:off x="4329112" y="30137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1" name="Graphic 112">
              <a:extLst>
                <a:ext uri="{FF2B5EF4-FFF2-40B4-BE49-F238E27FC236}">
                  <a16:creationId xmlns:a16="http://schemas.microsoft.com/office/drawing/2014/main" id="{3451D415-4490-C1A8-D48F-1A6FA3CB0D4C}"/>
                </a:ext>
              </a:extLst>
            </p:cNvPr>
            <p:cNvGrpSpPr/>
            <p:nvPr/>
          </p:nvGrpSpPr>
          <p:grpSpPr>
            <a:xfrm>
              <a:off x="4283487" y="2903696"/>
              <a:ext cx="75723" cy="75723"/>
              <a:chOff x="4283487" y="2903696"/>
              <a:chExt cx="75723" cy="75723"/>
            </a:xfrm>
          </p:grpSpPr>
          <p:sp>
            <p:nvSpPr>
              <p:cNvPr id="1607" name="Freeform: Shape 1606">
                <a:extLst>
                  <a:ext uri="{FF2B5EF4-FFF2-40B4-BE49-F238E27FC236}">
                    <a16:creationId xmlns:a16="http://schemas.microsoft.com/office/drawing/2014/main" id="{61A696F6-2CE7-90E0-AFA1-62FDB6824BD8}"/>
                  </a:ext>
                </a:extLst>
              </p:cNvPr>
              <p:cNvSpPr/>
              <p:nvPr/>
            </p:nvSpPr>
            <p:spPr>
              <a:xfrm>
                <a:off x="4321302"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8" name="Freeform: Shape 1607">
                <a:extLst>
                  <a:ext uri="{FF2B5EF4-FFF2-40B4-BE49-F238E27FC236}">
                    <a16:creationId xmlns:a16="http://schemas.microsoft.com/office/drawing/2014/main" id="{1D39F098-12F8-4117-A673-883E147BBF5A}"/>
                  </a:ext>
                </a:extLst>
              </p:cNvPr>
              <p:cNvSpPr/>
              <p:nvPr/>
            </p:nvSpPr>
            <p:spPr>
              <a:xfrm>
                <a:off x="4283487"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2" name="Graphic 112">
              <a:extLst>
                <a:ext uri="{FF2B5EF4-FFF2-40B4-BE49-F238E27FC236}">
                  <a16:creationId xmlns:a16="http://schemas.microsoft.com/office/drawing/2014/main" id="{6AADDD1F-0D22-C1A8-22AF-421BF9B9C763}"/>
                </a:ext>
              </a:extLst>
            </p:cNvPr>
            <p:cNvGrpSpPr/>
            <p:nvPr/>
          </p:nvGrpSpPr>
          <p:grpSpPr>
            <a:xfrm>
              <a:off x="4288345" y="2903696"/>
              <a:ext cx="75723" cy="75723"/>
              <a:chOff x="4288345" y="2903696"/>
              <a:chExt cx="75723" cy="75723"/>
            </a:xfrm>
          </p:grpSpPr>
          <p:sp>
            <p:nvSpPr>
              <p:cNvPr id="1605" name="Freeform: Shape 1604">
                <a:extLst>
                  <a:ext uri="{FF2B5EF4-FFF2-40B4-BE49-F238E27FC236}">
                    <a16:creationId xmlns:a16="http://schemas.microsoft.com/office/drawing/2014/main" id="{6E16CA12-53D1-AAE9-EBB8-3A9EEB9AC310}"/>
                  </a:ext>
                </a:extLst>
              </p:cNvPr>
              <p:cNvSpPr/>
              <p:nvPr/>
            </p:nvSpPr>
            <p:spPr>
              <a:xfrm>
                <a:off x="4326159"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6" name="Freeform: Shape 1605">
                <a:extLst>
                  <a:ext uri="{FF2B5EF4-FFF2-40B4-BE49-F238E27FC236}">
                    <a16:creationId xmlns:a16="http://schemas.microsoft.com/office/drawing/2014/main" id="{08EBAFFD-5A61-1E52-35A0-F4BE9FE03BF8}"/>
                  </a:ext>
                </a:extLst>
              </p:cNvPr>
              <p:cNvSpPr/>
              <p:nvPr/>
            </p:nvSpPr>
            <p:spPr>
              <a:xfrm>
                <a:off x="4288345"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3" name="Graphic 112">
              <a:extLst>
                <a:ext uri="{FF2B5EF4-FFF2-40B4-BE49-F238E27FC236}">
                  <a16:creationId xmlns:a16="http://schemas.microsoft.com/office/drawing/2014/main" id="{65850FC7-4D2C-DB74-4738-B808F3B3F8F4}"/>
                </a:ext>
              </a:extLst>
            </p:cNvPr>
            <p:cNvGrpSpPr/>
            <p:nvPr/>
          </p:nvGrpSpPr>
          <p:grpSpPr>
            <a:xfrm>
              <a:off x="4297394" y="2949892"/>
              <a:ext cx="75628" cy="75723"/>
              <a:chOff x="4297394" y="2949892"/>
              <a:chExt cx="75628" cy="75723"/>
            </a:xfrm>
          </p:grpSpPr>
          <p:sp>
            <p:nvSpPr>
              <p:cNvPr id="1603" name="Freeform: Shape 1602">
                <a:extLst>
                  <a:ext uri="{FF2B5EF4-FFF2-40B4-BE49-F238E27FC236}">
                    <a16:creationId xmlns:a16="http://schemas.microsoft.com/office/drawing/2014/main" id="{54F8FADF-16D1-73F7-4462-E4DAD6E73AAC}"/>
                  </a:ext>
                </a:extLst>
              </p:cNvPr>
              <p:cNvSpPr/>
              <p:nvPr/>
            </p:nvSpPr>
            <p:spPr>
              <a:xfrm>
                <a:off x="4335208"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4" name="Freeform: Shape 1603">
                <a:extLst>
                  <a:ext uri="{FF2B5EF4-FFF2-40B4-BE49-F238E27FC236}">
                    <a16:creationId xmlns:a16="http://schemas.microsoft.com/office/drawing/2014/main" id="{7630FCDE-2742-8A27-1979-0E025C44A11F}"/>
                  </a:ext>
                </a:extLst>
              </p:cNvPr>
              <p:cNvSpPr/>
              <p:nvPr/>
            </p:nvSpPr>
            <p:spPr>
              <a:xfrm>
                <a:off x="4297394" y="29878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4" name="Graphic 112">
              <a:extLst>
                <a:ext uri="{FF2B5EF4-FFF2-40B4-BE49-F238E27FC236}">
                  <a16:creationId xmlns:a16="http://schemas.microsoft.com/office/drawing/2014/main" id="{78C054F0-912D-E457-EDD5-5C265F5CDC3B}"/>
                </a:ext>
              </a:extLst>
            </p:cNvPr>
            <p:cNvGrpSpPr/>
            <p:nvPr/>
          </p:nvGrpSpPr>
          <p:grpSpPr>
            <a:xfrm>
              <a:off x="4304823" y="2949892"/>
              <a:ext cx="75723" cy="75723"/>
              <a:chOff x="4304823" y="2949892"/>
              <a:chExt cx="75723" cy="75723"/>
            </a:xfrm>
          </p:grpSpPr>
          <p:sp>
            <p:nvSpPr>
              <p:cNvPr id="1601" name="Freeform: Shape 1600">
                <a:extLst>
                  <a:ext uri="{FF2B5EF4-FFF2-40B4-BE49-F238E27FC236}">
                    <a16:creationId xmlns:a16="http://schemas.microsoft.com/office/drawing/2014/main" id="{245883DB-C515-A63B-C92E-F9411B707176}"/>
                  </a:ext>
                </a:extLst>
              </p:cNvPr>
              <p:cNvSpPr/>
              <p:nvPr/>
            </p:nvSpPr>
            <p:spPr>
              <a:xfrm>
                <a:off x="4342733"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2" name="Freeform: Shape 1601">
                <a:extLst>
                  <a:ext uri="{FF2B5EF4-FFF2-40B4-BE49-F238E27FC236}">
                    <a16:creationId xmlns:a16="http://schemas.microsoft.com/office/drawing/2014/main" id="{D054BB23-D01B-366F-1571-E7A518DCF060}"/>
                  </a:ext>
                </a:extLst>
              </p:cNvPr>
              <p:cNvSpPr/>
              <p:nvPr/>
            </p:nvSpPr>
            <p:spPr>
              <a:xfrm>
                <a:off x="4304823"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5" name="Graphic 112">
              <a:extLst>
                <a:ext uri="{FF2B5EF4-FFF2-40B4-BE49-F238E27FC236}">
                  <a16:creationId xmlns:a16="http://schemas.microsoft.com/office/drawing/2014/main" id="{47538287-4353-BB4D-0F66-F3D7E20D5B97}"/>
                </a:ext>
              </a:extLst>
            </p:cNvPr>
            <p:cNvGrpSpPr/>
            <p:nvPr/>
          </p:nvGrpSpPr>
          <p:grpSpPr>
            <a:xfrm>
              <a:off x="4312348" y="2949892"/>
              <a:ext cx="75723" cy="75723"/>
              <a:chOff x="4312348" y="2949892"/>
              <a:chExt cx="75723" cy="75723"/>
            </a:xfrm>
          </p:grpSpPr>
          <p:sp>
            <p:nvSpPr>
              <p:cNvPr id="1599" name="Freeform: Shape 1598">
                <a:extLst>
                  <a:ext uri="{FF2B5EF4-FFF2-40B4-BE49-F238E27FC236}">
                    <a16:creationId xmlns:a16="http://schemas.microsoft.com/office/drawing/2014/main" id="{4365AE5A-856E-72A1-7F99-4AE131ABB3AE}"/>
                  </a:ext>
                </a:extLst>
              </p:cNvPr>
              <p:cNvSpPr/>
              <p:nvPr/>
            </p:nvSpPr>
            <p:spPr>
              <a:xfrm>
                <a:off x="4350162"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600" name="Freeform: Shape 1599">
                <a:extLst>
                  <a:ext uri="{FF2B5EF4-FFF2-40B4-BE49-F238E27FC236}">
                    <a16:creationId xmlns:a16="http://schemas.microsoft.com/office/drawing/2014/main" id="{6602571C-1A81-DAD8-139C-2E0A1344FB8D}"/>
                  </a:ext>
                </a:extLst>
              </p:cNvPr>
              <p:cNvSpPr/>
              <p:nvPr/>
            </p:nvSpPr>
            <p:spPr>
              <a:xfrm>
                <a:off x="4312348"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6" name="Graphic 112">
              <a:extLst>
                <a:ext uri="{FF2B5EF4-FFF2-40B4-BE49-F238E27FC236}">
                  <a16:creationId xmlns:a16="http://schemas.microsoft.com/office/drawing/2014/main" id="{6DFF85EE-B8BD-43CC-1F0C-21C2F5BDBA6F}"/>
                </a:ext>
              </a:extLst>
            </p:cNvPr>
            <p:cNvGrpSpPr/>
            <p:nvPr/>
          </p:nvGrpSpPr>
          <p:grpSpPr>
            <a:xfrm>
              <a:off x="3888962" y="2740056"/>
              <a:ext cx="75628" cy="75723"/>
              <a:chOff x="3888962" y="2740056"/>
              <a:chExt cx="75628" cy="75723"/>
            </a:xfrm>
          </p:grpSpPr>
          <p:sp>
            <p:nvSpPr>
              <p:cNvPr id="1597" name="Freeform: Shape 1596">
                <a:extLst>
                  <a:ext uri="{FF2B5EF4-FFF2-40B4-BE49-F238E27FC236}">
                    <a16:creationId xmlns:a16="http://schemas.microsoft.com/office/drawing/2014/main" id="{4A188614-22D5-C986-CBF9-70895DFFE8D8}"/>
                  </a:ext>
                </a:extLst>
              </p:cNvPr>
              <p:cNvSpPr/>
              <p:nvPr/>
            </p:nvSpPr>
            <p:spPr>
              <a:xfrm>
                <a:off x="3926776" y="27400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598" name="Freeform: Shape 1597">
                <a:extLst>
                  <a:ext uri="{FF2B5EF4-FFF2-40B4-BE49-F238E27FC236}">
                    <a16:creationId xmlns:a16="http://schemas.microsoft.com/office/drawing/2014/main" id="{817EB712-59CE-E884-9136-FA95583F971A}"/>
                  </a:ext>
                </a:extLst>
              </p:cNvPr>
              <p:cNvSpPr/>
              <p:nvPr/>
            </p:nvSpPr>
            <p:spPr>
              <a:xfrm>
                <a:off x="3888962" y="27779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2168" name="TextBox 2167">
            <a:extLst>
              <a:ext uri="{FF2B5EF4-FFF2-40B4-BE49-F238E27FC236}">
                <a16:creationId xmlns:a16="http://schemas.microsoft.com/office/drawing/2014/main" id="{801B680F-831E-F4B2-4F33-904D6E3908EC}"/>
              </a:ext>
            </a:extLst>
          </p:cNvPr>
          <p:cNvSpPr txBox="1"/>
          <p:nvPr/>
        </p:nvSpPr>
        <p:spPr>
          <a:xfrm rot="16200000">
            <a:off x="444187" y="2752301"/>
            <a:ext cx="141256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S PGothic" charset="0"/>
                <a:cs typeface="+mn-cs"/>
              </a:rPr>
              <a:t>Probability of rPFS</a:t>
            </a:r>
          </a:p>
        </p:txBody>
      </p:sp>
      <p:grpSp>
        <p:nvGrpSpPr>
          <p:cNvPr id="2169" name="Group 2168">
            <a:extLst>
              <a:ext uri="{FF2B5EF4-FFF2-40B4-BE49-F238E27FC236}">
                <a16:creationId xmlns:a16="http://schemas.microsoft.com/office/drawing/2014/main" id="{6B341993-EB5F-4C5E-B9F8-D3A19D51E102}"/>
              </a:ext>
            </a:extLst>
          </p:cNvPr>
          <p:cNvGrpSpPr/>
          <p:nvPr/>
        </p:nvGrpSpPr>
        <p:grpSpPr>
          <a:xfrm>
            <a:off x="1173448" y="1125584"/>
            <a:ext cx="9494551" cy="4013893"/>
            <a:chOff x="640728" y="1342517"/>
            <a:chExt cx="7198454" cy="4013893"/>
          </a:xfrm>
        </p:grpSpPr>
        <p:sp>
          <p:nvSpPr>
            <p:cNvPr id="2170" name="TextBox 2169">
              <a:extLst>
                <a:ext uri="{FF2B5EF4-FFF2-40B4-BE49-F238E27FC236}">
                  <a16:creationId xmlns:a16="http://schemas.microsoft.com/office/drawing/2014/main" id="{6550C671-5CDB-56CB-EC6A-CD79E1E450C1}"/>
                </a:ext>
              </a:extLst>
            </p:cNvPr>
            <p:cNvSpPr txBox="1"/>
            <p:nvPr/>
          </p:nvSpPr>
          <p:spPr>
            <a:xfrm>
              <a:off x="640728" y="397123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0.2</a:t>
              </a:r>
            </a:p>
          </p:txBody>
        </p:sp>
        <p:sp>
          <p:nvSpPr>
            <p:cNvPr id="2171" name="TextBox 2170">
              <a:extLst>
                <a:ext uri="{FF2B5EF4-FFF2-40B4-BE49-F238E27FC236}">
                  <a16:creationId xmlns:a16="http://schemas.microsoft.com/office/drawing/2014/main" id="{B8E13E91-4CE4-F908-6FD1-792266EFFE65}"/>
                </a:ext>
              </a:extLst>
            </p:cNvPr>
            <p:cNvSpPr txBox="1"/>
            <p:nvPr/>
          </p:nvSpPr>
          <p:spPr>
            <a:xfrm>
              <a:off x="650882" y="134251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1.0</a:t>
              </a:r>
            </a:p>
          </p:txBody>
        </p:sp>
        <p:sp>
          <p:nvSpPr>
            <p:cNvPr id="2172" name="TextBox 2171">
              <a:extLst>
                <a:ext uri="{FF2B5EF4-FFF2-40B4-BE49-F238E27FC236}">
                  <a16:creationId xmlns:a16="http://schemas.microsoft.com/office/drawing/2014/main" id="{8863B5EF-36FB-DEEB-6B4F-B32F345AFAD7}"/>
                </a:ext>
              </a:extLst>
            </p:cNvPr>
            <p:cNvSpPr txBox="1"/>
            <p:nvPr/>
          </p:nvSpPr>
          <p:spPr>
            <a:xfrm>
              <a:off x="640728" y="199969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0.8</a:t>
              </a:r>
            </a:p>
          </p:txBody>
        </p:sp>
        <p:sp>
          <p:nvSpPr>
            <p:cNvPr id="2173" name="TextBox 2172">
              <a:extLst>
                <a:ext uri="{FF2B5EF4-FFF2-40B4-BE49-F238E27FC236}">
                  <a16:creationId xmlns:a16="http://schemas.microsoft.com/office/drawing/2014/main" id="{B9D79AA9-4AFB-AB7B-399D-94C975944180}"/>
                </a:ext>
              </a:extLst>
            </p:cNvPr>
            <p:cNvSpPr txBox="1"/>
            <p:nvPr/>
          </p:nvSpPr>
          <p:spPr>
            <a:xfrm>
              <a:off x="640728" y="265687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0.6</a:t>
              </a:r>
            </a:p>
          </p:txBody>
        </p:sp>
        <p:sp>
          <p:nvSpPr>
            <p:cNvPr id="2174" name="TextBox 2173">
              <a:extLst>
                <a:ext uri="{FF2B5EF4-FFF2-40B4-BE49-F238E27FC236}">
                  <a16:creationId xmlns:a16="http://schemas.microsoft.com/office/drawing/2014/main" id="{D641C6F0-2FC8-CAF7-58E3-76A1DFD82979}"/>
                </a:ext>
              </a:extLst>
            </p:cNvPr>
            <p:cNvSpPr txBox="1"/>
            <p:nvPr/>
          </p:nvSpPr>
          <p:spPr>
            <a:xfrm>
              <a:off x="640728" y="331405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0.4</a:t>
              </a:r>
            </a:p>
          </p:txBody>
        </p:sp>
        <p:sp>
          <p:nvSpPr>
            <p:cNvPr id="2175" name="TextBox 2174">
              <a:extLst>
                <a:ext uri="{FF2B5EF4-FFF2-40B4-BE49-F238E27FC236}">
                  <a16:creationId xmlns:a16="http://schemas.microsoft.com/office/drawing/2014/main" id="{5C89D750-5CDE-48C4-DF74-1911AC0E7F65}"/>
                </a:ext>
              </a:extLst>
            </p:cNvPr>
            <p:cNvSpPr txBox="1"/>
            <p:nvPr/>
          </p:nvSpPr>
          <p:spPr>
            <a:xfrm>
              <a:off x="640728" y="4628415"/>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0.0</a:t>
              </a:r>
            </a:p>
          </p:txBody>
        </p:sp>
        <p:cxnSp>
          <p:nvCxnSpPr>
            <p:cNvPr id="2176" name="Straight Connector 2175">
              <a:extLst>
                <a:ext uri="{FF2B5EF4-FFF2-40B4-BE49-F238E27FC236}">
                  <a16:creationId xmlns:a16="http://schemas.microsoft.com/office/drawing/2014/main" id="{D5D60032-7854-ABA5-5BF0-DC57451FB058}"/>
                </a:ext>
              </a:extLst>
            </p:cNvPr>
            <p:cNvCxnSpPr>
              <a:cxnSpLocks/>
            </p:cNvCxnSpPr>
            <p:nvPr/>
          </p:nvCxnSpPr>
          <p:spPr>
            <a:xfrm>
              <a:off x="1014413" y="3451510"/>
              <a:ext cx="67480" cy="0"/>
            </a:xfrm>
            <a:prstGeom prst="line">
              <a:avLst/>
            </a:prstGeom>
            <a:noFill/>
            <a:ln w="9525" cap="flat" cmpd="sng" algn="ctr">
              <a:solidFill>
                <a:srgbClr val="000000"/>
              </a:solidFill>
              <a:prstDash val="solid"/>
            </a:ln>
            <a:effectLst/>
          </p:spPr>
        </p:cxnSp>
        <p:cxnSp>
          <p:nvCxnSpPr>
            <p:cNvPr id="2177" name="Straight Connector 2176">
              <a:extLst>
                <a:ext uri="{FF2B5EF4-FFF2-40B4-BE49-F238E27FC236}">
                  <a16:creationId xmlns:a16="http://schemas.microsoft.com/office/drawing/2014/main" id="{AB823C44-6F60-BFFF-0A15-7B1633899CF0}"/>
                </a:ext>
              </a:extLst>
            </p:cNvPr>
            <p:cNvCxnSpPr>
              <a:cxnSpLocks/>
            </p:cNvCxnSpPr>
            <p:nvPr/>
          </p:nvCxnSpPr>
          <p:spPr>
            <a:xfrm>
              <a:off x="1011147" y="1479550"/>
              <a:ext cx="72000" cy="0"/>
            </a:xfrm>
            <a:prstGeom prst="line">
              <a:avLst/>
            </a:prstGeom>
            <a:noFill/>
            <a:ln w="9525" cap="flat" cmpd="sng" algn="ctr">
              <a:solidFill>
                <a:srgbClr val="000000"/>
              </a:solidFill>
              <a:prstDash val="solid"/>
            </a:ln>
            <a:effectLst/>
          </p:spPr>
        </p:cxnSp>
        <p:cxnSp>
          <p:nvCxnSpPr>
            <p:cNvPr id="2178" name="Straight Connector 2177">
              <a:extLst>
                <a:ext uri="{FF2B5EF4-FFF2-40B4-BE49-F238E27FC236}">
                  <a16:creationId xmlns:a16="http://schemas.microsoft.com/office/drawing/2014/main" id="{7D803890-08DC-FA75-DAD2-764B53E170D9}"/>
                </a:ext>
              </a:extLst>
            </p:cNvPr>
            <p:cNvCxnSpPr>
              <a:cxnSpLocks/>
            </p:cNvCxnSpPr>
            <p:nvPr/>
          </p:nvCxnSpPr>
          <p:spPr>
            <a:xfrm>
              <a:off x="1011147" y="2136870"/>
              <a:ext cx="72000" cy="0"/>
            </a:xfrm>
            <a:prstGeom prst="line">
              <a:avLst/>
            </a:prstGeom>
            <a:noFill/>
            <a:ln w="9525" cap="flat" cmpd="sng" algn="ctr">
              <a:solidFill>
                <a:srgbClr val="000000"/>
              </a:solidFill>
              <a:prstDash val="solid"/>
            </a:ln>
            <a:effectLst/>
          </p:spPr>
        </p:cxnSp>
        <p:cxnSp>
          <p:nvCxnSpPr>
            <p:cNvPr id="2179" name="Straight Connector 2178">
              <a:extLst>
                <a:ext uri="{FF2B5EF4-FFF2-40B4-BE49-F238E27FC236}">
                  <a16:creationId xmlns:a16="http://schemas.microsoft.com/office/drawing/2014/main" id="{199A4100-015B-56EB-7F1F-976DE5B40BC0}"/>
                </a:ext>
              </a:extLst>
            </p:cNvPr>
            <p:cNvCxnSpPr>
              <a:cxnSpLocks/>
            </p:cNvCxnSpPr>
            <p:nvPr/>
          </p:nvCxnSpPr>
          <p:spPr>
            <a:xfrm>
              <a:off x="1011147" y="2794190"/>
              <a:ext cx="72000" cy="0"/>
            </a:xfrm>
            <a:prstGeom prst="line">
              <a:avLst/>
            </a:prstGeom>
            <a:noFill/>
            <a:ln w="9525" cap="flat" cmpd="sng" algn="ctr">
              <a:solidFill>
                <a:srgbClr val="000000"/>
              </a:solidFill>
              <a:prstDash val="solid"/>
            </a:ln>
            <a:effectLst/>
          </p:spPr>
        </p:cxnSp>
        <p:cxnSp>
          <p:nvCxnSpPr>
            <p:cNvPr id="2180" name="Straight Connector 2179">
              <a:extLst>
                <a:ext uri="{FF2B5EF4-FFF2-40B4-BE49-F238E27FC236}">
                  <a16:creationId xmlns:a16="http://schemas.microsoft.com/office/drawing/2014/main" id="{18F77C88-6DAE-DC32-AAE7-380A5057515E}"/>
                </a:ext>
              </a:extLst>
            </p:cNvPr>
            <p:cNvCxnSpPr>
              <a:cxnSpLocks/>
            </p:cNvCxnSpPr>
            <p:nvPr/>
          </p:nvCxnSpPr>
          <p:spPr>
            <a:xfrm>
              <a:off x="1011147" y="3451510"/>
              <a:ext cx="72000" cy="0"/>
            </a:xfrm>
            <a:prstGeom prst="line">
              <a:avLst/>
            </a:prstGeom>
            <a:noFill/>
            <a:ln w="9525" cap="flat" cmpd="sng" algn="ctr">
              <a:solidFill>
                <a:srgbClr val="000000"/>
              </a:solidFill>
              <a:prstDash val="solid"/>
            </a:ln>
            <a:effectLst/>
          </p:spPr>
        </p:cxnSp>
        <p:sp>
          <p:nvSpPr>
            <p:cNvPr id="2181" name="TextBox 2180">
              <a:extLst>
                <a:ext uri="{FF2B5EF4-FFF2-40B4-BE49-F238E27FC236}">
                  <a16:creationId xmlns:a16="http://schemas.microsoft.com/office/drawing/2014/main" id="{4B9967A6-C87A-BB3A-772A-39235CE39524}"/>
                </a:ext>
              </a:extLst>
            </p:cNvPr>
            <p:cNvSpPr txBox="1"/>
            <p:nvPr/>
          </p:nvSpPr>
          <p:spPr>
            <a:xfrm>
              <a:off x="943618"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a:t>
              </a:r>
            </a:p>
          </p:txBody>
        </p:sp>
        <p:sp>
          <p:nvSpPr>
            <p:cNvPr id="2182" name="TextBox 2181">
              <a:extLst>
                <a:ext uri="{FF2B5EF4-FFF2-40B4-BE49-F238E27FC236}">
                  <a16:creationId xmlns:a16="http://schemas.microsoft.com/office/drawing/2014/main" id="{DB2548E1-C716-551E-C582-034E82FD1D27}"/>
                </a:ext>
              </a:extLst>
            </p:cNvPr>
            <p:cNvSpPr txBox="1"/>
            <p:nvPr/>
          </p:nvSpPr>
          <p:spPr>
            <a:xfrm>
              <a:off x="3019847" y="5048633"/>
              <a:ext cx="26927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Time from randomisation (months)</a:t>
              </a:r>
            </a:p>
          </p:txBody>
        </p:sp>
        <p:cxnSp>
          <p:nvCxnSpPr>
            <p:cNvPr id="2183" name="Straight Connector 2182">
              <a:extLst>
                <a:ext uri="{FF2B5EF4-FFF2-40B4-BE49-F238E27FC236}">
                  <a16:creationId xmlns:a16="http://schemas.microsoft.com/office/drawing/2014/main" id="{C0657C60-3111-17F6-BD17-E6E78157CC20}"/>
                </a:ext>
              </a:extLst>
            </p:cNvPr>
            <p:cNvCxnSpPr>
              <a:cxnSpLocks/>
            </p:cNvCxnSpPr>
            <p:nvPr/>
          </p:nvCxnSpPr>
          <p:spPr>
            <a:xfrm rot="16200000" flipH="1">
              <a:off x="1048805" y="4802531"/>
              <a:ext cx="72000" cy="0"/>
            </a:xfrm>
            <a:prstGeom prst="line">
              <a:avLst/>
            </a:prstGeom>
            <a:noFill/>
            <a:ln w="9525" cap="flat" cmpd="sng" algn="ctr">
              <a:solidFill>
                <a:srgbClr val="000000"/>
              </a:solidFill>
              <a:prstDash val="solid"/>
            </a:ln>
            <a:effectLst/>
          </p:spPr>
        </p:cxnSp>
        <p:sp>
          <p:nvSpPr>
            <p:cNvPr id="2184" name="TextBox 2183">
              <a:extLst>
                <a:ext uri="{FF2B5EF4-FFF2-40B4-BE49-F238E27FC236}">
                  <a16:creationId xmlns:a16="http://schemas.microsoft.com/office/drawing/2014/main" id="{8EC2B266-DF0D-63E2-70D3-3F1FF4179B90}"/>
                </a:ext>
              </a:extLst>
            </p:cNvPr>
            <p:cNvSpPr txBox="1"/>
            <p:nvPr/>
          </p:nvSpPr>
          <p:spPr>
            <a:xfrm>
              <a:off x="7461155"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45</a:t>
              </a:r>
            </a:p>
          </p:txBody>
        </p:sp>
        <p:cxnSp>
          <p:nvCxnSpPr>
            <p:cNvPr id="2185" name="Straight Connector 2184">
              <a:extLst>
                <a:ext uri="{FF2B5EF4-FFF2-40B4-BE49-F238E27FC236}">
                  <a16:creationId xmlns:a16="http://schemas.microsoft.com/office/drawing/2014/main" id="{8AFB0643-AA5B-9685-1E6E-0443B19ACE59}"/>
                </a:ext>
              </a:extLst>
            </p:cNvPr>
            <p:cNvCxnSpPr>
              <a:cxnSpLocks/>
            </p:cNvCxnSpPr>
            <p:nvPr/>
          </p:nvCxnSpPr>
          <p:spPr>
            <a:xfrm rot="16200000" flipH="1">
              <a:off x="7611630" y="4802531"/>
              <a:ext cx="72000" cy="0"/>
            </a:xfrm>
            <a:prstGeom prst="line">
              <a:avLst/>
            </a:prstGeom>
            <a:noFill/>
            <a:ln w="9525" cap="flat" cmpd="sng" algn="ctr">
              <a:solidFill>
                <a:srgbClr val="000000"/>
              </a:solidFill>
              <a:prstDash val="solid"/>
            </a:ln>
            <a:effectLst/>
          </p:spPr>
        </p:cxnSp>
        <p:sp>
          <p:nvSpPr>
            <p:cNvPr id="2186" name="TextBox 2185">
              <a:extLst>
                <a:ext uri="{FF2B5EF4-FFF2-40B4-BE49-F238E27FC236}">
                  <a16:creationId xmlns:a16="http://schemas.microsoft.com/office/drawing/2014/main" id="{1C94AAC2-495D-F154-88DA-15A0EF0C8F53}"/>
                </a:ext>
              </a:extLst>
            </p:cNvPr>
            <p:cNvSpPr txBox="1"/>
            <p:nvPr/>
          </p:nvSpPr>
          <p:spPr>
            <a:xfrm>
              <a:off x="1381140"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a:t>
              </a:r>
            </a:p>
          </p:txBody>
        </p:sp>
        <p:cxnSp>
          <p:nvCxnSpPr>
            <p:cNvPr id="2187" name="Straight Connector 2186">
              <a:extLst>
                <a:ext uri="{FF2B5EF4-FFF2-40B4-BE49-F238E27FC236}">
                  <a16:creationId xmlns:a16="http://schemas.microsoft.com/office/drawing/2014/main" id="{CCF3C423-D073-3547-C5C9-D8F215ABBCCA}"/>
                </a:ext>
              </a:extLst>
            </p:cNvPr>
            <p:cNvCxnSpPr>
              <a:cxnSpLocks/>
            </p:cNvCxnSpPr>
            <p:nvPr/>
          </p:nvCxnSpPr>
          <p:spPr>
            <a:xfrm rot="16200000" flipH="1">
              <a:off x="1486328" y="4802531"/>
              <a:ext cx="72000" cy="0"/>
            </a:xfrm>
            <a:prstGeom prst="line">
              <a:avLst/>
            </a:prstGeom>
            <a:noFill/>
            <a:ln w="9525" cap="flat" cmpd="sng" algn="ctr">
              <a:solidFill>
                <a:srgbClr val="000000"/>
              </a:solidFill>
              <a:prstDash val="solid"/>
            </a:ln>
            <a:effectLst/>
          </p:spPr>
        </p:cxnSp>
        <p:sp>
          <p:nvSpPr>
            <p:cNvPr id="2188" name="TextBox 2187">
              <a:extLst>
                <a:ext uri="{FF2B5EF4-FFF2-40B4-BE49-F238E27FC236}">
                  <a16:creationId xmlns:a16="http://schemas.microsoft.com/office/drawing/2014/main" id="{127A9604-8DAD-C0E2-F08F-B1FC550B2000}"/>
                </a:ext>
              </a:extLst>
            </p:cNvPr>
            <p:cNvSpPr txBox="1"/>
            <p:nvPr/>
          </p:nvSpPr>
          <p:spPr>
            <a:xfrm>
              <a:off x="1818663"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6</a:t>
              </a:r>
            </a:p>
          </p:txBody>
        </p:sp>
        <p:cxnSp>
          <p:nvCxnSpPr>
            <p:cNvPr id="2189" name="Straight Connector 2188">
              <a:extLst>
                <a:ext uri="{FF2B5EF4-FFF2-40B4-BE49-F238E27FC236}">
                  <a16:creationId xmlns:a16="http://schemas.microsoft.com/office/drawing/2014/main" id="{53735DC0-175E-D1B8-6B02-3A61DC521398}"/>
                </a:ext>
              </a:extLst>
            </p:cNvPr>
            <p:cNvCxnSpPr>
              <a:cxnSpLocks/>
            </p:cNvCxnSpPr>
            <p:nvPr/>
          </p:nvCxnSpPr>
          <p:spPr>
            <a:xfrm rot="16200000" flipH="1">
              <a:off x="1923851" y="4802531"/>
              <a:ext cx="72000" cy="0"/>
            </a:xfrm>
            <a:prstGeom prst="line">
              <a:avLst/>
            </a:prstGeom>
            <a:noFill/>
            <a:ln w="9525" cap="flat" cmpd="sng" algn="ctr">
              <a:solidFill>
                <a:srgbClr val="000000"/>
              </a:solidFill>
              <a:prstDash val="solid"/>
            </a:ln>
            <a:effectLst/>
          </p:spPr>
        </p:cxnSp>
        <p:sp>
          <p:nvSpPr>
            <p:cNvPr id="2190" name="TextBox 2189">
              <a:extLst>
                <a:ext uri="{FF2B5EF4-FFF2-40B4-BE49-F238E27FC236}">
                  <a16:creationId xmlns:a16="http://schemas.microsoft.com/office/drawing/2014/main" id="{B8493FE2-B8F0-5865-866D-8C25DCFCF58D}"/>
                </a:ext>
              </a:extLst>
            </p:cNvPr>
            <p:cNvSpPr txBox="1"/>
            <p:nvPr/>
          </p:nvSpPr>
          <p:spPr>
            <a:xfrm>
              <a:off x="2256186"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9</a:t>
              </a:r>
            </a:p>
          </p:txBody>
        </p:sp>
        <p:cxnSp>
          <p:nvCxnSpPr>
            <p:cNvPr id="2191" name="Straight Connector 2190">
              <a:extLst>
                <a:ext uri="{FF2B5EF4-FFF2-40B4-BE49-F238E27FC236}">
                  <a16:creationId xmlns:a16="http://schemas.microsoft.com/office/drawing/2014/main" id="{D52BB732-5032-C6D4-E655-EC3324F47D81}"/>
                </a:ext>
              </a:extLst>
            </p:cNvPr>
            <p:cNvCxnSpPr>
              <a:cxnSpLocks/>
            </p:cNvCxnSpPr>
            <p:nvPr/>
          </p:nvCxnSpPr>
          <p:spPr>
            <a:xfrm rot="16200000" flipH="1">
              <a:off x="2361373" y="4802531"/>
              <a:ext cx="72000" cy="0"/>
            </a:xfrm>
            <a:prstGeom prst="line">
              <a:avLst/>
            </a:prstGeom>
            <a:noFill/>
            <a:ln w="9525" cap="flat" cmpd="sng" algn="ctr">
              <a:solidFill>
                <a:srgbClr val="000000"/>
              </a:solidFill>
              <a:prstDash val="solid"/>
            </a:ln>
            <a:effectLst/>
          </p:spPr>
        </p:cxnSp>
        <p:sp>
          <p:nvSpPr>
            <p:cNvPr id="2192" name="TextBox 2191">
              <a:extLst>
                <a:ext uri="{FF2B5EF4-FFF2-40B4-BE49-F238E27FC236}">
                  <a16:creationId xmlns:a16="http://schemas.microsoft.com/office/drawing/2014/main" id="{1EA93B8D-B882-2F6B-310E-33A94D68013E}"/>
                </a:ext>
              </a:extLst>
            </p:cNvPr>
            <p:cNvSpPr txBox="1"/>
            <p:nvPr/>
          </p:nvSpPr>
          <p:spPr>
            <a:xfrm>
              <a:off x="264842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12</a:t>
              </a:r>
            </a:p>
          </p:txBody>
        </p:sp>
        <p:cxnSp>
          <p:nvCxnSpPr>
            <p:cNvPr id="2193" name="Straight Connector 2192">
              <a:extLst>
                <a:ext uri="{FF2B5EF4-FFF2-40B4-BE49-F238E27FC236}">
                  <a16:creationId xmlns:a16="http://schemas.microsoft.com/office/drawing/2014/main" id="{BC3D588F-951D-AFD2-CE64-D3E7D38408FC}"/>
                </a:ext>
              </a:extLst>
            </p:cNvPr>
            <p:cNvCxnSpPr>
              <a:cxnSpLocks/>
            </p:cNvCxnSpPr>
            <p:nvPr/>
          </p:nvCxnSpPr>
          <p:spPr>
            <a:xfrm rot="16200000" flipH="1">
              <a:off x="2798896" y="4802531"/>
              <a:ext cx="72000" cy="0"/>
            </a:xfrm>
            <a:prstGeom prst="line">
              <a:avLst/>
            </a:prstGeom>
            <a:noFill/>
            <a:ln w="9525" cap="flat" cmpd="sng" algn="ctr">
              <a:solidFill>
                <a:srgbClr val="000000"/>
              </a:solidFill>
              <a:prstDash val="solid"/>
            </a:ln>
            <a:effectLst/>
          </p:spPr>
        </p:cxnSp>
        <p:sp>
          <p:nvSpPr>
            <p:cNvPr id="2194" name="TextBox 2193">
              <a:extLst>
                <a:ext uri="{FF2B5EF4-FFF2-40B4-BE49-F238E27FC236}">
                  <a16:creationId xmlns:a16="http://schemas.microsoft.com/office/drawing/2014/main" id="{2D0FB353-6790-A609-373D-5FB9C2730DE1}"/>
                </a:ext>
              </a:extLst>
            </p:cNvPr>
            <p:cNvSpPr txBox="1"/>
            <p:nvPr/>
          </p:nvSpPr>
          <p:spPr>
            <a:xfrm>
              <a:off x="308594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15</a:t>
              </a:r>
            </a:p>
          </p:txBody>
        </p:sp>
        <p:cxnSp>
          <p:nvCxnSpPr>
            <p:cNvPr id="2195" name="Straight Connector 2194">
              <a:extLst>
                <a:ext uri="{FF2B5EF4-FFF2-40B4-BE49-F238E27FC236}">
                  <a16:creationId xmlns:a16="http://schemas.microsoft.com/office/drawing/2014/main" id="{B8824924-317B-9965-5C2F-17A58A7DE507}"/>
                </a:ext>
              </a:extLst>
            </p:cNvPr>
            <p:cNvCxnSpPr>
              <a:cxnSpLocks/>
            </p:cNvCxnSpPr>
            <p:nvPr/>
          </p:nvCxnSpPr>
          <p:spPr>
            <a:xfrm rot="16200000" flipH="1">
              <a:off x="3236417" y="4802531"/>
              <a:ext cx="72000" cy="0"/>
            </a:xfrm>
            <a:prstGeom prst="line">
              <a:avLst/>
            </a:prstGeom>
            <a:noFill/>
            <a:ln w="9525" cap="flat" cmpd="sng" algn="ctr">
              <a:solidFill>
                <a:srgbClr val="000000"/>
              </a:solidFill>
              <a:prstDash val="solid"/>
            </a:ln>
            <a:effectLst/>
          </p:spPr>
        </p:cxnSp>
        <p:sp>
          <p:nvSpPr>
            <p:cNvPr id="2196" name="TextBox 2195">
              <a:extLst>
                <a:ext uri="{FF2B5EF4-FFF2-40B4-BE49-F238E27FC236}">
                  <a16:creationId xmlns:a16="http://schemas.microsoft.com/office/drawing/2014/main" id="{84A77A77-A830-5491-0D05-2953A2C5C6B9}"/>
                </a:ext>
              </a:extLst>
            </p:cNvPr>
            <p:cNvSpPr txBox="1"/>
            <p:nvPr/>
          </p:nvSpPr>
          <p:spPr>
            <a:xfrm>
              <a:off x="352346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18</a:t>
              </a:r>
            </a:p>
          </p:txBody>
        </p:sp>
        <p:cxnSp>
          <p:nvCxnSpPr>
            <p:cNvPr id="2197" name="Straight Connector 2196">
              <a:extLst>
                <a:ext uri="{FF2B5EF4-FFF2-40B4-BE49-F238E27FC236}">
                  <a16:creationId xmlns:a16="http://schemas.microsoft.com/office/drawing/2014/main" id="{341C616A-2DED-92D2-61A8-67FFFFE043C6}"/>
                </a:ext>
              </a:extLst>
            </p:cNvPr>
            <p:cNvCxnSpPr>
              <a:cxnSpLocks/>
            </p:cNvCxnSpPr>
            <p:nvPr/>
          </p:nvCxnSpPr>
          <p:spPr>
            <a:xfrm rot="16200000" flipH="1">
              <a:off x="3673939" y="4802531"/>
              <a:ext cx="72000" cy="0"/>
            </a:xfrm>
            <a:prstGeom prst="line">
              <a:avLst/>
            </a:prstGeom>
            <a:noFill/>
            <a:ln w="9525" cap="flat" cmpd="sng" algn="ctr">
              <a:solidFill>
                <a:srgbClr val="000000"/>
              </a:solidFill>
              <a:prstDash val="solid"/>
            </a:ln>
            <a:effectLst/>
          </p:spPr>
        </p:cxnSp>
        <p:sp>
          <p:nvSpPr>
            <p:cNvPr id="2198" name="TextBox 2197">
              <a:extLst>
                <a:ext uri="{FF2B5EF4-FFF2-40B4-BE49-F238E27FC236}">
                  <a16:creationId xmlns:a16="http://schemas.microsoft.com/office/drawing/2014/main" id="{BD59A447-2B61-5939-8E8B-C085D65F8034}"/>
                </a:ext>
              </a:extLst>
            </p:cNvPr>
            <p:cNvSpPr txBox="1"/>
            <p:nvPr/>
          </p:nvSpPr>
          <p:spPr>
            <a:xfrm>
              <a:off x="396098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21</a:t>
              </a:r>
            </a:p>
          </p:txBody>
        </p:sp>
        <p:cxnSp>
          <p:nvCxnSpPr>
            <p:cNvPr id="2199" name="Straight Connector 2198">
              <a:extLst>
                <a:ext uri="{FF2B5EF4-FFF2-40B4-BE49-F238E27FC236}">
                  <a16:creationId xmlns:a16="http://schemas.microsoft.com/office/drawing/2014/main" id="{D5C0C302-08BF-3A64-3009-9662DE07AF1A}"/>
                </a:ext>
              </a:extLst>
            </p:cNvPr>
            <p:cNvCxnSpPr>
              <a:cxnSpLocks/>
            </p:cNvCxnSpPr>
            <p:nvPr/>
          </p:nvCxnSpPr>
          <p:spPr>
            <a:xfrm rot="16200000" flipH="1">
              <a:off x="4111460" y="4802531"/>
              <a:ext cx="72000" cy="0"/>
            </a:xfrm>
            <a:prstGeom prst="line">
              <a:avLst/>
            </a:prstGeom>
            <a:noFill/>
            <a:ln w="9525" cap="flat" cmpd="sng" algn="ctr">
              <a:solidFill>
                <a:srgbClr val="000000"/>
              </a:solidFill>
              <a:prstDash val="solid"/>
            </a:ln>
            <a:effectLst/>
          </p:spPr>
        </p:cxnSp>
        <p:sp>
          <p:nvSpPr>
            <p:cNvPr id="2200" name="TextBox 2199">
              <a:extLst>
                <a:ext uri="{FF2B5EF4-FFF2-40B4-BE49-F238E27FC236}">
                  <a16:creationId xmlns:a16="http://schemas.microsoft.com/office/drawing/2014/main" id="{29FB8F78-B362-4459-27D6-3C5DE405E47C}"/>
                </a:ext>
              </a:extLst>
            </p:cNvPr>
            <p:cNvSpPr txBox="1"/>
            <p:nvPr/>
          </p:nvSpPr>
          <p:spPr>
            <a:xfrm>
              <a:off x="4398507"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24</a:t>
              </a:r>
            </a:p>
          </p:txBody>
        </p:sp>
        <p:cxnSp>
          <p:nvCxnSpPr>
            <p:cNvPr id="2201" name="Straight Connector 2200">
              <a:extLst>
                <a:ext uri="{FF2B5EF4-FFF2-40B4-BE49-F238E27FC236}">
                  <a16:creationId xmlns:a16="http://schemas.microsoft.com/office/drawing/2014/main" id="{F9C2C080-0250-20A0-4342-8E5C7F8F056B}"/>
                </a:ext>
              </a:extLst>
            </p:cNvPr>
            <p:cNvCxnSpPr>
              <a:cxnSpLocks/>
            </p:cNvCxnSpPr>
            <p:nvPr/>
          </p:nvCxnSpPr>
          <p:spPr>
            <a:xfrm rot="16200000" flipH="1">
              <a:off x="4548982" y="4802531"/>
              <a:ext cx="72000" cy="0"/>
            </a:xfrm>
            <a:prstGeom prst="line">
              <a:avLst/>
            </a:prstGeom>
            <a:noFill/>
            <a:ln w="9525" cap="flat" cmpd="sng" algn="ctr">
              <a:solidFill>
                <a:srgbClr val="000000"/>
              </a:solidFill>
              <a:prstDash val="solid"/>
            </a:ln>
            <a:effectLst/>
          </p:spPr>
        </p:cxnSp>
        <p:sp>
          <p:nvSpPr>
            <p:cNvPr id="2202" name="TextBox 2201">
              <a:extLst>
                <a:ext uri="{FF2B5EF4-FFF2-40B4-BE49-F238E27FC236}">
                  <a16:creationId xmlns:a16="http://schemas.microsoft.com/office/drawing/2014/main" id="{A20DB853-E957-982D-6B88-D07BD9210139}"/>
                </a:ext>
              </a:extLst>
            </p:cNvPr>
            <p:cNvSpPr txBox="1"/>
            <p:nvPr/>
          </p:nvSpPr>
          <p:spPr>
            <a:xfrm>
              <a:off x="4836028"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27</a:t>
              </a:r>
            </a:p>
          </p:txBody>
        </p:sp>
        <p:cxnSp>
          <p:nvCxnSpPr>
            <p:cNvPr id="2203" name="Straight Connector 2202">
              <a:extLst>
                <a:ext uri="{FF2B5EF4-FFF2-40B4-BE49-F238E27FC236}">
                  <a16:creationId xmlns:a16="http://schemas.microsoft.com/office/drawing/2014/main" id="{D41B1299-34E9-BA0F-A623-0C8F01861E48}"/>
                </a:ext>
              </a:extLst>
            </p:cNvPr>
            <p:cNvCxnSpPr>
              <a:cxnSpLocks/>
            </p:cNvCxnSpPr>
            <p:nvPr/>
          </p:nvCxnSpPr>
          <p:spPr>
            <a:xfrm rot="16200000" flipH="1">
              <a:off x="4986503" y="4802531"/>
              <a:ext cx="72000" cy="0"/>
            </a:xfrm>
            <a:prstGeom prst="line">
              <a:avLst/>
            </a:prstGeom>
            <a:noFill/>
            <a:ln w="9525" cap="flat" cmpd="sng" algn="ctr">
              <a:solidFill>
                <a:srgbClr val="000000"/>
              </a:solidFill>
              <a:prstDash val="solid"/>
            </a:ln>
            <a:effectLst/>
          </p:spPr>
        </p:cxnSp>
        <p:sp>
          <p:nvSpPr>
            <p:cNvPr id="2204" name="TextBox 2203">
              <a:extLst>
                <a:ext uri="{FF2B5EF4-FFF2-40B4-BE49-F238E27FC236}">
                  <a16:creationId xmlns:a16="http://schemas.microsoft.com/office/drawing/2014/main" id="{AEE5311F-239D-465D-162B-A1D9E21B7E14}"/>
                </a:ext>
              </a:extLst>
            </p:cNvPr>
            <p:cNvSpPr txBox="1"/>
            <p:nvPr/>
          </p:nvSpPr>
          <p:spPr>
            <a:xfrm>
              <a:off x="5273550"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30</a:t>
              </a:r>
            </a:p>
          </p:txBody>
        </p:sp>
        <p:cxnSp>
          <p:nvCxnSpPr>
            <p:cNvPr id="2205" name="Straight Connector 2204">
              <a:extLst>
                <a:ext uri="{FF2B5EF4-FFF2-40B4-BE49-F238E27FC236}">
                  <a16:creationId xmlns:a16="http://schemas.microsoft.com/office/drawing/2014/main" id="{C94D27D6-3B7E-83FD-7A61-D75D8052C293}"/>
                </a:ext>
              </a:extLst>
            </p:cNvPr>
            <p:cNvCxnSpPr>
              <a:cxnSpLocks/>
            </p:cNvCxnSpPr>
            <p:nvPr/>
          </p:nvCxnSpPr>
          <p:spPr>
            <a:xfrm rot="16200000" flipH="1">
              <a:off x="5424025" y="4802531"/>
              <a:ext cx="72000" cy="0"/>
            </a:xfrm>
            <a:prstGeom prst="line">
              <a:avLst/>
            </a:prstGeom>
            <a:noFill/>
            <a:ln w="9525" cap="flat" cmpd="sng" algn="ctr">
              <a:solidFill>
                <a:srgbClr val="000000"/>
              </a:solidFill>
              <a:prstDash val="solid"/>
            </a:ln>
            <a:effectLst/>
          </p:spPr>
        </p:cxnSp>
        <p:sp>
          <p:nvSpPr>
            <p:cNvPr id="2206" name="TextBox 2205">
              <a:extLst>
                <a:ext uri="{FF2B5EF4-FFF2-40B4-BE49-F238E27FC236}">
                  <a16:creationId xmlns:a16="http://schemas.microsoft.com/office/drawing/2014/main" id="{847B234C-5AD1-8D33-BEE2-E9D8226FDC32}"/>
                </a:ext>
              </a:extLst>
            </p:cNvPr>
            <p:cNvSpPr txBox="1"/>
            <p:nvPr/>
          </p:nvSpPr>
          <p:spPr>
            <a:xfrm>
              <a:off x="571107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33</a:t>
              </a:r>
            </a:p>
          </p:txBody>
        </p:sp>
        <p:cxnSp>
          <p:nvCxnSpPr>
            <p:cNvPr id="2207" name="Straight Connector 2206">
              <a:extLst>
                <a:ext uri="{FF2B5EF4-FFF2-40B4-BE49-F238E27FC236}">
                  <a16:creationId xmlns:a16="http://schemas.microsoft.com/office/drawing/2014/main" id="{D20929C6-D0B2-8C61-1F38-1A71E8DAFB7E}"/>
                </a:ext>
              </a:extLst>
            </p:cNvPr>
            <p:cNvCxnSpPr>
              <a:cxnSpLocks/>
            </p:cNvCxnSpPr>
            <p:nvPr/>
          </p:nvCxnSpPr>
          <p:spPr>
            <a:xfrm rot="16200000" flipH="1">
              <a:off x="5861546" y="4802531"/>
              <a:ext cx="72000" cy="0"/>
            </a:xfrm>
            <a:prstGeom prst="line">
              <a:avLst/>
            </a:prstGeom>
            <a:noFill/>
            <a:ln w="9525" cap="flat" cmpd="sng" algn="ctr">
              <a:solidFill>
                <a:srgbClr val="000000"/>
              </a:solidFill>
              <a:prstDash val="solid"/>
            </a:ln>
            <a:effectLst/>
          </p:spPr>
        </p:cxnSp>
        <p:sp>
          <p:nvSpPr>
            <p:cNvPr id="2208" name="TextBox 2207">
              <a:extLst>
                <a:ext uri="{FF2B5EF4-FFF2-40B4-BE49-F238E27FC236}">
                  <a16:creationId xmlns:a16="http://schemas.microsoft.com/office/drawing/2014/main" id="{A510A486-C9B4-0836-F569-1F27A8B30970}"/>
                </a:ext>
              </a:extLst>
            </p:cNvPr>
            <p:cNvSpPr txBox="1"/>
            <p:nvPr/>
          </p:nvSpPr>
          <p:spPr>
            <a:xfrm>
              <a:off x="6148593"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36</a:t>
              </a:r>
            </a:p>
          </p:txBody>
        </p:sp>
        <p:cxnSp>
          <p:nvCxnSpPr>
            <p:cNvPr id="2209" name="Straight Connector 2208">
              <a:extLst>
                <a:ext uri="{FF2B5EF4-FFF2-40B4-BE49-F238E27FC236}">
                  <a16:creationId xmlns:a16="http://schemas.microsoft.com/office/drawing/2014/main" id="{B361B940-4736-69E8-24F4-BBCC873F5200}"/>
                </a:ext>
              </a:extLst>
            </p:cNvPr>
            <p:cNvCxnSpPr>
              <a:cxnSpLocks/>
            </p:cNvCxnSpPr>
            <p:nvPr/>
          </p:nvCxnSpPr>
          <p:spPr>
            <a:xfrm rot="16200000" flipH="1">
              <a:off x="6299068" y="4802531"/>
              <a:ext cx="72000" cy="0"/>
            </a:xfrm>
            <a:prstGeom prst="line">
              <a:avLst/>
            </a:prstGeom>
            <a:noFill/>
            <a:ln w="9525" cap="flat" cmpd="sng" algn="ctr">
              <a:solidFill>
                <a:srgbClr val="000000"/>
              </a:solidFill>
              <a:prstDash val="solid"/>
            </a:ln>
            <a:effectLst/>
          </p:spPr>
        </p:cxnSp>
        <p:sp>
          <p:nvSpPr>
            <p:cNvPr id="2210" name="TextBox 2209">
              <a:extLst>
                <a:ext uri="{FF2B5EF4-FFF2-40B4-BE49-F238E27FC236}">
                  <a16:creationId xmlns:a16="http://schemas.microsoft.com/office/drawing/2014/main" id="{9BAB45B0-E7DD-AD80-9AA5-F319603D1E9F}"/>
                </a:ext>
              </a:extLst>
            </p:cNvPr>
            <p:cNvSpPr txBox="1"/>
            <p:nvPr/>
          </p:nvSpPr>
          <p:spPr>
            <a:xfrm>
              <a:off x="658611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39</a:t>
              </a:r>
            </a:p>
          </p:txBody>
        </p:sp>
        <p:cxnSp>
          <p:nvCxnSpPr>
            <p:cNvPr id="2211" name="Straight Connector 2210">
              <a:extLst>
                <a:ext uri="{FF2B5EF4-FFF2-40B4-BE49-F238E27FC236}">
                  <a16:creationId xmlns:a16="http://schemas.microsoft.com/office/drawing/2014/main" id="{142B35A6-958A-8D3A-DB10-D33ACF997444}"/>
                </a:ext>
              </a:extLst>
            </p:cNvPr>
            <p:cNvCxnSpPr>
              <a:cxnSpLocks/>
            </p:cNvCxnSpPr>
            <p:nvPr/>
          </p:nvCxnSpPr>
          <p:spPr>
            <a:xfrm rot="16200000" flipH="1">
              <a:off x="6736589" y="4802531"/>
              <a:ext cx="72000" cy="0"/>
            </a:xfrm>
            <a:prstGeom prst="line">
              <a:avLst/>
            </a:prstGeom>
            <a:noFill/>
            <a:ln w="9525" cap="flat" cmpd="sng" algn="ctr">
              <a:solidFill>
                <a:srgbClr val="000000"/>
              </a:solidFill>
              <a:prstDash val="solid"/>
            </a:ln>
            <a:effectLst/>
          </p:spPr>
        </p:cxnSp>
        <p:sp>
          <p:nvSpPr>
            <p:cNvPr id="2212" name="TextBox 2211">
              <a:extLst>
                <a:ext uri="{FF2B5EF4-FFF2-40B4-BE49-F238E27FC236}">
                  <a16:creationId xmlns:a16="http://schemas.microsoft.com/office/drawing/2014/main" id="{8343B186-D7D2-97A0-67CA-B357DFD8B9FE}"/>
                </a:ext>
              </a:extLst>
            </p:cNvPr>
            <p:cNvSpPr txBox="1"/>
            <p:nvPr/>
          </p:nvSpPr>
          <p:spPr>
            <a:xfrm>
              <a:off x="7023636"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42</a:t>
              </a:r>
            </a:p>
          </p:txBody>
        </p:sp>
        <p:cxnSp>
          <p:nvCxnSpPr>
            <p:cNvPr id="2213" name="Straight Connector 2212">
              <a:extLst>
                <a:ext uri="{FF2B5EF4-FFF2-40B4-BE49-F238E27FC236}">
                  <a16:creationId xmlns:a16="http://schemas.microsoft.com/office/drawing/2014/main" id="{A053FEF9-F36B-21BB-C2EB-B0432B54CA64}"/>
                </a:ext>
              </a:extLst>
            </p:cNvPr>
            <p:cNvCxnSpPr>
              <a:cxnSpLocks/>
            </p:cNvCxnSpPr>
            <p:nvPr/>
          </p:nvCxnSpPr>
          <p:spPr>
            <a:xfrm rot="16200000" flipH="1">
              <a:off x="7174111" y="4802531"/>
              <a:ext cx="72000" cy="0"/>
            </a:xfrm>
            <a:prstGeom prst="line">
              <a:avLst/>
            </a:prstGeom>
            <a:noFill/>
            <a:ln w="9525" cap="flat" cmpd="sng" algn="ctr">
              <a:solidFill>
                <a:srgbClr val="000000"/>
              </a:solidFill>
              <a:prstDash val="solid"/>
            </a:ln>
            <a:effectLst/>
          </p:spPr>
        </p:cxnSp>
        <p:cxnSp>
          <p:nvCxnSpPr>
            <p:cNvPr id="2214" name="Straight Connector 2213">
              <a:extLst>
                <a:ext uri="{FF2B5EF4-FFF2-40B4-BE49-F238E27FC236}">
                  <a16:creationId xmlns:a16="http://schemas.microsoft.com/office/drawing/2014/main" id="{969EE5BC-5EB6-7023-4827-08E6DC0127AD}"/>
                </a:ext>
              </a:extLst>
            </p:cNvPr>
            <p:cNvCxnSpPr>
              <a:cxnSpLocks/>
            </p:cNvCxnSpPr>
            <p:nvPr/>
          </p:nvCxnSpPr>
          <p:spPr>
            <a:xfrm>
              <a:off x="1011147" y="4108830"/>
              <a:ext cx="72000" cy="0"/>
            </a:xfrm>
            <a:prstGeom prst="line">
              <a:avLst/>
            </a:prstGeom>
            <a:noFill/>
            <a:ln w="9525" cap="flat" cmpd="sng" algn="ctr">
              <a:solidFill>
                <a:srgbClr val="000000"/>
              </a:solidFill>
              <a:prstDash val="solid"/>
            </a:ln>
            <a:effectLst/>
          </p:spPr>
        </p:cxnSp>
        <p:sp>
          <p:nvSpPr>
            <p:cNvPr id="2215" name="Freeform: Shape 2214">
              <a:extLst>
                <a:ext uri="{FF2B5EF4-FFF2-40B4-BE49-F238E27FC236}">
                  <a16:creationId xmlns:a16="http://schemas.microsoft.com/office/drawing/2014/main" id="{64F21DC0-2A8E-3E48-4F43-8A52C29FFE3C}"/>
                </a:ext>
              </a:extLst>
            </p:cNvPr>
            <p:cNvSpPr/>
            <p:nvPr/>
          </p:nvSpPr>
          <p:spPr>
            <a:xfrm>
              <a:off x="1084807" y="1479549"/>
              <a:ext cx="6562824"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MS PGothic" charset="0"/>
                <a:cs typeface="+mn-cs"/>
              </a:endParaRPr>
            </a:p>
          </p:txBody>
        </p:sp>
        <p:cxnSp>
          <p:nvCxnSpPr>
            <p:cNvPr id="2216" name="Straight Connector 2215">
              <a:extLst>
                <a:ext uri="{FF2B5EF4-FFF2-40B4-BE49-F238E27FC236}">
                  <a16:creationId xmlns:a16="http://schemas.microsoft.com/office/drawing/2014/main" id="{C87DF0F5-0494-A8C5-B7DC-FF7D8F9F9227}"/>
                </a:ext>
              </a:extLst>
            </p:cNvPr>
            <p:cNvCxnSpPr>
              <a:cxnSpLocks/>
            </p:cNvCxnSpPr>
            <p:nvPr/>
          </p:nvCxnSpPr>
          <p:spPr>
            <a:xfrm>
              <a:off x="1011146" y="4766150"/>
              <a:ext cx="72000" cy="0"/>
            </a:xfrm>
            <a:prstGeom prst="line">
              <a:avLst/>
            </a:prstGeom>
            <a:noFill/>
            <a:ln w="9525" cap="flat" cmpd="sng" algn="ctr">
              <a:solidFill>
                <a:srgbClr val="000000"/>
              </a:solidFill>
              <a:prstDash val="solid"/>
            </a:ln>
            <a:effectLst/>
          </p:spPr>
        </p:cxnSp>
      </p:grpSp>
      <p:sp>
        <p:nvSpPr>
          <p:cNvPr id="2217" name="Title 1">
            <a:extLst>
              <a:ext uri="{FF2B5EF4-FFF2-40B4-BE49-F238E27FC236}">
                <a16:creationId xmlns:a16="http://schemas.microsoft.com/office/drawing/2014/main" id="{A03438F5-4FCD-9741-C599-71528C8826E0}"/>
              </a:ext>
            </a:extLst>
          </p:cNvPr>
          <p:cNvSpPr txBox="1">
            <a:spLocks/>
          </p:cNvSpPr>
          <p:nvPr/>
        </p:nvSpPr>
        <p:spPr>
          <a:xfrm>
            <a:off x="489635" y="357717"/>
            <a:ext cx="10552739"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200" b="1" i="0" u="none" strike="noStrike" kern="0" cap="none" spc="0" normalizeH="0" baseline="0" noProof="0" dirty="0">
                <a:ln>
                  <a:noFill/>
                </a:ln>
                <a:solidFill>
                  <a:srgbClr val="002557"/>
                </a:solidFill>
                <a:effectLst/>
                <a:uLnTx/>
                <a:uFillTx/>
                <a:latin typeface="Arial Narrow"/>
                <a:cs typeface="Arial Narrow"/>
                <a:sym typeface="Arial Narrow"/>
              </a:rPr>
              <a:t>CAPItello-281 Primary endpoint: investigator-assessed rPFS</a:t>
            </a:r>
          </a:p>
        </p:txBody>
      </p:sp>
      <p:graphicFrame>
        <p:nvGraphicFramePr>
          <p:cNvPr id="2218" name="Table 2217">
            <a:extLst>
              <a:ext uri="{FF2B5EF4-FFF2-40B4-BE49-F238E27FC236}">
                <a16:creationId xmlns:a16="http://schemas.microsoft.com/office/drawing/2014/main" id="{7F099381-E933-870F-CA52-67EA06B27449}"/>
              </a:ext>
            </a:extLst>
          </p:cNvPr>
          <p:cNvGraphicFramePr>
            <a:graphicFrameLocks noGrp="1"/>
          </p:cNvGraphicFramePr>
          <p:nvPr/>
        </p:nvGraphicFramePr>
        <p:xfrm>
          <a:off x="602555" y="5256847"/>
          <a:ext cx="10122342" cy="548640"/>
        </p:xfrm>
        <a:graphic>
          <a:graphicData uri="http://schemas.openxmlformats.org/drawingml/2006/table">
            <a:tbl>
              <a:tblPr firstRow="1" firstCol="1" bandRow="1"/>
              <a:tblGrid>
                <a:gridCol w="909190">
                  <a:extLst>
                    <a:ext uri="{9D8B030D-6E8A-4147-A177-3AD203B41FA5}">
                      <a16:colId xmlns:a16="http://schemas.microsoft.com/office/drawing/2014/main" val="275263577"/>
                    </a:ext>
                  </a:extLst>
                </a:gridCol>
                <a:gridCol w="575822">
                  <a:extLst>
                    <a:ext uri="{9D8B030D-6E8A-4147-A177-3AD203B41FA5}">
                      <a16:colId xmlns:a16="http://schemas.microsoft.com/office/drawing/2014/main" val="930621322"/>
                    </a:ext>
                  </a:extLst>
                </a:gridCol>
                <a:gridCol w="575822">
                  <a:extLst>
                    <a:ext uri="{9D8B030D-6E8A-4147-A177-3AD203B41FA5}">
                      <a16:colId xmlns:a16="http://schemas.microsoft.com/office/drawing/2014/main" val="1787202177"/>
                    </a:ext>
                  </a:extLst>
                </a:gridCol>
                <a:gridCol w="575822">
                  <a:extLst>
                    <a:ext uri="{9D8B030D-6E8A-4147-A177-3AD203B41FA5}">
                      <a16:colId xmlns:a16="http://schemas.microsoft.com/office/drawing/2014/main" val="4212611929"/>
                    </a:ext>
                  </a:extLst>
                </a:gridCol>
                <a:gridCol w="575822">
                  <a:extLst>
                    <a:ext uri="{9D8B030D-6E8A-4147-A177-3AD203B41FA5}">
                      <a16:colId xmlns:a16="http://schemas.microsoft.com/office/drawing/2014/main" val="4094995161"/>
                    </a:ext>
                  </a:extLst>
                </a:gridCol>
                <a:gridCol w="575822">
                  <a:extLst>
                    <a:ext uri="{9D8B030D-6E8A-4147-A177-3AD203B41FA5}">
                      <a16:colId xmlns:a16="http://schemas.microsoft.com/office/drawing/2014/main" val="1171412445"/>
                    </a:ext>
                  </a:extLst>
                </a:gridCol>
                <a:gridCol w="575822">
                  <a:extLst>
                    <a:ext uri="{9D8B030D-6E8A-4147-A177-3AD203B41FA5}">
                      <a16:colId xmlns:a16="http://schemas.microsoft.com/office/drawing/2014/main" val="3463120197"/>
                    </a:ext>
                  </a:extLst>
                </a:gridCol>
                <a:gridCol w="575822">
                  <a:extLst>
                    <a:ext uri="{9D8B030D-6E8A-4147-A177-3AD203B41FA5}">
                      <a16:colId xmlns:a16="http://schemas.microsoft.com/office/drawing/2014/main" val="676029926"/>
                    </a:ext>
                  </a:extLst>
                </a:gridCol>
                <a:gridCol w="575822">
                  <a:extLst>
                    <a:ext uri="{9D8B030D-6E8A-4147-A177-3AD203B41FA5}">
                      <a16:colId xmlns:a16="http://schemas.microsoft.com/office/drawing/2014/main" val="3446215395"/>
                    </a:ext>
                  </a:extLst>
                </a:gridCol>
                <a:gridCol w="575822">
                  <a:extLst>
                    <a:ext uri="{9D8B030D-6E8A-4147-A177-3AD203B41FA5}">
                      <a16:colId xmlns:a16="http://schemas.microsoft.com/office/drawing/2014/main" val="218313714"/>
                    </a:ext>
                  </a:extLst>
                </a:gridCol>
                <a:gridCol w="575822">
                  <a:extLst>
                    <a:ext uri="{9D8B030D-6E8A-4147-A177-3AD203B41FA5}">
                      <a16:colId xmlns:a16="http://schemas.microsoft.com/office/drawing/2014/main" val="756470874"/>
                    </a:ext>
                  </a:extLst>
                </a:gridCol>
                <a:gridCol w="575822">
                  <a:extLst>
                    <a:ext uri="{9D8B030D-6E8A-4147-A177-3AD203B41FA5}">
                      <a16:colId xmlns:a16="http://schemas.microsoft.com/office/drawing/2014/main" val="1607062919"/>
                    </a:ext>
                  </a:extLst>
                </a:gridCol>
                <a:gridCol w="575822">
                  <a:extLst>
                    <a:ext uri="{9D8B030D-6E8A-4147-A177-3AD203B41FA5}">
                      <a16:colId xmlns:a16="http://schemas.microsoft.com/office/drawing/2014/main" val="1037410751"/>
                    </a:ext>
                  </a:extLst>
                </a:gridCol>
                <a:gridCol w="575822">
                  <a:extLst>
                    <a:ext uri="{9D8B030D-6E8A-4147-A177-3AD203B41FA5}">
                      <a16:colId xmlns:a16="http://schemas.microsoft.com/office/drawing/2014/main" val="4000495381"/>
                    </a:ext>
                  </a:extLst>
                </a:gridCol>
                <a:gridCol w="575822">
                  <a:extLst>
                    <a:ext uri="{9D8B030D-6E8A-4147-A177-3AD203B41FA5}">
                      <a16:colId xmlns:a16="http://schemas.microsoft.com/office/drawing/2014/main" val="3805554009"/>
                    </a:ext>
                  </a:extLst>
                </a:gridCol>
                <a:gridCol w="575822">
                  <a:extLst>
                    <a:ext uri="{9D8B030D-6E8A-4147-A177-3AD203B41FA5}">
                      <a16:colId xmlns:a16="http://schemas.microsoft.com/office/drawing/2014/main" val="2902074778"/>
                    </a:ext>
                  </a:extLst>
                </a:gridCol>
                <a:gridCol w="575822">
                  <a:extLst>
                    <a:ext uri="{9D8B030D-6E8A-4147-A177-3AD203B41FA5}">
                      <a16:colId xmlns:a16="http://schemas.microsoft.com/office/drawing/2014/main" val="3275083197"/>
                    </a:ext>
                  </a:extLst>
                </a:gridCol>
              </a:tblGrid>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noProof="0" dirty="0">
                          <a:effectLst/>
                          <a:latin typeface="Arial Narrow" panose="020B0606020202030204" pitchFamily="34" charset="0"/>
                        </a:rPr>
                        <a:t>Capi + abi</a:t>
                      </a:r>
                      <a:endParaRPr lang="en-GB" sz="1200" noProof="0" dirty="0">
                        <a:effectLst/>
                        <a:latin typeface="Arial Narrow" panose="020B0606020202030204" pitchFamily="34" charset="0"/>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353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282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233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217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165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123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93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Pbo + abi</a:t>
                      </a:r>
                      <a:endPar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440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276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215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198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154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51</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2219" name="TextBox 2218">
            <a:extLst>
              <a:ext uri="{FF2B5EF4-FFF2-40B4-BE49-F238E27FC236}">
                <a16:creationId xmlns:a16="http://schemas.microsoft.com/office/drawing/2014/main" id="{52B1845F-B743-DC4C-D277-3CCF0FF1873D}"/>
              </a:ext>
            </a:extLst>
          </p:cNvPr>
          <p:cNvSpPr txBox="1"/>
          <p:nvPr/>
        </p:nvSpPr>
        <p:spPr>
          <a:xfrm>
            <a:off x="547813" y="4979277"/>
            <a:ext cx="203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S PGothic" charset="0"/>
                <a:cs typeface="+mn-cs"/>
              </a:rPr>
              <a:t>Number of patients at risk</a:t>
            </a:r>
          </a:p>
        </p:txBody>
      </p:sp>
      <p:cxnSp>
        <p:nvCxnSpPr>
          <p:cNvPr id="5" name="Straight Connector 4">
            <a:extLst>
              <a:ext uri="{FF2B5EF4-FFF2-40B4-BE49-F238E27FC236}">
                <a16:creationId xmlns:a16="http://schemas.microsoft.com/office/drawing/2014/main" id="{B3E8CB15-C206-CCA3-4567-1595FD1B7D47}"/>
              </a:ext>
            </a:extLst>
          </p:cNvPr>
          <p:cNvCxnSpPr/>
          <p:nvPr/>
        </p:nvCxnSpPr>
        <p:spPr>
          <a:xfrm flipH="1">
            <a:off x="8229600" y="2903651"/>
            <a:ext cx="0" cy="16455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F64F7B1-2438-2053-8A9C-3EEF0D0000B3}"/>
              </a:ext>
            </a:extLst>
          </p:cNvPr>
          <p:cNvSpPr txBox="1"/>
          <p:nvPr/>
        </p:nvSpPr>
        <p:spPr>
          <a:xfrm>
            <a:off x="5268832" y="3457292"/>
            <a:ext cx="152048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0006F"/>
                </a:solidFill>
                <a:effectLst/>
                <a:uLnTx/>
                <a:uFillTx/>
                <a:latin typeface="Arial Narrow" panose="020B0606020202030204" pitchFamily="34" charset="0"/>
                <a:ea typeface="MS PGothic" charset="0"/>
                <a:cs typeface="+mn-cs"/>
              </a:rPr>
              <a:t>25.7 months</a:t>
            </a:r>
          </a:p>
        </p:txBody>
      </p:sp>
      <p:sp>
        <p:nvSpPr>
          <p:cNvPr id="8" name="TextBox 7">
            <a:extLst>
              <a:ext uri="{FF2B5EF4-FFF2-40B4-BE49-F238E27FC236}">
                <a16:creationId xmlns:a16="http://schemas.microsoft.com/office/drawing/2014/main" id="{12CADDA2-BAA6-B8ED-F66E-6DBBBFF4A39B}"/>
              </a:ext>
            </a:extLst>
          </p:cNvPr>
          <p:cNvSpPr txBox="1"/>
          <p:nvPr/>
        </p:nvSpPr>
        <p:spPr>
          <a:xfrm>
            <a:off x="8241471" y="3457292"/>
            <a:ext cx="1520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865">
                    <a:lumMod val="75000"/>
                    <a:lumOff val="25000"/>
                  </a:srgbClr>
                </a:solidFill>
                <a:effectLst/>
                <a:uLnTx/>
                <a:uFillTx/>
                <a:latin typeface="Arial Narrow" panose="020B0606020202030204" pitchFamily="34" charset="0"/>
                <a:ea typeface="MS PGothic" charset="0"/>
                <a:cs typeface="+mn-cs"/>
              </a:rPr>
              <a:t>33.2 months</a:t>
            </a:r>
          </a:p>
        </p:txBody>
      </p:sp>
      <p:grpSp>
        <p:nvGrpSpPr>
          <p:cNvPr id="9" name="Group 8">
            <a:extLst>
              <a:ext uri="{FF2B5EF4-FFF2-40B4-BE49-F238E27FC236}">
                <a16:creationId xmlns:a16="http://schemas.microsoft.com/office/drawing/2014/main" id="{BD69A01B-270C-D02B-3F27-EB12839FE576}"/>
              </a:ext>
            </a:extLst>
          </p:cNvPr>
          <p:cNvGrpSpPr/>
          <p:nvPr/>
        </p:nvGrpSpPr>
        <p:grpSpPr>
          <a:xfrm>
            <a:off x="1835404" y="4016752"/>
            <a:ext cx="2586328" cy="461665"/>
            <a:chOff x="2454284" y="3508590"/>
            <a:chExt cx="1815443" cy="494309"/>
          </a:xfrm>
        </p:grpSpPr>
        <p:sp>
          <p:nvSpPr>
            <p:cNvPr id="10" name="TextBox 98">
              <a:extLst>
                <a:ext uri="{FF2B5EF4-FFF2-40B4-BE49-F238E27FC236}">
                  <a16:creationId xmlns:a16="http://schemas.microsoft.com/office/drawing/2014/main" id="{754E3D67-4555-3794-4386-1A7A7AA320C2}"/>
                </a:ext>
              </a:extLst>
            </p:cNvPr>
            <p:cNvSpPr txBox="1"/>
            <p:nvPr/>
          </p:nvSpPr>
          <p:spPr>
            <a:xfrm>
              <a:off x="2745203" y="3508590"/>
              <a:ext cx="1524524" cy="494309"/>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Capivasertib + Abiraterone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Placebo + Abiraterone (N=505)</a:t>
              </a:r>
            </a:p>
          </p:txBody>
        </p:sp>
        <p:grpSp>
          <p:nvGrpSpPr>
            <p:cNvPr id="11" name="Group 10">
              <a:extLst>
                <a:ext uri="{FF2B5EF4-FFF2-40B4-BE49-F238E27FC236}">
                  <a16:creationId xmlns:a16="http://schemas.microsoft.com/office/drawing/2014/main" id="{F62B4B1A-BC96-ED97-8B75-E489C9E5459E}"/>
                </a:ext>
              </a:extLst>
            </p:cNvPr>
            <p:cNvGrpSpPr/>
            <p:nvPr/>
          </p:nvGrpSpPr>
          <p:grpSpPr>
            <a:xfrm>
              <a:off x="2459420" y="3626364"/>
              <a:ext cx="313728" cy="72000"/>
              <a:chOff x="2459420" y="3626364"/>
              <a:chExt cx="313728" cy="72000"/>
            </a:xfrm>
          </p:grpSpPr>
          <p:cxnSp>
            <p:nvCxnSpPr>
              <p:cNvPr id="15" name="Straight Connector 14">
                <a:extLst>
                  <a:ext uri="{FF2B5EF4-FFF2-40B4-BE49-F238E27FC236}">
                    <a16:creationId xmlns:a16="http://schemas.microsoft.com/office/drawing/2014/main" id="{48F656F8-DC80-F1B7-DF5A-5332313571D9}"/>
                  </a:ext>
                </a:extLst>
              </p:cNvPr>
              <p:cNvCxnSpPr>
                <a:cxnSpLocks/>
              </p:cNvCxnSpPr>
              <p:nvPr/>
            </p:nvCxnSpPr>
            <p:spPr>
              <a:xfrm>
                <a:off x="2459420" y="3662363"/>
                <a:ext cx="313728" cy="0"/>
              </a:xfrm>
              <a:prstGeom prst="line">
                <a:avLst/>
              </a:prstGeom>
              <a:noFill/>
              <a:ln w="12700" cap="flat" cmpd="sng" algn="ctr">
                <a:solidFill>
                  <a:schemeClr val="tx2">
                    <a:lumMod val="75000"/>
                    <a:lumOff val="25000"/>
                  </a:schemeClr>
                </a:solidFill>
                <a:prstDash val="solid"/>
              </a:ln>
              <a:effectLst/>
            </p:spPr>
          </p:cxnSp>
          <p:cxnSp>
            <p:nvCxnSpPr>
              <p:cNvPr id="16" name="Straight Connector 15">
                <a:extLst>
                  <a:ext uri="{FF2B5EF4-FFF2-40B4-BE49-F238E27FC236}">
                    <a16:creationId xmlns:a16="http://schemas.microsoft.com/office/drawing/2014/main" id="{765ABC36-B50C-56F4-EF1F-DAB3A570E421}"/>
                  </a:ext>
                </a:extLst>
              </p:cNvPr>
              <p:cNvCxnSpPr>
                <a:cxnSpLocks/>
              </p:cNvCxnSpPr>
              <p:nvPr/>
            </p:nvCxnSpPr>
            <p:spPr>
              <a:xfrm rot="16200000" flipH="1">
                <a:off x="2580284" y="3662364"/>
                <a:ext cx="72000" cy="0"/>
              </a:xfrm>
              <a:prstGeom prst="line">
                <a:avLst/>
              </a:prstGeom>
              <a:noFill/>
              <a:ln w="9525" cap="flat" cmpd="sng" algn="ctr">
                <a:solidFill>
                  <a:schemeClr val="tx2">
                    <a:lumMod val="75000"/>
                    <a:lumOff val="25000"/>
                  </a:schemeClr>
                </a:solidFill>
                <a:prstDash val="solid"/>
              </a:ln>
              <a:effectLst/>
            </p:spPr>
          </p:cxnSp>
        </p:grpSp>
        <p:grpSp>
          <p:nvGrpSpPr>
            <p:cNvPr id="12" name="Group 11">
              <a:extLst>
                <a:ext uri="{FF2B5EF4-FFF2-40B4-BE49-F238E27FC236}">
                  <a16:creationId xmlns:a16="http://schemas.microsoft.com/office/drawing/2014/main" id="{679351CB-BD3D-74CD-91A8-95E0503CBB90}"/>
                </a:ext>
              </a:extLst>
            </p:cNvPr>
            <p:cNvGrpSpPr/>
            <p:nvPr/>
          </p:nvGrpSpPr>
          <p:grpSpPr>
            <a:xfrm>
              <a:off x="2454284" y="3812101"/>
              <a:ext cx="324000" cy="72000"/>
              <a:chOff x="2454284" y="3812101"/>
              <a:chExt cx="324000" cy="72000"/>
            </a:xfrm>
          </p:grpSpPr>
          <p:cxnSp>
            <p:nvCxnSpPr>
              <p:cNvPr id="13" name="Straight Connector 12">
                <a:extLst>
                  <a:ext uri="{FF2B5EF4-FFF2-40B4-BE49-F238E27FC236}">
                    <a16:creationId xmlns:a16="http://schemas.microsoft.com/office/drawing/2014/main" id="{23AAC4CC-FEB2-4FCD-4A47-7D1BF47DB562}"/>
                  </a:ext>
                </a:extLst>
              </p:cNvPr>
              <p:cNvCxnSpPr>
                <a:cxnSpLocks/>
              </p:cNvCxnSpPr>
              <p:nvPr/>
            </p:nvCxnSpPr>
            <p:spPr>
              <a:xfrm>
                <a:off x="2454284" y="3848100"/>
                <a:ext cx="324000" cy="0"/>
              </a:xfrm>
              <a:prstGeom prst="line">
                <a:avLst/>
              </a:prstGeom>
              <a:noFill/>
              <a:ln w="12700" cap="flat" cmpd="sng" algn="ctr">
                <a:solidFill>
                  <a:schemeClr val="accent3"/>
                </a:solidFill>
                <a:prstDash val="solid"/>
              </a:ln>
              <a:effectLst/>
            </p:spPr>
          </p:cxnSp>
          <p:cxnSp>
            <p:nvCxnSpPr>
              <p:cNvPr id="14" name="Straight Connector 13">
                <a:extLst>
                  <a:ext uri="{FF2B5EF4-FFF2-40B4-BE49-F238E27FC236}">
                    <a16:creationId xmlns:a16="http://schemas.microsoft.com/office/drawing/2014/main" id="{D48F4423-6229-3780-F261-235579E9D203}"/>
                  </a:ext>
                </a:extLst>
              </p:cNvPr>
              <p:cNvCxnSpPr>
                <a:cxnSpLocks/>
              </p:cNvCxnSpPr>
              <p:nvPr/>
            </p:nvCxnSpPr>
            <p:spPr>
              <a:xfrm rot="16200000" flipH="1">
                <a:off x="2580284" y="3848101"/>
                <a:ext cx="72000" cy="0"/>
              </a:xfrm>
              <a:prstGeom prst="line">
                <a:avLst/>
              </a:prstGeom>
              <a:noFill/>
              <a:ln w="9525" cap="flat" cmpd="sng" algn="ctr">
                <a:solidFill>
                  <a:schemeClr val="accent3"/>
                </a:solidFill>
                <a:prstDash val="solid"/>
              </a:ln>
              <a:effectLst/>
            </p:spPr>
          </p:cxnSp>
        </p:grpSp>
      </p:grpSp>
      <p:cxnSp>
        <p:nvCxnSpPr>
          <p:cNvPr id="6" name="Straight Arrow Connector 5">
            <a:extLst>
              <a:ext uri="{FF2B5EF4-FFF2-40B4-BE49-F238E27FC236}">
                <a16:creationId xmlns:a16="http://schemas.microsoft.com/office/drawing/2014/main" id="{2ECB9308-9293-F6B5-65F1-7C28DC3FBB12}"/>
              </a:ext>
            </a:extLst>
          </p:cNvPr>
          <p:cNvCxnSpPr/>
          <p:nvPr/>
        </p:nvCxnSpPr>
        <p:spPr>
          <a:xfrm>
            <a:off x="6789315" y="3810434"/>
            <a:ext cx="14402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F7485D-5F9B-8610-20ED-2414994FD99D}"/>
              </a:ext>
            </a:extLst>
          </p:cNvPr>
          <p:cNvSpPr txBox="1"/>
          <p:nvPr/>
        </p:nvSpPr>
        <p:spPr>
          <a:xfrm>
            <a:off x="6952882" y="3457292"/>
            <a:ext cx="15204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7.5 months</a:t>
            </a:r>
          </a:p>
        </p:txBody>
      </p:sp>
    </p:spTree>
    <p:extLst>
      <p:ext uri="{BB962C8B-B14F-4D97-AF65-F5344CB8AC3E}">
        <p14:creationId xmlns:p14="http://schemas.microsoft.com/office/powerpoint/2010/main" val="1307657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5820-4E69-774A-75FF-4F6046B641B9}"/>
            </a:ext>
          </a:extLst>
        </p:cNvPr>
        <p:cNvGrpSpPr/>
        <p:nvPr/>
      </p:nvGrpSpPr>
      <p:grpSpPr>
        <a:xfrm>
          <a:off x="0" y="0"/>
          <a:ext cx="0" cy="0"/>
          <a:chOff x="0" y="0"/>
          <a:chExt cx="0" cy="0"/>
        </a:xfrm>
      </p:grpSpPr>
      <p:grpSp>
        <p:nvGrpSpPr>
          <p:cNvPr id="1516" name="Group 1515">
            <a:extLst>
              <a:ext uri="{FF2B5EF4-FFF2-40B4-BE49-F238E27FC236}">
                <a16:creationId xmlns:a16="http://schemas.microsoft.com/office/drawing/2014/main" id="{538DF61C-2199-0D82-2E6D-6A7EB9E7550A}"/>
              </a:ext>
            </a:extLst>
          </p:cNvPr>
          <p:cNvGrpSpPr/>
          <p:nvPr/>
        </p:nvGrpSpPr>
        <p:grpSpPr>
          <a:xfrm>
            <a:off x="1574498" y="1337844"/>
            <a:ext cx="8839313" cy="1425760"/>
            <a:chOff x="3462337" y="2824162"/>
            <a:chExt cx="5266658" cy="1211675"/>
          </a:xfrm>
        </p:grpSpPr>
        <p:grpSp>
          <p:nvGrpSpPr>
            <p:cNvPr id="1517" name="Graphic 16">
              <a:extLst>
                <a:ext uri="{FF2B5EF4-FFF2-40B4-BE49-F238E27FC236}">
                  <a16:creationId xmlns:a16="http://schemas.microsoft.com/office/drawing/2014/main" id="{8B920C62-9ACA-7C26-089C-02941C5D927E}"/>
                </a:ext>
              </a:extLst>
            </p:cNvPr>
            <p:cNvGrpSpPr/>
            <p:nvPr/>
          </p:nvGrpSpPr>
          <p:grpSpPr>
            <a:xfrm>
              <a:off x="6780275" y="3820096"/>
              <a:ext cx="75628" cy="75723"/>
              <a:chOff x="6780275" y="3820096"/>
              <a:chExt cx="75628" cy="75723"/>
            </a:xfrm>
          </p:grpSpPr>
          <p:sp>
            <p:nvSpPr>
              <p:cNvPr id="2259" name="Freeform: Shape 2258">
                <a:extLst>
                  <a:ext uri="{FF2B5EF4-FFF2-40B4-BE49-F238E27FC236}">
                    <a16:creationId xmlns:a16="http://schemas.microsoft.com/office/drawing/2014/main" id="{A4830EF4-218D-409C-644D-912D54232E8D}"/>
                  </a:ext>
                </a:extLst>
              </p:cNvPr>
              <p:cNvSpPr/>
              <p:nvPr/>
            </p:nvSpPr>
            <p:spPr>
              <a:xfrm>
                <a:off x="6818089"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60" name="Freeform: Shape 2259">
                <a:extLst>
                  <a:ext uri="{FF2B5EF4-FFF2-40B4-BE49-F238E27FC236}">
                    <a16:creationId xmlns:a16="http://schemas.microsoft.com/office/drawing/2014/main" id="{EE899179-5ECB-B909-3B66-E25013DDB1BE}"/>
                  </a:ext>
                </a:extLst>
              </p:cNvPr>
              <p:cNvSpPr/>
              <p:nvPr/>
            </p:nvSpPr>
            <p:spPr>
              <a:xfrm>
                <a:off x="6780275"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8" name="Graphic 16">
              <a:extLst>
                <a:ext uri="{FF2B5EF4-FFF2-40B4-BE49-F238E27FC236}">
                  <a16:creationId xmlns:a16="http://schemas.microsoft.com/office/drawing/2014/main" id="{2717AED2-F590-0613-D024-6075A25F9E5A}"/>
                </a:ext>
              </a:extLst>
            </p:cNvPr>
            <p:cNvGrpSpPr/>
            <p:nvPr/>
          </p:nvGrpSpPr>
          <p:grpSpPr>
            <a:xfrm>
              <a:off x="6794277" y="3820096"/>
              <a:ext cx="75628" cy="75723"/>
              <a:chOff x="6794277" y="3820096"/>
              <a:chExt cx="75628" cy="75723"/>
            </a:xfrm>
          </p:grpSpPr>
          <p:sp>
            <p:nvSpPr>
              <p:cNvPr id="2257" name="Freeform: Shape 2256">
                <a:extLst>
                  <a:ext uri="{FF2B5EF4-FFF2-40B4-BE49-F238E27FC236}">
                    <a16:creationId xmlns:a16="http://schemas.microsoft.com/office/drawing/2014/main" id="{809D2A18-472C-8C0A-648B-635E0ACCA12D}"/>
                  </a:ext>
                </a:extLst>
              </p:cNvPr>
              <p:cNvSpPr/>
              <p:nvPr/>
            </p:nvSpPr>
            <p:spPr>
              <a:xfrm>
                <a:off x="683209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8" name="Freeform: Shape 2257">
                <a:extLst>
                  <a:ext uri="{FF2B5EF4-FFF2-40B4-BE49-F238E27FC236}">
                    <a16:creationId xmlns:a16="http://schemas.microsoft.com/office/drawing/2014/main" id="{2ABAFB46-DE47-FEFB-4022-E877BC8B9F31}"/>
                  </a:ext>
                </a:extLst>
              </p:cNvPr>
              <p:cNvSpPr/>
              <p:nvPr/>
            </p:nvSpPr>
            <p:spPr>
              <a:xfrm>
                <a:off x="6794277" y="38580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19" name="Graphic 16">
              <a:extLst>
                <a:ext uri="{FF2B5EF4-FFF2-40B4-BE49-F238E27FC236}">
                  <a16:creationId xmlns:a16="http://schemas.microsoft.com/office/drawing/2014/main" id="{1CAC6358-89CC-A06E-ABC9-FD6E709C6FBD}"/>
                </a:ext>
              </a:extLst>
            </p:cNvPr>
            <p:cNvGrpSpPr/>
            <p:nvPr/>
          </p:nvGrpSpPr>
          <p:grpSpPr>
            <a:xfrm>
              <a:off x="3462337" y="2824162"/>
              <a:ext cx="5266658" cy="1211675"/>
              <a:chOff x="3462337" y="2824162"/>
              <a:chExt cx="5266658" cy="1211675"/>
            </a:xfrm>
            <a:noFill/>
          </p:grpSpPr>
          <p:grpSp>
            <p:nvGrpSpPr>
              <p:cNvPr id="1520" name="Graphic 16">
                <a:extLst>
                  <a:ext uri="{FF2B5EF4-FFF2-40B4-BE49-F238E27FC236}">
                    <a16:creationId xmlns:a16="http://schemas.microsoft.com/office/drawing/2014/main" id="{61FCCE11-7984-F1D5-6395-021333CC7CB5}"/>
                  </a:ext>
                </a:extLst>
              </p:cNvPr>
              <p:cNvGrpSpPr/>
              <p:nvPr/>
            </p:nvGrpSpPr>
            <p:grpSpPr>
              <a:xfrm>
                <a:off x="3462337" y="2824162"/>
                <a:ext cx="5266658" cy="1211675"/>
                <a:chOff x="3462337" y="2824162"/>
                <a:chExt cx="5266658" cy="1211675"/>
              </a:xfrm>
            </p:grpSpPr>
            <p:grpSp>
              <p:nvGrpSpPr>
                <p:cNvPr id="1522" name="Graphic 16">
                  <a:extLst>
                    <a:ext uri="{FF2B5EF4-FFF2-40B4-BE49-F238E27FC236}">
                      <a16:creationId xmlns:a16="http://schemas.microsoft.com/office/drawing/2014/main" id="{2D0B5325-9280-1B56-A0CA-F5B1ECF4F4A6}"/>
                    </a:ext>
                  </a:extLst>
                </p:cNvPr>
                <p:cNvGrpSpPr/>
                <p:nvPr/>
              </p:nvGrpSpPr>
              <p:grpSpPr>
                <a:xfrm>
                  <a:off x="8480583" y="3960113"/>
                  <a:ext cx="75723" cy="75723"/>
                  <a:chOff x="8480583" y="3960113"/>
                  <a:chExt cx="75723" cy="75723"/>
                </a:xfrm>
              </p:grpSpPr>
              <p:sp>
                <p:nvSpPr>
                  <p:cNvPr id="2255" name="Freeform: Shape 2254">
                    <a:extLst>
                      <a:ext uri="{FF2B5EF4-FFF2-40B4-BE49-F238E27FC236}">
                        <a16:creationId xmlns:a16="http://schemas.microsoft.com/office/drawing/2014/main" id="{ECCCD14F-8033-2683-C393-19717E745206}"/>
                      </a:ext>
                    </a:extLst>
                  </p:cNvPr>
                  <p:cNvSpPr/>
                  <p:nvPr/>
                </p:nvSpPr>
                <p:spPr>
                  <a:xfrm>
                    <a:off x="851849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6" name="Freeform: Shape 2255">
                    <a:extLst>
                      <a:ext uri="{FF2B5EF4-FFF2-40B4-BE49-F238E27FC236}">
                        <a16:creationId xmlns:a16="http://schemas.microsoft.com/office/drawing/2014/main" id="{A0E97CF9-059C-7078-612B-232FD9ED25BC}"/>
                      </a:ext>
                    </a:extLst>
                  </p:cNvPr>
                  <p:cNvSpPr/>
                  <p:nvPr/>
                </p:nvSpPr>
                <p:spPr>
                  <a:xfrm>
                    <a:off x="8480583"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3" name="Graphic 16">
                  <a:extLst>
                    <a:ext uri="{FF2B5EF4-FFF2-40B4-BE49-F238E27FC236}">
                      <a16:creationId xmlns:a16="http://schemas.microsoft.com/office/drawing/2014/main" id="{F5406BE0-DF1B-D197-B219-6EA75F9C5FDC}"/>
                    </a:ext>
                  </a:extLst>
                </p:cNvPr>
                <p:cNvGrpSpPr/>
                <p:nvPr/>
              </p:nvGrpSpPr>
              <p:grpSpPr>
                <a:xfrm>
                  <a:off x="8610409" y="3960113"/>
                  <a:ext cx="75628" cy="75723"/>
                  <a:chOff x="8610409" y="3960113"/>
                  <a:chExt cx="75628" cy="75723"/>
                </a:xfrm>
              </p:grpSpPr>
              <p:sp>
                <p:nvSpPr>
                  <p:cNvPr id="2253" name="Freeform: Shape 2252">
                    <a:extLst>
                      <a:ext uri="{FF2B5EF4-FFF2-40B4-BE49-F238E27FC236}">
                        <a16:creationId xmlns:a16="http://schemas.microsoft.com/office/drawing/2014/main" id="{39E6BF22-19A7-60BB-1605-9FCED85CFD1B}"/>
                      </a:ext>
                    </a:extLst>
                  </p:cNvPr>
                  <p:cNvSpPr/>
                  <p:nvPr/>
                </p:nvSpPr>
                <p:spPr>
                  <a:xfrm>
                    <a:off x="864822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4" name="Freeform: Shape 2253">
                    <a:extLst>
                      <a:ext uri="{FF2B5EF4-FFF2-40B4-BE49-F238E27FC236}">
                        <a16:creationId xmlns:a16="http://schemas.microsoft.com/office/drawing/2014/main" id="{31E6948B-187E-5C6B-8D67-3120C94B5F5E}"/>
                      </a:ext>
                    </a:extLst>
                  </p:cNvPr>
                  <p:cNvSpPr/>
                  <p:nvPr/>
                </p:nvSpPr>
                <p:spPr>
                  <a:xfrm>
                    <a:off x="8610409"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4" name="Graphic 16">
                  <a:extLst>
                    <a:ext uri="{FF2B5EF4-FFF2-40B4-BE49-F238E27FC236}">
                      <a16:creationId xmlns:a16="http://schemas.microsoft.com/office/drawing/2014/main" id="{BD60D742-3E80-CF51-65E6-729AA0F495BF}"/>
                    </a:ext>
                  </a:extLst>
                </p:cNvPr>
                <p:cNvGrpSpPr/>
                <p:nvPr/>
              </p:nvGrpSpPr>
              <p:grpSpPr>
                <a:xfrm>
                  <a:off x="8644127" y="3960113"/>
                  <a:ext cx="75628" cy="75723"/>
                  <a:chOff x="8644127" y="3960113"/>
                  <a:chExt cx="75628" cy="75723"/>
                </a:xfrm>
              </p:grpSpPr>
              <p:sp>
                <p:nvSpPr>
                  <p:cNvPr id="2251" name="Freeform: Shape 2250">
                    <a:extLst>
                      <a:ext uri="{FF2B5EF4-FFF2-40B4-BE49-F238E27FC236}">
                        <a16:creationId xmlns:a16="http://schemas.microsoft.com/office/drawing/2014/main" id="{1F3D9787-7B0E-0D8F-A344-6500EA98E355}"/>
                      </a:ext>
                    </a:extLst>
                  </p:cNvPr>
                  <p:cNvSpPr/>
                  <p:nvPr/>
                </p:nvSpPr>
                <p:spPr>
                  <a:xfrm>
                    <a:off x="86819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2" name="Freeform: Shape 2251">
                    <a:extLst>
                      <a:ext uri="{FF2B5EF4-FFF2-40B4-BE49-F238E27FC236}">
                        <a16:creationId xmlns:a16="http://schemas.microsoft.com/office/drawing/2014/main" id="{E6AA2601-ECC3-5302-CE2A-350500F286A1}"/>
                      </a:ext>
                    </a:extLst>
                  </p:cNvPr>
                  <p:cNvSpPr/>
                  <p:nvPr/>
                </p:nvSpPr>
                <p:spPr>
                  <a:xfrm>
                    <a:off x="8644127"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5" name="Graphic 16">
                  <a:extLst>
                    <a:ext uri="{FF2B5EF4-FFF2-40B4-BE49-F238E27FC236}">
                      <a16:creationId xmlns:a16="http://schemas.microsoft.com/office/drawing/2014/main" id="{16130CAE-4404-98C5-7F42-42E1C206A57B}"/>
                    </a:ext>
                  </a:extLst>
                </p:cNvPr>
                <p:cNvGrpSpPr/>
                <p:nvPr/>
              </p:nvGrpSpPr>
              <p:grpSpPr>
                <a:xfrm>
                  <a:off x="8634888" y="3960113"/>
                  <a:ext cx="75628" cy="75723"/>
                  <a:chOff x="8634888" y="3960113"/>
                  <a:chExt cx="75628" cy="75723"/>
                </a:xfrm>
              </p:grpSpPr>
              <p:sp>
                <p:nvSpPr>
                  <p:cNvPr id="2249" name="Freeform: Shape 2248">
                    <a:extLst>
                      <a:ext uri="{FF2B5EF4-FFF2-40B4-BE49-F238E27FC236}">
                        <a16:creationId xmlns:a16="http://schemas.microsoft.com/office/drawing/2014/main" id="{F63408E9-7532-99F5-35C5-795859342E23}"/>
                      </a:ext>
                    </a:extLst>
                  </p:cNvPr>
                  <p:cNvSpPr/>
                  <p:nvPr/>
                </p:nvSpPr>
                <p:spPr>
                  <a:xfrm>
                    <a:off x="867270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50" name="Freeform: Shape 2249">
                    <a:extLst>
                      <a:ext uri="{FF2B5EF4-FFF2-40B4-BE49-F238E27FC236}">
                        <a16:creationId xmlns:a16="http://schemas.microsoft.com/office/drawing/2014/main" id="{EFBC286C-E3EC-4A2C-DF11-F2BB33836BC1}"/>
                      </a:ext>
                    </a:extLst>
                  </p:cNvPr>
                  <p:cNvSpPr/>
                  <p:nvPr/>
                </p:nvSpPr>
                <p:spPr>
                  <a:xfrm>
                    <a:off x="8634888"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6" name="Graphic 16">
                  <a:extLst>
                    <a:ext uri="{FF2B5EF4-FFF2-40B4-BE49-F238E27FC236}">
                      <a16:creationId xmlns:a16="http://schemas.microsoft.com/office/drawing/2014/main" id="{90CE6818-7A05-6BAB-36A3-F3D85939F1C2}"/>
                    </a:ext>
                  </a:extLst>
                </p:cNvPr>
                <p:cNvGrpSpPr/>
                <p:nvPr/>
              </p:nvGrpSpPr>
              <p:grpSpPr>
                <a:xfrm>
                  <a:off x="8653271" y="3960113"/>
                  <a:ext cx="75723" cy="75723"/>
                  <a:chOff x="8653271" y="3960113"/>
                  <a:chExt cx="75723" cy="75723"/>
                </a:xfrm>
              </p:grpSpPr>
              <p:sp>
                <p:nvSpPr>
                  <p:cNvPr id="2247" name="Freeform: Shape 2246">
                    <a:extLst>
                      <a:ext uri="{FF2B5EF4-FFF2-40B4-BE49-F238E27FC236}">
                        <a16:creationId xmlns:a16="http://schemas.microsoft.com/office/drawing/2014/main" id="{53B5B5FB-915C-1669-CDCC-A438468EED22}"/>
                      </a:ext>
                    </a:extLst>
                  </p:cNvPr>
                  <p:cNvSpPr/>
                  <p:nvPr/>
                </p:nvSpPr>
                <p:spPr>
                  <a:xfrm>
                    <a:off x="869118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8" name="Freeform: Shape 2247">
                    <a:extLst>
                      <a:ext uri="{FF2B5EF4-FFF2-40B4-BE49-F238E27FC236}">
                        <a16:creationId xmlns:a16="http://schemas.microsoft.com/office/drawing/2014/main" id="{ECFFC567-E2E2-F3FC-C49F-3E811A1BA93B}"/>
                      </a:ext>
                    </a:extLst>
                  </p:cNvPr>
                  <p:cNvSpPr/>
                  <p:nvPr/>
                </p:nvSpPr>
                <p:spPr>
                  <a:xfrm>
                    <a:off x="8653271"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7" name="Graphic 16">
                  <a:extLst>
                    <a:ext uri="{FF2B5EF4-FFF2-40B4-BE49-F238E27FC236}">
                      <a16:creationId xmlns:a16="http://schemas.microsoft.com/office/drawing/2014/main" id="{EB879DAF-8146-CBD6-CEBB-6E7AF032D91B}"/>
                    </a:ext>
                  </a:extLst>
                </p:cNvPr>
                <p:cNvGrpSpPr/>
                <p:nvPr/>
              </p:nvGrpSpPr>
              <p:grpSpPr>
                <a:xfrm>
                  <a:off x="7647241" y="3960113"/>
                  <a:ext cx="75723" cy="75723"/>
                  <a:chOff x="7647241" y="3960113"/>
                  <a:chExt cx="75723" cy="75723"/>
                </a:xfrm>
              </p:grpSpPr>
              <p:sp>
                <p:nvSpPr>
                  <p:cNvPr id="2245" name="Freeform: Shape 2244">
                    <a:extLst>
                      <a:ext uri="{FF2B5EF4-FFF2-40B4-BE49-F238E27FC236}">
                        <a16:creationId xmlns:a16="http://schemas.microsoft.com/office/drawing/2014/main" id="{0486E8E1-81E3-11A4-F1B0-5C43E6708A69}"/>
                      </a:ext>
                    </a:extLst>
                  </p:cNvPr>
                  <p:cNvSpPr/>
                  <p:nvPr/>
                </p:nvSpPr>
                <p:spPr>
                  <a:xfrm>
                    <a:off x="76851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6" name="Freeform: Shape 2245">
                    <a:extLst>
                      <a:ext uri="{FF2B5EF4-FFF2-40B4-BE49-F238E27FC236}">
                        <a16:creationId xmlns:a16="http://schemas.microsoft.com/office/drawing/2014/main" id="{21A2A3AC-FFB3-F1C1-31A6-640EFD529E99}"/>
                      </a:ext>
                    </a:extLst>
                  </p:cNvPr>
                  <p:cNvSpPr/>
                  <p:nvPr/>
                </p:nvSpPr>
                <p:spPr>
                  <a:xfrm>
                    <a:off x="76472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8" name="Graphic 16">
                  <a:extLst>
                    <a:ext uri="{FF2B5EF4-FFF2-40B4-BE49-F238E27FC236}">
                      <a16:creationId xmlns:a16="http://schemas.microsoft.com/office/drawing/2014/main" id="{33AAAFF6-44B4-1F03-FAC3-F2F4EF037F62}"/>
                    </a:ext>
                  </a:extLst>
                </p:cNvPr>
                <p:cNvGrpSpPr/>
                <p:nvPr/>
              </p:nvGrpSpPr>
              <p:grpSpPr>
                <a:xfrm>
                  <a:off x="7638001" y="3960113"/>
                  <a:ext cx="75723" cy="75723"/>
                  <a:chOff x="7638001" y="3960113"/>
                  <a:chExt cx="75723" cy="75723"/>
                </a:xfrm>
              </p:grpSpPr>
              <p:sp>
                <p:nvSpPr>
                  <p:cNvPr id="2243" name="Freeform: Shape 2242">
                    <a:extLst>
                      <a:ext uri="{FF2B5EF4-FFF2-40B4-BE49-F238E27FC236}">
                        <a16:creationId xmlns:a16="http://schemas.microsoft.com/office/drawing/2014/main" id="{8AE523B4-16C1-1773-0140-0D61C712833D}"/>
                      </a:ext>
                    </a:extLst>
                  </p:cNvPr>
                  <p:cNvSpPr/>
                  <p:nvPr/>
                </p:nvSpPr>
                <p:spPr>
                  <a:xfrm>
                    <a:off x="767591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4" name="Freeform: Shape 2243">
                    <a:extLst>
                      <a:ext uri="{FF2B5EF4-FFF2-40B4-BE49-F238E27FC236}">
                        <a16:creationId xmlns:a16="http://schemas.microsoft.com/office/drawing/2014/main" id="{79FF4C57-C372-0224-A339-A2246A0405A5}"/>
                      </a:ext>
                    </a:extLst>
                  </p:cNvPr>
                  <p:cNvSpPr/>
                  <p:nvPr/>
                </p:nvSpPr>
                <p:spPr>
                  <a:xfrm>
                    <a:off x="76380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29" name="Graphic 16">
                  <a:extLst>
                    <a:ext uri="{FF2B5EF4-FFF2-40B4-BE49-F238E27FC236}">
                      <a16:creationId xmlns:a16="http://schemas.microsoft.com/office/drawing/2014/main" id="{A5F5DCDC-B791-1E8B-6EB1-28B58B3AAED2}"/>
                    </a:ext>
                  </a:extLst>
                </p:cNvPr>
                <p:cNvGrpSpPr/>
                <p:nvPr/>
              </p:nvGrpSpPr>
              <p:grpSpPr>
                <a:xfrm>
                  <a:off x="7656480" y="3960113"/>
                  <a:ext cx="75723" cy="75723"/>
                  <a:chOff x="7656480" y="3960113"/>
                  <a:chExt cx="75723" cy="75723"/>
                </a:xfrm>
              </p:grpSpPr>
              <p:sp>
                <p:nvSpPr>
                  <p:cNvPr id="2241" name="Freeform: Shape 2240">
                    <a:extLst>
                      <a:ext uri="{FF2B5EF4-FFF2-40B4-BE49-F238E27FC236}">
                        <a16:creationId xmlns:a16="http://schemas.microsoft.com/office/drawing/2014/main" id="{0AE813B3-DE75-6B2C-E47B-0CC20E089E83}"/>
                      </a:ext>
                    </a:extLst>
                  </p:cNvPr>
                  <p:cNvSpPr/>
                  <p:nvPr/>
                </p:nvSpPr>
                <p:spPr>
                  <a:xfrm>
                    <a:off x="76942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2" name="Freeform: Shape 2241">
                    <a:extLst>
                      <a:ext uri="{FF2B5EF4-FFF2-40B4-BE49-F238E27FC236}">
                        <a16:creationId xmlns:a16="http://schemas.microsoft.com/office/drawing/2014/main" id="{1FAED289-D587-620D-5F62-7BA5212BA9CB}"/>
                      </a:ext>
                    </a:extLst>
                  </p:cNvPr>
                  <p:cNvSpPr/>
                  <p:nvPr/>
                </p:nvSpPr>
                <p:spPr>
                  <a:xfrm>
                    <a:off x="765648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0" name="Graphic 16">
                  <a:extLst>
                    <a:ext uri="{FF2B5EF4-FFF2-40B4-BE49-F238E27FC236}">
                      <a16:creationId xmlns:a16="http://schemas.microsoft.com/office/drawing/2014/main" id="{75502BA8-CA0E-B908-3076-19056391FE41}"/>
                    </a:ext>
                  </a:extLst>
                </p:cNvPr>
                <p:cNvGrpSpPr/>
                <p:nvPr/>
              </p:nvGrpSpPr>
              <p:grpSpPr>
                <a:xfrm>
                  <a:off x="7723726" y="3960113"/>
                  <a:ext cx="75628" cy="75723"/>
                  <a:chOff x="7723726" y="3960113"/>
                  <a:chExt cx="75628" cy="75723"/>
                </a:xfrm>
              </p:grpSpPr>
              <p:sp>
                <p:nvSpPr>
                  <p:cNvPr id="2239" name="Freeform: Shape 2238">
                    <a:extLst>
                      <a:ext uri="{FF2B5EF4-FFF2-40B4-BE49-F238E27FC236}">
                        <a16:creationId xmlns:a16="http://schemas.microsoft.com/office/drawing/2014/main" id="{C8C4D915-77B9-8A12-20E3-82BF22A5C524}"/>
                      </a:ext>
                    </a:extLst>
                  </p:cNvPr>
                  <p:cNvSpPr/>
                  <p:nvPr/>
                </p:nvSpPr>
                <p:spPr>
                  <a:xfrm>
                    <a:off x="77615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40" name="Freeform: Shape 2239">
                    <a:extLst>
                      <a:ext uri="{FF2B5EF4-FFF2-40B4-BE49-F238E27FC236}">
                        <a16:creationId xmlns:a16="http://schemas.microsoft.com/office/drawing/2014/main" id="{5CBC645C-AD71-6E17-63AC-0FE17268519B}"/>
                      </a:ext>
                    </a:extLst>
                  </p:cNvPr>
                  <p:cNvSpPr/>
                  <p:nvPr/>
                </p:nvSpPr>
                <p:spPr>
                  <a:xfrm>
                    <a:off x="7723726"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1" name="Graphic 16">
                  <a:extLst>
                    <a:ext uri="{FF2B5EF4-FFF2-40B4-BE49-F238E27FC236}">
                      <a16:creationId xmlns:a16="http://schemas.microsoft.com/office/drawing/2014/main" id="{18160BE2-2232-884D-8766-3476ED087695}"/>
                    </a:ext>
                  </a:extLst>
                </p:cNvPr>
                <p:cNvGrpSpPr/>
                <p:nvPr/>
              </p:nvGrpSpPr>
              <p:grpSpPr>
                <a:xfrm>
                  <a:off x="7714487" y="3960113"/>
                  <a:ext cx="75628" cy="75723"/>
                  <a:chOff x="7714487" y="3960113"/>
                  <a:chExt cx="75628" cy="75723"/>
                </a:xfrm>
              </p:grpSpPr>
              <p:sp>
                <p:nvSpPr>
                  <p:cNvPr id="2237" name="Freeform: Shape 2236">
                    <a:extLst>
                      <a:ext uri="{FF2B5EF4-FFF2-40B4-BE49-F238E27FC236}">
                        <a16:creationId xmlns:a16="http://schemas.microsoft.com/office/drawing/2014/main" id="{443DBE9D-2F50-6063-1445-A72BE08B0B95}"/>
                      </a:ext>
                    </a:extLst>
                  </p:cNvPr>
                  <p:cNvSpPr/>
                  <p:nvPr/>
                </p:nvSpPr>
                <p:spPr>
                  <a:xfrm>
                    <a:off x="775230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8" name="Freeform: Shape 2237">
                    <a:extLst>
                      <a:ext uri="{FF2B5EF4-FFF2-40B4-BE49-F238E27FC236}">
                        <a16:creationId xmlns:a16="http://schemas.microsoft.com/office/drawing/2014/main" id="{CA8AB56D-1C56-3243-D406-F6A8B9418CD5}"/>
                      </a:ext>
                    </a:extLst>
                  </p:cNvPr>
                  <p:cNvSpPr/>
                  <p:nvPr/>
                </p:nvSpPr>
                <p:spPr>
                  <a:xfrm>
                    <a:off x="7714487"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2" name="Graphic 16">
                  <a:extLst>
                    <a:ext uri="{FF2B5EF4-FFF2-40B4-BE49-F238E27FC236}">
                      <a16:creationId xmlns:a16="http://schemas.microsoft.com/office/drawing/2014/main" id="{C724CAB1-7F0D-0E9C-3309-5221A80438DF}"/>
                    </a:ext>
                  </a:extLst>
                </p:cNvPr>
                <p:cNvGrpSpPr/>
                <p:nvPr/>
              </p:nvGrpSpPr>
              <p:grpSpPr>
                <a:xfrm>
                  <a:off x="7732870" y="3960113"/>
                  <a:ext cx="75723" cy="75723"/>
                  <a:chOff x="7732870" y="3960113"/>
                  <a:chExt cx="75723" cy="75723"/>
                </a:xfrm>
              </p:grpSpPr>
              <p:sp>
                <p:nvSpPr>
                  <p:cNvPr id="2235" name="Freeform: Shape 2234">
                    <a:extLst>
                      <a:ext uri="{FF2B5EF4-FFF2-40B4-BE49-F238E27FC236}">
                        <a16:creationId xmlns:a16="http://schemas.microsoft.com/office/drawing/2014/main" id="{A89C9741-C15B-6943-C3A0-124E66654C6F}"/>
                      </a:ext>
                    </a:extLst>
                  </p:cNvPr>
                  <p:cNvSpPr/>
                  <p:nvPr/>
                </p:nvSpPr>
                <p:spPr>
                  <a:xfrm>
                    <a:off x="777078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6" name="Freeform: Shape 2235">
                    <a:extLst>
                      <a:ext uri="{FF2B5EF4-FFF2-40B4-BE49-F238E27FC236}">
                        <a16:creationId xmlns:a16="http://schemas.microsoft.com/office/drawing/2014/main" id="{47E02A27-43F6-D346-E089-0A7070FE8CE3}"/>
                      </a:ext>
                    </a:extLst>
                  </p:cNvPr>
                  <p:cNvSpPr/>
                  <p:nvPr/>
                </p:nvSpPr>
                <p:spPr>
                  <a:xfrm>
                    <a:off x="773287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3" name="Graphic 16">
                  <a:extLst>
                    <a:ext uri="{FF2B5EF4-FFF2-40B4-BE49-F238E27FC236}">
                      <a16:creationId xmlns:a16="http://schemas.microsoft.com/office/drawing/2014/main" id="{A99474D5-E9DF-0D1C-7538-1DF8437B42DF}"/>
                    </a:ext>
                  </a:extLst>
                </p:cNvPr>
                <p:cNvGrpSpPr/>
                <p:nvPr/>
              </p:nvGrpSpPr>
              <p:grpSpPr>
                <a:xfrm>
                  <a:off x="7761541" y="3960113"/>
                  <a:ext cx="75723" cy="75723"/>
                  <a:chOff x="7761541" y="3960113"/>
                  <a:chExt cx="75723" cy="75723"/>
                </a:xfrm>
              </p:grpSpPr>
              <p:sp>
                <p:nvSpPr>
                  <p:cNvPr id="2233" name="Freeform: Shape 2232">
                    <a:extLst>
                      <a:ext uri="{FF2B5EF4-FFF2-40B4-BE49-F238E27FC236}">
                        <a16:creationId xmlns:a16="http://schemas.microsoft.com/office/drawing/2014/main" id="{A4F2313D-47DF-208C-EBD5-EF7C13E9BB71}"/>
                      </a:ext>
                    </a:extLst>
                  </p:cNvPr>
                  <p:cNvSpPr/>
                  <p:nvPr/>
                </p:nvSpPr>
                <p:spPr>
                  <a:xfrm>
                    <a:off x="7799355"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4" name="Freeform: Shape 2233">
                    <a:extLst>
                      <a:ext uri="{FF2B5EF4-FFF2-40B4-BE49-F238E27FC236}">
                        <a16:creationId xmlns:a16="http://schemas.microsoft.com/office/drawing/2014/main" id="{989D1AC2-B066-8A41-6C38-39BE2F30F2D5}"/>
                      </a:ext>
                    </a:extLst>
                  </p:cNvPr>
                  <p:cNvSpPr/>
                  <p:nvPr/>
                </p:nvSpPr>
                <p:spPr>
                  <a:xfrm>
                    <a:off x="77615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4" name="Graphic 16">
                  <a:extLst>
                    <a:ext uri="{FF2B5EF4-FFF2-40B4-BE49-F238E27FC236}">
                      <a16:creationId xmlns:a16="http://schemas.microsoft.com/office/drawing/2014/main" id="{60B5C0EB-D4C6-A288-DE4B-D41B3F6700D8}"/>
                    </a:ext>
                  </a:extLst>
                </p:cNvPr>
                <p:cNvGrpSpPr/>
                <p:nvPr/>
              </p:nvGrpSpPr>
              <p:grpSpPr>
                <a:xfrm>
                  <a:off x="7752301" y="3960113"/>
                  <a:ext cx="75723" cy="75723"/>
                  <a:chOff x="7752301" y="3960113"/>
                  <a:chExt cx="75723" cy="75723"/>
                </a:xfrm>
              </p:grpSpPr>
              <p:sp>
                <p:nvSpPr>
                  <p:cNvPr id="2231" name="Freeform: Shape 2230">
                    <a:extLst>
                      <a:ext uri="{FF2B5EF4-FFF2-40B4-BE49-F238E27FC236}">
                        <a16:creationId xmlns:a16="http://schemas.microsoft.com/office/drawing/2014/main" id="{25637153-C523-BFD9-CDB9-03A3D891DDB6}"/>
                      </a:ext>
                    </a:extLst>
                  </p:cNvPr>
                  <p:cNvSpPr/>
                  <p:nvPr/>
                </p:nvSpPr>
                <p:spPr>
                  <a:xfrm>
                    <a:off x="77901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2" name="Freeform: Shape 2231">
                    <a:extLst>
                      <a:ext uri="{FF2B5EF4-FFF2-40B4-BE49-F238E27FC236}">
                        <a16:creationId xmlns:a16="http://schemas.microsoft.com/office/drawing/2014/main" id="{DBC3D528-F6D6-798C-1F4F-C68BF8FC22BE}"/>
                      </a:ext>
                    </a:extLst>
                  </p:cNvPr>
                  <p:cNvSpPr/>
                  <p:nvPr/>
                </p:nvSpPr>
                <p:spPr>
                  <a:xfrm>
                    <a:off x="77523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5" name="Graphic 16">
                  <a:extLst>
                    <a:ext uri="{FF2B5EF4-FFF2-40B4-BE49-F238E27FC236}">
                      <a16:creationId xmlns:a16="http://schemas.microsoft.com/office/drawing/2014/main" id="{A0BB71A7-3252-3BA4-A3D4-159B9B61E215}"/>
                    </a:ext>
                  </a:extLst>
                </p:cNvPr>
                <p:cNvGrpSpPr/>
                <p:nvPr/>
              </p:nvGrpSpPr>
              <p:grpSpPr>
                <a:xfrm>
                  <a:off x="7770780" y="3960113"/>
                  <a:ext cx="75628" cy="75723"/>
                  <a:chOff x="7770780" y="3960113"/>
                  <a:chExt cx="75628" cy="75723"/>
                </a:xfrm>
              </p:grpSpPr>
              <p:sp>
                <p:nvSpPr>
                  <p:cNvPr id="2229" name="Freeform: Shape 2228">
                    <a:extLst>
                      <a:ext uri="{FF2B5EF4-FFF2-40B4-BE49-F238E27FC236}">
                        <a16:creationId xmlns:a16="http://schemas.microsoft.com/office/drawing/2014/main" id="{2D8E3371-8453-E49C-73C9-EF0213F2DB07}"/>
                      </a:ext>
                    </a:extLst>
                  </p:cNvPr>
                  <p:cNvSpPr/>
                  <p:nvPr/>
                </p:nvSpPr>
                <p:spPr>
                  <a:xfrm>
                    <a:off x="78085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30" name="Freeform: Shape 2229">
                    <a:extLst>
                      <a:ext uri="{FF2B5EF4-FFF2-40B4-BE49-F238E27FC236}">
                        <a16:creationId xmlns:a16="http://schemas.microsoft.com/office/drawing/2014/main" id="{DCB3DEF4-F6FD-AF76-7A13-36108531C254}"/>
                      </a:ext>
                    </a:extLst>
                  </p:cNvPr>
                  <p:cNvSpPr/>
                  <p:nvPr/>
                </p:nvSpPr>
                <p:spPr>
                  <a:xfrm>
                    <a:off x="777078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6" name="Graphic 16">
                  <a:extLst>
                    <a:ext uri="{FF2B5EF4-FFF2-40B4-BE49-F238E27FC236}">
                      <a16:creationId xmlns:a16="http://schemas.microsoft.com/office/drawing/2014/main" id="{1E4139F1-D7BE-E524-2B13-DE67F56E0567}"/>
                    </a:ext>
                  </a:extLst>
                </p:cNvPr>
                <p:cNvGrpSpPr/>
                <p:nvPr/>
              </p:nvGrpSpPr>
              <p:grpSpPr>
                <a:xfrm>
                  <a:off x="7891747" y="3960113"/>
                  <a:ext cx="75723" cy="75723"/>
                  <a:chOff x="7891747" y="3960113"/>
                  <a:chExt cx="75723" cy="75723"/>
                </a:xfrm>
              </p:grpSpPr>
              <p:sp>
                <p:nvSpPr>
                  <p:cNvPr id="2227" name="Freeform: Shape 2226">
                    <a:extLst>
                      <a:ext uri="{FF2B5EF4-FFF2-40B4-BE49-F238E27FC236}">
                        <a16:creationId xmlns:a16="http://schemas.microsoft.com/office/drawing/2014/main" id="{CCA94330-06D9-8E61-C264-BCEFE2560EEF}"/>
                      </a:ext>
                    </a:extLst>
                  </p:cNvPr>
                  <p:cNvSpPr/>
                  <p:nvPr/>
                </p:nvSpPr>
                <p:spPr>
                  <a:xfrm>
                    <a:off x="792956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8" name="Freeform: Shape 2227">
                    <a:extLst>
                      <a:ext uri="{FF2B5EF4-FFF2-40B4-BE49-F238E27FC236}">
                        <a16:creationId xmlns:a16="http://schemas.microsoft.com/office/drawing/2014/main" id="{DDEF4162-29AF-F8DA-B3AC-9A09BBA311E1}"/>
                      </a:ext>
                    </a:extLst>
                  </p:cNvPr>
                  <p:cNvSpPr/>
                  <p:nvPr/>
                </p:nvSpPr>
                <p:spPr>
                  <a:xfrm>
                    <a:off x="789174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7" name="Graphic 16">
                  <a:extLst>
                    <a:ext uri="{FF2B5EF4-FFF2-40B4-BE49-F238E27FC236}">
                      <a16:creationId xmlns:a16="http://schemas.microsoft.com/office/drawing/2014/main" id="{904EDCA6-3F26-1333-2CF8-00FDC71FBB52}"/>
                    </a:ext>
                  </a:extLst>
                </p:cNvPr>
                <p:cNvGrpSpPr/>
                <p:nvPr/>
              </p:nvGrpSpPr>
              <p:grpSpPr>
                <a:xfrm>
                  <a:off x="7853933" y="3960113"/>
                  <a:ext cx="75628" cy="75723"/>
                  <a:chOff x="7853933" y="3960113"/>
                  <a:chExt cx="75628" cy="75723"/>
                </a:xfrm>
              </p:grpSpPr>
              <p:sp>
                <p:nvSpPr>
                  <p:cNvPr id="2225" name="Freeform: Shape 2224">
                    <a:extLst>
                      <a:ext uri="{FF2B5EF4-FFF2-40B4-BE49-F238E27FC236}">
                        <a16:creationId xmlns:a16="http://schemas.microsoft.com/office/drawing/2014/main" id="{91ED8353-5727-C135-F1F1-AB61E372C5C2}"/>
                      </a:ext>
                    </a:extLst>
                  </p:cNvPr>
                  <p:cNvSpPr/>
                  <p:nvPr/>
                </p:nvSpPr>
                <p:spPr>
                  <a:xfrm>
                    <a:off x="789174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6" name="Freeform: Shape 2225">
                    <a:extLst>
                      <a:ext uri="{FF2B5EF4-FFF2-40B4-BE49-F238E27FC236}">
                        <a16:creationId xmlns:a16="http://schemas.microsoft.com/office/drawing/2014/main" id="{E0E437AF-426C-5716-6DCB-36A69B1A8EB7}"/>
                      </a:ext>
                    </a:extLst>
                  </p:cNvPr>
                  <p:cNvSpPr/>
                  <p:nvPr/>
                </p:nvSpPr>
                <p:spPr>
                  <a:xfrm>
                    <a:off x="7853933"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8" name="Graphic 16">
                  <a:extLst>
                    <a:ext uri="{FF2B5EF4-FFF2-40B4-BE49-F238E27FC236}">
                      <a16:creationId xmlns:a16="http://schemas.microsoft.com/office/drawing/2014/main" id="{59914564-CA40-B51C-82C4-ED30CD896AF6}"/>
                    </a:ext>
                  </a:extLst>
                </p:cNvPr>
                <p:cNvGrpSpPr/>
                <p:nvPr/>
              </p:nvGrpSpPr>
              <p:grpSpPr>
                <a:xfrm>
                  <a:off x="7873459" y="3960113"/>
                  <a:ext cx="75628" cy="75723"/>
                  <a:chOff x="7873459" y="3960113"/>
                  <a:chExt cx="75628" cy="75723"/>
                </a:xfrm>
              </p:grpSpPr>
              <p:sp>
                <p:nvSpPr>
                  <p:cNvPr id="2223" name="Freeform: Shape 2222">
                    <a:extLst>
                      <a:ext uri="{FF2B5EF4-FFF2-40B4-BE49-F238E27FC236}">
                        <a16:creationId xmlns:a16="http://schemas.microsoft.com/office/drawing/2014/main" id="{F02DC870-0F76-4B75-AC27-DB70FAAE93A3}"/>
                      </a:ext>
                    </a:extLst>
                  </p:cNvPr>
                  <p:cNvSpPr/>
                  <p:nvPr/>
                </p:nvSpPr>
                <p:spPr>
                  <a:xfrm>
                    <a:off x="791127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4" name="Freeform: Shape 2223">
                    <a:extLst>
                      <a:ext uri="{FF2B5EF4-FFF2-40B4-BE49-F238E27FC236}">
                        <a16:creationId xmlns:a16="http://schemas.microsoft.com/office/drawing/2014/main" id="{DE53F77E-EA58-05D7-FE1A-8A7DFCF3B7EC}"/>
                      </a:ext>
                    </a:extLst>
                  </p:cNvPr>
                  <p:cNvSpPr/>
                  <p:nvPr/>
                </p:nvSpPr>
                <p:spPr>
                  <a:xfrm>
                    <a:off x="7873459"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39" name="Graphic 16">
                  <a:extLst>
                    <a:ext uri="{FF2B5EF4-FFF2-40B4-BE49-F238E27FC236}">
                      <a16:creationId xmlns:a16="http://schemas.microsoft.com/office/drawing/2014/main" id="{B7B4B54B-BBE6-5C93-ECB0-6B7767C0476E}"/>
                    </a:ext>
                  </a:extLst>
                </p:cNvPr>
                <p:cNvGrpSpPr/>
                <p:nvPr/>
              </p:nvGrpSpPr>
              <p:grpSpPr>
                <a:xfrm>
                  <a:off x="8087772" y="3960113"/>
                  <a:ext cx="75628" cy="75723"/>
                  <a:chOff x="8087772" y="3960113"/>
                  <a:chExt cx="75628" cy="75723"/>
                </a:xfrm>
              </p:grpSpPr>
              <p:sp>
                <p:nvSpPr>
                  <p:cNvPr id="2221" name="Freeform: Shape 2220">
                    <a:extLst>
                      <a:ext uri="{FF2B5EF4-FFF2-40B4-BE49-F238E27FC236}">
                        <a16:creationId xmlns:a16="http://schemas.microsoft.com/office/drawing/2014/main" id="{66592A53-9C39-EDC1-4F6C-5D3C536EA114}"/>
                      </a:ext>
                    </a:extLst>
                  </p:cNvPr>
                  <p:cNvSpPr/>
                  <p:nvPr/>
                </p:nvSpPr>
                <p:spPr>
                  <a:xfrm>
                    <a:off x="812558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2" name="Freeform: Shape 2221">
                    <a:extLst>
                      <a:ext uri="{FF2B5EF4-FFF2-40B4-BE49-F238E27FC236}">
                        <a16:creationId xmlns:a16="http://schemas.microsoft.com/office/drawing/2014/main" id="{E1F59D29-1651-64E6-E0D8-ECE73FE9F2E3}"/>
                      </a:ext>
                    </a:extLst>
                  </p:cNvPr>
                  <p:cNvSpPr/>
                  <p:nvPr/>
                </p:nvSpPr>
                <p:spPr>
                  <a:xfrm>
                    <a:off x="8087772"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0" name="Graphic 16">
                  <a:extLst>
                    <a:ext uri="{FF2B5EF4-FFF2-40B4-BE49-F238E27FC236}">
                      <a16:creationId xmlns:a16="http://schemas.microsoft.com/office/drawing/2014/main" id="{CD501590-7A9F-F9B6-D233-25B4E498363D}"/>
                    </a:ext>
                  </a:extLst>
                </p:cNvPr>
                <p:cNvGrpSpPr/>
                <p:nvPr/>
              </p:nvGrpSpPr>
              <p:grpSpPr>
                <a:xfrm>
                  <a:off x="8049862" y="3960113"/>
                  <a:ext cx="75723" cy="75723"/>
                  <a:chOff x="8049862" y="3960113"/>
                  <a:chExt cx="75723" cy="75723"/>
                </a:xfrm>
              </p:grpSpPr>
              <p:sp>
                <p:nvSpPr>
                  <p:cNvPr id="2219" name="Freeform: Shape 2218">
                    <a:extLst>
                      <a:ext uri="{FF2B5EF4-FFF2-40B4-BE49-F238E27FC236}">
                        <a16:creationId xmlns:a16="http://schemas.microsoft.com/office/drawing/2014/main" id="{ED2C9EDC-750A-A9E1-8F10-8C75995C4717}"/>
                      </a:ext>
                    </a:extLst>
                  </p:cNvPr>
                  <p:cNvSpPr/>
                  <p:nvPr/>
                </p:nvSpPr>
                <p:spPr>
                  <a:xfrm>
                    <a:off x="808777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20" name="Freeform: Shape 2219">
                    <a:extLst>
                      <a:ext uri="{FF2B5EF4-FFF2-40B4-BE49-F238E27FC236}">
                        <a16:creationId xmlns:a16="http://schemas.microsoft.com/office/drawing/2014/main" id="{BFE82A70-0EE2-32BB-C5AE-A8418DB10C0E}"/>
                      </a:ext>
                    </a:extLst>
                  </p:cNvPr>
                  <p:cNvSpPr/>
                  <p:nvPr/>
                </p:nvSpPr>
                <p:spPr>
                  <a:xfrm>
                    <a:off x="804986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1" name="Graphic 16">
                  <a:extLst>
                    <a:ext uri="{FF2B5EF4-FFF2-40B4-BE49-F238E27FC236}">
                      <a16:creationId xmlns:a16="http://schemas.microsoft.com/office/drawing/2014/main" id="{952738DF-18C8-1837-EB53-1371E24204A1}"/>
                    </a:ext>
                  </a:extLst>
                </p:cNvPr>
                <p:cNvGrpSpPr/>
                <p:nvPr/>
              </p:nvGrpSpPr>
              <p:grpSpPr>
                <a:xfrm>
                  <a:off x="7996046" y="3960113"/>
                  <a:ext cx="75628" cy="75723"/>
                  <a:chOff x="7996046" y="3960113"/>
                  <a:chExt cx="75628" cy="75723"/>
                </a:xfrm>
              </p:grpSpPr>
              <p:sp>
                <p:nvSpPr>
                  <p:cNvPr id="2217" name="Freeform: Shape 2216">
                    <a:extLst>
                      <a:ext uri="{FF2B5EF4-FFF2-40B4-BE49-F238E27FC236}">
                        <a16:creationId xmlns:a16="http://schemas.microsoft.com/office/drawing/2014/main" id="{EE462A58-B422-7191-44A2-75771E6A665F}"/>
                      </a:ext>
                    </a:extLst>
                  </p:cNvPr>
                  <p:cNvSpPr/>
                  <p:nvPr/>
                </p:nvSpPr>
                <p:spPr>
                  <a:xfrm>
                    <a:off x="803386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8" name="Freeform: Shape 2217">
                    <a:extLst>
                      <a:ext uri="{FF2B5EF4-FFF2-40B4-BE49-F238E27FC236}">
                        <a16:creationId xmlns:a16="http://schemas.microsoft.com/office/drawing/2014/main" id="{0B9E22F8-2EBC-ABC8-5C1E-C9ED5C8363D1}"/>
                      </a:ext>
                    </a:extLst>
                  </p:cNvPr>
                  <p:cNvSpPr/>
                  <p:nvPr/>
                </p:nvSpPr>
                <p:spPr>
                  <a:xfrm>
                    <a:off x="7996046"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2" name="Graphic 16">
                  <a:extLst>
                    <a:ext uri="{FF2B5EF4-FFF2-40B4-BE49-F238E27FC236}">
                      <a16:creationId xmlns:a16="http://schemas.microsoft.com/office/drawing/2014/main" id="{6527FCD2-E8FC-356C-0401-B0FB09B2FF44}"/>
                    </a:ext>
                  </a:extLst>
                </p:cNvPr>
                <p:cNvGrpSpPr/>
                <p:nvPr/>
              </p:nvGrpSpPr>
              <p:grpSpPr>
                <a:xfrm>
                  <a:off x="7942230" y="3960113"/>
                  <a:ext cx="75628" cy="75723"/>
                  <a:chOff x="7942230" y="3960113"/>
                  <a:chExt cx="75628" cy="75723"/>
                </a:xfrm>
              </p:grpSpPr>
              <p:sp>
                <p:nvSpPr>
                  <p:cNvPr id="2215" name="Freeform: Shape 2214">
                    <a:extLst>
                      <a:ext uri="{FF2B5EF4-FFF2-40B4-BE49-F238E27FC236}">
                        <a16:creationId xmlns:a16="http://schemas.microsoft.com/office/drawing/2014/main" id="{D15B178E-48CA-E825-E63F-ADEC041FD0C8}"/>
                      </a:ext>
                    </a:extLst>
                  </p:cNvPr>
                  <p:cNvSpPr/>
                  <p:nvPr/>
                </p:nvSpPr>
                <p:spPr>
                  <a:xfrm>
                    <a:off x="798004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6" name="Freeform: Shape 2215">
                    <a:extLst>
                      <a:ext uri="{FF2B5EF4-FFF2-40B4-BE49-F238E27FC236}">
                        <a16:creationId xmlns:a16="http://schemas.microsoft.com/office/drawing/2014/main" id="{186BA78C-368A-475E-6162-38C8CEA563FE}"/>
                      </a:ext>
                    </a:extLst>
                  </p:cNvPr>
                  <p:cNvSpPr/>
                  <p:nvPr/>
                </p:nvSpPr>
                <p:spPr>
                  <a:xfrm>
                    <a:off x="794223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3" name="Graphic 16">
                  <a:extLst>
                    <a:ext uri="{FF2B5EF4-FFF2-40B4-BE49-F238E27FC236}">
                      <a16:creationId xmlns:a16="http://schemas.microsoft.com/office/drawing/2014/main" id="{9B3AC275-C38F-DE3E-F79F-941751E43C7C}"/>
                    </a:ext>
                  </a:extLst>
                </p:cNvPr>
                <p:cNvGrpSpPr/>
                <p:nvPr/>
              </p:nvGrpSpPr>
              <p:grpSpPr>
                <a:xfrm>
                  <a:off x="8240934" y="3960113"/>
                  <a:ext cx="75723" cy="75723"/>
                  <a:chOff x="8240934" y="3960113"/>
                  <a:chExt cx="75723" cy="75723"/>
                </a:xfrm>
              </p:grpSpPr>
              <p:sp>
                <p:nvSpPr>
                  <p:cNvPr id="2213" name="Freeform: Shape 2212">
                    <a:extLst>
                      <a:ext uri="{FF2B5EF4-FFF2-40B4-BE49-F238E27FC236}">
                        <a16:creationId xmlns:a16="http://schemas.microsoft.com/office/drawing/2014/main" id="{B30F8368-238B-CEEF-EF3B-95F8BAAAF264}"/>
                      </a:ext>
                    </a:extLst>
                  </p:cNvPr>
                  <p:cNvSpPr/>
                  <p:nvPr/>
                </p:nvSpPr>
                <p:spPr>
                  <a:xfrm>
                    <a:off x="827884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4" name="Freeform: Shape 2213">
                    <a:extLst>
                      <a:ext uri="{FF2B5EF4-FFF2-40B4-BE49-F238E27FC236}">
                        <a16:creationId xmlns:a16="http://schemas.microsoft.com/office/drawing/2014/main" id="{5843DEF0-1541-D690-0255-C141C19A1F02}"/>
                      </a:ext>
                    </a:extLst>
                  </p:cNvPr>
                  <p:cNvSpPr/>
                  <p:nvPr/>
                </p:nvSpPr>
                <p:spPr>
                  <a:xfrm>
                    <a:off x="8240934"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4" name="Graphic 16">
                  <a:extLst>
                    <a:ext uri="{FF2B5EF4-FFF2-40B4-BE49-F238E27FC236}">
                      <a16:creationId xmlns:a16="http://schemas.microsoft.com/office/drawing/2014/main" id="{BEC82654-F0BD-24EC-AFD4-43FC1776CBB9}"/>
                    </a:ext>
                  </a:extLst>
                </p:cNvPr>
                <p:cNvGrpSpPr/>
                <p:nvPr/>
              </p:nvGrpSpPr>
              <p:grpSpPr>
                <a:xfrm>
                  <a:off x="8253316" y="3960113"/>
                  <a:ext cx="75723" cy="75723"/>
                  <a:chOff x="8253316" y="3960113"/>
                  <a:chExt cx="75723" cy="75723"/>
                </a:xfrm>
              </p:grpSpPr>
              <p:sp>
                <p:nvSpPr>
                  <p:cNvPr id="2211" name="Freeform: Shape 2210">
                    <a:extLst>
                      <a:ext uri="{FF2B5EF4-FFF2-40B4-BE49-F238E27FC236}">
                        <a16:creationId xmlns:a16="http://schemas.microsoft.com/office/drawing/2014/main" id="{7C40D67A-4C2B-4778-902C-12A1BC7C44C3}"/>
                      </a:ext>
                    </a:extLst>
                  </p:cNvPr>
                  <p:cNvSpPr/>
                  <p:nvPr/>
                </p:nvSpPr>
                <p:spPr>
                  <a:xfrm>
                    <a:off x="82912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2" name="Freeform: Shape 2211">
                    <a:extLst>
                      <a:ext uri="{FF2B5EF4-FFF2-40B4-BE49-F238E27FC236}">
                        <a16:creationId xmlns:a16="http://schemas.microsoft.com/office/drawing/2014/main" id="{615EE824-F283-994B-C9AB-CFFA06052339}"/>
                      </a:ext>
                    </a:extLst>
                  </p:cNvPr>
                  <p:cNvSpPr/>
                  <p:nvPr/>
                </p:nvSpPr>
                <p:spPr>
                  <a:xfrm>
                    <a:off x="8253316"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5" name="Graphic 16">
                  <a:extLst>
                    <a:ext uri="{FF2B5EF4-FFF2-40B4-BE49-F238E27FC236}">
                      <a16:creationId xmlns:a16="http://schemas.microsoft.com/office/drawing/2014/main" id="{E8CD59EC-7A83-EE25-C097-A94AF87FB5D4}"/>
                    </a:ext>
                  </a:extLst>
                </p:cNvPr>
                <p:cNvGrpSpPr/>
                <p:nvPr/>
              </p:nvGrpSpPr>
              <p:grpSpPr>
                <a:xfrm>
                  <a:off x="8215502" y="3960113"/>
                  <a:ext cx="75723" cy="75723"/>
                  <a:chOff x="8215502" y="3960113"/>
                  <a:chExt cx="75723" cy="75723"/>
                </a:xfrm>
              </p:grpSpPr>
              <p:sp>
                <p:nvSpPr>
                  <p:cNvPr id="2209" name="Freeform: Shape 2208">
                    <a:extLst>
                      <a:ext uri="{FF2B5EF4-FFF2-40B4-BE49-F238E27FC236}">
                        <a16:creationId xmlns:a16="http://schemas.microsoft.com/office/drawing/2014/main" id="{3BCAAB53-6C93-80F6-909E-D95CA79A343C}"/>
                      </a:ext>
                    </a:extLst>
                  </p:cNvPr>
                  <p:cNvSpPr/>
                  <p:nvPr/>
                </p:nvSpPr>
                <p:spPr>
                  <a:xfrm>
                    <a:off x="82533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10" name="Freeform: Shape 2209">
                    <a:extLst>
                      <a:ext uri="{FF2B5EF4-FFF2-40B4-BE49-F238E27FC236}">
                        <a16:creationId xmlns:a16="http://schemas.microsoft.com/office/drawing/2014/main" id="{1A809514-030B-69EA-2361-7DB67EF54C50}"/>
                      </a:ext>
                    </a:extLst>
                  </p:cNvPr>
                  <p:cNvSpPr/>
                  <p:nvPr/>
                </p:nvSpPr>
                <p:spPr>
                  <a:xfrm>
                    <a:off x="821550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6" name="Graphic 16">
                  <a:extLst>
                    <a:ext uri="{FF2B5EF4-FFF2-40B4-BE49-F238E27FC236}">
                      <a16:creationId xmlns:a16="http://schemas.microsoft.com/office/drawing/2014/main" id="{ADB12602-4D5C-86B7-CC5B-765089B1E3A6}"/>
                    </a:ext>
                  </a:extLst>
                </p:cNvPr>
                <p:cNvGrpSpPr/>
                <p:nvPr/>
              </p:nvGrpSpPr>
              <p:grpSpPr>
                <a:xfrm>
                  <a:off x="8146827" y="3960113"/>
                  <a:ext cx="75723" cy="75723"/>
                  <a:chOff x="8146827" y="3960113"/>
                  <a:chExt cx="75723" cy="75723"/>
                </a:xfrm>
              </p:grpSpPr>
              <p:sp>
                <p:nvSpPr>
                  <p:cNvPr id="2207" name="Freeform: Shape 2206">
                    <a:extLst>
                      <a:ext uri="{FF2B5EF4-FFF2-40B4-BE49-F238E27FC236}">
                        <a16:creationId xmlns:a16="http://schemas.microsoft.com/office/drawing/2014/main" id="{84371950-F172-FBDA-A886-37810611F1C7}"/>
                      </a:ext>
                    </a:extLst>
                  </p:cNvPr>
                  <p:cNvSpPr/>
                  <p:nvPr/>
                </p:nvSpPr>
                <p:spPr>
                  <a:xfrm>
                    <a:off x="818473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8" name="Freeform: Shape 2207">
                    <a:extLst>
                      <a:ext uri="{FF2B5EF4-FFF2-40B4-BE49-F238E27FC236}">
                        <a16:creationId xmlns:a16="http://schemas.microsoft.com/office/drawing/2014/main" id="{685ACCE5-D6AA-A9DE-3575-F7D34F5029F8}"/>
                      </a:ext>
                    </a:extLst>
                  </p:cNvPr>
                  <p:cNvSpPr/>
                  <p:nvPr/>
                </p:nvSpPr>
                <p:spPr>
                  <a:xfrm>
                    <a:off x="814682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7" name="Graphic 16">
                  <a:extLst>
                    <a:ext uri="{FF2B5EF4-FFF2-40B4-BE49-F238E27FC236}">
                      <a16:creationId xmlns:a16="http://schemas.microsoft.com/office/drawing/2014/main" id="{603DEF2B-EB84-9AC2-C1B5-55476AD7158B}"/>
                    </a:ext>
                  </a:extLst>
                </p:cNvPr>
                <p:cNvGrpSpPr/>
                <p:nvPr/>
              </p:nvGrpSpPr>
              <p:grpSpPr>
                <a:xfrm>
                  <a:off x="7920322" y="3960113"/>
                  <a:ext cx="75723" cy="75723"/>
                  <a:chOff x="7920322" y="3960113"/>
                  <a:chExt cx="75723" cy="75723"/>
                </a:xfrm>
              </p:grpSpPr>
              <p:sp>
                <p:nvSpPr>
                  <p:cNvPr id="2205" name="Freeform: Shape 2204">
                    <a:extLst>
                      <a:ext uri="{FF2B5EF4-FFF2-40B4-BE49-F238E27FC236}">
                        <a16:creationId xmlns:a16="http://schemas.microsoft.com/office/drawing/2014/main" id="{60A3BF12-E11A-D608-A9A3-97007A76F297}"/>
                      </a:ext>
                    </a:extLst>
                  </p:cNvPr>
                  <p:cNvSpPr/>
                  <p:nvPr/>
                </p:nvSpPr>
                <p:spPr>
                  <a:xfrm>
                    <a:off x="795813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6" name="Freeform: Shape 2205">
                    <a:extLst>
                      <a:ext uri="{FF2B5EF4-FFF2-40B4-BE49-F238E27FC236}">
                        <a16:creationId xmlns:a16="http://schemas.microsoft.com/office/drawing/2014/main" id="{268B08AD-CA39-131E-93D4-F9EC260AA01C}"/>
                      </a:ext>
                    </a:extLst>
                  </p:cNvPr>
                  <p:cNvSpPr/>
                  <p:nvPr/>
                </p:nvSpPr>
                <p:spPr>
                  <a:xfrm>
                    <a:off x="792032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8" name="Graphic 16">
                  <a:extLst>
                    <a:ext uri="{FF2B5EF4-FFF2-40B4-BE49-F238E27FC236}">
                      <a16:creationId xmlns:a16="http://schemas.microsoft.com/office/drawing/2014/main" id="{C0445338-B1E7-2F65-BA32-6A5CCBD1ECD7}"/>
                    </a:ext>
                  </a:extLst>
                </p:cNvPr>
                <p:cNvGrpSpPr/>
                <p:nvPr/>
              </p:nvGrpSpPr>
              <p:grpSpPr>
                <a:xfrm>
                  <a:off x="7685817" y="3960113"/>
                  <a:ext cx="75723" cy="75723"/>
                  <a:chOff x="7685817" y="3960113"/>
                  <a:chExt cx="75723" cy="75723"/>
                </a:xfrm>
              </p:grpSpPr>
              <p:sp>
                <p:nvSpPr>
                  <p:cNvPr id="2203" name="Freeform: Shape 2202">
                    <a:extLst>
                      <a:ext uri="{FF2B5EF4-FFF2-40B4-BE49-F238E27FC236}">
                        <a16:creationId xmlns:a16="http://schemas.microsoft.com/office/drawing/2014/main" id="{F56D13F0-7D7E-55F7-19EC-DFBD1D58D8AA}"/>
                      </a:ext>
                    </a:extLst>
                  </p:cNvPr>
                  <p:cNvSpPr/>
                  <p:nvPr/>
                </p:nvSpPr>
                <p:spPr>
                  <a:xfrm>
                    <a:off x="77237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4" name="Freeform: Shape 2203">
                    <a:extLst>
                      <a:ext uri="{FF2B5EF4-FFF2-40B4-BE49-F238E27FC236}">
                        <a16:creationId xmlns:a16="http://schemas.microsoft.com/office/drawing/2014/main" id="{5CC425D8-8C9B-CADD-2181-CD14B4D35216}"/>
                      </a:ext>
                    </a:extLst>
                  </p:cNvPr>
                  <p:cNvSpPr/>
                  <p:nvPr/>
                </p:nvSpPr>
                <p:spPr>
                  <a:xfrm>
                    <a:off x="7685817"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49" name="Graphic 16">
                  <a:extLst>
                    <a:ext uri="{FF2B5EF4-FFF2-40B4-BE49-F238E27FC236}">
                      <a16:creationId xmlns:a16="http://schemas.microsoft.com/office/drawing/2014/main" id="{3CBCD407-4A50-BAE3-9265-ED72CF1449B4}"/>
                    </a:ext>
                  </a:extLst>
                </p:cNvPr>
                <p:cNvGrpSpPr/>
                <p:nvPr/>
              </p:nvGrpSpPr>
              <p:grpSpPr>
                <a:xfrm>
                  <a:off x="7676578" y="3960113"/>
                  <a:ext cx="75723" cy="75723"/>
                  <a:chOff x="7676578" y="3960113"/>
                  <a:chExt cx="75723" cy="75723"/>
                </a:xfrm>
              </p:grpSpPr>
              <p:sp>
                <p:nvSpPr>
                  <p:cNvPr id="2201" name="Freeform: Shape 2200">
                    <a:extLst>
                      <a:ext uri="{FF2B5EF4-FFF2-40B4-BE49-F238E27FC236}">
                        <a16:creationId xmlns:a16="http://schemas.microsoft.com/office/drawing/2014/main" id="{8E026F18-34CF-885C-2CB9-14F8FAAB95A0}"/>
                      </a:ext>
                    </a:extLst>
                  </p:cNvPr>
                  <p:cNvSpPr/>
                  <p:nvPr/>
                </p:nvSpPr>
                <p:spPr>
                  <a:xfrm>
                    <a:off x="771448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2" name="Freeform: Shape 2201">
                    <a:extLst>
                      <a:ext uri="{FF2B5EF4-FFF2-40B4-BE49-F238E27FC236}">
                        <a16:creationId xmlns:a16="http://schemas.microsoft.com/office/drawing/2014/main" id="{9A76F094-95F3-F2EC-A5C2-BCE6C4C6B347}"/>
                      </a:ext>
                    </a:extLst>
                  </p:cNvPr>
                  <p:cNvSpPr/>
                  <p:nvPr/>
                </p:nvSpPr>
                <p:spPr>
                  <a:xfrm>
                    <a:off x="7676578"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0" name="Graphic 16">
                  <a:extLst>
                    <a:ext uri="{FF2B5EF4-FFF2-40B4-BE49-F238E27FC236}">
                      <a16:creationId xmlns:a16="http://schemas.microsoft.com/office/drawing/2014/main" id="{AA30B90C-1C00-162E-A8B1-A2923667142A}"/>
                    </a:ext>
                  </a:extLst>
                </p:cNvPr>
                <p:cNvGrpSpPr/>
                <p:nvPr/>
              </p:nvGrpSpPr>
              <p:grpSpPr>
                <a:xfrm>
                  <a:off x="7695056" y="3960113"/>
                  <a:ext cx="75723" cy="75723"/>
                  <a:chOff x="7695056" y="3960113"/>
                  <a:chExt cx="75723" cy="75723"/>
                </a:xfrm>
              </p:grpSpPr>
              <p:sp>
                <p:nvSpPr>
                  <p:cNvPr id="2199" name="Freeform: Shape 2198">
                    <a:extLst>
                      <a:ext uri="{FF2B5EF4-FFF2-40B4-BE49-F238E27FC236}">
                        <a16:creationId xmlns:a16="http://schemas.microsoft.com/office/drawing/2014/main" id="{D9239214-FB2C-8AA3-793A-D0458C4591BA}"/>
                      </a:ext>
                    </a:extLst>
                  </p:cNvPr>
                  <p:cNvSpPr/>
                  <p:nvPr/>
                </p:nvSpPr>
                <p:spPr>
                  <a:xfrm>
                    <a:off x="773287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200" name="Freeform: Shape 2199">
                    <a:extLst>
                      <a:ext uri="{FF2B5EF4-FFF2-40B4-BE49-F238E27FC236}">
                        <a16:creationId xmlns:a16="http://schemas.microsoft.com/office/drawing/2014/main" id="{DDCB895D-E67C-18B1-9C62-FC1CC6260405}"/>
                      </a:ext>
                    </a:extLst>
                  </p:cNvPr>
                  <p:cNvSpPr/>
                  <p:nvPr/>
                </p:nvSpPr>
                <p:spPr>
                  <a:xfrm>
                    <a:off x="7695056"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1" name="Graphic 16">
                  <a:extLst>
                    <a:ext uri="{FF2B5EF4-FFF2-40B4-BE49-F238E27FC236}">
                      <a16:creationId xmlns:a16="http://schemas.microsoft.com/office/drawing/2014/main" id="{C477B13A-AD1A-1B9F-1ED6-AD7F70320492}"/>
                    </a:ext>
                  </a:extLst>
                </p:cNvPr>
                <p:cNvGrpSpPr/>
                <p:nvPr/>
              </p:nvGrpSpPr>
              <p:grpSpPr>
                <a:xfrm>
                  <a:off x="8409526" y="3960113"/>
                  <a:ext cx="75628" cy="75723"/>
                  <a:chOff x="8409526" y="3960113"/>
                  <a:chExt cx="75628" cy="75723"/>
                </a:xfrm>
              </p:grpSpPr>
              <p:sp>
                <p:nvSpPr>
                  <p:cNvPr id="2197" name="Freeform: Shape 2196">
                    <a:extLst>
                      <a:ext uri="{FF2B5EF4-FFF2-40B4-BE49-F238E27FC236}">
                        <a16:creationId xmlns:a16="http://schemas.microsoft.com/office/drawing/2014/main" id="{35546293-6BA6-D1F7-BDE3-CF7F9BBB91A5}"/>
                      </a:ext>
                    </a:extLst>
                  </p:cNvPr>
                  <p:cNvSpPr/>
                  <p:nvPr/>
                </p:nvSpPr>
                <p:spPr>
                  <a:xfrm>
                    <a:off x="84473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8" name="Freeform: Shape 2197">
                    <a:extLst>
                      <a:ext uri="{FF2B5EF4-FFF2-40B4-BE49-F238E27FC236}">
                        <a16:creationId xmlns:a16="http://schemas.microsoft.com/office/drawing/2014/main" id="{7922C677-0355-EE12-15E9-A1264266FDBE}"/>
                      </a:ext>
                    </a:extLst>
                  </p:cNvPr>
                  <p:cNvSpPr/>
                  <p:nvPr/>
                </p:nvSpPr>
                <p:spPr>
                  <a:xfrm>
                    <a:off x="8409526"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2" name="Graphic 16">
                  <a:extLst>
                    <a:ext uri="{FF2B5EF4-FFF2-40B4-BE49-F238E27FC236}">
                      <a16:creationId xmlns:a16="http://schemas.microsoft.com/office/drawing/2014/main" id="{9A1EC282-D6FE-E0EE-56D0-03A03C2C9C44}"/>
                    </a:ext>
                  </a:extLst>
                </p:cNvPr>
                <p:cNvGrpSpPr/>
                <p:nvPr/>
              </p:nvGrpSpPr>
              <p:grpSpPr>
                <a:xfrm>
                  <a:off x="8381142" y="3960113"/>
                  <a:ext cx="75723" cy="75723"/>
                  <a:chOff x="8381142" y="3960113"/>
                  <a:chExt cx="75723" cy="75723"/>
                </a:xfrm>
              </p:grpSpPr>
              <p:sp>
                <p:nvSpPr>
                  <p:cNvPr id="2195" name="Freeform: Shape 2194">
                    <a:extLst>
                      <a:ext uri="{FF2B5EF4-FFF2-40B4-BE49-F238E27FC236}">
                        <a16:creationId xmlns:a16="http://schemas.microsoft.com/office/drawing/2014/main" id="{B2FDD2E1-C7F0-52F7-8F12-FD2166BADA3B}"/>
                      </a:ext>
                    </a:extLst>
                  </p:cNvPr>
                  <p:cNvSpPr/>
                  <p:nvPr/>
                </p:nvSpPr>
                <p:spPr>
                  <a:xfrm>
                    <a:off x="841895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6" name="Freeform: Shape 2195">
                    <a:extLst>
                      <a:ext uri="{FF2B5EF4-FFF2-40B4-BE49-F238E27FC236}">
                        <a16:creationId xmlns:a16="http://schemas.microsoft.com/office/drawing/2014/main" id="{62609CF8-B712-A123-5F81-AFA5D253CBD4}"/>
                      </a:ext>
                    </a:extLst>
                  </p:cNvPr>
                  <p:cNvSpPr/>
                  <p:nvPr/>
                </p:nvSpPr>
                <p:spPr>
                  <a:xfrm>
                    <a:off x="8381142"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3" name="Graphic 16">
                  <a:extLst>
                    <a:ext uri="{FF2B5EF4-FFF2-40B4-BE49-F238E27FC236}">
                      <a16:creationId xmlns:a16="http://schemas.microsoft.com/office/drawing/2014/main" id="{E86398F9-CC7B-8A48-DEF5-BA8B501DB4C7}"/>
                    </a:ext>
                  </a:extLst>
                </p:cNvPr>
                <p:cNvGrpSpPr/>
                <p:nvPr/>
              </p:nvGrpSpPr>
              <p:grpSpPr>
                <a:xfrm>
                  <a:off x="8343328" y="3960113"/>
                  <a:ext cx="75628" cy="75723"/>
                  <a:chOff x="8343328" y="3960113"/>
                  <a:chExt cx="75628" cy="75723"/>
                </a:xfrm>
              </p:grpSpPr>
              <p:sp>
                <p:nvSpPr>
                  <p:cNvPr id="2193" name="Freeform: Shape 2192">
                    <a:extLst>
                      <a:ext uri="{FF2B5EF4-FFF2-40B4-BE49-F238E27FC236}">
                        <a16:creationId xmlns:a16="http://schemas.microsoft.com/office/drawing/2014/main" id="{24D8DC47-23A9-7522-B018-4534D96B60C4}"/>
                      </a:ext>
                    </a:extLst>
                  </p:cNvPr>
                  <p:cNvSpPr/>
                  <p:nvPr/>
                </p:nvSpPr>
                <p:spPr>
                  <a:xfrm>
                    <a:off x="838114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4" name="Freeform: Shape 2193">
                    <a:extLst>
                      <a:ext uri="{FF2B5EF4-FFF2-40B4-BE49-F238E27FC236}">
                        <a16:creationId xmlns:a16="http://schemas.microsoft.com/office/drawing/2014/main" id="{043E4E7D-AC16-9D54-C2E9-6E21D190CC22}"/>
                      </a:ext>
                    </a:extLst>
                  </p:cNvPr>
                  <p:cNvSpPr/>
                  <p:nvPr/>
                </p:nvSpPr>
                <p:spPr>
                  <a:xfrm>
                    <a:off x="8343328"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4" name="Graphic 16">
                  <a:extLst>
                    <a:ext uri="{FF2B5EF4-FFF2-40B4-BE49-F238E27FC236}">
                      <a16:creationId xmlns:a16="http://schemas.microsoft.com/office/drawing/2014/main" id="{C3424899-0EDA-423C-8DEC-08D300F3F0C8}"/>
                    </a:ext>
                  </a:extLst>
                </p:cNvPr>
                <p:cNvGrpSpPr/>
                <p:nvPr/>
              </p:nvGrpSpPr>
              <p:grpSpPr>
                <a:xfrm>
                  <a:off x="8305418" y="3960113"/>
                  <a:ext cx="75723" cy="75723"/>
                  <a:chOff x="8305418" y="3960113"/>
                  <a:chExt cx="75723" cy="75723"/>
                </a:xfrm>
              </p:grpSpPr>
              <p:sp>
                <p:nvSpPr>
                  <p:cNvPr id="2191" name="Freeform: Shape 2190">
                    <a:extLst>
                      <a:ext uri="{FF2B5EF4-FFF2-40B4-BE49-F238E27FC236}">
                        <a16:creationId xmlns:a16="http://schemas.microsoft.com/office/drawing/2014/main" id="{A056B005-86AE-9B48-4C16-29321EAD0BFA}"/>
                      </a:ext>
                    </a:extLst>
                  </p:cNvPr>
                  <p:cNvSpPr/>
                  <p:nvPr/>
                </p:nvSpPr>
                <p:spPr>
                  <a:xfrm>
                    <a:off x="8343328"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2" name="Freeform: Shape 2191">
                    <a:extLst>
                      <a:ext uri="{FF2B5EF4-FFF2-40B4-BE49-F238E27FC236}">
                        <a16:creationId xmlns:a16="http://schemas.microsoft.com/office/drawing/2014/main" id="{C541FBDE-B617-0131-0872-176385CB0968}"/>
                      </a:ext>
                    </a:extLst>
                  </p:cNvPr>
                  <p:cNvSpPr/>
                  <p:nvPr/>
                </p:nvSpPr>
                <p:spPr>
                  <a:xfrm>
                    <a:off x="8305418" y="3998023"/>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5" name="Graphic 16">
                  <a:extLst>
                    <a:ext uri="{FF2B5EF4-FFF2-40B4-BE49-F238E27FC236}">
                      <a16:creationId xmlns:a16="http://schemas.microsoft.com/office/drawing/2014/main" id="{CD22E02A-088D-6473-95B5-74097E23B162}"/>
                    </a:ext>
                  </a:extLst>
                </p:cNvPr>
                <p:cNvGrpSpPr/>
                <p:nvPr/>
              </p:nvGrpSpPr>
              <p:grpSpPr>
                <a:xfrm>
                  <a:off x="7605140" y="3960113"/>
                  <a:ext cx="75723" cy="75723"/>
                  <a:chOff x="7605140" y="3960113"/>
                  <a:chExt cx="75723" cy="75723"/>
                </a:xfrm>
              </p:grpSpPr>
              <p:sp>
                <p:nvSpPr>
                  <p:cNvPr id="2189" name="Freeform: Shape 2188">
                    <a:extLst>
                      <a:ext uri="{FF2B5EF4-FFF2-40B4-BE49-F238E27FC236}">
                        <a16:creationId xmlns:a16="http://schemas.microsoft.com/office/drawing/2014/main" id="{33469311-D067-5C56-6B3D-15FFC820C8F0}"/>
                      </a:ext>
                    </a:extLst>
                  </p:cNvPr>
                  <p:cNvSpPr/>
                  <p:nvPr/>
                </p:nvSpPr>
                <p:spPr>
                  <a:xfrm>
                    <a:off x="76430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90" name="Freeform: Shape 2189">
                    <a:extLst>
                      <a:ext uri="{FF2B5EF4-FFF2-40B4-BE49-F238E27FC236}">
                        <a16:creationId xmlns:a16="http://schemas.microsoft.com/office/drawing/2014/main" id="{DA523C44-3732-302A-1CEA-1C3E2BB657A0}"/>
                      </a:ext>
                    </a:extLst>
                  </p:cNvPr>
                  <p:cNvSpPr/>
                  <p:nvPr/>
                </p:nvSpPr>
                <p:spPr>
                  <a:xfrm>
                    <a:off x="7605140"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6" name="Graphic 16">
                  <a:extLst>
                    <a:ext uri="{FF2B5EF4-FFF2-40B4-BE49-F238E27FC236}">
                      <a16:creationId xmlns:a16="http://schemas.microsoft.com/office/drawing/2014/main" id="{10C9FA6B-ACB8-A992-61E9-4929AB47DA86}"/>
                    </a:ext>
                  </a:extLst>
                </p:cNvPr>
                <p:cNvGrpSpPr/>
                <p:nvPr/>
              </p:nvGrpSpPr>
              <p:grpSpPr>
                <a:xfrm>
                  <a:off x="7383493" y="3924871"/>
                  <a:ext cx="75723" cy="75723"/>
                  <a:chOff x="7383493" y="3924871"/>
                  <a:chExt cx="75723" cy="75723"/>
                </a:xfrm>
              </p:grpSpPr>
              <p:sp>
                <p:nvSpPr>
                  <p:cNvPr id="2187" name="Freeform: Shape 2186">
                    <a:extLst>
                      <a:ext uri="{FF2B5EF4-FFF2-40B4-BE49-F238E27FC236}">
                        <a16:creationId xmlns:a16="http://schemas.microsoft.com/office/drawing/2014/main" id="{957F92F0-B185-7EF9-099A-41A5DF158C03}"/>
                      </a:ext>
                    </a:extLst>
                  </p:cNvPr>
                  <p:cNvSpPr/>
                  <p:nvPr/>
                </p:nvSpPr>
                <p:spPr>
                  <a:xfrm>
                    <a:off x="7421308"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8" name="Freeform: Shape 2187">
                    <a:extLst>
                      <a:ext uri="{FF2B5EF4-FFF2-40B4-BE49-F238E27FC236}">
                        <a16:creationId xmlns:a16="http://schemas.microsoft.com/office/drawing/2014/main" id="{FB017E6E-6C38-0C75-6C58-49C806218B2C}"/>
                      </a:ext>
                    </a:extLst>
                  </p:cNvPr>
                  <p:cNvSpPr/>
                  <p:nvPr/>
                </p:nvSpPr>
                <p:spPr>
                  <a:xfrm>
                    <a:off x="7383493"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7" name="Graphic 16">
                  <a:extLst>
                    <a:ext uri="{FF2B5EF4-FFF2-40B4-BE49-F238E27FC236}">
                      <a16:creationId xmlns:a16="http://schemas.microsoft.com/office/drawing/2014/main" id="{36324E37-1B22-861F-4A62-4A286DAE267F}"/>
                    </a:ext>
                  </a:extLst>
                </p:cNvPr>
                <p:cNvGrpSpPr/>
                <p:nvPr/>
              </p:nvGrpSpPr>
              <p:grpSpPr>
                <a:xfrm>
                  <a:off x="7193946" y="3895819"/>
                  <a:ext cx="75723" cy="75723"/>
                  <a:chOff x="7193946" y="3895819"/>
                  <a:chExt cx="75723" cy="75723"/>
                </a:xfrm>
              </p:grpSpPr>
              <p:sp>
                <p:nvSpPr>
                  <p:cNvPr id="2185" name="Freeform: Shape 2184">
                    <a:extLst>
                      <a:ext uri="{FF2B5EF4-FFF2-40B4-BE49-F238E27FC236}">
                        <a16:creationId xmlns:a16="http://schemas.microsoft.com/office/drawing/2014/main" id="{347A4DE4-A619-BDB9-7D61-12820F9C6C16}"/>
                      </a:ext>
                    </a:extLst>
                  </p:cNvPr>
                  <p:cNvSpPr/>
                  <p:nvPr/>
                </p:nvSpPr>
                <p:spPr>
                  <a:xfrm>
                    <a:off x="723176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6" name="Freeform: Shape 2185">
                    <a:extLst>
                      <a:ext uri="{FF2B5EF4-FFF2-40B4-BE49-F238E27FC236}">
                        <a16:creationId xmlns:a16="http://schemas.microsoft.com/office/drawing/2014/main" id="{C9CE73A4-824F-287C-9F2F-B106A8E65F99}"/>
                      </a:ext>
                    </a:extLst>
                  </p:cNvPr>
                  <p:cNvSpPr/>
                  <p:nvPr/>
                </p:nvSpPr>
                <p:spPr>
                  <a:xfrm>
                    <a:off x="719394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8" name="Graphic 16">
                  <a:extLst>
                    <a:ext uri="{FF2B5EF4-FFF2-40B4-BE49-F238E27FC236}">
                      <a16:creationId xmlns:a16="http://schemas.microsoft.com/office/drawing/2014/main" id="{93DDD293-6ECB-C236-AC7E-6D01D643A92D}"/>
                    </a:ext>
                  </a:extLst>
                </p:cNvPr>
                <p:cNvGrpSpPr/>
                <p:nvPr/>
              </p:nvGrpSpPr>
              <p:grpSpPr>
                <a:xfrm>
                  <a:off x="7148512" y="3878770"/>
                  <a:ext cx="75723" cy="75723"/>
                  <a:chOff x="7148512" y="3878770"/>
                  <a:chExt cx="75723" cy="75723"/>
                </a:xfrm>
              </p:grpSpPr>
              <p:sp>
                <p:nvSpPr>
                  <p:cNvPr id="2183" name="Freeform: Shape 2182">
                    <a:extLst>
                      <a:ext uri="{FF2B5EF4-FFF2-40B4-BE49-F238E27FC236}">
                        <a16:creationId xmlns:a16="http://schemas.microsoft.com/office/drawing/2014/main" id="{E8E650CD-3CC1-F9A9-C084-341BF9F5D594}"/>
                      </a:ext>
                    </a:extLst>
                  </p:cNvPr>
                  <p:cNvSpPr/>
                  <p:nvPr/>
                </p:nvSpPr>
                <p:spPr>
                  <a:xfrm>
                    <a:off x="7186421" y="38787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4" name="Freeform: Shape 2183">
                    <a:extLst>
                      <a:ext uri="{FF2B5EF4-FFF2-40B4-BE49-F238E27FC236}">
                        <a16:creationId xmlns:a16="http://schemas.microsoft.com/office/drawing/2014/main" id="{D117E7EB-5A51-3246-EEA2-C008A4FF8E31}"/>
                      </a:ext>
                    </a:extLst>
                  </p:cNvPr>
                  <p:cNvSpPr/>
                  <p:nvPr/>
                </p:nvSpPr>
                <p:spPr>
                  <a:xfrm>
                    <a:off x="7148512" y="39166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59" name="Graphic 16">
                  <a:extLst>
                    <a:ext uri="{FF2B5EF4-FFF2-40B4-BE49-F238E27FC236}">
                      <a16:creationId xmlns:a16="http://schemas.microsoft.com/office/drawing/2014/main" id="{D093DA94-81B7-6211-992D-6B8484E4DABE}"/>
                    </a:ext>
                  </a:extLst>
                </p:cNvPr>
                <p:cNvGrpSpPr/>
                <p:nvPr/>
              </p:nvGrpSpPr>
              <p:grpSpPr>
                <a:xfrm>
                  <a:off x="7050118" y="3851623"/>
                  <a:ext cx="75723" cy="75723"/>
                  <a:chOff x="7050118" y="3851623"/>
                  <a:chExt cx="75723" cy="75723"/>
                </a:xfrm>
              </p:grpSpPr>
              <p:sp>
                <p:nvSpPr>
                  <p:cNvPr id="2181" name="Freeform: Shape 2180">
                    <a:extLst>
                      <a:ext uri="{FF2B5EF4-FFF2-40B4-BE49-F238E27FC236}">
                        <a16:creationId xmlns:a16="http://schemas.microsoft.com/office/drawing/2014/main" id="{E403BFE8-3794-AC4A-75A9-AF5ACCC627F2}"/>
                      </a:ext>
                    </a:extLst>
                  </p:cNvPr>
                  <p:cNvSpPr/>
                  <p:nvPr/>
                </p:nvSpPr>
                <p:spPr>
                  <a:xfrm>
                    <a:off x="7088028"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2" name="Freeform: Shape 2181">
                    <a:extLst>
                      <a:ext uri="{FF2B5EF4-FFF2-40B4-BE49-F238E27FC236}">
                        <a16:creationId xmlns:a16="http://schemas.microsoft.com/office/drawing/2014/main" id="{23FC9852-2533-71CC-BD1B-D9308DB010F3}"/>
                      </a:ext>
                    </a:extLst>
                  </p:cNvPr>
                  <p:cNvSpPr/>
                  <p:nvPr/>
                </p:nvSpPr>
                <p:spPr>
                  <a:xfrm>
                    <a:off x="7050118"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0" name="Graphic 16">
                  <a:extLst>
                    <a:ext uri="{FF2B5EF4-FFF2-40B4-BE49-F238E27FC236}">
                      <a16:creationId xmlns:a16="http://schemas.microsoft.com/office/drawing/2014/main" id="{8ADB1BFC-2DD9-EC94-92F5-C77D51D01EB3}"/>
                    </a:ext>
                  </a:extLst>
                </p:cNvPr>
                <p:cNvGrpSpPr/>
                <p:nvPr/>
              </p:nvGrpSpPr>
              <p:grpSpPr>
                <a:xfrm>
                  <a:off x="6843616" y="3820096"/>
                  <a:ext cx="84486" cy="87439"/>
                  <a:chOff x="6843616" y="3820096"/>
                  <a:chExt cx="84486" cy="87439"/>
                </a:xfrm>
              </p:grpSpPr>
              <p:sp>
                <p:nvSpPr>
                  <p:cNvPr id="2175" name="Freeform: Shape 2174">
                    <a:extLst>
                      <a:ext uri="{FF2B5EF4-FFF2-40B4-BE49-F238E27FC236}">
                        <a16:creationId xmlns:a16="http://schemas.microsoft.com/office/drawing/2014/main" id="{F0E8414E-D1DD-9B35-7FBF-DF69DCCE6015}"/>
                      </a:ext>
                    </a:extLst>
                  </p:cNvPr>
                  <p:cNvSpPr/>
                  <p:nvPr/>
                </p:nvSpPr>
                <p:spPr>
                  <a:xfrm>
                    <a:off x="689019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6" name="Freeform: Shape 2175">
                    <a:extLst>
                      <a:ext uri="{FF2B5EF4-FFF2-40B4-BE49-F238E27FC236}">
                        <a16:creationId xmlns:a16="http://schemas.microsoft.com/office/drawing/2014/main" id="{C25A5B8E-E98E-046B-7AAF-B4D0DFC573A2}"/>
                      </a:ext>
                    </a:extLst>
                  </p:cNvPr>
                  <p:cNvSpPr/>
                  <p:nvPr/>
                </p:nvSpPr>
                <p:spPr>
                  <a:xfrm>
                    <a:off x="685237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7" name="Freeform: Shape 2176">
                    <a:extLst>
                      <a:ext uri="{FF2B5EF4-FFF2-40B4-BE49-F238E27FC236}">
                        <a16:creationId xmlns:a16="http://schemas.microsoft.com/office/drawing/2014/main" id="{20BA736A-1768-DEA6-AE61-0F62730203F7}"/>
                      </a:ext>
                    </a:extLst>
                  </p:cNvPr>
                  <p:cNvSpPr/>
                  <p:nvPr/>
                </p:nvSpPr>
                <p:spPr>
                  <a:xfrm>
                    <a:off x="688143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8" name="Freeform: Shape 2177">
                    <a:extLst>
                      <a:ext uri="{FF2B5EF4-FFF2-40B4-BE49-F238E27FC236}">
                        <a16:creationId xmlns:a16="http://schemas.microsoft.com/office/drawing/2014/main" id="{EDA6C54D-6EE7-70E4-0DAE-6E5CC9EF6AB1}"/>
                      </a:ext>
                    </a:extLst>
                  </p:cNvPr>
                  <p:cNvSpPr/>
                  <p:nvPr/>
                </p:nvSpPr>
                <p:spPr>
                  <a:xfrm>
                    <a:off x="6843616"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9" name="Freeform: Shape 2178">
                    <a:extLst>
                      <a:ext uri="{FF2B5EF4-FFF2-40B4-BE49-F238E27FC236}">
                        <a16:creationId xmlns:a16="http://schemas.microsoft.com/office/drawing/2014/main" id="{2E046169-57CC-61AE-9A6A-8F301D77B00C}"/>
                      </a:ext>
                    </a:extLst>
                  </p:cNvPr>
                  <p:cNvSpPr/>
                  <p:nvPr/>
                </p:nvSpPr>
                <p:spPr>
                  <a:xfrm>
                    <a:off x="6890194" y="38319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80" name="Freeform: Shape 2179">
                    <a:extLst>
                      <a:ext uri="{FF2B5EF4-FFF2-40B4-BE49-F238E27FC236}">
                        <a16:creationId xmlns:a16="http://schemas.microsoft.com/office/drawing/2014/main" id="{18075CD5-12DB-F534-A2E9-226EF537B627}"/>
                      </a:ext>
                    </a:extLst>
                  </p:cNvPr>
                  <p:cNvSpPr/>
                  <p:nvPr/>
                </p:nvSpPr>
                <p:spPr>
                  <a:xfrm>
                    <a:off x="6852379" y="38697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1" name="Graphic 16">
                  <a:extLst>
                    <a:ext uri="{FF2B5EF4-FFF2-40B4-BE49-F238E27FC236}">
                      <a16:creationId xmlns:a16="http://schemas.microsoft.com/office/drawing/2014/main" id="{C3E975BA-426B-D85A-4621-A3813EA268C8}"/>
                    </a:ext>
                  </a:extLst>
                </p:cNvPr>
                <p:cNvGrpSpPr/>
                <p:nvPr/>
              </p:nvGrpSpPr>
              <p:grpSpPr>
                <a:xfrm>
                  <a:off x="7018781" y="3828287"/>
                  <a:ext cx="75723" cy="75723"/>
                  <a:chOff x="7018781" y="3828287"/>
                  <a:chExt cx="75723" cy="75723"/>
                </a:xfrm>
              </p:grpSpPr>
              <p:sp>
                <p:nvSpPr>
                  <p:cNvPr id="2173" name="Freeform: Shape 2172">
                    <a:extLst>
                      <a:ext uri="{FF2B5EF4-FFF2-40B4-BE49-F238E27FC236}">
                        <a16:creationId xmlns:a16="http://schemas.microsoft.com/office/drawing/2014/main" id="{AC6574D5-3BBB-8685-DC72-847FD107A639}"/>
                      </a:ext>
                    </a:extLst>
                  </p:cNvPr>
                  <p:cNvSpPr/>
                  <p:nvPr/>
                </p:nvSpPr>
                <p:spPr>
                  <a:xfrm>
                    <a:off x="7056691"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4" name="Freeform: Shape 2173">
                    <a:extLst>
                      <a:ext uri="{FF2B5EF4-FFF2-40B4-BE49-F238E27FC236}">
                        <a16:creationId xmlns:a16="http://schemas.microsoft.com/office/drawing/2014/main" id="{68551535-2654-7519-E4D0-52117288E274}"/>
                      </a:ext>
                    </a:extLst>
                  </p:cNvPr>
                  <p:cNvSpPr/>
                  <p:nvPr/>
                </p:nvSpPr>
                <p:spPr>
                  <a:xfrm>
                    <a:off x="701878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2" name="Graphic 16">
                  <a:extLst>
                    <a:ext uri="{FF2B5EF4-FFF2-40B4-BE49-F238E27FC236}">
                      <a16:creationId xmlns:a16="http://schemas.microsoft.com/office/drawing/2014/main" id="{481C38B8-76CF-52EB-92EE-97787618D03D}"/>
                    </a:ext>
                  </a:extLst>
                </p:cNvPr>
                <p:cNvGrpSpPr/>
                <p:nvPr/>
              </p:nvGrpSpPr>
              <p:grpSpPr>
                <a:xfrm>
                  <a:off x="6881431" y="3828287"/>
                  <a:ext cx="75723" cy="75723"/>
                  <a:chOff x="6881431" y="3828287"/>
                  <a:chExt cx="75723" cy="75723"/>
                </a:xfrm>
              </p:grpSpPr>
              <p:sp>
                <p:nvSpPr>
                  <p:cNvPr id="2171" name="Freeform: Shape 2170">
                    <a:extLst>
                      <a:ext uri="{FF2B5EF4-FFF2-40B4-BE49-F238E27FC236}">
                        <a16:creationId xmlns:a16="http://schemas.microsoft.com/office/drawing/2014/main" id="{7DBCF762-97F3-2FBF-AAB1-D058563B1519}"/>
                      </a:ext>
                    </a:extLst>
                  </p:cNvPr>
                  <p:cNvSpPr/>
                  <p:nvPr/>
                </p:nvSpPr>
                <p:spPr>
                  <a:xfrm>
                    <a:off x="6919245"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2" name="Freeform: Shape 2171">
                    <a:extLst>
                      <a:ext uri="{FF2B5EF4-FFF2-40B4-BE49-F238E27FC236}">
                        <a16:creationId xmlns:a16="http://schemas.microsoft.com/office/drawing/2014/main" id="{C40871F6-C3C2-6DE7-8821-19C2F4BB52DF}"/>
                      </a:ext>
                    </a:extLst>
                  </p:cNvPr>
                  <p:cNvSpPr/>
                  <p:nvPr/>
                </p:nvSpPr>
                <p:spPr>
                  <a:xfrm>
                    <a:off x="688143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3" name="Graphic 16">
                  <a:extLst>
                    <a:ext uri="{FF2B5EF4-FFF2-40B4-BE49-F238E27FC236}">
                      <a16:creationId xmlns:a16="http://schemas.microsoft.com/office/drawing/2014/main" id="{84C1CBB1-59BB-687B-794F-D8B4CC1A94E7}"/>
                    </a:ext>
                  </a:extLst>
                </p:cNvPr>
                <p:cNvGrpSpPr/>
                <p:nvPr/>
              </p:nvGrpSpPr>
              <p:grpSpPr>
                <a:xfrm>
                  <a:off x="6901052" y="3828287"/>
                  <a:ext cx="75723" cy="75723"/>
                  <a:chOff x="6901052" y="3828287"/>
                  <a:chExt cx="75723" cy="75723"/>
                </a:xfrm>
              </p:grpSpPr>
              <p:sp>
                <p:nvSpPr>
                  <p:cNvPr id="2169" name="Freeform: Shape 2168">
                    <a:extLst>
                      <a:ext uri="{FF2B5EF4-FFF2-40B4-BE49-F238E27FC236}">
                        <a16:creationId xmlns:a16="http://schemas.microsoft.com/office/drawing/2014/main" id="{A91B3252-9590-F110-E0CD-3186AF168DF5}"/>
                      </a:ext>
                    </a:extLst>
                  </p:cNvPr>
                  <p:cNvSpPr/>
                  <p:nvPr/>
                </p:nvSpPr>
                <p:spPr>
                  <a:xfrm>
                    <a:off x="693886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70" name="Freeform: Shape 2169">
                    <a:extLst>
                      <a:ext uri="{FF2B5EF4-FFF2-40B4-BE49-F238E27FC236}">
                        <a16:creationId xmlns:a16="http://schemas.microsoft.com/office/drawing/2014/main" id="{655A9565-372C-484D-6AB9-F48C5CD25EFC}"/>
                      </a:ext>
                    </a:extLst>
                  </p:cNvPr>
                  <p:cNvSpPr/>
                  <p:nvPr/>
                </p:nvSpPr>
                <p:spPr>
                  <a:xfrm>
                    <a:off x="6901052"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4" name="Graphic 16">
                  <a:extLst>
                    <a:ext uri="{FF2B5EF4-FFF2-40B4-BE49-F238E27FC236}">
                      <a16:creationId xmlns:a16="http://schemas.microsoft.com/office/drawing/2014/main" id="{CE935005-DBB4-5885-FF67-F60D0BD27622}"/>
                    </a:ext>
                  </a:extLst>
                </p:cNvPr>
                <p:cNvGrpSpPr/>
                <p:nvPr/>
              </p:nvGrpSpPr>
              <p:grpSpPr>
                <a:xfrm>
                  <a:off x="6920674" y="3828287"/>
                  <a:ext cx="75723" cy="75723"/>
                  <a:chOff x="6920674" y="3828287"/>
                  <a:chExt cx="75723" cy="75723"/>
                </a:xfrm>
              </p:grpSpPr>
              <p:sp>
                <p:nvSpPr>
                  <p:cNvPr id="2167" name="Freeform: Shape 2166">
                    <a:extLst>
                      <a:ext uri="{FF2B5EF4-FFF2-40B4-BE49-F238E27FC236}">
                        <a16:creationId xmlns:a16="http://schemas.microsoft.com/office/drawing/2014/main" id="{7D1EE486-069C-50C6-CE08-EFEF5951B1FB}"/>
                      </a:ext>
                    </a:extLst>
                  </p:cNvPr>
                  <p:cNvSpPr/>
                  <p:nvPr/>
                </p:nvSpPr>
                <p:spPr>
                  <a:xfrm>
                    <a:off x="695848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8" name="Freeform: Shape 2167">
                    <a:extLst>
                      <a:ext uri="{FF2B5EF4-FFF2-40B4-BE49-F238E27FC236}">
                        <a16:creationId xmlns:a16="http://schemas.microsoft.com/office/drawing/2014/main" id="{5D5ADB34-954E-FF93-D311-17315D621E37}"/>
                      </a:ext>
                    </a:extLst>
                  </p:cNvPr>
                  <p:cNvSpPr/>
                  <p:nvPr/>
                </p:nvSpPr>
                <p:spPr>
                  <a:xfrm>
                    <a:off x="6920674"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5" name="Graphic 16">
                  <a:extLst>
                    <a:ext uri="{FF2B5EF4-FFF2-40B4-BE49-F238E27FC236}">
                      <a16:creationId xmlns:a16="http://schemas.microsoft.com/office/drawing/2014/main" id="{21359D7A-F401-5C6D-C252-480C9784D4D0}"/>
                    </a:ext>
                  </a:extLst>
                </p:cNvPr>
                <p:cNvGrpSpPr/>
                <p:nvPr/>
              </p:nvGrpSpPr>
              <p:grpSpPr>
                <a:xfrm>
                  <a:off x="6940295" y="3828287"/>
                  <a:ext cx="75723" cy="75723"/>
                  <a:chOff x="6940295" y="3828287"/>
                  <a:chExt cx="75723" cy="75723"/>
                </a:xfrm>
              </p:grpSpPr>
              <p:sp>
                <p:nvSpPr>
                  <p:cNvPr id="2165" name="Freeform: Shape 2164">
                    <a:extLst>
                      <a:ext uri="{FF2B5EF4-FFF2-40B4-BE49-F238E27FC236}">
                        <a16:creationId xmlns:a16="http://schemas.microsoft.com/office/drawing/2014/main" id="{1519DD7C-6CEB-07D6-9B70-548A20B6E640}"/>
                      </a:ext>
                    </a:extLst>
                  </p:cNvPr>
                  <p:cNvSpPr/>
                  <p:nvPr/>
                </p:nvSpPr>
                <p:spPr>
                  <a:xfrm>
                    <a:off x="697810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6" name="Freeform: Shape 2165">
                    <a:extLst>
                      <a:ext uri="{FF2B5EF4-FFF2-40B4-BE49-F238E27FC236}">
                        <a16:creationId xmlns:a16="http://schemas.microsoft.com/office/drawing/2014/main" id="{3317E96C-5366-6AD5-4CBD-7FE7C8F55440}"/>
                      </a:ext>
                    </a:extLst>
                  </p:cNvPr>
                  <p:cNvSpPr/>
                  <p:nvPr/>
                </p:nvSpPr>
                <p:spPr>
                  <a:xfrm>
                    <a:off x="6940295"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6" name="Graphic 16">
                  <a:extLst>
                    <a:ext uri="{FF2B5EF4-FFF2-40B4-BE49-F238E27FC236}">
                      <a16:creationId xmlns:a16="http://schemas.microsoft.com/office/drawing/2014/main" id="{83AC0B3B-B7D2-B086-3AFD-0B26E38C766A}"/>
                    </a:ext>
                  </a:extLst>
                </p:cNvPr>
                <p:cNvGrpSpPr/>
                <p:nvPr/>
              </p:nvGrpSpPr>
              <p:grpSpPr>
                <a:xfrm>
                  <a:off x="6959917" y="3828287"/>
                  <a:ext cx="75723" cy="75723"/>
                  <a:chOff x="6959917" y="3828287"/>
                  <a:chExt cx="75723" cy="75723"/>
                </a:xfrm>
              </p:grpSpPr>
              <p:sp>
                <p:nvSpPr>
                  <p:cNvPr id="2163" name="Freeform: Shape 2162">
                    <a:extLst>
                      <a:ext uri="{FF2B5EF4-FFF2-40B4-BE49-F238E27FC236}">
                        <a16:creationId xmlns:a16="http://schemas.microsoft.com/office/drawing/2014/main" id="{2F9FB9B3-4F9B-5F6B-8CE6-B21403D04650}"/>
                      </a:ext>
                    </a:extLst>
                  </p:cNvPr>
                  <p:cNvSpPr/>
                  <p:nvPr/>
                </p:nvSpPr>
                <p:spPr>
                  <a:xfrm>
                    <a:off x="699782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4" name="Freeform: Shape 2163">
                    <a:extLst>
                      <a:ext uri="{FF2B5EF4-FFF2-40B4-BE49-F238E27FC236}">
                        <a16:creationId xmlns:a16="http://schemas.microsoft.com/office/drawing/2014/main" id="{B88F7869-D81C-7A26-A4C3-C6F83AD1339A}"/>
                      </a:ext>
                    </a:extLst>
                  </p:cNvPr>
                  <p:cNvSpPr/>
                  <p:nvPr/>
                </p:nvSpPr>
                <p:spPr>
                  <a:xfrm>
                    <a:off x="6959917"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7" name="Graphic 16">
                  <a:extLst>
                    <a:ext uri="{FF2B5EF4-FFF2-40B4-BE49-F238E27FC236}">
                      <a16:creationId xmlns:a16="http://schemas.microsoft.com/office/drawing/2014/main" id="{0E132B5C-5A5F-28CE-EE16-93EFD39F89E8}"/>
                    </a:ext>
                  </a:extLst>
                </p:cNvPr>
                <p:cNvGrpSpPr/>
                <p:nvPr/>
              </p:nvGrpSpPr>
              <p:grpSpPr>
                <a:xfrm>
                  <a:off x="6979538" y="3828287"/>
                  <a:ext cx="75723" cy="75723"/>
                  <a:chOff x="6979538" y="3828287"/>
                  <a:chExt cx="75723" cy="75723"/>
                </a:xfrm>
              </p:grpSpPr>
              <p:sp>
                <p:nvSpPr>
                  <p:cNvPr id="2161" name="Freeform: Shape 2160">
                    <a:extLst>
                      <a:ext uri="{FF2B5EF4-FFF2-40B4-BE49-F238E27FC236}">
                        <a16:creationId xmlns:a16="http://schemas.microsoft.com/office/drawing/2014/main" id="{A1BCA88B-FC05-2D0E-046A-3082AC4D3B06}"/>
                      </a:ext>
                    </a:extLst>
                  </p:cNvPr>
                  <p:cNvSpPr/>
                  <p:nvPr/>
                </p:nvSpPr>
                <p:spPr>
                  <a:xfrm>
                    <a:off x="701744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2" name="Freeform: Shape 2161">
                    <a:extLst>
                      <a:ext uri="{FF2B5EF4-FFF2-40B4-BE49-F238E27FC236}">
                        <a16:creationId xmlns:a16="http://schemas.microsoft.com/office/drawing/2014/main" id="{2C6C3A9A-8FD3-E759-46C6-DA5203458564}"/>
                      </a:ext>
                    </a:extLst>
                  </p:cNvPr>
                  <p:cNvSpPr/>
                  <p:nvPr/>
                </p:nvSpPr>
                <p:spPr>
                  <a:xfrm>
                    <a:off x="6979538"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8" name="Graphic 16">
                  <a:extLst>
                    <a:ext uri="{FF2B5EF4-FFF2-40B4-BE49-F238E27FC236}">
                      <a16:creationId xmlns:a16="http://schemas.microsoft.com/office/drawing/2014/main" id="{07B84528-D82B-AC0B-F2A7-EB72D62E172F}"/>
                    </a:ext>
                  </a:extLst>
                </p:cNvPr>
                <p:cNvGrpSpPr/>
                <p:nvPr/>
              </p:nvGrpSpPr>
              <p:grpSpPr>
                <a:xfrm>
                  <a:off x="6999160" y="3828287"/>
                  <a:ext cx="75723" cy="75723"/>
                  <a:chOff x="6999160" y="3828287"/>
                  <a:chExt cx="75723" cy="75723"/>
                </a:xfrm>
              </p:grpSpPr>
              <p:sp>
                <p:nvSpPr>
                  <p:cNvPr id="2159" name="Freeform: Shape 2158">
                    <a:extLst>
                      <a:ext uri="{FF2B5EF4-FFF2-40B4-BE49-F238E27FC236}">
                        <a16:creationId xmlns:a16="http://schemas.microsoft.com/office/drawing/2014/main" id="{4197CE9F-D63B-3D41-4179-E85372281B3A}"/>
                      </a:ext>
                    </a:extLst>
                  </p:cNvPr>
                  <p:cNvSpPr/>
                  <p:nvPr/>
                </p:nvSpPr>
                <p:spPr>
                  <a:xfrm>
                    <a:off x="703706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60" name="Freeform: Shape 2159">
                    <a:extLst>
                      <a:ext uri="{FF2B5EF4-FFF2-40B4-BE49-F238E27FC236}">
                        <a16:creationId xmlns:a16="http://schemas.microsoft.com/office/drawing/2014/main" id="{212F6B06-FCB0-1E7A-7E09-F195B06B3E60}"/>
                      </a:ext>
                    </a:extLst>
                  </p:cNvPr>
                  <p:cNvSpPr/>
                  <p:nvPr/>
                </p:nvSpPr>
                <p:spPr>
                  <a:xfrm>
                    <a:off x="6999160"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69" name="Graphic 16">
                  <a:extLst>
                    <a:ext uri="{FF2B5EF4-FFF2-40B4-BE49-F238E27FC236}">
                      <a16:creationId xmlns:a16="http://schemas.microsoft.com/office/drawing/2014/main" id="{EE6AE01E-AFCB-98BB-0C63-DE664567B54B}"/>
                    </a:ext>
                  </a:extLst>
                </p:cNvPr>
                <p:cNvGrpSpPr/>
                <p:nvPr/>
              </p:nvGrpSpPr>
              <p:grpSpPr>
                <a:xfrm>
                  <a:off x="6763702" y="3820096"/>
                  <a:ext cx="80581" cy="75723"/>
                  <a:chOff x="6763702" y="3820096"/>
                  <a:chExt cx="80581" cy="75723"/>
                </a:xfrm>
              </p:grpSpPr>
              <p:sp>
                <p:nvSpPr>
                  <p:cNvPr id="2155" name="Freeform: Shape 2154">
                    <a:extLst>
                      <a:ext uri="{FF2B5EF4-FFF2-40B4-BE49-F238E27FC236}">
                        <a16:creationId xmlns:a16="http://schemas.microsoft.com/office/drawing/2014/main" id="{C55DD90A-09F0-8FD4-2145-B99E547CB0FD}"/>
                      </a:ext>
                    </a:extLst>
                  </p:cNvPr>
                  <p:cNvSpPr/>
                  <p:nvPr/>
                </p:nvSpPr>
                <p:spPr>
                  <a:xfrm>
                    <a:off x="680637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6" name="Freeform: Shape 2155">
                    <a:extLst>
                      <a:ext uri="{FF2B5EF4-FFF2-40B4-BE49-F238E27FC236}">
                        <a16:creationId xmlns:a16="http://schemas.microsoft.com/office/drawing/2014/main" id="{84F6F0B4-A0F6-AA30-1AC4-FB934C27CFDA}"/>
                      </a:ext>
                    </a:extLst>
                  </p:cNvPr>
                  <p:cNvSpPr/>
                  <p:nvPr/>
                </p:nvSpPr>
                <p:spPr>
                  <a:xfrm>
                    <a:off x="676855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7" name="Freeform: Shape 2156">
                    <a:extLst>
                      <a:ext uri="{FF2B5EF4-FFF2-40B4-BE49-F238E27FC236}">
                        <a16:creationId xmlns:a16="http://schemas.microsoft.com/office/drawing/2014/main" id="{B132B81D-951B-CBFA-AD9F-9169AB22914C}"/>
                      </a:ext>
                    </a:extLst>
                  </p:cNvPr>
                  <p:cNvSpPr/>
                  <p:nvPr/>
                </p:nvSpPr>
                <p:spPr>
                  <a:xfrm>
                    <a:off x="680161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8" name="Freeform: Shape 2157">
                    <a:extLst>
                      <a:ext uri="{FF2B5EF4-FFF2-40B4-BE49-F238E27FC236}">
                        <a16:creationId xmlns:a16="http://schemas.microsoft.com/office/drawing/2014/main" id="{68961FEF-19CE-BE31-9BBD-F2956721BFBA}"/>
                      </a:ext>
                    </a:extLst>
                  </p:cNvPr>
                  <p:cNvSpPr/>
                  <p:nvPr/>
                </p:nvSpPr>
                <p:spPr>
                  <a:xfrm>
                    <a:off x="6763702"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0" name="Graphic 16">
                  <a:extLst>
                    <a:ext uri="{FF2B5EF4-FFF2-40B4-BE49-F238E27FC236}">
                      <a16:creationId xmlns:a16="http://schemas.microsoft.com/office/drawing/2014/main" id="{8FA07F5F-3630-3317-3D42-258FF26A74E1}"/>
                    </a:ext>
                  </a:extLst>
                </p:cNvPr>
                <p:cNvGrpSpPr/>
                <p:nvPr/>
              </p:nvGrpSpPr>
              <p:grpSpPr>
                <a:xfrm>
                  <a:off x="6563296" y="3771994"/>
                  <a:ext cx="75723" cy="75723"/>
                  <a:chOff x="6563296" y="3771994"/>
                  <a:chExt cx="75723" cy="75723"/>
                </a:xfrm>
              </p:grpSpPr>
              <p:sp>
                <p:nvSpPr>
                  <p:cNvPr id="2153" name="Freeform: Shape 2152">
                    <a:extLst>
                      <a:ext uri="{FF2B5EF4-FFF2-40B4-BE49-F238E27FC236}">
                        <a16:creationId xmlns:a16="http://schemas.microsoft.com/office/drawing/2014/main" id="{9DF6803B-1352-4696-CD36-E10BF657CBD2}"/>
                      </a:ext>
                    </a:extLst>
                  </p:cNvPr>
                  <p:cNvSpPr/>
                  <p:nvPr/>
                </p:nvSpPr>
                <p:spPr>
                  <a:xfrm>
                    <a:off x="6601110" y="37719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4" name="Freeform: Shape 2153">
                    <a:extLst>
                      <a:ext uri="{FF2B5EF4-FFF2-40B4-BE49-F238E27FC236}">
                        <a16:creationId xmlns:a16="http://schemas.microsoft.com/office/drawing/2014/main" id="{14CB113C-2972-C8A4-C32D-3BF6EAA60736}"/>
                      </a:ext>
                    </a:extLst>
                  </p:cNvPr>
                  <p:cNvSpPr/>
                  <p:nvPr/>
                </p:nvSpPr>
                <p:spPr>
                  <a:xfrm>
                    <a:off x="6563296" y="3809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1" name="Graphic 16">
                  <a:extLst>
                    <a:ext uri="{FF2B5EF4-FFF2-40B4-BE49-F238E27FC236}">
                      <a16:creationId xmlns:a16="http://schemas.microsoft.com/office/drawing/2014/main" id="{80685D5A-3C0E-6703-628F-7025E895709F}"/>
                    </a:ext>
                  </a:extLst>
                </p:cNvPr>
                <p:cNvGrpSpPr/>
                <p:nvPr/>
              </p:nvGrpSpPr>
              <p:grpSpPr>
                <a:xfrm>
                  <a:off x="6563296" y="3750277"/>
                  <a:ext cx="75723" cy="75723"/>
                  <a:chOff x="6563296" y="3750277"/>
                  <a:chExt cx="75723" cy="75723"/>
                </a:xfrm>
              </p:grpSpPr>
              <p:sp>
                <p:nvSpPr>
                  <p:cNvPr id="2151" name="Freeform: Shape 2150">
                    <a:extLst>
                      <a:ext uri="{FF2B5EF4-FFF2-40B4-BE49-F238E27FC236}">
                        <a16:creationId xmlns:a16="http://schemas.microsoft.com/office/drawing/2014/main" id="{C50A0650-D7B6-9D8A-3F3C-DFBD3F509448}"/>
                      </a:ext>
                    </a:extLst>
                  </p:cNvPr>
                  <p:cNvSpPr/>
                  <p:nvPr/>
                </p:nvSpPr>
                <p:spPr>
                  <a:xfrm>
                    <a:off x="6601110" y="3750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2" name="Freeform: Shape 2151">
                    <a:extLst>
                      <a:ext uri="{FF2B5EF4-FFF2-40B4-BE49-F238E27FC236}">
                        <a16:creationId xmlns:a16="http://schemas.microsoft.com/office/drawing/2014/main" id="{339CFC1A-8EB8-986E-DC5F-2CEF806F9033}"/>
                      </a:ext>
                    </a:extLst>
                  </p:cNvPr>
                  <p:cNvSpPr/>
                  <p:nvPr/>
                </p:nvSpPr>
                <p:spPr>
                  <a:xfrm>
                    <a:off x="6563296" y="37881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2" name="Graphic 16">
                  <a:extLst>
                    <a:ext uri="{FF2B5EF4-FFF2-40B4-BE49-F238E27FC236}">
                      <a16:creationId xmlns:a16="http://schemas.microsoft.com/office/drawing/2014/main" id="{6C509932-7888-6800-89ED-C12DE1B02E0E}"/>
                    </a:ext>
                  </a:extLst>
                </p:cNvPr>
                <p:cNvGrpSpPr/>
                <p:nvPr/>
              </p:nvGrpSpPr>
              <p:grpSpPr>
                <a:xfrm>
                  <a:off x="6514528" y="3708272"/>
                  <a:ext cx="75628" cy="75723"/>
                  <a:chOff x="6514528" y="3708272"/>
                  <a:chExt cx="75628" cy="75723"/>
                </a:xfrm>
              </p:grpSpPr>
              <p:sp>
                <p:nvSpPr>
                  <p:cNvPr id="2149" name="Freeform: Shape 2148">
                    <a:extLst>
                      <a:ext uri="{FF2B5EF4-FFF2-40B4-BE49-F238E27FC236}">
                        <a16:creationId xmlns:a16="http://schemas.microsoft.com/office/drawing/2014/main" id="{E3ABF21C-B139-9EEF-8D56-734FA6FF2D1E}"/>
                      </a:ext>
                    </a:extLst>
                  </p:cNvPr>
                  <p:cNvSpPr/>
                  <p:nvPr/>
                </p:nvSpPr>
                <p:spPr>
                  <a:xfrm>
                    <a:off x="6552342"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50" name="Freeform: Shape 2149">
                    <a:extLst>
                      <a:ext uri="{FF2B5EF4-FFF2-40B4-BE49-F238E27FC236}">
                        <a16:creationId xmlns:a16="http://schemas.microsoft.com/office/drawing/2014/main" id="{FF774081-1D12-8BF7-09A8-B1AC2F8FC5B6}"/>
                      </a:ext>
                    </a:extLst>
                  </p:cNvPr>
                  <p:cNvSpPr/>
                  <p:nvPr/>
                </p:nvSpPr>
                <p:spPr>
                  <a:xfrm>
                    <a:off x="6514528"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3" name="Graphic 16">
                  <a:extLst>
                    <a:ext uri="{FF2B5EF4-FFF2-40B4-BE49-F238E27FC236}">
                      <a16:creationId xmlns:a16="http://schemas.microsoft.com/office/drawing/2014/main" id="{0B153480-BD9E-B915-8A5E-CE54F1F08AF4}"/>
                    </a:ext>
                  </a:extLst>
                </p:cNvPr>
                <p:cNvGrpSpPr/>
                <p:nvPr/>
              </p:nvGrpSpPr>
              <p:grpSpPr>
                <a:xfrm>
                  <a:off x="6347554" y="3708272"/>
                  <a:ext cx="75628" cy="75723"/>
                  <a:chOff x="6347554" y="3708272"/>
                  <a:chExt cx="75628" cy="75723"/>
                </a:xfrm>
              </p:grpSpPr>
              <p:sp>
                <p:nvSpPr>
                  <p:cNvPr id="2147" name="Freeform: Shape 2146">
                    <a:extLst>
                      <a:ext uri="{FF2B5EF4-FFF2-40B4-BE49-F238E27FC236}">
                        <a16:creationId xmlns:a16="http://schemas.microsoft.com/office/drawing/2014/main" id="{C76E0D34-1E22-8C57-423D-B9B6105780FD}"/>
                      </a:ext>
                    </a:extLst>
                  </p:cNvPr>
                  <p:cNvSpPr/>
                  <p:nvPr/>
                </p:nvSpPr>
                <p:spPr>
                  <a:xfrm>
                    <a:off x="6385369"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8" name="Freeform: Shape 2147">
                    <a:extLst>
                      <a:ext uri="{FF2B5EF4-FFF2-40B4-BE49-F238E27FC236}">
                        <a16:creationId xmlns:a16="http://schemas.microsoft.com/office/drawing/2014/main" id="{DA6D2FCE-3688-5141-1B8A-6E73D5BE0B16}"/>
                      </a:ext>
                    </a:extLst>
                  </p:cNvPr>
                  <p:cNvSpPr/>
                  <p:nvPr/>
                </p:nvSpPr>
                <p:spPr>
                  <a:xfrm>
                    <a:off x="6347554"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4" name="Graphic 16">
                  <a:extLst>
                    <a:ext uri="{FF2B5EF4-FFF2-40B4-BE49-F238E27FC236}">
                      <a16:creationId xmlns:a16="http://schemas.microsoft.com/office/drawing/2014/main" id="{007E3EED-B09B-A6D6-D117-BCEDC28A9344}"/>
                    </a:ext>
                  </a:extLst>
                </p:cNvPr>
                <p:cNvGrpSpPr/>
                <p:nvPr/>
              </p:nvGrpSpPr>
              <p:grpSpPr>
                <a:xfrm>
                  <a:off x="6223729" y="3683602"/>
                  <a:ext cx="75628" cy="75628"/>
                  <a:chOff x="6223729" y="3683602"/>
                  <a:chExt cx="75628" cy="75628"/>
                </a:xfrm>
              </p:grpSpPr>
              <p:sp>
                <p:nvSpPr>
                  <p:cNvPr id="2145" name="Freeform: Shape 2144">
                    <a:extLst>
                      <a:ext uri="{FF2B5EF4-FFF2-40B4-BE49-F238E27FC236}">
                        <a16:creationId xmlns:a16="http://schemas.microsoft.com/office/drawing/2014/main" id="{73D0D36D-244D-B538-2ABF-04B4A2E3D6BD}"/>
                      </a:ext>
                    </a:extLst>
                  </p:cNvPr>
                  <p:cNvSpPr/>
                  <p:nvPr/>
                </p:nvSpPr>
                <p:spPr>
                  <a:xfrm>
                    <a:off x="6261544"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6" name="Freeform: Shape 2145">
                    <a:extLst>
                      <a:ext uri="{FF2B5EF4-FFF2-40B4-BE49-F238E27FC236}">
                        <a16:creationId xmlns:a16="http://schemas.microsoft.com/office/drawing/2014/main" id="{73BF28A4-D4F2-9088-4908-5489F4E166D3}"/>
                      </a:ext>
                    </a:extLst>
                  </p:cNvPr>
                  <p:cNvSpPr/>
                  <p:nvPr/>
                </p:nvSpPr>
                <p:spPr>
                  <a:xfrm>
                    <a:off x="6223729" y="372141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5" name="Graphic 16">
                  <a:extLst>
                    <a:ext uri="{FF2B5EF4-FFF2-40B4-BE49-F238E27FC236}">
                      <a16:creationId xmlns:a16="http://schemas.microsoft.com/office/drawing/2014/main" id="{A35653F3-6D16-8788-C3DC-40609137D037}"/>
                    </a:ext>
                  </a:extLst>
                </p:cNvPr>
                <p:cNvGrpSpPr/>
                <p:nvPr/>
              </p:nvGrpSpPr>
              <p:grpSpPr>
                <a:xfrm>
                  <a:off x="6164674" y="3672172"/>
                  <a:ext cx="75723" cy="75723"/>
                  <a:chOff x="6164674" y="3672172"/>
                  <a:chExt cx="75723" cy="75723"/>
                </a:xfrm>
              </p:grpSpPr>
              <p:sp>
                <p:nvSpPr>
                  <p:cNvPr id="2143" name="Freeform: Shape 2142">
                    <a:extLst>
                      <a:ext uri="{FF2B5EF4-FFF2-40B4-BE49-F238E27FC236}">
                        <a16:creationId xmlns:a16="http://schemas.microsoft.com/office/drawing/2014/main" id="{04588A7A-899B-02DD-F9AA-4D99ECE6A232}"/>
                      </a:ext>
                    </a:extLst>
                  </p:cNvPr>
                  <p:cNvSpPr/>
                  <p:nvPr/>
                </p:nvSpPr>
                <p:spPr>
                  <a:xfrm>
                    <a:off x="6202584" y="36721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4" name="Freeform: Shape 2143">
                    <a:extLst>
                      <a:ext uri="{FF2B5EF4-FFF2-40B4-BE49-F238E27FC236}">
                        <a16:creationId xmlns:a16="http://schemas.microsoft.com/office/drawing/2014/main" id="{126E70F4-B081-F490-1E09-9DEE1D5009A7}"/>
                      </a:ext>
                    </a:extLst>
                  </p:cNvPr>
                  <p:cNvSpPr/>
                  <p:nvPr/>
                </p:nvSpPr>
                <p:spPr>
                  <a:xfrm>
                    <a:off x="6164674" y="3710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6" name="Graphic 16">
                  <a:extLst>
                    <a:ext uri="{FF2B5EF4-FFF2-40B4-BE49-F238E27FC236}">
                      <a16:creationId xmlns:a16="http://schemas.microsoft.com/office/drawing/2014/main" id="{92FD8696-5624-1C03-761D-CA2F71FF66D6}"/>
                    </a:ext>
                  </a:extLst>
                </p:cNvPr>
                <p:cNvGrpSpPr/>
                <p:nvPr/>
              </p:nvGrpSpPr>
              <p:grpSpPr>
                <a:xfrm>
                  <a:off x="6137242" y="3656456"/>
                  <a:ext cx="75723" cy="75628"/>
                  <a:chOff x="6137242" y="3656456"/>
                  <a:chExt cx="75723" cy="75628"/>
                </a:xfrm>
              </p:grpSpPr>
              <p:sp>
                <p:nvSpPr>
                  <p:cNvPr id="2141" name="Freeform: Shape 2140">
                    <a:extLst>
                      <a:ext uri="{FF2B5EF4-FFF2-40B4-BE49-F238E27FC236}">
                        <a16:creationId xmlns:a16="http://schemas.microsoft.com/office/drawing/2014/main" id="{E4B1BFCC-194A-BAE7-B9A0-716479CC5E56}"/>
                      </a:ext>
                    </a:extLst>
                  </p:cNvPr>
                  <p:cNvSpPr/>
                  <p:nvPr/>
                </p:nvSpPr>
                <p:spPr>
                  <a:xfrm>
                    <a:off x="6175057"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2" name="Freeform: Shape 2141">
                    <a:extLst>
                      <a:ext uri="{FF2B5EF4-FFF2-40B4-BE49-F238E27FC236}">
                        <a16:creationId xmlns:a16="http://schemas.microsoft.com/office/drawing/2014/main" id="{7AAAA549-09CA-2BD1-E01F-9CB0C657AD00}"/>
                      </a:ext>
                    </a:extLst>
                  </p:cNvPr>
                  <p:cNvSpPr/>
                  <p:nvPr/>
                </p:nvSpPr>
                <p:spPr>
                  <a:xfrm>
                    <a:off x="6137242"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7" name="Graphic 16">
                  <a:extLst>
                    <a:ext uri="{FF2B5EF4-FFF2-40B4-BE49-F238E27FC236}">
                      <a16:creationId xmlns:a16="http://schemas.microsoft.com/office/drawing/2014/main" id="{7ACE4BDA-975A-D97F-001A-D3D6D33AED77}"/>
                    </a:ext>
                  </a:extLst>
                </p:cNvPr>
                <p:cNvGrpSpPr/>
                <p:nvPr/>
              </p:nvGrpSpPr>
              <p:grpSpPr>
                <a:xfrm>
                  <a:off x="6149149" y="3656456"/>
                  <a:ext cx="75723" cy="75628"/>
                  <a:chOff x="6149149" y="3656456"/>
                  <a:chExt cx="75723" cy="75628"/>
                </a:xfrm>
              </p:grpSpPr>
              <p:sp>
                <p:nvSpPr>
                  <p:cNvPr id="2139" name="Freeform: Shape 2138">
                    <a:extLst>
                      <a:ext uri="{FF2B5EF4-FFF2-40B4-BE49-F238E27FC236}">
                        <a16:creationId xmlns:a16="http://schemas.microsoft.com/office/drawing/2014/main" id="{8ECD01B6-E5E9-2B8A-443D-FED38E7197F1}"/>
                      </a:ext>
                    </a:extLst>
                  </p:cNvPr>
                  <p:cNvSpPr/>
                  <p:nvPr/>
                </p:nvSpPr>
                <p:spPr>
                  <a:xfrm>
                    <a:off x="6186963"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40" name="Freeform: Shape 2139">
                    <a:extLst>
                      <a:ext uri="{FF2B5EF4-FFF2-40B4-BE49-F238E27FC236}">
                        <a16:creationId xmlns:a16="http://schemas.microsoft.com/office/drawing/2014/main" id="{7C78B0EB-EE02-7895-AEB4-17B827864DA4}"/>
                      </a:ext>
                    </a:extLst>
                  </p:cNvPr>
                  <p:cNvSpPr/>
                  <p:nvPr/>
                </p:nvSpPr>
                <p:spPr>
                  <a:xfrm>
                    <a:off x="614914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8" name="Graphic 16">
                  <a:extLst>
                    <a:ext uri="{FF2B5EF4-FFF2-40B4-BE49-F238E27FC236}">
                      <a16:creationId xmlns:a16="http://schemas.microsoft.com/office/drawing/2014/main" id="{761ABC65-B2D8-43FB-CC1C-B673C8A818BD}"/>
                    </a:ext>
                  </a:extLst>
                </p:cNvPr>
                <p:cNvGrpSpPr/>
                <p:nvPr/>
              </p:nvGrpSpPr>
              <p:grpSpPr>
                <a:xfrm>
                  <a:off x="6094380" y="3656456"/>
                  <a:ext cx="75723" cy="75628"/>
                  <a:chOff x="6094380" y="3656456"/>
                  <a:chExt cx="75723" cy="75628"/>
                </a:xfrm>
              </p:grpSpPr>
              <p:sp>
                <p:nvSpPr>
                  <p:cNvPr id="2137" name="Freeform: Shape 2136">
                    <a:extLst>
                      <a:ext uri="{FF2B5EF4-FFF2-40B4-BE49-F238E27FC236}">
                        <a16:creationId xmlns:a16="http://schemas.microsoft.com/office/drawing/2014/main" id="{B5BF211F-8D6D-D1CA-0D1A-675ADCBCC214}"/>
                      </a:ext>
                    </a:extLst>
                  </p:cNvPr>
                  <p:cNvSpPr/>
                  <p:nvPr/>
                </p:nvSpPr>
                <p:spPr>
                  <a:xfrm>
                    <a:off x="6132289"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8" name="Freeform: Shape 2137">
                    <a:extLst>
                      <a:ext uri="{FF2B5EF4-FFF2-40B4-BE49-F238E27FC236}">
                        <a16:creationId xmlns:a16="http://schemas.microsoft.com/office/drawing/2014/main" id="{ECC09183-2A17-9D8E-BA9D-1E0FA9339292}"/>
                      </a:ext>
                    </a:extLst>
                  </p:cNvPr>
                  <p:cNvSpPr/>
                  <p:nvPr/>
                </p:nvSpPr>
                <p:spPr>
                  <a:xfrm>
                    <a:off x="609438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79" name="Graphic 16">
                  <a:extLst>
                    <a:ext uri="{FF2B5EF4-FFF2-40B4-BE49-F238E27FC236}">
                      <a16:creationId xmlns:a16="http://schemas.microsoft.com/office/drawing/2014/main" id="{7BC48BC5-09D4-BADB-C68B-3C868D8F086D}"/>
                    </a:ext>
                  </a:extLst>
                </p:cNvPr>
                <p:cNvGrpSpPr/>
                <p:nvPr/>
              </p:nvGrpSpPr>
              <p:grpSpPr>
                <a:xfrm>
                  <a:off x="6094380" y="3622738"/>
                  <a:ext cx="75723" cy="75628"/>
                  <a:chOff x="6094380" y="3622738"/>
                  <a:chExt cx="75723" cy="75628"/>
                </a:xfrm>
              </p:grpSpPr>
              <p:sp>
                <p:nvSpPr>
                  <p:cNvPr id="2135" name="Freeform: Shape 2134">
                    <a:extLst>
                      <a:ext uri="{FF2B5EF4-FFF2-40B4-BE49-F238E27FC236}">
                        <a16:creationId xmlns:a16="http://schemas.microsoft.com/office/drawing/2014/main" id="{E5A7288F-AF26-49B5-3A6E-82DB4CE4837A}"/>
                      </a:ext>
                    </a:extLst>
                  </p:cNvPr>
                  <p:cNvSpPr/>
                  <p:nvPr/>
                </p:nvSpPr>
                <p:spPr>
                  <a:xfrm>
                    <a:off x="6132289"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6" name="Freeform: Shape 2135">
                    <a:extLst>
                      <a:ext uri="{FF2B5EF4-FFF2-40B4-BE49-F238E27FC236}">
                        <a16:creationId xmlns:a16="http://schemas.microsoft.com/office/drawing/2014/main" id="{13629CF3-B422-8F3D-8E8E-C8220C7289AA}"/>
                      </a:ext>
                    </a:extLst>
                  </p:cNvPr>
                  <p:cNvSpPr/>
                  <p:nvPr/>
                </p:nvSpPr>
                <p:spPr>
                  <a:xfrm>
                    <a:off x="6094380"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0" name="Graphic 16">
                  <a:extLst>
                    <a:ext uri="{FF2B5EF4-FFF2-40B4-BE49-F238E27FC236}">
                      <a16:creationId xmlns:a16="http://schemas.microsoft.com/office/drawing/2014/main" id="{3314B25B-744E-E92E-24D6-175C2D35A047}"/>
                    </a:ext>
                  </a:extLst>
                </p:cNvPr>
                <p:cNvGrpSpPr/>
                <p:nvPr/>
              </p:nvGrpSpPr>
              <p:grpSpPr>
                <a:xfrm>
                  <a:off x="6022276" y="3622738"/>
                  <a:ext cx="75628" cy="75628"/>
                  <a:chOff x="6022276" y="3622738"/>
                  <a:chExt cx="75628" cy="75628"/>
                </a:xfrm>
              </p:grpSpPr>
              <p:sp>
                <p:nvSpPr>
                  <p:cNvPr id="2133" name="Freeform: Shape 2132">
                    <a:extLst>
                      <a:ext uri="{FF2B5EF4-FFF2-40B4-BE49-F238E27FC236}">
                        <a16:creationId xmlns:a16="http://schemas.microsoft.com/office/drawing/2014/main" id="{C90E11D9-4DE1-F01D-F3F5-C1586D474948}"/>
                      </a:ext>
                    </a:extLst>
                  </p:cNvPr>
                  <p:cNvSpPr/>
                  <p:nvPr/>
                </p:nvSpPr>
                <p:spPr>
                  <a:xfrm>
                    <a:off x="6060090"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4" name="Freeform: Shape 2133">
                    <a:extLst>
                      <a:ext uri="{FF2B5EF4-FFF2-40B4-BE49-F238E27FC236}">
                        <a16:creationId xmlns:a16="http://schemas.microsoft.com/office/drawing/2014/main" id="{2E98034C-1798-BD42-B791-2262FE12436D}"/>
                      </a:ext>
                    </a:extLst>
                  </p:cNvPr>
                  <p:cNvSpPr/>
                  <p:nvPr/>
                </p:nvSpPr>
                <p:spPr>
                  <a:xfrm>
                    <a:off x="6022276"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1" name="Graphic 16">
                  <a:extLst>
                    <a:ext uri="{FF2B5EF4-FFF2-40B4-BE49-F238E27FC236}">
                      <a16:creationId xmlns:a16="http://schemas.microsoft.com/office/drawing/2014/main" id="{C387C2EF-E7B5-CC11-344A-80E2D64A24E2}"/>
                    </a:ext>
                  </a:extLst>
                </p:cNvPr>
                <p:cNvGrpSpPr/>
                <p:nvPr/>
              </p:nvGrpSpPr>
              <p:grpSpPr>
                <a:xfrm>
                  <a:off x="6036277" y="3622738"/>
                  <a:ext cx="75628" cy="75628"/>
                  <a:chOff x="6036277" y="3622738"/>
                  <a:chExt cx="75628" cy="75628"/>
                </a:xfrm>
              </p:grpSpPr>
              <p:sp>
                <p:nvSpPr>
                  <p:cNvPr id="2131" name="Freeform: Shape 2130">
                    <a:extLst>
                      <a:ext uri="{FF2B5EF4-FFF2-40B4-BE49-F238E27FC236}">
                        <a16:creationId xmlns:a16="http://schemas.microsoft.com/office/drawing/2014/main" id="{ACACB9D6-D27B-A82D-7B5E-18494B678A7A}"/>
                      </a:ext>
                    </a:extLst>
                  </p:cNvPr>
                  <p:cNvSpPr/>
                  <p:nvPr/>
                </p:nvSpPr>
                <p:spPr>
                  <a:xfrm>
                    <a:off x="6074092"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2" name="Freeform: Shape 2131">
                    <a:extLst>
                      <a:ext uri="{FF2B5EF4-FFF2-40B4-BE49-F238E27FC236}">
                        <a16:creationId xmlns:a16="http://schemas.microsoft.com/office/drawing/2014/main" id="{F39DE3E2-82C4-6F9A-A8CB-0292560B45F6}"/>
                      </a:ext>
                    </a:extLst>
                  </p:cNvPr>
                  <p:cNvSpPr/>
                  <p:nvPr/>
                </p:nvSpPr>
                <p:spPr>
                  <a:xfrm>
                    <a:off x="6036277"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2" name="Graphic 16">
                  <a:extLst>
                    <a:ext uri="{FF2B5EF4-FFF2-40B4-BE49-F238E27FC236}">
                      <a16:creationId xmlns:a16="http://schemas.microsoft.com/office/drawing/2014/main" id="{9AE8D6B2-0A43-61DB-9F60-E2BE5C7EA542}"/>
                    </a:ext>
                  </a:extLst>
                </p:cNvPr>
                <p:cNvGrpSpPr/>
                <p:nvPr/>
              </p:nvGrpSpPr>
              <p:grpSpPr>
                <a:xfrm>
                  <a:off x="5957601" y="3622738"/>
                  <a:ext cx="75628" cy="75628"/>
                  <a:chOff x="5957601" y="3622738"/>
                  <a:chExt cx="75628" cy="75628"/>
                </a:xfrm>
              </p:grpSpPr>
              <p:sp>
                <p:nvSpPr>
                  <p:cNvPr id="2129" name="Freeform: Shape 2128">
                    <a:extLst>
                      <a:ext uri="{FF2B5EF4-FFF2-40B4-BE49-F238E27FC236}">
                        <a16:creationId xmlns:a16="http://schemas.microsoft.com/office/drawing/2014/main" id="{BB73805C-C927-88CE-2E04-98EDB2DCA49F}"/>
                      </a:ext>
                    </a:extLst>
                  </p:cNvPr>
                  <p:cNvSpPr/>
                  <p:nvPr/>
                </p:nvSpPr>
                <p:spPr>
                  <a:xfrm>
                    <a:off x="5995415"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30" name="Freeform: Shape 2129">
                    <a:extLst>
                      <a:ext uri="{FF2B5EF4-FFF2-40B4-BE49-F238E27FC236}">
                        <a16:creationId xmlns:a16="http://schemas.microsoft.com/office/drawing/2014/main" id="{92C7E7D9-6813-659A-7C16-97573CF9DD91}"/>
                      </a:ext>
                    </a:extLst>
                  </p:cNvPr>
                  <p:cNvSpPr/>
                  <p:nvPr/>
                </p:nvSpPr>
                <p:spPr>
                  <a:xfrm>
                    <a:off x="5957601"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3" name="Graphic 16">
                  <a:extLst>
                    <a:ext uri="{FF2B5EF4-FFF2-40B4-BE49-F238E27FC236}">
                      <a16:creationId xmlns:a16="http://schemas.microsoft.com/office/drawing/2014/main" id="{8D6AD6B9-E5DD-782E-289B-0B71B51C2B77}"/>
                    </a:ext>
                  </a:extLst>
                </p:cNvPr>
                <p:cNvGrpSpPr/>
                <p:nvPr/>
              </p:nvGrpSpPr>
              <p:grpSpPr>
                <a:xfrm>
                  <a:off x="5970079" y="3622738"/>
                  <a:ext cx="75628" cy="75628"/>
                  <a:chOff x="5970079" y="3622738"/>
                  <a:chExt cx="75628" cy="75628"/>
                </a:xfrm>
              </p:grpSpPr>
              <p:sp>
                <p:nvSpPr>
                  <p:cNvPr id="2127" name="Freeform: Shape 2126">
                    <a:extLst>
                      <a:ext uri="{FF2B5EF4-FFF2-40B4-BE49-F238E27FC236}">
                        <a16:creationId xmlns:a16="http://schemas.microsoft.com/office/drawing/2014/main" id="{483FC975-2FAF-8219-3A6C-AD9ACB420BC8}"/>
                      </a:ext>
                    </a:extLst>
                  </p:cNvPr>
                  <p:cNvSpPr/>
                  <p:nvPr/>
                </p:nvSpPr>
                <p:spPr>
                  <a:xfrm>
                    <a:off x="6007893"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8" name="Freeform: Shape 2127">
                    <a:extLst>
                      <a:ext uri="{FF2B5EF4-FFF2-40B4-BE49-F238E27FC236}">
                        <a16:creationId xmlns:a16="http://schemas.microsoft.com/office/drawing/2014/main" id="{8ED8F0F7-6014-B7FC-D25F-341A0DA1F2E6}"/>
                      </a:ext>
                    </a:extLst>
                  </p:cNvPr>
                  <p:cNvSpPr/>
                  <p:nvPr/>
                </p:nvSpPr>
                <p:spPr>
                  <a:xfrm>
                    <a:off x="5970079"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4" name="Graphic 16">
                  <a:extLst>
                    <a:ext uri="{FF2B5EF4-FFF2-40B4-BE49-F238E27FC236}">
                      <a16:creationId xmlns:a16="http://schemas.microsoft.com/office/drawing/2014/main" id="{60A0FB97-5DD5-BF7F-05D1-FA5A8EC89AEC}"/>
                    </a:ext>
                  </a:extLst>
                </p:cNvPr>
                <p:cNvGrpSpPr/>
                <p:nvPr/>
              </p:nvGrpSpPr>
              <p:grpSpPr>
                <a:xfrm>
                  <a:off x="5985128" y="3622738"/>
                  <a:ext cx="75723" cy="75628"/>
                  <a:chOff x="5985128" y="3622738"/>
                  <a:chExt cx="75723" cy="75628"/>
                </a:xfrm>
              </p:grpSpPr>
              <p:sp>
                <p:nvSpPr>
                  <p:cNvPr id="2125" name="Freeform: Shape 2124">
                    <a:extLst>
                      <a:ext uri="{FF2B5EF4-FFF2-40B4-BE49-F238E27FC236}">
                        <a16:creationId xmlns:a16="http://schemas.microsoft.com/office/drawing/2014/main" id="{45296817-7570-08CA-C119-88186EF32B44}"/>
                      </a:ext>
                    </a:extLst>
                  </p:cNvPr>
                  <p:cNvSpPr/>
                  <p:nvPr/>
                </p:nvSpPr>
                <p:spPr>
                  <a:xfrm>
                    <a:off x="6023038"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6" name="Freeform: Shape 2125">
                    <a:extLst>
                      <a:ext uri="{FF2B5EF4-FFF2-40B4-BE49-F238E27FC236}">
                        <a16:creationId xmlns:a16="http://schemas.microsoft.com/office/drawing/2014/main" id="{2A6B419A-8CBD-9DF3-6B32-E11747CE193E}"/>
                      </a:ext>
                    </a:extLst>
                  </p:cNvPr>
                  <p:cNvSpPr/>
                  <p:nvPr/>
                </p:nvSpPr>
                <p:spPr>
                  <a:xfrm>
                    <a:off x="598512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5" name="Graphic 16">
                  <a:extLst>
                    <a:ext uri="{FF2B5EF4-FFF2-40B4-BE49-F238E27FC236}">
                      <a16:creationId xmlns:a16="http://schemas.microsoft.com/office/drawing/2014/main" id="{DB8582C6-7E68-4B0F-660D-FE445488CB43}"/>
                    </a:ext>
                  </a:extLst>
                </p:cNvPr>
                <p:cNvGrpSpPr/>
                <p:nvPr/>
              </p:nvGrpSpPr>
              <p:grpSpPr>
                <a:xfrm>
                  <a:off x="5998368" y="3622738"/>
                  <a:ext cx="75723" cy="75628"/>
                  <a:chOff x="5998368" y="3622738"/>
                  <a:chExt cx="75723" cy="75628"/>
                </a:xfrm>
              </p:grpSpPr>
              <p:sp>
                <p:nvSpPr>
                  <p:cNvPr id="2123" name="Freeform: Shape 2122">
                    <a:extLst>
                      <a:ext uri="{FF2B5EF4-FFF2-40B4-BE49-F238E27FC236}">
                        <a16:creationId xmlns:a16="http://schemas.microsoft.com/office/drawing/2014/main" id="{57B5C2D1-330F-ECC2-FB90-AB1F159D88BD}"/>
                      </a:ext>
                    </a:extLst>
                  </p:cNvPr>
                  <p:cNvSpPr/>
                  <p:nvPr/>
                </p:nvSpPr>
                <p:spPr>
                  <a:xfrm>
                    <a:off x="6036277"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4" name="Freeform: Shape 2123">
                    <a:extLst>
                      <a:ext uri="{FF2B5EF4-FFF2-40B4-BE49-F238E27FC236}">
                        <a16:creationId xmlns:a16="http://schemas.microsoft.com/office/drawing/2014/main" id="{3B759FC4-F6F7-D96E-EFB9-C1971764EEE7}"/>
                      </a:ext>
                    </a:extLst>
                  </p:cNvPr>
                  <p:cNvSpPr/>
                  <p:nvPr/>
                </p:nvSpPr>
                <p:spPr>
                  <a:xfrm>
                    <a:off x="599836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6" name="Graphic 16">
                  <a:extLst>
                    <a:ext uri="{FF2B5EF4-FFF2-40B4-BE49-F238E27FC236}">
                      <a16:creationId xmlns:a16="http://schemas.microsoft.com/office/drawing/2014/main" id="{2BD83A7B-6258-5BD2-D13A-1D7DE4BBEF23}"/>
                    </a:ext>
                  </a:extLst>
                </p:cNvPr>
                <p:cNvGrpSpPr/>
                <p:nvPr/>
              </p:nvGrpSpPr>
              <p:grpSpPr>
                <a:xfrm>
                  <a:off x="5885687" y="3600735"/>
                  <a:ext cx="75723" cy="75723"/>
                  <a:chOff x="5885687" y="3600735"/>
                  <a:chExt cx="75723" cy="75723"/>
                </a:xfrm>
              </p:grpSpPr>
              <p:sp>
                <p:nvSpPr>
                  <p:cNvPr id="2121" name="Freeform: Shape 2120">
                    <a:extLst>
                      <a:ext uri="{FF2B5EF4-FFF2-40B4-BE49-F238E27FC236}">
                        <a16:creationId xmlns:a16="http://schemas.microsoft.com/office/drawing/2014/main" id="{EBC66FC5-0C3E-2A06-FB3A-7795A8DAB36F}"/>
                      </a:ext>
                    </a:extLst>
                  </p:cNvPr>
                  <p:cNvSpPr/>
                  <p:nvPr/>
                </p:nvSpPr>
                <p:spPr>
                  <a:xfrm>
                    <a:off x="5923501"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2" name="Freeform: Shape 2121">
                    <a:extLst>
                      <a:ext uri="{FF2B5EF4-FFF2-40B4-BE49-F238E27FC236}">
                        <a16:creationId xmlns:a16="http://schemas.microsoft.com/office/drawing/2014/main" id="{8698A897-80B1-16AB-7A0B-D11108DF3A46}"/>
                      </a:ext>
                    </a:extLst>
                  </p:cNvPr>
                  <p:cNvSpPr/>
                  <p:nvPr/>
                </p:nvSpPr>
                <p:spPr>
                  <a:xfrm>
                    <a:off x="5885687"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7" name="Graphic 16">
                  <a:extLst>
                    <a:ext uri="{FF2B5EF4-FFF2-40B4-BE49-F238E27FC236}">
                      <a16:creationId xmlns:a16="http://schemas.microsoft.com/office/drawing/2014/main" id="{A2EBC69D-69F6-9598-5E91-69B862CE057E}"/>
                    </a:ext>
                  </a:extLst>
                </p:cNvPr>
                <p:cNvGrpSpPr/>
                <p:nvPr/>
              </p:nvGrpSpPr>
              <p:grpSpPr>
                <a:xfrm>
                  <a:off x="5885687" y="3557396"/>
                  <a:ext cx="75723" cy="75723"/>
                  <a:chOff x="5885687" y="3557396"/>
                  <a:chExt cx="75723" cy="75723"/>
                </a:xfrm>
              </p:grpSpPr>
              <p:sp>
                <p:nvSpPr>
                  <p:cNvPr id="2119" name="Freeform: Shape 2118">
                    <a:extLst>
                      <a:ext uri="{FF2B5EF4-FFF2-40B4-BE49-F238E27FC236}">
                        <a16:creationId xmlns:a16="http://schemas.microsoft.com/office/drawing/2014/main" id="{88C20786-077B-7FB8-AAB5-9AD8C9AFF74D}"/>
                      </a:ext>
                    </a:extLst>
                  </p:cNvPr>
                  <p:cNvSpPr/>
                  <p:nvPr/>
                </p:nvSpPr>
                <p:spPr>
                  <a:xfrm>
                    <a:off x="592350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20" name="Freeform: Shape 2119">
                    <a:extLst>
                      <a:ext uri="{FF2B5EF4-FFF2-40B4-BE49-F238E27FC236}">
                        <a16:creationId xmlns:a16="http://schemas.microsoft.com/office/drawing/2014/main" id="{4ADDA9EE-295A-F86F-2473-A8055767D336}"/>
                      </a:ext>
                    </a:extLst>
                  </p:cNvPr>
                  <p:cNvSpPr/>
                  <p:nvPr/>
                </p:nvSpPr>
                <p:spPr>
                  <a:xfrm>
                    <a:off x="588568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8" name="Graphic 16">
                  <a:extLst>
                    <a:ext uri="{FF2B5EF4-FFF2-40B4-BE49-F238E27FC236}">
                      <a16:creationId xmlns:a16="http://schemas.microsoft.com/office/drawing/2014/main" id="{294B1705-D28B-816F-39E4-886E3DCEBA25}"/>
                    </a:ext>
                  </a:extLst>
                </p:cNvPr>
                <p:cNvGrpSpPr/>
                <p:nvPr/>
              </p:nvGrpSpPr>
              <p:grpSpPr>
                <a:xfrm>
                  <a:off x="5816917" y="3557396"/>
                  <a:ext cx="75723" cy="75723"/>
                  <a:chOff x="5816917" y="3557396"/>
                  <a:chExt cx="75723" cy="75723"/>
                </a:xfrm>
              </p:grpSpPr>
              <p:sp>
                <p:nvSpPr>
                  <p:cNvPr id="2117" name="Freeform: Shape 2116">
                    <a:extLst>
                      <a:ext uri="{FF2B5EF4-FFF2-40B4-BE49-F238E27FC236}">
                        <a16:creationId xmlns:a16="http://schemas.microsoft.com/office/drawing/2014/main" id="{19CC4DB7-0D9A-A894-D12E-BED68DF4C123}"/>
                      </a:ext>
                    </a:extLst>
                  </p:cNvPr>
                  <p:cNvSpPr/>
                  <p:nvPr/>
                </p:nvSpPr>
                <p:spPr>
                  <a:xfrm>
                    <a:off x="585482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8" name="Freeform: Shape 2117">
                    <a:extLst>
                      <a:ext uri="{FF2B5EF4-FFF2-40B4-BE49-F238E27FC236}">
                        <a16:creationId xmlns:a16="http://schemas.microsoft.com/office/drawing/2014/main" id="{49D654E9-F046-EB37-CCB5-817CA23484CF}"/>
                      </a:ext>
                    </a:extLst>
                  </p:cNvPr>
                  <p:cNvSpPr/>
                  <p:nvPr/>
                </p:nvSpPr>
                <p:spPr>
                  <a:xfrm>
                    <a:off x="581691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89" name="Graphic 16">
                  <a:extLst>
                    <a:ext uri="{FF2B5EF4-FFF2-40B4-BE49-F238E27FC236}">
                      <a16:creationId xmlns:a16="http://schemas.microsoft.com/office/drawing/2014/main" id="{C072B435-4CFA-6BEF-F377-49C2C1FA5688}"/>
                    </a:ext>
                  </a:extLst>
                </p:cNvPr>
                <p:cNvGrpSpPr/>
                <p:nvPr/>
              </p:nvGrpSpPr>
              <p:grpSpPr>
                <a:xfrm>
                  <a:off x="5834157" y="3557396"/>
                  <a:ext cx="75628" cy="75723"/>
                  <a:chOff x="5834157" y="3557396"/>
                  <a:chExt cx="75628" cy="75723"/>
                </a:xfrm>
              </p:grpSpPr>
              <p:sp>
                <p:nvSpPr>
                  <p:cNvPr id="2115" name="Freeform: Shape 2114">
                    <a:extLst>
                      <a:ext uri="{FF2B5EF4-FFF2-40B4-BE49-F238E27FC236}">
                        <a16:creationId xmlns:a16="http://schemas.microsoft.com/office/drawing/2014/main" id="{3FDAE602-AC01-1374-9F90-1EA86FACA9C1}"/>
                      </a:ext>
                    </a:extLst>
                  </p:cNvPr>
                  <p:cNvSpPr/>
                  <p:nvPr/>
                </p:nvSpPr>
                <p:spPr>
                  <a:xfrm>
                    <a:off x="587197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6" name="Freeform: Shape 2115">
                    <a:extLst>
                      <a:ext uri="{FF2B5EF4-FFF2-40B4-BE49-F238E27FC236}">
                        <a16:creationId xmlns:a16="http://schemas.microsoft.com/office/drawing/2014/main" id="{6547424D-5325-FF56-BD18-1DAC152CD743}"/>
                      </a:ext>
                    </a:extLst>
                  </p:cNvPr>
                  <p:cNvSpPr/>
                  <p:nvPr/>
                </p:nvSpPr>
                <p:spPr>
                  <a:xfrm>
                    <a:off x="5834157" y="359521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0" name="Graphic 16">
                  <a:extLst>
                    <a:ext uri="{FF2B5EF4-FFF2-40B4-BE49-F238E27FC236}">
                      <a16:creationId xmlns:a16="http://schemas.microsoft.com/office/drawing/2014/main" id="{6DB8B6F4-417D-DBBA-610E-AB8E619028D3}"/>
                    </a:ext>
                  </a:extLst>
                </p:cNvPr>
                <p:cNvGrpSpPr/>
                <p:nvPr/>
              </p:nvGrpSpPr>
              <p:grpSpPr>
                <a:xfrm>
                  <a:off x="5851302" y="3557396"/>
                  <a:ext cx="75723" cy="75723"/>
                  <a:chOff x="5851302" y="3557396"/>
                  <a:chExt cx="75723" cy="75723"/>
                </a:xfrm>
              </p:grpSpPr>
              <p:sp>
                <p:nvSpPr>
                  <p:cNvPr id="2113" name="Freeform: Shape 2112">
                    <a:extLst>
                      <a:ext uri="{FF2B5EF4-FFF2-40B4-BE49-F238E27FC236}">
                        <a16:creationId xmlns:a16="http://schemas.microsoft.com/office/drawing/2014/main" id="{2FC276DF-1845-6D3E-1035-A5E99E76C677}"/>
                      </a:ext>
                    </a:extLst>
                  </p:cNvPr>
                  <p:cNvSpPr/>
                  <p:nvPr/>
                </p:nvSpPr>
                <p:spPr>
                  <a:xfrm>
                    <a:off x="588911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4" name="Freeform: Shape 2113">
                    <a:extLst>
                      <a:ext uri="{FF2B5EF4-FFF2-40B4-BE49-F238E27FC236}">
                        <a16:creationId xmlns:a16="http://schemas.microsoft.com/office/drawing/2014/main" id="{334A632A-46FA-AEA5-D689-0595647D23E4}"/>
                      </a:ext>
                    </a:extLst>
                  </p:cNvPr>
                  <p:cNvSpPr/>
                  <p:nvPr/>
                </p:nvSpPr>
                <p:spPr>
                  <a:xfrm>
                    <a:off x="5851302"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1" name="Graphic 16">
                  <a:extLst>
                    <a:ext uri="{FF2B5EF4-FFF2-40B4-BE49-F238E27FC236}">
                      <a16:creationId xmlns:a16="http://schemas.microsoft.com/office/drawing/2014/main" id="{5D4AA5B9-2CE1-F449-C630-FB50DC6ACF7D}"/>
                    </a:ext>
                  </a:extLst>
                </p:cNvPr>
                <p:cNvGrpSpPr/>
                <p:nvPr/>
              </p:nvGrpSpPr>
              <p:grpSpPr>
                <a:xfrm>
                  <a:off x="5868542" y="3557396"/>
                  <a:ext cx="75628" cy="75723"/>
                  <a:chOff x="5868542" y="3557396"/>
                  <a:chExt cx="75628" cy="75723"/>
                </a:xfrm>
              </p:grpSpPr>
              <p:sp>
                <p:nvSpPr>
                  <p:cNvPr id="2111" name="Freeform: Shape 2110">
                    <a:extLst>
                      <a:ext uri="{FF2B5EF4-FFF2-40B4-BE49-F238E27FC236}">
                        <a16:creationId xmlns:a16="http://schemas.microsoft.com/office/drawing/2014/main" id="{8A183C9E-586D-B2E7-A6AE-BCDFFF157849}"/>
                      </a:ext>
                    </a:extLst>
                  </p:cNvPr>
                  <p:cNvSpPr/>
                  <p:nvPr/>
                </p:nvSpPr>
                <p:spPr>
                  <a:xfrm>
                    <a:off x="590635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2" name="Freeform: Shape 2111">
                    <a:extLst>
                      <a:ext uri="{FF2B5EF4-FFF2-40B4-BE49-F238E27FC236}">
                        <a16:creationId xmlns:a16="http://schemas.microsoft.com/office/drawing/2014/main" id="{D61A43C4-C086-876C-29D2-8F8CBBD3781B}"/>
                      </a:ext>
                    </a:extLst>
                  </p:cNvPr>
                  <p:cNvSpPr/>
                  <p:nvPr/>
                </p:nvSpPr>
                <p:spPr>
                  <a:xfrm>
                    <a:off x="5868542" y="359521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2" name="Graphic 16">
                  <a:extLst>
                    <a:ext uri="{FF2B5EF4-FFF2-40B4-BE49-F238E27FC236}">
                      <a16:creationId xmlns:a16="http://schemas.microsoft.com/office/drawing/2014/main" id="{37703FB2-27E9-4442-8513-AD93A5D7F1CC}"/>
                    </a:ext>
                  </a:extLst>
                </p:cNvPr>
                <p:cNvGrpSpPr/>
                <p:nvPr/>
              </p:nvGrpSpPr>
              <p:grpSpPr>
                <a:xfrm>
                  <a:off x="5659278" y="3484911"/>
                  <a:ext cx="75723" cy="75628"/>
                  <a:chOff x="5659278" y="3484911"/>
                  <a:chExt cx="75723" cy="75628"/>
                </a:xfrm>
              </p:grpSpPr>
              <p:sp>
                <p:nvSpPr>
                  <p:cNvPr id="2109" name="Freeform: Shape 2108">
                    <a:extLst>
                      <a:ext uri="{FF2B5EF4-FFF2-40B4-BE49-F238E27FC236}">
                        <a16:creationId xmlns:a16="http://schemas.microsoft.com/office/drawing/2014/main" id="{9089DF6F-DCE4-841A-AC69-DAC08E202F7F}"/>
                      </a:ext>
                    </a:extLst>
                  </p:cNvPr>
                  <p:cNvSpPr/>
                  <p:nvPr/>
                </p:nvSpPr>
                <p:spPr>
                  <a:xfrm>
                    <a:off x="569709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10" name="Freeform: Shape 2109">
                    <a:extLst>
                      <a:ext uri="{FF2B5EF4-FFF2-40B4-BE49-F238E27FC236}">
                        <a16:creationId xmlns:a16="http://schemas.microsoft.com/office/drawing/2014/main" id="{4CC605D1-B831-CE4D-A983-72654E8D9F1B}"/>
                      </a:ext>
                    </a:extLst>
                  </p:cNvPr>
                  <p:cNvSpPr/>
                  <p:nvPr/>
                </p:nvSpPr>
                <p:spPr>
                  <a:xfrm>
                    <a:off x="565927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3" name="Graphic 16">
                  <a:extLst>
                    <a:ext uri="{FF2B5EF4-FFF2-40B4-BE49-F238E27FC236}">
                      <a16:creationId xmlns:a16="http://schemas.microsoft.com/office/drawing/2014/main" id="{03692815-D478-B7FD-EFB9-E3EC0249FEE3}"/>
                    </a:ext>
                  </a:extLst>
                </p:cNvPr>
                <p:cNvGrpSpPr/>
                <p:nvPr/>
              </p:nvGrpSpPr>
              <p:grpSpPr>
                <a:xfrm>
                  <a:off x="5706331" y="3490150"/>
                  <a:ext cx="75723" cy="75723"/>
                  <a:chOff x="5706331" y="3490150"/>
                  <a:chExt cx="75723" cy="75723"/>
                </a:xfrm>
              </p:grpSpPr>
              <p:sp>
                <p:nvSpPr>
                  <p:cNvPr id="2107" name="Freeform: Shape 2106">
                    <a:extLst>
                      <a:ext uri="{FF2B5EF4-FFF2-40B4-BE49-F238E27FC236}">
                        <a16:creationId xmlns:a16="http://schemas.microsoft.com/office/drawing/2014/main" id="{C13C0BD5-12F8-3CD5-30F6-6EFC98926F94}"/>
                      </a:ext>
                    </a:extLst>
                  </p:cNvPr>
                  <p:cNvSpPr/>
                  <p:nvPr/>
                </p:nvSpPr>
                <p:spPr>
                  <a:xfrm>
                    <a:off x="5744146"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8" name="Freeform: Shape 2107">
                    <a:extLst>
                      <a:ext uri="{FF2B5EF4-FFF2-40B4-BE49-F238E27FC236}">
                        <a16:creationId xmlns:a16="http://schemas.microsoft.com/office/drawing/2014/main" id="{05355BA2-EBA9-71FA-5B5A-282007BFF632}"/>
                      </a:ext>
                    </a:extLst>
                  </p:cNvPr>
                  <p:cNvSpPr/>
                  <p:nvPr/>
                </p:nvSpPr>
                <p:spPr>
                  <a:xfrm>
                    <a:off x="5706331" y="35279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4" name="Graphic 16">
                  <a:extLst>
                    <a:ext uri="{FF2B5EF4-FFF2-40B4-BE49-F238E27FC236}">
                      <a16:creationId xmlns:a16="http://schemas.microsoft.com/office/drawing/2014/main" id="{FCB2DE25-DBE5-3C18-A71C-DCA14CE628BA}"/>
                    </a:ext>
                  </a:extLst>
                </p:cNvPr>
                <p:cNvGrpSpPr/>
                <p:nvPr/>
              </p:nvGrpSpPr>
              <p:grpSpPr>
                <a:xfrm>
                  <a:off x="5682614" y="3490150"/>
                  <a:ext cx="75628" cy="75723"/>
                  <a:chOff x="5682614" y="3490150"/>
                  <a:chExt cx="75628" cy="75723"/>
                </a:xfrm>
              </p:grpSpPr>
              <p:sp>
                <p:nvSpPr>
                  <p:cNvPr id="2105" name="Freeform: Shape 2104">
                    <a:extLst>
                      <a:ext uri="{FF2B5EF4-FFF2-40B4-BE49-F238E27FC236}">
                        <a16:creationId xmlns:a16="http://schemas.microsoft.com/office/drawing/2014/main" id="{7CE1DCC2-FC0C-6EF8-9291-003C85ED0AAB}"/>
                      </a:ext>
                    </a:extLst>
                  </p:cNvPr>
                  <p:cNvSpPr/>
                  <p:nvPr/>
                </p:nvSpPr>
                <p:spPr>
                  <a:xfrm>
                    <a:off x="5720428"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6" name="Freeform: Shape 2105">
                    <a:extLst>
                      <a:ext uri="{FF2B5EF4-FFF2-40B4-BE49-F238E27FC236}">
                        <a16:creationId xmlns:a16="http://schemas.microsoft.com/office/drawing/2014/main" id="{CF21FF69-9406-B1FF-14D4-2E45AEB195CE}"/>
                      </a:ext>
                    </a:extLst>
                  </p:cNvPr>
                  <p:cNvSpPr/>
                  <p:nvPr/>
                </p:nvSpPr>
                <p:spPr>
                  <a:xfrm>
                    <a:off x="5682614" y="35279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5" name="Graphic 16">
                  <a:extLst>
                    <a:ext uri="{FF2B5EF4-FFF2-40B4-BE49-F238E27FC236}">
                      <a16:creationId xmlns:a16="http://schemas.microsoft.com/office/drawing/2014/main" id="{820D87D1-96BF-EC4A-2292-47C5EC2264E9}"/>
                    </a:ext>
                  </a:extLst>
                </p:cNvPr>
                <p:cNvGrpSpPr/>
                <p:nvPr/>
              </p:nvGrpSpPr>
              <p:grpSpPr>
                <a:xfrm>
                  <a:off x="5730430" y="3513486"/>
                  <a:ext cx="75723" cy="75723"/>
                  <a:chOff x="5730430" y="3513486"/>
                  <a:chExt cx="75723" cy="75723"/>
                </a:xfrm>
              </p:grpSpPr>
              <p:sp>
                <p:nvSpPr>
                  <p:cNvPr id="2103" name="Freeform: Shape 2102">
                    <a:extLst>
                      <a:ext uri="{FF2B5EF4-FFF2-40B4-BE49-F238E27FC236}">
                        <a16:creationId xmlns:a16="http://schemas.microsoft.com/office/drawing/2014/main" id="{EED834D4-1DDD-50AD-2FFB-E33A12086CE3}"/>
                      </a:ext>
                    </a:extLst>
                  </p:cNvPr>
                  <p:cNvSpPr/>
                  <p:nvPr/>
                </p:nvSpPr>
                <p:spPr>
                  <a:xfrm>
                    <a:off x="5768244" y="35134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4" name="Freeform: Shape 2103">
                    <a:extLst>
                      <a:ext uri="{FF2B5EF4-FFF2-40B4-BE49-F238E27FC236}">
                        <a16:creationId xmlns:a16="http://schemas.microsoft.com/office/drawing/2014/main" id="{2DBD47B3-3FD3-A670-9B7F-1CD9B3791816}"/>
                      </a:ext>
                    </a:extLst>
                  </p:cNvPr>
                  <p:cNvSpPr/>
                  <p:nvPr/>
                </p:nvSpPr>
                <p:spPr>
                  <a:xfrm>
                    <a:off x="5730430" y="35513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6" name="Graphic 16">
                  <a:extLst>
                    <a:ext uri="{FF2B5EF4-FFF2-40B4-BE49-F238E27FC236}">
                      <a16:creationId xmlns:a16="http://schemas.microsoft.com/office/drawing/2014/main" id="{5F4C7C40-2B2B-2C82-3FC6-C4ED27E86B9F}"/>
                    </a:ext>
                  </a:extLst>
                </p:cNvPr>
                <p:cNvGrpSpPr/>
                <p:nvPr/>
              </p:nvGrpSpPr>
              <p:grpSpPr>
                <a:xfrm>
                  <a:off x="5590507" y="3484911"/>
                  <a:ext cx="75723" cy="75628"/>
                  <a:chOff x="5590507" y="3484911"/>
                  <a:chExt cx="75723" cy="75628"/>
                </a:xfrm>
              </p:grpSpPr>
              <p:sp>
                <p:nvSpPr>
                  <p:cNvPr id="2101" name="Freeform: Shape 2100">
                    <a:extLst>
                      <a:ext uri="{FF2B5EF4-FFF2-40B4-BE49-F238E27FC236}">
                        <a16:creationId xmlns:a16="http://schemas.microsoft.com/office/drawing/2014/main" id="{33944593-2C36-05A8-55FB-C792D1EF6B46}"/>
                      </a:ext>
                    </a:extLst>
                  </p:cNvPr>
                  <p:cNvSpPr/>
                  <p:nvPr/>
                </p:nvSpPr>
                <p:spPr>
                  <a:xfrm>
                    <a:off x="562841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2" name="Freeform: Shape 2101">
                    <a:extLst>
                      <a:ext uri="{FF2B5EF4-FFF2-40B4-BE49-F238E27FC236}">
                        <a16:creationId xmlns:a16="http://schemas.microsoft.com/office/drawing/2014/main" id="{690BA1AF-3BD1-B0E7-6DA6-455633DEEDA8}"/>
                      </a:ext>
                    </a:extLst>
                  </p:cNvPr>
                  <p:cNvSpPr/>
                  <p:nvPr/>
                </p:nvSpPr>
                <p:spPr>
                  <a:xfrm>
                    <a:off x="5590507"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7" name="Graphic 16">
                  <a:extLst>
                    <a:ext uri="{FF2B5EF4-FFF2-40B4-BE49-F238E27FC236}">
                      <a16:creationId xmlns:a16="http://schemas.microsoft.com/office/drawing/2014/main" id="{2F9B8992-5CAB-BFAE-BAFF-E1BFED1C5ED0}"/>
                    </a:ext>
                  </a:extLst>
                </p:cNvPr>
                <p:cNvGrpSpPr/>
                <p:nvPr/>
              </p:nvGrpSpPr>
              <p:grpSpPr>
                <a:xfrm>
                  <a:off x="5600318" y="3484911"/>
                  <a:ext cx="75723" cy="75628"/>
                  <a:chOff x="5600318" y="3484911"/>
                  <a:chExt cx="75723" cy="75628"/>
                </a:xfrm>
              </p:grpSpPr>
              <p:sp>
                <p:nvSpPr>
                  <p:cNvPr id="2099" name="Freeform: Shape 2098">
                    <a:extLst>
                      <a:ext uri="{FF2B5EF4-FFF2-40B4-BE49-F238E27FC236}">
                        <a16:creationId xmlns:a16="http://schemas.microsoft.com/office/drawing/2014/main" id="{4B622AF0-FC4E-1361-F085-41891EC83EE0}"/>
                      </a:ext>
                    </a:extLst>
                  </p:cNvPr>
                  <p:cNvSpPr/>
                  <p:nvPr/>
                </p:nvSpPr>
                <p:spPr>
                  <a:xfrm>
                    <a:off x="563813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100" name="Freeform: Shape 2099">
                    <a:extLst>
                      <a:ext uri="{FF2B5EF4-FFF2-40B4-BE49-F238E27FC236}">
                        <a16:creationId xmlns:a16="http://schemas.microsoft.com/office/drawing/2014/main" id="{36AC9D40-AC7E-A321-AF16-FE53B8A62A6E}"/>
                      </a:ext>
                    </a:extLst>
                  </p:cNvPr>
                  <p:cNvSpPr/>
                  <p:nvPr/>
                </p:nvSpPr>
                <p:spPr>
                  <a:xfrm>
                    <a:off x="560031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8" name="Graphic 16">
                  <a:extLst>
                    <a:ext uri="{FF2B5EF4-FFF2-40B4-BE49-F238E27FC236}">
                      <a16:creationId xmlns:a16="http://schemas.microsoft.com/office/drawing/2014/main" id="{E05B555B-433A-74E5-848D-06033A7ADD0A}"/>
                    </a:ext>
                  </a:extLst>
                </p:cNvPr>
                <p:cNvGrpSpPr/>
                <p:nvPr/>
              </p:nvGrpSpPr>
              <p:grpSpPr>
                <a:xfrm>
                  <a:off x="5607748" y="3484911"/>
                  <a:ext cx="75628" cy="75628"/>
                  <a:chOff x="5607748" y="3484911"/>
                  <a:chExt cx="75628" cy="75628"/>
                </a:xfrm>
              </p:grpSpPr>
              <p:sp>
                <p:nvSpPr>
                  <p:cNvPr id="2097" name="Freeform: Shape 2096">
                    <a:extLst>
                      <a:ext uri="{FF2B5EF4-FFF2-40B4-BE49-F238E27FC236}">
                        <a16:creationId xmlns:a16="http://schemas.microsoft.com/office/drawing/2014/main" id="{CD82B525-6531-FFD5-CA44-5757E6BDA4CC}"/>
                      </a:ext>
                    </a:extLst>
                  </p:cNvPr>
                  <p:cNvSpPr/>
                  <p:nvPr/>
                </p:nvSpPr>
                <p:spPr>
                  <a:xfrm>
                    <a:off x="564556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8" name="Freeform: Shape 2097">
                    <a:extLst>
                      <a:ext uri="{FF2B5EF4-FFF2-40B4-BE49-F238E27FC236}">
                        <a16:creationId xmlns:a16="http://schemas.microsoft.com/office/drawing/2014/main" id="{D781B55C-B92B-4CBA-AE9D-BF2332D7B958}"/>
                      </a:ext>
                    </a:extLst>
                  </p:cNvPr>
                  <p:cNvSpPr/>
                  <p:nvPr/>
                </p:nvSpPr>
                <p:spPr>
                  <a:xfrm>
                    <a:off x="5607748"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599" name="Graphic 16">
                  <a:extLst>
                    <a:ext uri="{FF2B5EF4-FFF2-40B4-BE49-F238E27FC236}">
                      <a16:creationId xmlns:a16="http://schemas.microsoft.com/office/drawing/2014/main" id="{55487057-F9CF-B888-8597-161EFBCDBE8F}"/>
                    </a:ext>
                  </a:extLst>
                </p:cNvPr>
                <p:cNvGrpSpPr/>
                <p:nvPr/>
              </p:nvGrpSpPr>
              <p:grpSpPr>
                <a:xfrm>
                  <a:off x="5624893" y="3484911"/>
                  <a:ext cx="75723" cy="75628"/>
                  <a:chOff x="5624893" y="3484911"/>
                  <a:chExt cx="75723" cy="75628"/>
                </a:xfrm>
              </p:grpSpPr>
              <p:sp>
                <p:nvSpPr>
                  <p:cNvPr id="2095" name="Freeform: Shape 2094">
                    <a:extLst>
                      <a:ext uri="{FF2B5EF4-FFF2-40B4-BE49-F238E27FC236}">
                        <a16:creationId xmlns:a16="http://schemas.microsoft.com/office/drawing/2014/main" id="{8558E58B-769B-0E48-C27C-49DA446257EC}"/>
                      </a:ext>
                    </a:extLst>
                  </p:cNvPr>
                  <p:cNvSpPr/>
                  <p:nvPr/>
                </p:nvSpPr>
                <p:spPr>
                  <a:xfrm>
                    <a:off x="566280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6" name="Freeform: Shape 2095">
                    <a:extLst>
                      <a:ext uri="{FF2B5EF4-FFF2-40B4-BE49-F238E27FC236}">
                        <a16:creationId xmlns:a16="http://schemas.microsoft.com/office/drawing/2014/main" id="{9D8BD29B-F150-C005-7E51-C64282C21FB9}"/>
                      </a:ext>
                    </a:extLst>
                  </p:cNvPr>
                  <p:cNvSpPr/>
                  <p:nvPr/>
                </p:nvSpPr>
                <p:spPr>
                  <a:xfrm>
                    <a:off x="5624893"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0" name="Graphic 16">
                  <a:extLst>
                    <a:ext uri="{FF2B5EF4-FFF2-40B4-BE49-F238E27FC236}">
                      <a16:creationId xmlns:a16="http://schemas.microsoft.com/office/drawing/2014/main" id="{046617AA-2339-0447-A254-8FB6D048B09E}"/>
                    </a:ext>
                  </a:extLst>
                </p:cNvPr>
                <p:cNvGrpSpPr/>
                <p:nvPr/>
              </p:nvGrpSpPr>
              <p:grpSpPr>
                <a:xfrm>
                  <a:off x="5642133" y="3484911"/>
                  <a:ext cx="75628" cy="75628"/>
                  <a:chOff x="5642133" y="3484911"/>
                  <a:chExt cx="75628" cy="75628"/>
                </a:xfrm>
              </p:grpSpPr>
              <p:sp>
                <p:nvSpPr>
                  <p:cNvPr id="2093" name="Freeform: Shape 2092">
                    <a:extLst>
                      <a:ext uri="{FF2B5EF4-FFF2-40B4-BE49-F238E27FC236}">
                        <a16:creationId xmlns:a16="http://schemas.microsoft.com/office/drawing/2014/main" id="{8ABBD54F-ACDE-5FCB-4DA2-68E82B51B0CF}"/>
                      </a:ext>
                    </a:extLst>
                  </p:cNvPr>
                  <p:cNvSpPr/>
                  <p:nvPr/>
                </p:nvSpPr>
                <p:spPr>
                  <a:xfrm>
                    <a:off x="567994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4" name="Freeform: Shape 2093">
                    <a:extLst>
                      <a:ext uri="{FF2B5EF4-FFF2-40B4-BE49-F238E27FC236}">
                        <a16:creationId xmlns:a16="http://schemas.microsoft.com/office/drawing/2014/main" id="{114A34E2-BE95-17E2-7F9F-FB849F453E7C}"/>
                      </a:ext>
                    </a:extLst>
                  </p:cNvPr>
                  <p:cNvSpPr/>
                  <p:nvPr/>
                </p:nvSpPr>
                <p:spPr>
                  <a:xfrm>
                    <a:off x="5642133"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1" name="Graphic 16">
                  <a:extLst>
                    <a:ext uri="{FF2B5EF4-FFF2-40B4-BE49-F238E27FC236}">
                      <a16:creationId xmlns:a16="http://schemas.microsoft.com/office/drawing/2014/main" id="{196360BA-D8D8-ACF4-DC05-7B7647028E1E}"/>
                    </a:ext>
                  </a:extLst>
                </p:cNvPr>
                <p:cNvGrpSpPr/>
                <p:nvPr/>
              </p:nvGrpSpPr>
              <p:grpSpPr>
                <a:xfrm>
                  <a:off x="5398864" y="3418807"/>
                  <a:ext cx="75723" cy="75723"/>
                  <a:chOff x="5398864" y="3418807"/>
                  <a:chExt cx="75723" cy="75723"/>
                </a:xfrm>
              </p:grpSpPr>
              <p:sp>
                <p:nvSpPr>
                  <p:cNvPr id="2091" name="Freeform: Shape 2090">
                    <a:extLst>
                      <a:ext uri="{FF2B5EF4-FFF2-40B4-BE49-F238E27FC236}">
                        <a16:creationId xmlns:a16="http://schemas.microsoft.com/office/drawing/2014/main" id="{4B8F11AA-ECD4-908F-5469-8A459132E14F}"/>
                      </a:ext>
                    </a:extLst>
                  </p:cNvPr>
                  <p:cNvSpPr/>
                  <p:nvPr/>
                </p:nvSpPr>
                <p:spPr>
                  <a:xfrm>
                    <a:off x="543677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2" name="Freeform: Shape 2091">
                    <a:extLst>
                      <a:ext uri="{FF2B5EF4-FFF2-40B4-BE49-F238E27FC236}">
                        <a16:creationId xmlns:a16="http://schemas.microsoft.com/office/drawing/2014/main" id="{76EA81A0-346C-E714-09DB-31F8DB83EDBC}"/>
                      </a:ext>
                    </a:extLst>
                  </p:cNvPr>
                  <p:cNvSpPr/>
                  <p:nvPr/>
                </p:nvSpPr>
                <p:spPr>
                  <a:xfrm>
                    <a:off x="539886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2" name="Graphic 16">
                  <a:extLst>
                    <a:ext uri="{FF2B5EF4-FFF2-40B4-BE49-F238E27FC236}">
                      <a16:creationId xmlns:a16="http://schemas.microsoft.com/office/drawing/2014/main" id="{97AA7306-B5C7-55EE-5799-CD9B130EB993}"/>
                    </a:ext>
                  </a:extLst>
                </p:cNvPr>
                <p:cNvGrpSpPr/>
                <p:nvPr/>
              </p:nvGrpSpPr>
              <p:grpSpPr>
                <a:xfrm>
                  <a:off x="5412199" y="3418807"/>
                  <a:ext cx="75723" cy="75723"/>
                  <a:chOff x="5412199" y="3418807"/>
                  <a:chExt cx="75723" cy="75723"/>
                </a:xfrm>
              </p:grpSpPr>
              <p:sp>
                <p:nvSpPr>
                  <p:cNvPr id="2089" name="Freeform: Shape 2088">
                    <a:extLst>
                      <a:ext uri="{FF2B5EF4-FFF2-40B4-BE49-F238E27FC236}">
                        <a16:creationId xmlns:a16="http://schemas.microsoft.com/office/drawing/2014/main" id="{49721663-4FDE-DD67-8C07-ED47CD47A862}"/>
                      </a:ext>
                    </a:extLst>
                  </p:cNvPr>
                  <p:cNvSpPr/>
                  <p:nvPr/>
                </p:nvSpPr>
                <p:spPr>
                  <a:xfrm>
                    <a:off x="545001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90" name="Freeform: Shape 2089">
                    <a:extLst>
                      <a:ext uri="{FF2B5EF4-FFF2-40B4-BE49-F238E27FC236}">
                        <a16:creationId xmlns:a16="http://schemas.microsoft.com/office/drawing/2014/main" id="{6A5F9B89-011E-8C67-F9AB-373D1AEC6AE5}"/>
                      </a:ext>
                    </a:extLst>
                  </p:cNvPr>
                  <p:cNvSpPr/>
                  <p:nvPr/>
                </p:nvSpPr>
                <p:spPr>
                  <a:xfrm>
                    <a:off x="541219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3" name="Graphic 16">
                  <a:extLst>
                    <a:ext uri="{FF2B5EF4-FFF2-40B4-BE49-F238E27FC236}">
                      <a16:creationId xmlns:a16="http://schemas.microsoft.com/office/drawing/2014/main" id="{CC9EF5E9-378E-1E31-1940-1E2C19282E9F}"/>
                    </a:ext>
                  </a:extLst>
                </p:cNvPr>
                <p:cNvGrpSpPr/>
                <p:nvPr/>
              </p:nvGrpSpPr>
              <p:grpSpPr>
                <a:xfrm>
                  <a:off x="5330094" y="3418807"/>
                  <a:ext cx="75723" cy="75723"/>
                  <a:chOff x="5330094" y="3418807"/>
                  <a:chExt cx="75723" cy="75723"/>
                </a:xfrm>
              </p:grpSpPr>
              <p:sp>
                <p:nvSpPr>
                  <p:cNvPr id="2087" name="Freeform: Shape 2086">
                    <a:extLst>
                      <a:ext uri="{FF2B5EF4-FFF2-40B4-BE49-F238E27FC236}">
                        <a16:creationId xmlns:a16="http://schemas.microsoft.com/office/drawing/2014/main" id="{B387914E-71EA-D1A8-176C-C9873673D442}"/>
                      </a:ext>
                    </a:extLst>
                  </p:cNvPr>
                  <p:cNvSpPr/>
                  <p:nvPr/>
                </p:nvSpPr>
                <p:spPr>
                  <a:xfrm>
                    <a:off x="5368003"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8" name="Freeform: Shape 2087">
                    <a:extLst>
                      <a:ext uri="{FF2B5EF4-FFF2-40B4-BE49-F238E27FC236}">
                        <a16:creationId xmlns:a16="http://schemas.microsoft.com/office/drawing/2014/main" id="{2C36AF40-DE84-709E-A06A-FDEC91B4E537}"/>
                      </a:ext>
                    </a:extLst>
                  </p:cNvPr>
                  <p:cNvSpPr/>
                  <p:nvPr/>
                </p:nvSpPr>
                <p:spPr>
                  <a:xfrm>
                    <a:off x="533009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4" name="Graphic 16">
                  <a:extLst>
                    <a:ext uri="{FF2B5EF4-FFF2-40B4-BE49-F238E27FC236}">
                      <a16:creationId xmlns:a16="http://schemas.microsoft.com/office/drawing/2014/main" id="{CCC82C0E-A20F-9A03-984B-390E2734AEBA}"/>
                    </a:ext>
                  </a:extLst>
                </p:cNvPr>
                <p:cNvGrpSpPr/>
                <p:nvPr/>
              </p:nvGrpSpPr>
              <p:grpSpPr>
                <a:xfrm>
                  <a:off x="5347334" y="3418807"/>
                  <a:ext cx="75723" cy="75723"/>
                  <a:chOff x="5347334" y="3418807"/>
                  <a:chExt cx="75723" cy="75723"/>
                </a:xfrm>
              </p:grpSpPr>
              <p:sp>
                <p:nvSpPr>
                  <p:cNvPr id="2085" name="Freeform: Shape 2084">
                    <a:extLst>
                      <a:ext uri="{FF2B5EF4-FFF2-40B4-BE49-F238E27FC236}">
                        <a16:creationId xmlns:a16="http://schemas.microsoft.com/office/drawing/2014/main" id="{FBEDAB4B-A229-1DF5-B781-5CCF879866C0}"/>
                      </a:ext>
                    </a:extLst>
                  </p:cNvPr>
                  <p:cNvSpPr/>
                  <p:nvPr/>
                </p:nvSpPr>
                <p:spPr>
                  <a:xfrm>
                    <a:off x="5385148"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6" name="Freeform: Shape 2085">
                    <a:extLst>
                      <a:ext uri="{FF2B5EF4-FFF2-40B4-BE49-F238E27FC236}">
                        <a16:creationId xmlns:a16="http://schemas.microsoft.com/office/drawing/2014/main" id="{5DB5282A-AB4F-AB4F-C7DD-B3B824724348}"/>
                      </a:ext>
                    </a:extLst>
                  </p:cNvPr>
                  <p:cNvSpPr/>
                  <p:nvPr/>
                </p:nvSpPr>
                <p:spPr>
                  <a:xfrm>
                    <a:off x="534733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5" name="Graphic 16">
                  <a:extLst>
                    <a:ext uri="{FF2B5EF4-FFF2-40B4-BE49-F238E27FC236}">
                      <a16:creationId xmlns:a16="http://schemas.microsoft.com/office/drawing/2014/main" id="{16587C99-4EEB-7CC2-56F5-0CC2D42D67EB}"/>
                    </a:ext>
                  </a:extLst>
                </p:cNvPr>
                <p:cNvGrpSpPr/>
                <p:nvPr/>
              </p:nvGrpSpPr>
              <p:grpSpPr>
                <a:xfrm>
                  <a:off x="5364479" y="3418807"/>
                  <a:ext cx="75723" cy="75723"/>
                  <a:chOff x="5364479" y="3418807"/>
                  <a:chExt cx="75723" cy="75723"/>
                </a:xfrm>
              </p:grpSpPr>
              <p:sp>
                <p:nvSpPr>
                  <p:cNvPr id="2083" name="Freeform: Shape 2082">
                    <a:extLst>
                      <a:ext uri="{FF2B5EF4-FFF2-40B4-BE49-F238E27FC236}">
                        <a16:creationId xmlns:a16="http://schemas.microsoft.com/office/drawing/2014/main" id="{EF9FBE50-143C-FE09-2451-63B098FF85D1}"/>
                      </a:ext>
                    </a:extLst>
                  </p:cNvPr>
                  <p:cNvSpPr/>
                  <p:nvPr/>
                </p:nvSpPr>
                <p:spPr>
                  <a:xfrm>
                    <a:off x="5402389"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4" name="Freeform: Shape 2083">
                    <a:extLst>
                      <a:ext uri="{FF2B5EF4-FFF2-40B4-BE49-F238E27FC236}">
                        <a16:creationId xmlns:a16="http://schemas.microsoft.com/office/drawing/2014/main" id="{D2131F67-BFB1-9C98-1D34-96C42DD7B1A1}"/>
                      </a:ext>
                    </a:extLst>
                  </p:cNvPr>
                  <p:cNvSpPr/>
                  <p:nvPr/>
                </p:nvSpPr>
                <p:spPr>
                  <a:xfrm>
                    <a:off x="536447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6" name="Graphic 16">
                  <a:extLst>
                    <a:ext uri="{FF2B5EF4-FFF2-40B4-BE49-F238E27FC236}">
                      <a16:creationId xmlns:a16="http://schemas.microsoft.com/office/drawing/2014/main" id="{7E4DFCA0-6C80-FA15-2D5D-A33505F3D667}"/>
                    </a:ext>
                  </a:extLst>
                </p:cNvPr>
                <p:cNvGrpSpPr/>
                <p:nvPr/>
              </p:nvGrpSpPr>
              <p:grpSpPr>
                <a:xfrm>
                  <a:off x="5381719" y="3418807"/>
                  <a:ext cx="75723" cy="75723"/>
                  <a:chOff x="5381719" y="3418807"/>
                  <a:chExt cx="75723" cy="75723"/>
                </a:xfrm>
              </p:grpSpPr>
              <p:sp>
                <p:nvSpPr>
                  <p:cNvPr id="2081" name="Freeform: Shape 2080">
                    <a:extLst>
                      <a:ext uri="{FF2B5EF4-FFF2-40B4-BE49-F238E27FC236}">
                        <a16:creationId xmlns:a16="http://schemas.microsoft.com/office/drawing/2014/main" id="{FFA2F64E-C2F0-1301-FF3E-15990CB80C21}"/>
                      </a:ext>
                    </a:extLst>
                  </p:cNvPr>
                  <p:cNvSpPr/>
                  <p:nvPr/>
                </p:nvSpPr>
                <p:spPr>
                  <a:xfrm>
                    <a:off x="541953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2" name="Freeform: Shape 2081">
                    <a:extLst>
                      <a:ext uri="{FF2B5EF4-FFF2-40B4-BE49-F238E27FC236}">
                        <a16:creationId xmlns:a16="http://schemas.microsoft.com/office/drawing/2014/main" id="{3A5A67F6-D9B4-776A-2451-E7C25E597DFC}"/>
                      </a:ext>
                    </a:extLst>
                  </p:cNvPr>
                  <p:cNvSpPr/>
                  <p:nvPr/>
                </p:nvSpPr>
                <p:spPr>
                  <a:xfrm>
                    <a:off x="538171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7" name="Graphic 16">
                  <a:extLst>
                    <a:ext uri="{FF2B5EF4-FFF2-40B4-BE49-F238E27FC236}">
                      <a16:creationId xmlns:a16="http://schemas.microsoft.com/office/drawing/2014/main" id="{8ABF8907-3393-5ADF-5874-202DF787C114}"/>
                    </a:ext>
                  </a:extLst>
                </p:cNvPr>
                <p:cNvGrpSpPr/>
                <p:nvPr/>
              </p:nvGrpSpPr>
              <p:grpSpPr>
                <a:xfrm>
                  <a:off x="5338762" y="3418807"/>
                  <a:ext cx="75628" cy="75723"/>
                  <a:chOff x="5338762" y="3418807"/>
                  <a:chExt cx="75628" cy="75723"/>
                </a:xfrm>
              </p:grpSpPr>
              <p:sp>
                <p:nvSpPr>
                  <p:cNvPr id="2079" name="Freeform: Shape 2078">
                    <a:extLst>
                      <a:ext uri="{FF2B5EF4-FFF2-40B4-BE49-F238E27FC236}">
                        <a16:creationId xmlns:a16="http://schemas.microsoft.com/office/drawing/2014/main" id="{1FBF71CC-7B16-586D-4F21-D348BF8ADFDA}"/>
                      </a:ext>
                    </a:extLst>
                  </p:cNvPr>
                  <p:cNvSpPr/>
                  <p:nvPr/>
                </p:nvSpPr>
                <p:spPr>
                  <a:xfrm>
                    <a:off x="537657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80" name="Freeform: Shape 2079">
                    <a:extLst>
                      <a:ext uri="{FF2B5EF4-FFF2-40B4-BE49-F238E27FC236}">
                        <a16:creationId xmlns:a16="http://schemas.microsoft.com/office/drawing/2014/main" id="{ADB9C408-2377-4B3E-947D-7D4A3F01F694}"/>
                      </a:ext>
                    </a:extLst>
                  </p:cNvPr>
                  <p:cNvSpPr/>
                  <p:nvPr/>
                </p:nvSpPr>
                <p:spPr>
                  <a:xfrm>
                    <a:off x="5338762"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8" name="Graphic 16">
                  <a:extLst>
                    <a:ext uri="{FF2B5EF4-FFF2-40B4-BE49-F238E27FC236}">
                      <a16:creationId xmlns:a16="http://schemas.microsoft.com/office/drawing/2014/main" id="{20768E45-2471-46F6-B477-6DC1A12C6638}"/>
                    </a:ext>
                  </a:extLst>
                </p:cNvPr>
                <p:cNvGrpSpPr/>
                <p:nvPr/>
              </p:nvGrpSpPr>
              <p:grpSpPr>
                <a:xfrm>
                  <a:off x="5355907" y="3418807"/>
                  <a:ext cx="75723" cy="75723"/>
                  <a:chOff x="5355907" y="3418807"/>
                  <a:chExt cx="75723" cy="75723"/>
                </a:xfrm>
              </p:grpSpPr>
              <p:sp>
                <p:nvSpPr>
                  <p:cNvPr id="2077" name="Freeform: Shape 2076">
                    <a:extLst>
                      <a:ext uri="{FF2B5EF4-FFF2-40B4-BE49-F238E27FC236}">
                        <a16:creationId xmlns:a16="http://schemas.microsoft.com/office/drawing/2014/main" id="{40259249-F85E-EBAA-CDBB-84B7FDDAC7B0}"/>
                      </a:ext>
                    </a:extLst>
                  </p:cNvPr>
                  <p:cNvSpPr/>
                  <p:nvPr/>
                </p:nvSpPr>
                <p:spPr>
                  <a:xfrm>
                    <a:off x="539372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8" name="Freeform: Shape 2077">
                    <a:extLst>
                      <a:ext uri="{FF2B5EF4-FFF2-40B4-BE49-F238E27FC236}">
                        <a16:creationId xmlns:a16="http://schemas.microsoft.com/office/drawing/2014/main" id="{2E8069EC-290A-B981-B499-6A599067E447}"/>
                      </a:ext>
                    </a:extLst>
                  </p:cNvPr>
                  <p:cNvSpPr/>
                  <p:nvPr/>
                </p:nvSpPr>
                <p:spPr>
                  <a:xfrm>
                    <a:off x="5355907"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09" name="Graphic 16">
                  <a:extLst>
                    <a:ext uri="{FF2B5EF4-FFF2-40B4-BE49-F238E27FC236}">
                      <a16:creationId xmlns:a16="http://schemas.microsoft.com/office/drawing/2014/main" id="{80AABFE9-057C-FC6B-48E9-8C1D7D59CB7B}"/>
                    </a:ext>
                  </a:extLst>
                </p:cNvPr>
                <p:cNvGrpSpPr/>
                <p:nvPr/>
              </p:nvGrpSpPr>
              <p:grpSpPr>
                <a:xfrm>
                  <a:off x="5373147" y="3418807"/>
                  <a:ext cx="75628" cy="75723"/>
                  <a:chOff x="5373147" y="3418807"/>
                  <a:chExt cx="75628" cy="75723"/>
                </a:xfrm>
              </p:grpSpPr>
              <p:sp>
                <p:nvSpPr>
                  <p:cNvPr id="2075" name="Freeform: Shape 2074">
                    <a:extLst>
                      <a:ext uri="{FF2B5EF4-FFF2-40B4-BE49-F238E27FC236}">
                        <a16:creationId xmlns:a16="http://schemas.microsoft.com/office/drawing/2014/main" id="{3183FDCF-B2D4-5215-BE47-8AD0BB65069F}"/>
                      </a:ext>
                    </a:extLst>
                  </p:cNvPr>
                  <p:cNvSpPr/>
                  <p:nvPr/>
                </p:nvSpPr>
                <p:spPr>
                  <a:xfrm>
                    <a:off x="541096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6" name="Freeform: Shape 2075">
                    <a:extLst>
                      <a:ext uri="{FF2B5EF4-FFF2-40B4-BE49-F238E27FC236}">
                        <a16:creationId xmlns:a16="http://schemas.microsoft.com/office/drawing/2014/main" id="{63691BAC-B51B-5F19-34B4-069CD4816017}"/>
                      </a:ext>
                    </a:extLst>
                  </p:cNvPr>
                  <p:cNvSpPr/>
                  <p:nvPr/>
                </p:nvSpPr>
                <p:spPr>
                  <a:xfrm>
                    <a:off x="5373147"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0" name="Graphic 16">
                  <a:extLst>
                    <a:ext uri="{FF2B5EF4-FFF2-40B4-BE49-F238E27FC236}">
                      <a16:creationId xmlns:a16="http://schemas.microsoft.com/office/drawing/2014/main" id="{EAD6980C-D962-8622-3148-9FD72C2A593B}"/>
                    </a:ext>
                  </a:extLst>
                </p:cNvPr>
                <p:cNvGrpSpPr/>
                <p:nvPr/>
              </p:nvGrpSpPr>
              <p:grpSpPr>
                <a:xfrm>
                  <a:off x="5390292" y="3418807"/>
                  <a:ext cx="75723" cy="75723"/>
                  <a:chOff x="5390292" y="3418807"/>
                  <a:chExt cx="75723" cy="75723"/>
                </a:xfrm>
              </p:grpSpPr>
              <p:sp>
                <p:nvSpPr>
                  <p:cNvPr id="2073" name="Freeform: Shape 2072">
                    <a:extLst>
                      <a:ext uri="{FF2B5EF4-FFF2-40B4-BE49-F238E27FC236}">
                        <a16:creationId xmlns:a16="http://schemas.microsoft.com/office/drawing/2014/main" id="{8737FD7C-DB0A-C471-C5F9-5A625EB9C2B2}"/>
                      </a:ext>
                    </a:extLst>
                  </p:cNvPr>
                  <p:cNvSpPr/>
                  <p:nvPr/>
                </p:nvSpPr>
                <p:spPr>
                  <a:xfrm>
                    <a:off x="542810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4" name="Freeform: Shape 2073">
                    <a:extLst>
                      <a:ext uri="{FF2B5EF4-FFF2-40B4-BE49-F238E27FC236}">
                        <a16:creationId xmlns:a16="http://schemas.microsoft.com/office/drawing/2014/main" id="{27E3650F-EB70-D154-CB90-5B2AAD468D9A}"/>
                      </a:ext>
                    </a:extLst>
                  </p:cNvPr>
                  <p:cNvSpPr/>
                  <p:nvPr/>
                </p:nvSpPr>
                <p:spPr>
                  <a:xfrm>
                    <a:off x="5390292"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1" name="Graphic 16">
                  <a:extLst>
                    <a:ext uri="{FF2B5EF4-FFF2-40B4-BE49-F238E27FC236}">
                      <a16:creationId xmlns:a16="http://schemas.microsoft.com/office/drawing/2014/main" id="{0B513E04-995C-1B6B-5C01-8D7586ED5AE5}"/>
                    </a:ext>
                  </a:extLst>
                </p:cNvPr>
                <p:cNvGrpSpPr/>
                <p:nvPr/>
              </p:nvGrpSpPr>
              <p:grpSpPr>
                <a:xfrm>
                  <a:off x="5225414" y="3337083"/>
                  <a:ext cx="75723" cy="75628"/>
                  <a:chOff x="5225414" y="3337083"/>
                  <a:chExt cx="75723" cy="75628"/>
                </a:xfrm>
              </p:grpSpPr>
              <p:sp>
                <p:nvSpPr>
                  <p:cNvPr id="2071" name="Freeform: Shape 2070">
                    <a:extLst>
                      <a:ext uri="{FF2B5EF4-FFF2-40B4-BE49-F238E27FC236}">
                        <a16:creationId xmlns:a16="http://schemas.microsoft.com/office/drawing/2014/main" id="{0FD337A3-2C32-B5F6-213B-33DF147B2D4A}"/>
                      </a:ext>
                    </a:extLst>
                  </p:cNvPr>
                  <p:cNvSpPr/>
                  <p:nvPr/>
                </p:nvSpPr>
                <p:spPr>
                  <a:xfrm>
                    <a:off x="526322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2" name="Freeform: Shape 2071">
                    <a:extLst>
                      <a:ext uri="{FF2B5EF4-FFF2-40B4-BE49-F238E27FC236}">
                        <a16:creationId xmlns:a16="http://schemas.microsoft.com/office/drawing/2014/main" id="{3181D70D-A46B-F68C-8C01-7706BAB36832}"/>
                      </a:ext>
                    </a:extLst>
                  </p:cNvPr>
                  <p:cNvSpPr/>
                  <p:nvPr/>
                </p:nvSpPr>
                <p:spPr>
                  <a:xfrm>
                    <a:off x="5225414"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2" name="Graphic 16">
                  <a:extLst>
                    <a:ext uri="{FF2B5EF4-FFF2-40B4-BE49-F238E27FC236}">
                      <a16:creationId xmlns:a16="http://schemas.microsoft.com/office/drawing/2014/main" id="{00E5563C-9A14-C4FB-8807-639C1D335F0D}"/>
                    </a:ext>
                  </a:extLst>
                </p:cNvPr>
                <p:cNvGrpSpPr/>
                <p:nvPr/>
              </p:nvGrpSpPr>
              <p:grpSpPr>
                <a:xfrm>
                  <a:off x="5243416" y="3368896"/>
                  <a:ext cx="75723" cy="75723"/>
                  <a:chOff x="5243416" y="3368896"/>
                  <a:chExt cx="75723" cy="75723"/>
                </a:xfrm>
              </p:grpSpPr>
              <p:sp>
                <p:nvSpPr>
                  <p:cNvPr id="2069" name="Freeform: Shape 2068">
                    <a:extLst>
                      <a:ext uri="{FF2B5EF4-FFF2-40B4-BE49-F238E27FC236}">
                        <a16:creationId xmlns:a16="http://schemas.microsoft.com/office/drawing/2014/main" id="{8F86BCB0-8A04-0442-5F0B-73156120495F}"/>
                      </a:ext>
                    </a:extLst>
                  </p:cNvPr>
                  <p:cNvSpPr/>
                  <p:nvPr/>
                </p:nvSpPr>
                <p:spPr>
                  <a:xfrm>
                    <a:off x="5281231"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70" name="Freeform: Shape 2069">
                    <a:extLst>
                      <a:ext uri="{FF2B5EF4-FFF2-40B4-BE49-F238E27FC236}">
                        <a16:creationId xmlns:a16="http://schemas.microsoft.com/office/drawing/2014/main" id="{AF6E2F17-3084-2836-98C1-F1DB4CA895A0}"/>
                      </a:ext>
                    </a:extLst>
                  </p:cNvPr>
                  <p:cNvSpPr/>
                  <p:nvPr/>
                </p:nvSpPr>
                <p:spPr>
                  <a:xfrm>
                    <a:off x="5243416"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3" name="Graphic 16">
                  <a:extLst>
                    <a:ext uri="{FF2B5EF4-FFF2-40B4-BE49-F238E27FC236}">
                      <a16:creationId xmlns:a16="http://schemas.microsoft.com/office/drawing/2014/main" id="{1C615482-D724-16AC-7733-FAE7D97C42F3}"/>
                    </a:ext>
                  </a:extLst>
                </p:cNvPr>
                <p:cNvGrpSpPr/>
                <p:nvPr/>
              </p:nvGrpSpPr>
              <p:grpSpPr>
                <a:xfrm>
                  <a:off x="5263228" y="3368896"/>
                  <a:ext cx="75723" cy="75723"/>
                  <a:chOff x="5263228" y="3368896"/>
                  <a:chExt cx="75723" cy="75723"/>
                </a:xfrm>
              </p:grpSpPr>
              <p:sp>
                <p:nvSpPr>
                  <p:cNvPr id="2067" name="Freeform: Shape 2066">
                    <a:extLst>
                      <a:ext uri="{FF2B5EF4-FFF2-40B4-BE49-F238E27FC236}">
                        <a16:creationId xmlns:a16="http://schemas.microsoft.com/office/drawing/2014/main" id="{8EFC1D1C-5E7F-C755-476F-953C373B62A8}"/>
                      </a:ext>
                    </a:extLst>
                  </p:cNvPr>
                  <p:cNvSpPr/>
                  <p:nvPr/>
                </p:nvSpPr>
                <p:spPr>
                  <a:xfrm>
                    <a:off x="5301138"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8" name="Freeform: Shape 2067">
                    <a:extLst>
                      <a:ext uri="{FF2B5EF4-FFF2-40B4-BE49-F238E27FC236}">
                        <a16:creationId xmlns:a16="http://schemas.microsoft.com/office/drawing/2014/main" id="{EAF72249-A5AE-3695-BB61-C7FF9235E445}"/>
                      </a:ext>
                    </a:extLst>
                  </p:cNvPr>
                  <p:cNvSpPr/>
                  <p:nvPr/>
                </p:nvSpPr>
                <p:spPr>
                  <a:xfrm>
                    <a:off x="5263228"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4" name="Graphic 16">
                  <a:extLst>
                    <a:ext uri="{FF2B5EF4-FFF2-40B4-BE49-F238E27FC236}">
                      <a16:creationId xmlns:a16="http://schemas.microsoft.com/office/drawing/2014/main" id="{EE9D05C4-6AE3-30EC-2C42-AE8355B4426F}"/>
                    </a:ext>
                  </a:extLst>
                </p:cNvPr>
                <p:cNvGrpSpPr/>
                <p:nvPr/>
              </p:nvGrpSpPr>
              <p:grpSpPr>
                <a:xfrm>
                  <a:off x="5281231" y="3387089"/>
                  <a:ext cx="75628" cy="75723"/>
                  <a:chOff x="5281231" y="3387089"/>
                  <a:chExt cx="75628" cy="75723"/>
                </a:xfrm>
              </p:grpSpPr>
              <p:sp>
                <p:nvSpPr>
                  <p:cNvPr id="2065" name="Freeform: Shape 2064">
                    <a:extLst>
                      <a:ext uri="{FF2B5EF4-FFF2-40B4-BE49-F238E27FC236}">
                        <a16:creationId xmlns:a16="http://schemas.microsoft.com/office/drawing/2014/main" id="{D8A4F48D-EF77-271E-965C-4F6381C384B5}"/>
                      </a:ext>
                    </a:extLst>
                  </p:cNvPr>
                  <p:cNvSpPr/>
                  <p:nvPr/>
                </p:nvSpPr>
                <p:spPr>
                  <a:xfrm>
                    <a:off x="5319045"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6" name="Freeform: Shape 2065">
                    <a:extLst>
                      <a:ext uri="{FF2B5EF4-FFF2-40B4-BE49-F238E27FC236}">
                        <a16:creationId xmlns:a16="http://schemas.microsoft.com/office/drawing/2014/main" id="{F31A769B-C662-B777-18FD-55ABFC83778E}"/>
                      </a:ext>
                    </a:extLst>
                  </p:cNvPr>
                  <p:cNvSpPr/>
                  <p:nvPr/>
                </p:nvSpPr>
                <p:spPr>
                  <a:xfrm>
                    <a:off x="5281231" y="342490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5" name="Graphic 16">
                  <a:extLst>
                    <a:ext uri="{FF2B5EF4-FFF2-40B4-BE49-F238E27FC236}">
                      <a16:creationId xmlns:a16="http://schemas.microsoft.com/office/drawing/2014/main" id="{377F2494-2D61-96CD-191F-871D382065C0}"/>
                    </a:ext>
                  </a:extLst>
                </p:cNvPr>
                <p:cNvGrpSpPr/>
                <p:nvPr/>
              </p:nvGrpSpPr>
              <p:grpSpPr>
                <a:xfrm>
                  <a:off x="5273134" y="3368896"/>
                  <a:ext cx="75628" cy="75723"/>
                  <a:chOff x="5273134" y="3368896"/>
                  <a:chExt cx="75628" cy="75723"/>
                </a:xfrm>
              </p:grpSpPr>
              <p:sp>
                <p:nvSpPr>
                  <p:cNvPr id="2063" name="Freeform: Shape 2062">
                    <a:extLst>
                      <a:ext uri="{FF2B5EF4-FFF2-40B4-BE49-F238E27FC236}">
                        <a16:creationId xmlns:a16="http://schemas.microsoft.com/office/drawing/2014/main" id="{0A8117F5-12CF-D2D5-5BFB-A17227429594}"/>
                      </a:ext>
                    </a:extLst>
                  </p:cNvPr>
                  <p:cNvSpPr/>
                  <p:nvPr/>
                </p:nvSpPr>
                <p:spPr>
                  <a:xfrm>
                    <a:off x="5310949"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4" name="Freeform: Shape 2063">
                    <a:extLst>
                      <a:ext uri="{FF2B5EF4-FFF2-40B4-BE49-F238E27FC236}">
                        <a16:creationId xmlns:a16="http://schemas.microsoft.com/office/drawing/2014/main" id="{8684F995-C4CD-1DD1-47B9-ACB173EDE9DA}"/>
                      </a:ext>
                    </a:extLst>
                  </p:cNvPr>
                  <p:cNvSpPr/>
                  <p:nvPr/>
                </p:nvSpPr>
                <p:spPr>
                  <a:xfrm>
                    <a:off x="5273134" y="34067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6" name="Graphic 16">
                  <a:extLst>
                    <a:ext uri="{FF2B5EF4-FFF2-40B4-BE49-F238E27FC236}">
                      <a16:creationId xmlns:a16="http://schemas.microsoft.com/office/drawing/2014/main" id="{F078238C-97F8-DE65-960D-E1F9B69A2EC1}"/>
                    </a:ext>
                  </a:extLst>
                </p:cNvPr>
                <p:cNvGrpSpPr/>
                <p:nvPr/>
              </p:nvGrpSpPr>
              <p:grpSpPr>
                <a:xfrm>
                  <a:off x="5291041" y="3387089"/>
                  <a:ext cx="75723" cy="75723"/>
                  <a:chOff x="5291041" y="3387089"/>
                  <a:chExt cx="75723" cy="75723"/>
                </a:xfrm>
              </p:grpSpPr>
              <p:sp>
                <p:nvSpPr>
                  <p:cNvPr id="2061" name="Freeform: Shape 2060">
                    <a:extLst>
                      <a:ext uri="{FF2B5EF4-FFF2-40B4-BE49-F238E27FC236}">
                        <a16:creationId xmlns:a16="http://schemas.microsoft.com/office/drawing/2014/main" id="{FA01EBFC-0671-4167-CF85-0B61FFCEEBFF}"/>
                      </a:ext>
                    </a:extLst>
                  </p:cNvPr>
                  <p:cNvSpPr/>
                  <p:nvPr/>
                </p:nvSpPr>
                <p:spPr>
                  <a:xfrm>
                    <a:off x="532885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2" name="Freeform: Shape 2061">
                    <a:extLst>
                      <a:ext uri="{FF2B5EF4-FFF2-40B4-BE49-F238E27FC236}">
                        <a16:creationId xmlns:a16="http://schemas.microsoft.com/office/drawing/2014/main" id="{70F8E8A1-EE8C-0784-B125-4134A06195A0}"/>
                      </a:ext>
                    </a:extLst>
                  </p:cNvPr>
                  <p:cNvSpPr/>
                  <p:nvPr/>
                </p:nvSpPr>
                <p:spPr>
                  <a:xfrm>
                    <a:off x="5291041" y="34249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7" name="Graphic 16">
                  <a:extLst>
                    <a:ext uri="{FF2B5EF4-FFF2-40B4-BE49-F238E27FC236}">
                      <a16:creationId xmlns:a16="http://schemas.microsoft.com/office/drawing/2014/main" id="{A08FD2C7-F727-4E57-1A44-1B61EAB84B15}"/>
                    </a:ext>
                  </a:extLst>
                </p:cNvPr>
                <p:cNvGrpSpPr/>
                <p:nvPr/>
              </p:nvGrpSpPr>
              <p:grpSpPr>
                <a:xfrm>
                  <a:off x="5302471" y="3387089"/>
                  <a:ext cx="75628" cy="75723"/>
                  <a:chOff x="5302471" y="3387089"/>
                  <a:chExt cx="75628" cy="75723"/>
                </a:xfrm>
              </p:grpSpPr>
              <p:sp>
                <p:nvSpPr>
                  <p:cNvPr id="2059" name="Freeform: Shape 2058">
                    <a:extLst>
                      <a:ext uri="{FF2B5EF4-FFF2-40B4-BE49-F238E27FC236}">
                        <a16:creationId xmlns:a16="http://schemas.microsoft.com/office/drawing/2014/main" id="{95C35E87-CB6B-FDA8-B28A-50D137BDBD0E}"/>
                      </a:ext>
                    </a:extLst>
                  </p:cNvPr>
                  <p:cNvSpPr/>
                  <p:nvPr/>
                </p:nvSpPr>
                <p:spPr>
                  <a:xfrm>
                    <a:off x="534028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60" name="Freeform: Shape 2059">
                    <a:extLst>
                      <a:ext uri="{FF2B5EF4-FFF2-40B4-BE49-F238E27FC236}">
                        <a16:creationId xmlns:a16="http://schemas.microsoft.com/office/drawing/2014/main" id="{7E4EDE0F-E586-943A-933B-6B101F8662B5}"/>
                      </a:ext>
                    </a:extLst>
                  </p:cNvPr>
                  <p:cNvSpPr/>
                  <p:nvPr/>
                </p:nvSpPr>
                <p:spPr>
                  <a:xfrm>
                    <a:off x="5302471" y="342490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8" name="Graphic 16">
                  <a:extLst>
                    <a:ext uri="{FF2B5EF4-FFF2-40B4-BE49-F238E27FC236}">
                      <a16:creationId xmlns:a16="http://schemas.microsoft.com/office/drawing/2014/main" id="{021C5F06-E2F2-5222-4537-D9BD246C5FDE}"/>
                    </a:ext>
                  </a:extLst>
                </p:cNvPr>
                <p:cNvGrpSpPr/>
                <p:nvPr/>
              </p:nvGrpSpPr>
              <p:grpSpPr>
                <a:xfrm>
                  <a:off x="5153215" y="3334130"/>
                  <a:ext cx="75628" cy="75723"/>
                  <a:chOff x="5153215" y="3334130"/>
                  <a:chExt cx="75628" cy="75723"/>
                </a:xfrm>
              </p:grpSpPr>
              <p:sp>
                <p:nvSpPr>
                  <p:cNvPr id="2057" name="Freeform: Shape 2056">
                    <a:extLst>
                      <a:ext uri="{FF2B5EF4-FFF2-40B4-BE49-F238E27FC236}">
                        <a16:creationId xmlns:a16="http://schemas.microsoft.com/office/drawing/2014/main" id="{98C4E8EB-1A2E-2505-D769-2067ACA9160B}"/>
                      </a:ext>
                    </a:extLst>
                  </p:cNvPr>
                  <p:cNvSpPr/>
                  <p:nvPr/>
                </p:nvSpPr>
                <p:spPr>
                  <a:xfrm>
                    <a:off x="5191029" y="3334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8" name="Freeform: Shape 2057">
                    <a:extLst>
                      <a:ext uri="{FF2B5EF4-FFF2-40B4-BE49-F238E27FC236}">
                        <a16:creationId xmlns:a16="http://schemas.microsoft.com/office/drawing/2014/main" id="{769E536C-5BFA-BBA8-512D-EE75C458A1DB}"/>
                      </a:ext>
                    </a:extLst>
                  </p:cNvPr>
                  <p:cNvSpPr/>
                  <p:nvPr/>
                </p:nvSpPr>
                <p:spPr>
                  <a:xfrm>
                    <a:off x="5153215" y="337194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19" name="Graphic 16">
                  <a:extLst>
                    <a:ext uri="{FF2B5EF4-FFF2-40B4-BE49-F238E27FC236}">
                      <a16:creationId xmlns:a16="http://schemas.microsoft.com/office/drawing/2014/main" id="{7C5CF5CA-C7F7-2AB9-70A0-B0A35257BEF8}"/>
                    </a:ext>
                  </a:extLst>
                </p:cNvPr>
                <p:cNvGrpSpPr/>
                <p:nvPr/>
              </p:nvGrpSpPr>
              <p:grpSpPr>
                <a:xfrm>
                  <a:off x="5173884" y="3337083"/>
                  <a:ext cx="75628" cy="75628"/>
                  <a:chOff x="5173884" y="3337083"/>
                  <a:chExt cx="75628" cy="75628"/>
                </a:xfrm>
              </p:grpSpPr>
              <p:sp>
                <p:nvSpPr>
                  <p:cNvPr id="2055" name="Freeform: Shape 2054">
                    <a:extLst>
                      <a:ext uri="{FF2B5EF4-FFF2-40B4-BE49-F238E27FC236}">
                        <a16:creationId xmlns:a16="http://schemas.microsoft.com/office/drawing/2014/main" id="{66D3D56A-47EA-F10B-B0E3-A924BBFEEE25}"/>
                      </a:ext>
                    </a:extLst>
                  </p:cNvPr>
                  <p:cNvSpPr/>
                  <p:nvPr/>
                </p:nvSpPr>
                <p:spPr>
                  <a:xfrm>
                    <a:off x="521169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6" name="Freeform: Shape 2055">
                    <a:extLst>
                      <a:ext uri="{FF2B5EF4-FFF2-40B4-BE49-F238E27FC236}">
                        <a16:creationId xmlns:a16="http://schemas.microsoft.com/office/drawing/2014/main" id="{C74537FC-1762-8D2E-243F-C80C01DC925C}"/>
                      </a:ext>
                    </a:extLst>
                  </p:cNvPr>
                  <p:cNvSpPr/>
                  <p:nvPr/>
                </p:nvSpPr>
                <p:spPr>
                  <a:xfrm>
                    <a:off x="5173884"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0" name="Graphic 16">
                  <a:extLst>
                    <a:ext uri="{FF2B5EF4-FFF2-40B4-BE49-F238E27FC236}">
                      <a16:creationId xmlns:a16="http://schemas.microsoft.com/office/drawing/2014/main" id="{8B07B0D4-5385-0A37-ACCB-A6E4FB348484}"/>
                    </a:ext>
                  </a:extLst>
                </p:cNvPr>
                <p:cNvGrpSpPr/>
                <p:nvPr/>
              </p:nvGrpSpPr>
              <p:grpSpPr>
                <a:xfrm>
                  <a:off x="5191029" y="3337083"/>
                  <a:ext cx="75723" cy="75628"/>
                  <a:chOff x="5191029" y="3337083"/>
                  <a:chExt cx="75723" cy="75628"/>
                </a:xfrm>
              </p:grpSpPr>
              <p:sp>
                <p:nvSpPr>
                  <p:cNvPr id="2053" name="Freeform: Shape 2052">
                    <a:extLst>
                      <a:ext uri="{FF2B5EF4-FFF2-40B4-BE49-F238E27FC236}">
                        <a16:creationId xmlns:a16="http://schemas.microsoft.com/office/drawing/2014/main" id="{F3F85958-5FD4-3530-13BC-DAF0C5E87F93}"/>
                      </a:ext>
                    </a:extLst>
                  </p:cNvPr>
                  <p:cNvSpPr/>
                  <p:nvPr/>
                </p:nvSpPr>
                <p:spPr>
                  <a:xfrm>
                    <a:off x="522884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4" name="Freeform: Shape 2053">
                    <a:extLst>
                      <a:ext uri="{FF2B5EF4-FFF2-40B4-BE49-F238E27FC236}">
                        <a16:creationId xmlns:a16="http://schemas.microsoft.com/office/drawing/2014/main" id="{8170D18F-6CA9-D020-E973-D1F4F1EC48B4}"/>
                      </a:ext>
                    </a:extLst>
                  </p:cNvPr>
                  <p:cNvSpPr/>
                  <p:nvPr/>
                </p:nvSpPr>
                <p:spPr>
                  <a:xfrm>
                    <a:off x="5191029"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1" name="Graphic 16">
                  <a:extLst>
                    <a:ext uri="{FF2B5EF4-FFF2-40B4-BE49-F238E27FC236}">
                      <a16:creationId xmlns:a16="http://schemas.microsoft.com/office/drawing/2014/main" id="{67CD36BE-FC3B-E930-A351-AD66785C1370}"/>
                    </a:ext>
                  </a:extLst>
                </p:cNvPr>
                <p:cNvGrpSpPr/>
                <p:nvPr/>
              </p:nvGrpSpPr>
              <p:grpSpPr>
                <a:xfrm>
                  <a:off x="5208269" y="3337083"/>
                  <a:ext cx="75628" cy="75628"/>
                  <a:chOff x="5208269" y="3337083"/>
                  <a:chExt cx="75628" cy="75628"/>
                </a:xfrm>
              </p:grpSpPr>
              <p:sp>
                <p:nvSpPr>
                  <p:cNvPr id="2051" name="Freeform: Shape 2050">
                    <a:extLst>
                      <a:ext uri="{FF2B5EF4-FFF2-40B4-BE49-F238E27FC236}">
                        <a16:creationId xmlns:a16="http://schemas.microsoft.com/office/drawing/2014/main" id="{40397C10-6D7E-6F24-E581-E6ED35F790AB}"/>
                      </a:ext>
                    </a:extLst>
                  </p:cNvPr>
                  <p:cNvSpPr/>
                  <p:nvPr/>
                </p:nvSpPr>
                <p:spPr>
                  <a:xfrm>
                    <a:off x="524608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2" name="Freeform: Shape 2051">
                    <a:extLst>
                      <a:ext uri="{FF2B5EF4-FFF2-40B4-BE49-F238E27FC236}">
                        <a16:creationId xmlns:a16="http://schemas.microsoft.com/office/drawing/2014/main" id="{A2C451B0-3DD8-2D87-21F1-E956ABD26E93}"/>
                      </a:ext>
                    </a:extLst>
                  </p:cNvPr>
                  <p:cNvSpPr/>
                  <p:nvPr/>
                </p:nvSpPr>
                <p:spPr>
                  <a:xfrm>
                    <a:off x="5208269"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2" name="Graphic 16">
                  <a:extLst>
                    <a:ext uri="{FF2B5EF4-FFF2-40B4-BE49-F238E27FC236}">
                      <a16:creationId xmlns:a16="http://schemas.microsoft.com/office/drawing/2014/main" id="{4B656E58-8C6D-67DA-784E-41966BBB7891}"/>
                    </a:ext>
                  </a:extLst>
                </p:cNvPr>
                <p:cNvGrpSpPr/>
                <p:nvPr/>
              </p:nvGrpSpPr>
              <p:grpSpPr>
                <a:xfrm>
                  <a:off x="4432553" y="3045523"/>
                  <a:ext cx="75628" cy="75628"/>
                  <a:chOff x="4432553" y="3045523"/>
                  <a:chExt cx="75628" cy="75628"/>
                </a:xfrm>
              </p:grpSpPr>
              <p:sp>
                <p:nvSpPr>
                  <p:cNvPr id="2049" name="Freeform: Shape 2048">
                    <a:extLst>
                      <a:ext uri="{FF2B5EF4-FFF2-40B4-BE49-F238E27FC236}">
                        <a16:creationId xmlns:a16="http://schemas.microsoft.com/office/drawing/2014/main" id="{7B154969-DE16-C135-B86E-417752BB83B5}"/>
                      </a:ext>
                    </a:extLst>
                  </p:cNvPr>
                  <p:cNvSpPr/>
                  <p:nvPr/>
                </p:nvSpPr>
                <p:spPr>
                  <a:xfrm>
                    <a:off x="4470367"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50" name="Freeform: Shape 2049">
                    <a:extLst>
                      <a:ext uri="{FF2B5EF4-FFF2-40B4-BE49-F238E27FC236}">
                        <a16:creationId xmlns:a16="http://schemas.microsoft.com/office/drawing/2014/main" id="{EBA4E7A9-BAA2-A5DA-86F0-792A1A0ABB6E}"/>
                      </a:ext>
                    </a:extLst>
                  </p:cNvPr>
                  <p:cNvSpPr/>
                  <p:nvPr/>
                </p:nvSpPr>
                <p:spPr>
                  <a:xfrm>
                    <a:off x="4432553"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3" name="Graphic 16">
                  <a:extLst>
                    <a:ext uri="{FF2B5EF4-FFF2-40B4-BE49-F238E27FC236}">
                      <a16:creationId xmlns:a16="http://schemas.microsoft.com/office/drawing/2014/main" id="{2B2E36E5-A080-0FB4-90FF-CC674D53EC1C}"/>
                    </a:ext>
                  </a:extLst>
                </p:cNvPr>
                <p:cNvGrpSpPr/>
                <p:nvPr/>
              </p:nvGrpSpPr>
              <p:grpSpPr>
                <a:xfrm>
                  <a:off x="4451413" y="3045523"/>
                  <a:ext cx="75723" cy="75628"/>
                  <a:chOff x="4451413" y="3045523"/>
                  <a:chExt cx="75723" cy="75628"/>
                </a:xfrm>
              </p:grpSpPr>
              <p:sp>
                <p:nvSpPr>
                  <p:cNvPr id="2047" name="Freeform: Shape 2046">
                    <a:extLst>
                      <a:ext uri="{FF2B5EF4-FFF2-40B4-BE49-F238E27FC236}">
                        <a16:creationId xmlns:a16="http://schemas.microsoft.com/office/drawing/2014/main" id="{44725D3D-9FF5-DB2A-F155-986923B21D3D}"/>
                      </a:ext>
                    </a:extLst>
                  </p:cNvPr>
                  <p:cNvSpPr/>
                  <p:nvPr/>
                </p:nvSpPr>
                <p:spPr>
                  <a:xfrm>
                    <a:off x="448932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8" name="Freeform: Shape 2047">
                    <a:extLst>
                      <a:ext uri="{FF2B5EF4-FFF2-40B4-BE49-F238E27FC236}">
                        <a16:creationId xmlns:a16="http://schemas.microsoft.com/office/drawing/2014/main" id="{E5A3788B-969C-B964-4C5F-DAC0266A5D90}"/>
                      </a:ext>
                    </a:extLst>
                  </p:cNvPr>
                  <p:cNvSpPr/>
                  <p:nvPr/>
                </p:nvSpPr>
                <p:spPr>
                  <a:xfrm>
                    <a:off x="4451413"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4" name="Graphic 16">
                  <a:extLst>
                    <a:ext uri="{FF2B5EF4-FFF2-40B4-BE49-F238E27FC236}">
                      <a16:creationId xmlns:a16="http://schemas.microsoft.com/office/drawing/2014/main" id="{B68ABB15-7184-0359-693C-6058849F7DA8}"/>
                    </a:ext>
                  </a:extLst>
                </p:cNvPr>
                <p:cNvGrpSpPr/>
                <p:nvPr/>
              </p:nvGrpSpPr>
              <p:grpSpPr>
                <a:xfrm>
                  <a:off x="4470367" y="3045523"/>
                  <a:ext cx="75723" cy="75628"/>
                  <a:chOff x="4470367" y="3045523"/>
                  <a:chExt cx="75723" cy="75628"/>
                </a:xfrm>
              </p:grpSpPr>
              <p:sp>
                <p:nvSpPr>
                  <p:cNvPr id="2045" name="Freeform: Shape 2044">
                    <a:extLst>
                      <a:ext uri="{FF2B5EF4-FFF2-40B4-BE49-F238E27FC236}">
                        <a16:creationId xmlns:a16="http://schemas.microsoft.com/office/drawing/2014/main" id="{BD2E0AB6-5862-5B43-EC93-385367505BFE}"/>
                      </a:ext>
                    </a:extLst>
                  </p:cNvPr>
                  <p:cNvSpPr/>
                  <p:nvPr/>
                </p:nvSpPr>
                <p:spPr>
                  <a:xfrm>
                    <a:off x="450818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6" name="Freeform: Shape 2045">
                    <a:extLst>
                      <a:ext uri="{FF2B5EF4-FFF2-40B4-BE49-F238E27FC236}">
                        <a16:creationId xmlns:a16="http://schemas.microsoft.com/office/drawing/2014/main" id="{C47711FA-2A59-CBA1-14B9-9215EBB6639D}"/>
                      </a:ext>
                    </a:extLst>
                  </p:cNvPr>
                  <p:cNvSpPr/>
                  <p:nvPr/>
                </p:nvSpPr>
                <p:spPr>
                  <a:xfrm>
                    <a:off x="4470367"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5" name="Graphic 16">
                  <a:extLst>
                    <a:ext uri="{FF2B5EF4-FFF2-40B4-BE49-F238E27FC236}">
                      <a16:creationId xmlns:a16="http://schemas.microsoft.com/office/drawing/2014/main" id="{01968672-AF99-FBB7-CE42-449289D83C62}"/>
                    </a:ext>
                  </a:extLst>
                </p:cNvPr>
                <p:cNvGrpSpPr/>
                <p:nvPr/>
              </p:nvGrpSpPr>
              <p:grpSpPr>
                <a:xfrm>
                  <a:off x="4481607" y="3068002"/>
                  <a:ext cx="75628" cy="75628"/>
                  <a:chOff x="4481607" y="3068002"/>
                  <a:chExt cx="75628" cy="75628"/>
                </a:xfrm>
              </p:grpSpPr>
              <p:sp>
                <p:nvSpPr>
                  <p:cNvPr id="2043" name="Freeform: Shape 2042">
                    <a:extLst>
                      <a:ext uri="{FF2B5EF4-FFF2-40B4-BE49-F238E27FC236}">
                        <a16:creationId xmlns:a16="http://schemas.microsoft.com/office/drawing/2014/main" id="{D036F3A3-2920-2765-028D-908CEFE3B696}"/>
                      </a:ext>
                    </a:extLst>
                  </p:cNvPr>
                  <p:cNvSpPr/>
                  <p:nvPr/>
                </p:nvSpPr>
                <p:spPr>
                  <a:xfrm>
                    <a:off x="4519421"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4" name="Freeform: Shape 2043">
                    <a:extLst>
                      <a:ext uri="{FF2B5EF4-FFF2-40B4-BE49-F238E27FC236}">
                        <a16:creationId xmlns:a16="http://schemas.microsoft.com/office/drawing/2014/main" id="{546A1E76-4E00-4914-15B6-FBB785DAD582}"/>
                      </a:ext>
                    </a:extLst>
                  </p:cNvPr>
                  <p:cNvSpPr/>
                  <p:nvPr/>
                </p:nvSpPr>
                <p:spPr>
                  <a:xfrm>
                    <a:off x="4481607" y="310581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6" name="Graphic 16">
                  <a:extLst>
                    <a:ext uri="{FF2B5EF4-FFF2-40B4-BE49-F238E27FC236}">
                      <a16:creationId xmlns:a16="http://schemas.microsoft.com/office/drawing/2014/main" id="{96CD35C4-95A4-0DD3-5B6B-D841CA6A4242}"/>
                    </a:ext>
                  </a:extLst>
                </p:cNvPr>
                <p:cNvGrpSpPr/>
                <p:nvPr/>
              </p:nvGrpSpPr>
              <p:grpSpPr>
                <a:xfrm>
                  <a:off x="4500466" y="3068002"/>
                  <a:ext cx="75723" cy="75628"/>
                  <a:chOff x="4500466" y="3068002"/>
                  <a:chExt cx="75723" cy="75628"/>
                </a:xfrm>
              </p:grpSpPr>
              <p:sp>
                <p:nvSpPr>
                  <p:cNvPr id="2041" name="Freeform: Shape 2040">
                    <a:extLst>
                      <a:ext uri="{FF2B5EF4-FFF2-40B4-BE49-F238E27FC236}">
                        <a16:creationId xmlns:a16="http://schemas.microsoft.com/office/drawing/2014/main" id="{E9C8062F-31ED-B5BB-7F5E-DA3AFAC7BD1C}"/>
                      </a:ext>
                    </a:extLst>
                  </p:cNvPr>
                  <p:cNvSpPr/>
                  <p:nvPr/>
                </p:nvSpPr>
                <p:spPr>
                  <a:xfrm>
                    <a:off x="4538376"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2" name="Freeform: Shape 2041">
                    <a:extLst>
                      <a:ext uri="{FF2B5EF4-FFF2-40B4-BE49-F238E27FC236}">
                        <a16:creationId xmlns:a16="http://schemas.microsoft.com/office/drawing/2014/main" id="{F4F9A3D3-8F33-95A1-6E5D-5C9EE2ED62BF}"/>
                      </a:ext>
                    </a:extLst>
                  </p:cNvPr>
                  <p:cNvSpPr/>
                  <p:nvPr/>
                </p:nvSpPr>
                <p:spPr>
                  <a:xfrm>
                    <a:off x="4500466"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7" name="Graphic 16">
                  <a:extLst>
                    <a:ext uri="{FF2B5EF4-FFF2-40B4-BE49-F238E27FC236}">
                      <a16:creationId xmlns:a16="http://schemas.microsoft.com/office/drawing/2014/main" id="{62C9F8C4-475B-EDB3-41D4-221DFFC0A3FF}"/>
                    </a:ext>
                  </a:extLst>
                </p:cNvPr>
                <p:cNvGrpSpPr/>
                <p:nvPr/>
              </p:nvGrpSpPr>
              <p:grpSpPr>
                <a:xfrm>
                  <a:off x="4519421" y="3068002"/>
                  <a:ext cx="75723" cy="75628"/>
                  <a:chOff x="4519421" y="3068002"/>
                  <a:chExt cx="75723" cy="75628"/>
                </a:xfrm>
              </p:grpSpPr>
              <p:sp>
                <p:nvSpPr>
                  <p:cNvPr id="2039" name="Freeform: Shape 2038">
                    <a:extLst>
                      <a:ext uri="{FF2B5EF4-FFF2-40B4-BE49-F238E27FC236}">
                        <a16:creationId xmlns:a16="http://schemas.microsoft.com/office/drawing/2014/main" id="{191F1B9D-4D66-43A9-5F7D-C96B2176CF51}"/>
                      </a:ext>
                    </a:extLst>
                  </p:cNvPr>
                  <p:cNvSpPr/>
                  <p:nvPr/>
                </p:nvSpPr>
                <p:spPr>
                  <a:xfrm>
                    <a:off x="4557235"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40" name="Freeform: Shape 2039">
                    <a:extLst>
                      <a:ext uri="{FF2B5EF4-FFF2-40B4-BE49-F238E27FC236}">
                        <a16:creationId xmlns:a16="http://schemas.microsoft.com/office/drawing/2014/main" id="{8076919D-6DB2-D494-4EF2-FF22704C68D3}"/>
                      </a:ext>
                    </a:extLst>
                  </p:cNvPr>
                  <p:cNvSpPr/>
                  <p:nvPr/>
                </p:nvSpPr>
                <p:spPr>
                  <a:xfrm>
                    <a:off x="4519421"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8" name="Graphic 16">
                  <a:extLst>
                    <a:ext uri="{FF2B5EF4-FFF2-40B4-BE49-F238E27FC236}">
                      <a16:creationId xmlns:a16="http://schemas.microsoft.com/office/drawing/2014/main" id="{EB8E2954-9E7D-100C-028B-8DAB709D8D98}"/>
                    </a:ext>
                  </a:extLst>
                </p:cNvPr>
                <p:cNvGrpSpPr/>
                <p:nvPr/>
              </p:nvGrpSpPr>
              <p:grpSpPr>
                <a:xfrm>
                  <a:off x="4538376" y="3068002"/>
                  <a:ext cx="75628" cy="75628"/>
                  <a:chOff x="4538376" y="3068002"/>
                  <a:chExt cx="75628" cy="75628"/>
                </a:xfrm>
              </p:grpSpPr>
              <p:sp>
                <p:nvSpPr>
                  <p:cNvPr id="2037" name="Freeform: Shape 2036">
                    <a:extLst>
                      <a:ext uri="{FF2B5EF4-FFF2-40B4-BE49-F238E27FC236}">
                        <a16:creationId xmlns:a16="http://schemas.microsoft.com/office/drawing/2014/main" id="{C9C8FF8B-2FDF-3297-D825-6A6459F94A8F}"/>
                      </a:ext>
                    </a:extLst>
                  </p:cNvPr>
                  <p:cNvSpPr/>
                  <p:nvPr/>
                </p:nvSpPr>
                <p:spPr>
                  <a:xfrm>
                    <a:off x="4576190"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8" name="Freeform: Shape 2037">
                    <a:extLst>
                      <a:ext uri="{FF2B5EF4-FFF2-40B4-BE49-F238E27FC236}">
                        <a16:creationId xmlns:a16="http://schemas.microsoft.com/office/drawing/2014/main" id="{993B06D6-D0DC-BD5A-965A-D634D9ACCA6E}"/>
                      </a:ext>
                    </a:extLst>
                  </p:cNvPr>
                  <p:cNvSpPr/>
                  <p:nvPr/>
                </p:nvSpPr>
                <p:spPr>
                  <a:xfrm>
                    <a:off x="4538376"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29" name="Graphic 16">
                  <a:extLst>
                    <a:ext uri="{FF2B5EF4-FFF2-40B4-BE49-F238E27FC236}">
                      <a16:creationId xmlns:a16="http://schemas.microsoft.com/office/drawing/2014/main" id="{94D23933-A984-1631-F2B3-C02C0DBBE1F7}"/>
                    </a:ext>
                  </a:extLst>
                </p:cNvPr>
                <p:cNvGrpSpPr/>
                <p:nvPr/>
              </p:nvGrpSpPr>
              <p:grpSpPr>
                <a:xfrm>
                  <a:off x="4557235" y="3077336"/>
                  <a:ext cx="75723" cy="75723"/>
                  <a:chOff x="4557235" y="3077336"/>
                  <a:chExt cx="75723" cy="75723"/>
                </a:xfrm>
              </p:grpSpPr>
              <p:sp>
                <p:nvSpPr>
                  <p:cNvPr id="2035" name="Freeform: Shape 2034">
                    <a:extLst>
                      <a:ext uri="{FF2B5EF4-FFF2-40B4-BE49-F238E27FC236}">
                        <a16:creationId xmlns:a16="http://schemas.microsoft.com/office/drawing/2014/main" id="{70B75614-1E16-7FE4-2048-BEEDD2B9159F}"/>
                      </a:ext>
                    </a:extLst>
                  </p:cNvPr>
                  <p:cNvSpPr/>
                  <p:nvPr/>
                </p:nvSpPr>
                <p:spPr>
                  <a:xfrm>
                    <a:off x="4595145"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6" name="Freeform: Shape 2035">
                    <a:extLst>
                      <a:ext uri="{FF2B5EF4-FFF2-40B4-BE49-F238E27FC236}">
                        <a16:creationId xmlns:a16="http://schemas.microsoft.com/office/drawing/2014/main" id="{EFF8BB3C-2378-0866-2A5C-19EDA53B1CFA}"/>
                      </a:ext>
                    </a:extLst>
                  </p:cNvPr>
                  <p:cNvSpPr/>
                  <p:nvPr/>
                </p:nvSpPr>
                <p:spPr>
                  <a:xfrm>
                    <a:off x="4557235"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0" name="Graphic 16">
                  <a:extLst>
                    <a:ext uri="{FF2B5EF4-FFF2-40B4-BE49-F238E27FC236}">
                      <a16:creationId xmlns:a16="http://schemas.microsoft.com/office/drawing/2014/main" id="{C1221A5C-B479-3DE7-F057-52AD2E7A67E4}"/>
                    </a:ext>
                  </a:extLst>
                </p:cNvPr>
                <p:cNvGrpSpPr/>
                <p:nvPr/>
              </p:nvGrpSpPr>
              <p:grpSpPr>
                <a:xfrm>
                  <a:off x="4576190" y="3077336"/>
                  <a:ext cx="75723" cy="75723"/>
                  <a:chOff x="4576190" y="3077336"/>
                  <a:chExt cx="75723" cy="75723"/>
                </a:xfrm>
              </p:grpSpPr>
              <p:sp>
                <p:nvSpPr>
                  <p:cNvPr id="2033" name="Freeform: Shape 2032">
                    <a:extLst>
                      <a:ext uri="{FF2B5EF4-FFF2-40B4-BE49-F238E27FC236}">
                        <a16:creationId xmlns:a16="http://schemas.microsoft.com/office/drawing/2014/main" id="{6EAFC024-8165-4691-EB97-6CDA90CBC795}"/>
                      </a:ext>
                    </a:extLst>
                  </p:cNvPr>
                  <p:cNvSpPr/>
                  <p:nvPr/>
                </p:nvSpPr>
                <p:spPr>
                  <a:xfrm>
                    <a:off x="4614004"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4" name="Freeform: Shape 2033">
                    <a:extLst>
                      <a:ext uri="{FF2B5EF4-FFF2-40B4-BE49-F238E27FC236}">
                        <a16:creationId xmlns:a16="http://schemas.microsoft.com/office/drawing/2014/main" id="{49BE56F2-56DF-EA9B-D38C-99D259766F5B}"/>
                      </a:ext>
                    </a:extLst>
                  </p:cNvPr>
                  <p:cNvSpPr/>
                  <p:nvPr/>
                </p:nvSpPr>
                <p:spPr>
                  <a:xfrm>
                    <a:off x="4576190"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1" name="Graphic 16">
                  <a:extLst>
                    <a:ext uri="{FF2B5EF4-FFF2-40B4-BE49-F238E27FC236}">
                      <a16:creationId xmlns:a16="http://schemas.microsoft.com/office/drawing/2014/main" id="{79E53E7F-C6CA-AFED-A9FD-4039C03B66AC}"/>
                    </a:ext>
                  </a:extLst>
                </p:cNvPr>
                <p:cNvGrpSpPr/>
                <p:nvPr/>
              </p:nvGrpSpPr>
              <p:grpSpPr>
                <a:xfrm>
                  <a:off x="4595145" y="3085718"/>
                  <a:ext cx="75628" cy="75628"/>
                  <a:chOff x="4595145" y="3085718"/>
                  <a:chExt cx="75628" cy="75628"/>
                </a:xfrm>
              </p:grpSpPr>
              <p:sp>
                <p:nvSpPr>
                  <p:cNvPr id="2031" name="Freeform: Shape 2030">
                    <a:extLst>
                      <a:ext uri="{FF2B5EF4-FFF2-40B4-BE49-F238E27FC236}">
                        <a16:creationId xmlns:a16="http://schemas.microsoft.com/office/drawing/2014/main" id="{AD82DEAC-2867-E24F-E96D-701ECB0A7698}"/>
                      </a:ext>
                    </a:extLst>
                  </p:cNvPr>
                  <p:cNvSpPr/>
                  <p:nvPr/>
                </p:nvSpPr>
                <p:spPr>
                  <a:xfrm>
                    <a:off x="4632959"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2" name="Freeform: Shape 2031">
                    <a:extLst>
                      <a:ext uri="{FF2B5EF4-FFF2-40B4-BE49-F238E27FC236}">
                        <a16:creationId xmlns:a16="http://schemas.microsoft.com/office/drawing/2014/main" id="{94669E0F-367B-6779-D9C0-24C42E37306A}"/>
                      </a:ext>
                    </a:extLst>
                  </p:cNvPr>
                  <p:cNvSpPr/>
                  <p:nvPr/>
                </p:nvSpPr>
                <p:spPr>
                  <a:xfrm>
                    <a:off x="4595145" y="312353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2" name="Graphic 16">
                  <a:extLst>
                    <a:ext uri="{FF2B5EF4-FFF2-40B4-BE49-F238E27FC236}">
                      <a16:creationId xmlns:a16="http://schemas.microsoft.com/office/drawing/2014/main" id="{BABBC75E-5A34-D7CF-9854-99B56A771217}"/>
                    </a:ext>
                  </a:extLst>
                </p:cNvPr>
                <p:cNvGrpSpPr/>
                <p:nvPr/>
              </p:nvGrpSpPr>
              <p:grpSpPr>
                <a:xfrm>
                  <a:off x="4614004" y="3085718"/>
                  <a:ext cx="75723" cy="75628"/>
                  <a:chOff x="4614004" y="3085718"/>
                  <a:chExt cx="75723" cy="75628"/>
                </a:xfrm>
              </p:grpSpPr>
              <p:sp>
                <p:nvSpPr>
                  <p:cNvPr id="2029" name="Freeform: Shape 2028">
                    <a:extLst>
                      <a:ext uri="{FF2B5EF4-FFF2-40B4-BE49-F238E27FC236}">
                        <a16:creationId xmlns:a16="http://schemas.microsoft.com/office/drawing/2014/main" id="{675E2A66-083B-77E4-7906-00771B57123D}"/>
                      </a:ext>
                    </a:extLst>
                  </p:cNvPr>
                  <p:cNvSpPr/>
                  <p:nvPr/>
                </p:nvSpPr>
                <p:spPr>
                  <a:xfrm>
                    <a:off x="4651914"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30" name="Freeform: Shape 2029">
                    <a:extLst>
                      <a:ext uri="{FF2B5EF4-FFF2-40B4-BE49-F238E27FC236}">
                        <a16:creationId xmlns:a16="http://schemas.microsoft.com/office/drawing/2014/main" id="{BF8868AF-B766-2903-5258-838981F0B3D3}"/>
                      </a:ext>
                    </a:extLst>
                  </p:cNvPr>
                  <p:cNvSpPr/>
                  <p:nvPr/>
                </p:nvSpPr>
                <p:spPr>
                  <a:xfrm>
                    <a:off x="4614004"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3" name="Graphic 16">
                  <a:extLst>
                    <a:ext uri="{FF2B5EF4-FFF2-40B4-BE49-F238E27FC236}">
                      <a16:creationId xmlns:a16="http://schemas.microsoft.com/office/drawing/2014/main" id="{683AFCA0-B9F0-EA2F-39C4-015ECC56C068}"/>
                    </a:ext>
                  </a:extLst>
                </p:cNvPr>
                <p:cNvGrpSpPr/>
                <p:nvPr/>
              </p:nvGrpSpPr>
              <p:grpSpPr>
                <a:xfrm>
                  <a:off x="4633816" y="3095148"/>
                  <a:ext cx="75628" cy="75628"/>
                  <a:chOff x="4633816" y="3095148"/>
                  <a:chExt cx="75628" cy="75628"/>
                </a:xfrm>
              </p:grpSpPr>
              <p:sp>
                <p:nvSpPr>
                  <p:cNvPr id="2027" name="Freeform: Shape 2026">
                    <a:extLst>
                      <a:ext uri="{FF2B5EF4-FFF2-40B4-BE49-F238E27FC236}">
                        <a16:creationId xmlns:a16="http://schemas.microsoft.com/office/drawing/2014/main" id="{FC304010-29BD-E1DA-ABAF-B08E77CD8FDB}"/>
                      </a:ext>
                    </a:extLst>
                  </p:cNvPr>
                  <p:cNvSpPr/>
                  <p:nvPr/>
                </p:nvSpPr>
                <p:spPr>
                  <a:xfrm>
                    <a:off x="4671631"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8" name="Freeform: Shape 2027">
                    <a:extLst>
                      <a:ext uri="{FF2B5EF4-FFF2-40B4-BE49-F238E27FC236}">
                        <a16:creationId xmlns:a16="http://schemas.microsoft.com/office/drawing/2014/main" id="{83722033-3219-DAEE-0BAA-04F35E6E9BCA}"/>
                      </a:ext>
                    </a:extLst>
                  </p:cNvPr>
                  <p:cNvSpPr/>
                  <p:nvPr/>
                </p:nvSpPr>
                <p:spPr>
                  <a:xfrm>
                    <a:off x="4633816" y="313296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4" name="Graphic 16">
                  <a:extLst>
                    <a:ext uri="{FF2B5EF4-FFF2-40B4-BE49-F238E27FC236}">
                      <a16:creationId xmlns:a16="http://schemas.microsoft.com/office/drawing/2014/main" id="{CCDAAEF3-402D-91D8-D0B5-9EDE20F382E3}"/>
                    </a:ext>
                  </a:extLst>
                </p:cNvPr>
                <p:cNvGrpSpPr/>
                <p:nvPr/>
              </p:nvGrpSpPr>
              <p:grpSpPr>
                <a:xfrm>
                  <a:off x="4652676" y="3095148"/>
                  <a:ext cx="75723" cy="75628"/>
                  <a:chOff x="4652676" y="3095148"/>
                  <a:chExt cx="75723" cy="75628"/>
                </a:xfrm>
              </p:grpSpPr>
              <p:sp>
                <p:nvSpPr>
                  <p:cNvPr id="2025" name="Freeform: Shape 2024">
                    <a:extLst>
                      <a:ext uri="{FF2B5EF4-FFF2-40B4-BE49-F238E27FC236}">
                        <a16:creationId xmlns:a16="http://schemas.microsoft.com/office/drawing/2014/main" id="{55A6F322-0F0A-30AF-4E99-6D80F4FDC49E}"/>
                      </a:ext>
                    </a:extLst>
                  </p:cNvPr>
                  <p:cNvSpPr/>
                  <p:nvPr/>
                </p:nvSpPr>
                <p:spPr>
                  <a:xfrm>
                    <a:off x="4690585"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6" name="Freeform: Shape 2025">
                    <a:extLst>
                      <a:ext uri="{FF2B5EF4-FFF2-40B4-BE49-F238E27FC236}">
                        <a16:creationId xmlns:a16="http://schemas.microsoft.com/office/drawing/2014/main" id="{7769CF41-3915-3FE2-98C9-987FB1ADCD5C}"/>
                      </a:ext>
                    </a:extLst>
                  </p:cNvPr>
                  <p:cNvSpPr/>
                  <p:nvPr/>
                </p:nvSpPr>
                <p:spPr>
                  <a:xfrm>
                    <a:off x="4652676"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5" name="Graphic 16">
                  <a:extLst>
                    <a:ext uri="{FF2B5EF4-FFF2-40B4-BE49-F238E27FC236}">
                      <a16:creationId xmlns:a16="http://schemas.microsoft.com/office/drawing/2014/main" id="{C2D56217-BF24-2098-4FBE-DE7F476AB796}"/>
                    </a:ext>
                  </a:extLst>
                </p:cNvPr>
                <p:cNvGrpSpPr/>
                <p:nvPr/>
              </p:nvGrpSpPr>
              <p:grpSpPr>
                <a:xfrm>
                  <a:off x="4363783" y="3035712"/>
                  <a:ext cx="75628" cy="75723"/>
                  <a:chOff x="4363783" y="3035712"/>
                  <a:chExt cx="75628" cy="75723"/>
                </a:xfrm>
              </p:grpSpPr>
              <p:sp>
                <p:nvSpPr>
                  <p:cNvPr id="2023" name="Freeform: Shape 2022">
                    <a:extLst>
                      <a:ext uri="{FF2B5EF4-FFF2-40B4-BE49-F238E27FC236}">
                        <a16:creationId xmlns:a16="http://schemas.microsoft.com/office/drawing/2014/main" id="{6AE5A354-A766-B8F8-DA5F-83FAAF7333F4}"/>
                      </a:ext>
                    </a:extLst>
                  </p:cNvPr>
                  <p:cNvSpPr/>
                  <p:nvPr/>
                </p:nvSpPr>
                <p:spPr>
                  <a:xfrm>
                    <a:off x="440159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4" name="Freeform: Shape 2023">
                    <a:extLst>
                      <a:ext uri="{FF2B5EF4-FFF2-40B4-BE49-F238E27FC236}">
                        <a16:creationId xmlns:a16="http://schemas.microsoft.com/office/drawing/2014/main" id="{A84DDDF3-9889-FD17-1E9C-A7A60594936A}"/>
                      </a:ext>
                    </a:extLst>
                  </p:cNvPr>
                  <p:cNvSpPr/>
                  <p:nvPr/>
                </p:nvSpPr>
                <p:spPr>
                  <a:xfrm>
                    <a:off x="4363783"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6" name="Graphic 16">
                  <a:extLst>
                    <a:ext uri="{FF2B5EF4-FFF2-40B4-BE49-F238E27FC236}">
                      <a16:creationId xmlns:a16="http://schemas.microsoft.com/office/drawing/2014/main" id="{338EC530-3FF4-03CE-4E50-61F4EF63153E}"/>
                    </a:ext>
                  </a:extLst>
                </p:cNvPr>
                <p:cNvGrpSpPr/>
                <p:nvPr/>
              </p:nvGrpSpPr>
              <p:grpSpPr>
                <a:xfrm>
                  <a:off x="3462337" y="2824162"/>
                  <a:ext cx="75723" cy="75723"/>
                  <a:chOff x="3462337" y="2824162"/>
                  <a:chExt cx="75723" cy="75723"/>
                </a:xfrm>
              </p:grpSpPr>
              <p:sp>
                <p:nvSpPr>
                  <p:cNvPr id="2021" name="Freeform: Shape 2020">
                    <a:extLst>
                      <a:ext uri="{FF2B5EF4-FFF2-40B4-BE49-F238E27FC236}">
                        <a16:creationId xmlns:a16="http://schemas.microsoft.com/office/drawing/2014/main" id="{E011E60F-23E0-18F3-AFE3-AF7F00A0B3BE}"/>
                      </a:ext>
                    </a:extLst>
                  </p:cNvPr>
                  <p:cNvSpPr/>
                  <p:nvPr/>
                </p:nvSpPr>
                <p:spPr>
                  <a:xfrm>
                    <a:off x="3500151" y="282416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2" name="Freeform: Shape 2021">
                    <a:extLst>
                      <a:ext uri="{FF2B5EF4-FFF2-40B4-BE49-F238E27FC236}">
                        <a16:creationId xmlns:a16="http://schemas.microsoft.com/office/drawing/2014/main" id="{F0E3DB2A-47CE-F55A-4C87-563EE64781F3}"/>
                      </a:ext>
                    </a:extLst>
                  </p:cNvPr>
                  <p:cNvSpPr/>
                  <p:nvPr/>
                </p:nvSpPr>
                <p:spPr>
                  <a:xfrm>
                    <a:off x="3462337" y="28619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7" name="Graphic 16">
                  <a:extLst>
                    <a:ext uri="{FF2B5EF4-FFF2-40B4-BE49-F238E27FC236}">
                      <a16:creationId xmlns:a16="http://schemas.microsoft.com/office/drawing/2014/main" id="{2C76FB81-54F9-2626-26CA-44B9BEBC0775}"/>
                    </a:ext>
                  </a:extLst>
                </p:cNvPr>
                <p:cNvGrpSpPr/>
                <p:nvPr/>
              </p:nvGrpSpPr>
              <p:grpSpPr>
                <a:xfrm>
                  <a:off x="3500151" y="2833877"/>
                  <a:ext cx="75723" cy="75723"/>
                  <a:chOff x="3500151" y="2833877"/>
                  <a:chExt cx="75723" cy="75723"/>
                </a:xfrm>
              </p:grpSpPr>
              <p:sp>
                <p:nvSpPr>
                  <p:cNvPr id="2019" name="Freeform: Shape 2018">
                    <a:extLst>
                      <a:ext uri="{FF2B5EF4-FFF2-40B4-BE49-F238E27FC236}">
                        <a16:creationId xmlns:a16="http://schemas.microsoft.com/office/drawing/2014/main" id="{7E55A104-B8E7-9EF3-5C46-9297A596ACBD}"/>
                      </a:ext>
                    </a:extLst>
                  </p:cNvPr>
                  <p:cNvSpPr/>
                  <p:nvPr/>
                </p:nvSpPr>
                <p:spPr>
                  <a:xfrm>
                    <a:off x="3538060" y="28338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20" name="Freeform: Shape 2019">
                    <a:extLst>
                      <a:ext uri="{FF2B5EF4-FFF2-40B4-BE49-F238E27FC236}">
                        <a16:creationId xmlns:a16="http://schemas.microsoft.com/office/drawing/2014/main" id="{47B46003-328C-2D0F-A679-5DA5B214323F}"/>
                      </a:ext>
                    </a:extLst>
                  </p:cNvPr>
                  <p:cNvSpPr/>
                  <p:nvPr/>
                </p:nvSpPr>
                <p:spPr>
                  <a:xfrm>
                    <a:off x="3500151" y="28716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8" name="Graphic 16">
                  <a:extLst>
                    <a:ext uri="{FF2B5EF4-FFF2-40B4-BE49-F238E27FC236}">
                      <a16:creationId xmlns:a16="http://schemas.microsoft.com/office/drawing/2014/main" id="{5C9973A2-F68E-FAA5-EE0A-7A952F79B1F3}"/>
                    </a:ext>
                  </a:extLst>
                </p:cNvPr>
                <p:cNvGrpSpPr/>
                <p:nvPr/>
              </p:nvGrpSpPr>
              <p:grpSpPr>
                <a:xfrm>
                  <a:off x="3551014" y="2846736"/>
                  <a:ext cx="75628" cy="75628"/>
                  <a:chOff x="3551014" y="2846736"/>
                  <a:chExt cx="75628" cy="75628"/>
                </a:xfrm>
              </p:grpSpPr>
              <p:sp>
                <p:nvSpPr>
                  <p:cNvPr id="2017" name="Freeform: Shape 2016">
                    <a:extLst>
                      <a:ext uri="{FF2B5EF4-FFF2-40B4-BE49-F238E27FC236}">
                        <a16:creationId xmlns:a16="http://schemas.microsoft.com/office/drawing/2014/main" id="{C1895E25-143E-262C-6B06-22574F9D317A}"/>
                      </a:ext>
                    </a:extLst>
                  </p:cNvPr>
                  <p:cNvSpPr/>
                  <p:nvPr/>
                </p:nvSpPr>
                <p:spPr>
                  <a:xfrm>
                    <a:off x="3588829"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8" name="Freeform: Shape 2017">
                    <a:extLst>
                      <a:ext uri="{FF2B5EF4-FFF2-40B4-BE49-F238E27FC236}">
                        <a16:creationId xmlns:a16="http://schemas.microsoft.com/office/drawing/2014/main" id="{AE83C674-BA84-00A1-F322-4FF679A7FEFF}"/>
                      </a:ext>
                    </a:extLst>
                  </p:cNvPr>
                  <p:cNvSpPr/>
                  <p:nvPr/>
                </p:nvSpPr>
                <p:spPr>
                  <a:xfrm>
                    <a:off x="3551014" y="28845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39" name="Graphic 16">
                  <a:extLst>
                    <a:ext uri="{FF2B5EF4-FFF2-40B4-BE49-F238E27FC236}">
                      <a16:creationId xmlns:a16="http://schemas.microsoft.com/office/drawing/2014/main" id="{DB33A085-FBC9-38F7-CD9D-C12BDF24B90C}"/>
                    </a:ext>
                  </a:extLst>
                </p:cNvPr>
                <p:cNvGrpSpPr/>
                <p:nvPr/>
              </p:nvGrpSpPr>
              <p:grpSpPr>
                <a:xfrm>
                  <a:off x="3701509" y="2846736"/>
                  <a:ext cx="75628" cy="75628"/>
                  <a:chOff x="3701509" y="2846736"/>
                  <a:chExt cx="75628" cy="75628"/>
                </a:xfrm>
              </p:grpSpPr>
              <p:sp>
                <p:nvSpPr>
                  <p:cNvPr id="2015" name="Freeform: Shape 2014">
                    <a:extLst>
                      <a:ext uri="{FF2B5EF4-FFF2-40B4-BE49-F238E27FC236}">
                        <a16:creationId xmlns:a16="http://schemas.microsoft.com/office/drawing/2014/main" id="{628B7894-0BFC-A784-27CD-3489A1AA0F30}"/>
                      </a:ext>
                    </a:extLst>
                  </p:cNvPr>
                  <p:cNvSpPr/>
                  <p:nvPr/>
                </p:nvSpPr>
                <p:spPr>
                  <a:xfrm>
                    <a:off x="3739324"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6" name="Freeform: Shape 2015">
                    <a:extLst>
                      <a:ext uri="{FF2B5EF4-FFF2-40B4-BE49-F238E27FC236}">
                        <a16:creationId xmlns:a16="http://schemas.microsoft.com/office/drawing/2014/main" id="{C7FD1557-2202-6C6F-D6F3-786425B05DA0}"/>
                      </a:ext>
                    </a:extLst>
                  </p:cNvPr>
                  <p:cNvSpPr/>
                  <p:nvPr/>
                </p:nvSpPr>
                <p:spPr>
                  <a:xfrm>
                    <a:off x="3701509" y="28845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0" name="Graphic 16">
                  <a:extLst>
                    <a:ext uri="{FF2B5EF4-FFF2-40B4-BE49-F238E27FC236}">
                      <a16:creationId xmlns:a16="http://schemas.microsoft.com/office/drawing/2014/main" id="{5022DC12-BFD3-E6CB-7042-5A22910D7F11}"/>
                    </a:ext>
                  </a:extLst>
                </p:cNvPr>
                <p:cNvGrpSpPr/>
                <p:nvPr/>
              </p:nvGrpSpPr>
              <p:grpSpPr>
                <a:xfrm>
                  <a:off x="3729132" y="2846736"/>
                  <a:ext cx="75723" cy="75628"/>
                  <a:chOff x="3729132" y="2846736"/>
                  <a:chExt cx="75723" cy="75628"/>
                </a:xfrm>
              </p:grpSpPr>
              <p:sp>
                <p:nvSpPr>
                  <p:cNvPr id="2013" name="Freeform: Shape 2012">
                    <a:extLst>
                      <a:ext uri="{FF2B5EF4-FFF2-40B4-BE49-F238E27FC236}">
                        <a16:creationId xmlns:a16="http://schemas.microsoft.com/office/drawing/2014/main" id="{5C9BABBC-6EFF-8656-9253-3B6DFB5563F3}"/>
                      </a:ext>
                    </a:extLst>
                  </p:cNvPr>
                  <p:cNvSpPr/>
                  <p:nvPr/>
                </p:nvSpPr>
                <p:spPr>
                  <a:xfrm>
                    <a:off x="3766946"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4" name="Freeform: Shape 2013">
                    <a:extLst>
                      <a:ext uri="{FF2B5EF4-FFF2-40B4-BE49-F238E27FC236}">
                        <a16:creationId xmlns:a16="http://schemas.microsoft.com/office/drawing/2014/main" id="{463E4A99-32B1-1CF3-2A28-F8D429740DC3}"/>
                      </a:ext>
                    </a:extLst>
                  </p:cNvPr>
                  <p:cNvSpPr/>
                  <p:nvPr/>
                </p:nvSpPr>
                <p:spPr>
                  <a:xfrm>
                    <a:off x="3729132" y="28845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1" name="Graphic 16">
                  <a:extLst>
                    <a:ext uri="{FF2B5EF4-FFF2-40B4-BE49-F238E27FC236}">
                      <a16:creationId xmlns:a16="http://schemas.microsoft.com/office/drawing/2014/main" id="{A4CBCB39-04A6-24B2-6DE7-02B989CD7D64}"/>
                    </a:ext>
                  </a:extLst>
                </p:cNvPr>
                <p:cNvGrpSpPr/>
                <p:nvPr/>
              </p:nvGrpSpPr>
              <p:grpSpPr>
                <a:xfrm>
                  <a:off x="3860672" y="2875311"/>
                  <a:ext cx="75723" cy="75628"/>
                  <a:chOff x="3860672" y="2875311"/>
                  <a:chExt cx="75723" cy="75628"/>
                </a:xfrm>
              </p:grpSpPr>
              <p:sp>
                <p:nvSpPr>
                  <p:cNvPr id="2011" name="Freeform: Shape 2010">
                    <a:extLst>
                      <a:ext uri="{FF2B5EF4-FFF2-40B4-BE49-F238E27FC236}">
                        <a16:creationId xmlns:a16="http://schemas.microsoft.com/office/drawing/2014/main" id="{F34947DE-0244-3AE7-7C03-9F4639D14249}"/>
                      </a:ext>
                    </a:extLst>
                  </p:cNvPr>
                  <p:cNvSpPr/>
                  <p:nvPr/>
                </p:nvSpPr>
                <p:spPr>
                  <a:xfrm>
                    <a:off x="3898486" y="28753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2" name="Freeform: Shape 2011">
                    <a:extLst>
                      <a:ext uri="{FF2B5EF4-FFF2-40B4-BE49-F238E27FC236}">
                        <a16:creationId xmlns:a16="http://schemas.microsoft.com/office/drawing/2014/main" id="{2D6C401C-85FD-C8C1-A177-386C7979C499}"/>
                      </a:ext>
                    </a:extLst>
                  </p:cNvPr>
                  <p:cNvSpPr/>
                  <p:nvPr/>
                </p:nvSpPr>
                <p:spPr>
                  <a:xfrm>
                    <a:off x="3860672" y="29131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2" name="Graphic 16">
                  <a:extLst>
                    <a:ext uri="{FF2B5EF4-FFF2-40B4-BE49-F238E27FC236}">
                      <a16:creationId xmlns:a16="http://schemas.microsoft.com/office/drawing/2014/main" id="{96A07986-1ED5-6634-3E4A-1D9671BE19EB}"/>
                    </a:ext>
                  </a:extLst>
                </p:cNvPr>
                <p:cNvGrpSpPr/>
                <p:nvPr/>
              </p:nvGrpSpPr>
              <p:grpSpPr>
                <a:xfrm>
                  <a:off x="4010786" y="2910458"/>
                  <a:ext cx="75723" cy="75628"/>
                  <a:chOff x="4010786" y="2910458"/>
                  <a:chExt cx="75723" cy="75628"/>
                </a:xfrm>
              </p:grpSpPr>
              <p:sp>
                <p:nvSpPr>
                  <p:cNvPr id="2009" name="Freeform: Shape 2008">
                    <a:extLst>
                      <a:ext uri="{FF2B5EF4-FFF2-40B4-BE49-F238E27FC236}">
                        <a16:creationId xmlns:a16="http://schemas.microsoft.com/office/drawing/2014/main" id="{249DD9D4-3163-DAE5-59F6-62C80938A857}"/>
                      </a:ext>
                    </a:extLst>
                  </p:cNvPr>
                  <p:cNvSpPr/>
                  <p:nvPr/>
                </p:nvSpPr>
                <p:spPr>
                  <a:xfrm>
                    <a:off x="4048696" y="29104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10" name="Freeform: Shape 2009">
                    <a:extLst>
                      <a:ext uri="{FF2B5EF4-FFF2-40B4-BE49-F238E27FC236}">
                        <a16:creationId xmlns:a16="http://schemas.microsoft.com/office/drawing/2014/main" id="{40039F20-7FF8-8101-06DC-96BF72484300}"/>
                      </a:ext>
                    </a:extLst>
                  </p:cNvPr>
                  <p:cNvSpPr/>
                  <p:nvPr/>
                </p:nvSpPr>
                <p:spPr>
                  <a:xfrm>
                    <a:off x="4010786" y="29482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3" name="Graphic 16">
                  <a:extLst>
                    <a:ext uri="{FF2B5EF4-FFF2-40B4-BE49-F238E27FC236}">
                      <a16:creationId xmlns:a16="http://schemas.microsoft.com/office/drawing/2014/main" id="{C0B0997E-F084-F162-73F7-3D5E8B807B5A}"/>
                    </a:ext>
                  </a:extLst>
                </p:cNvPr>
                <p:cNvGrpSpPr/>
                <p:nvPr/>
              </p:nvGrpSpPr>
              <p:grpSpPr>
                <a:xfrm>
                  <a:off x="4187094" y="2959988"/>
                  <a:ext cx="75723" cy="75723"/>
                  <a:chOff x="4187094" y="2959988"/>
                  <a:chExt cx="75723" cy="75723"/>
                </a:xfrm>
              </p:grpSpPr>
              <p:sp>
                <p:nvSpPr>
                  <p:cNvPr id="2007" name="Freeform: Shape 2006">
                    <a:extLst>
                      <a:ext uri="{FF2B5EF4-FFF2-40B4-BE49-F238E27FC236}">
                        <a16:creationId xmlns:a16="http://schemas.microsoft.com/office/drawing/2014/main" id="{1C0AA48C-499A-8532-D1F5-EA2777667EB6}"/>
                      </a:ext>
                    </a:extLst>
                  </p:cNvPr>
                  <p:cNvSpPr/>
                  <p:nvPr/>
                </p:nvSpPr>
                <p:spPr>
                  <a:xfrm>
                    <a:off x="4225003" y="29599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8" name="Freeform: Shape 2007">
                    <a:extLst>
                      <a:ext uri="{FF2B5EF4-FFF2-40B4-BE49-F238E27FC236}">
                        <a16:creationId xmlns:a16="http://schemas.microsoft.com/office/drawing/2014/main" id="{E4F3D2E2-8F06-AB31-C3B1-39BC5F97AB11}"/>
                      </a:ext>
                    </a:extLst>
                  </p:cNvPr>
                  <p:cNvSpPr/>
                  <p:nvPr/>
                </p:nvSpPr>
                <p:spPr>
                  <a:xfrm>
                    <a:off x="4187094" y="2997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4" name="Graphic 16">
                  <a:extLst>
                    <a:ext uri="{FF2B5EF4-FFF2-40B4-BE49-F238E27FC236}">
                      <a16:creationId xmlns:a16="http://schemas.microsoft.com/office/drawing/2014/main" id="{EE8A2185-893C-E4DD-9604-E3D40BF67181}"/>
                    </a:ext>
                  </a:extLst>
                </p:cNvPr>
                <p:cNvGrpSpPr/>
                <p:nvPr/>
              </p:nvGrpSpPr>
              <p:grpSpPr>
                <a:xfrm>
                  <a:off x="4288059" y="3010375"/>
                  <a:ext cx="75723" cy="75723"/>
                  <a:chOff x="4288059" y="3010375"/>
                  <a:chExt cx="75723" cy="75723"/>
                </a:xfrm>
              </p:grpSpPr>
              <p:sp>
                <p:nvSpPr>
                  <p:cNvPr id="2005" name="Freeform: Shape 2004">
                    <a:extLst>
                      <a:ext uri="{FF2B5EF4-FFF2-40B4-BE49-F238E27FC236}">
                        <a16:creationId xmlns:a16="http://schemas.microsoft.com/office/drawing/2014/main" id="{97881026-3294-9EDA-70D2-6C31F0C3AEAF}"/>
                      </a:ext>
                    </a:extLst>
                  </p:cNvPr>
                  <p:cNvSpPr/>
                  <p:nvPr/>
                </p:nvSpPr>
                <p:spPr>
                  <a:xfrm>
                    <a:off x="4325873" y="30103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6" name="Freeform: Shape 2005">
                    <a:extLst>
                      <a:ext uri="{FF2B5EF4-FFF2-40B4-BE49-F238E27FC236}">
                        <a16:creationId xmlns:a16="http://schemas.microsoft.com/office/drawing/2014/main" id="{293DA6EC-9B84-40AF-C76D-51E01AB293BF}"/>
                      </a:ext>
                    </a:extLst>
                  </p:cNvPr>
                  <p:cNvSpPr/>
                  <p:nvPr/>
                </p:nvSpPr>
                <p:spPr>
                  <a:xfrm>
                    <a:off x="4288059" y="3048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5" name="Graphic 16">
                  <a:extLst>
                    <a:ext uri="{FF2B5EF4-FFF2-40B4-BE49-F238E27FC236}">
                      <a16:creationId xmlns:a16="http://schemas.microsoft.com/office/drawing/2014/main" id="{C1158059-3D97-261C-14BD-B1924FA19205}"/>
                    </a:ext>
                  </a:extLst>
                </p:cNvPr>
                <p:cNvGrpSpPr/>
                <p:nvPr/>
              </p:nvGrpSpPr>
              <p:grpSpPr>
                <a:xfrm>
                  <a:off x="4380928" y="3035712"/>
                  <a:ext cx="75723" cy="75723"/>
                  <a:chOff x="4380928" y="3035712"/>
                  <a:chExt cx="75723" cy="75723"/>
                </a:xfrm>
              </p:grpSpPr>
              <p:sp>
                <p:nvSpPr>
                  <p:cNvPr id="2003" name="Freeform: Shape 2002">
                    <a:extLst>
                      <a:ext uri="{FF2B5EF4-FFF2-40B4-BE49-F238E27FC236}">
                        <a16:creationId xmlns:a16="http://schemas.microsoft.com/office/drawing/2014/main" id="{FC9C48EA-D2A2-DE9B-8587-2C4AC6E97069}"/>
                      </a:ext>
                    </a:extLst>
                  </p:cNvPr>
                  <p:cNvSpPr/>
                  <p:nvPr/>
                </p:nvSpPr>
                <p:spPr>
                  <a:xfrm>
                    <a:off x="441883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4" name="Freeform: Shape 2003">
                    <a:extLst>
                      <a:ext uri="{FF2B5EF4-FFF2-40B4-BE49-F238E27FC236}">
                        <a16:creationId xmlns:a16="http://schemas.microsoft.com/office/drawing/2014/main" id="{78CD38A9-B75A-8050-11C9-AFB70E9F6E98}"/>
                      </a:ext>
                    </a:extLst>
                  </p:cNvPr>
                  <p:cNvSpPr/>
                  <p:nvPr/>
                </p:nvSpPr>
                <p:spPr>
                  <a:xfrm>
                    <a:off x="4380928"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6" name="Graphic 16">
                  <a:extLst>
                    <a:ext uri="{FF2B5EF4-FFF2-40B4-BE49-F238E27FC236}">
                      <a16:creationId xmlns:a16="http://schemas.microsoft.com/office/drawing/2014/main" id="{A908C27D-7AD3-F533-7763-5B6CDB6233F0}"/>
                    </a:ext>
                  </a:extLst>
                </p:cNvPr>
                <p:cNvGrpSpPr/>
                <p:nvPr/>
              </p:nvGrpSpPr>
              <p:grpSpPr>
                <a:xfrm>
                  <a:off x="4398168" y="3035712"/>
                  <a:ext cx="75628" cy="75723"/>
                  <a:chOff x="4398168" y="3035712"/>
                  <a:chExt cx="75628" cy="75723"/>
                </a:xfrm>
              </p:grpSpPr>
              <p:sp>
                <p:nvSpPr>
                  <p:cNvPr id="2001" name="Freeform: Shape 2000">
                    <a:extLst>
                      <a:ext uri="{FF2B5EF4-FFF2-40B4-BE49-F238E27FC236}">
                        <a16:creationId xmlns:a16="http://schemas.microsoft.com/office/drawing/2014/main" id="{F995E63B-C08C-4CD1-6954-1AEB5FC0A5B1}"/>
                      </a:ext>
                    </a:extLst>
                  </p:cNvPr>
                  <p:cNvSpPr/>
                  <p:nvPr/>
                </p:nvSpPr>
                <p:spPr>
                  <a:xfrm>
                    <a:off x="4435982"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2" name="Freeform: Shape 2001">
                    <a:extLst>
                      <a:ext uri="{FF2B5EF4-FFF2-40B4-BE49-F238E27FC236}">
                        <a16:creationId xmlns:a16="http://schemas.microsoft.com/office/drawing/2014/main" id="{7A64425F-E7DB-29AD-6A7D-FE02D8709A08}"/>
                      </a:ext>
                    </a:extLst>
                  </p:cNvPr>
                  <p:cNvSpPr/>
                  <p:nvPr/>
                </p:nvSpPr>
                <p:spPr>
                  <a:xfrm>
                    <a:off x="4398168"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7" name="Graphic 16">
                  <a:extLst>
                    <a:ext uri="{FF2B5EF4-FFF2-40B4-BE49-F238E27FC236}">
                      <a16:creationId xmlns:a16="http://schemas.microsoft.com/office/drawing/2014/main" id="{047A7DAB-C518-DE76-61ED-04D218A4A6DB}"/>
                    </a:ext>
                  </a:extLst>
                </p:cNvPr>
                <p:cNvGrpSpPr/>
                <p:nvPr/>
              </p:nvGrpSpPr>
              <p:grpSpPr>
                <a:xfrm>
                  <a:off x="4415313" y="3035712"/>
                  <a:ext cx="75723" cy="75723"/>
                  <a:chOff x="4415313" y="3035712"/>
                  <a:chExt cx="75723" cy="75723"/>
                </a:xfrm>
              </p:grpSpPr>
              <p:sp>
                <p:nvSpPr>
                  <p:cNvPr id="1999" name="Freeform: Shape 1998">
                    <a:extLst>
                      <a:ext uri="{FF2B5EF4-FFF2-40B4-BE49-F238E27FC236}">
                        <a16:creationId xmlns:a16="http://schemas.microsoft.com/office/drawing/2014/main" id="{A9508970-CDBB-DA81-57F6-B64A60CA104B}"/>
                      </a:ext>
                    </a:extLst>
                  </p:cNvPr>
                  <p:cNvSpPr/>
                  <p:nvPr/>
                </p:nvSpPr>
                <p:spPr>
                  <a:xfrm>
                    <a:off x="445312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000" name="Freeform: Shape 1999">
                    <a:extLst>
                      <a:ext uri="{FF2B5EF4-FFF2-40B4-BE49-F238E27FC236}">
                        <a16:creationId xmlns:a16="http://schemas.microsoft.com/office/drawing/2014/main" id="{CB6CC39E-213E-C717-C183-F302648C63EE}"/>
                      </a:ext>
                    </a:extLst>
                  </p:cNvPr>
                  <p:cNvSpPr/>
                  <p:nvPr/>
                </p:nvSpPr>
                <p:spPr>
                  <a:xfrm>
                    <a:off x="4415313"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8" name="Graphic 16">
                  <a:extLst>
                    <a:ext uri="{FF2B5EF4-FFF2-40B4-BE49-F238E27FC236}">
                      <a16:creationId xmlns:a16="http://schemas.microsoft.com/office/drawing/2014/main" id="{DC6DF67F-DFC5-C907-6D46-45776634FC8E}"/>
                    </a:ext>
                  </a:extLst>
                </p:cNvPr>
                <p:cNvGrpSpPr/>
                <p:nvPr/>
              </p:nvGrpSpPr>
              <p:grpSpPr>
                <a:xfrm>
                  <a:off x="4442745" y="3045523"/>
                  <a:ext cx="75723" cy="75628"/>
                  <a:chOff x="4442745" y="3045523"/>
                  <a:chExt cx="75723" cy="75628"/>
                </a:xfrm>
              </p:grpSpPr>
              <p:sp>
                <p:nvSpPr>
                  <p:cNvPr id="1997" name="Freeform: Shape 1996">
                    <a:extLst>
                      <a:ext uri="{FF2B5EF4-FFF2-40B4-BE49-F238E27FC236}">
                        <a16:creationId xmlns:a16="http://schemas.microsoft.com/office/drawing/2014/main" id="{34D1E017-55C9-C346-CDE6-5184B31E0569}"/>
                      </a:ext>
                    </a:extLst>
                  </p:cNvPr>
                  <p:cNvSpPr/>
                  <p:nvPr/>
                </p:nvSpPr>
                <p:spPr>
                  <a:xfrm>
                    <a:off x="448055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8" name="Freeform: Shape 1997">
                    <a:extLst>
                      <a:ext uri="{FF2B5EF4-FFF2-40B4-BE49-F238E27FC236}">
                        <a16:creationId xmlns:a16="http://schemas.microsoft.com/office/drawing/2014/main" id="{ABD84707-5ACD-E0DC-86D4-63F614697D36}"/>
                      </a:ext>
                    </a:extLst>
                  </p:cNvPr>
                  <p:cNvSpPr/>
                  <p:nvPr/>
                </p:nvSpPr>
                <p:spPr>
                  <a:xfrm>
                    <a:off x="4442745"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49" name="Graphic 16">
                  <a:extLst>
                    <a:ext uri="{FF2B5EF4-FFF2-40B4-BE49-F238E27FC236}">
                      <a16:creationId xmlns:a16="http://schemas.microsoft.com/office/drawing/2014/main" id="{0B7CB5C3-8D84-D387-6714-9619839B40BD}"/>
                    </a:ext>
                  </a:extLst>
                </p:cNvPr>
                <p:cNvGrpSpPr/>
                <p:nvPr/>
              </p:nvGrpSpPr>
              <p:grpSpPr>
                <a:xfrm>
                  <a:off x="4461700" y="3045523"/>
                  <a:ext cx="75628" cy="75628"/>
                  <a:chOff x="4461700" y="3045523"/>
                  <a:chExt cx="75628" cy="75628"/>
                </a:xfrm>
              </p:grpSpPr>
              <p:sp>
                <p:nvSpPr>
                  <p:cNvPr id="1995" name="Freeform: Shape 1994">
                    <a:extLst>
                      <a:ext uri="{FF2B5EF4-FFF2-40B4-BE49-F238E27FC236}">
                        <a16:creationId xmlns:a16="http://schemas.microsoft.com/office/drawing/2014/main" id="{BCC41F4A-E116-2B82-F014-49C17779B857}"/>
                      </a:ext>
                    </a:extLst>
                  </p:cNvPr>
                  <p:cNvSpPr/>
                  <p:nvPr/>
                </p:nvSpPr>
                <p:spPr>
                  <a:xfrm>
                    <a:off x="4499514"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6" name="Freeform: Shape 1995">
                    <a:extLst>
                      <a:ext uri="{FF2B5EF4-FFF2-40B4-BE49-F238E27FC236}">
                        <a16:creationId xmlns:a16="http://schemas.microsoft.com/office/drawing/2014/main" id="{FCE9BF72-069A-C50D-B798-66AA6A0198D8}"/>
                      </a:ext>
                    </a:extLst>
                  </p:cNvPr>
                  <p:cNvSpPr/>
                  <p:nvPr/>
                </p:nvSpPr>
                <p:spPr>
                  <a:xfrm>
                    <a:off x="4461700"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0" name="Graphic 16">
                  <a:extLst>
                    <a:ext uri="{FF2B5EF4-FFF2-40B4-BE49-F238E27FC236}">
                      <a16:creationId xmlns:a16="http://schemas.microsoft.com/office/drawing/2014/main" id="{C843BCD1-F48D-B248-9EA0-615DA19E3D11}"/>
                    </a:ext>
                  </a:extLst>
                </p:cNvPr>
                <p:cNvGrpSpPr/>
                <p:nvPr/>
              </p:nvGrpSpPr>
              <p:grpSpPr>
                <a:xfrm>
                  <a:off x="4480559" y="3045523"/>
                  <a:ext cx="75723" cy="75628"/>
                  <a:chOff x="4480559" y="3045523"/>
                  <a:chExt cx="75723" cy="75628"/>
                </a:xfrm>
              </p:grpSpPr>
              <p:sp>
                <p:nvSpPr>
                  <p:cNvPr id="1993" name="Freeform: Shape 1992">
                    <a:extLst>
                      <a:ext uri="{FF2B5EF4-FFF2-40B4-BE49-F238E27FC236}">
                        <a16:creationId xmlns:a16="http://schemas.microsoft.com/office/drawing/2014/main" id="{47DDE6E7-FD47-1AA0-E5F0-0A9EFB82437B}"/>
                      </a:ext>
                    </a:extLst>
                  </p:cNvPr>
                  <p:cNvSpPr/>
                  <p:nvPr/>
                </p:nvSpPr>
                <p:spPr>
                  <a:xfrm>
                    <a:off x="451846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4" name="Freeform: Shape 1993">
                    <a:extLst>
                      <a:ext uri="{FF2B5EF4-FFF2-40B4-BE49-F238E27FC236}">
                        <a16:creationId xmlns:a16="http://schemas.microsoft.com/office/drawing/2014/main" id="{54CF7CBC-F5F3-9ECE-BAF0-4B42479C2BD0}"/>
                      </a:ext>
                    </a:extLst>
                  </p:cNvPr>
                  <p:cNvSpPr/>
                  <p:nvPr/>
                </p:nvSpPr>
                <p:spPr>
                  <a:xfrm>
                    <a:off x="4480559"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1" name="Graphic 16">
                  <a:extLst>
                    <a:ext uri="{FF2B5EF4-FFF2-40B4-BE49-F238E27FC236}">
                      <a16:creationId xmlns:a16="http://schemas.microsoft.com/office/drawing/2014/main" id="{34A05F41-8D08-D547-76BE-DF41A50044BA}"/>
                    </a:ext>
                  </a:extLst>
                </p:cNvPr>
                <p:cNvGrpSpPr/>
                <p:nvPr/>
              </p:nvGrpSpPr>
              <p:grpSpPr>
                <a:xfrm>
                  <a:off x="4491799" y="3068002"/>
                  <a:ext cx="75723" cy="75628"/>
                  <a:chOff x="4491799" y="3068002"/>
                  <a:chExt cx="75723" cy="75628"/>
                </a:xfrm>
              </p:grpSpPr>
              <p:sp>
                <p:nvSpPr>
                  <p:cNvPr id="1991" name="Freeform: Shape 1990">
                    <a:extLst>
                      <a:ext uri="{FF2B5EF4-FFF2-40B4-BE49-F238E27FC236}">
                        <a16:creationId xmlns:a16="http://schemas.microsoft.com/office/drawing/2014/main" id="{55CA071A-B9A7-5C55-2B5B-890C78E860A4}"/>
                      </a:ext>
                    </a:extLst>
                  </p:cNvPr>
                  <p:cNvSpPr/>
                  <p:nvPr/>
                </p:nvSpPr>
                <p:spPr>
                  <a:xfrm>
                    <a:off x="4529613"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2" name="Freeform: Shape 1991">
                    <a:extLst>
                      <a:ext uri="{FF2B5EF4-FFF2-40B4-BE49-F238E27FC236}">
                        <a16:creationId xmlns:a16="http://schemas.microsoft.com/office/drawing/2014/main" id="{2FC21BE3-3F17-5EE1-239B-E036BDEFEB70}"/>
                      </a:ext>
                    </a:extLst>
                  </p:cNvPr>
                  <p:cNvSpPr/>
                  <p:nvPr/>
                </p:nvSpPr>
                <p:spPr>
                  <a:xfrm>
                    <a:off x="4491799"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2" name="Graphic 16">
                  <a:extLst>
                    <a:ext uri="{FF2B5EF4-FFF2-40B4-BE49-F238E27FC236}">
                      <a16:creationId xmlns:a16="http://schemas.microsoft.com/office/drawing/2014/main" id="{107365F6-AE14-C085-1932-65A65F0147AD}"/>
                    </a:ext>
                  </a:extLst>
                </p:cNvPr>
                <p:cNvGrpSpPr/>
                <p:nvPr/>
              </p:nvGrpSpPr>
              <p:grpSpPr>
                <a:xfrm>
                  <a:off x="4510753" y="3068002"/>
                  <a:ext cx="75628" cy="75628"/>
                  <a:chOff x="4510753" y="3068002"/>
                  <a:chExt cx="75628" cy="75628"/>
                </a:xfrm>
              </p:grpSpPr>
              <p:sp>
                <p:nvSpPr>
                  <p:cNvPr id="1989" name="Freeform: Shape 1988">
                    <a:extLst>
                      <a:ext uri="{FF2B5EF4-FFF2-40B4-BE49-F238E27FC236}">
                        <a16:creationId xmlns:a16="http://schemas.microsoft.com/office/drawing/2014/main" id="{510D1AC5-BA37-EB0D-52B8-64F9AD857F88}"/>
                      </a:ext>
                    </a:extLst>
                  </p:cNvPr>
                  <p:cNvSpPr/>
                  <p:nvPr/>
                </p:nvSpPr>
                <p:spPr>
                  <a:xfrm>
                    <a:off x="4548568"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90" name="Freeform: Shape 1989">
                    <a:extLst>
                      <a:ext uri="{FF2B5EF4-FFF2-40B4-BE49-F238E27FC236}">
                        <a16:creationId xmlns:a16="http://schemas.microsoft.com/office/drawing/2014/main" id="{A7691B81-EDEC-EC2B-F91E-9FC8F6EA1B4C}"/>
                      </a:ext>
                    </a:extLst>
                  </p:cNvPr>
                  <p:cNvSpPr/>
                  <p:nvPr/>
                </p:nvSpPr>
                <p:spPr>
                  <a:xfrm>
                    <a:off x="4510753"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3" name="Graphic 16">
                  <a:extLst>
                    <a:ext uri="{FF2B5EF4-FFF2-40B4-BE49-F238E27FC236}">
                      <a16:creationId xmlns:a16="http://schemas.microsoft.com/office/drawing/2014/main" id="{00584842-5FD0-FF7B-77C4-306D3A899CCB}"/>
                    </a:ext>
                  </a:extLst>
                </p:cNvPr>
                <p:cNvGrpSpPr/>
                <p:nvPr/>
              </p:nvGrpSpPr>
              <p:grpSpPr>
                <a:xfrm>
                  <a:off x="4529613" y="3068002"/>
                  <a:ext cx="75723" cy="75628"/>
                  <a:chOff x="4529613" y="3068002"/>
                  <a:chExt cx="75723" cy="75628"/>
                </a:xfrm>
              </p:grpSpPr>
              <p:sp>
                <p:nvSpPr>
                  <p:cNvPr id="1987" name="Freeform: Shape 1986">
                    <a:extLst>
                      <a:ext uri="{FF2B5EF4-FFF2-40B4-BE49-F238E27FC236}">
                        <a16:creationId xmlns:a16="http://schemas.microsoft.com/office/drawing/2014/main" id="{0DAF2FC8-59C9-E7E4-F211-7E58C0D64331}"/>
                      </a:ext>
                    </a:extLst>
                  </p:cNvPr>
                  <p:cNvSpPr/>
                  <p:nvPr/>
                </p:nvSpPr>
                <p:spPr>
                  <a:xfrm>
                    <a:off x="456752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8" name="Freeform: Shape 1987">
                    <a:extLst>
                      <a:ext uri="{FF2B5EF4-FFF2-40B4-BE49-F238E27FC236}">
                        <a16:creationId xmlns:a16="http://schemas.microsoft.com/office/drawing/2014/main" id="{FE7FA287-1AD0-BF09-2FAF-99771E485CAD}"/>
                      </a:ext>
                    </a:extLst>
                  </p:cNvPr>
                  <p:cNvSpPr/>
                  <p:nvPr/>
                </p:nvSpPr>
                <p:spPr>
                  <a:xfrm>
                    <a:off x="4529613"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4" name="Graphic 16">
                  <a:extLst>
                    <a:ext uri="{FF2B5EF4-FFF2-40B4-BE49-F238E27FC236}">
                      <a16:creationId xmlns:a16="http://schemas.microsoft.com/office/drawing/2014/main" id="{AF0ECC5C-C434-4684-771A-CC535985E5A1}"/>
                    </a:ext>
                  </a:extLst>
                </p:cNvPr>
                <p:cNvGrpSpPr/>
                <p:nvPr/>
              </p:nvGrpSpPr>
              <p:grpSpPr>
                <a:xfrm>
                  <a:off x="4548568" y="3068002"/>
                  <a:ext cx="75723" cy="75628"/>
                  <a:chOff x="4548568" y="3068002"/>
                  <a:chExt cx="75723" cy="75628"/>
                </a:xfrm>
              </p:grpSpPr>
              <p:sp>
                <p:nvSpPr>
                  <p:cNvPr id="1985" name="Freeform: Shape 1984">
                    <a:extLst>
                      <a:ext uri="{FF2B5EF4-FFF2-40B4-BE49-F238E27FC236}">
                        <a16:creationId xmlns:a16="http://schemas.microsoft.com/office/drawing/2014/main" id="{0C7CBB3B-1149-586C-89D9-9F84A50E3885}"/>
                      </a:ext>
                    </a:extLst>
                  </p:cNvPr>
                  <p:cNvSpPr/>
                  <p:nvPr/>
                </p:nvSpPr>
                <p:spPr>
                  <a:xfrm>
                    <a:off x="458638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6" name="Freeform: Shape 1985">
                    <a:extLst>
                      <a:ext uri="{FF2B5EF4-FFF2-40B4-BE49-F238E27FC236}">
                        <a16:creationId xmlns:a16="http://schemas.microsoft.com/office/drawing/2014/main" id="{7F7A4772-14C8-E643-07A9-D40ECBC843CC}"/>
                      </a:ext>
                    </a:extLst>
                  </p:cNvPr>
                  <p:cNvSpPr/>
                  <p:nvPr/>
                </p:nvSpPr>
                <p:spPr>
                  <a:xfrm>
                    <a:off x="4548568"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5" name="Graphic 16">
                  <a:extLst>
                    <a:ext uri="{FF2B5EF4-FFF2-40B4-BE49-F238E27FC236}">
                      <a16:creationId xmlns:a16="http://schemas.microsoft.com/office/drawing/2014/main" id="{D64C39C5-2EF2-9634-6BE6-C89669C955EC}"/>
                    </a:ext>
                  </a:extLst>
                </p:cNvPr>
                <p:cNvGrpSpPr/>
                <p:nvPr/>
              </p:nvGrpSpPr>
              <p:grpSpPr>
                <a:xfrm>
                  <a:off x="4567522" y="3077336"/>
                  <a:ext cx="75628" cy="75723"/>
                  <a:chOff x="4567522" y="3077336"/>
                  <a:chExt cx="75628" cy="75723"/>
                </a:xfrm>
              </p:grpSpPr>
              <p:sp>
                <p:nvSpPr>
                  <p:cNvPr id="1983" name="Freeform: Shape 1982">
                    <a:extLst>
                      <a:ext uri="{FF2B5EF4-FFF2-40B4-BE49-F238E27FC236}">
                        <a16:creationId xmlns:a16="http://schemas.microsoft.com/office/drawing/2014/main" id="{0BCBA025-5DD3-6424-4D20-C5D2A9668A34}"/>
                      </a:ext>
                    </a:extLst>
                  </p:cNvPr>
                  <p:cNvSpPr/>
                  <p:nvPr/>
                </p:nvSpPr>
                <p:spPr>
                  <a:xfrm>
                    <a:off x="4605337"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4" name="Freeform: Shape 1983">
                    <a:extLst>
                      <a:ext uri="{FF2B5EF4-FFF2-40B4-BE49-F238E27FC236}">
                        <a16:creationId xmlns:a16="http://schemas.microsoft.com/office/drawing/2014/main" id="{38745180-E69D-ADAA-B502-E21CA6945F47}"/>
                      </a:ext>
                    </a:extLst>
                  </p:cNvPr>
                  <p:cNvSpPr/>
                  <p:nvPr/>
                </p:nvSpPr>
                <p:spPr>
                  <a:xfrm>
                    <a:off x="4567522" y="31151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6" name="Graphic 16">
                  <a:extLst>
                    <a:ext uri="{FF2B5EF4-FFF2-40B4-BE49-F238E27FC236}">
                      <a16:creationId xmlns:a16="http://schemas.microsoft.com/office/drawing/2014/main" id="{4D2963FB-EFDB-BFFF-FA3E-DF273E893B06}"/>
                    </a:ext>
                  </a:extLst>
                </p:cNvPr>
                <p:cNvGrpSpPr/>
                <p:nvPr/>
              </p:nvGrpSpPr>
              <p:grpSpPr>
                <a:xfrm>
                  <a:off x="4586382" y="3077336"/>
                  <a:ext cx="75723" cy="75723"/>
                  <a:chOff x="4586382" y="3077336"/>
                  <a:chExt cx="75723" cy="75723"/>
                </a:xfrm>
              </p:grpSpPr>
              <p:sp>
                <p:nvSpPr>
                  <p:cNvPr id="1981" name="Freeform: Shape 1980">
                    <a:extLst>
                      <a:ext uri="{FF2B5EF4-FFF2-40B4-BE49-F238E27FC236}">
                        <a16:creationId xmlns:a16="http://schemas.microsoft.com/office/drawing/2014/main" id="{7DFAE294-033C-C381-82EA-A7063F2B2F0A}"/>
                      </a:ext>
                    </a:extLst>
                  </p:cNvPr>
                  <p:cNvSpPr/>
                  <p:nvPr/>
                </p:nvSpPr>
                <p:spPr>
                  <a:xfrm>
                    <a:off x="4624291"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2" name="Freeform: Shape 1981">
                    <a:extLst>
                      <a:ext uri="{FF2B5EF4-FFF2-40B4-BE49-F238E27FC236}">
                        <a16:creationId xmlns:a16="http://schemas.microsoft.com/office/drawing/2014/main" id="{A420D0E2-9617-E14F-3F90-A8BDEB78B2C9}"/>
                      </a:ext>
                    </a:extLst>
                  </p:cNvPr>
                  <p:cNvSpPr/>
                  <p:nvPr/>
                </p:nvSpPr>
                <p:spPr>
                  <a:xfrm>
                    <a:off x="4586382"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7" name="Graphic 16">
                  <a:extLst>
                    <a:ext uri="{FF2B5EF4-FFF2-40B4-BE49-F238E27FC236}">
                      <a16:creationId xmlns:a16="http://schemas.microsoft.com/office/drawing/2014/main" id="{10983DCF-7A0D-D329-34EA-6362430C504B}"/>
                    </a:ext>
                  </a:extLst>
                </p:cNvPr>
                <p:cNvGrpSpPr/>
                <p:nvPr/>
              </p:nvGrpSpPr>
              <p:grpSpPr>
                <a:xfrm>
                  <a:off x="4605337" y="3085718"/>
                  <a:ext cx="75723" cy="75628"/>
                  <a:chOff x="4605337" y="3085718"/>
                  <a:chExt cx="75723" cy="75628"/>
                </a:xfrm>
              </p:grpSpPr>
              <p:sp>
                <p:nvSpPr>
                  <p:cNvPr id="1979" name="Freeform: Shape 1978">
                    <a:extLst>
                      <a:ext uri="{FF2B5EF4-FFF2-40B4-BE49-F238E27FC236}">
                        <a16:creationId xmlns:a16="http://schemas.microsoft.com/office/drawing/2014/main" id="{780794E4-3654-63B6-138D-DF58A85CF58A}"/>
                      </a:ext>
                    </a:extLst>
                  </p:cNvPr>
                  <p:cNvSpPr/>
                  <p:nvPr/>
                </p:nvSpPr>
                <p:spPr>
                  <a:xfrm>
                    <a:off x="4643151"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80" name="Freeform: Shape 1979">
                    <a:extLst>
                      <a:ext uri="{FF2B5EF4-FFF2-40B4-BE49-F238E27FC236}">
                        <a16:creationId xmlns:a16="http://schemas.microsoft.com/office/drawing/2014/main" id="{CB473758-67E8-C9FB-A1AB-6CC4D50880DA}"/>
                      </a:ext>
                    </a:extLst>
                  </p:cNvPr>
                  <p:cNvSpPr/>
                  <p:nvPr/>
                </p:nvSpPr>
                <p:spPr>
                  <a:xfrm>
                    <a:off x="4605337"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8" name="Graphic 16">
                  <a:extLst>
                    <a:ext uri="{FF2B5EF4-FFF2-40B4-BE49-F238E27FC236}">
                      <a16:creationId xmlns:a16="http://schemas.microsoft.com/office/drawing/2014/main" id="{1003815E-40AD-63B3-1698-9F0353FE536B}"/>
                    </a:ext>
                  </a:extLst>
                </p:cNvPr>
                <p:cNvGrpSpPr/>
                <p:nvPr/>
              </p:nvGrpSpPr>
              <p:grpSpPr>
                <a:xfrm>
                  <a:off x="4624291" y="3085718"/>
                  <a:ext cx="75628" cy="75628"/>
                  <a:chOff x="4624291" y="3085718"/>
                  <a:chExt cx="75628" cy="75628"/>
                </a:xfrm>
              </p:grpSpPr>
              <p:sp>
                <p:nvSpPr>
                  <p:cNvPr id="1977" name="Freeform: Shape 1976">
                    <a:extLst>
                      <a:ext uri="{FF2B5EF4-FFF2-40B4-BE49-F238E27FC236}">
                        <a16:creationId xmlns:a16="http://schemas.microsoft.com/office/drawing/2014/main" id="{75628183-C36E-4E6A-A089-53C7239FAA39}"/>
                      </a:ext>
                    </a:extLst>
                  </p:cNvPr>
                  <p:cNvSpPr/>
                  <p:nvPr/>
                </p:nvSpPr>
                <p:spPr>
                  <a:xfrm>
                    <a:off x="4662106"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8" name="Freeform: Shape 1977">
                    <a:extLst>
                      <a:ext uri="{FF2B5EF4-FFF2-40B4-BE49-F238E27FC236}">
                        <a16:creationId xmlns:a16="http://schemas.microsoft.com/office/drawing/2014/main" id="{119E70B9-9123-AB7E-5FA0-7BE4653DE9A3}"/>
                      </a:ext>
                    </a:extLst>
                  </p:cNvPr>
                  <p:cNvSpPr/>
                  <p:nvPr/>
                </p:nvSpPr>
                <p:spPr>
                  <a:xfrm>
                    <a:off x="4624291" y="312353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59" name="Graphic 16">
                  <a:extLst>
                    <a:ext uri="{FF2B5EF4-FFF2-40B4-BE49-F238E27FC236}">
                      <a16:creationId xmlns:a16="http://schemas.microsoft.com/office/drawing/2014/main" id="{C54FDCC5-97EA-5603-8AE9-CBDA6637D0A7}"/>
                    </a:ext>
                  </a:extLst>
                </p:cNvPr>
                <p:cNvGrpSpPr/>
                <p:nvPr/>
              </p:nvGrpSpPr>
              <p:grpSpPr>
                <a:xfrm>
                  <a:off x="4644008" y="3095148"/>
                  <a:ext cx="75723" cy="75628"/>
                  <a:chOff x="4644008" y="3095148"/>
                  <a:chExt cx="75723" cy="75628"/>
                </a:xfrm>
              </p:grpSpPr>
              <p:sp>
                <p:nvSpPr>
                  <p:cNvPr id="1975" name="Freeform: Shape 1974">
                    <a:extLst>
                      <a:ext uri="{FF2B5EF4-FFF2-40B4-BE49-F238E27FC236}">
                        <a16:creationId xmlns:a16="http://schemas.microsoft.com/office/drawing/2014/main" id="{707584E3-FD5E-1872-F7E4-DE51A56CF6DE}"/>
                      </a:ext>
                    </a:extLst>
                  </p:cNvPr>
                  <p:cNvSpPr/>
                  <p:nvPr/>
                </p:nvSpPr>
                <p:spPr>
                  <a:xfrm>
                    <a:off x="4681822"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6" name="Freeform: Shape 1975">
                    <a:extLst>
                      <a:ext uri="{FF2B5EF4-FFF2-40B4-BE49-F238E27FC236}">
                        <a16:creationId xmlns:a16="http://schemas.microsoft.com/office/drawing/2014/main" id="{628DC8DC-2DB6-08F8-E1AD-24BC0F1329B4}"/>
                      </a:ext>
                    </a:extLst>
                  </p:cNvPr>
                  <p:cNvSpPr/>
                  <p:nvPr/>
                </p:nvSpPr>
                <p:spPr>
                  <a:xfrm>
                    <a:off x="4644008"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0" name="Graphic 16">
                  <a:extLst>
                    <a:ext uri="{FF2B5EF4-FFF2-40B4-BE49-F238E27FC236}">
                      <a16:creationId xmlns:a16="http://schemas.microsoft.com/office/drawing/2014/main" id="{EAAE1BD4-EE06-A664-762B-87278B20269D}"/>
                    </a:ext>
                  </a:extLst>
                </p:cNvPr>
                <p:cNvGrpSpPr/>
                <p:nvPr/>
              </p:nvGrpSpPr>
              <p:grpSpPr>
                <a:xfrm>
                  <a:off x="4662963" y="3095148"/>
                  <a:ext cx="75628" cy="75628"/>
                  <a:chOff x="4662963" y="3095148"/>
                  <a:chExt cx="75628" cy="75628"/>
                </a:xfrm>
              </p:grpSpPr>
              <p:sp>
                <p:nvSpPr>
                  <p:cNvPr id="1973" name="Freeform: Shape 1972">
                    <a:extLst>
                      <a:ext uri="{FF2B5EF4-FFF2-40B4-BE49-F238E27FC236}">
                        <a16:creationId xmlns:a16="http://schemas.microsoft.com/office/drawing/2014/main" id="{EB41B220-21D9-9FD5-9FA5-11DDDBD3CD23}"/>
                      </a:ext>
                    </a:extLst>
                  </p:cNvPr>
                  <p:cNvSpPr/>
                  <p:nvPr/>
                </p:nvSpPr>
                <p:spPr>
                  <a:xfrm>
                    <a:off x="4700777"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4" name="Freeform: Shape 1973">
                    <a:extLst>
                      <a:ext uri="{FF2B5EF4-FFF2-40B4-BE49-F238E27FC236}">
                        <a16:creationId xmlns:a16="http://schemas.microsoft.com/office/drawing/2014/main" id="{A880DFAC-15AC-A3A9-F1DC-A9F4AE5FB0D9}"/>
                      </a:ext>
                    </a:extLst>
                  </p:cNvPr>
                  <p:cNvSpPr/>
                  <p:nvPr/>
                </p:nvSpPr>
                <p:spPr>
                  <a:xfrm>
                    <a:off x="4662963" y="31329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1" name="Graphic 16">
                  <a:extLst>
                    <a:ext uri="{FF2B5EF4-FFF2-40B4-BE49-F238E27FC236}">
                      <a16:creationId xmlns:a16="http://schemas.microsoft.com/office/drawing/2014/main" id="{21C6E230-358D-8F7C-5B6A-4A5FA42E1E1D}"/>
                    </a:ext>
                  </a:extLst>
                </p:cNvPr>
                <p:cNvGrpSpPr/>
                <p:nvPr/>
              </p:nvGrpSpPr>
              <p:grpSpPr>
                <a:xfrm>
                  <a:off x="4373974" y="3035712"/>
                  <a:ext cx="75723" cy="75723"/>
                  <a:chOff x="4373974" y="3035712"/>
                  <a:chExt cx="75723" cy="75723"/>
                </a:xfrm>
              </p:grpSpPr>
              <p:sp>
                <p:nvSpPr>
                  <p:cNvPr id="1971" name="Freeform: Shape 1970">
                    <a:extLst>
                      <a:ext uri="{FF2B5EF4-FFF2-40B4-BE49-F238E27FC236}">
                        <a16:creationId xmlns:a16="http://schemas.microsoft.com/office/drawing/2014/main" id="{D39E3925-4491-1DF9-374D-9CBB798ACEDB}"/>
                      </a:ext>
                    </a:extLst>
                  </p:cNvPr>
                  <p:cNvSpPr/>
                  <p:nvPr/>
                </p:nvSpPr>
                <p:spPr>
                  <a:xfrm>
                    <a:off x="441188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2" name="Freeform: Shape 1971">
                    <a:extLst>
                      <a:ext uri="{FF2B5EF4-FFF2-40B4-BE49-F238E27FC236}">
                        <a16:creationId xmlns:a16="http://schemas.microsoft.com/office/drawing/2014/main" id="{2048BAE0-63E4-2B66-6A4E-01AC8E61F038}"/>
                      </a:ext>
                    </a:extLst>
                  </p:cNvPr>
                  <p:cNvSpPr/>
                  <p:nvPr/>
                </p:nvSpPr>
                <p:spPr>
                  <a:xfrm>
                    <a:off x="4373974"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2" name="Graphic 16">
                  <a:extLst>
                    <a:ext uri="{FF2B5EF4-FFF2-40B4-BE49-F238E27FC236}">
                      <a16:creationId xmlns:a16="http://schemas.microsoft.com/office/drawing/2014/main" id="{74C6AF3A-D905-83E7-1F2F-2383A6CF009F}"/>
                    </a:ext>
                  </a:extLst>
                </p:cNvPr>
                <p:cNvGrpSpPr/>
                <p:nvPr/>
              </p:nvGrpSpPr>
              <p:grpSpPr>
                <a:xfrm>
                  <a:off x="4391215" y="3035712"/>
                  <a:ext cx="75628" cy="75723"/>
                  <a:chOff x="4391215" y="3035712"/>
                  <a:chExt cx="75628" cy="75723"/>
                </a:xfrm>
              </p:grpSpPr>
              <p:sp>
                <p:nvSpPr>
                  <p:cNvPr id="1969" name="Freeform: Shape 1968">
                    <a:extLst>
                      <a:ext uri="{FF2B5EF4-FFF2-40B4-BE49-F238E27FC236}">
                        <a16:creationId xmlns:a16="http://schemas.microsoft.com/office/drawing/2014/main" id="{81D8E7E3-95F2-E003-1AD7-397E77BDBB3F}"/>
                      </a:ext>
                    </a:extLst>
                  </p:cNvPr>
                  <p:cNvSpPr/>
                  <p:nvPr/>
                </p:nvSpPr>
                <p:spPr>
                  <a:xfrm>
                    <a:off x="442902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70" name="Freeform: Shape 1969">
                    <a:extLst>
                      <a:ext uri="{FF2B5EF4-FFF2-40B4-BE49-F238E27FC236}">
                        <a16:creationId xmlns:a16="http://schemas.microsoft.com/office/drawing/2014/main" id="{057D82A9-9467-15FD-3A0A-586B680E2136}"/>
                      </a:ext>
                    </a:extLst>
                  </p:cNvPr>
                  <p:cNvSpPr/>
                  <p:nvPr/>
                </p:nvSpPr>
                <p:spPr>
                  <a:xfrm>
                    <a:off x="4391215" y="307362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3" name="Graphic 16">
                  <a:extLst>
                    <a:ext uri="{FF2B5EF4-FFF2-40B4-BE49-F238E27FC236}">
                      <a16:creationId xmlns:a16="http://schemas.microsoft.com/office/drawing/2014/main" id="{B1E1F748-45F0-0A33-31F1-FAA4EE6D7173}"/>
                    </a:ext>
                  </a:extLst>
                </p:cNvPr>
                <p:cNvGrpSpPr/>
                <p:nvPr/>
              </p:nvGrpSpPr>
              <p:grpSpPr>
                <a:xfrm>
                  <a:off x="4408360" y="3035712"/>
                  <a:ext cx="75723" cy="75723"/>
                  <a:chOff x="4408360" y="3035712"/>
                  <a:chExt cx="75723" cy="75723"/>
                </a:xfrm>
              </p:grpSpPr>
              <p:sp>
                <p:nvSpPr>
                  <p:cNvPr id="1967" name="Freeform: Shape 1966">
                    <a:extLst>
                      <a:ext uri="{FF2B5EF4-FFF2-40B4-BE49-F238E27FC236}">
                        <a16:creationId xmlns:a16="http://schemas.microsoft.com/office/drawing/2014/main" id="{55A14D6C-1DC3-E4F8-1A87-EF4894AE9F63}"/>
                      </a:ext>
                    </a:extLst>
                  </p:cNvPr>
                  <p:cNvSpPr/>
                  <p:nvPr/>
                </p:nvSpPr>
                <p:spPr>
                  <a:xfrm>
                    <a:off x="444626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8" name="Freeform: Shape 1967">
                    <a:extLst>
                      <a:ext uri="{FF2B5EF4-FFF2-40B4-BE49-F238E27FC236}">
                        <a16:creationId xmlns:a16="http://schemas.microsoft.com/office/drawing/2014/main" id="{5B70ED89-D803-A9A2-8578-FBA2936BFD4B}"/>
                      </a:ext>
                    </a:extLst>
                  </p:cNvPr>
                  <p:cNvSpPr/>
                  <p:nvPr/>
                </p:nvSpPr>
                <p:spPr>
                  <a:xfrm>
                    <a:off x="4408360"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4" name="Graphic 16">
                  <a:extLst>
                    <a:ext uri="{FF2B5EF4-FFF2-40B4-BE49-F238E27FC236}">
                      <a16:creationId xmlns:a16="http://schemas.microsoft.com/office/drawing/2014/main" id="{03F20C3E-C99F-CCCF-E126-8888D9AEA4A3}"/>
                    </a:ext>
                  </a:extLst>
                </p:cNvPr>
                <p:cNvGrpSpPr/>
                <p:nvPr/>
              </p:nvGrpSpPr>
              <p:grpSpPr>
                <a:xfrm>
                  <a:off x="4425600" y="3035712"/>
                  <a:ext cx="75628" cy="75723"/>
                  <a:chOff x="4425600" y="3035712"/>
                  <a:chExt cx="75628" cy="75723"/>
                </a:xfrm>
              </p:grpSpPr>
              <p:sp>
                <p:nvSpPr>
                  <p:cNvPr id="1965" name="Freeform: Shape 1964">
                    <a:extLst>
                      <a:ext uri="{FF2B5EF4-FFF2-40B4-BE49-F238E27FC236}">
                        <a16:creationId xmlns:a16="http://schemas.microsoft.com/office/drawing/2014/main" id="{FDD9BADD-1A8C-C1D1-EC36-D8A903E88ECA}"/>
                      </a:ext>
                    </a:extLst>
                  </p:cNvPr>
                  <p:cNvSpPr/>
                  <p:nvPr/>
                </p:nvSpPr>
                <p:spPr>
                  <a:xfrm>
                    <a:off x="446341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6" name="Freeform: Shape 1965">
                    <a:extLst>
                      <a:ext uri="{FF2B5EF4-FFF2-40B4-BE49-F238E27FC236}">
                        <a16:creationId xmlns:a16="http://schemas.microsoft.com/office/drawing/2014/main" id="{076A7AC4-B303-D8EB-BECC-11EFF4E81177}"/>
                      </a:ext>
                    </a:extLst>
                  </p:cNvPr>
                  <p:cNvSpPr/>
                  <p:nvPr/>
                </p:nvSpPr>
                <p:spPr>
                  <a:xfrm>
                    <a:off x="4425600"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5" name="Graphic 16">
                  <a:extLst>
                    <a:ext uri="{FF2B5EF4-FFF2-40B4-BE49-F238E27FC236}">
                      <a16:creationId xmlns:a16="http://schemas.microsoft.com/office/drawing/2014/main" id="{E75AF588-98C2-D0CA-1285-D3E0E66077EF}"/>
                    </a:ext>
                  </a:extLst>
                </p:cNvPr>
                <p:cNvGrpSpPr/>
                <p:nvPr/>
              </p:nvGrpSpPr>
              <p:grpSpPr>
                <a:xfrm>
                  <a:off x="4744687" y="3128104"/>
                  <a:ext cx="75723" cy="75723"/>
                  <a:chOff x="4744687" y="3128104"/>
                  <a:chExt cx="75723" cy="75723"/>
                </a:xfrm>
              </p:grpSpPr>
              <p:sp>
                <p:nvSpPr>
                  <p:cNvPr id="1963" name="Freeform: Shape 1962">
                    <a:extLst>
                      <a:ext uri="{FF2B5EF4-FFF2-40B4-BE49-F238E27FC236}">
                        <a16:creationId xmlns:a16="http://schemas.microsoft.com/office/drawing/2014/main" id="{6BBD5222-696C-EF7F-EE93-0DFB596070BC}"/>
                      </a:ext>
                    </a:extLst>
                  </p:cNvPr>
                  <p:cNvSpPr/>
                  <p:nvPr/>
                </p:nvSpPr>
                <p:spPr>
                  <a:xfrm>
                    <a:off x="4782502"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4" name="Freeform: Shape 1963">
                    <a:extLst>
                      <a:ext uri="{FF2B5EF4-FFF2-40B4-BE49-F238E27FC236}">
                        <a16:creationId xmlns:a16="http://schemas.microsoft.com/office/drawing/2014/main" id="{67D44A4E-1F49-553F-C140-97264C49BBF4}"/>
                      </a:ext>
                    </a:extLst>
                  </p:cNvPr>
                  <p:cNvSpPr/>
                  <p:nvPr/>
                </p:nvSpPr>
                <p:spPr>
                  <a:xfrm>
                    <a:off x="4744687"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6" name="Graphic 16">
                  <a:extLst>
                    <a:ext uri="{FF2B5EF4-FFF2-40B4-BE49-F238E27FC236}">
                      <a16:creationId xmlns:a16="http://schemas.microsoft.com/office/drawing/2014/main" id="{50A80223-A729-7E27-6CFF-5D72CC3D8011}"/>
                    </a:ext>
                  </a:extLst>
                </p:cNvPr>
                <p:cNvGrpSpPr/>
                <p:nvPr/>
              </p:nvGrpSpPr>
              <p:grpSpPr>
                <a:xfrm>
                  <a:off x="4763642" y="3128104"/>
                  <a:ext cx="75628" cy="75723"/>
                  <a:chOff x="4763642" y="3128104"/>
                  <a:chExt cx="75628" cy="75723"/>
                </a:xfrm>
              </p:grpSpPr>
              <p:sp>
                <p:nvSpPr>
                  <p:cNvPr id="1961" name="Freeform: Shape 1960">
                    <a:extLst>
                      <a:ext uri="{FF2B5EF4-FFF2-40B4-BE49-F238E27FC236}">
                        <a16:creationId xmlns:a16="http://schemas.microsoft.com/office/drawing/2014/main" id="{2FA28064-9ED7-A503-494D-FD58EED3683D}"/>
                      </a:ext>
                    </a:extLst>
                  </p:cNvPr>
                  <p:cNvSpPr/>
                  <p:nvPr/>
                </p:nvSpPr>
                <p:spPr>
                  <a:xfrm>
                    <a:off x="4801456"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2" name="Freeform: Shape 1961">
                    <a:extLst>
                      <a:ext uri="{FF2B5EF4-FFF2-40B4-BE49-F238E27FC236}">
                        <a16:creationId xmlns:a16="http://schemas.microsoft.com/office/drawing/2014/main" id="{8B429366-8FC1-5DE4-6D82-15668C46FF45}"/>
                      </a:ext>
                    </a:extLst>
                  </p:cNvPr>
                  <p:cNvSpPr/>
                  <p:nvPr/>
                </p:nvSpPr>
                <p:spPr>
                  <a:xfrm>
                    <a:off x="4763642"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7" name="Graphic 16">
                  <a:extLst>
                    <a:ext uri="{FF2B5EF4-FFF2-40B4-BE49-F238E27FC236}">
                      <a16:creationId xmlns:a16="http://schemas.microsoft.com/office/drawing/2014/main" id="{634A0110-B5F4-EB83-6D2A-1F0515E26A8F}"/>
                    </a:ext>
                  </a:extLst>
                </p:cNvPr>
                <p:cNvGrpSpPr/>
                <p:nvPr/>
              </p:nvGrpSpPr>
              <p:grpSpPr>
                <a:xfrm>
                  <a:off x="4782502" y="3128104"/>
                  <a:ext cx="75723" cy="75723"/>
                  <a:chOff x="4782502" y="3128104"/>
                  <a:chExt cx="75723" cy="75723"/>
                </a:xfrm>
              </p:grpSpPr>
              <p:sp>
                <p:nvSpPr>
                  <p:cNvPr id="1959" name="Freeform: Shape 1958">
                    <a:extLst>
                      <a:ext uri="{FF2B5EF4-FFF2-40B4-BE49-F238E27FC236}">
                        <a16:creationId xmlns:a16="http://schemas.microsoft.com/office/drawing/2014/main" id="{6C1007EB-F131-439C-DFE7-0D4B48AF2B97}"/>
                      </a:ext>
                    </a:extLst>
                  </p:cNvPr>
                  <p:cNvSpPr/>
                  <p:nvPr/>
                </p:nvSpPr>
                <p:spPr>
                  <a:xfrm>
                    <a:off x="4820411"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60" name="Freeform: Shape 1959">
                    <a:extLst>
                      <a:ext uri="{FF2B5EF4-FFF2-40B4-BE49-F238E27FC236}">
                        <a16:creationId xmlns:a16="http://schemas.microsoft.com/office/drawing/2014/main" id="{B49B5111-1501-E532-2066-CA243D29F51B}"/>
                      </a:ext>
                    </a:extLst>
                  </p:cNvPr>
                  <p:cNvSpPr/>
                  <p:nvPr/>
                </p:nvSpPr>
                <p:spPr>
                  <a:xfrm>
                    <a:off x="4782502"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8" name="Graphic 16">
                  <a:extLst>
                    <a:ext uri="{FF2B5EF4-FFF2-40B4-BE49-F238E27FC236}">
                      <a16:creationId xmlns:a16="http://schemas.microsoft.com/office/drawing/2014/main" id="{7DD7C4A2-8C1B-602E-79B0-9717EC8A8F98}"/>
                    </a:ext>
                  </a:extLst>
                </p:cNvPr>
                <p:cNvGrpSpPr/>
                <p:nvPr/>
              </p:nvGrpSpPr>
              <p:grpSpPr>
                <a:xfrm>
                  <a:off x="4803171" y="3141154"/>
                  <a:ext cx="75723" cy="75723"/>
                  <a:chOff x="4803171" y="3141154"/>
                  <a:chExt cx="75723" cy="75723"/>
                </a:xfrm>
              </p:grpSpPr>
              <p:sp>
                <p:nvSpPr>
                  <p:cNvPr id="1957" name="Freeform: Shape 1956">
                    <a:extLst>
                      <a:ext uri="{FF2B5EF4-FFF2-40B4-BE49-F238E27FC236}">
                        <a16:creationId xmlns:a16="http://schemas.microsoft.com/office/drawing/2014/main" id="{0FEA3F98-2D23-EDDB-DA05-634A09145495}"/>
                      </a:ext>
                    </a:extLst>
                  </p:cNvPr>
                  <p:cNvSpPr/>
                  <p:nvPr/>
                </p:nvSpPr>
                <p:spPr>
                  <a:xfrm>
                    <a:off x="484108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8" name="Freeform: Shape 1957">
                    <a:extLst>
                      <a:ext uri="{FF2B5EF4-FFF2-40B4-BE49-F238E27FC236}">
                        <a16:creationId xmlns:a16="http://schemas.microsoft.com/office/drawing/2014/main" id="{2FDF7CB1-23D4-0E28-8795-4BF7E5F2BC39}"/>
                      </a:ext>
                    </a:extLst>
                  </p:cNvPr>
                  <p:cNvSpPr/>
                  <p:nvPr/>
                </p:nvSpPr>
                <p:spPr>
                  <a:xfrm>
                    <a:off x="4803171"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69" name="Graphic 16">
                  <a:extLst>
                    <a:ext uri="{FF2B5EF4-FFF2-40B4-BE49-F238E27FC236}">
                      <a16:creationId xmlns:a16="http://schemas.microsoft.com/office/drawing/2014/main" id="{24F9AA5D-065D-7F38-2B56-7E7AEEBE2D12}"/>
                    </a:ext>
                  </a:extLst>
                </p:cNvPr>
                <p:cNvGrpSpPr/>
                <p:nvPr/>
              </p:nvGrpSpPr>
              <p:grpSpPr>
                <a:xfrm>
                  <a:off x="4822126" y="3141154"/>
                  <a:ext cx="75723" cy="75723"/>
                  <a:chOff x="4822126" y="3141154"/>
                  <a:chExt cx="75723" cy="75723"/>
                </a:xfrm>
              </p:grpSpPr>
              <p:sp>
                <p:nvSpPr>
                  <p:cNvPr id="1955" name="Freeform: Shape 1954">
                    <a:extLst>
                      <a:ext uri="{FF2B5EF4-FFF2-40B4-BE49-F238E27FC236}">
                        <a16:creationId xmlns:a16="http://schemas.microsoft.com/office/drawing/2014/main" id="{EA40A7FA-6A63-4063-B9E8-61BE90A2B7AE}"/>
                      </a:ext>
                    </a:extLst>
                  </p:cNvPr>
                  <p:cNvSpPr/>
                  <p:nvPr/>
                </p:nvSpPr>
                <p:spPr>
                  <a:xfrm>
                    <a:off x="485994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6" name="Freeform: Shape 1955">
                    <a:extLst>
                      <a:ext uri="{FF2B5EF4-FFF2-40B4-BE49-F238E27FC236}">
                        <a16:creationId xmlns:a16="http://schemas.microsoft.com/office/drawing/2014/main" id="{CE67331A-E295-DE18-684F-13CB837E2D54}"/>
                      </a:ext>
                    </a:extLst>
                  </p:cNvPr>
                  <p:cNvSpPr/>
                  <p:nvPr/>
                </p:nvSpPr>
                <p:spPr>
                  <a:xfrm>
                    <a:off x="4822126"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0" name="Graphic 16">
                  <a:extLst>
                    <a:ext uri="{FF2B5EF4-FFF2-40B4-BE49-F238E27FC236}">
                      <a16:creationId xmlns:a16="http://schemas.microsoft.com/office/drawing/2014/main" id="{84C63606-DFA3-25B4-7196-F7DF24EEFD9D}"/>
                    </a:ext>
                  </a:extLst>
                </p:cNvPr>
                <p:cNvGrpSpPr/>
                <p:nvPr/>
              </p:nvGrpSpPr>
              <p:grpSpPr>
                <a:xfrm>
                  <a:off x="4841080" y="3141154"/>
                  <a:ext cx="75628" cy="75723"/>
                  <a:chOff x="4841080" y="3141154"/>
                  <a:chExt cx="75628" cy="75723"/>
                </a:xfrm>
              </p:grpSpPr>
              <p:sp>
                <p:nvSpPr>
                  <p:cNvPr id="1953" name="Freeform: Shape 1952">
                    <a:extLst>
                      <a:ext uri="{FF2B5EF4-FFF2-40B4-BE49-F238E27FC236}">
                        <a16:creationId xmlns:a16="http://schemas.microsoft.com/office/drawing/2014/main" id="{653E44F4-3EBF-0553-2F45-6EDC6DA28B6F}"/>
                      </a:ext>
                    </a:extLst>
                  </p:cNvPr>
                  <p:cNvSpPr/>
                  <p:nvPr/>
                </p:nvSpPr>
                <p:spPr>
                  <a:xfrm>
                    <a:off x="4878895"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4" name="Freeform: Shape 1953">
                    <a:extLst>
                      <a:ext uri="{FF2B5EF4-FFF2-40B4-BE49-F238E27FC236}">
                        <a16:creationId xmlns:a16="http://schemas.microsoft.com/office/drawing/2014/main" id="{719E47CC-753F-9407-B188-00BE8426A46D}"/>
                      </a:ext>
                    </a:extLst>
                  </p:cNvPr>
                  <p:cNvSpPr/>
                  <p:nvPr/>
                </p:nvSpPr>
                <p:spPr>
                  <a:xfrm>
                    <a:off x="4841080" y="317906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1" name="Graphic 16">
                  <a:extLst>
                    <a:ext uri="{FF2B5EF4-FFF2-40B4-BE49-F238E27FC236}">
                      <a16:creationId xmlns:a16="http://schemas.microsoft.com/office/drawing/2014/main" id="{3D014041-0810-0204-637D-83DA3F11859F}"/>
                    </a:ext>
                  </a:extLst>
                </p:cNvPr>
                <p:cNvGrpSpPr/>
                <p:nvPr/>
              </p:nvGrpSpPr>
              <p:grpSpPr>
                <a:xfrm>
                  <a:off x="4859940" y="3152393"/>
                  <a:ext cx="75723" cy="75723"/>
                  <a:chOff x="4859940" y="3152393"/>
                  <a:chExt cx="75723" cy="75723"/>
                </a:xfrm>
              </p:grpSpPr>
              <p:sp>
                <p:nvSpPr>
                  <p:cNvPr id="1951" name="Freeform: Shape 1950">
                    <a:extLst>
                      <a:ext uri="{FF2B5EF4-FFF2-40B4-BE49-F238E27FC236}">
                        <a16:creationId xmlns:a16="http://schemas.microsoft.com/office/drawing/2014/main" id="{32745ED7-3B64-2FFD-A896-2FB21AC2D8A7}"/>
                      </a:ext>
                    </a:extLst>
                  </p:cNvPr>
                  <p:cNvSpPr/>
                  <p:nvPr/>
                </p:nvSpPr>
                <p:spPr>
                  <a:xfrm>
                    <a:off x="4897849"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2" name="Freeform: Shape 1951">
                    <a:extLst>
                      <a:ext uri="{FF2B5EF4-FFF2-40B4-BE49-F238E27FC236}">
                        <a16:creationId xmlns:a16="http://schemas.microsoft.com/office/drawing/2014/main" id="{ADCE6738-813B-BC6D-74AD-4E7B2A8B75A9}"/>
                      </a:ext>
                    </a:extLst>
                  </p:cNvPr>
                  <p:cNvSpPr/>
                  <p:nvPr/>
                </p:nvSpPr>
                <p:spPr>
                  <a:xfrm>
                    <a:off x="4859940"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2" name="Graphic 16">
                  <a:extLst>
                    <a:ext uri="{FF2B5EF4-FFF2-40B4-BE49-F238E27FC236}">
                      <a16:creationId xmlns:a16="http://schemas.microsoft.com/office/drawing/2014/main" id="{6487F262-1F02-0F7C-BF7D-FE8EC18B72FF}"/>
                    </a:ext>
                  </a:extLst>
                </p:cNvPr>
                <p:cNvGrpSpPr/>
                <p:nvPr/>
              </p:nvGrpSpPr>
              <p:grpSpPr>
                <a:xfrm>
                  <a:off x="4878895" y="3168681"/>
                  <a:ext cx="75723" cy="75723"/>
                  <a:chOff x="4878895" y="3168681"/>
                  <a:chExt cx="75723" cy="75723"/>
                </a:xfrm>
              </p:grpSpPr>
              <p:sp>
                <p:nvSpPr>
                  <p:cNvPr id="1949" name="Freeform: Shape 1948">
                    <a:extLst>
                      <a:ext uri="{FF2B5EF4-FFF2-40B4-BE49-F238E27FC236}">
                        <a16:creationId xmlns:a16="http://schemas.microsoft.com/office/drawing/2014/main" id="{5F37122F-CD2F-2CDC-C438-7B70B888F003}"/>
                      </a:ext>
                    </a:extLst>
                  </p:cNvPr>
                  <p:cNvSpPr/>
                  <p:nvPr/>
                </p:nvSpPr>
                <p:spPr>
                  <a:xfrm>
                    <a:off x="4916709" y="31686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50" name="Freeform: Shape 1949">
                    <a:extLst>
                      <a:ext uri="{FF2B5EF4-FFF2-40B4-BE49-F238E27FC236}">
                        <a16:creationId xmlns:a16="http://schemas.microsoft.com/office/drawing/2014/main" id="{9D047AAD-A58F-26DD-8EA0-D70A9399CD30}"/>
                      </a:ext>
                    </a:extLst>
                  </p:cNvPr>
                  <p:cNvSpPr/>
                  <p:nvPr/>
                </p:nvSpPr>
                <p:spPr>
                  <a:xfrm>
                    <a:off x="4878895" y="32064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3" name="Graphic 16">
                  <a:extLst>
                    <a:ext uri="{FF2B5EF4-FFF2-40B4-BE49-F238E27FC236}">
                      <a16:creationId xmlns:a16="http://schemas.microsoft.com/office/drawing/2014/main" id="{A4A74B87-393A-7A06-49AB-6A0C4CC29E09}"/>
                    </a:ext>
                  </a:extLst>
                </p:cNvPr>
                <p:cNvGrpSpPr/>
                <p:nvPr/>
              </p:nvGrpSpPr>
              <p:grpSpPr>
                <a:xfrm>
                  <a:off x="4897849" y="3181730"/>
                  <a:ext cx="75628" cy="75723"/>
                  <a:chOff x="4897849" y="3181730"/>
                  <a:chExt cx="75628" cy="75723"/>
                </a:xfrm>
              </p:grpSpPr>
              <p:sp>
                <p:nvSpPr>
                  <p:cNvPr id="1947" name="Freeform: Shape 1946">
                    <a:extLst>
                      <a:ext uri="{FF2B5EF4-FFF2-40B4-BE49-F238E27FC236}">
                        <a16:creationId xmlns:a16="http://schemas.microsoft.com/office/drawing/2014/main" id="{9BE246B3-509E-8E02-2B80-86D16018DBEF}"/>
                      </a:ext>
                    </a:extLst>
                  </p:cNvPr>
                  <p:cNvSpPr/>
                  <p:nvPr/>
                </p:nvSpPr>
                <p:spPr>
                  <a:xfrm>
                    <a:off x="4935664"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8" name="Freeform: Shape 1947">
                    <a:extLst>
                      <a:ext uri="{FF2B5EF4-FFF2-40B4-BE49-F238E27FC236}">
                        <a16:creationId xmlns:a16="http://schemas.microsoft.com/office/drawing/2014/main" id="{26DA8DC9-80C6-E837-22B3-0B0D6E3BB616}"/>
                      </a:ext>
                    </a:extLst>
                  </p:cNvPr>
                  <p:cNvSpPr/>
                  <p:nvPr/>
                </p:nvSpPr>
                <p:spPr>
                  <a:xfrm>
                    <a:off x="4897849" y="32196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4" name="Graphic 16">
                  <a:extLst>
                    <a:ext uri="{FF2B5EF4-FFF2-40B4-BE49-F238E27FC236}">
                      <a16:creationId xmlns:a16="http://schemas.microsoft.com/office/drawing/2014/main" id="{B1643E66-99BD-04C8-5C5A-9F28B94BE1DC}"/>
                    </a:ext>
                  </a:extLst>
                </p:cNvPr>
                <p:cNvGrpSpPr/>
                <p:nvPr/>
              </p:nvGrpSpPr>
              <p:grpSpPr>
                <a:xfrm>
                  <a:off x="4916709" y="3185921"/>
                  <a:ext cx="75723" cy="75723"/>
                  <a:chOff x="4916709" y="3185921"/>
                  <a:chExt cx="75723" cy="75723"/>
                </a:xfrm>
              </p:grpSpPr>
              <p:sp>
                <p:nvSpPr>
                  <p:cNvPr id="1945" name="Freeform: Shape 1944">
                    <a:extLst>
                      <a:ext uri="{FF2B5EF4-FFF2-40B4-BE49-F238E27FC236}">
                        <a16:creationId xmlns:a16="http://schemas.microsoft.com/office/drawing/2014/main" id="{162ABBB2-0146-E370-1656-46E6F38F10B4}"/>
                      </a:ext>
                    </a:extLst>
                  </p:cNvPr>
                  <p:cNvSpPr/>
                  <p:nvPr/>
                </p:nvSpPr>
                <p:spPr>
                  <a:xfrm>
                    <a:off x="495461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6" name="Freeform: Shape 1945">
                    <a:extLst>
                      <a:ext uri="{FF2B5EF4-FFF2-40B4-BE49-F238E27FC236}">
                        <a16:creationId xmlns:a16="http://schemas.microsoft.com/office/drawing/2014/main" id="{A6410EC1-E37F-6A64-83E5-FFC8F98397D1}"/>
                      </a:ext>
                    </a:extLst>
                  </p:cNvPr>
                  <p:cNvSpPr/>
                  <p:nvPr/>
                </p:nvSpPr>
                <p:spPr>
                  <a:xfrm>
                    <a:off x="4916709"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5" name="Graphic 16">
                  <a:extLst>
                    <a:ext uri="{FF2B5EF4-FFF2-40B4-BE49-F238E27FC236}">
                      <a16:creationId xmlns:a16="http://schemas.microsoft.com/office/drawing/2014/main" id="{C1975860-6651-5E78-C9D1-18D9AE490365}"/>
                    </a:ext>
                  </a:extLst>
                </p:cNvPr>
                <p:cNvGrpSpPr/>
                <p:nvPr/>
              </p:nvGrpSpPr>
              <p:grpSpPr>
                <a:xfrm>
                  <a:off x="4935664" y="3185921"/>
                  <a:ext cx="75723" cy="75723"/>
                  <a:chOff x="4935664" y="3185921"/>
                  <a:chExt cx="75723" cy="75723"/>
                </a:xfrm>
              </p:grpSpPr>
              <p:sp>
                <p:nvSpPr>
                  <p:cNvPr id="1943" name="Freeform: Shape 1942">
                    <a:extLst>
                      <a:ext uri="{FF2B5EF4-FFF2-40B4-BE49-F238E27FC236}">
                        <a16:creationId xmlns:a16="http://schemas.microsoft.com/office/drawing/2014/main" id="{F9712181-128D-A99B-E82E-7336CFCAC350}"/>
                      </a:ext>
                    </a:extLst>
                  </p:cNvPr>
                  <p:cNvSpPr/>
                  <p:nvPr/>
                </p:nvSpPr>
                <p:spPr>
                  <a:xfrm>
                    <a:off x="497347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4" name="Freeform: Shape 1943">
                    <a:extLst>
                      <a:ext uri="{FF2B5EF4-FFF2-40B4-BE49-F238E27FC236}">
                        <a16:creationId xmlns:a16="http://schemas.microsoft.com/office/drawing/2014/main" id="{1A420E34-17F0-8610-3882-FFD1551C8254}"/>
                      </a:ext>
                    </a:extLst>
                  </p:cNvPr>
                  <p:cNvSpPr/>
                  <p:nvPr/>
                </p:nvSpPr>
                <p:spPr>
                  <a:xfrm>
                    <a:off x="4935664"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6" name="Graphic 16">
                  <a:extLst>
                    <a:ext uri="{FF2B5EF4-FFF2-40B4-BE49-F238E27FC236}">
                      <a16:creationId xmlns:a16="http://schemas.microsoft.com/office/drawing/2014/main" id="{63976341-BF23-9A81-5422-60621A5D2953}"/>
                    </a:ext>
                  </a:extLst>
                </p:cNvPr>
                <p:cNvGrpSpPr/>
                <p:nvPr/>
              </p:nvGrpSpPr>
              <p:grpSpPr>
                <a:xfrm>
                  <a:off x="4955380" y="3195351"/>
                  <a:ext cx="75723" cy="75723"/>
                  <a:chOff x="4955380" y="3195351"/>
                  <a:chExt cx="75723" cy="75723"/>
                </a:xfrm>
              </p:grpSpPr>
              <p:sp>
                <p:nvSpPr>
                  <p:cNvPr id="1941" name="Freeform: Shape 1940">
                    <a:extLst>
                      <a:ext uri="{FF2B5EF4-FFF2-40B4-BE49-F238E27FC236}">
                        <a16:creationId xmlns:a16="http://schemas.microsoft.com/office/drawing/2014/main" id="{FEE9EE81-E8BB-BA24-7CD9-BE4AED6AA607}"/>
                      </a:ext>
                    </a:extLst>
                  </p:cNvPr>
                  <p:cNvSpPr/>
                  <p:nvPr/>
                </p:nvSpPr>
                <p:spPr>
                  <a:xfrm>
                    <a:off x="4993290"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2" name="Freeform: Shape 1941">
                    <a:extLst>
                      <a:ext uri="{FF2B5EF4-FFF2-40B4-BE49-F238E27FC236}">
                        <a16:creationId xmlns:a16="http://schemas.microsoft.com/office/drawing/2014/main" id="{0953AB2E-D085-472D-3494-2660C8F69588}"/>
                      </a:ext>
                    </a:extLst>
                  </p:cNvPr>
                  <p:cNvSpPr/>
                  <p:nvPr/>
                </p:nvSpPr>
                <p:spPr>
                  <a:xfrm>
                    <a:off x="4955380"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7" name="Graphic 16">
                  <a:extLst>
                    <a:ext uri="{FF2B5EF4-FFF2-40B4-BE49-F238E27FC236}">
                      <a16:creationId xmlns:a16="http://schemas.microsoft.com/office/drawing/2014/main" id="{BD5BB635-2C97-BC50-05D7-104A54F24449}"/>
                    </a:ext>
                  </a:extLst>
                </p:cNvPr>
                <p:cNvGrpSpPr/>
                <p:nvPr/>
              </p:nvGrpSpPr>
              <p:grpSpPr>
                <a:xfrm>
                  <a:off x="4974335" y="3200685"/>
                  <a:ext cx="75723" cy="75723"/>
                  <a:chOff x="4974335" y="3200685"/>
                  <a:chExt cx="75723" cy="75723"/>
                </a:xfrm>
              </p:grpSpPr>
              <p:sp>
                <p:nvSpPr>
                  <p:cNvPr id="1939" name="Freeform: Shape 1938">
                    <a:extLst>
                      <a:ext uri="{FF2B5EF4-FFF2-40B4-BE49-F238E27FC236}">
                        <a16:creationId xmlns:a16="http://schemas.microsoft.com/office/drawing/2014/main" id="{F08043B7-78B4-4D9F-0646-A4FC18CF9201}"/>
                      </a:ext>
                    </a:extLst>
                  </p:cNvPr>
                  <p:cNvSpPr/>
                  <p:nvPr/>
                </p:nvSpPr>
                <p:spPr>
                  <a:xfrm>
                    <a:off x="5012149"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40" name="Freeform: Shape 1939">
                    <a:extLst>
                      <a:ext uri="{FF2B5EF4-FFF2-40B4-BE49-F238E27FC236}">
                        <a16:creationId xmlns:a16="http://schemas.microsoft.com/office/drawing/2014/main" id="{95A5BBF8-8C33-B437-266B-288D55BDFA9F}"/>
                      </a:ext>
                    </a:extLst>
                  </p:cNvPr>
                  <p:cNvSpPr/>
                  <p:nvPr/>
                </p:nvSpPr>
                <p:spPr>
                  <a:xfrm>
                    <a:off x="4974335"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8" name="Graphic 16">
                  <a:extLst>
                    <a:ext uri="{FF2B5EF4-FFF2-40B4-BE49-F238E27FC236}">
                      <a16:creationId xmlns:a16="http://schemas.microsoft.com/office/drawing/2014/main" id="{B8690033-F54B-A07D-6CBA-8E9A6BCE08BB}"/>
                    </a:ext>
                  </a:extLst>
                </p:cNvPr>
                <p:cNvGrpSpPr/>
                <p:nvPr/>
              </p:nvGrpSpPr>
              <p:grpSpPr>
                <a:xfrm>
                  <a:off x="4675917" y="3111340"/>
                  <a:ext cx="75723" cy="75723"/>
                  <a:chOff x="4675917" y="3111340"/>
                  <a:chExt cx="75723" cy="75723"/>
                </a:xfrm>
              </p:grpSpPr>
              <p:sp>
                <p:nvSpPr>
                  <p:cNvPr id="1937" name="Freeform: Shape 1936">
                    <a:extLst>
                      <a:ext uri="{FF2B5EF4-FFF2-40B4-BE49-F238E27FC236}">
                        <a16:creationId xmlns:a16="http://schemas.microsoft.com/office/drawing/2014/main" id="{F8F32371-52D6-DF7E-607E-A828B8BC4F20}"/>
                      </a:ext>
                    </a:extLst>
                  </p:cNvPr>
                  <p:cNvSpPr/>
                  <p:nvPr/>
                </p:nvSpPr>
                <p:spPr>
                  <a:xfrm>
                    <a:off x="471382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8" name="Freeform: Shape 1937">
                    <a:extLst>
                      <a:ext uri="{FF2B5EF4-FFF2-40B4-BE49-F238E27FC236}">
                        <a16:creationId xmlns:a16="http://schemas.microsoft.com/office/drawing/2014/main" id="{74FB3B10-D683-3D9B-F954-4398B8F340E2}"/>
                      </a:ext>
                    </a:extLst>
                  </p:cNvPr>
                  <p:cNvSpPr/>
                  <p:nvPr/>
                </p:nvSpPr>
                <p:spPr>
                  <a:xfrm>
                    <a:off x="4675917"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79" name="Graphic 16">
                  <a:extLst>
                    <a:ext uri="{FF2B5EF4-FFF2-40B4-BE49-F238E27FC236}">
                      <a16:creationId xmlns:a16="http://schemas.microsoft.com/office/drawing/2014/main" id="{C15BCB4B-DF6B-4016-22AD-B3EBA85369E9}"/>
                    </a:ext>
                  </a:extLst>
                </p:cNvPr>
                <p:cNvGrpSpPr/>
                <p:nvPr/>
              </p:nvGrpSpPr>
              <p:grpSpPr>
                <a:xfrm>
                  <a:off x="4693157" y="3111340"/>
                  <a:ext cx="75628" cy="75723"/>
                  <a:chOff x="4693157" y="3111340"/>
                  <a:chExt cx="75628" cy="75723"/>
                </a:xfrm>
              </p:grpSpPr>
              <p:sp>
                <p:nvSpPr>
                  <p:cNvPr id="1935" name="Freeform: Shape 1934">
                    <a:extLst>
                      <a:ext uri="{FF2B5EF4-FFF2-40B4-BE49-F238E27FC236}">
                        <a16:creationId xmlns:a16="http://schemas.microsoft.com/office/drawing/2014/main" id="{90645D3D-AA01-F048-1DDB-E3B08310260F}"/>
                      </a:ext>
                    </a:extLst>
                  </p:cNvPr>
                  <p:cNvSpPr/>
                  <p:nvPr/>
                </p:nvSpPr>
                <p:spPr>
                  <a:xfrm>
                    <a:off x="4730971"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6" name="Freeform: Shape 1935">
                    <a:extLst>
                      <a:ext uri="{FF2B5EF4-FFF2-40B4-BE49-F238E27FC236}">
                        <a16:creationId xmlns:a16="http://schemas.microsoft.com/office/drawing/2014/main" id="{6BAC4998-76D7-0501-86BA-6ABD3BF7B433}"/>
                      </a:ext>
                    </a:extLst>
                  </p:cNvPr>
                  <p:cNvSpPr/>
                  <p:nvPr/>
                </p:nvSpPr>
                <p:spPr>
                  <a:xfrm>
                    <a:off x="4693157"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0" name="Graphic 16">
                  <a:extLst>
                    <a:ext uri="{FF2B5EF4-FFF2-40B4-BE49-F238E27FC236}">
                      <a16:creationId xmlns:a16="http://schemas.microsoft.com/office/drawing/2014/main" id="{938766F6-06CB-3E31-D1D9-C3FCB18C4214}"/>
                    </a:ext>
                  </a:extLst>
                </p:cNvPr>
                <p:cNvGrpSpPr/>
                <p:nvPr/>
              </p:nvGrpSpPr>
              <p:grpSpPr>
                <a:xfrm>
                  <a:off x="4710302" y="3111340"/>
                  <a:ext cx="75723" cy="75723"/>
                  <a:chOff x="4710302" y="3111340"/>
                  <a:chExt cx="75723" cy="75723"/>
                </a:xfrm>
              </p:grpSpPr>
              <p:sp>
                <p:nvSpPr>
                  <p:cNvPr id="1933" name="Freeform: Shape 1932">
                    <a:extLst>
                      <a:ext uri="{FF2B5EF4-FFF2-40B4-BE49-F238E27FC236}">
                        <a16:creationId xmlns:a16="http://schemas.microsoft.com/office/drawing/2014/main" id="{9724EC48-8DC6-64EE-D2C3-6A3CF53C11FF}"/>
                      </a:ext>
                    </a:extLst>
                  </p:cNvPr>
                  <p:cNvSpPr/>
                  <p:nvPr/>
                </p:nvSpPr>
                <p:spPr>
                  <a:xfrm>
                    <a:off x="474811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4" name="Freeform: Shape 1933">
                    <a:extLst>
                      <a:ext uri="{FF2B5EF4-FFF2-40B4-BE49-F238E27FC236}">
                        <a16:creationId xmlns:a16="http://schemas.microsoft.com/office/drawing/2014/main" id="{70DA3C4C-9D2C-D2F5-4AD9-E49EEF95A04F}"/>
                      </a:ext>
                    </a:extLst>
                  </p:cNvPr>
                  <p:cNvSpPr/>
                  <p:nvPr/>
                </p:nvSpPr>
                <p:spPr>
                  <a:xfrm>
                    <a:off x="4710302"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1" name="Graphic 16">
                  <a:extLst>
                    <a:ext uri="{FF2B5EF4-FFF2-40B4-BE49-F238E27FC236}">
                      <a16:creationId xmlns:a16="http://schemas.microsoft.com/office/drawing/2014/main" id="{C3DF8767-71F7-053D-0D1C-2594F2C47719}"/>
                    </a:ext>
                  </a:extLst>
                </p:cNvPr>
                <p:cNvGrpSpPr/>
                <p:nvPr/>
              </p:nvGrpSpPr>
              <p:grpSpPr>
                <a:xfrm>
                  <a:off x="4727542" y="3111340"/>
                  <a:ext cx="75628" cy="75723"/>
                  <a:chOff x="4727542" y="3111340"/>
                  <a:chExt cx="75628" cy="75723"/>
                </a:xfrm>
              </p:grpSpPr>
              <p:sp>
                <p:nvSpPr>
                  <p:cNvPr id="1931" name="Freeform: Shape 1930">
                    <a:extLst>
                      <a:ext uri="{FF2B5EF4-FFF2-40B4-BE49-F238E27FC236}">
                        <a16:creationId xmlns:a16="http://schemas.microsoft.com/office/drawing/2014/main" id="{CDB5CB01-06C1-1AE6-2BBF-890E32DEB317}"/>
                      </a:ext>
                    </a:extLst>
                  </p:cNvPr>
                  <p:cNvSpPr/>
                  <p:nvPr/>
                </p:nvSpPr>
                <p:spPr>
                  <a:xfrm>
                    <a:off x="4765357"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2" name="Freeform: Shape 1931">
                    <a:extLst>
                      <a:ext uri="{FF2B5EF4-FFF2-40B4-BE49-F238E27FC236}">
                        <a16:creationId xmlns:a16="http://schemas.microsoft.com/office/drawing/2014/main" id="{42D60276-2A67-17E2-A090-19A6E3D9F139}"/>
                      </a:ext>
                    </a:extLst>
                  </p:cNvPr>
                  <p:cNvSpPr/>
                  <p:nvPr/>
                </p:nvSpPr>
                <p:spPr>
                  <a:xfrm>
                    <a:off x="4727542"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2" name="Graphic 16">
                  <a:extLst>
                    <a:ext uri="{FF2B5EF4-FFF2-40B4-BE49-F238E27FC236}">
                      <a16:creationId xmlns:a16="http://schemas.microsoft.com/office/drawing/2014/main" id="{5A233A79-33EB-3BD1-8258-8F2162004F85}"/>
                    </a:ext>
                  </a:extLst>
                </p:cNvPr>
                <p:cNvGrpSpPr/>
                <p:nvPr/>
              </p:nvGrpSpPr>
              <p:grpSpPr>
                <a:xfrm>
                  <a:off x="4754974" y="3128104"/>
                  <a:ext cx="75628" cy="75723"/>
                  <a:chOff x="4754974" y="3128104"/>
                  <a:chExt cx="75628" cy="75723"/>
                </a:xfrm>
              </p:grpSpPr>
              <p:sp>
                <p:nvSpPr>
                  <p:cNvPr id="1929" name="Freeform: Shape 1928">
                    <a:extLst>
                      <a:ext uri="{FF2B5EF4-FFF2-40B4-BE49-F238E27FC236}">
                        <a16:creationId xmlns:a16="http://schemas.microsoft.com/office/drawing/2014/main" id="{F91F678C-8D0C-A89C-C9B5-15990D5D2963}"/>
                      </a:ext>
                    </a:extLst>
                  </p:cNvPr>
                  <p:cNvSpPr/>
                  <p:nvPr/>
                </p:nvSpPr>
                <p:spPr>
                  <a:xfrm>
                    <a:off x="4792789"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30" name="Freeform: Shape 1929">
                    <a:extLst>
                      <a:ext uri="{FF2B5EF4-FFF2-40B4-BE49-F238E27FC236}">
                        <a16:creationId xmlns:a16="http://schemas.microsoft.com/office/drawing/2014/main" id="{C15987D0-694E-6D5E-A8B0-F0519B2830B9}"/>
                      </a:ext>
                    </a:extLst>
                  </p:cNvPr>
                  <p:cNvSpPr/>
                  <p:nvPr/>
                </p:nvSpPr>
                <p:spPr>
                  <a:xfrm>
                    <a:off x="4754974"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3" name="Graphic 16">
                  <a:extLst>
                    <a:ext uri="{FF2B5EF4-FFF2-40B4-BE49-F238E27FC236}">
                      <a16:creationId xmlns:a16="http://schemas.microsoft.com/office/drawing/2014/main" id="{6530AE7E-73A0-92D6-5045-3B5D32DDE62C}"/>
                    </a:ext>
                  </a:extLst>
                </p:cNvPr>
                <p:cNvGrpSpPr/>
                <p:nvPr/>
              </p:nvGrpSpPr>
              <p:grpSpPr>
                <a:xfrm>
                  <a:off x="4773834" y="3128104"/>
                  <a:ext cx="75723" cy="75723"/>
                  <a:chOff x="4773834" y="3128104"/>
                  <a:chExt cx="75723" cy="75723"/>
                </a:xfrm>
              </p:grpSpPr>
              <p:sp>
                <p:nvSpPr>
                  <p:cNvPr id="1927" name="Freeform: Shape 1926">
                    <a:extLst>
                      <a:ext uri="{FF2B5EF4-FFF2-40B4-BE49-F238E27FC236}">
                        <a16:creationId xmlns:a16="http://schemas.microsoft.com/office/drawing/2014/main" id="{8F143969-1377-B036-3183-EFF2AAF8D65E}"/>
                      </a:ext>
                    </a:extLst>
                  </p:cNvPr>
                  <p:cNvSpPr/>
                  <p:nvPr/>
                </p:nvSpPr>
                <p:spPr>
                  <a:xfrm>
                    <a:off x="481174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8" name="Freeform: Shape 1927">
                    <a:extLst>
                      <a:ext uri="{FF2B5EF4-FFF2-40B4-BE49-F238E27FC236}">
                        <a16:creationId xmlns:a16="http://schemas.microsoft.com/office/drawing/2014/main" id="{7E5AE69C-AF76-B185-71F3-0A93E891DD9E}"/>
                      </a:ext>
                    </a:extLst>
                  </p:cNvPr>
                  <p:cNvSpPr/>
                  <p:nvPr/>
                </p:nvSpPr>
                <p:spPr>
                  <a:xfrm>
                    <a:off x="4773834"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4" name="Graphic 16">
                  <a:extLst>
                    <a:ext uri="{FF2B5EF4-FFF2-40B4-BE49-F238E27FC236}">
                      <a16:creationId xmlns:a16="http://schemas.microsoft.com/office/drawing/2014/main" id="{D8275C12-7B8B-3EEB-26F4-58EE45817E5E}"/>
                    </a:ext>
                  </a:extLst>
                </p:cNvPr>
                <p:cNvGrpSpPr/>
                <p:nvPr/>
              </p:nvGrpSpPr>
              <p:grpSpPr>
                <a:xfrm>
                  <a:off x="4792789" y="3128104"/>
                  <a:ext cx="75723" cy="75723"/>
                  <a:chOff x="4792789" y="3128104"/>
                  <a:chExt cx="75723" cy="75723"/>
                </a:xfrm>
              </p:grpSpPr>
              <p:sp>
                <p:nvSpPr>
                  <p:cNvPr id="1925" name="Freeform: Shape 1924">
                    <a:extLst>
                      <a:ext uri="{FF2B5EF4-FFF2-40B4-BE49-F238E27FC236}">
                        <a16:creationId xmlns:a16="http://schemas.microsoft.com/office/drawing/2014/main" id="{59449076-A059-0246-86B5-85BB9A765963}"/>
                      </a:ext>
                    </a:extLst>
                  </p:cNvPr>
                  <p:cNvSpPr/>
                  <p:nvPr/>
                </p:nvSpPr>
                <p:spPr>
                  <a:xfrm>
                    <a:off x="483060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6" name="Freeform: Shape 1925">
                    <a:extLst>
                      <a:ext uri="{FF2B5EF4-FFF2-40B4-BE49-F238E27FC236}">
                        <a16:creationId xmlns:a16="http://schemas.microsoft.com/office/drawing/2014/main" id="{E7F8CB7E-F79D-37A9-D66E-D4B04F6D7988}"/>
                      </a:ext>
                    </a:extLst>
                  </p:cNvPr>
                  <p:cNvSpPr/>
                  <p:nvPr/>
                </p:nvSpPr>
                <p:spPr>
                  <a:xfrm>
                    <a:off x="4792789"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5" name="Graphic 16">
                  <a:extLst>
                    <a:ext uri="{FF2B5EF4-FFF2-40B4-BE49-F238E27FC236}">
                      <a16:creationId xmlns:a16="http://schemas.microsoft.com/office/drawing/2014/main" id="{8042626D-45B4-6E0A-D4A5-94F98053F270}"/>
                    </a:ext>
                  </a:extLst>
                </p:cNvPr>
                <p:cNvGrpSpPr/>
                <p:nvPr/>
              </p:nvGrpSpPr>
              <p:grpSpPr>
                <a:xfrm>
                  <a:off x="4813458" y="3141154"/>
                  <a:ext cx="75723" cy="75723"/>
                  <a:chOff x="4813458" y="3141154"/>
                  <a:chExt cx="75723" cy="75723"/>
                </a:xfrm>
              </p:grpSpPr>
              <p:sp>
                <p:nvSpPr>
                  <p:cNvPr id="1923" name="Freeform: Shape 1922">
                    <a:extLst>
                      <a:ext uri="{FF2B5EF4-FFF2-40B4-BE49-F238E27FC236}">
                        <a16:creationId xmlns:a16="http://schemas.microsoft.com/office/drawing/2014/main" id="{860C4DFC-1886-33B6-B8A7-98B31E66DC40}"/>
                      </a:ext>
                    </a:extLst>
                  </p:cNvPr>
                  <p:cNvSpPr/>
                  <p:nvPr/>
                </p:nvSpPr>
                <p:spPr>
                  <a:xfrm>
                    <a:off x="4851272"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4" name="Freeform: Shape 1923">
                    <a:extLst>
                      <a:ext uri="{FF2B5EF4-FFF2-40B4-BE49-F238E27FC236}">
                        <a16:creationId xmlns:a16="http://schemas.microsoft.com/office/drawing/2014/main" id="{0E5F695E-BABF-2BA5-E8DC-AB67E76ED62C}"/>
                      </a:ext>
                    </a:extLst>
                  </p:cNvPr>
                  <p:cNvSpPr/>
                  <p:nvPr/>
                </p:nvSpPr>
                <p:spPr>
                  <a:xfrm>
                    <a:off x="4813458"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6" name="Graphic 16">
                  <a:extLst>
                    <a:ext uri="{FF2B5EF4-FFF2-40B4-BE49-F238E27FC236}">
                      <a16:creationId xmlns:a16="http://schemas.microsoft.com/office/drawing/2014/main" id="{64FA9F08-4983-D310-12B1-73E9C9E9A066}"/>
                    </a:ext>
                  </a:extLst>
                </p:cNvPr>
                <p:cNvGrpSpPr/>
                <p:nvPr/>
              </p:nvGrpSpPr>
              <p:grpSpPr>
                <a:xfrm>
                  <a:off x="4832413" y="3141154"/>
                  <a:ext cx="75628" cy="75723"/>
                  <a:chOff x="4832413" y="3141154"/>
                  <a:chExt cx="75628" cy="75723"/>
                </a:xfrm>
              </p:grpSpPr>
              <p:sp>
                <p:nvSpPr>
                  <p:cNvPr id="1921" name="Freeform: Shape 1920">
                    <a:extLst>
                      <a:ext uri="{FF2B5EF4-FFF2-40B4-BE49-F238E27FC236}">
                        <a16:creationId xmlns:a16="http://schemas.microsoft.com/office/drawing/2014/main" id="{EE2BFAAD-E0DE-39AE-ECD2-C7F7D577D9F6}"/>
                      </a:ext>
                    </a:extLst>
                  </p:cNvPr>
                  <p:cNvSpPr/>
                  <p:nvPr/>
                </p:nvSpPr>
                <p:spPr>
                  <a:xfrm>
                    <a:off x="4870227"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2" name="Freeform: Shape 1921">
                    <a:extLst>
                      <a:ext uri="{FF2B5EF4-FFF2-40B4-BE49-F238E27FC236}">
                        <a16:creationId xmlns:a16="http://schemas.microsoft.com/office/drawing/2014/main" id="{04C95DE5-3406-3E78-0BDE-54915E67C5F9}"/>
                      </a:ext>
                    </a:extLst>
                  </p:cNvPr>
                  <p:cNvSpPr/>
                  <p:nvPr/>
                </p:nvSpPr>
                <p:spPr>
                  <a:xfrm>
                    <a:off x="4832413" y="317906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7" name="Graphic 16">
                  <a:extLst>
                    <a:ext uri="{FF2B5EF4-FFF2-40B4-BE49-F238E27FC236}">
                      <a16:creationId xmlns:a16="http://schemas.microsoft.com/office/drawing/2014/main" id="{E9217614-8F5E-668E-DD9D-AA9F69FEAC02}"/>
                    </a:ext>
                  </a:extLst>
                </p:cNvPr>
                <p:cNvGrpSpPr/>
                <p:nvPr/>
              </p:nvGrpSpPr>
              <p:grpSpPr>
                <a:xfrm>
                  <a:off x="4851272" y="3152393"/>
                  <a:ext cx="75723" cy="75723"/>
                  <a:chOff x="4851272" y="3152393"/>
                  <a:chExt cx="75723" cy="75723"/>
                </a:xfrm>
              </p:grpSpPr>
              <p:sp>
                <p:nvSpPr>
                  <p:cNvPr id="1919" name="Freeform: Shape 1918">
                    <a:extLst>
                      <a:ext uri="{FF2B5EF4-FFF2-40B4-BE49-F238E27FC236}">
                        <a16:creationId xmlns:a16="http://schemas.microsoft.com/office/drawing/2014/main" id="{1ACC9297-A3A9-000C-78B7-785AB908B46E}"/>
                      </a:ext>
                    </a:extLst>
                  </p:cNvPr>
                  <p:cNvSpPr/>
                  <p:nvPr/>
                </p:nvSpPr>
                <p:spPr>
                  <a:xfrm>
                    <a:off x="4889182"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20" name="Freeform: Shape 1919">
                    <a:extLst>
                      <a:ext uri="{FF2B5EF4-FFF2-40B4-BE49-F238E27FC236}">
                        <a16:creationId xmlns:a16="http://schemas.microsoft.com/office/drawing/2014/main" id="{4EBCB858-85E8-E02D-D8A6-84048F027F3F}"/>
                      </a:ext>
                    </a:extLst>
                  </p:cNvPr>
                  <p:cNvSpPr/>
                  <p:nvPr/>
                </p:nvSpPr>
                <p:spPr>
                  <a:xfrm>
                    <a:off x="4851272"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8" name="Graphic 16">
                  <a:extLst>
                    <a:ext uri="{FF2B5EF4-FFF2-40B4-BE49-F238E27FC236}">
                      <a16:creationId xmlns:a16="http://schemas.microsoft.com/office/drawing/2014/main" id="{17DD73F5-3582-4823-BC4E-B9F1B0DE8009}"/>
                    </a:ext>
                  </a:extLst>
                </p:cNvPr>
                <p:cNvGrpSpPr/>
                <p:nvPr/>
              </p:nvGrpSpPr>
              <p:grpSpPr>
                <a:xfrm>
                  <a:off x="4870227" y="3159346"/>
                  <a:ext cx="75723" cy="75628"/>
                  <a:chOff x="4870227" y="3159346"/>
                  <a:chExt cx="75723" cy="75628"/>
                </a:xfrm>
              </p:grpSpPr>
              <p:sp>
                <p:nvSpPr>
                  <p:cNvPr id="1917" name="Freeform: Shape 1916">
                    <a:extLst>
                      <a:ext uri="{FF2B5EF4-FFF2-40B4-BE49-F238E27FC236}">
                        <a16:creationId xmlns:a16="http://schemas.microsoft.com/office/drawing/2014/main" id="{7C884A8F-7AC6-B3FD-1303-DA803D5F6BA5}"/>
                      </a:ext>
                    </a:extLst>
                  </p:cNvPr>
                  <p:cNvSpPr/>
                  <p:nvPr/>
                </p:nvSpPr>
                <p:spPr>
                  <a:xfrm>
                    <a:off x="4908041" y="315934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8" name="Freeform: Shape 1917">
                    <a:extLst>
                      <a:ext uri="{FF2B5EF4-FFF2-40B4-BE49-F238E27FC236}">
                        <a16:creationId xmlns:a16="http://schemas.microsoft.com/office/drawing/2014/main" id="{D3D1949D-FB60-4F6A-7E7C-16701F272DFA}"/>
                      </a:ext>
                    </a:extLst>
                  </p:cNvPr>
                  <p:cNvSpPr/>
                  <p:nvPr/>
                </p:nvSpPr>
                <p:spPr>
                  <a:xfrm>
                    <a:off x="4870227" y="31971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89" name="Graphic 16">
                  <a:extLst>
                    <a:ext uri="{FF2B5EF4-FFF2-40B4-BE49-F238E27FC236}">
                      <a16:creationId xmlns:a16="http://schemas.microsoft.com/office/drawing/2014/main" id="{B84BE967-E251-4118-CA7D-C1116E233F1A}"/>
                    </a:ext>
                  </a:extLst>
                </p:cNvPr>
                <p:cNvGrpSpPr/>
                <p:nvPr/>
              </p:nvGrpSpPr>
              <p:grpSpPr>
                <a:xfrm>
                  <a:off x="4889182" y="3177539"/>
                  <a:ext cx="75628" cy="75723"/>
                  <a:chOff x="4889182" y="3177539"/>
                  <a:chExt cx="75628" cy="75723"/>
                </a:xfrm>
              </p:grpSpPr>
              <p:sp>
                <p:nvSpPr>
                  <p:cNvPr id="1915" name="Freeform: Shape 1914">
                    <a:extLst>
                      <a:ext uri="{FF2B5EF4-FFF2-40B4-BE49-F238E27FC236}">
                        <a16:creationId xmlns:a16="http://schemas.microsoft.com/office/drawing/2014/main" id="{0F0EDC64-563F-5C0A-B2EF-0D11A78F21BF}"/>
                      </a:ext>
                    </a:extLst>
                  </p:cNvPr>
                  <p:cNvSpPr/>
                  <p:nvPr/>
                </p:nvSpPr>
                <p:spPr>
                  <a:xfrm>
                    <a:off x="4926996" y="31775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6" name="Freeform: Shape 1915">
                    <a:extLst>
                      <a:ext uri="{FF2B5EF4-FFF2-40B4-BE49-F238E27FC236}">
                        <a16:creationId xmlns:a16="http://schemas.microsoft.com/office/drawing/2014/main" id="{CF006EF1-C11D-6E25-F6A9-3A9D583EC632}"/>
                      </a:ext>
                    </a:extLst>
                  </p:cNvPr>
                  <p:cNvSpPr/>
                  <p:nvPr/>
                </p:nvSpPr>
                <p:spPr>
                  <a:xfrm>
                    <a:off x="4889182" y="321544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0" name="Graphic 16">
                  <a:extLst>
                    <a:ext uri="{FF2B5EF4-FFF2-40B4-BE49-F238E27FC236}">
                      <a16:creationId xmlns:a16="http://schemas.microsoft.com/office/drawing/2014/main" id="{687A55B6-3F81-014C-519D-9748C03F3CF2}"/>
                    </a:ext>
                  </a:extLst>
                </p:cNvPr>
                <p:cNvGrpSpPr/>
                <p:nvPr/>
              </p:nvGrpSpPr>
              <p:grpSpPr>
                <a:xfrm>
                  <a:off x="4908041" y="3181730"/>
                  <a:ext cx="75723" cy="75723"/>
                  <a:chOff x="4908041" y="3181730"/>
                  <a:chExt cx="75723" cy="75723"/>
                </a:xfrm>
              </p:grpSpPr>
              <p:sp>
                <p:nvSpPr>
                  <p:cNvPr id="1913" name="Freeform: Shape 1912">
                    <a:extLst>
                      <a:ext uri="{FF2B5EF4-FFF2-40B4-BE49-F238E27FC236}">
                        <a16:creationId xmlns:a16="http://schemas.microsoft.com/office/drawing/2014/main" id="{85D8C820-7406-EF99-3E20-56B164F8BA42}"/>
                      </a:ext>
                    </a:extLst>
                  </p:cNvPr>
                  <p:cNvSpPr/>
                  <p:nvPr/>
                </p:nvSpPr>
                <p:spPr>
                  <a:xfrm>
                    <a:off x="4945951"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4" name="Freeform: Shape 1913">
                    <a:extLst>
                      <a:ext uri="{FF2B5EF4-FFF2-40B4-BE49-F238E27FC236}">
                        <a16:creationId xmlns:a16="http://schemas.microsoft.com/office/drawing/2014/main" id="{8BEFCF55-366B-6F56-8365-19BF688CDC38}"/>
                      </a:ext>
                    </a:extLst>
                  </p:cNvPr>
                  <p:cNvSpPr/>
                  <p:nvPr/>
                </p:nvSpPr>
                <p:spPr>
                  <a:xfrm>
                    <a:off x="4908041" y="32196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1" name="Graphic 16">
                  <a:extLst>
                    <a:ext uri="{FF2B5EF4-FFF2-40B4-BE49-F238E27FC236}">
                      <a16:creationId xmlns:a16="http://schemas.microsoft.com/office/drawing/2014/main" id="{BC7CAED6-B457-88A5-1DB6-1E55EE8218A7}"/>
                    </a:ext>
                  </a:extLst>
                </p:cNvPr>
                <p:cNvGrpSpPr/>
                <p:nvPr/>
              </p:nvGrpSpPr>
              <p:grpSpPr>
                <a:xfrm>
                  <a:off x="4926996" y="3185921"/>
                  <a:ext cx="75723" cy="75723"/>
                  <a:chOff x="4926996" y="3185921"/>
                  <a:chExt cx="75723" cy="75723"/>
                </a:xfrm>
              </p:grpSpPr>
              <p:sp>
                <p:nvSpPr>
                  <p:cNvPr id="1911" name="Freeform: Shape 1910">
                    <a:extLst>
                      <a:ext uri="{FF2B5EF4-FFF2-40B4-BE49-F238E27FC236}">
                        <a16:creationId xmlns:a16="http://schemas.microsoft.com/office/drawing/2014/main" id="{F3D2B8D2-1A1F-7ABB-75DE-60E1556681E0}"/>
                      </a:ext>
                    </a:extLst>
                  </p:cNvPr>
                  <p:cNvSpPr/>
                  <p:nvPr/>
                </p:nvSpPr>
                <p:spPr>
                  <a:xfrm>
                    <a:off x="4964810"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2" name="Freeform: Shape 1911">
                    <a:extLst>
                      <a:ext uri="{FF2B5EF4-FFF2-40B4-BE49-F238E27FC236}">
                        <a16:creationId xmlns:a16="http://schemas.microsoft.com/office/drawing/2014/main" id="{0902793B-F1BB-360F-6172-F0417700525E}"/>
                      </a:ext>
                    </a:extLst>
                  </p:cNvPr>
                  <p:cNvSpPr/>
                  <p:nvPr/>
                </p:nvSpPr>
                <p:spPr>
                  <a:xfrm>
                    <a:off x="4926996"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2" name="Graphic 16">
                  <a:extLst>
                    <a:ext uri="{FF2B5EF4-FFF2-40B4-BE49-F238E27FC236}">
                      <a16:creationId xmlns:a16="http://schemas.microsoft.com/office/drawing/2014/main" id="{B62C38C3-A701-C7FD-9AA7-63CB68B051DB}"/>
                    </a:ext>
                  </a:extLst>
                </p:cNvPr>
                <p:cNvGrpSpPr/>
                <p:nvPr/>
              </p:nvGrpSpPr>
              <p:grpSpPr>
                <a:xfrm>
                  <a:off x="4945951" y="3185921"/>
                  <a:ext cx="75628" cy="75723"/>
                  <a:chOff x="4945951" y="3185921"/>
                  <a:chExt cx="75628" cy="75723"/>
                </a:xfrm>
              </p:grpSpPr>
              <p:sp>
                <p:nvSpPr>
                  <p:cNvPr id="1909" name="Freeform: Shape 1908">
                    <a:extLst>
                      <a:ext uri="{FF2B5EF4-FFF2-40B4-BE49-F238E27FC236}">
                        <a16:creationId xmlns:a16="http://schemas.microsoft.com/office/drawing/2014/main" id="{39CAF9F4-EC8B-76AA-0674-9F97E9EDBC1A}"/>
                      </a:ext>
                    </a:extLst>
                  </p:cNvPr>
                  <p:cNvSpPr/>
                  <p:nvPr/>
                </p:nvSpPr>
                <p:spPr>
                  <a:xfrm>
                    <a:off x="4983765"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10" name="Freeform: Shape 1909">
                    <a:extLst>
                      <a:ext uri="{FF2B5EF4-FFF2-40B4-BE49-F238E27FC236}">
                        <a16:creationId xmlns:a16="http://schemas.microsoft.com/office/drawing/2014/main" id="{35E9A160-B755-045E-D041-04EBDFEA9ECA}"/>
                      </a:ext>
                    </a:extLst>
                  </p:cNvPr>
                  <p:cNvSpPr/>
                  <p:nvPr/>
                </p:nvSpPr>
                <p:spPr>
                  <a:xfrm>
                    <a:off x="4945951" y="322383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3" name="Graphic 16">
                  <a:extLst>
                    <a:ext uri="{FF2B5EF4-FFF2-40B4-BE49-F238E27FC236}">
                      <a16:creationId xmlns:a16="http://schemas.microsoft.com/office/drawing/2014/main" id="{9B29DAE1-A636-486C-80D6-D1A781A45523}"/>
                    </a:ext>
                  </a:extLst>
                </p:cNvPr>
                <p:cNvGrpSpPr/>
                <p:nvPr/>
              </p:nvGrpSpPr>
              <p:grpSpPr>
                <a:xfrm>
                  <a:off x="4965667" y="3195351"/>
                  <a:ext cx="75723" cy="75723"/>
                  <a:chOff x="4965667" y="3195351"/>
                  <a:chExt cx="75723" cy="75723"/>
                </a:xfrm>
              </p:grpSpPr>
              <p:sp>
                <p:nvSpPr>
                  <p:cNvPr id="1907" name="Freeform: Shape 1906">
                    <a:extLst>
                      <a:ext uri="{FF2B5EF4-FFF2-40B4-BE49-F238E27FC236}">
                        <a16:creationId xmlns:a16="http://schemas.microsoft.com/office/drawing/2014/main" id="{701CAFAF-C49E-2F38-25C8-2CA35CA161FF}"/>
                      </a:ext>
                    </a:extLst>
                  </p:cNvPr>
                  <p:cNvSpPr/>
                  <p:nvPr/>
                </p:nvSpPr>
                <p:spPr>
                  <a:xfrm>
                    <a:off x="5003482"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8" name="Freeform: Shape 1907">
                    <a:extLst>
                      <a:ext uri="{FF2B5EF4-FFF2-40B4-BE49-F238E27FC236}">
                        <a16:creationId xmlns:a16="http://schemas.microsoft.com/office/drawing/2014/main" id="{B5FEAA43-F1E0-38EF-026C-C89B3A7E1002}"/>
                      </a:ext>
                    </a:extLst>
                  </p:cNvPr>
                  <p:cNvSpPr/>
                  <p:nvPr/>
                </p:nvSpPr>
                <p:spPr>
                  <a:xfrm>
                    <a:off x="4965667"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4" name="Graphic 16">
                  <a:extLst>
                    <a:ext uri="{FF2B5EF4-FFF2-40B4-BE49-F238E27FC236}">
                      <a16:creationId xmlns:a16="http://schemas.microsoft.com/office/drawing/2014/main" id="{5371086E-7F7F-1AA2-F10D-57B42495599A}"/>
                    </a:ext>
                  </a:extLst>
                </p:cNvPr>
                <p:cNvGrpSpPr/>
                <p:nvPr/>
              </p:nvGrpSpPr>
              <p:grpSpPr>
                <a:xfrm>
                  <a:off x="4984622" y="3200685"/>
                  <a:ext cx="75628" cy="75723"/>
                  <a:chOff x="4984622" y="3200685"/>
                  <a:chExt cx="75628" cy="75723"/>
                </a:xfrm>
              </p:grpSpPr>
              <p:sp>
                <p:nvSpPr>
                  <p:cNvPr id="1905" name="Freeform: Shape 1904">
                    <a:extLst>
                      <a:ext uri="{FF2B5EF4-FFF2-40B4-BE49-F238E27FC236}">
                        <a16:creationId xmlns:a16="http://schemas.microsoft.com/office/drawing/2014/main" id="{7C707AAE-4B96-F8CE-33DF-66B8A314E731}"/>
                      </a:ext>
                    </a:extLst>
                  </p:cNvPr>
                  <p:cNvSpPr/>
                  <p:nvPr/>
                </p:nvSpPr>
                <p:spPr>
                  <a:xfrm>
                    <a:off x="5022436"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6" name="Freeform: Shape 1905">
                    <a:extLst>
                      <a:ext uri="{FF2B5EF4-FFF2-40B4-BE49-F238E27FC236}">
                        <a16:creationId xmlns:a16="http://schemas.microsoft.com/office/drawing/2014/main" id="{57FE6736-ADD8-95A6-D381-F77623B917AF}"/>
                      </a:ext>
                    </a:extLst>
                  </p:cNvPr>
                  <p:cNvSpPr/>
                  <p:nvPr/>
                </p:nvSpPr>
                <p:spPr>
                  <a:xfrm>
                    <a:off x="4984622" y="32385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5" name="Graphic 16">
                  <a:extLst>
                    <a:ext uri="{FF2B5EF4-FFF2-40B4-BE49-F238E27FC236}">
                      <a16:creationId xmlns:a16="http://schemas.microsoft.com/office/drawing/2014/main" id="{9B0D4CF7-4318-55F5-B01D-374EA8881F0D}"/>
                    </a:ext>
                  </a:extLst>
                </p:cNvPr>
                <p:cNvGrpSpPr/>
                <p:nvPr/>
              </p:nvGrpSpPr>
              <p:grpSpPr>
                <a:xfrm>
                  <a:off x="4998338" y="3200685"/>
                  <a:ext cx="75723" cy="75723"/>
                  <a:chOff x="4998338" y="3200685"/>
                  <a:chExt cx="75723" cy="75723"/>
                </a:xfrm>
              </p:grpSpPr>
              <p:sp>
                <p:nvSpPr>
                  <p:cNvPr id="1903" name="Freeform: Shape 1902">
                    <a:extLst>
                      <a:ext uri="{FF2B5EF4-FFF2-40B4-BE49-F238E27FC236}">
                        <a16:creationId xmlns:a16="http://schemas.microsoft.com/office/drawing/2014/main" id="{5B62D712-C3F9-2F92-1C8A-CC3A8187926D}"/>
                      </a:ext>
                    </a:extLst>
                  </p:cNvPr>
                  <p:cNvSpPr/>
                  <p:nvPr/>
                </p:nvSpPr>
                <p:spPr>
                  <a:xfrm>
                    <a:off x="5036248"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4" name="Freeform: Shape 1903">
                    <a:extLst>
                      <a:ext uri="{FF2B5EF4-FFF2-40B4-BE49-F238E27FC236}">
                        <a16:creationId xmlns:a16="http://schemas.microsoft.com/office/drawing/2014/main" id="{4434DA41-E30A-5A3D-100A-2DE647E602D4}"/>
                      </a:ext>
                    </a:extLst>
                  </p:cNvPr>
                  <p:cNvSpPr/>
                  <p:nvPr/>
                </p:nvSpPr>
                <p:spPr>
                  <a:xfrm>
                    <a:off x="4998338"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6" name="Graphic 16">
                  <a:extLst>
                    <a:ext uri="{FF2B5EF4-FFF2-40B4-BE49-F238E27FC236}">
                      <a16:creationId xmlns:a16="http://schemas.microsoft.com/office/drawing/2014/main" id="{B108EE20-9D6B-C707-412D-FEDE55B330DF}"/>
                    </a:ext>
                  </a:extLst>
                </p:cNvPr>
                <p:cNvGrpSpPr/>
                <p:nvPr/>
              </p:nvGrpSpPr>
              <p:grpSpPr>
                <a:xfrm>
                  <a:off x="5016531" y="3213163"/>
                  <a:ext cx="75628" cy="75723"/>
                  <a:chOff x="5016531" y="3213163"/>
                  <a:chExt cx="75628" cy="75723"/>
                </a:xfrm>
              </p:grpSpPr>
              <p:sp>
                <p:nvSpPr>
                  <p:cNvPr id="1901" name="Freeform: Shape 1900">
                    <a:extLst>
                      <a:ext uri="{FF2B5EF4-FFF2-40B4-BE49-F238E27FC236}">
                        <a16:creationId xmlns:a16="http://schemas.microsoft.com/office/drawing/2014/main" id="{E68C61E9-EA81-6DCF-171E-72A83E668582}"/>
                      </a:ext>
                    </a:extLst>
                  </p:cNvPr>
                  <p:cNvSpPr/>
                  <p:nvPr/>
                </p:nvSpPr>
                <p:spPr>
                  <a:xfrm>
                    <a:off x="5054345" y="32131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2" name="Freeform: Shape 1901">
                    <a:extLst>
                      <a:ext uri="{FF2B5EF4-FFF2-40B4-BE49-F238E27FC236}">
                        <a16:creationId xmlns:a16="http://schemas.microsoft.com/office/drawing/2014/main" id="{E1223417-31AB-63AC-0151-627401471047}"/>
                      </a:ext>
                    </a:extLst>
                  </p:cNvPr>
                  <p:cNvSpPr/>
                  <p:nvPr/>
                </p:nvSpPr>
                <p:spPr>
                  <a:xfrm>
                    <a:off x="5016531" y="325097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7" name="Graphic 16">
                  <a:extLst>
                    <a:ext uri="{FF2B5EF4-FFF2-40B4-BE49-F238E27FC236}">
                      <a16:creationId xmlns:a16="http://schemas.microsoft.com/office/drawing/2014/main" id="{BCFFD06A-4F48-B948-799E-DF53731A9122}"/>
                    </a:ext>
                  </a:extLst>
                </p:cNvPr>
                <p:cNvGrpSpPr/>
                <p:nvPr/>
              </p:nvGrpSpPr>
              <p:grpSpPr>
                <a:xfrm>
                  <a:off x="5033962" y="3244976"/>
                  <a:ext cx="75723" cy="75723"/>
                  <a:chOff x="5033962" y="3244976"/>
                  <a:chExt cx="75723" cy="75723"/>
                </a:xfrm>
              </p:grpSpPr>
              <p:sp>
                <p:nvSpPr>
                  <p:cNvPr id="1899" name="Freeform: Shape 1898">
                    <a:extLst>
                      <a:ext uri="{FF2B5EF4-FFF2-40B4-BE49-F238E27FC236}">
                        <a16:creationId xmlns:a16="http://schemas.microsoft.com/office/drawing/2014/main" id="{56F83D25-A267-1453-72AC-7C776EFFD46E}"/>
                      </a:ext>
                    </a:extLst>
                  </p:cNvPr>
                  <p:cNvSpPr/>
                  <p:nvPr/>
                </p:nvSpPr>
                <p:spPr>
                  <a:xfrm>
                    <a:off x="5071776" y="32449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900" name="Freeform: Shape 1899">
                    <a:extLst>
                      <a:ext uri="{FF2B5EF4-FFF2-40B4-BE49-F238E27FC236}">
                        <a16:creationId xmlns:a16="http://schemas.microsoft.com/office/drawing/2014/main" id="{4B6DA63A-5474-F1E7-89EC-2F7E2B3CA7C1}"/>
                      </a:ext>
                    </a:extLst>
                  </p:cNvPr>
                  <p:cNvSpPr/>
                  <p:nvPr/>
                </p:nvSpPr>
                <p:spPr>
                  <a:xfrm>
                    <a:off x="5033962" y="32828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8" name="Graphic 16">
                  <a:extLst>
                    <a:ext uri="{FF2B5EF4-FFF2-40B4-BE49-F238E27FC236}">
                      <a16:creationId xmlns:a16="http://schemas.microsoft.com/office/drawing/2014/main" id="{B63D1B75-5B69-59A7-853A-5E32966A85E5}"/>
                    </a:ext>
                  </a:extLst>
                </p:cNvPr>
                <p:cNvGrpSpPr/>
                <p:nvPr/>
              </p:nvGrpSpPr>
              <p:grpSpPr>
                <a:xfrm>
                  <a:off x="5048630" y="3253263"/>
                  <a:ext cx="75723" cy="75723"/>
                  <a:chOff x="5048630" y="3253263"/>
                  <a:chExt cx="75723" cy="75723"/>
                </a:xfrm>
              </p:grpSpPr>
              <p:sp>
                <p:nvSpPr>
                  <p:cNvPr id="1897" name="Freeform: Shape 1896">
                    <a:extLst>
                      <a:ext uri="{FF2B5EF4-FFF2-40B4-BE49-F238E27FC236}">
                        <a16:creationId xmlns:a16="http://schemas.microsoft.com/office/drawing/2014/main" id="{0A54C2EC-4336-95AA-44DD-A276B6CB3F99}"/>
                      </a:ext>
                    </a:extLst>
                  </p:cNvPr>
                  <p:cNvSpPr/>
                  <p:nvPr/>
                </p:nvSpPr>
                <p:spPr>
                  <a:xfrm>
                    <a:off x="5086444" y="3253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8" name="Freeform: Shape 1897">
                    <a:extLst>
                      <a:ext uri="{FF2B5EF4-FFF2-40B4-BE49-F238E27FC236}">
                        <a16:creationId xmlns:a16="http://schemas.microsoft.com/office/drawing/2014/main" id="{22502966-4FEB-4AB6-B467-2FBB7F18B174}"/>
                      </a:ext>
                    </a:extLst>
                  </p:cNvPr>
                  <p:cNvSpPr/>
                  <p:nvPr/>
                </p:nvSpPr>
                <p:spPr>
                  <a:xfrm>
                    <a:off x="5048630" y="32910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699" name="Graphic 16">
                  <a:extLst>
                    <a:ext uri="{FF2B5EF4-FFF2-40B4-BE49-F238E27FC236}">
                      <a16:creationId xmlns:a16="http://schemas.microsoft.com/office/drawing/2014/main" id="{BA9CB081-69C9-FE5A-DAFF-7E5228F37BA2}"/>
                    </a:ext>
                  </a:extLst>
                </p:cNvPr>
                <p:cNvGrpSpPr/>
                <p:nvPr/>
              </p:nvGrpSpPr>
              <p:grpSpPr>
                <a:xfrm>
                  <a:off x="5059108" y="3267360"/>
                  <a:ext cx="75723" cy="75723"/>
                  <a:chOff x="5059108" y="3267360"/>
                  <a:chExt cx="75723" cy="75723"/>
                </a:xfrm>
              </p:grpSpPr>
              <p:sp>
                <p:nvSpPr>
                  <p:cNvPr id="1895" name="Freeform: Shape 1894">
                    <a:extLst>
                      <a:ext uri="{FF2B5EF4-FFF2-40B4-BE49-F238E27FC236}">
                        <a16:creationId xmlns:a16="http://schemas.microsoft.com/office/drawing/2014/main" id="{474D8364-C5AF-3833-CD5B-3E72DC6C8EE4}"/>
                      </a:ext>
                    </a:extLst>
                  </p:cNvPr>
                  <p:cNvSpPr/>
                  <p:nvPr/>
                </p:nvSpPr>
                <p:spPr>
                  <a:xfrm>
                    <a:off x="5097017" y="32673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6" name="Freeform: Shape 1895">
                    <a:extLst>
                      <a:ext uri="{FF2B5EF4-FFF2-40B4-BE49-F238E27FC236}">
                        <a16:creationId xmlns:a16="http://schemas.microsoft.com/office/drawing/2014/main" id="{BE8C106A-BB56-CBC4-EFC5-CA4A8AB1F3B6}"/>
                      </a:ext>
                    </a:extLst>
                  </p:cNvPr>
                  <p:cNvSpPr/>
                  <p:nvPr/>
                </p:nvSpPr>
                <p:spPr>
                  <a:xfrm>
                    <a:off x="5059108" y="33051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0" name="Graphic 16">
                  <a:extLst>
                    <a:ext uri="{FF2B5EF4-FFF2-40B4-BE49-F238E27FC236}">
                      <a16:creationId xmlns:a16="http://schemas.microsoft.com/office/drawing/2014/main" id="{417149E7-D005-0C12-F221-7215CEB10E7C}"/>
                    </a:ext>
                  </a:extLst>
                </p:cNvPr>
                <p:cNvGrpSpPr/>
                <p:nvPr/>
              </p:nvGrpSpPr>
              <p:grpSpPr>
                <a:xfrm>
                  <a:off x="5074824" y="3276885"/>
                  <a:ext cx="75628" cy="75723"/>
                  <a:chOff x="5074824" y="3276885"/>
                  <a:chExt cx="75628" cy="75723"/>
                </a:xfrm>
              </p:grpSpPr>
              <p:sp>
                <p:nvSpPr>
                  <p:cNvPr id="1893" name="Freeform: Shape 1892">
                    <a:extLst>
                      <a:ext uri="{FF2B5EF4-FFF2-40B4-BE49-F238E27FC236}">
                        <a16:creationId xmlns:a16="http://schemas.microsoft.com/office/drawing/2014/main" id="{7ECD7377-151E-1792-4826-47C6C7315B9C}"/>
                      </a:ext>
                    </a:extLst>
                  </p:cNvPr>
                  <p:cNvSpPr/>
                  <p:nvPr/>
                </p:nvSpPr>
                <p:spPr>
                  <a:xfrm>
                    <a:off x="5112638" y="32768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4" name="Freeform: Shape 1893">
                    <a:extLst>
                      <a:ext uri="{FF2B5EF4-FFF2-40B4-BE49-F238E27FC236}">
                        <a16:creationId xmlns:a16="http://schemas.microsoft.com/office/drawing/2014/main" id="{90B52E18-53D6-47C4-20ED-EE687454AD38}"/>
                      </a:ext>
                    </a:extLst>
                  </p:cNvPr>
                  <p:cNvSpPr/>
                  <p:nvPr/>
                </p:nvSpPr>
                <p:spPr>
                  <a:xfrm>
                    <a:off x="5074824" y="33146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1" name="Graphic 16">
                  <a:extLst>
                    <a:ext uri="{FF2B5EF4-FFF2-40B4-BE49-F238E27FC236}">
                      <a16:creationId xmlns:a16="http://schemas.microsoft.com/office/drawing/2014/main" id="{8A590FEF-1903-1B77-4A8F-B49583C13427}"/>
                    </a:ext>
                  </a:extLst>
                </p:cNvPr>
                <p:cNvGrpSpPr/>
                <p:nvPr/>
              </p:nvGrpSpPr>
              <p:grpSpPr>
                <a:xfrm>
                  <a:off x="5086444" y="3285267"/>
                  <a:ext cx="75723" cy="75628"/>
                  <a:chOff x="5086444" y="3285267"/>
                  <a:chExt cx="75723" cy="75628"/>
                </a:xfrm>
              </p:grpSpPr>
              <p:sp>
                <p:nvSpPr>
                  <p:cNvPr id="1891" name="Freeform: Shape 1890">
                    <a:extLst>
                      <a:ext uri="{FF2B5EF4-FFF2-40B4-BE49-F238E27FC236}">
                        <a16:creationId xmlns:a16="http://schemas.microsoft.com/office/drawing/2014/main" id="{5AD8C069-3617-8203-3A2F-5D26CD0B4F4A}"/>
                      </a:ext>
                    </a:extLst>
                  </p:cNvPr>
                  <p:cNvSpPr/>
                  <p:nvPr/>
                </p:nvSpPr>
                <p:spPr>
                  <a:xfrm>
                    <a:off x="5124354" y="328526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2" name="Freeform: Shape 1891">
                    <a:extLst>
                      <a:ext uri="{FF2B5EF4-FFF2-40B4-BE49-F238E27FC236}">
                        <a16:creationId xmlns:a16="http://schemas.microsoft.com/office/drawing/2014/main" id="{E812811F-61D1-9DA4-BDD0-2324F7C5AFDD}"/>
                      </a:ext>
                    </a:extLst>
                  </p:cNvPr>
                  <p:cNvSpPr/>
                  <p:nvPr/>
                </p:nvSpPr>
                <p:spPr>
                  <a:xfrm>
                    <a:off x="5086444" y="33230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2" name="Graphic 16">
                  <a:extLst>
                    <a:ext uri="{FF2B5EF4-FFF2-40B4-BE49-F238E27FC236}">
                      <a16:creationId xmlns:a16="http://schemas.microsoft.com/office/drawing/2014/main" id="{D2ED3BDD-C1F4-C0C6-5604-55F233D59604}"/>
                    </a:ext>
                  </a:extLst>
                </p:cNvPr>
                <p:cNvGrpSpPr/>
                <p:nvPr/>
              </p:nvGrpSpPr>
              <p:grpSpPr>
                <a:xfrm>
                  <a:off x="5098160" y="3293458"/>
                  <a:ext cx="75723" cy="75628"/>
                  <a:chOff x="5098160" y="3293458"/>
                  <a:chExt cx="75723" cy="75628"/>
                </a:xfrm>
              </p:grpSpPr>
              <p:sp>
                <p:nvSpPr>
                  <p:cNvPr id="1889" name="Freeform: Shape 1888">
                    <a:extLst>
                      <a:ext uri="{FF2B5EF4-FFF2-40B4-BE49-F238E27FC236}">
                        <a16:creationId xmlns:a16="http://schemas.microsoft.com/office/drawing/2014/main" id="{8881BB67-204C-AD9E-24C6-0D218ACE8C44}"/>
                      </a:ext>
                    </a:extLst>
                  </p:cNvPr>
                  <p:cNvSpPr/>
                  <p:nvPr/>
                </p:nvSpPr>
                <p:spPr>
                  <a:xfrm>
                    <a:off x="5135974" y="329345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90" name="Freeform: Shape 1889">
                    <a:extLst>
                      <a:ext uri="{FF2B5EF4-FFF2-40B4-BE49-F238E27FC236}">
                        <a16:creationId xmlns:a16="http://schemas.microsoft.com/office/drawing/2014/main" id="{CC780E16-3ACE-2809-D0CD-AEA9D8A6F2D6}"/>
                      </a:ext>
                    </a:extLst>
                  </p:cNvPr>
                  <p:cNvSpPr/>
                  <p:nvPr/>
                </p:nvSpPr>
                <p:spPr>
                  <a:xfrm>
                    <a:off x="5098160" y="33312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3" name="Graphic 16">
                  <a:extLst>
                    <a:ext uri="{FF2B5EF4-FFF2-40B4-BE49-F238E27FC236}">
                      <a16:creationId xmlns:a16="http://schemas.microsoft.com/office/drawing/2014/main" id="{ECDC6010-A2E6-AAF5-CF37-D1F547E6F214}"/>
                    </a:ext>
                  </a:extLst>
                </p:cNvPr>
                <p:cNvGrpSpPr/>
                <p:nvPr/>
              </p:nvGrpSpPr>
              <p:grpSpPr>
                <a:xfrm>
                  <a:off x="5113019" y="3308698"/>
                  <a:ext cx="75723" cy="75723"/>
                  <a:chOff x="5113019" y="3308698"/>
                  <a:chExt cx="75723" cy="75723"/>
                </a:xfrm>
              </p:grpSpPr>
              <p:sp>
                <p:nvSpPr>
                  <p:cNvPr id="1887" name="Freeform: Shape 1886">
                    <a:extLst>
                      <a:ext uri="{FF2B5EF4-FFF2-40B4-BE49-F238E27FC236}">
                        <a16:creationId xmlns:a16="http://schemas.microsoft.com/office/drawing/2014/main" id="{26201D01-A579-5B7C-8A1D-61E0D1FC4656}"/>
                      </a:ext>
                    </a:extLst>
                  </p:cNvPr>
                  <p:cNvSpPr/>
                  <p:nvPr/>
                </p:nvSpPr>
                <p:spPr>
                  <a:xfrm>
                    <a:off x="5150833" y="33086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8" name="Freeform: Shape 1887">
                    <a:extLst>
                      <a:ext uri="{FF2B5EF4-FFF2-40B4-BE49-F238E27FC236}">
                        <a16:creationId xmlns:a16="http://schemas.microsoft.com/office/drawing/2014/main" id="{9C09BB94-BC1A-00E5-7516-5B2296394B74}"/>
                      </a:ext>
                    </a:extLst>
                  </p:cNvPr>
                  <p:cNvSpPr/>
                  <p:nvPr/>
                </p:nvSpPr>
                <p:spPr>
                  <a:xfrm>
                    <a:off x="5113019" y="3346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4" name="Graphic 16">
                  <a:extLst>
                    <a:ext uri="{FF2B5EF4-FFF2-40B4-BE49-F238E27FC236}">
                      <a16:creationId xmlns:a16="http://schemas.microsoft.com/office/drawing/2014/main" id="{F4FCECC5-6609-FA6F-FF0E-7AD7CA76BDBF}"/>
                    </a:ext>
                  </a:extLst>
                </p:cNvPr>
                <p:cNvGrpSpPr/>
                <p:nvPr/>
              </p:nvGrpSpPr>
              <p:grpSpPr>
                <a:xfrm>
                  <a:off x="5130259" y="3317080"/>
                  <a:ext cx="75723" cy="75723"/>
                  <a:chOff x="5130259" y="3317080"/>
                  <a:chExt cx="75723" cy="75723"/>
                </a:xfrm>
              </p:grpSpPr>
              <p:sp>
                <p:nvSpPr>
                  <p:cNvPr id="1885" name="Freeform: Shape 1884">
                    <a:extLst>
                      <a:ext uri="{FF2B5EF4-FFF2-40B4-BE49-F238E27FC236}">
                        <a16:creationId xmlns:a16="http://schemas.microsoft.com/office/drawing/2014/main" id="{BC0B89B1-62D7-DDEE-F28F-BF50A680A1EB}"/>
                      </a:ext>
                    </a:extLst>
                  </p:cNvPr>
                  <p:cNvSpPr/>
                  <p:nvPr/>
                </p:nvSpPr>
                <p:spPr>
                  <a:xfrm>
                    <a:off x="5168169" y="331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6" name="Freeform: Shape 1885">
                    <a:extLst>
                      <a:ext uri="{FF2B5EF4-FFF2-40B4-BE49-F238E27FC236}">
                        <a16:creationId xmlns:a16="http://schemas.microsoft.com/office/drawing/2014/main" id="{5A7FBF13-7F69-58AF-57ED-4B6C1FC34CC6}"/>
                      </a:ext>
                    </a:extLst>
                  </p:cNvPr>
                  <p:cNvSpPr/>
                  <p:nvPr/>
                </p:nvSpPr>
                <p:spPr>
                  <a:xfrm>
                    <a:off x="5130259" y="33548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5" name="Graphic 16">
                  <a:extLst>
                    <a:ext uri="{FF2B5EF4-FFF2-40B4-BE49-F238E27FC236}">
                      <a16:creationId xmlns:a16="http://schemas.microsoft.com/office/drawing/2014/main" id="{9D6DC30B-6D45-95FE-D9F6-905556463EED}"/>
                    </a:ext>
                  </a:extLst>
                </p:cNvPr>
                <p:cNvGrpSpPr/>
                <p:nvPr/>
              </p:nvGrpSpPr>
              <p:grpSpPr>
                <a:xfrm>
                  <a:off x="4686204" y="3111340"/>
                  <a:ext cx="75628" cy="75723"/>
                  <a:chOff x="4686204" y="3111340"/>
                  <a:chExt cx="75628" cy="75723"/>
                </a:xfrm>
              </p:grpSpPr>
              <p:sp>
                <p:nvSpPr>
                  <p:cNvPr id="1883" name="Freeform: Shape 1882">
                    <a:extLst>
                      <a:ext uri="{FF2B5EF4-FFF2-40B4-BE49-F238E27FC236}">
                        <a16:creationId xmlns:a16="http://schemas.microsoft.com/office/drawing/2014/main" id="{2FA631FE-AE6B-9CF8-5168-3AE1981BA6B8}"/>
                      </a:ext>
                    </a:extLst>
                  </p:cNvPr>
                  <p:cNvSpPr/>
                  <p:nvPr/>
                </p:nvSpPr>
                <p:spPr>
                  <a:xfrm>
                    <a:off x="472401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4" name="Freeform: Shape 1883">
                    <a:extLst>
                      <a:ext uri="{FF2B5EF4-FFF2-40B4-BE49-F238E27FC236}">
                        <a16:creationId xmlns:a16="http://schemas.microsoft.com/office/drawing/2014/main" id="{C5D68B6E-E652-B76A-114B-9741A3AB3CAB}"/>
                      </a:ext>
                    </a:extLst>
                  </p:cNvPr>
                  <p:cNvSpPr/>
                  <p:nvPr/>
                </p:nvSpPr>
                <p:spPr>
                  <a:xfrm>
                    <a:off x="4686204"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6" name="Graphic 16">
                  <a:extLst>
                    <a:ext uri="{FF2B5EF4-FFF2-40B4-BE49-F238E27FC236}">
                      <a16:creationId xmlns:a16="http://schemas.microsoft.com/office/drawing/2014/main" id="{A95EC6B6-3E41-5C15-E759-2098CA7FD241}"/>
                    </a:ext>
                  </a:extLst>
                </p:cNvPr>
                <p:cNvGrpSpPr/>
                <p:nvPr/>
              </p:nvGrpSpPr>
              <p:grpSpPr>
                <a:xfrm>
                  <a:off x="4703349" y="3111340"/>
                  <a:ext cx="75723" cy="75723"/>
                  <a:chOff x="4703349" y="3111340"/>
                  <a:chExt cx="75723" cy="75723"/>
                </a:xfrm>
              </p:grpSpPr>
              <p:sp>
                <p:nvSpPr>
                  <p:cNvPr id="1881" name="Freeform: Shape 1880">
                    <a:extLst>
                      <a:ext uri="{FF2B5EF4-FFF2-40B4-BE49-F238E27FC236}">
                        <a16:creationId xmlns:a16="http://schemas.microsoft.com/office/drawing/2014/main" id="{607E3893-16E2-0242-CC2B-CF28DDE7BB3D}"/>
                      </a:ext>
                    </a:extLst>
                  </p:cNvPr>
                  <p:cNvSpPr/>
                  <p:nvPr/>
                </p:nvSpPr>
                <p:spPr>
                  <a:xfrm>
                    <a:off x="474125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2" name="Freeform: Shape 1881">
                    <a:extLst>
                      <a:ext uri="{FF2B5EF4-FFF2-40B4-BE49-F238E27FC236}">
                        <a16:creationId xmlns:a16="http://schemas.microsoft.com/office/drawing/2014/main" id="{ECD8EC0E-CAA7-02C8-D132-2C8C4C505F9E}"/>
                      </a:ext>
                    </a:extLst>
                  </p:cNvPr>
                  <p:cNvSpPr/>
                  <p:nvPr/>
                </p:nvSpPr>
                <p:spPr>
                  <a:xfrm>
                    <a:off x="4703349"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7" name="Graphic 16">
                  <a:extLst>
                    <a:ext uri="{FF2B5EF4-FFF2-40B4-BE49-F238E27FC236}">
                      <a16:creationId xmlns:a16="http://schemas.microsoft.com/office/drawing/2014/main" id="{BA08D3EC-203C-F328-DA35-D92A5F7A12EA}"/>
                    </a:ext>
                  </a:extLst>
                </p:cNvPr>
                <p:cNvGrpSpPr/>
                <p:nvPr/>
              </p:nvGrpSpPr>
              <p:grpSpPr>
                <a:xfrm>
                  <a:off x="4720589" y="3111340"/>
                  <a:ext cx="75628" cy="75723"/>
                  <a:chOff x="4720589" y="3111340"/>
                  <a:chExt cx="75628" cy="75723"/>
                </a:xfrm>
              </p:grpSpPr>
              <p:sp>
                <p:nvSpPr>
                  <p:cNvPr id="1879" name="Freeform: Shape 1878">
                    <a:extLst>
                      <a:ext uri="{FF2B5EF4-FFF2-40B4-BE49-F238E27FC236}">
                        <a16:creationId xmlns:a16="http://schemas.microsoft.com/office/drawing/2014/main" id="{0227D998-35BC-2512-84FF-FB1264B2897A}"/>
                      </a:ext>
                    </a:extLst>
                  </p:cNvPr>
                  <p:cNvSpPr/>
                  <p:nvPr/>
                </p:nvSpPr>
                <p:spPr>
                  <a:xfrm>
                    <a:off x="4758403"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80" name="Freeform: Shape 1879">
                    <a:extLst>
                      <a:ext uri="{FF2B5EF4-FFF2-40B4-BE49-F238E27FC236}">
                        <a16:creationId xmlns:a16="http://schemas.microsoft.com/office/drawing/2014/main" id="{1719EE50-1843-CEAF-DA42-7C6BA47157D7}"/>
                      </a:ext>
                    </a:extLst>
                  </p:cNvPr>
                  <p:cNvSpPr/>
                  <p:nvPr/>
                </p:nvSpPr>
                <p:spPr>
                  <a:xfrm>
                    <a:off x="4720589"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8" name="Graphic 16">
                  <a:extLst>
                    <a:ext uri="{FF2B5EF4-FFF2-40B4-BE49-F238E27FC236}">
                      <a16:creationId xmlns:a16="http://schemas.microsoft.com/office/drawing/2014/main" id="{F66055A2-C0B5-A4F2-E8E9-6ADCDE18FFED}"/>
                    </a:ext>
                  </a:extLst>
                </p:cNvPr>
                <p:cNvGrpSpPr/>
                <p:nvPr/>
              </p:nvGrpSpPr>
              <p:grpSpPr>
                <a:xfrm>
                  <a:off x="4737734" y="3111340"/>
                  <a:ext cx="75723" cy="75723"/>
                  <a:chOff x="4737734" y="3111340"/>
                  <a:chExt cx="75723" cy="75723"/>
                </a:xfrm>
              </p:grpSpPr>
              <p:sp>
                <p:nvSpPr>
                  <p:cNvPr id="1877" name="Freeform: Shape 1876">
                    <a:extLst>
                      <a:ext uri="{FF2B5EF4-FFF2-40B4-BE49-F238E27FC236}">
                        <a16:creationId xmlns:a16="http://schemas.microsoft.com/office/drawing/2014/main" id="{AEED5DA1-E5E4-17DC-DA3D-762E4BF24D62}"/>
                      </a:ext>
                    </a:extLst>
                  </p:cNvPr>
                  <p:cNvSpPr/>
                  <p:nvPr/>
                </p:nvSpPr>
                <p:spPr>
                  <a:xfrm>
                    <a:off x="4775644"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8" name="Freeform: Shape 1877">
                    <a:extLst>
                      <a:ext uri="{FF2B5EF4-FFF2-40B4-BE49-F238E27FC236}">
                        <a16:creationId xmlns:a16="http://schemas.microsoft.com/office/drawing/2014/main" id="{86024F94-1660-AF30-DE71-40ADFD9EC514}"/>
                      </a:ext>
                    </a:extLst>
                  </p:cNvPr>
                  <p:cNvSpPr/>
                  <p:nvPr/>
                </p:nvSpPr>
                <p:spPr>
                  <a:xfrm>
                    <a:off x="4737734"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09" name="Graphic 16">
                  <a:extLst>
                    <a:ext uri="{FF2B5EF4-FFF2-40B4-BE49-F238E27FC236}">
                      <a16:creationId xmlns:a16="http://schemas.microsoft.com/office/drawing/2014/main" id="{71439A80-984E-FA20-5493-DF6200B15B95}"/>
                    </a:ext>
                  </a:extLst>
                </p:cNvPr>
                <p:cNvGrpSpPr/>
                <p:nvPr/>
              </p:nvGrpSpPr>
              <p:grpSpPr>
                <a:xfrm>
                  <a:off x="5450014" y="3435952"/>
                  <a:ext cx="75723" cy="75723"/>
                  <a:chOff x="5450014" y="3435952"/>
                  <a:chExt cx="75723" cy="75723"/>
                </a:xfrm>
              </p:grpSpPr>
              <p:sp>
                <p:nvSpPr>
                  <p:cNvPr id="1875" name="Freeform: Shape 1874">
                    <a:extLst>
                      <a:ext uri="{FF2B5EF4-FFF2-40B4-BE49-F238E27FC236}">
                        <a16:creationId xmlns:a16="http://schemas.microsoft.com/office/drawing/2014/main" id="{E7EE533E-4B67-266D-2CDF-B011254550BF}"/>
                      </a:ext>
                    </a:extLst>
                  </p:cNvPr>
                  <p:cNvSpPr/>
                  <p:nvPr/>
                </p:nvSpPr>
                <p:spPr>
                  <a:xfrm>
                    <a:off x="5487923" y="3435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6" name="Freeform: Shape 1875">
                    <a:extLst>
                      <a:ext uri="{FF2B5EF4-FFF2-40B4-BE49-F238E27FC236}">
                        <a16:creationId xmlns:a16="http://schemas.microsoft.com/office/drawing/2014/main" id="{4E52199F-1952-F885-C24B-6E4339453792}"/>
                      </a:ext>
                    </a:extLst>
                  </p:cNvPr>
                  <p:cNvSpPr/>
                  <p:nvPr/>
                </p:nvSpPr>
                <p:spPr>
                  <a:xfrm>
                    <a:off x="5450014" y="34738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0" name="Graphic 16">
                  <a:extLst>
                    <a:ext uri="{FF2B5EF4-FFF2-40B4-BE49-F238E27FC236}">
                      <a16:creationId xmlns:a16="http://schemas.microsoft.com/office/drawing/2014/main" id="{822C1261-E474-60E2-AE50-15E52CDD230E}"/>
                    </a:ext>
                  </a:extLst>
                </p:cNvPr>
                <p:cNvGrpSpPr/>
                <p:nvPr/>
              </p:nvGrpSpPr>
              <p:grpSpPr>
                <a:xfrm>
                  <a:off x="5484304" y="3440048"/>
                  <a:ext cx="75628" cy="75723"/>
                  <a:chOff x="5484304" y="3440048"/>
                  <a:chExt cx="75628" cy="75723"/>
                </a:xfrm>
              </p:grpSpPr>
              <p:sp>
                <p:nvSpPr>
                  <p:cNvPr id="1873" name="Freeform: Shape 1872">
                    <a:extLst>
                      <a:ext uri="{FF2B5EF4-FFF2-40B4-BE49-F238E27FC236}">
                        <a16:creationId xmlns:a16="http://schemas.microsoft.com/office/drawing/2014/main" id="{DEF16DC4-3C2E-6AFD-6F6F-273CCF8DC39F}"/>
                      </a:ext>
                    </a:extLst>
                  </p:cNvPr>
                  <p:cNvSpPr/>
                  <p:nvPr/>
                </p:nvSpPr>
                <p:spPr>
                  <a:xfrm>
                    <a:off x="5522118" y="34400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4" name="Freeform: Shape 1873">
                    <a:extLst>
                      <a:ext uri="{FF2B5EF4-FFF2-40B4-BE49-F238E27FC236}">
                        <a16:creationId xmlns:a16="http://schemas.microsoft.com/office/drawing/2014/main" id="{58C6E285-D2B2-3A3C-78B9-F590B1D19503}"/>
                      </a:ext>
                    </a:extLst>
                  </p:cNvPr>
                  <p:cNvSpPr/>
                  <p:nvPr/>
                </p:nvSpPr>
                <p:spPr>
                  <a:xfrm>
                    <a:off x="5484304" y="34778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1" name="Graphic 16">
                  <a:extLst>
                    <a:ext uri="{FF2B5EF4-FFF2-40B4-BE49-F238E27FC236}">
                      <a16:creationId xmlns:a16="http://schemas.microsoft.com/office/drawing/2014/main" id="{156D508A-AED1-68C7-EBD0-EAB74BCBB7C4}"/>
                    </a:ext>
                  </a:extLst>
                </p:cNvPr>
                <p:cNvGrpSpPr/>
                <p:nvPr/>
              </p:nvGrpSpPr>
              <p:grpSpPr>
                <a:xfrm>
                  <a:off x="5498877" y="3453002"/>
                  <a:ext cx="75723" cy="75723"/>
                  <a:chOff x="5498877" y="3453002"/>
                  <a:chExt cx="75723" cy="75723"/>
                </a:xfrm>
              </p:grpSpPr>
              <p:sp>
                <p:nvSpPr>
                  <p:cNvPr id="1871" name="Freeform: Shape 1870">
                    <a:extLst>
                      <a:ext uri="{FF2B5EF4-FFF2-40B4-BE49-F238E27FC236}">
                        <a16:creationId xmlns:a16="http://schemas.microsoft.com/office/drawing/2014/main" id="{E3A6DE15-5789-B8B6-C793-978DE8E0EAFC}"/>
                      </a:ext>
                    </a:extLst>
                  </p:cNvPr>
                  <p:cNvSpPr/>
                  <p:nvPr/>
                </p:nvSpPr>
                <p:spPr>
                  <a:xfrm>
                    <a:off x="5536786"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2" name="Freeform: Shape 1871">
                    <a:extLst>
                      <a:ext uri="{FF2B5EF4-FFF2-40B4-BE49-F238E27FC236}">
                        <a16:creationId xmlns:a16="http://schemas.microsoft.com/office/drawing/2014/main" id="{23FE93E0-CB7D-5FC8-1269-7DC69ABCEE52}"/>
                      </a:ext>
                    </a:extLst>
                  </p:cNvPr>
                  <p:cNvSpPr/>
                  <p:nvPr/>
                </p:nvSpPr>
                <p:spPr>
                  <a:xfrm>
                    <a:off x="549887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2" name="Graphic 16">
                  <a:extLst>
                    <a:ext uri="{FF2B5EF4-FFF2-40B4-BE49-F238E27FC236}">
                      <a16:creationId xmlns:a16="http://schemas.microsoft.com/office/drawing/2014/main" id="{FCB10C19-A6D9-6A69-CB0F-88D045542F8E}"/>
                    </a:ext>
                  </a:extLst>
                </p:cNvPr>
                <p:cNvGrpSpPr/>
                <p:nvPr/>
              </p:nvGrpSpPr>
              <p:grpSpPr>
                <a:xfrm>
                  <a:off x="5518022" y="3453002"/>
                  <a:ext cx="75723" cy="75723"/>
                  <a:chOff x="5518022" y="3453002"/>
                  <a:chExt cx="75723" cy="75723"/>
                </a:xfrm>
              </p:grpSpPr>
              <p:sp>
                <p:nvSpPr>
                  <p:cNvPr id="1869" name="Freeform: Shape 1868">
                    <a:extLst>
                      <a:ext uri="{FF2B5EF4-FFF2-40B4-BE49-F238E27FC236}">
                        <a16:creationId xmlns:a16="http://schemas.microsoft.com/office/drawing/2014/main" id="{2B0B9704-9DCD-1ECD-0770-AD3C0FA666BE}"/>
                      </a:ext>
                    </a:extLst>
                  </p:cNvPr>
                  <p:cNvSpPr/>
                  <p:nvPr/>
                </p:nvSpPr>
                <p:spPr>
                  <a:xfrm>
                    <a:off x="5555932"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70" name="Freeform: Shape 1869">
                    <a:extLst>
                      <a:ext uri="{FF2B5EF4-FFF2-40B4-BE49-F238E27FC236}">
                        <a16:creationId xmlns:a16="http://schemas.microsoft.com/office/drawing/2014/main" id="{BC914881-BCE4-0C47-7D24-1405DCC52CE2}"/>
                      </a:ext>
                    </a:extLst>
                  </p:cNvPr>
                  <p:cNvSpPr/>
                  <p:nvPr/>
                </p:nvSpPr>
                <p:spPr>
                  <a:xfrm>
                    <a:off x="5518022"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3" name="Graphic 16">
                  <a:extLst>
                    <a:ext uri="{FF2B5EF4-FFF2-40B4-BE49-F238E27FC236}">
                      <a16:creationId xmlns:a16="http://schemas.microsoft.com/office/drawing/2014/main" id="{685F6948-2CD2-5E49-697E-DE7D2AD9C218}"/>
                    </a:ext>
                  </a:extLst>
                </p:cNvPr>
                <p:cNvGrpSpPr/>
                <p:nvPr/>
              </p:nvGrpSpPr>
              <p:grpSpPr>
                <a:xfrm>
                  <a:off x="5534405" y="3453002"/>
                  <a:ext cx="75723" cy="75723"/>
                  <a:chOff x="5534405" y="3453002"/>
                  <a:chExt cx="75723" cy="75723"/>
                </a:xfrm>
              </p:grpSpPr>
              <p:sp>
                <p:nvSpPr>
                  <p:cNvPr id="1867" name="Freeform: Shape 1866">
                    <a:extLst>
                      <a:ext uri="{FF2B5EF4-FFF2-40B4-BE49-F238E27FC236}">
                        <a16:creationId xmlns:a16="http://schemas.microsoft.com/office/drawing/2014/main" id="{09FD49E6-EEFE-C3D5-3616-E0DAF904BC68}"/>
                      </a:ext>
                    </a:extLst>
                  </p:cNvPr>
                  <p:cNvSpPr/>
                  <p:nvPr/>
                </p:nvSpPr>
                <p:spPr>
                  <a:xfrm>
                    <a:off x="5572315"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8" name="Freeform: Shape 1867">
                    <a:extLst>
                      <a:ext uri="{FF2B5EF4-FFF2-40B4-BE49-F238E27FC236}">
                        <a16:creationId xmlns:a16="http://schemas.microsoft.com/office/drawing/2014/main" id="{172E4CD8-0EAA-61D3-C52E-118CCB95F377}"/>
                      </a:ext>
                    </a:extLst>
                  </p:cNvPr>
                  <p:cNvSpPr/>
                  <p:nvPr/>
                </p:nvSpPr>
                <p:spPr>
                  <a:xfrm>
                    <a:off x="5534405"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4" name="Graphic 16">
                  <a:extLst>
                    <a:ext uri="{FF2B5EF4-FFF2-40B4-BE49-F238E27FC236}">
                      <a16:creationId xmlns:a16="http://schemas.microsoft.com/office/drawing/2014/main" id="{FF4E4679-12B0-14C8-B48C-834F8C94F669}"/>
                    </a:ext>
                  </a:extLst>
                </p:cNvPr>
                <p:cNvGrpSpPr/>
                <p:nvPr/>
              </p:nvGrpSpPr>
              <p:grpSpPr>
                <a:xfrm>
                  <a:off x="5526214" y="3453002"/>
                  <a:ext cx="75723" cy="75723"/>
                  <a:chOff x="5526214" y="3453002"/>
                  <a:chExt cx="75723" cy="75723"/>
                </a:xfrm>
              </p:grpSpPr>
              <p:sp>
                <p:nvSpPr>
                  <p:cNvPr id="1865" name="Freeform: Shape 1864">
                    <a:extLst>
                      <a:ext uri="{FF2B5EF4-FFF2-40B4-BE49-F238E27FC236}">
                        <a16:creationId xmlns:a16="http://schemas.microsoft.com/office/drawing/2014/main" id="{8DED120E-498C-1370-7756-7E24B9DB2C7C}"/>
                      </a:ext>
                    </a:extLst>
                  </p:cNvPr>
                  <p:cNvSpPr/>
                  <p:nvPr/>
                </p:nvSpPr>
                <p:spPr>
                  <a:xfrm>
                    <a:off x="5564123"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6" name="Freeform: Shape 1865">
                    <a:extLst>
                      <a:ext uri="{FF2B5EF4-FFF2-40B4-BE49-F238E27FC236}">
                        <a16:creationId xmlns:a16="http://schemas.microsoft.com/office/drawing/2014/main" id="{C440FA02-A98E-29D6-A795-09A63F7328FF}"/>
                      </a:ext>
                    </a:extLst>
                  </p:cNvPr>
                  <p:cNvSpPr/>
                  <p:nvPr/>
                </p:nvSpPr>
                <p:spPr>
                  <a:xfrm>
                    <a:off x="5526214"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5" name="Graphic 16">
                  <a:extLst>
                    <a:ext uri="{FF2B5EF4-FFF2-40B4-BE49-F238E27FC236}">
                      <a16:creationId xmlns:a16="http://schemas.microsoft.com/office/drawing/2014/main" id="{324CA939-6AF3-B1E7-558F-F369B6249E80}"/>
                    </a:ext>
                  </a:extLst>
                </p:cNvPr>
                <p:cNvGrpSpPr/>
                <p:nvPr/>
              </p:nvGrpSpPr>
              <p:grpSpPr>
                <a:xfrm>
                  <a:off x="5542597" y="3453002"/>
                  <a:ext cx="75723" cy="75723"/>
                  <a:chOff x="5542597" y="3453002"/>
                  <a:chExt cx="75723" cy="75723"/>
                </a:xfrm>
              </p:grpSpPr>
              <p:sp>
                <p:nvSpPr>
                  <p:cNvPr id="1863" name="Freeform: Shape 1862">
                    <a:extLst>
                      <a:ext uri="{FF2B5EF4-FFF2-40B4-BE49-F238E27FC236}">
                        <a16:creationId xmlns:a16="http://schemas.microsoft.com/office/drawing/2014/main" id="{0B5D6109-00D4-BE5B-0CDF-198395476966}"/>
                      </a:ext>
                    </a:extLst>
                  </p:cNvPr>
                  <p:cNvSpPr/>
                  <p:nvPr/>
                </p:nvSpPr>
                <p:spPr>
                  <a:xfrm>
                    <a:off x="5580411"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4" name="Freeform: Shape 1863">
                    <a:extLst>
                      <a:ext uri="{FF2B5EF4-FFF2-40B4-BE49-F238E27FC236}">
                        <a16:creationId xmlns:a16="http://schemas.microsoft.com/office/drawing/2014/main" id="{C8A16732-86C2-72EE-703F-10783DA167D3}"/>
                      </a:ext>
                    </a:extLst>
                  </p:cNvPr>
                  <p:cNvSpPr/>
                  <p:nvPr/>
                </p:nvSpPr>
                <p:spPr>
                  <a:xfrm>
                    <a:off x="554259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6" name="Graphic 16">
                  <a:extLst>
                    <a:ext uri="{FF2B5EF4-FFF2-40B4-BE49-F238E27FC236}">
                      <a16:creationId xmlns:a16="http://schemas.microsoft.com/office/drawing/2014/main" id="{569A5CEE-11F1-430E-CA94-EA0D0CA093DE}"/>
                    </a:ext>
                  </a:extLst>
                </p:cNvPr>
                <p:cNvGrpSpPr/>
                <p:nvPr/>
              </p:nvGrpSpPr>
              <p:grpSpPr>
                <a:xfrm>
                  <a:off x="5555932" y="3473862"/>
                  <a:ext cx="75628" cy="75628"/>
                  <a:chOff x="5555932" y="3473862"/>
                  <a:chExt cx="75628" cy="75628"/>
                </a:xfrm>
              </p:grpSpPr>
              <p:sp>
                <p:nvSpPr>
                  <p:cNvPr id="1861" name="Freeform: Shape 1860">
                    <a:extLst>
                      <a:ext uri="{FF2B5EF4-FFF2-40B4-BE49-F238E27FC236}">
                        <a16:creationId xmlns:a16="http://schemas.microsoft.com/office/drawing/2014/main" id="{6DB05D18-7235-A4A4-4406-85C9C62FA14D}"/>
                      </a:ext>
                    </a:extLst>
                  </p:cNvPr>
                  <p:cNvSpPr/>
                  <p:nvPr/>
                </p:nvSpPr>
                <p:spPr>
                  <a:xfrm>
                    <a:off x="5593746"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2" name="Freeform: Shape 1861">
                    <a:extLst>
                      <a:ext uri="{FF2B5EF4-FFF2-40B4-BE49-F238E27FC236}">
                        <a16:creationId xmlns:a16="http://schemas.microsoft.com/office/drawing/2014/main" id="{82F93ADE-4BED-32F9-5DA9-BD5667D02C33}"/>
                      </a:ext>
                    </a:extLst>
                  </p:cNvPr>
                  <p:cNvSpPr/>
                  <p:nvPr/>
                </p:nvSpPr>
                <p:spPr>
                  <a:xfrm>
                    <a:off x="5555932" y="3511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7" name="Graphic 16">
                  <a:extLst>
                    <a:ext uri="{FF2B5EF4-FFF2-40B4-BE49-F238E27FC236}">
                      <a16:creationId xmlns:a16="http://schemas.microsoft.com/office/drawing/2014/main" id="{C98393B4-B32D-D0EB-FD77-ACE2BD3B9798}"/>
                    </a:ext>
                  </a:extLst>
                </p:cNvPr>
                <p:cNvGrpSpPr/>
                <p:nvPr/>
              </p:nvGrpSpPr>
              <p:grpSpPr>
                <a:xfrm>
                  <a:off x="5568028" y="3473862"/>
                  <a:ext cx="75628" cy="75628"/>
                  <a:chOff x="5568028" y="3473862"/>
                  <a:chExt cx="75628" cy="75628"/>
                </a:xfrm>
              </p:grpSpPr>
              <p:sp>
                <p:nvSpPr>
                  <p:cNvPr id="1859" name="Freeform: Shape 1858">
                    <a:extLst>
                      <a:ext uri="{FF2B5EF4-FFF2-40B4-BE49-F238E27FC236}">
                        <a16:creationId xmlns:a16="http://schemas.microsoft.com/office/drawing/2014/main" id="{5A4EAB13-8BB1-6736-D793-4A49E6E911A3}"/>
                      </a:ext>
                    </a:extLst>
                  </p:cNvPr>
                  <p:cNvSpPr/>
                  <p:nvPr/>
                </p:nvSpPr>
                <p:spPr>
                  <a:xfrm>
                    <a:off x="5605843"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60" name="Freeform: Shape 1859">
                    <a:extLst>
                      <a:ext uri="{FF2B5EF4-FFF2-40B4-BE49-F238E27FC236}">
                        <a16:creationId xmlns:a16="http://schemas.microsoft.com/office/drawing/2014/main" id="{1C52E560-A9A3-7F7C-34A6-73413E1BE35F}"/>
                      </a:ext>
                    </a:extLst>
                  </p:cNvPr>
                  <p:cNvSpPr/>
                  <p:nvPr/>
                </p:nvSpPr>
                <p:spPr>
                  <a:xfrm>
                    <a:off x="5568028"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8" name="Graphic 16">
                  <a:extLst>
                    <a:ext uri="{FF2B5EF4-FFF2-40B4-BE49-F238E27FC236}">
                      <a16:creationId xmlns:a16="http://schemas.microsoft.com/office/drawing/2014/main" id="{DC271F80-23AC-CC26-3FD2-C1C989D2C233}"/>
                    </a:ext>
                  </a:extLst>
                </p:cNvPr>
                <p:cNvGrpSpPr/>
                <p:nvPr/>
              </p:nvGrpSpPr>
              <p:grpSpPr>
                <a:xfrm>
                  <a:off x="5580125" y="3473862"/>
                  <a:ext cx="75628" cy="75628"/>
                  <a:chOff x="5580125" y="3473862"/>
                  <a:chExt cx="75628" cy="75628"/>
                </a:xfrm>
              </p:grpSpPr>
              <p:sp>
                <p:nvSpPr>
                  <p:cNvPr id="1857" name="Freeform: Shape 1856">
                    <a:extLst>
                      <a:ext uri="{FF2B5EF4-FFF2-40B4-BE49-F238E27FC236}">
                        <a16:creationId xmlns:a16="http://schemas.microsoft.com/office/drawing/2014/main" id="{ECC231FE-339A-3126-3FDD-4B290D6FE482}"/>
                      </a:ext>
                    </a:extLst>
                  </p:cNvPr>
                  <p:cNvSpPr/>
                  <p:nvPr/>
                </p:nvSpPr>
                <p:spPr>
                  <a:xfrm>
                    <a:off x="5617939"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8" name="Freeform: Shape 1857">
                    <a:extLst>
                      <a:ext uri="{FF2B5EF4-FFF2-40B4-BE49-F238E27FC236}">
                        <a16:creationId xmlns:a16="http://schemas.microsoft.com/office/drawing/2014/main" id="{E5AA73F7-2BB2-7CAF-6FD9-0904D9B1ECF7}"/>
                      </a:ext>
                    </a:extLst>
                  </p:cNvPr>
                  <p:cNvSpPr/>
                  <p:nvPr/>
                </p:nvSpPr>
                <p:spPr>
                  <a:xfrm>
                    <a:off x="5580125"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19" name="Graphic 16">
                  <a:extLst>
                    <a:ext uri="{FF2B5EF4-FFF2-40B4-BE49-F238E27FC236}">
                      <a16:creationId xmlns:a16="http://schemas.microsoft.com/office/drawing/2014/main" id="{9F7EFCCE-73F0-1490-B19A-E958C78758B3}"/>
                    </a:ext>
                  </a:extLst>
                </p:cNvPr>
                <p:cNvGrpSpPr/>
                <p:nvPr/>
              </p:nvGrpSpPr>
              <p:grpSpPr>
                <a:xfrm>
                  <a:off x="5423058" y="3424903"/>
                  <a:ext cx="75628" cy="75723"/>
                  <a:chOff x="5423058" y="3424903"/>
                  <a:chExt cx="75628" cy="75723"/>
                </a:xfrm>
              </p:grpSpPr>
              <p:sp>
                <p:nvSpPr>
                  <p:cNvPr id="1855" name="Freeform: Shape 1854">
                    <a:extLst>
                      <a:ext uri="{FF2B5EF4-FFF2-40B4-BE49-F238E27FC236}">
                        <a16:creationId xmlns:a16="http://schemas.microsoft.com/office/drawing/2014/main" id="{ACA1486C-C386-03A0-F3C0-34D7CABEAEC1}"/>
                      </a:ext>
                    </a:extLst>
                  </p:cNvPr>
                  <p:cNvSpPr/>
                  <p:nvPr/>
                </p:nvSpPr>
                <p:spPr>
                  <a:xfrm>
                    <a:off x="5460872" y="34249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6" name="Freeform: Shape 1855">
                    <a:extLst>
                      <a:ext uri="{FF2B5EF4-FFF2-40B4-BE49-F238E27FC236}">
                        <a16:creationId xmlns:a16="http://schemas.microsoft.com/office/drawing/2014/main" id="{03D82AF6-EA94-FA21-F28C-8AFEE1CC0088}"/>
                      </a:ext>
                    </a:extLst>
                  </p:cNvPr>
                  <p:cNvSpPr/>
                  <p:nvPr/>
                </p:nvSpPr>
                <p:spPr>
                  <a:xfrm>
                    <a:off x="5423058" y="346281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0" name="Graphic 16">
                  <a:extLst>
                    <a:ext uri="{FF2B5EF4-FFF2-40B4-BE49-F238E27FC236}">
                      <a16:creationId xmlns:a16="http://schemas.microsoft.com/office/drawing/2014/main" id="{F74C865E-8FDF-C450-0C0F-1CE811B73F04}"/>
                    </a:ext>
                  </a:extLst>
                </p:cNvPr>
                <p:cNvGrpSpPr/>
                <p:nvPr/>
              </p:nvGrpSpPr>
              <p:grpSpPr>
                <a:xfrm>
                  <a:off x="5809011" y="3527964"/>
                  <a:ext cx="75628" cy="75723"/>
                  <a:chOff x="5809011" y="3527964"/>
                  <a:chExt cx="75628" cy="75723"/>
                </a:xfrm>
              </p:grpSpPr>
              <p:sp>
                <p:nvSpPr>
                  <p:cNvPr id="1853" name="Freeform: Shape 1852">
                    <a:extLst>
                      <a:ext uri="{FF2B5EF4-FFF2-40B4-BE49-F238E27FC236}">
                        <a16:creationId xmlns:a16="http://schemas.microsoft.com/office/drawing/2014/main" id="{194304B3-9DA2-8CCF-A701-BDC8758BE73B}"/>
                      </a:ext>
                    </a:extLst>
                  </p:cNvPr>
                  <p:cNvSpPr/>
                  <p:nvPr/>
                </p:nvSpPr>
                <p:spPr>
                  <a:xfrm>
                    <a:off x="584682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4" name="Freeform: Shape 1853">
                    <a:extLst>
                      <a:ext uri="{FF2B5EF4-FFF2-40B4-BE49-F238E27FC236}">
                        <a16:creationId xmlns:a16="http://schemas.microsoft.com/office/drawing/2014/main" id="{C60D6B01-6A34-43DD-0397-480CD4C4A8FA}"/>
                      </a:ext>
                    </a:extLst>
                  </p:cNvPr>
                  <p:cNvSpPr/>
                  <p:nvPr/>
                </p:nvSpPr>
                <p:spPr>
                  <a:xfrm>
                    <a:off x="5809011" y="35658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1" name="Graphic 16">
                  <a:extLst>
                    <a:ext uri="{FF2B5EF4-FFF2-40B4-BE49-F238E27FC236}">
                      <a16:creationId xmlns:a16="http://schemas.microsoft.com/office/drawing/2014/main" id="{C6BAE127-ECE7-EA98-C221-AD336DC8E2AE}"/>
                    </a:ext>
                  </a:extLst>
                </p:cNvPr>
                <p:cNvGrpSpPr/>
                <p:nvPr/>
              </p:nvGrpSpPr>
              <p:grpSpPr>
                <a:xfrm>
                  <a:off x="5740240" y="3527964"/>
                  <a:ext cx="75723" cy="75723"/>
                  <a:chOff x="5740240" y="3527964"/>
                  <a:chExt cx="75723" cy="75723"/>
                </a:xfrm>
              </p:grpSpPr>
              <p:sp>
                <p:nvSpPr>
                  <p:cNvPr id="1851" name="Freeform: Shape 1850">
                    <a:extLst>
                      <a:ext uri="{FF2B5EF4-FFF2-40B4-BE49-F238E27FC236}">
                        <a16:creationId xmlns:a16="http://schemas.microsoft.com/office/drawing/2014/main" id="{52B59D2C-4BEF-8C8F-FF8A-7798021D292B}"/>
                      </a:ext>
                    </a:extLst>
                  </p:cNvPr>
                  <p:cNvSpPr/>
                  <p:nvPr/>
                </p:nvSpPr>
                <p:spPr>
                  <a:xfrm>
                    <a:off x="577805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2" name="Freeform: Shape 1851">
                    <a:extLst>
                      <a:ext uri="{FF2B5EF4-FFF2-40B4-BE49-F238E27FC236}">
                        <a16:creationId xmlns:a16="http://schemas.microsoft.com/office/drawing/2014/main" id="{D2DDC416-D8D4-A8A5-7BED-B942B158C64B}"/>
                      </a:ext>
                    </a:extLst>
                  </p:cNvPr>
                  <p:cNvSpPr/>
                  <p:nvPr/>
                </p:nvSpPr>
                <p:spPr>
                  <a:xfrm>
                    <a:off x="5740240"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2" name="Graphic 16">
                  <a:extLst>
                    <a:ext uri="{FF2B5EF4-FFF2-40B4-BE49-F238E27FC236}">
                      <a16:creationId xmlns:a16="http://schemas.microsoft.com/office/drawing/2014/main" id="{63FF5A39-3113-8326-77A9-83F8534F774A}"/>
                    </a:ext>
                  </a:extLst>
                </p:cNvPr>
                <p:cNvGrpSpPr/>
                <p:nvPr/>
              </p:nvGrpSpPr>
              <p:grpSpPr>
                <a:xfrm>
                  <a:off x="5757385" y="3527964"/>
                  <a:ext cx="75723" cy="75723"/>
                  <a:chOff x="5757385" y="3527964"/>
                  <a:chExt cx="75723" cy="75723"/>
                </a:xfrm>
              </p:grpSpPr>
              <p:sp>
                <p:nvSpPr>
                  <p:cNvPr id="1849" name="Freeform: Shape 1848">
                    <a:extLst>
                      <a:ext uri="{FF2B5EF4-FFF2-40B4-BE49-F238E27FC236}">
                        <a16:creationId xmlns:a16="http://schemas.microsoft.com/office/drawing/2014/main" id="{90824D97-FD12-C6D9-AEB3-0AC0EB33391F}"/>
                      </a:ext>
                    </a:extLst>
                  </p:cNvPr>
                  <p:cNvSpPr/>
                  <p:nvPr/>
                </p:nvSpPr>
                <p:spPr>
                  <a:xfrm>
                    <a:off x="579529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50" name="Freeform: Shape 1849">
                    <a:extLst>
                      <a:ext uri="{FF2B5EF4-FFF2-40B4-BE49-F238E27FC236}">
                        <a16:creationId xmlns:a16="http://schemas.microsoft.com/office/drawing/2014/main" id="{63F56C18-C101-9CCC-47ED-EDF87EDF3C01}"/>
                      </a:ext>
                    </a:extLst>
                  </p:cNvPr>
                  <p:cNvSpPr/>
                  <p:nvPr/>
                </p:nvSpPr>
                <p:spPr>
                  <a:xfrm>
                    <a:off x="5757385"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3" name="Graphic 16">
                  <a:extLst>
                    <a:ext uri="{FF2B5EF4-FFF2-40B4-BE49-F238E27FC236}">
                      <a16:creationId xmlns:a16="http://schemas.microsoft.com/office/drawing/2014/main" id="{C1FD0899-D963-8497-43A2-DB4D73207428}"/>
                    </a:ext>
                  </a:extLst>
                </p:cNvPr>
                <p:cNvGrpSpPr/>
                <p:nvPr/>
              </p:nvGrpSpPr>
              <p:grpSpPr>
                <a:xfrm>
                  <a:off x="5774626" y="3527964"/>
                  <a:ext cx="75723" cy="75723"/>
                  <a:chOff x="5774626" y="3527964"/>
                  <a:chExt cx="75723" cy="75723"/>
                </a:xfrm>
              </p:grpSpPr>
              <p:sp>
                <p:nvSpPr>
                  <p:cNvPr id="1847" name="Freeform: Shape 1846">
                    <a:extLst>
                      <a:ext uri="{FF2B5EF4-FFF2-40B4-BE49-F238E27FC236}">
                        <a16:creationId xmlns:a16="http://schemas.microsoft.com/office/drawing/2014/main" id="{A4C5611A-7193-7159-271E-3266D8E26CAE}"/>
                      </a:ext>
                    </a:extLst>
                  </p:cNvPr>
                  <p:cNvSpPr/>
                  <p:nvPr/>
                </p:nvSpPr>
                <p:spPr>
                  <a:xfrm>
                    <a:off x="581244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8" name="Freeform: Shape 1847">
                    <a:extLst>
                      <a:ext uri="{FF2B5EF4-FFF2-40B4-BE49-F238E27FC236}">
                        <a16:creationId xmlns:a16="http://schemas.microsoft.com/office/drawing/2014/main" id="{80349E0A-0D4E-1A3C-D74D-3CC068D39D88}"/>
                      </a:ext>
                    </a:extLst>
                  </p:cNvPr>
                  <p:cNvSpPr/>
                  <p:nvPr/>
                </p:nvSpPr>
                <p:spPr>
                  <a:xfrm>
                    <a:off x="5774626"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4" name="Graphic 16">
                  <a:extLst>
                    <a:ext uri="{FF2B5EF4-FFF2-40B4-BE49-F238E27FC236}">
                      <a16:creationId xmlns:a16="http://schemas.microsoft.com/office/drawing/2014/main" id="{C04FBB4A-53CC-458D-8AB3-33999FE01296}"/>
                    </a:ext>
                  </a:extLst>
                </p:cNvPr>
                <p:cNvGrpSpPr/>
                <p:nvPr/>
              </p:nvGrpSpPr>
              <p:grpSpPr>
                <a:xfrm>
                  <a:off x="5791771" y="3527964"/>
                  <a:ext cx="75723" cy="75723"/>
                  <a:chOff x="5791771" y="3527964"/>
                  <a:chExt cx="75723" cy="75723"/>
                </a:xfrm>
              </p:grpSpPr>
              <p:sp>
                <p:nvSpPr>
                  <p:cNvPr id="1845" name="Freeform: Shape 1844">
                    <a:extLst>
                      <a:ext uri="{FF2B5EF4-FFF2-40B4-BE49-F238E27FC236}">
                        <a16:creationId xmlns:a16="http://schemas.microsoft.com/office/drawing/2014/main" id="{49999386-F71E-8216-81A7-94D910AFA799}"/>
                      </a:ext>
                    </a:extLst>
                  </p:cNvPr>
                  <p:cNvSpPr/>
                  <p:nvPr/>
                </p:nvSpPr>
                <p:spPr>
                  <a:xfrm>
                    <a:off x="582968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6" name="Freeform: Shape 1845">
                    <a:extLst>
                      <a:ext uri="{FF2B5EF4-FFF2-40B4-BE49-F238E27FC236}">
                        <a16:creationId xmlns:a16="http://schemas.microsoft.com/office/drawing/2014/main" id="{4BE4B144-4513-9FEC-B258-BC3736B6EE23}"/>
                      </a:ext>
                    </a:extLst>
                  </p:cNvPr>
                  <p:cNvSpPr/>
                  <p:nvPr/>
                </p:nvSpPr>
                <p:spPr>
                  <a:xfrm>
                    <a:off x="5791771"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5" name="Graphic 16">
                  <a:extLst>
                    <a:ext uri="{FF2B5EF4-FFF2-40B4-BE49-F238E27FC236}">
                      <a16:creationId xmlns:a16="http://schemas.microsoft.com/office/drawing/2014/main" id="{FD5DAD80-90CE-2F82-2AE1-DDF04A1D72DE}"/>
                    </a:ext>
                  </a:extLst>
                </p:cNvPr>
                <p:cNvGrpSpPr/>
                <p:nvPr/>
              </p:nvGrpSpPr>
              <p:grpSpPr>
                <a:xfrm>
                  <a:off x="5901499" y="3600735"/>
                  <a:ext cx="75723" cy="75723"/>
                  <a:chOff x="5901499" y="3600735"/>
                  <a:chExt cx="75723" cy="75723"/>
                </a:xfrm>
              </p:grpSpPr>
              <p:sp>
                <p:nvSpPr>
                  <p:cNvPr id="1843" name="Freeform: Shape 1842">
                    <a:extLst>
                      <a:ext uri="{FF2B5EF4-FFF2-40B4-BE49-F238E27FC236}">
                        <a16:creationId xmlns:a16="http://schemas.microsoft.com/office/drawing/2014/main" id="{F3B5147C-B47E-7A9E-3D3B-6AE8F781710A}"/>
                      </a:ext>
                    </a:extLst>
                  </p:cNvPr>
                  <p:cNvSpPr/>
                  <p:nvPr/>
                </p:nvSpPr>
                <p:spPr>
                  <a:xfrm>
                    <a:off x="5939313"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4" name="Freeform: Shape 1843">
                    <a:extLst>
                      <a:ext uri="{FF2B5EF4-FFF2-40B4-BE49-F238E27FC236}">
                        <a16:creationId xmlns:a16="http://schemas.microsoft.com/office/drawing/2014/main" id="{154F2A53-F28D-1B54-99B6-77B309823413}"/>
                      </a:ext>
                    </a:extLst>
                  </p:cNvPr>
                  <p:cNvSpPr/>
                  <p:nvPr/>
                </p:nvSpPr>
                <p:spPr>
                  <a:xfrm>
                    <a:off x="590149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6" name="Graphic 16">
                  <a:extLst>
                    <a:ext uri="{FF2B5EF4-FFF2-40B4-BE49-F238E27FC236}">
                      <a16:creationId xmlns:a16="http://schemas.microsoft.com/office/drawing/2014/main" id="{38FE0CF5-5A8E-937D-EAB0-B47CB8A2A5AD}"/>
                    </a:ext>
                  </a:extLst>
                </p:cNvPr>
                <p:cNvGrpSpPr/>
                <p:nvPr/>
              </p:nvGrpSpPr>
              <p:grpSpPr>
                <a:xfrm>
                  <a:off x="5932169" y="3600735"/>
                  <a:ext cx="75723" cy="75723"/>
                  <a:chOff x="5932169" y="3600735"/>
                  <a:chExt cx="75723" cy="75723"/>
                </a:xfrm>
              </p:grpSpPr>
              <p:sp>
                <p:nvSpPr>
                  <p:cNvPr id="1841" name="Freeform: Shape 1840">
                    <a:extLst>
                      <a:ext uri="{FF2B5EF4-FFF2-40B4-BE49-F238E27FC236}">
                        <a16:creationId xmlns:a16="http://schemas.microsoft.com/office/drawing/2014/main" id="{239D0B86-01D6-EB85-9F6B-307FD881C0D5}"/>
                      </a:ext>
                    </a:extLst>
                  </p:cNvPr>
                  <p:cNvSpPr/>
                  <p:nvPr/>
                </p:nvSpPr>
                <p:spPr>
                  <a:xfrm>
                    <a:off x="5970079"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2" name="Freeform: Shape 1841">
                    <a:extLst>
                      <a:ext uri="{FF2B5EF4-FFF2-40B4-BE49-F238E27FC236}">
                        <a16:creationId xmlns:a16="http://schemas.microsoft.com/office/drawing/2014/main" id="{F16F97DF-21B5-FC77-FBE1-7DA68707EA40}"/>
                      </a:ext>
                    </a:extLst>
                  </p:cNvPr>
                  <p:cNvSpPr/>
                  <p:nvPr/>
                </p:nvSpPr>
                <p:spPr>
                  <a:xfrm>
                    <a:off x="593216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7" name="Graphic 16">
                  <a:extLst>
                    <a:ext uri="{FF2B5EF4-FFF2-40B4-BE49-F238E27FC236}">
                      <a16:creationId xmlns:a16="http://schemas.microsoft.com/office/drawing/2014/main" id="{1990F679-A342-B21B-2A00-B8C8EBA2D71E}"/>
                    </a:ext>
                  </a:extLst>
                </p:cNvPr>
                <p:cNvGrpSpPr/>
                <p:nvPr/>
              </p:nvGrpSpPr>
              <p:grpSpPr>
                <a:xfrm>
                  <a:off x="6109429" y="3656456"/>
                  <a:ext cx="75723" cy="75628"/>
                  <a:chOff x="6109429" y="3656456"/>
                  <a:chExt cx="75723" cy="75628"/>
                </a:xfrm>
              </p:grpSpPr>
              <p:sp>
                <p:nvSpPr>
                  <p:cNvPr id="1839" name="Freeform: Shape 1838">
                    <a:extLst>
                      <a:ext uri="{FF2B5EF4-FFF2-40B4-BE49-F238E27FC236}">
                        <a16:creationId xmlns:a16="http://schemas.microsoft.com/office/drawing/2014/main" id="{7B4EB7EA-363A-3A8A-0F9C-7DBC9F784D10}"/>
                      </a:ext>
                    </a:extLst>
                  </p:cNvPr>
                  <p:cNvSpPr/>
                  <p:nvPr/>
                </p:nvSpPr>
                <p:spPr>
                  <a:xfrm>
                    <a:off x="614724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40" name="Freeform: Shape 1839">
                    <a:extLst>
                      <a:ext uri="{FF2B5EF4-FFF2-40B4-BE49-F238E27FC236}">
                        <a16:creationId xmlns:a16="http://schemas.microsoft.com/office/drawing/2014/main" id="{E6296F3E-65A9-69E5-2B76-800DD2AE2DBF}"/>
                      </a:ext>
                    </a:extLst>
                  </p:cNvPr>
                  <p:cNvSpPr/>
                  <p:nvPr/>
                </p:nvSpPr>
                <p:spPr>
                  <a:xfrm>
                    <a:off x="610942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8" name="Graphic 16">
                  <a:extLst>
                    <a:ext uri="{FF2B5EF4-FFF2-40B4-BE49-F238E27FC236}">
                      <a16:creationId xmlns:a16="http://schemas.microsoft.com/office/drawing/2014/main" id="{D2980470-B9B6-EFFA-6F01-DC1992324C2B}"/>
                    </a:ext>
                  </a:extLst>
                </p:cNvPr>
                <p:cNvGrpSpPr/>
                <p:nvPr/>
              </p:nvGrpSpPr>
              <p:grpSpPr>
                <a:xfrm>
                  <a:off x="6126860" y="3656456"/>
                  <a:ext cx="75723" cy="75628"/>
                  <a:chOff x="6126860" y="3656456"/>
                  <a:chExt cx="75723" cy="75628"/>
                </a:xfrm>
              </p:grpSpPr>
              <p:sp>
                <p:nvSpPr>
                  <p:cNvPr id="1837" name="Freeform: Shape 1836">
                    <a:extLst>
                      <a:ext uri="{FF2B5EF4-FFF2-40B4-BE49-F238E27FC236}">
                        <a16:creationId xmlns:a16="http://schemas.microsoft.com/office/drawing/2014/main" id="{9D3C649D-0883-6722-35FC-0D7EAF44F7BF}"/>
                      </a:ext>
                    </a:extLst>
                  </p:cNvPr>
                  <p:cNvSpPr/>
                  <p:nvPr/>
                </p:nvSpPr>
                <p:spPr>
                  <a:xfrm>
                    <a:off x="616467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8" name="Freeform: Shape 1837">
                    <a:extLst>
                      <a:ext uri="{FF2B5EF4-FFF2-40B4-BE49-F238E27FC236}">
                        <a16:creationId xmlns:a16="http://schemas.microsoft.com/office/drawing/2014/main" id="{530E877C-A61C-4C4B-C0BD-F0F50886B149}"/>
                      </a:ext>
                    </a:extLst>
                  </p:cNvPr>
                  <p:cNvSpPr/>
                  <p:nvPr/>
                </p:nvSpPr>
                <p:spPr>
                  <a:xfrm>
                    <a:off x="612686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29" name="Graphic 16">
                  <a:extLst>
                    <a:ext uri="{FF2B5EF4-FFF2-40B4-BE49-F238E27FC236}">
                      <a16:creationId xmlns:a16="http://schemas.microsoft.com/office/drawing/2014/main" id="{4AAF0FDD-8B67-AE3D-B9DD-1D118026A1B1}"/>
                    </a:ext>
                  </a:extLst>
                </p:cNvPr>
                <p:cNvGrpSpPr/>
                <p:nvPr/>
              </p:nvGrpSpPr>
              <p:grpSpPr>
                <a:xfrm>
                  <a:off x="6256781" y="3683602"/>
                  <a:ext cx="75723" cy="75628"/>
                  <a:chOff x="6256781" y="3683602"/>
                  <a:chExt cx="75723" cy="75628"/>
                </a:xfrm>
              </p:grpSpPr>
              <p:sp>
                <p:nvSpPr>
                  <p:cNvPr id="1835" name="Freeform: Shape 1834">
                    <a:extLst>
                      <a:ext uri="{FF2B5EF4-FFF2-40B4-BE49-F238E27FC236}">
                        <a16:creationId xmlns:a16="http://schemas.microsoft.com/office/drawing/2014/main" id="{0ED2DCE4-2637-7CAF-B58D-CEC51B7EFE80}"/>
                      </a:ext>
                    </a:extLst>
                  </p:cNvPr>
                  <p:cNvSpPr/>
                  <p:nvPr/>
                </p:nvSpPr>
                <p:spPr>
                  <a:xfrm>
                    <a:off x="6294595"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6" name="Freeform: Shape 1835">
                    <a:extLst>
                      <a:ext uri="{FF2B5EF4-FFF2-40B4-BE49-F238E27FC236}">
                        <a16:creationId xmlns:a16="http://schemas.microsoft.com/office/drawing/2014/main" id="{D8C118DB-6F53-7841-9A44-99CDAAE4EE36}"/>
                      </a:ext>
                    </a:extLst>
                  </p:cNvPr>
                  <p:cNvSpPr/>
                  <p:nvPr/>
                </p:nvSpPr>
                <p:spPr>
                  <a:xfrm>
                    <a:off x="6256781"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0" name="Graphic 16">
                  <a:extLst>
                    <a:ext uri="{FF2B5EF4-FFF2-40B4-BE49-F238E27FC236}">
                      <a16:creationId xmlns:a16="http://schemas.microsoft.com/office/drawing/2014/main" id="{5710B4EF-C703-3717-AEAA-4D2726429450}"/>
                    </a:ext>
                  </a:extLst>
                </p:cNvPr>
                <p:cNvGrpSpPr/>
                <p:nvPr/>
              </p:nvGrpSpPr>
              <p:grpSpPr>
                <a:xfrm>
                  <a:off x="6264973" y="3683602"/>
                  <a:ext cx="75723" cy="75628"/>
                  <a:chOff x="6264973" y="3683602"/>
                  <a:chExt cx="75723" cy="75628"/>
                </a:xfrm>
              </p:grpSpPr>
              <p:sp>
                <p:nvSpPr>
                  <p:cNvPr id="1833" name="Freeform: Shape 1832">
                    <a:extLst>
                      <a:ext uri="{FF2B5EF4-FFF2-40B4-BE49-F238E27FC236}">
                        <a16:creationId xmlns:a16="http://schemas.microsoft.com/office/drawing/2014/main" id="{2D00CB05-CB1D-B78A-9246-116D04A73595}"/>
                      </a:ext>
                    </a:extLst>
                  </p:cNvPr>
                  <p:cNvSpPr/>
                  <p:nvPr/>
                </p:nvSpPr>
                <p:spPr>
                  <a:xfrm>
                    <a:off x="6302882"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4" name="Freeform: Shape 1833">
                    <a:extLst>
                      <a:ext uri="{FF2B5EF4-FFF2-40B4-BE49-F238E27FC236}">
                        <a16:creationId xmlns:a16="http://schemas.microsoft.com/office/drawing/2014/main" id="{F57D9EBC-BB97-6403-9386-4A2610EF923B}"/>
                      </a:ext>
                    </a:extLst>
                  </p:cNvPr>
                  <p:cNvSpPr/>
                  <p:nvPr/>
                </p:nvSpPr>
                <p:spPr>
                  <a:xfrm>
                    <a:off x="6264973"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1" name="Graphic 16">
                  <a:extLst>
                    <a:ext uri="{FF2B5EF4-FFF2-40B4-BE49-F238E27FC236}">
                      <a16:creationId xmlns:a16="http://schemas.microsoft.com/office/drawing/2014/main" id="{C7B1B1F0-6DCD-C4A0-A7CE-90B9216A2C88}"/>
                    </a:ext>
                  </a:extLst>
                </p:cNvPr>
                <p:cNvGrpSpPr/>
                <p:nvPr/>
              </p:nvGrpSpPr>
              <p:grpSpPr>
                <a:xfrm>
                  <a:off x="6297453" y="3692461"/>
                  <a:ext cx="75723" cy="75628"/>
                  <a:chOff x="6297453" y="3692461"/>
                  <a:chExt cx="75723" cy="75628"/>
                </a:xfrm>
              </p:grpSpPr>
              <p:sp>
                <p:nvSpPr>
                  <p:cNvPr id="1831" name="Freeform: Shape 1830">
                    <a:extLst>
                      <a:ext uri="{FF2B5EF4-FFF2-40B4-BE49-F238E27FC236}">
                        <a16:creationId xmlns:a16="http://schemas.microsoft.com/office/drawing/2014/main" id="{B75C5BB3-66C0-FD10-4797-F3AC9BE5C712}"/>
                      </a:ext>
                    </a:extLst>
                  </p:cNvPr>
                  <p:cNvSpPr/>
                  <p:nvPr/>
                </p:nvSpPr>
                <p:spPr>
                  <a:xfrm>
                    <a:off x="6335362"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2" name="Freeform: Shape 1831">
                    <a:extLst>
                      <a:ext uri="{FF2B5EF4-FFF2-40B4-BE49-F238E27FC236}">
                        <a16:creationId xmlns:a16="http://schemas.microsoft.com/office/drawing/2014/main" id="{6ED97D96-15E0-E59D-44ED-A76C1CD2F910}"/>
                      </a:ext>
                    </a:extLst>
                  </p:cNvPr>
                  <p:cNvSpPr/>
                  <p:nvPr/>
                </p:nvSpPr>
                <p:spPr>
                  <a:xfrm>
                    <a:off x="6297453"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2" name="Graphic 16">
                  <a:extLst>
                    <a:ext uri="{FF2B5EF4-FFF2-40B4-BE49-F238E27FC236}">
                      <a16:creationId xmlns:a16="http://schemas.microsoft.com/office/drawing/2014/main" id="{E461D1EB-794B-D8B1-7016-D48E355B077B}"/>
                    </a:ext>
                  </a:extLst>
                </p:cNvPr>
                <p:cNvGrpSpPr/>
                <p:nvPr/>
              </p:nvGrpSpPr>
              <p:grpSpPr>
                <a:xfrm>
                  <a:off x="6309645" y="3692461"/>
                  <a:ext cx="75723" cy="75628"/>
                  <a:chOff x="6309645" y="3692461"/>
                  <a:chExt cx="75723" cy="75628"/>
                </a:xfrm>
              </p:grpSpPr>
              <p:sp>
                <p:nvSpPr>
                  <p:cNvPr id="1829" name="Freeform: Shape 1828">
                    <a:extLst>
                      <a:ext uri="{FF2B5EF4-FFF2-40B4-BE49-F238E27FC236}">
                        <a16:creationId xmlns:a16="http://schemas.microsoft.com/office/drawing/2014/main" id="{CD2B8904-0A02-443F-290A-BFDDD9C34B36}"/>
                      </a:ext>
                    </a:extLst>
                  </p:cNvPr>
                  <p:cNvSpPr/>
                  <p:nvPr/>
                </p:nvSpPr>
                <p:spPr>
                  <a:xfrm>
                    <a:off x="6347554"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30" name="Freeform: Shape 1829">
                    <a:extLst>
                      <a:ext uri="{FF2B5EF4-FFF2-40B4-BE49-F238E27FC236}">
                        <a16:creationId xmlns:a16="http://schemas.microsoft.com/office/drawing/2014/main" id="{96BCD92C-C2A0-7DD2-73E0-3C057A2FE354}"/>
                      </a:ext>
                    </a:extLst>
                  </p:cNvPr>
                  <p:cNvSpPr/>
                  <p:nvPr/>
                </p:nvSpPr>
                <p:spPr>
                  <a:xfrm>
                    <a:off x="6309645"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3" name="Graphic 16">
                  <a:extLst>
                    <a:ext uri="{FF2B5EF4-FFF2-40B4-BE49-F238E27FC236}">
                      <a16:creationId xmlns:a16="http://schemas.microsoft.com/office/drawing/2014/main" id="{E9A30A95-3A7C-9F4B-FD7E-AC5682B42E29}"/>
                    </a:ext>
                  </a:extLst>
                </p:cNvPr>
                <p:cNvGrpSpPr/>
                <p:nvPr/>
              </p:nvGrpSpPr>
              <p:grpSpPr>
                <a:xfrm>
                  <a:off x="6356984" y="3708272"/>
                  <a:ext cx="75628" cy="75723"/>
                  <a:chOff x="6356984" y="3708272"/>
                  <a:chExt cx="75628" cy="75723"/>
                </a:xfrm>
              </p:grpSpPr>
              <p:sp>
                <p:nvSpPr>
                  <p:cNvPr id="1827" name="Freeform: Shape 1826">
                    <a:extLst>
                      <a:ext uri="{FF2B5EF4-FFF2-40B4-BE49-F238E27FC236}">
                        <a16:creationId xmlns:a16="http://schemas.microsoft.com/office/drawing/2014/main" id="{71214FC2-B298-74F8-2AF9-1CB8B3E1B57B}"/>
                      </a:ext>
                    </a:extLst>
                  </p:cNvPr>
                  <p:cNvSpPr/>
                  <p:nvPr/>
                </p:nvSpPr>
                <p:spPr>
                  <a:xfrm>
                    <a:off x="6394798"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8" name="Freeform: Shape 1827">
                    <a:extLst>
                      <a:ext uri="{FF2B5EF4-FFF2-40B4-BE49-F238E27FC236}">
                        <a16:creationId xmlns:a16="http://schemas.microsoft.com/office/drawing/2014/main" id="{4E65481F-AFB8-C0A4-1A41-C86128AAF8F9}"/>
                      </a:ext>
                    </a:extLst>
                  </p:cNvPr>
                  <p:cNvSpPr/>
                  <p:nvPr/>
                </p:nvSpPr>
                <p:spPr>
                  <a:xfrm>
                    <a:off x="6356984"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4" name="Graphic 16">
                  <a:extLst>
                    <a:ext uri="{FF2B5EF4-FFF2-40B4-BE49-F238E27FC236}">
                      <a16:creationId xmlns:a16="http://schemas.microsoft.com/office/drawing/2014/main" id="{16EA5D18-01EA-A6C4-0150-7FFF619C863E}"/>
                    </a:ext>
                  </a:extLst>
                </p:cNvPr>
                <p:cNvGrpSpPr/>
                <p:nvPr/>
              </p:nvGrpSpPr>
              <p:grpSpPr>
                <a:xfrm>
                  <a:off x="6332314" y="3708272"/>
                  <a:ext cx="75723" cy="75723"/>
                  <a:chOff x="6332314" y="3708272"/>
                  <a:chExt cx="75723" cy="75723"/>
                </a:xfrm>
              </p:grpSpPr>
              <p:sp>
                <p:nvSpPr>
                  <p:cNvPr id="1825" name="Freeform: Shape 1824">
                    <a:extLst>
                      <a:ext uri="{FF2B5EF4-FFF2-40B4-BE49-F238E27FC236}">
                        <a16:creationId xmlns:a16="http://schemas.microsoft.com/office/drawing/2014/main" id="{2BA3F9B7-B2FB-C416-943C-0E639C9EF03A}"/>
                      </a:ext>
                    </a:extLst>
                  </p:cNvPr>
                  <p:cNvSpPr/>
                  <p:nvPr/>
                </p:nvSpPr>
                <p:spPr>
                  <a:xfrm>
                    <a:off x="6370224"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6" name="Freeform: Shape 1825">
                    <a:extLst>
                      <a:ext uri="{FF2B5EF4-FFF2-40B4-BE49-F238E27FC236}">
                        <a16:creationId xmlns:a16="http://schemas.microsoft.com/office/drawing/2014/main" id="{E6467917-C599-6AF9-B5D8-B0A213624BC1}"/>
                      </a:ext>
                    </a:extLst>
                  </p:cNvPr>
                  <p:cNvSpPr/>
                  <p:nvPr/>
                </p:nvSpPr>
                <p:spPr>
                  <a:xfrm>
                    <a:off x="6332314"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5" name="Graphic 16">
                  <a:extLst>
                    <a:ext uri="{FF2B5EF4-FFF2-40B4-BE49-F238E27FC236}">
                      <a16:creationId xmlns:a16="http://schemas.microsoft.com/office/drawing/2014/main" id="{77E362A1-BFC9-F5EF-E42E-B837F49F5538}"/>
                    </a:ext>
                  </a:extLst>
                </p:cNvPr>
                <p:cNvGrpSpPr/>
                <p:nvPr/>
              </p:nvGrpSpPr>
              <p:grpSpPr>
                <a:xfrm>
                  <a:off x="6466426" y="3708272"/>
                  <a:ext cx="75628" cy="75723"/>
                  <a:chOff x="6466426" y="3708272"/>
                  <a:chExt cx="75628" cy="75723"/>
                </a:xfrm>
              </p:grpSpPr>
              <p:sp>
                <p:nvSpPr>
                  <p:cNvPr id="1823" name="Freeform: Shape 1822">
                    <a:extLst>
                      <a:ext uri="{FF2B5EF4-FFF2-40B4-BE49-F238E27FC236}">
                        <a16:creationId xmlns:a16="http://schemas.microsoft.com/office/drawing/2014/main" id="{00C2B802-1937-3890-F72A-DBE653806D56}"/>
                      </a:ext>
                    </a:extLst>
                  </p:cNvPr>
                  <p:cNvSpPr/>
                  <p:nvPr/>
                </p:nvSpPr>
                <p:spPr>
                  <a:xfrm>
                    <a:off x="6504241"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4" name="Freeform: Shape 1823">
                    <a:extLst>
                      <a:ext uri="{FF2B5EF4-FFF2-40B4-BE49-F238E27FC236}">
                        <a16:creationId xmlns:a16="http://schemas.microsoft.com/office/drawing/2014/main" id="{F240DE0B-9EAB-2F6A-4C72-25AB490EF0CB}"/>
                      </a:ext>
                    </a:extLst>
                  </p:cNvPr>
                  <p:cNvSpPr/>
                  <p:nvPr/>
                </p:nvSpPr>
                <p:spPr>
                  <a:xfrm>
                    <a:off x="6466426"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6" name="Graphic 16">
                  <a:extLst>
                    <a:ext uri="{FF2B5EF4-FFF2-40B4-BE49-F238E27FC236}">
                      <a16:creationId xmlns:a16="http://schemas.microsoft.com/office/drawing/2014/main" id="{FDDD6CC5-EEFE-8BD4-660D-F877AF749F47}"/>
                    </a:ext>
                  </a:extLst>
                </p:cNvPr>
                <p:cNvGrpSpPr/>
                <p:nvPr/>
              </p:nvGrpSpPr>
              <p:grpSpPr>
                <a:xfrm>
                  <a:off x="6431279" y="3708272"/>
                  <a:ext cx="75723" cy="75723"/>
                  <a:chOff x="6431279" y="3708272"/>
                  <a:chExt cx="75723" cy="75723"/>
                </a:xfrm>
              </p:grpSpPr>
              <p:sp>
                <p:nvSpPr>
                  <p:cNvPr id="1821" name="Freeform: Shape 1820">
                    <a:extLst>
                      <a:ext uri="{FF2B5EF4-FFF2-40B4-BE49-F238E27FC236}">
                        <a16:creationId xmlns:a16="http://schemas.microsoft.com/office/drawing/2014/main" id="{85BDE0ED-6908-A9EC-ACB3-56D48414B757}"/>
                      </a:ext>
                    </a:extLst>
                  </p:cNvPr>
                  <p:cNvSpPr/>
                  <p:nvPr/>
                </p:nvSpPr>
                <p:spPr>
                  <a:xfrm>
                    <a:off x="6469093"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2" name="Freeform: Shape 1821">
                    <a:extLst>
                      <a:ext uri="{FF2B5EF4-FFF2-40B4-BE49-F238E27FC236}">
                        <a16:creationId xmlns:a16="http://schemas.microsoft.com/office/drawing/2014/main" id="{C73AA30B-D577-BDBA-855C-D880F2E63DAF}"/>
                      </a:ext>
                    </a:extLst>
                  </p:cNvPr>
                  <p:cNvSpPr/>
                  <p:nvPr/>
                </p:nvSpPr>
                <p:spPr>
                  <a:xfrm>
                    <a:off x="6431279"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7" name="Graphic 16">
                  <a:extLst>
                    <a:ext uri="{FF2B5EF4-FFF2-40B4-BE49-F238E27FC236}">
                      <a16:creationId xmlns:a16="http://schemas.microsoft.com/office/drawing/2014/main" id="{79C4FA81-22BD-3EF2-7AAB-1F7B6970EAEF}"/>
                    </a:ext>
                  </a:extLst>
                </p:cNvPr>
                <p:cNvGrpSpPr/>
                <p:nvPr/>
              </p:nvGrpSpPr>
              <p:grpSpPr>
                <a:xfrm>
                  <a:off x="6404038" y="3708272"/>
                  <a:ext cx="75723" cy="75723"/>
                  <a:chOff x="6404038" y="3708272"/>
                  <a:chExt cx="75723" cy="75723"/>
                </a:xfrm>
              </p:grpSpPr>
              <p:sp>
                <p:nvSpPr>
                  <p:cNvPr id="1819" name="Freeform: Shape 1818">
                    <a:extLst>
                      <a:ext uri="{FF2B5EF4-FFF2-40B4-BE49-F238E27FC236}">
                        <a16:creationId xmlns:a16="http://schemas.microsoft.com/office/drawing/2014/main" id="{C0096B4A-11CD-3A78-C9D6-06E22136A92A}"/>
                      </a:ext>
                    </a:extLst>
                  </p:cNvPr>
                  <p:cNvSpPr/>
                  <p:nvPr/>
                </p:nvSpPr>
                <p:spPr>
                  <a:xfrm>
                    <a:off x="6441947"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20" name="Freeform: Shape 1819">
                    <a:extLst>
                      <a:ext uri="{FF2B5EF4-FFF2-40B4-BE49-F238E27FC236}">
                        <a16:creationId xmlns:a16="http://schemas.microsoft.com/office/drawing/2014/main" id="{654E6FE8-F88C-926B-C135-463699722820}"/>
                      </a:ext>
                    </a:extLst>
                  </p:cNvPr>
                  <p:cNvSpPr/>
                  <p:nvPr/>
                </p:nvSpPr>
                <p:spPr>
                  <a:xfrm>
                    <a:off x="6404038"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8" name="Graphic 16">
                  <a:extLst>
                    <a:ext uri="{FF2B5EF4-FFF2-40B4-BE49-F238E27FC236}">
                      <a16:creationId xmlns:a16="http://schemas.microsoft.com/office/drawing/2014/main" id="{43338635-A208-EB56-DC7A-97BFEADF950D}"/>
                    </a:ext>
                  </a:extLst>
                </p:cNvPr>
                <p:cNvGrpSpPr/>
                <p:nvPr/>
              </p:nvGrpSpPr>
              <p:grpSpPr>
                <a:xfrm>
                  <a:off x="6378511" y="3708272"/>
                  <a:ext cx="75723" cy="75723"/>
                  <a:chOff x="6378511" y="3708272"/>
                  <a:chExt cx="75723" cy="75723"/>
                </a:xfrm>
              </p:grpSpPr>
              <p:sp>
                <p:nvSpPr>
                  <p:cNvPr id="1817" name="Freeform: Shape 1816">
                    <a:extLst>
                      <a:ext uri="{FF2B5EF4-FFF2-40B4-BE49-F238E27FC236}">
                        <a16:creationId xmlns:a16="http://schemas.microsoft.com/office/drawing/2014/main" id="{EB418255-A3F2-CC49-5E90-13D159828928}"/>
                      </a:ext>
                    </a:extLst>
                  </p:cNvPr>
                  <p:cNvSpPr/>
                  <p:nvPr/>
                </p:nvSpPr>
                <p:spPr>
                  <a:xfrm>
                    <a:off x="6416420"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8" name="Freeform: Shape 1817">
                    <a:extLst>
                      <a:ext uri="{FF2B5EF4-FFF2-40B4-BE49-F238E27FC236}">
                        <a16:creationId xmlns:a16="http://schemas.microsoft.com/office/drawing/2014/main" id="{EC10D2F4-6852-985A-DE11-66F2EDA9EC22}"/>
                      </a:ext>
                    </a:extLst>
                  </p:cNvPr>
                  <p:cNvSpPr/>
                  <p:nvPr/>
                </p:nvSpPr>
                <p:spPr>
                  <a:xfrm>
                    <a:off x="6378511"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39" name="Graphic 16">
                  <a:extLst>
                    <a:ext uri="{FF2B5EF4-FFF2-40B4-BE49-F238E27FC236}">
                      <a16:creationId xmlns:a16="http://schemas.microsoft.com/office/drawing/2014/main" id="{03334F1F-62CB-ACA4-151B-C0422F7F2B02}"/>
                    </a:ext>
                  </a:extLst>
                </p:cNvPr>
                <p:cNvGrpSpPr/>
                <p:nvPr/>
              </p:nvGrpSpPr>
              <p:grpSpPr>
                <a:xfrm>
                  <a:off x="6603872" y="3784186"/>
                  <a:ext cx="75628" cy="75723"/>
                  <a:chOff x="6603872" y="3784186"/>
                  <a:chExt cx="75628" cy="75723"/>
                </a:xfrm>
              </p:grpSpPr>
              <p:sp>
                <p:nvSpPr>
                  <p:cNvPr id="1815" name="Freeform: Shape 1814">
                    <a:extLst>
                      <a:ext uri="{FF2B5EF4-FFF2-40B4-BE49-F238E27FC236}">
                        <a16:creationId xmlns:a16="http://schemas.microsoft.com/office/drawing/2014/main" id="{78670D62-7658-4BCE-4D41-596BB69F7994}"/>
                      </a:ext>
                    </a:extLst>
                  </p:cNvPr>
                  <p:cNvSpPr/>
                  <p:nvPr/>
                </p:nvSpPr>
                <p:spPr>
                  <a:xfrm>
                    <a:off x="664168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6" name="Freeform: Shape 1815">
                    <a:extLst>
                      <a:ext uri="{FF2B5EF4-FFF2-40B4-BE49-F238E27FC236}">
                        <a16:creationId xmlns:a16="http://schemas.microsoft.com/office/drawing/2014/main" id="{D5ACA8B0-447D-D37B-0E64-05E1ABDC1EE0}"/>
                      </a:ext>
                    </a:extLst>
                  </p:cNvPr>
                  <p:cNvSpPr/>
                  <p:nvPr/>
                </p:nvSpPr>
                <p:spPr>
                  <a:xfrm>
                    <a:off x="6603872"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0" name="Graphic 16">
                  <a:extLst>
                    <a:ext uri="{FF2B5EF4-FFF2-40B4-BE49-F238E27FC236}">
                      <a16:creationId xmlns:a16="http://schemas.microsoft.com/office/drawing/2014/main" id="{925D3F0C-7B4C-5400-4FAF-777214A91CBD}"/>
                    </a:ext>
                  </a:extLst>
                </p:cNvPr>
                <p:cNvGrpSpPr/>
                <p:nvPr/>
              </p:nvGrpSpPr>
              <p:grpSpPr>
                <a:xfrm>
                  <a:off x="6619112" y="3784186"/>
                  <a:ext cx="75628" cy="75723"/>
                  <a:chOff x="6619112" y="3784186"/>
                  <a:chExt cx="75628" cy="75723"/>
                </a:xfrm>
              </p:grpSpPr>
              <p:sp>
                <p:nvSpPr>
                  <p:cNvPr id="1813" name="Freeform: Shape 1812">
                    <a:extLst>
                      <a:ext uri="{FF2B5EF4-FFF2-40B4-BE49-F238E27FC236}">
                        <a16:creationId xmlns:a16="http://schemas.microsoft.com/office/drawing/2014/main" id="{5648B91D-31F6-F1FC-E397-2B361279BA41}"/>
                      </a:ext>
                    </a:extLst>
                  </p:cNvPr>
                  <p:cNvSpPr/>
                  <p:nvPr/>
                </p:nvSpPr>
                <p:spPr>
                  <a:xfrm>
                    <a:off x="665692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4" name="Freeform: Shape 1813">
                    <a:extLst>
                      <a:ext uri="{FF2B5EF4-FFF2-40B4-BE49-F238E27FC236}">
                        <a16:creationId xmlns:a16="http://schemas.microsoft.com/office/drawing/2014/main" id="{0691EBB9-5E32-3DC8-1207-3110E43D5E27}"/>
                      </a:ext>
                    </a:extLst>
                  </p:cNvPr>
                  <p:cNvSpPr/>
                  <p:nvPr/>
                </p:nvSpPr>
                <p:spPr>
                  <a:xfrm>
                    <a:off x="6619112"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1" name="Graphic 16">
                  <a:extLst>
                    <a:ext uri="{FF2B5EF4-FFF2-40B4-BE49-F238E27FC236}">
                      <a16:creationId xmlns:a16="http://schemas.microsoft.com/office/drawing/2014/main" id="{A05B9CE4-620A-D84D-0B9F-90C16BFA1ABF}"/>
                    </a:ext>
                  </a:extLst>
                </p:cNvPr>
                <p:cNvGrpSpPr/>
                <p:nvPr/>
              </p:nvGrpSpPr>
              <p:grpSpPr>
                <a:xfrm>
                  <a:off x="6634352" y="3784186"/>
                  <a:ext cx="75723" cy="75723"/>
                  <a:chOff x="6634352" y="3784186"/>
                  <a:chExt cx="75723" cy="75723"/>
                </a:xfrm>
              </p:grpSpPr>
              <p:sp>
                <p:nvSpPr>
                  <p:cNvPr id="1811" name="Freeform: Shape 1810">
                    <a:extLst>
                      <a:ext uri="{FF2B5EF4-FFF2-40B4-BE49-F238E27FC236}">
                        <a16:creationId xmlns:a16="http://schemas.microsoft.com/office/drawing/2014/main" id="{11ACF4B8-AD4D-C30B-3AA7-32CBE9AD3C9E}"/>
                      </a:ext>
                    </a:extLst>
                  </p:cNvPr>
                  <p:cNvSpPr/>
                  <p:nvPr/>
                </p:nvSpPr>
                <p:spPr>
                  <a:xfrm>
                    <a:off x="667216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2" name="Freeform: Shape 1811">
                    <a:extLst>
                      <a:ext uri="{FF2B5EF4-FFF2-40B4-BE49-F238E27FC236}">
                        <a16:creationId xmlns:a16="http://schemas.microsoft.com/office/drawing/2014/main" id="{2A588E85-4A74-91DF-F7FF-9BD7982AB095}"/>
                      </a:ext>
                    </a:extLst>
                  </p:cNvPr>
                  <p:cNvSpPr/>
                  <p:nvPr/>
                </p:nvSpPr>
                <p:spPr>
                  <a:xfrm>
                    <a:off x="663435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2" name="Graphic 16">
                  <a:extLst>
                    <a:ext uri="{FF2B5EF4-FFF2-40B4-BE49-F238E27FC236}">
                      <a16:creationId xmlns:a16="http://schemas.microsoft.com/office/drawing/2014/main" id="{AB37ED98-FFA6-CA8F-AB45-31FA5E186030}"/>
                    </a:ext>
                  </a:extLst>
                </p:cNvPr>
                <p:cNvGrpSpPr/>
                <p:nvPr/>
              </p:nvGrpSpPr>
              <p:grpSpPr>
                <a:xfrm>
                  <a:off x="6649592" y="3784186"/>
                  <a:ext cx="75723" cy="75723"/>
                  <a:chOff x="6649592" y="3784186"/>
                  <a:chExt cx="75723" cy="75723"/>
                </a:xfrm>
              </p:grpSpPr>
              <p:sp>
                <p:nvSpPr>
                  <p:cNvPr id="1809" name="Freeform: Shape 1808">
                    <a:extLst>
                      <a:ext uri="{FF2B5EF4-FFF2-40B4-BE49-F238E27FC236}">
                        <a16:creationId xmlns:a16="http://schemas.microsoft.com/office/drawing/2014/main" id="{DB5123DD-DA81-F4A4-BC11-8E770EB171AA}"/>
                      </a:ext>
                    </a:extLst>
                  </p:cNvPr>
                  <p:cNvSpPr/>
                  <p:nvPr/>
                </p:nvSpPr>
                <p:spPr>
                  <a:xfrm>
                    <a:off x="668740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10" name="Freeform: Shape 1809">
                    <a:extLst>
                      <a:ext uri="{FF2B5EF4-FFF2-40B4-BE49-F238E27FC236}">
                        <a16:creationId xmlns:a16="http://schemas.microsoft.com/office/drawing/2014/main" id="{F36032E4-52D6-79E5-D275-266CB2688304}"/>
                      </a:ext>
                    </a:extLst>
                  </p:cNvPr>
                  <p:cNvSpPr/>
                  <p:nvPr/>
                </p:nvSpPr>
                <p:spPr>
                  <a:xfrm>
                    <a:off x="664959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3" name="Graphic 16">
                  <a:extLst>
                    <a:ext uri="{FF2B5EF4-FFF2-40B4-BE49-F238E27FC236}">
                      <a16:creationId xmlns:a16="http://schemas.microsoft.com/office/drawing/2014/main" id="{49E09A0E-16F7-7908-DA42-75D13251D69D}"/>
                    </a:ext>
                  </a:extLst>
                </p:cNvPr>
                <p:cNvGrpSpPr/>
                <p:nvPr/>
              </p:nvGrpSpPr>
              <p:grpSpPr>
                <a:xfrm>
                  <a:off x="6664832" y="3784186"/>
                  <a:ext cx="75723" cy="75723"/>
                  <a:chOff x="6664832" y="3784186"/>
                  <a:chExt cx="75723" cy="75723"/>
                </a:xfrm>
              </p:grpSpPr>
              <p:sp>
                <p:nvSpPr>
                  <p:cNvPr id="1807" name="Freeform: Shape 1806">
                    <a:extLst>
                      <a:ext uri="{FF2B5EF4-FFF2-40B4-BE49-F238E27FC236}">
                        <a16:creationId xmlns:a16="http://schemas.microsoft.com/office/drawing/2014/main" id="{4FE7F993-049C-E4AC-00B7-2A6A10918C68}"/>
                      </a:ext>
                    </a:extLst>
                  </p:cNvPr>
                  <p:cNvSpPr/>
                  <p:nvPr/>
                </p:nvSpPr>
                <p:spPr>
                  <a:xfrm>
                    <a:off x="67027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8" name="Freeform: Shape 1807">
                    <a:extLst>
                      <a:ext uri="{FF2B5EF4-FFF2-40B4-BE49-F238E27FC236}">
                        <a16:creationId xmlns:a16="http://schemas.microsoft.com/office/drawing/2014/main" id="{CA5D54BF-E3AE-021F-27C9-D324784FFA0A}"/>
                      </a:ext>
                    </a:extLst>
                  </p:cNvPr>
                  <p:cNvSpPr/>
                  <p:nvPr/>
                </p:nvSpPr>
                <p:spPr>
                  <a:xfrm>
                    <a:off x="666483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4" name="Graphic 16">
                  <a:extLst>
                    <a:ext uri="{FF2B5EF4-FFF2-40B4-BE49-F238E27FC236}">
                      <a16:creationId xmlns:a16="http://schemas.microsoft.com/office/drawing/2014/main" id="{918BBF75-5DB4-F7A2-7CC2-21FABFD0DE5E}"/>
                    </a:ext>
                  </a:extLst>
                </p:cNvPr>
                <p:cNvGrpSpPr/>
                <p:nvPr/>
              </p:nvGrpSpPr>
              <p:grpSpPr>
                <a:xfrm>
                  <a:off x="6680072" y="3784186"/>
                  <a:ext cx="75723" cy="75723"/>
                  <a:chOff x="6680072" y="3784186"/>
                  <a:chExt cx="75723" cy="75723"/>
                </a:xfrm>
              </p:grpSpPr>
              <p:sp>
                <p:nvSpPr>
                  <p:cNvPr id="1805" name="Freeform: Shape 1804">
                    <a:extLst>
                      <a:ext uri="{FF2B5EF4-FFF2-40B4-BE49-F238E27FC236}">
                        <a16:creationId xmlns:a16="http://schemas.microsoft.com/office/drawing/2014/main" id="{02B1662A-C44F-D884-32A1-1B1B36DB02D9}"/>
                      </a:ext>
                    </a:extLst>
                  </p:cNvPr>
                  <p:cNvSpPr/>
                  <p:nvPr/>
                </p:nvSpPr>
                <p:spPr>
                  <a:xfrm>
                    <a:off x="671798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6" name="Freeform: Shape 1805">
                    <a:extLst>
                      <a:ext uri="{FF2B5EF4-FFF2-40B4-BE49-F238E27FC236}">
                        <a16:creationId xmlns:a16="http://schemas.microsoft.com/office/drawing/2014/main" id="{2154E3DA-3F55-DC45-7A45-6567FE0C98F4}"/>
                      </a:ext>
                    </a:extLst>
                  </p:cNvPr>
                  <p:cNvSpPr/>
                  <p:nvPr/>
                </p:nvSpPr>
                <p:spPr>
                  <a:xfrm>
                    <a:off x="668007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5" name="Graphic 16">
                  <a:extLst>
                    <a:ext uri="{FF2B5EF4-FFF2-40B4-BE49-F238E27FC236}">
                      <a16:creationId xmlns:a16="http://schemas.microsoft.com/office/drawing/2014/main" id="{CC5C9E12-78E0-F1E8-2D7F-F4C4C9FA8CDD}"/>
                    </a:ext>
                  </a:extLst>
                </p:cNvPr>
                <p:cNvGrpSpPr/>
                <p:nvPr/>
              </p:nvGrpSpPr>
              <p:grpSpPr>
                <a:xfrm>
                  <a:off x="6695407" y="3784186"/>
                  <a:ext cx="75628" cy="75723"/>
                  <a:chOff x="6695407" y="3784186"/>
                  <a:chExt cx="75628" cy="75723"/>
                </a:xfrm>
              </p:grpSpPr>
              <p:sp>
                <p:nvSpPr>
                  <p:cNvPr id="1803" name="Freeform: Shape 1802">
                    <a:extLst>
                      <a:ext uri="{FF2B5EF4-FFF2-40B4-BE49-F238E27FC236}">
                        <a16:creationId xmlns:a16="http://schemas.microsoft.com/office/drawing/2014/main" id="{E2F73CC0-CA16-58D8-233D-BD7275657B26}"/>
                      </a:ext>
                    </a:extLst>
                  </p:cNvPr>
                  <p:cNvSpPr/>
                  <p:nvPr/>
                </p:nvSpPr>
                <p:spPr>
                  <a:xfrm>
                    <a:off x="673322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4" name="Freeform: Shape 1803">
                    <a:extLst>
                      <a:ext uri="{FF2B5EF4-FFF2-40B4-BE49-F238E27FC236}">
                        <a16:creationId xmlns:a16="http://schemas.microsoft.com/office/drawing/2014/main" id="{A4711367-8857-A72C-BE19-E46EEBE6CBAA}"/>
                      </a:ext>
                    </a:extLst>
                  </p:cNvPr>
                  <p:cNvSpPr/>
                  <p:nvPr/>
                </p:nvSpPr>
                <p:spPr>
                  <a:xfrm>
                    <a:off x="6695407"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6" name="Graphic 16">
                  <a:extLst>
                    <a:ext uri="{FF2B5EF4-FFF2-40B4-BE49-F238E27FC236}">
                      <a16:creationId xmlns:a16="http://schemas.microsoft.com/office/drawing/2014/main" id="{2E02E8AB-B1AB-A5E4-D7BC-C3A76D637057}"/>
                    </a:ext>
                  </a:extLst>
                </p:cNvPr>
                <p:cNvGrpSpPr/>
                <p:nvPr/>
              </p:nvGrpSpPr>
              <p:grpSpPr>
                <a:xfrm>
                  <a:off x="6710647" y="3784186"/>
                  <a:ext cx="75628" cy="75723"/>
                  <a:chOff x="6710647" y="3784186"/>
                  <a:chExt cx="75628" cy="75723"/>
                </a:xfrm>
              </p:grpSpPr>
              <p:sp>
                <p:nvSpPr>
                  <p:cNvPr id="1801" name="Freeform: Shape 1800">
                    <a:extLst>
                      <a:ext uri="{FF2B5EF4-FFF2-40B4-BE49-F238E27FC236}">
                        <a16:creationId xmlns:a16="http://schemas.microsoft.com/office/drawing/2014/main" id="{5D521E88-ADCB-B85F-32E8-765696805034}"/>
                      </a:ext>
                    </a:extLst>
                  </p:cNvPr>
                  <p:cNvSpPr/>
                  <p:nvPr/>
                </p:nvSpPr>
                <p:spPr>
                  <a:xfrm>
                    <a:off x="674846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2" name="Freeform: Shape 1801">
                    <a:extLst>
                      <a:ext uri="{FF2B5EF4-FFF2-40B4-BE49-F238E27FC236}">
                        <a16:creationId xmlns:a16="http://schemas.microsoft.com/office/drawing/2014/main" id="{5E9E491E-EADB-006D-5948-0B905C56D0F8}"/>
                      </a:ext>
                    </a:extLst>
                  </p:cNvPr>
                  <p:cNvSpPr/>
                  <p:nvPr/>
                </p:nvSpPr>
                <p:spPr>
                  <a:xfrm>
                    <a:off x="6710647"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7" name="Graphic 16">
                  <a:extLst>
                    <a:ext uri="{FF2B5EF4-FFF2-40B4-BE49-F238E27FC236}">
                      <a16:creationId xmlns:a16="http://schemas.microsoft.com/office/drawing/2014/main" id="{CAC62D9E-1FF3-AE2B-8D01-9DD0FB466A34}"/>
                    </a:ext>
                  </a:extLst>
                </p:cNvPr>
                <p:cNvGrpSpPr/>
                <p:nvPr/>
              </p:nvGrpSpPr>
              <p:grpSpPr>
                <a:xfrm>
                  <a:off x="6725887" y="3784186"/>
                  <a:ext cx="75723" cy="75723"/>
                  <a:chOff x="6725887" y="3784186"/>
                  <a:chExt cx="75723" cy="75723"/>
                </a:xfrm>
              </p:grpSpPr>
              <p:sp>
                <p:nvSpPr>
                  <p:cNvPr id="1799" name="Freeform: Shape 1798">
                    <a:extLst>
                      <a:ext uri="{FF2B5EF4-FFF2-40B4-BE49-F238E27FC236}">
                        <a16:creationId xmlns:a16="http://schemas.microsoft.com/office/drawing/2014/main" id="{B93CEF76-FC73-8A05-D1B9-30521315A0E7}"/>
                      </a:ext>
                    </a:extLst>
                  </p:cNvPr>
                  <p:cNvSpPr/>
                  <p:nvPr/>
                </p:nvSpPr>
                <p:spPr>
                  <a:xfrm>
                    <a:off x="676370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800" name="Freeform: Shape 1799">
                    <a:extLst>
                      <a:ext uri="{FF2B5EF4-FFF2-40B4-BE49-F238E27FC236}">
                        <a16:creationId xmlns:a16="http://schemas.microsoft.com/office/drawing/2014/main" id="{2440B419-92D4-02FA-CE60-C24381E1FC83}"/>
                      </a:ext>
                    </a:extLst>
                  </p:cNvPr>
                  <p:cNvSpPr/>
                  <p:nvPr/>
                </p:nvSpPr>
                <p:spPr>
                  <a:xfrm>
                    <a:off x="672588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8" name="Graphic 16">
                  <a:extLst>
                    <a:ext uri="{FF2B5EF4-FFF2-40B4-BE49-F238E27FC236}">
                      <a16:creationId xmlns:a16="http://schemas.microsoft.com/office/drawing/2014/main" id="{B9617DC6-AFA6-60D8-4D41-D8548FA5475B}"/>
                    </a:ext>
                  </a:extLst>
                </p:cNvPr>
                <p:cNvGrpSpPr/>
                <p:nvPr/>
              </p:nvGrpSpPr>
              <p:grpSpPr>
                <a:xfrm>
                  <a:off x="6741127" y="3784186"/>
                  <a:ext cx="75723" cy="75723"/>
                  <a:chOff x="6741127" y="3784186"/>
                  <a:chExt cx="75723" cy="75723"/>
                </a:xfrm>
              </p:grpSpPr>
              <p:sp>
                <p:nvSpPr>
                  <p:cNvPr id="1797" name="Freeform: Shape 1796">
                    <a:extLst>
                      <a:ext uri="{FF2B5EF4-FFF2-40B4-BE49-F238E27FC236}">
                        <a16:creationId xmlns:a16="http://schemas.microsoft.com/office/drawing/2014/main" id="{846688E6-6E12-4369-50D0-8C81EA9A7A32}"/>
                      </a:ext>
                    </a:extLst>
                  </p:cNvPr>
                  <p:cNvSpPr/>
                  <p:nvPr/>
                </p:nvSpPr>
                <p:spPr>
                  <a:xfrm>
                    <a:off x="67789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8" name="Freeform: Shape 1797">
                    <a:extLst>
                      <a:ext uri="{FF2B5EF4-FFF2-40B4-BE49-F238E27FC236}">
                        <a16:creationId xmlns:a16="http://schemas.microsoft.com/office/drawing/2014/main" id="{4800CA0B-E076-98F3-22C0-CCCFA6608156}"/>
                      </a:ext>
                    </a:extLst>
                  </p:cNvPr>
                  <p:cNvSpPr/>
                  <p:nvPr/>
                </p:nvSpPr>
                <p:spPr>
                  <a:xfrm>
                    <a:off x="674112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49" name="Graphic 16">
                  <a:extLst>
                    <a:ext uri="{FF2B5EF4-FFF2-40B4-BE49-F238E27FC236}">
                      <a16:creationId xmlns:a16="http://schemas.microsoft.com/office/drawing/2014/main" id="{35607EE7-EF7B-7618-35FD-7821963A3040}"/>
                    </a:ext>
                  </a:extLst>
                </p:cNvPr>
                <p:cNvGrpSpPr/>
                <p:nvPr/>
              </p:nvGrpSpPr>
              <p:grpSpPr>
                <a:xfrm>
                  <a:off x="6756367" y="3784186"/>
                  <a:ext cx="75723" cy="75723"/>
                  <a:chOff x="6756367" y="3784186"/>
                  <a:chExt cx="75723" cy="75723"/>
                </a:xfrm>
              </p:grpSpPr>
              <p:sp>
                <p:nvSpPr>
                  <p:cNvPr id="1795" name="Freeform: Shape 1794">
                    <a:extLst>
                      <a:ext uri="{FF2B5EF4-FFF2-40B4-BE49-F238E27FC236}">
                        <a16:creationId xmlns:a16="http://schemas.microsoft.com/office/drawing/2014/main" id="{F3C258B6-4ED4-E9DD-EF65-74C216461B58}"/>
                      </a:ext>
                    </a:extLst>
                  </p:cNvPr>
                  <p:cNvSpPr/>
                  <p:nvPr/>
                </p:nvSpPr>
                <p:spPr>
                  <a:xfrm>
                    <a:off x="6794277"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6" name="Freeform: Shape 1795">
                    <a:extLst>
                      <a:ext uri="{FF2B5EF4-FFF2-40B4-BE49-F238E27FC236}">
                        <a16:creationId xmlns:a16="http://schemas.microsoft.com/office/drawing/2014/main" id="{B346C5E6-A60E-1BCA-A059-819B4E6A6377}"/>
                      </a:ext>
                    </a:extLst>
                  </p:cNvPr>
                  <p:cNvSpPr/>
                  <p:nvPr/>
                </p:nvSpPr>
                <p:spPr>
                  <a:xfrm>
                    <a:off x="675636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0" name="Graphic 16">
                  <a:extLst>
                    <a:ext uri="{FF2B5EF4-FFF2-40B4-BE49-F238E27FC236}">
                      <a16:creationId xmlns:a16="http://schemas.microsoft.com/office/drawing/2014/main" id="{ADAF536B-F515-5CE0-BCC4-8E06858A4D8F}"/>
                    </a:ext>
                  </a:extLst>
                </p:cNvPr>
                <p:cNvGrpSpPr/>
                <p:nvPr/>
              </p:nvGrpSpPr>
              <p:grpSpPr>
                <a:xfrm>
                  <a:off x="7132129" y="3851623"/>
                  <a:ext cx="75723" cy="75723"/>
                  <a:chOff x="7132129" y="3851623"/>
                  <a:chExt cx="75723" cy="75723"/>
                </a:xfrm>
              </p:grpSpPr>
              <p:sp>
                <p:nvSpPr>
                  <p:cNvPr id="1793" name="Freeform: Shape 1792">
                    <a:extLst>
                      <a:ext uri="{FF2B5EF4-FFF2-40B4-BE49-F238E27FC236}">
                        <a16:creationId xmlns:a16="http://schemas.microsoft.com/office/drawing/2014/main" id="{F96A8AA3-19A0-7B79-50BD-5E39B3CC0C94}"/>
                      </a:ext>
                    </a:extLst>
                  </p:cNvPr>
                  <p:cNvSpPr/>
                  <p:nvPr/>
                </p:nvSpPr>
                <p:spPr>
                  <a:xfrm>
                    <a:off x="7169943"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4" name="Freeform: Shape 1793">
                    <a:extLst>
                      <a:ext uri="{FF2B5EF4-FFF2-40B4-BE49-F238E27FC236}">
                        <a16:creationId xmlns:a16="http://schemas.microsoft.com/office/drawing/2014/main" id="{EFF723E3-CDDE-5628-5FDD-B7C16754F23A}"/>
                      </a:ext>
                    </a:extLst>
                  </p:cNvPr>
                  <p:cNvSpPr/>
                  <p:nvPr/>
                </p:nvSpPr>
                <p:spPr>
                  <a:xfrm>
                    <a:off x="7132129"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1" name="Graphic 16">
                  <a:extLst>
                    <a:ext uri="{FF2B5EF4-FFF2-40B4-BE49-F238E27FC236}">
                      <a16:creationId xmlns:a16="http://schemas.microsoft.com/office/drawing/2014/main" id="{09A22B49-8381-9A21-1A3B-C8AF32BED8CD}"/>
                    </a:ext>
                  </a:extLst>
                </p:cNvPr>
                <p:cNvGrpSpPr/>
                <p:nvPr/>
              </p:nvGrpSpPr>
              <p:grpSpPr>
                <a:xfrm>
                  <a:off x="7103935" y="3851623"/>
                  <a:ext cx="75723" cy="75723"/>
                  <a:chOff x="7103935" y="3851623"/>
                  <a:chExt cx="75723" cy="75723"/>
                </a:xfrm>
              </p:grpSpPr>
              <p:sp>
                <p:nvSpPr>
                  <p:cNvPr id="1791" name="Freeform: Shape 1790">
                    <a:extLst>
                      <a:ext uri="{FF2B5EF4-FFF2-40B4-BE49-F238E27FC236}">
                        <a16:creationId xmlns:a16="http://schemas.microsoft.com/office/drawing/2014/main" id="{77EAE01A-24A6-3157-BE7C-A9E4543AAC1A}"/>
                      </a:ext>
                    </a:extLst>
                  </p:cNvPr>
                  <p:cNvSpPr/>
                  <p:nvPr/>
                </p:nvSpPr>
                <p:spPr>
                  <a:xfrm>
                    <a:off x="7141844"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2" name="Freeform: Shape 1791">
                    <a:extLst>
                      <a:ext uri="{FF2B5EF4-FFF2-40B4-BE49-F238E27FC236}">
                        <a16:creationId xmlns:a16="http://schemas.microsoft.com/office/drawing/2014/main" id="{5E2B1B5B-C874-677E-856A-7487BB7AFC68}"/>
                      </a:ext>
                    </a:extLst>
                  </p:cNvPr>
                  <p:cNvSpPr/>
                  <p:nvPr/>
                </p:nvSpPr>
                <p:spPr>
                  <a:xfrm>
                    <a:off x="7103935"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2" name="Graphic 16">
                  <a:extLst>
                    <a:ext uri="{FF2B5EF4-FFF2-40B4-BE49-F238E27FC236}">
                      <a16:creationId xmlns:a16="http://schemas.microsoft.com/office/drawing/2014/main" id="{C570FB70-2638-9D04-2A03-BD66D007D0AE}"/>
                    </a:ext>
                  </a:extLst>
                </p:cNvPr>
                <p:cNvGrpSpPr/>
                <p:nvPr/>
              </p:nvGrpSpPr>
              <p:grpSpPr>
                <a:xfrm>
                  <a:off x="7066120" y="3851623"/>
                  <a:ext cx="75723" cy="75723"/>
                  <a:chOff x="7066120" y="3851623"/>
                  <a:chExt cx="75723" cy="75723"/>
                </a:xfrm>
              </p:grpSpPr>
              <p:sp>
                <p:nvSpPr>
                  <p:cNvPr id="1789" name="Freeform: Shape 1788">
                    <a:extLst>
                      <a:ext uri="{FF2B5EF4-FFF2-40B4-BE49-F238E27FC236}">
                        <a16:creationId xmlns:a16="http://schemas.microsoft.com/office/drawing/2014/main" id="{77BFADEF-45A9-F4C8-5731-9B4FE131E1FD}"/>
                      </a:ext>
                    </a:extLst>
                  </p:cNvPr>
                  <p:cNvSpPr/>
                  <p:nvPr/>
                </p:nvSpPr>
                <p:spPr>
                  <a:xfrm>
                    <a:off x="7103935"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90" name="Freeform: Shape 1789">
                    <a:extLst>
                      <a:ext uri="{FF2B5EF4-FFF2-40B4-BE49-F238E27FC236}">
                        <a16:creationId xmlns:a16="http://schemas.microsoft.com/office/drawing/2014/main" id="{FD1891D8-9FA7-9B3F-D9B5-618C3B97AA8A}"/>
                      </a:ext>
                    </a:extLst>
                  </p:cNvPr>
                  <p:cNvSpPr/>
                  <p:nvPr/>
                </p:nvSpPr>
                <p:spPr>
                  <a:xfrm>
                    <a:off x="7066120"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3" name="Graphic 16">
                  <a:extLst>
                    <a:ext uri="{FF2B5EF4-FFF2-40B4-BE49-F238E27FC236}">
                      <a16:creationId xmlns:a16="http://schemas.microsoft.com/office/drawing/2014/main" id="{653EEC62-6BF8-C6B8-AA9F-BE5A589AFB8E}"/>
                    </a:ext>
                  </a:extLst>
                </p:cNvPr>
                <p:cNvGrpSpPr/>
                <p:nvPr/>
              </p:nvGrpSpPr>
              <p:grpSpPr>
                <a:xfrm>
                  <a:off x="7334725" y="3895819"/>
                  <a:ext cx="75628" cy="75723"/>
                  <a:chOff x="7334725" y="3895819"/>
                  <a:chExt cx="75628" cy="75723"/>
                </a:xfrm>
              </p:grpSpPr>
              <p:sp>
                <p:nvSpPr>
                  <p:cNvPr id="1787" name="Freeform: Shape 1786">
                    <a:extLst>
                      <a:ext uri="{FF2B5EF4-FFF2-40B4-BE49-F238E27FC236}">
                        <a16:creationId xmlns:a16="http://schemas.microsoft.com/office/drawing/2014/main" id="{285CAEF9-7427-0105-C80F-176751765B80}"/>
                      </a:ext>
                    </a:extLst>
                  </p:cNvPr>
                  <p:cNvSpPr/>
                  <p:nvPr/>
                </p:nvSpPr>
                <p:spPr>
                  <a:xfrm>
                    <a:off x="737254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8" name="Freeform: Shape 1787">
                    <a:extLst>
                      <a:ext uri="{FF2B5EF4-FFF2-40B4-BE49-F238E27FC236}">
                        <a16:creationId xmlns:a16="http://schemas.microsoft.com/office/drawing/2014/main" id="{3CD8F067-4E5A-6C65-8FF1-64D9C24D9309}"/>
                      </a:ext>
                    </a:extLst>
                  </p:cNvPr>
                  <p:cNvSpPr/>
                  <p:nvPr/>
                </p:nvSpPr>
                <p:spPr>
                  <a:xfrm>
                    <a:off x="7334725" y="393363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4" name="Graphic 16">
                  <a:extLst>
                    <a:ext uri="{FF2B5EF4-FFF2-40B4-BE49-F238E27FC236}">
                      <a16:creationId xmlns:a16="http://schemas.microsoft.com/office/drawing/2014/main" id="{F0B4303B-89DF-456F-BECA-342D4D2EC0B3}"/>
                    </a:ext>
                  </a:extLst>
                </p:cNvPr>
                <p:cNvGrpSpPr/>
                <p:nvPr/>
              </p:nvGrpSpPr>
              <p:grpSpPr>
                <a:xfrm>
                  <a:off x="7369587" y="3895819"/>
                  <a:ext cx="75723" cy="75723"/>
                  <a:chOff x="7369587" y="3895819"/>
                  <a:chExt cx="75723" cy="75723"/>
                </a:xfrm>
              </p:grpSpPr>
              <p:sp>
                <p:nvSpPr>
                  <p:cNvPr id="1785" name="Freeform: Shape 1784">
                    <a:extLst>
                      <a:ext uri="{FF2B5EF4-FFF2-40B4-BE49-F238E27FC236}">
                        <a16:creationId xmlns:a16="http://schemas.microsoft.com/office/drawing/2014/main" id="{9483B06E-127A-5CF8-6D8C-844CF28EA51A}"/>
                      </a:ext>
                    </a:extLst>
                  </p:cNvPr>
                  <p:cNvSpPr/>
                  <p:nvPr/>
                </p:nvSpPr>
                <p:spPr>
                  <a:xfrm>
                    <a:off x="7407401"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6" name="Freeform: Shape 1785">
                    <a:extLst>
                      <a:ext uri="{FF2B5EF4-FFF2-40B4-BE49-F238E27FC236}">
                        <a16:creationId xmlns:a16="http://schemas.microsoft.com/office/drawing/2014/main" id="{D27F423B-5C2B-8E36-A9A1-74572D47507C}"/>
                      </a:ext>
                    </a:extLst>
                  </p:cNvPr>
                  <p:cNvSpPr/>
                  <p:nvPr/>
                </p:nvSpPr>
                <p:spPr>
                  <a:xfrm>
                    <a:off x="7369587"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5" name="Graphic 16">
                  <a:extLst>
                    <a:ext uri="{FF2B5EF4-FFF2-40B4-BE49-F238E27FC236}">
                      <a16:creationId xmlns:a16="http://schemas.microsoft.com/office/drawing/2014/main" id="{6B56057D-0747-EDF9-75CA-0FE014E6184C}"/>
                    </a:ext>
                  </a:extLst>
                </p:cNvPr>
                <p:cNvGrpSpPr/>
                <p:nvPr/>
              </p:nvGrpSpPr>
              <p:grpSpPr>
                <a:xfrm>
                  <a:off x="7307674" y="3895819"/>
                  <a:ext cx="75723" cy="75723"/>
                  <a:chOff x="7307674" y="3895819"/>
                  <a:chExt cx="75723" cy="75723"/>
                </a:xfrm>
              </p:grpSpPr>
              <p:sp>
                <p:nvSpPr>
                  <p:cNvPr id="1783" name="Freeform: Shape 1782">
                    <a:extLst>
                      <a:ext uri="{FF2B5EF4-FFF2-40B4-BE49-F238E27FC236}">
                        <a16:creationId xmlns:a16="http://schemas.microsoft.com/office/drawing/2014/main" id="{7A266D0E-B2AF-D5A2-6D06-8A085BF4CCCE}"/>
                      </a:ext>
                    </a:extLst>
                  </p:cNvPr>
                  <p:cNvSpPr/>
                  <p:nvPr/>
                </p:nvSpPr>
                <p:spPr>
                  <a:xfrm>
                    <a:off x="734548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4" name="Freeform: Shape 1783">
                    <a:extLst>
                      <a:ext uri="{FF2B5EF4-FFF2-40B4-BE49-F238E27FC236}">
                        <a16:creationId xmlns:a16="http://schemas.microsoft.com/office/drawing/2014/main" id="{BA5F95A1-F86A-B41B-C3AC-CC33DA889254}"/>
                      </a:ext>
                    </a:extLst>
                  </p:cNvPr>
                  <p:cNvSpPr/>
                  <p:nvPr/>
                </p:nvSpPr>
                <p:spPr>
                  <a:xfrm>
                    <a:off x="7307674"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6" name="Graphic 16">
                  <a:extLst>
                    <a:ext uri="{FF2B5EF4-FFF2-40B4-BE49-F238E27FC236}">
                      <a16:creationId xmlns:a16="http://schemas.microsoft.com/office/drawing/2014/main" id="{F55119C8-6246-A91B-08A3-D8D7BAC1FA5A}"/>
                    </a:ext>
                  </a:extLst>
                </p:cNvPr>
                <p:cNvGrpSpPr/>
                <p:nvPr/>
              </p:nvGrpSpPr>
              <p:grpSpPr>
                <a:xfrm>
                  <a:off x="7296816" y="3895819"/>
                  <a:ext cx="75723" cy="75723"/>
                  <a:chOff x="7296816" y="3895819"/>
                  <a:chExt cx="75723" cy="75723"/>
                </a:xfrm>
              </p:grpSpPr>
              <p:sp>
                <p:nvSpPr>
                  <p:cNvPr id="1781" name="Freeform: Shape 1780">
                    <a:extLst>
                      <a:ext uri="{FF2B5EF4-FFF2-40B4-BE49-F238E27FC236}">
                        <a16:creationId xmlns:a16="http://schemas.microsoft.com/office/drawing/2014/main" id="{5AE2804F-4D22-B443-0A0A-B850C1DF2727}"/>
                      </a:ext>
                    </a:extLst>
                  </p:cNvPr>
                  <p:cNvSpPr/>
                  <p:nvPr/>
                </p:nvSpPr>
                <p:spPr>
                  <a:xfrm>
                    <a:off x="7334725"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2" name="Freeform: Shape 1781">
                    <a:extLst>
                      <a:ext uri="{FF2B5EF4-FFF2-40B4-BE49-F238E27FC236}">
                        <a16:creationId xmlns:a16="http://schemas.microsoft.com/office/drawing/2014/main" id="{C16B2ACC-CC3A-C0ED-F362-76E510B47E62}"/>
                      </a:ext>
                    </a:extLst>
                  </p:cNvPr>
                  <p:cNvSpPr/>
                  <p:nvPr/>
                </p:nvSpPr>
                <p:spPr>
                  <a:xfrm>
                    <a:off x="729681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7" name="Graphic 16">
                  <a:extLst>
                    <a:ext uri="{FF2B5EF4-FFF2-40B4-BE49-F238E27FC236}">
                      <a16:creationId xmlns:a16="http://schemas.microsoft.com/office/drawing/2014/main" id="{93CB1D7B-F50B-AA72-0ED6-89CAAFE3387F}"/>
                    </a:ext>
                  </a:extLst>
                </p:cNvPr>
                <p:cNvGrpSpPr/>
                <p:nvPr/>
              </p:nvGrpSpPr>
              <p:grpSpPr>
                <a:xfrm>
                  <a:off x="7217282" y="3895819"/>
                  <a:ext cx="75723" cy="75723"/>
                  <a:chOff x="7217282" y="3895819"/>
                  <a:chExt cx="75723" cy="75723"/>
                </a:xfrm>
              </p:grpSpPr>
              <p:sp>
                <p:nvSpPr>
                  <p:cNvPr id="1779" name="Freeform: Shape 1778">
                    <a:extLst>
                      <a:ext uri="{FF2B5EF4-FFF2-40B4-BE49-F238E27FC236}">
                        <a16:creationId xmlns:a16="http://schemas.microsoft.com/office/drawing/2014/main" id="{25DD266F-5109-42BA-9DBE-6025963A3A53}"/>
                      </a:ext>
                    </a:extLst>
                  </p:cNvPr>
                  <p:cNvSpPr/>
                  <p:nvPr/>
                </p:nvSpPr>
                <p:spPr>
                  <a:xfrm>
                    <a:off x="725509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80" name="Freeform: Shape 1779">
                    <a:extLst>
                      <a:ext uri="{FF2B5EF4-FFF2-40B4-BE49-F238E27FC236}">
                        <a16:creationId xmlns:a16="http://schemas.microsoft.com/office/drawing/2014/main" id="{B219BA9A-C0D2-32BA-E5A7-C2C62EC3E60A}"/>
                      </a:ext>
                    </a:extLst>
                  </p:cNvPr>
                  <p:cNvSpPr/>
                  <p:nvPr/>
                </p:nvSpPr>
                <p:spPr>
                  <a:xfrm>
                    <a:off x="7217282"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8" name="Graphic 16">
                  <a:extLst>
                    <a:ext uri="{FF2B5EF4-FFF2-40B4-BE49-F238E27FC236}">
                      <a16:creationId xmlns:a16="http://schemas.microsoft.com/office/drawing/2014/main" id="{4661C902-C758-BE34-61D1-A2BB914051FF}"/>
                    </a:ext>
                  </a:extLst>
                </p:cNvPr>
                <p:cNvGrpSpPr/>
                <p:nvPr/>
              </p:nvGrpSpPr>
              <p:grpSpPr>
                <a:xfrm>
                  <a:off x="7226521" y="3895819"/>
                  <a:ext cx="75628" cy="75723"/>
                  <a:chOff x="7226521" y="3895819"/>
                  <a:chExt cx="75628" cy="75723"/>
                </a:xfrm>
              </p:grpSpPr>
              <p:sp>
                <p:nvSpPr>
                  <p:cNvPr id="1777" name="Freeform: Shape 1776">
                    <a:extLst>
                      <a:ext uri="{FF2B5EF4-FFF2-40B4-BE49-F238E27FC236}">
                        <a16:creationId xmlns:a16="http://schemas.microsoft.com/office/drawing/2014/main" id="{FFF3537A-8577-7340-1C7C-4DF314F2BB58}"/>
                      </a:ext>
                    </a:extLst>
                  </p:cNvPr>
                  <p:cNvSpPr/>
                  <p:nvPr/>
                </p:nvSpPr>
                <p:spPr>
                  <a:xfrm>
                    <a:off x="726433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8" name="Freeform: Shape 1777">
                    <a:extLst>
                      <a:ext uri="{FF2B5EF4-FFF2-40B4-BE49-F238E27FC236}">
                        <a16:creationId xmlns:a16="http://schemas.microsoft.com/office/drawing/2014/main" id="{C2BD8BCE-DDEC-995C-7E5E-96C42C9C5E57}"/>
                      </a:ext>
                    </a:extLst>
                  </p:cNvPr>
                  <p:cNvSpPr/>
                  <p:nvPr/>
                </p:nvSpPr>
                <p:spPr>
                  <a:xfrm>
                    <a:off x="7226521" y="3933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59" name="Graphic 16">
                  <a:extLst>
                    <a:ext uri="{FF2B5EF4-FFF2-40B4-BE49-F238E27FC236}">
                      <a16:creationId xmlns:a16="http://schemas.microsoft.com/office/drawing/2014/main" id="{FD997D86-8D19-EE7E-4BB8-3A7A152A4519}"/>
                    </a:ext>
                  </a:extLst>
                </p:cNvPr>
                <p:cNvGrpSpPr/>
                <p:nvPr/>
              </p:nvGrpSpPr>
              <p:grpSpPr>
                <a:xfrm>
                  <a:off x="7238999" y="3895819"/>
                  <a:ext cx="75723" cy="75723"/>
                  <a:chOff x="7238999" y="3895819"/>
                  <a:chExt cx="75723" cy="75723"/>
                </a:xfrm>
              </p:grpSpPr>
              <p:sp>
                <p:nvSpPr>
                  <p:cNvPr id="1775" name="Freeform: Shape 1774">
                    <a:extLst>
                      <a:ext uri="{FF2B5EF4-FFF2-40B4-BE49-F238E27FC236}">
                        <a16:creationId xmlns:a16="http://schemas.microsoft.com/office/drawing/2014/main" id="{B46CE526-AE45-9F2B-7F12-E792C3C15BB2}"/>
                      </a:ext>
                    </a:extLst>
                  </p:cNvPr>
                  <p:cNvSpPr/>
                  <p:nvPr/>
                </p:nvSpPr>
                <p:spPr>
                  <a:xfrm>
                    <a:off x="727690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6" name="Freeform: Shape 1775">
                    <a:extLst>
                      <a:ext uri="{FF2B5EF4-FFF2-40B4-BE49-F238E27FC236}">
                        <a16:creationId xmlns:a16="http://schemas.microsoft.com/office/drawing/2014/main" id="{F88B710B-B283-9120-7A2F-447CD0B55D87}"/>
                      </a:ext>
                    </a:extLst>
                  </p:cNvPr>
                  <p:cNvSpPr/>
                  <p:nvPr/>
                </p:nvSpPr>
                <p:spPr>
                  <a:xfrm>
                    <a:off x="7238999"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0" name="Graphic 16">
                  <a:extLst>
                    <a:ext uri="{FF2B5EF4-FFF2-40B4-BE49-F238E27FC236}">
                      <a16:creationId xmlns:a16="http://schemas.microsoft.com/office/drawing/2014/main" id="{BAB1779E-7987-5A17-BE60-6CB317BFADE9}"/>
                    </a:ext>
                  </a:extLst>
                </p:cNvPr>
                <p:cNvGrpSpPr/>
                <p:nvPr/>
              </p:nvGrpSpPr>
              <p:grpSpPr>
                <a:xfrm>
                  <a:off x="7393590" y="3924871"/>
                  <a:ext cx="75628" cy="75723"/>
                  <a:chOff x="7393590" y="3924871"/>
                  <a:chExt cx="75628" cy="75723"/>
                </a:xfrm>
              </p:grpSpPr>
              <p:sp>
                <p:nvSpPr>
                  <p:cNvPr id="1773" name="Freeform: Shape 1772">
                    <a:extLst>
                      <a:ext uri="{FF2B5EF4-FFF2-40B4-BE49-F238E27FC236}">
                        <a16:creationId xmlns:a16="http://schemas.microsoft.com/office/drawing/2014/main" id="{B79BD099-78E5-8AAA-B3BF-2FF22E5AAB1D}"/>
                      </a:ext>
                    </a:extLst>
                  </p:cNvPr>
                  <p:cNvSpPr/>
                  <p:nvPr/>
                </p:nvSpPr>
                <p:spPr>
                  <a:xfrm>
                    <a:off x="743140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4" name="Freeform: Shape 1773">
                    <a:extLst>
                      <a:ext uri="{FF2B5EF4-FFF2-40B4-BE49-F238E27FC236}">
                        <a16:creationId xmlns:a16="http://schemas.microsoft.com/office/drawing/2014/main" id="{C7D684D0-08BE-C542-C6C9-EC0E2461D73C}"/>
                      </a:ext>
                    </a:extLst>
                  </p:cNvPr>
                  <p:cNvSpPr/>
                  <p:nvPr/>
                </p:nvSpPr>
                <p:spPr>
                  <a:xfrm>
                    <a:off x="7393590" y="39627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1" name="Graphic 16">
                  <a:extLst>
                    <a:ext uri="{FF2B5EF4-FFF2-40B4-BE49-F238E27FC236}">
                      <a16:creationId xmlns:a16="http://schemas.microsoft.com/office/drawing/2014/main" id="{83072884-658A-FCF4-6144-DD507597217A}"/>
                    </a:ext>
                  </a:extLst>
                </p:cNvPr>
                <p:cNvGrpSpPr/>
                <p:nvPr/>
              </p:nvGrpSpPr>
              <p:grpSpPr>
                <a:xfrm>
                  <a:off x="7445311" y="3924871"/>
                  <a:ext cx="75723" cy="75723"/>
                  <a:chOff x="7445311" y="3924871"/>
                  <a:chExt cx="75723" cy="75723"/>
                </a:xfrm>
              </p:grpSpPr>
              <p:sp>
                <p:nvSpPr>
                  <p:cNvPr id="1771" name="Freeform: Shape 1770">
                    <a:extLst>
                      <a:ext uri="{FF2B5EF4-FFF2-40B4-BE49-F238E27FC236}">
                        <a16:creationId xmlns:a16="http://schemas.microsoft.com/office/drawing/2014/main" id="{17AFF4D4-A2E2-CFBA-FFD1-C772585C6898}"/>
                      </a:ext>
                    </a:extLst>
                  </p:cNvPr>
                  <p:cNvSpPr/>
                  <p:nvPr/>
                </p:nvSpPr>
                <p:spPr>
                  <a:xfrm>
                    <a:off x="7483125"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2" name="Freeform: Shape 1771">
                    <a:extLst>
                      <a:ext uri="{FF2B5EF4-FFF2-40B4-BE49-F238E27FC236}">
                        <a16:creationId xmlns:a16="http://schemas.microsoft.com/office/drawing/2014/main" id="{7FBC0AA9-191F-012E-B2B4-F318B7E23134}"/>
                      </a:ext>
                    </a:extLst>
                  </p:cNvPr>
                  <p:cNvSpPr/>
                  <p:nvPr/>
                </p:nvSpPr>
                <p:spPr>
                  <a:xfrm>
                    <a:off x="7445311"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2" name="Graphic 16">
                  <a:extLst>
                    <a:ext uri="{FF2B5EF4-FFF2-40B4-BE49-F238E27FC236}">
                      <a16:creationId xmlns:a16="http://schemas.microsoft.com/office/drawing/2014/main" id="{625231D5-CBB5-9463-2B6F-2CC5009EB1ED}"/>
                    </a:ext>
                  </a:extLst>
                </p:cNvPr>
                <p:cNvGrpSpPr/>
                <p:nvPr/>
              </p:nvGrpSpPr>
              <p:grpSpPr>
                <a:xfrm>
                  <a:off x="7517796" y="3924871"/>
                  <a:ext cx="75723" cy="75723"/>
                  <a:chOff x="7517796" y="3924871"/>
                  <a:chExt cx="75723" cy="75723"/>
                </a:xfrm>
              </p:grpSpPr>
              <p:sp>
                <p:nvSpPr>
                  <p:cNvPr id="1769" name="Freeform: Shape 1768">
                    <a:extLst>
                      <a:ext uri="{FF2B5EF4-FFF2-40B4-BE49-F238E27FC236}">
                        <a16:creationId xmlns:a16="http://schemas.microsoft.com/office/drawing/2014/main" id="{A272155B-E24E-C2B4-50E3-A46298E3829F}"/>
                      </a:ext>
                    </a:extLst>
                  </p:cNvPr>
                  <p:cNvSpPr/>
                  <p:nvPr/>
                </p:nvSpPr>
                <p:spPr>
                  <a:xfrm>
                    <a:off x="755561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70" name="Freeform: Shape 1769">
                    <a:extLst>
                      <a:ext uri="{FF2B5EF4-FFF2-40B4-BE49-F238E27FC236}">
                        <a16:creationId xmlns:a16="http://schemas.microsoft.com/office/drawing/2014/main" id="{9F8ADD49-F680-27A0-D4E7-570375D55571}"/>
                      </a:ext>
                    </a:extLst>
                  </p:cNvPr>
                  <p:cNvSpPr/>
                  <p:nvPr/>
                </p:nvSpPr>
                <p:spPr>
                  <a:xfrm>
                    <a:off x="7517796"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3" name="Graphic 16">
                  <a:extLst>
                    <a:ext uri="{FF2B5EF4-FFF2-40B4-BE49-F238E27FC236}">
                      <a16:creationId xmlns:a16="http://schemas.microsoft.com/office/drawing/2014/main" id="{13C716EF-DC6D-C073-2242-942F1E969055}"/>
                    </a:ext>
                  </a:extLst>
                </p:cNvPr>
                <p:cNvGrpSpPr/>
                <p:nvPr/>
              </p:nvGrpSpPr>
              <p:grpSpPr>
                <a:xfrm>
                  <a:off x="7560944" y="3924871"/>
                  <a:ext cx="75723" cy="75723"/>
                  <a:chOff x="7560944" y="3924871"/>
                  <a:chExt cx="75723" cy="75723"/>
                </a:xfrm>
              </p:grpSpPr>
              <p:sp>
                <p:nvSpPr>
                  <p:cNvPr id="1767" name="Freeform: Shape 1766">
                    <a:extLst>
                      <a:ext uri="{FF2B5EF4-FFF2-40B4-BE49-F238E27FC236}">
                        <a16:creationId xmlns:a16="http://schemas.microsoft.com/office/drawing/2014/main" id="{6B14772D-E118-910C-FA16-FEDB34306BAD}"/>
                      </a:ext>
                    </a:extLst>
                  </p:cNvPr>
                  <p:cNvSpPr/>
                  <p:nvPr/>
                </p:nvSpPr>
                <p:spPr>
                  <a:xfrm>
                    <a:off x="759885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8" name="Freeform: Shape 1767">
                    <a:extLst>
                      <a:ext uri="{FF2B5EF4-FFF2-40B4-BE49-F238E27FC236}">
                        <a16:creationId xmlns:a16="http://schemas.microsoft.com/office/drawing/2014/main" id="{96310AF7-04E4-317D-5C97-864E9126FBE7}"/>
                      </a:ext>
                    </a:extLst>
                  </p:cNvPr>
                  <p:cNvSpPr/>
                  <p:nvPr/>
                </p:nvSpPr>
                <p:spPr>
                  <a:xfrm>
                    <a:off x="7560944"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1764" name="Graphic 16">
                  <a:extLst>
                    <a:ext uri="{FF2B5EF4-FFF2-40B4-BE49-F238E27FC236}">
                      <a16:creationId xmlns:a16="http://schemas.microsoft.com/office/drawing/2014/main" id="{00812331-7CFC-ADB4-DC8F-4A72D6B2E820}"/>
                    </a:ext>
                  </a:extLst>
                </p:cNvPr>
                <p:cNvGrpSpPr/>
                <p:nvPr/>
              </p:nvGrpSpPr>
              <p:grpSpPr>
                <a:xfrm>
                  <a:off x="7605140" y="3924871"/>
                  <a:ext cx="75723" cy="75723"/>
                  <a:chOff x="7605140" y="3924871"/>
                  <a:chExt cx="75723" cy="75723"/>
                </a:xfrm>
              </p:grpSpPr>
              <p:sp>
                <p:nvSpPr>
                  <p:cNvPr id="1765" name="Freeform: Shape 1764">
                    <a:extLst>
                      <a:ext uri="{FF2B5EF4-FFF2-40B4-BE49-F238E27FC236}">
                        <a16:creationId xmlns:a16="http://schemas.microsoft.com/office/drawing/2014/main" id="{0415FB46-8B96-A4AE-496E-044678A5C598}"/>
                      </a:ext>
                    </a:extLst>
                  </p:cNvPr>
                  <p:cNvSpPr/>
                  <p:nvPr/>
                </p:nvSpPr>
                <p:spPr>
                  <a:xfrm>
                    <a:off x="764305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1766" name="Freeform: Shape 1765">
                    <a:extLst>
                      <a:ext uri="{FF2B5EF4-FFF2-40B4-BE49-F238E27FC236}">
                        <a16:creationId xmlns:a16="http://schemas.microsoft.com/office/drawing/2014/main" id="{86E6CF35-FEB8-9777-5A74-BA43D3F250F1}"/>
                      </a:ext>
                    </a:extLst>
                  </p:cNvPr>
                  <p:cNvSpPr/>
                  <p:nvPr/>
                </p:nvSpPr>
                <p:spPr>
                  <a:xfrm>
                    <a:off x="7605140"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1521" name="Freeform: Shape 1520">
                <a:extLst>
                  <a:ext uri="{FF2B5EF4-FFF2-40B4-BE49-F238E27FC236}">
                    <a16:creationId xmlns:a16="http://schemas.microsoft.com/office/drawing/2014/main" id="{004B4FE0-F75A-6429-E2D7-BD798740DC7A}"/>
                  </a:ext>
                </a:extLst>
              </p:cNvPr>
              <p:cNvSpPr/>
              <p:nvPr/>
            </p:nvSpPr>
            <p:spPr>
              <a:xfrm>
                <a:off x="3505770" y="2861976"/>
                <a:ext cx="5180742" cy="1136046"/>
              </a:xfrm>
              <a:custGeom>
                <a:avLst/>
                <a:gdLst>
                  <a:gd name="connsiteX0" fmla="*/ 5180743 w 5180742"/>
                  <a:gd name="connsiteY0" fmla="*/ 1136047 h 1136046"/>
                  <a:gd name="connsiteX1" fmla="*/ 4136136 w 5180742"/>
                  <a:gd name="connsiteY1" fmla="*/ 1136047 h 1136046"/>
                  <a:gd name="connsiteX2" fmla="*/ 4136136 w 5180742"/>
                  <a:gd name="connsiteY2" fmla="*/ 1100519 h 1136046"/>
                  <a:gd name="connsiteX3" fmla="*/ 3904869 w 5180742"/>
                  <a:gd name="connsiteY3" fmla="*/ 1100519 h 1136046"/>
                  <a:gd name="connsiteX4" fmla="*/ 3904869 w 5180742"/>
                  <a:gd name="connsiteY4" fmla="*/ 1071658 h 1136046"/>
                  <a:gd name="connsiteX5" fmla="*/ 3704844 w 5180742"/>
                  <a:gd name="connsiteY5" fmla="*/ 1071658 h 1136046"/>
                  <a:gd name="connsiteX6" fmla="*/ 3704844 w 5180742"/>
                  <a:gd name="connsiteY6" fmla="*/ 1054608 h 1136046"/>
                  <a:gd name="connsiteX7" fmla="*/ 3662839 w 5180742"/>
                  <a:gd name="connsiteY7" fmla="*/ 1054608 h 1136046"/>
                  <a:gd name="connsiteX8" fmla="*/ 3662839 w 5180742"/>
                  <a:gd name="connsiteY8" fmla="*/ 1026700 h 1136046"/>
                  <a:gd name="connsiteX9" fmla="*/ 3564541 w 5180742"/>
                  <a:gd name="connsiteY9" fmla="*/ 1026700 h 1136046"/>
                  <a:gd name="connsiteX10" fmla="*/ 3564541 w 5180742"/>
                  <a:gd name="connsiteY10" fmla="*/ 1004126 h 1136046"/>
                  <a:gd name="connsiteX11" fmla="*/ 3383756 w 5180742"/>
                  <a:gd name="connsiteY11" fmla="*/ 1004126 h 1136046"/>
                  <a:gd name="connsiteX12" fmla="*/ 3383756 w 5180742"/>
                  <a:gd name="connsiteY12" fmla="*/ 996315 h 1136046"/>
                  <a:gd name="connsiteX13" fmla="*/ 3297269 w 5180742"/>
                  <a:gd name="connsiteY13" fmla="*/ 996315 h 1136046"/>
                  <a:gd name="connsiteX14" fmla="*/ 3297269 w 5180742"/>
                  <a:gd name="connsiteY14" fmla="*/ 960120 h 1136046"/>
                  <a:gd name="connsiteX15" fmla="*/ 3135725 w 5180742"/>
                  <a:gd name="connsiteY15" fmla="*/ 960120 h 1136046"/>
                  <a:gd name="connsiteX16" fmla="*/ 3135725 w 5180742"/>
                  <a:gd name="connsiteY16" fmla="*/ 947833 h 1136046"/>
                  <a:gd name="connsiteX17" fmla="*/ 3095339 w 5180742"/>
                  <a:gd name="connsiteY17" fmla="*/ 947833 h 1136046"/>
                  <a:gd name="connsiteX18" fmla="*/ 3095339 w 5180742"/>
                  <a:gd name="connsiteY18" fmla="*/ 916019 h 1136046"/>
                  <a:gd name="connsiteX19" fmla="*/ 3055430 w 5180742"/>
                  <a:gd name="connsiteY19" fmla="*/ 916019 h 1136046"/>
                  <a:gd name="connsiteX20" fmla="*/ 3055430 w 5180742"/>
                  <a:gd name="connsiteY20" fmla="*/ 884206 h 1136046"/>
                  <a:gd name="connsiteX21" fmla="*/ 2864453 w 5180742"/>
                  <a:gd name="connsiteY21" fmla="*/ 884206 h 1136046"/>
                  <a:gd name="connsiteX22" fmla="*/ 2864453 w 5180742"/>
                  <a:gd name="connsiteY22" fmla="*/ 859441 h 1136046"/>
                  <a:gd name="connsiteX23" fmla="*/ 2727674 w 5180742"/>
                  <a:gd name="connsiteY23" fmla="*/ 859441 h 1136046"/>
                  <a:gd name="connsiteX24" fmla="*/ 2727674 w 5180742"/>
                  <a:gd name="connsiteY24" fmla="*/ 846106 h 1136046"/>
                  <a:gd name="connsiteX25" fmla="*/ 2672429 w 5180742"/>
                  <a:gd name="connsiteY25" fmla="*/ 846106 h 1136046"/>
                  <a:gd name="connsiteX26" fmla="*/ 2672429 w 5180742"/>
                  <a:gd name="connsiteY26" fmla="*/ 832295 h 1136046"/>
                  <a:gd name="connsiteX27" fmla="*/ 2626519 w 5180742"/>
                  <a:gd name="connsiteY27" fmla="*/ 832295 h 1136046"/>
                  <a:gd name="connsiteX28" fmla="*/ 2626519 w 5180742"/>
                  <a:gd name="connsiteY28" fmla="*/ 798576 h 1136046"/>
                  <a:gd name="connsiteX29" fmla="*/ 2489645 w 5180742"/>
                  <a:gd name="connsiteY29" fmla="*/ 798576 h 1136046"/>
                  <a:gd name="connsiteX30" fmla="*/ 2489645 w 5180742"/>
                  <a:gd name="connsiteY30" fmla="*/ 776573 h 1136046"/>
                  <a:gd name="connsiteX31" fmla="*/ 2418302 w 5180742"/>
                  <a:gd name="connsiteY31" fmla="*/ 776573 h 1136046"/>
                  <a:gd name="connsiteX32" fmla="*/ 2418302 w 5180742"/>
                  <a:gd name="connsiteY32" fmla="*/ 733235 h 1136046"/>
                  <a:gd name="connsiteX33" fmla="*/ 2349056 w 5180742"/>
                  <a:gd name="connsiteY33" fmla="*/ 733235 h 1136046"/>
                  <a:gd name="connsiteX34" fmla="*/ 2349056 w 5180742"/>
                  <a:gd name="connsiteY34" fmla="*/ 709898 h 1136046"/>
                  <a:gd name="connsiteX35" fmla="*/ 2272284 w 5180742"/>
                  <a:gd name="connsiteY35" fmla="*/ 709898 h 1136046"/>
                  <a:gd name="connsiteX36" fmla="*/ 2272284 w 5180742"/>
                  <a:gd name="connsiteY36" fmla="*/ 683419 h 1136046"/>
                  <a:gd name="connsiteX37" fmla="*/ 2244852 w 5180742"/>
                  <a:gd name="connsiteY37" fmla="*/ 683419 h 1136046"/>
                  <a:gd name="connsiteX38" fmla="*/ 2244852 w 5180742"/>
                  <a:gd name="connsiteY38" fmla="*/ 660749 h 1136046"/>
                  <a:gd name="connsiteX39" fmla="*/ 2119789 w 5180742"/>
                  <a:gd name="connsiteY39" fmla="*/ 660749 h 1136046"/>
                  <a:gd name="connsiteX40" fmla="*/ 2119789 w 5180742"/>
                  <a:gd name="connsiteY40" fmla="*/ 646176 h 1136046"/>
                  <a:gd name="connsiteX41" fmla="*/ 2078450 w 5180742"/>
                  <a:gd name="connsiteY41" fmla="*/ 646176 h 1136046"/>
                  <a:gd name="connsiteX42" fmla="*/ 2078450 w 5180742"/>
                  <a:gd name="connsiteY42" fmla="*/ 628841 h 1136046"/>
                  <a:gd name="connsiteX43" fmla="*/ 2016443 w 5180742"/>
                  <a:gd name="connsiteY43" fmla="*/ 628841 h 1136046"/>
                  <a:gd name="connsiteX44" fmla="*/ 2016443 w 5180742"/>
                  <a:gd name="connsiteY44" fmla="*/ 610838 h 1136046"/>
                  <a:gd name="connsiteX45" fmla="*/ 1964722 w 5180742"/>
                  <a:gd name="connsiteY45" fmla="*/ 610838 h 1136046"/>
                  <a:gd name="connsiteX46" fmla="*/ 1964722 w 5180742"/>
                  <a:gd name="connsiteY46" fmla="*/ 594646 h 1136046"/>
                  <a:gd name="connsiteX47" fmla="*/ 1852041 w 5180742"/>
                  <a:gd name="connsiteY47" fmla="*/ 594646 h 1136046"/>
                  <a:gd name="connsiteX48" fmla="*/ 1852041 w 5180742"/>
                  <a:gd name="connsiteY48" fmla="*/ 562166 h 1136046"/>
                  <a:gd name="connsiteX49" fmla="*/ 1813274 w 5180742"/>
                  <a:gd name="connsiteY49" fmla="*/ 562166 h 1136046"/>
                  <a:gd name="connsiteX50" fmla="*/ 1813274 w 5180742"/>
                  <a:gd name="connsiteY50" fmla="*/ 544735 h 1136046"/>
                  <a:gd name="connsiteX51" fmla="*/ 1776317 w 5180742"/>
                  <a:gd name="connsiteY51" fmla="*/ 544735 h 1136046"/>
                  <a:gd name="connsiteX52" fmla="*/ 1776317 w 5180742"/>
                  <a:gd name="connsiteY52" fmla="*/ 512921 h 1136046"/>
                  <a:gd name="connsiteX53" fmla="*/ 1690592 w 5180742"/>
                  <a:gd name="connsiteY53" fmla="*/ 512921 h 1136046"/>
                  <a:gd name="connsiteX54" fmla="*/ 1690592 w 5180742"/>
                  <a:gd name="connsiteY54" fmla="*/ 492919 h 1136046"/>
                  <a:gd name="connsiteX55" fmla="*/ 1660017 w 5180742"/>
                  <a:gd name="connsiteY55" fmla="*/ 492919 h 1136046"/>
                  <a:gd name="connsiteX56" fmla="*/ 1660017 w 5180742"/>
                  <a:gd name="connsiteY56" fmla="*/ 477107 h 1136046"/>
                  <a:gd name="connsiteX57" fmla="*/ 1632204 w 5180742"/>
                  <a:gd name="connsiteY57" fmla="*/ 477107 h 1136046"/>
                  <a:gd name="connsiteX58" fmla="*/ 1632204 w 5180742"/>
                  <a:gd name="connsiteY58" fmla="*/ 452723 h 1136046"/>
                  <a:gd name="connsiteX59" fmla="*/ 1606868 w 5180742"/>
                  <a:gd name="connsiteY59" fmla="*/ 452723 h 1136046"/>
                  <a:gd name="connsiteX60" fmla="*/ 1606868 w 5180742"/>
                  <a:gd name="connsiteY60" fmla="*/ 436912 h 1136046"/>
                  <a:gd name="connsiteX61" fmla="*/ 1578674 w 5180742"/>
                  <a:gd name="connsiteY61" fmla="*/ 436912 h 1136046"/>
                  <a:gd name="connsiteX62" fmla="*/ 1578674 w 5180742"/>
                  <a:gd name="connsiteY62" fmla="*/ 412623 h 1136046"/>
                  <a:gd name="connsiteX63" fmla="*/ 1556195 w 5180742"/>
                  <a:gd name="connsiteY63" fmla="*/ 412623 h 1136046"/>
                  <a:gd name="connsiteX64" fmla="*/ 1556195 w 5180742"/>
                  <a:gd name="connsiteY64" fmla="*/ 380429 h 1136046"/>
                  <a:gd name="connsiteX65" fmla="*/ 1489901 w 5180742"/>
                  <a:gd name="connsiteY65" fmla="*/ 380429 h 1136046"/>
                  <a:gd name="connsiteX66" fmla="*/ 1489901 w 5180742"/>
                  <a:gd name="connsiteY66" fmla="*/ 360998 h 1136046"/>
                  <a:gd name="connsiteX67" fmla="*/ 1415129 w 5180742"/>
                  <a:gd name="connsiteY67" fmla="*/ 360998 h 1136046"/>
                  <a:gd name="connsiteX68" fmla="*/ 1415129 w 5180742"/>
                  <a:gd name="connsiteY68" fmla="*/ 348710 h 1136046"/>
                  <a:gd name="connsiteX69" fmla="*/ 1393317 w 5180742"/>
                  <a:gd name="connsiteY69" fmla="*/ 348710 h 1136046"/>
                  <a:gd name="connsiteX70" fmla="*/ 1393317 w 5180742"/>
                  <a:gd name="connsiteY70" fmla="*/ 325755 h 1136046"/>
                  <a:gd name="connsiteX71" fmla="*/ 1335786 w 5180742"/>
                  <a:gd name="connsiteY71" fmla="*/ 325755 h 1136046"/>
                  <a:gd name="connsiteX72" fmla="*/ 1335786 w 5180742"/>
                  <a:gd name="connsiteY72" fmla="*/ 312896 h 1136046"/>
                  <a:gd name="connsiteX73" fmla="*/ 1276541 w 5180742"/>
                  <a:gd name="connsiteY73" fmla="*/ 312896 h 1136046"/>
                  <a:gd name="connsiteX74" fmla="*/ 1276541 w 5180742"/>
                  <a:gd name="connsiteY74" fmla="*/ 285083 h 1136046"/>
                  <a:gd name="connsiteX75" fmla="*/ 1175290 w 5180742"/>
                  <a:gd name="connsiteY75" fmla="*/ 285083 h 1136046"/>
                  <a:gd name="connsiteX76" fmla="*/ 1175290 w 5180742"/>
                  <a:gd name="connsiteY76" fmla="*/ 261557 h 1136046"/>
                  <a:gd name="connsiteX77" fmla="*/ 1123283 w 5180742"/>
                  <a:gd name="connsiteY77" fmla="*/ 261557 h 1136046"/>
                  <a:gd name="connsiteX78" fmla="*/ 1123283 w 5180742"/>
                  <a:gd name="connsiteY78" fmla="*/ 249936 h 1136046"/>
                  <a:gd name="connsiteX79" fmla="*/ 1052798 w 5180742"/>
                  <a:gd name="connsiteY79" fmla="*/ 249936 h 1136046"/>
                  <a:gd name="connsiteX80" fmla="*/ 1052798 w 5180742"/>
                  <a:gd name="connsiteY80" fmla="*/ 241078 h 1136046"/>
                  <a:gd name="connsiteX81" fmla="*/ 1001649 w 5180742"/>
                  <a:gd name="connsiteY81" fmla="*/ 241078 h 1136046"/>
                  <a:gd name="connsiteX82" fmla="*/ 1001649 w 5180742"/>
                  <a:gd name="connsiteY82" fmla="*/ 221361 h 1136046"/>
                  <a:gd name="connsiteX83" fmla="*/ 948785 w 5180742"/>
                  <a:gd name="connsiteY83" fmla="*/ 221361 h 1136046"/>
                  <a:gd name="connsiteX84" fmla="*/ 948785 w 5180742"/>
                  <a:gd name="connsiteY84" fmla="*/ 209264 h 1136046"/>
                  <a:gd name="connsiteX85" fmla="*/ 891635 w 5180742"/>
                  <a:gd name="connsiteY85" fmla="*/ 209264 h 1136046"/>
                  <a:gd name="connsiteX86" fmla="*/ 891635 w 5180742"/>
                  <a:gd name="connsiteY86" fmla="*/ 191357 h 1136046"/>
                  <a:gd name="connsiteX87" fmla="*/ 849725 w 5180742"/>
                  <a:gd name="connsiteY87" fmla="*/ 191357 h 1136046"/>
                  <a:gd name="connsiteX88" fmla="*/ 849725 w 5180742"/>
                  <a:gd name="connsiteY88" fmla="*/ 187452 h 1136046"/>
                  <a:gd name="connsiteX89" fmla="*/ 789527 w 5180742"/>
                  <a:gd name="connsiteY89" fmla="*/ 187452 h 1136046"/>
                  <a:gd name="connsiteX90" fmla="*/ 789527 w 5180742"/>
                  <a:gd name="connsiteY90" fmla="*/ 154210 h 1136046"/>
                  <a:gd name="connsiteX91" fmla="*/ 729329 w 5180742"/>
                  <a:gd name="connsiteY91" fmla="*/ 154210 h 1136046"/>
                  <a:gd name="connsiteX92" fmla="*/ 729329 w 5180742"/>
                  <a:gd name="connsiteY92" fmla="*/ 135922 h 1136046"/>
                  <a:gd name="connsiteX93" fmla="*/ 691801 w 5180742"/>
                  <a:gd name="connsiteY93" fmla="*/ 135922 h 1136046"/>
                  <a:gd name="connsiteX94" fmla="*/ 691801 w 5180742"/>
                  <a:gd name="connsiteY94" fmla="*/ 108014 h 1136046"/>
                  <a:gd name="connsiteX95" fmla="*/ 586454 w 5180742"/>
                  <a:gd name="connsiteY95" fmla="*/ 108014 h 1136046"/>
                  <a:gd name="connsiteX96" fmla="*/ 586454 w 5180742"/>
                  <a:gd name="connsiteY96" fmla="*/ 86297 h 1136046"/>
                  <a:gd name="connsiteX97" fmla="*/ 523875 w 5180742"/>
                  <a:gd name="connsiteY97" fmla="*/ 86297 h 1136046"/>
                  <a:gd name="connsiteX98" fmla="*/ 523875 w 5180742"/>
                  <a:gd name="connsiteY98" fmla="*/ 72771 h 1136046"/>
                  <a:gd name="connsiteX99" fmla="*/ 410813 w 5180742"/>
                  <a:gd name="connsiteY99" fmla="*/ 72771 h 1136046"/>
                  <a:gd name="connsiteX100" fmla="*/ 410813 w 5180742"/>
                  <a:gd name="connsiteY100" fmla="*/ 51149 h 1136046"/>
                  <a:gd name="connsiteX101" fmla="*/ 358521 w 5180742"/>
                  <a:gd name="connsiteY101" fmla="*/ 51149 h 1136046"/>
                  <a:gd name="connsiteX102" fmla="*/ 358521 w 5180742"/>
                  <a:gd name="connsiteY102" fmla="*/ 22574 h 1136046"/>
                  <a:gd name="connsiteX103" fmla="*/ 32290 w 5180742"/>
                  <a:gd name="connsiteY103" fmla="*/ 22574 h 1136046"/>
                  <a:gd name="connsiteX104" fmla="*/ 32290 w 5180742"/>
                  <a:gd name="connsiteY104" fmla="*/ 0 h 1136046"/>
                  <a:gd name="connsiteX105" fmla="*/ 0 w 5180742"/>
                  <a:gd name="connsiteY105" fmla="*/ 0 h 11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180742" h="1136046">
                    <a:moveTo>
                      <a:pt x="5180743" y="1136047"/>
                    </a:moveTo>
                    <a:lnTo>
                      <a:pt x="4136136" y="1136047"/>
                    </a:lnTo>
                    <a:lnTo>
                      <a:pt x="4136136" y="1100519"/>
                    </a:lnTo>
                    <a:lnTo>
                      <a:pt x="3904869" y="1100519"/>
                    </a:lnTo>
                    <a:lnTo>
                      <a:pt x="3904869" y="1071658"/>
                    </a:lnTo>
                    <a:lnTo>
                      <a:pt x="3704844" y="1071658"/>
                    </a:lnTo>
                    <a:lnTo>
                      <a:pt x="3704844" y="1054608"/>
                    </a:lnTo>
                    <a:lnTo>
                      <a:pt x="3662839" y="1054608"/>
                    </a:lnTo>
                    <a:lnTo>
                      <a:pt x="3662839" y="1026700"/>
                    </a:lnTo>
                    <a:lnTo>
                      <a:pt x="3564541" y="1026700"/>
                    </a:lnTo>
                    <a:lnTo>
                      <a:pt x="3564541" y="1004126"/>
                    </a:lnTo>
                    <a:lnTo>
                      <a:pt x="3383756" y="1004126"/>
                    </a:lnTo>
                    <a:lnTo>
                      <a:pt x="3383756" y="996315"/>
                    </a:lnTo>
                    <a:lnTo>
                      <a:pt x="3297269" y="996315"/>
                    </a:lnTo>
                    <a:lnTo>
                      <a:pt x="3297269" y="960120"/>
                    </a:lnTo>
                    <a:lnTo>
                      <a:pt x="3135725" y="960120"/>
                    </a:lnTo>
                    <a:lnTo>
                      <a:pt x="3135725" y="947833"/>
                    </a:lnTo>
                    <a:lnTo>
                      <a:pt x="3095339" y="947833"/>
                    </a:lnTo>
                    <a:lnTo>
                      <a:pt x="3095339" y="916019"/>
                    </a:lnTo>
                    <a:lnTo>
                      <a:pt x="3055430" y="916019"/>
                    </a:lnTo>
                    <a:lnTo>
                      <a:pt x="3055430" y="884206"/>
                    </a:lnTo>
                    <a:lnTo>
                      <a:pt x="2864453" y="884206"/>
                    </a:lnTo>
                    <a:lnTo>
                      <a:pt x="2864453" y="859441"/>
                    </a:lnTo>
                    <a:lnTo>
                      <a:pt x="2727674" y="859441"/>
                    </a:lnTo>
                    <a:lnTo>
                      <a:pt x="2727674" y="846106"/>
                    </a:lnTo>
                    <a:lnTo>
                      <a:pt x="2672429" y="846106"/>
                    </a:lnTo>
                    <a:lnTo>
                      <a:pt x="2672429" y="832295"/>
                    </a:lnTo>
                    <a:lnTo>
                      <a:pt x="2626519" y="832295"/>
                    </a:lnTo>
                    <a:lnTo>
                      <a:pt x="2626519" y="798576"/>
                    </a:lnTo>
                    <a:lnTo>
                      <a:pt x="2489645" y="798576"/>
                    </a:lnTo>
                    <a:lnTo>
                      <a:pt x="2489645" y="776573"/>
                    </a:lnTo>
                    <a:lnTo>
                      <a:pt x="2418302" y="776573"/>
                    </a:lnTo>
                    <a:lnTo>
                      <a:pt x="2418302" y="733235"/>
                    </a:lnTo>
                    <a:lnTo>
                      <a:pt x="2349056" y="733235"/>
                    </a:lnTo>
                    <a:lnTo>
                      <a:pt x="2349056" y="709898"/>
                    </a:lnTo>
                    <a:lnTo>
                      <a:pt x="2272284" y="709898"/>
                    </a:lnTo>
                    <a:lnTo>
                      <a:pt x="2272284" y="683419"/>
                    </a:lnTo>
                    <a:lnTo>
                      <a:pt x="2244852" y="683419"/>
                    </a:lnTo>
                    <a:lnTo>
                      <a:pt x="2244852" y="660749"/>
                    </a:lnTo>
                    <a:lnTo>
                      <a:pt x="2119789" y="660749"/>
                    </a:lnTo>
                    <a:lnTo>
                      <a:pt x="2119789" y="646176"/>
                    </a:lnTo>
                    <a:lnTo>
                      <a:pt x="2078450" y="646176"/>
                    </a:lnTo>
                    <a:lnTo>
                      <a:pt x="2078450" y="628841"/>
                    </a:lnTo>
                    <a:lnTo>
                      <a:pt x="2016443" y="628841"/>
                    </a:lnTo>
                    <a:lnTo>
                      <a:pt x="2016443" y="610838"/>
                    </a:lnTo>
                    <a:lnTo>
                      <a:pt x="1964722" y="610838"/>
                    </a:lnTo>
                    <a:lnTo>
                      <a:pt x="1964722" y="594646"/>
                    </a:lnTo>
                    <a:lnTo>
                      <a:pt x="1852041" y="594646"/>
                    </a:lnTo>
                    <a:lnTo>
                      <a:pt x="1852041" y="562166"/>
                    </a:lnTo>
                    <a:lnTo>
                      <a:pt x="1813274" y="562166"/>
                    </a:lnTo>
                    <a:lnTo>
                      <a:pt x="1813274" y="544735"/>
                    </a:lnTo>
                    <a:lnTo>
                      <a:pt x="1776317" y="544735"/>
                    </a:lnTo>
                    <a:lnTo>
                      <a:pt x="1776317" y="512921"/>
                    </a:lnTo>
                    <a:lnTo>
                      <a:pt x="1690592" y="512921"/>
                    </a:lnTo>
                    <a:lnTo>
                      <a:pt x="1690592" y="492919"/>
                    </a:lnTo>
                    <a:lnTo>
                      <a:pt x="1660017" y="492919"/>
                    </a:lnTo>
                    <a:lnTo>
                      <a:pt x="1660017" y="477107"/>
                    </a:lnTo>
                    <a:lnTo>
                      <a:pt x="1632204" y="477107"/>
                    </a:lnTo>
                    <a:lnTo>
                      <a:pt x="1632204" y="452723"/>
                    </a:lnTo>
                    <a:lnTo>
                      <a:pt x="1606868" y="452723"/>
                    </a:lnTo>
                    <a:lnTo>
                      <a:pt x="1606868" y="436912"/>
                    </a:lnTo>
                    <a:lnTo>
                      <a:pt x="1578674" y="436912"/>
                    </a:lnTo>
                    <a:lnTo>
                      <a:pt x="1578674" y="412623"/>
                    </a:lnTo>
                    <a:lnTo>
                      <a:pt x="1556195" y="412623"/>
                    </a:lnTo>
                    <a:lnTo>
                      <a:pt x="1556195" y="380429"/>
                    </a:lnTo>
                    <a:lnTo>
                      <a:pt x="1489901" y="380429"/>
                    </a:lnTo>
                    <a:lnTo>
                      <a:pt x="1489901" y="360998"/>
                    </a:lnTo>
                    <a:lnTo>
                      <a:pt x="1415129" y="360998"/>
                    </a:lnTo>
                    <a:lnTo>
                      <a:pt x="1415129" y="348710"/>
                    </a:lnTo>
                    <a:lnTo>
                      <a:pt x="1393317" y="348710"/>
                    </a:lnTo>
                    <a:lnTo>
                      <a:pt x="1393317" y="325755"/>
                    </a:lnTo>
                    <a:lnTo>
                      <a:pt x="1335786" y="325755"/>
                    </a:lnTo>
                    <a:lnTo>
                      <a:pt x="1335786" y="312896"/>
                    </a:lnTo>
                    <a:lnTo>
                      <a:pt x="1276541" y="312896"/>
                    </a:lnTo>
                    <a:lnTo>
                      <a:pt x="1276541" y="285083"/>
                    </a:lnTo>
                    <a:lnTo>
                      <a:pt x="1175290" y="285083"/>
                    </a:lnTo>
                    <a:lnTo>
                      <a:pt x="1175290" y="261557"/>
                    </a:lnTo>
                    <a:lnTo>
                      <a:pt x="1123283" y="261557"/>
                    </a:lnTo>
                    <a:lnTo>
                      <a:pt x="1123283" y="249936"/>
                    </a:lnTo>
                    <a:lnTo>
                      <a:pt x="1052798" y="249936"/>
                    </a:lnTo>
                    <a:lnTo>
                      <a:pt x="1052798" y="241078"/>
                    </a:lnTo>
                    <a:lnTo>
                      <a:pt x="1001649" y="241078"/>
                    </a:lnTo>
                    <a:lnTo>
                      <a:pt x="1001649" y="221361"/>
                    </a:lnTo>
                    <a:lnTo>
                      <a:pt x="948785" y="221361"/>
                    </a:lnTo>
                    <a:lnTo>
                      <a:pt x="948785" y="209264"/>
                    </a:lnTo>
                    <a:lnTo>
                      <a:pt x="891635" y="209264"/>
                    </a:lnTo>
                    <a:lnTo>
                      <a:pt x="891635" y="191357"/>
                    </a:lnTo>
                    <a:lnTo>
                      <a:pt x="849725" y="191357"/>
                    </a:lnTo>
                    <a:lnTo>
                      <a:pt x="849725" y="187452"/>
                    </a:lnTo>
                    <a:lnTo>
                      <a:pt x="789527" y="187452"/>
                    </a:lnTo>
                    <a:lnTo>
                      <a:pt x="789527" y="154210"/>
                    </a:lnTo>
                    <a:lnTo>
                      <a:pt x="729329" y="154210"/>
                    </a:lnTo>
                    <a:lnTo>
                      <a:pt x="729329" y="135922"/>
                    </a:lnTo>
                    <a:lnTo>
                      <a:pt x="691801" y="135922"/>
                    </a:lnTo>
                    <a:lnTo>
                      <a:pt x="691801" y="108014"/>
                    </a:lnTo>
                    <a:lnTo>
                      <a:pt x="586454" y="108014"/>
                    </a:lnTo>
                    <a:lnTo>
                      <a:pt x="586454" y="86297"/>
                    </a:lnTo>
                    <a:lnTo>
                      <a:pt x="523875" y="86297"/>
                    </a:lnTo>
                    <a:lnTo>
                      <a:pt x="523875" y="72771"/>
                    </a:lnTo>
                    <a:lnTo>
                      <a:pt x="410813" y="72771"/>
                    </a:lnTo>
                    <a:lnTo>
                      <a:pt x="410813" y="51149"/>
                    </a:lnTo>
                    <a:lnTo>
                      <a:pt x="358521" y="51149"/>
                    </a:lnTo>
                    <a:lnTo>
                      <a:pt x="358521" y="22574"/>
                    </a:lnTo>
                    <a:lnTo>
                      <a:pt x="32290" y="22574"/>
                    </a:lnTo>
                    <a:lnTo>
                      <a:pt x="32290" y="0"/>
                    </a:lnTo>
                    <a:lnTo>
                      <a:pt x="0" y="0"/>
                    </a:lnTo>
                  </a:path>
                </a:pathLst>
              </a:custGeom>
              <a:noFill/>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2" name="Text Placeholder 1">
            <a:extLst>
              <a:ext uri="{FF2B5EF4-FFF2-40B4-BE49-F238E27FC236}">
                <a16:creationId xmlns:a16="http://schemas.microsoft.com/office/drawing/2014/main" id="{4E5FA47B-05F9-D075-87C9-D342194BD4FE}"/>
              </a:ext>
            </a:extLst>
          </p:cNvPr>
          <p:cNvSpPr>
            <a:spLocks noGrp="1"/>
          </p:cNvSpPr>
          <p:nvPr>
            <p:ph type="body" sz="quarter" idx="12"/>
          </p:nvPr>
        </p:nvSpPr>
        <p:spPr/>
        <p:txBody>
          <a:bodyPr/>
          <a:lstStyle/>
          <a:p>
            <a:r>
              <a:rPr lang="en-GB" noProof="0" dirty="0"/>
              <a:t>Karim Fizazi MD, PhD</a:t>
            </a:r>
          </a:p>
          <a:p>
            <a:r>
              <a:rPr lang="en-GB" dirty="0"/>
              <a:t>Abstract 2383O</a:t>
            </a:r>
          </a:p>
        </p:txBody>
      </p:sp>
      <p:graphicFrame>
        <p:nvGraphicFramePr>
          <p:cNvPr id="1512" name="Table 1511">
            <a:extLst>
              <a:ext uri="{FF2B5EF4-FFF2-40B4-BE49-F238E27FC236}">
                <a16:creationId xmlns:a16="http://schemas.microsoft.com/office/drawing/2014/main" id="{9087FEAA-03CE-3B57-FBE3-7E1BA3D26B06}"/>
              </a:ext>
            </a:extLst>
          </p:cNvPr>
          <p:cNvGraphicFramePr>
            <a:graphicFrameLocks noGrp="1"/>
          </p:cNvGraphicFramePr>
          <p:nvPr/>
        </p:nvGraphicFramePr>
        <p:xfrm>
          <a:off x="6567440" y="1061258"/>
          <a:ext cx="4902822" cy="1426800"/>
        </p:xfrm>
        <a:graphic>
          <a:graphicData uri="http://schemas.openxmlformats.org/drawingml/2006/table">
            <a:tbl>
              <a:tblPr firstRow="1" firstCol="1" bandRow="1"/>
              <a:tblGrid>
                <a:gridCol w="2166758">
                  <a:extLst>
                    <a:ext uri="{9D8B030D-6E8A-4147-A177-3AD203B41FA5}">
                      <a16:colId xmlns:a16="http://schemas.microsoft.com/office/drawing/2014/main" val="2891963951"/>
                    </a:ext>
                  </a:extLst>
                </a:gridCol>
                <a:gridCol w="1368032">
                  <a:extLst>
                    <a:ext uri="{9D8B030D-6E8A-4147-A177-3AD203B41FA5}">
                      <a16:colId xmlns:a16="http://schemas.microsoft.com/office/drawing/2014/main" val="275263577"/>
                    </a:ext>
                  </a:extLst>
                </a:gridCol>
                <a:gridCol w="1368032">
                  <a:extLst>
                    <a:ext uri="{9D8B030D-6E8A-4147-A177-3AD203B41FA5}">
                      <a16:colId xmlns:a16="http://schemas.microsoft.com/office/drawing/2014/main" val="930621322"/>
                    </a:ext>
                  </a:extLst>
                </a:gridCol>
              </a:tblGrid>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GB" sz="1400" noProof="0" dirty="0">
                          <a:effectLst/>
                          <a:latin typeface="Arial Narrow" panose="020B0606020202030204" pitchFamily="34" charset="0"/>
                        </a:rPr>
                        <a:t> </a:t>
                      </a:r>
                      <a:endParaRPr lang="en-GB" sz="1400" noProof="0" dirty="0">
                        <a:effectLst/>
                        <a:latin typeface="Arial Narrow" panose="020B0606020202030204" pitchFamily="34" charset="0"/>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Capi + abi (N=507)</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Pbo + abi (N=505)</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54420743"/>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129 (25.4)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138 (27.3)</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Median OS,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NC</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(42.5, NC)</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NC</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(NC, NC)</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0.90 (0.71, 1.15)</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i="1" noProof="0" dirty="0">
                          <a:solidFill>
                            <a:schemeClr val="tx1">
                              <a:lumMod val="50000"/>
                            </a:schemeClr>
                          </a:solidFill>
                          <a:effectLst/>
                          <a:latin typeface="Arial Narrow" panose="020B0606020202030204" pitchFamily="34" charset="0"/>
                        </a:rPr>
                        <a:t>P</a:t>
                      </a:r>
                      <a:r>
                        <a:rPr lang="en-GB" sz="1400" b="0" noProof="0" dirty="0">
                          <a:solidFill>
                            <a:schemeClr val="tx1">
                              <a:lumMod val="50000"/>
                            </a:schemeClr>
                          </a:solidFill>
                          <a:effectLst/>
                          <a:latin typeface="Arial Narrow" panose="020B0606020202030204" pitchFamily="34" charset="0"/>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0.401</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sp>
        <p:nvSpPr>
          <p:cNvPr id="1513" name="TextBox 1512">
            <a:extLst>
              <a:ext uri="{FF2B5EF4-FFF2-40B4-BE49-F238E27FC236}">
                <a16:creationId xmlns:a16="http://schemas.microsoft.com/office/drawing/2014/main" id="{95AE8D85-199C-1B32-130E-4AE23E93D42C}"/>
              </a:ext>
            </a:extLst>
          </p:cNvPr>
          <p:cNvSpPr txBox="1"/>
          <p:nvPr/>
        </p:nvSpPr>
        <p:spPr>
          <a:xfrm>
            <a:off x="430306" y="5911191"/>
            <a:ext cx="10886982"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A stratified log-rank test was used to calculate two-sided P values. HRs and 95% CIs were calculated using a stratified Cox proportional-hazards model.</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b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S PGothic" charset="0"/>
                <a:cs typeface="+mn-cs"/>
              </a:rPr>
              <a:t>CI, confidence interval; HR, hazard ratio; NC, not calculable; OS, overall survival; pbo, placebo</a:t>
            </a:r>
          </a:p>
        </p:txBody>
      </p:sp>
      <p:grpSp>
        <p:nvGrpSpPr>
          <p:cNvPr id="1515" name="Group 1514">
            <a:extLst>
              <a:ext uri="{FF2B5EF4-FFF2-40B4-BE49-F238E27FC236}">
                <a16:creationId xmlns:a16="http://schemas.microsoft.com/office/drawing/2014/main" id="{482047F2-1287-2E56-C46F-3B3F759347D4}"/>
              </a:ext>
            </a:extLst>
          </p:cNvPr>
          <p:cNvGrpSpPr/>
          <p:nvPr/>
        </p:nvGrpSpPr>
        <p:grpSpPr>
          <a:xfrm>
            <a:off x="1661101" y="1383094"/>
            <a:ext cx="8846721" cy="1600476"/>
            <a:chOff x="3457575" y="2751867"/>
            <a:chExt cx="5273706" cy="1360836"/>
          </a:xfrm>
        </p:grpSpPr>
        <p:grpSp>
          <p:nvGrpSpPr>
            <p:cNvPr id="2261" name="Graphic 1443">
              <a:extLst>
                <a:ext uri="{FF2B5EF4-FFF2-40B4-BE49-F238E27FC236}">
                  <a16:creationId xmlns:a16="http://schemas.microsoft.com/office/drawing/2014/main" id="{B88A2D5E-F357-2551-6D0D-C3DE26C489A6}"/>
                </a:ext>
              </a:extLst>
            </p:cNvPr>
            <p:cNvGrpSpPr/>
            <p:nvPr/>
          </p:nvGrpSpPr>
          <p:grpSpPr>
            <a:xfrm>
              <a:off x="3489864" y="2754343"/>
              <a:ext cx="5241417" cy="1358360"/>
              <a:chOff x="3489864" y="2754343"/>
              <a:chExt cx="5241417" cy="1358360"/>
            </a:xfrm>
          </p:grpSpPr>
          <p:grpSp>
            <p:nvGrpSpPr>
              <p:cNvPr id="2263" name="Graphic 1443">
                <a:extLst>
                  <a:ext uri="{FF2B5EF4-FFF2-40B4-BE49-F238E27FC236}">
                    <a16:creationId xmlns:a16="http://schemas.microsoft.com/office/drawing/2014/main" id="{8842F038-D42D-6E2D-A72A-6486AB5B47D4}"/>
                  </a:ext>
                </a:extLst>
              </p:cNvPr>
              <p:cNvGrpSpPr/>
              <p:nvPr/>
            </p:nvGrpSpPr>
            <p:grpSpPr>
              <a:xfrm>
                <a:off x="8669464" y="4048981"/>
                <a:ext cx="61817" cy="63722"/>
                <a:chOff x="8669464" y="4048981"/>
                <a:chExt cx="61817" cy="63722"/>
              </a:xfrm>
            </p:grpSpPr>
            <p:sp>
              <p:nvSpPr>
                <p:cNvPr id="2945" name="Freeform: Shape 2944">
                  <a:extLst>
                    <a:ext uri="{FF2B5EF4-FFF2-40B4-BE49-F238E27FC236}">
                      <a16:creationId xmlns:a16="http://schemas.microsoft.com/office/drawing/2014/main" id="{2E21899C-9D80-C899-6C0F-3E6B602E4679}"/>
                    </a:ext>
                  </a:extLst>
                </p:cNvPr>
                <p:cNvSpPr/>
                <p:nvPr/>
              </p:nvSpPr>
              <p:spPr>
                <a:xfrm>
                  <a:off x="8700325"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6" name="Freeform: Shape 2945">
                  <a:extLst>
                    <a:ext uri="{FF2B5EF4-FFF2-40B4-BE49-F238E27FC236}">
                      <a16:creationId xmlns:a16="http://schemas.microsoft.com/office/drawing/2014/main" id="{E198D013-FCAA-94D3-AA7B-6181C0E2A77A}"/>
                    </a:ext>
                  </a:extLst>
                </p:cNvPr>
                <p:cNvSpPr/>
                <p:nvPr/>
              </p:nvSpPr>
              <p:spPr>
                <a:xfrm>
                  <a:off x="86694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4" name="Graphic 1443">
                <a:extLst>
                  <a:ext uri="{FF2B5EF4-FFF2-40B4-BE49-F238E27FC236}">
                    <a16:creationId xmlns:a16="http://schemas.microsoft.com/office/drawing/2014/main" id="{7F903629-8807-D1FD-74A6-F2837A77894B}"/>
                  </a:ext>
                </a:extLst>
              </p:cNvPr>
              <p:cNvGrpSpPr/>
              <p:nvPr/>
            </p:nvGrpSpPr>
            <p:grpSpPr>
              <a:xfrm>
                <a:off x="8432387" y="4048981"/>
                <a:ext cx="61817" cy="63722"/>
                <a:chOff x="8432387" y="4048981"/>
                <a:chExt cx="61817" cy="63722"/>
              </a:xfrm>
            </p:grpSpPr>
            <p:sp>
              <p:nvSpPr>
                <p:cNvPr id="2943" name="Freeform: Shape 2942">
                  <a:extLst>
                    <a:ext uri="{FF2B5EF4-FFF2-40B4-BE49-F238E27FC236}">
                      <a16:creationId xmlns:a16="http://schemas.microsoft.com/office/drawing/2014/main" id="{6FF8CB37-6AE2-82C9-8350-8C4B8AD793C8}"/>
                    </a:ext>
                  </a:extLst>
                </p:cNvPr>
                <p:cNvSpPr/>
                <p:nvPr/>
              </p:nvSpPr>
              <p:spPr>
                <a:xfrm>
                  <a:off x="846334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4" name="Freeform: Shape 2943">
                  <a:extLst>
                    <a:ext uri="{FF2B5EF4-FFF2-40B4-BE49-F238E27FC236}">
                      <a16:creationId xmlns:a16="http://schemas.microsoft.com/office/drawing/2014/main" id="{DB0D4531-046D-64BD-DEE7-3C313DCBE702}"/>
                    </a:ext>
                  </a:extLst>
                </p:cNvPr>
                <p:cNvSpPr/>
                <p:nvPr/>
              </p:nvSpPr>
              <p:spPr>
                <a:xfrm>
                  <a:off x="8432387" y="4080890"/>
                  <a:ext cx="61817" cy="9525"/>
                </a:xfrm>
                <a:custGeom>
                  <a:avLst/>
                  <a:gdLst>
                    <a:gd name="connsiteX0" fmla="*/ 61818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5" name="Graphic 1443">
                <a:extLst>
                  <a:ext uri="{FF2B5EF4-FFF2-40B4-BE49-F238E27FC236}">
                    <a16:creationId xmlns:a16="http://schemas.microsoft.com/office/drawing/2014/main" id="{4201B894-5486-BE72-E01A-191BCCE44B4D}"/>
                  </a:ext>
                </a:extLst>
              </p:cNvPr>
              <p:cNvGrpSpPr/>
              <p:nvPr/>
            </p:nvGrpSpPr>
            <p:grpSpPr>
              <a:xfrm>
                <a:off x="8443436" y="4048981"/>
                <a:ext cx="61817" cy="63722"/>
                <a:chOff x="8443436" y="4048981"/>
                <a:chExt cx="61817" cy="63722"/>
              </a:xfrm>
            </p:grpSpPr>
            <p:sp>
              <p:nvSpPr>
                <p:cNvPr id="2941" name="Freeform: Shape 2940">
                  <a:extLst>
                    <a:ext uri="{FF2B5EF4-FFF2-40B4-BE49-F238E27FC236}">
                      <a16:creationId xmlns:a16="http://schemas.microsoft.com/office/drawing/2014/main" id="{CF89DD1F-D5FF-6D42-EBD8-3E3ABCB1463B}"/>
                    </a:ext>
                  </a:extLst>
                </p:cNvPr>
                <p:cNvSpPr/>
                <p:nvPr/>
              </p:nvSpPr>
              <p:spPr>
                <a:xfrm>
                  <a:off x="8474392"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2" name="Freeform: Shape 2941">
                  <a:extLst>
                    <a:ext uri="{FF2B5EF4-FFF2-40B4-BE49-F238E27FC236}">
                      <a16:creationId xmlns:a16="http://schemas.microsoft.com/office/drawing/2014/main" id="{23EAEC88-FC10-4CF3-6068-35E6D9CAC9DC}"/>
                    </a:ext>
                  </a:extLst>
                </p:cNvPr>
                <p:cNvSpPr/>
                <p:nvPr/>
              </p:nvSpPr>
              <p:spPr>
                <a:xfrm>
                  <a:off x="844343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6" name="Graphic 1443">
                <a:extLst>
                  <a:ext uri="{FF2B5EF4-FFF2-40B4-BE49-F238E27FC236}">
                    <a16:creationId xmlns:a16="http://schemas.microsoft.com/office/drawing/2014/main" id="{B096B023-FD6A-E908-3432-85AD8527DC5E}"/>
                  </a:ext>
                </a:extLst>
              </p:cNvPr>
              <p:cNvGrpSpPr/>
              <p:nvPr/>
            </p:nvGrpSpPr>
            <p:grpSpPr>
              <a:xfrm>
                <a:off x="8558117" y="4048981"/>
                <a:ext cx="61817" cy="63722"/>
                <a:chOff x="8558117" y="4048981"/>
                <a:chExt cx="61817" cy="63722"/>
              </a:xfrm>
            </p:grpSpPr>
            <p:sp>
              <p:nvSpPr>
                <p:cNvPr id="2939" name="Freeform: Shape 2938">
                  <a:extLst>
                    <a:ext uri="{FF2B5EF4-FFF2-40B4-BE49-F238E27FC236}">
                      <a16:creationId xmlns:a16="http://schemas.microsoft.com/office/drawing/2014/main" id="{9228F0D2-2662-26F8-4AEE-5862F4939812}"/>
                    </a:ext>
                  </a:extLst>
                </p:cNvPr>
                <p:cNvSpPr/>
                <p:nvPr/>
              </p:nvSpPr>
              <p:spPr>
                <a:xfrm>
                  <a:off x="85889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40" name="Freeform: Shape 2939">
                  <a:extLst>
                    <a:ext uri="{FF2B5EF4-FFF2-40B4-BE49-F238E27FC236}">
                      <a16:creationId xmlns:a16="http://schemas.microsoft.com/office/drawing/2014/main" id="{1DDCCABD-EF09-FB9A-DAC6-D11E08272CB8}"/>
                    </a:ext>
                  </a:extLst>
                </p:cNvPr>
                <p:cNvSpPr/>
                <p:nvPr/>
              </p:nvSpPr>
              <p:spPr>
                <a:xfrm>
                  <a:off x="85581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7" name="Graphic 1443">
                <a:extLst>
                  <a:ext uri="{FF2B5EF4-FFF2-40B4-BE49-F238E27FC236}">
                    <a16:creationId xmlns:a16="http://schemas.microsoft.com/office/drawing/2014/main" id="{2BE88D44-0418-2790-3BA5-3ECEEF907113}"/>
                  </a:ext>
                </a:extLst>
              </p:cNvPr>
              <p:cNvGrpSpPr/>
              <p:nvPr/>
            </p:nvGrpSpPr>
            <p:grpSpPr>
              <a:xfrm>
                <a:off x="8569166" y="4048981"/>
                <a:ext cx="61817" cy="63722"/>
                <a:chOff x="8569166" y="4048981"/>
                <a:chExt cx="61817" cy="63722"/>
              </a:xfrm>
            </p:grpSpPr>
            <p:sp>
              <p:nvSpPr>
                <p:cNvPr id="2937" name="Freeform: Shape 2936">
                  <a:extLst>
                    <a:ext uri="{FF2B5EF4-FFF2-40B4-BE49-F238E27FC236}">
                      <a16:creationId xmlns:a16="http://schemas.microsoft.com/office/drawing/2014/main" id="{2D0EEA32-7509-48DF-CA92-1C7B48AC8E54}"/>
                    </a:ext>
                  </a:extLst>
                </p:cNvPr>
                <p:cNvSpPr/>
                <p:nvPr/>
              </p:nvSpPr>
              <p:spPr>
                <a:xfrm>
                  <a:off x="860002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8" name="Freeform: Shape 2937">
                  <a:extLst>
                    <a:ext uri="{FF2B5EF4-FFF2-40B4-BE49-F238E27FC236}">
                      <a16:creationId xmlns:a16="http://schemas.microsoft.com/office/drawing/2014/main" id="{87B9650A-A7F3-6583-34AA-8EA1856E5ED7}"/>
                    </a:ext>
                  </a:extLst>
                </p:cNvPr>
                <p:cNvSpPr/>
                <p:nvPr/>
              </p:nvSpPr>
              <p:spPr>
                <a:xfrm>
                  <a:off x="856916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8" name="Graphic 1443">
                <a:extLst>
                  <a:ext uri="{FF2B5EF4-FFF2-40B4-BE49-F238E27FC236}">
                    <a16:creationId xmlns:a16="http://schemas.microsoft.com/office/drawing/2014/main" id="{95C193BC-52B0-053F-92F5-E3BCB33A22E5}"/>
                  </a:ext>
                </a:extLst>
              </p:cNvPr>
              <p:cNvGrpSpPr/>
              <p:nvPr/>
            </p:nvGrpSpPr>
            <p:grpSpPr>
              <a:xfrm>
                <a:off x="8489727" y="4048981"/>
                <a:ext cx="61817" cy="63722"/>
                <a:chOff x="8489727" y="4048981"/>
                <a:chExt cx="61817" cy="63722"/>
              </a:xfrm>
            </p:grpSpPr>
            <p:sp>
              <p:nvSpPr>
                <p:cNvPr id="2935" name="Freeform: Shape 2934">
                  <a:extLst>
                    <a:ext uri="{FF2B5EF4-FFF2-40B4-BE49-F238E27FC236}">
                      <a16:creationId xmlns:a16="http://schemas.microsoft.com/office/drawing/2014/main" id="{67C05D48-CC9E-8345-55BE-426EF9B44C96}"/>
                    </a:ext>
                  </a:extLst>
                </p:cNvPr>
                <p:cNvSpPr/>
                <p:nvPr/>
              </p:nvSpPr>
              <p:spPr>
                <a:xfrm>
                  <a:off x="852058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6" name="Freeform: Shape 2935">
                  <a:extLst>
                    <a:ext uri="{FF2B5EF4-FFF2-40B4-BE49-F238E27FC236}">
                      <a16:creationId xmlns:a16="http://schemas.microsoft.com/office/drawing/2014/main" id="{C4D977C3-B228-6D24-A3DB-EBA059A1026E}"/>
                    </a:ext>
                  </a:extLst>
                </p:cNvPr>
                <p:cNvSpPr/>
                <p:nvPr/>
              </p:nvSpPr>
              <p:spPr>
                <a:xfrm>
                  <a:off x="848972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69" name="Graphic 1443">
                <a:extLst>
                  <a:ext uri="{FF2B5EF4-FFF2-40B4-BE49-F238E27FC236}">
                    <a16:creationId xmlns:a16="http://schemas.microsoft.com/office/drawing/2014/main" id="{891A23AD-84E0-A7A7-23BC-93A8F6DECB10}"/>
                  </a:ext>
                </a:extLst>
              </p:cNvPr>
              <p:cNvGrpSpPr/>
              <p:nvPr/>
            </p:nvGrpSpPr>
            <p:grpSpPr>
              <a:xfrm>
                <a:off x="8538400" y="4048981"/>
                <a:ext cx="61817" cy="63722"/>
                <a:chOff x="8538400" y="4048981"/>
                <a:chExt cx="61817" cy="63722"/>
              </a:xfrm>
            </p:grpSpPr>
            <p:sp>
              <p:nvSpPr>
                <p:cNvPr id="2933" name="Freeform: Shape 2932">
                  <a:extLst>
                    <a:ext uri="{FF2B5EF4-FFF2-40B4-BE49-F238E27FC236}">
                      <a16:creationId xmlns:a16="http://schemas.microsoft.com/office/drawing/2014/main" id="{95CF1301-5D0C-89CA-3347-50CE673153A1}"/>
                    </a:ext>
                  </a:extLst>
                </p:cNvPr>
                <p:cNvSpPr/>
                <p:nvPr/>
              </p:nvSpPr>
              <p:spPr>
                <a:xfrm>
                  <a:off x="8569261"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4" name="Freeform: Shape 2933">
                  <a:extLst>
                    <a:ext uri="{FF2B5EF4-FFF2-40B4-BE49-F238E27FC236}">
                      <a16:creationId xmlns:a16="http://schemas.microsoft.com/office/drawing/2014/main" id="{7290C9DC-12BB-2E2B-FEF0-168BCD986045}"/>
                    </a:ext>
                  </a:extLst>
                </p:cNvPr>
                <p:cNvSpPr/>
                <p:nvPr/>
              </p:nvSpPr>
              <p:spPr>
                <a:xfrm>
                  <a:off x="8538400"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0" name="Graphic 1443">
                <a:extLst>
                  <a:ext uri="{FF2B5EF4-FFF2-40B4-BE49-F238E27FC236}">
                    <a16:creationId xmlns:a16="http://schemas.microsoft.com/office/drawing/2014/main" id="{13E9EFE8-B3C5-D339-13B4-625C1C48C63F}"/>
                  </a:ext>
                </a:extLst>
              </p:cNvPr>
              <p:cNvGrpSpPr/>
              <p:nvPr/>
            </p:nvGrpSpPr>
            <p:grpSpPr>
              <a:xfrm>
                <a:off x="8293417" y="4048981"/>
                <a:ext cx="61817" cy="63722"/>
                <a:chOff x="8293417" y="4048981"/>
                <a:chExt cx="61817" cy="63722"/>
              </a:xfrm>
            </p:grpSpPr>
            <p:sp>
              <p:nvSpPr>
                <p:cNvPr id="2931" name="Freeform: Shape 2930">
                  <a:extLst>
                    <a:ext uri="{FF2B5EF4-FFF2-40B4-BE49-F238E27FC236}">
                      <a16:creationId xmlns:a16="http://schemas.microsoft.com/office/drawing/2014/main" id="{08883E6B-D8CA-6CD2-EF77-873407B77375}"/>
                    </a:ext>
                  </a:extLst>
                </p:cNvPr>
                <p:cNvSpPr/>
                <p:nvPr/>
              </p:nvSpPr>
              <p:spPr>
                <a:xfrm>
                  <a:off x="83242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2" name="Freeform: Shape 2931">
                  <a:extLst>
                    <a:ext uri="{FF2B5EF4-FFF2-40B4-BE49-F238E27FC236}">
                      <a16:creationId xmlns:a16="http://schemas.microsoft.com/office/drawing/2014/main" id="{626BB5F8-661E-6675-C44F-11756F82210B}"/>
                    </a:ext>
                  </a:extLst>
                </p:cNvPr>
                <p:cNvSpPr/>
                <p:nvPr/>
              </p:nvSpPr>
              <p:spPr>
                <a:xfrm>
                  <a:off x="82934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1" name="Graphic 1443">
                <a:extLst>
                  <a:ext uri="{FF2B5EF4-FFF2-40B4-BE49-F238E27FC236}">
                    <a16:creationId xmlns:a16="http://schemas.microsoft.com/office/drawing/2014/main" id="{F9BCC982-08D6-210D-4DCC-0024EE23E646}"/>
                  </a:ext>
                </a:extLst>
              </p:cNvPr>
              <p:cNvGrpSpPr/>
              <p:nvPr/>
            </p:nvGrpSpPr>
            <p:grpSpPr>
              <a:xfrm>
                <a:off x="8248364" y="4048981"/>
                <a:ext cx="61817" cy="63722"/>
                <a:chOff x="8248364" y="4048981"/>
                <a:chExt cx="61817" cy="63722"/>
              </a:xfrm>
            </p:grpSpPr>
            <p:sp>
              <p:nvSpPr>
                <p:cNvPr id="2929" name="Freeform: Shape 2928">
                  <a:extLst>
                    <a:ext uri="{FF2B5EF4-FFF2-40B4-BE49-F238E27FC236}">
                      <a16:creationId xmlns:a16="http://schemas.microsoft.com/office/drawing/2014/main" id="{15C9951B-A172-ED90-DDFB-DD02DE7079FE}"/>
                    </a:ext>
                  </a:extLst>
                </p:cNvPr>
                <p:cNvSpPr/>
                <p:nvPr/>
              </p:nvSpPr>
              <p:spPr>
                <a:xfrm>
                  <a:off x="8279320"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30" name="Freeform: Shape 2929">
                  <a:extLst>
                    <a:ext uri="{FF2B5EF4-FFF2-40B4-BE49-F238E27FC236}">
                      <a16:creationId xmlns:a16="http://schemas.microsoft.com/office/drawing/2014/main" id="{1C9FFF50-7CAF-117B-F4D7-B93AAFFAA658}"/>
                    </a:ext>
                  </a:extLst>
                </p:cNvPr>
                <p:cNvSpPr/>
                <p:nvPr/>
              </p:nvSpPr>
              <p:spPr>
                <a:xfrm>
                  <a:off x="82483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2" name="Graphic 1443">
                <a:extLst>
                  <a:ext uri="{FF2B5EF4-FFF2-40B4-BE49-F238E27FC236}">
                    <a16:creationId xmlns:a16="http://schemas.microsoft.com/office/drawing/2014/main" id="{9FB65D7C-D87D-7BC0-CF00-2B068E942FDC}"/>
                  </a:ext>
                </a:extLst>
              </p:cNvPr>
              <p:cNvGrpSpPr/>
              <p:nvPr/>
            </p:nvGrpSpPr>
            <p:grpSpPr>
              <a:xfrm>
                <a:off x="8217503" y="4048981"/>
                <a:ext cx="61817" cy="63722"/>
                <a:chOff x="8217503" y="4048981"/>
                <a:chExt cx="61817" cy="63722"/>
              </a:xfrm>
            </p:grpSpPr>
            <p:sp>
              <p:nvSpPr>
                <p:cNvPr id="2927" name="Freeform: Shape 2926">
                  <a:extLst>
                    <a:ext uri="{FF2B5EF4-FFF2-40B4-BE49-F238E27FC236}">
                      <a16:creationId xmlns:a16="http://schemas.microsoft.com/office/drawing/2014/main" id="{1177A965-01DB-1232-7D57-FCEBF106969C}"/>
                    </a:ext>
                  </a:extLst>
                </p:cNvPr>
                <p:cNvSpPr/>
                <p:nvPr/>
              </p:nvSpPr>
              <p:spPr>
                <a:xfrm>
                  <a:off x="824836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8" name="Freeform: Shape 2927">
                  <a:extLst>
                    <a:ext uri="{FF2B5EF4-FFF2-40B4-BE49-F238E27FC236}">
                      <a16:creationId xmlns:a16="http://schemas.microsoft.com/office/drawing/2014/main" id="{28CADAE8-447C-7946-BF4B-06EB02EF199E}"/>
                    </a:ext>
                  </a:extLst>
                </p:cNvPr>
                <p:cNvSpPr/>
                <p:nvPr/>
              </p:nvSpPr>
              <p:spPr>
                <a:xfrm>
                  <a:off x="8217503"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3" name="Graphic 1443">
                <a:extLst>
                  <a:ext uri="{FF2B5EF4-FFF2-40B4-BE49-F238E27FC236}">
                    <a16:creationId xmlns:a16="http://schemas.microsoft.com/office/drawing/2014/main" id="{AA255973-4EC2-807A-E293-AD2DE31AD1EA}"/>
                  </a:ext>
                </a:extLst>
              </p:cNvPr>
              <p:cNvGrpSpPr/>
              <p:nvPr/>
            </p:nvGrpSpPr>
            <p:grpSpPr>
              <a:xfrm>
                <a:off x="8192738" y="4048981"/>
                <a:ext cx="61817" cy="63722"/>
                <a:chOff x="8192738" y="4048981"/>
                <a:chExt cx="61817" cy="63722"/>
              </a:xfrm>
            </p:grpSpPr>
            <p:sp>
              <p:nvSpPr>
                <p:cNvPr id="2925" name="Freeform: Shape 2924">
                  <a:extLst>
                    <a:ext uri="{FF2B5EF4-FFF2-40B4-BE49-F238E27FC236}">
                      <a16:creationId xmlns:a16="http://schemas.microsoft.com/office/drawing/2014/main" id="{E495D02A-3D1E-46B7-3D6A-AFB54411FCD3}"/>
                    </a:ext>
                  </a:extLst>
                </p:cNvPr>
                <p:cNvSpPr/>
                <p:nvPr/>
              </p:nvSpPr>
              <p:spPr>
                <a:xfrm>
                  <a:off x="822369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6" name="Freeform: Shape 2925">
                  <a:extLst>
                    <a:ext uri="{FF2B5EF4-FFF2-40B4-BE49-F238E27FC236}">
                      <a16:creationId xmlns:a16="http://schemas.microsoft.com/office/drawing/2014/main" id="{85821F4D-FFBB-B324-25FD-E0D23DE96471}"/>
                    </a:ext>
                  </a:extLst>
                </p:cNvPr>
                <p:cNvSpPr/>
                <p:nvPr/>
              </p:nvSpPr>
              <p:spPr>
                <a:xfrm>
                  <a:off x="8192738"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4" name="Graphic 1443">
                <a:extLst>
                  <a:ext uri="{FF2B5EF4-FFF2-40B4-BE49-F238E27FC236}">
                    <a16:creationId xmlns:a16="http://schemas.microsoft.com/office/drawing/2014/main" id="{9D1B7E7D-06EB-4F55-2631-3AEE21A3E1BC}"/>
                  </a:ext>
                </a:extLst>
              </p:cNvPr>
              <p:cNvGrpSpPr/>
              <p:nvPr/>
            </p:nvGrpSpPr>
            <p:grpSpPr>
              <a:xfrm>
                <a:off x="8186547" y="4048981"/>
                <a:ext cx="61817" cy="63722"/>
                <a:chOff x="8186547" y="4048981"/>
                <a:chExt cx="61817" cy="63722"/>
              </a:xfrm>
            </p:grpSpPr>
            <p:sp>
              <p:nvSpPr>
                <p:cNvPr id="2923" name="Freeform: Shape 2922">
                  <a:extLst>
                    <a:ext uri="{FF2B5EF4-FFF2-40B4-BE49-F238E27FC236}">
                      <a16:creationId xmlns:a16="http://schemas.microsoft.com/office/drawing/2014/main" id="{79F90390-CD11-7BD2-97BC-28C121FEE8B6}"/>
                    </a:ext>
                  </a:extLst>
                </p:cNvPr>
                <p:cNvSpPr/>
                <p:nvPr/>
              </p:nvSpPr>
              <p:spPr>
                <a:xfrm>
                  <a:off x="821750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4" name="Freeform: Shape 2923">
                  <a:extLst>
                    <a:ext uri="{FF2B5EF4-FFF2-40B4-BE49-F238E27FC236}">
                      <a16:creationId xmlns:a16="http://schemas.microsoft.com/office/drawing/2014/main" id="{0B2F4FCC-EB91-A1EC-98F2-F91E0F271536}"/>
                    </a:ext>
                  </a:extLst>
                </p:cNvPr>
                <p:cNvSpPr/>
                <p:nvPr/>
              </p:nvSpPr>
              <p:spPr>
                <a:xfrm>
                  <a:off x="818654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5" name="Graphic 1443">
                <a:extLst>
                  <a:ext uri="{FF2B5EF4-FFF2-40B4-BE49-F238E27FC236}">
                    <a16:creationId xmlns:a16="http://schemas.microsoft.com/office/drawing/2014/main" id="{9BA13272-7608-8C20-930E-54C226614852}"/>
                  </a:ext>
                </a:extLst>
              </p:cNvPr>
              <p:cNvGrpSpPr/>
              <p:nvPr/>
            </p:nvGrpSpPr>
            <p:grpSpPr>
              <a:xfrm>
                <a:off x="8155686" y="4048981"/>
                <a:ext cx="61817" cy="63722"/>
                <a:chOff x="8155686" y="4048981"/>
                <a:chExt cx="61817" cy="63722"/>
              </a:xfrm>
            </p:grpSpPr>
            <p:sp>
              <p:nvSpPr>
                <p:cNvPr id="2921" name="Freeform: Shape 2920">
                  <a:extLst>
                    <a:ext uri="{FF2B5EF4-FFF2-40B4-BE49-F238E27FC236}">
                      <a16:creationId xmlns:a16="http://schemas.microsoft.com/office/drawing/2014/main" id="{F9F0A698-1DC8-D5A0-5F8B-96915BEBD642}"/>
                    </a:ext>
                  </a:extLst>
                </p:cNvPr>
                <p:cNvSpPr/>
                <p:nvPr/>
              </p:nvSpPr>
              <p:spPr>
                <a:xfrm>
                  <a:off x="818654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2" name="Freeform: Shape 2921">
                  <a:extLst>
                    <a:ext uri="{FF2B5EF4-FFF2-40B4-BE49-F238E27FC236}">
                      <a16:creationId xmlns:a16="http://schemas.microsoft.com/office/drawing/2014/main" id="{DFF4204B-F981-868E-B152-F7EBBE2A2F75}"/>
                    </a:ext>
                  </a:extLst>
                </p:cNvPr>
                <p:cNvSpPr/>
                <p:nvPr/>
              </p:nvSpPr>
              <p:spPr>
                <a:xfrm>
                  <a:off x="815568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6" name="Graphic 1443">
                <a:extLst>
                  <a:ext uri="{FF2B5EF4-FFF2-40B4-BE49-F238E27FC236}">
                    <a16:creationId xmlns:a16="http://schemas.microsoft.com/office/drawing/2014/main" id="{949D3293-01E2-6BD7-BD08-14F68C1E7CB5}"/>
                  </a:ext>
                </a:extLst>
              </p:cNvPr>
              <p:cNvGrpSpPr/>
              <p:nvPr/>
            </p:nvGrpSpPr>
            <p:grpSpPr>
              <a:xfrm>
                <a:off x="8155686" y="3937063"/>
                <a:ext cx="61817" cy="63722"/>
                <a:chOff x="8155686" y="3937063"/>
                <a:chExt cx="61817" cy="63722"/>
              </a:xfrm>
            </p:grpSpPr>
            <p:sp>
              <p:nvSpPr>
                <p:cNvPr id="2919" name="Freeform: Shape 2918">
                  <a:extLst>
                    <a:ext uri="{FF2B5EF4-FFF2-40B4-BE49-F238E27FC236}">
                      <a16:creationId xmlns:a16="http://schemas.microsoft.com/office/drawing/2014/main" id="{3C0D632F-6E1A-2081-4BAA-DB2C28D2DF32}"/>
                    </a:ext>
                  </a:extLst>
                </p:cNvPr>
                <p:cNvSpPr/>
                <p:nvPr/>
              </p:nvSpPr>
              <p:spPr>
                <a:xfrm>
                  <a:off x="818654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20" name="Freeform: Shape 2919">
                  <a:extLst>
                    <a:ext uri="{FF2B5EF4-FFF2-40B4-BE49-F238E27FC236}">
                      <a16:creationId xmlns:a16="http://schemas.microsoft.com/office/drawing/2014/main" id="{D35BCF9F-E7FF-C21F-8996-958610880089}"/>
                    </a:ext>
                  </a:extLst>
                </p:cNvPr>
                <p:cNvSpPr/>
                <p:nvPr/>
              </p:nvSpPr>
              <p:spPr>
                <a:xfrm>
                  <a:off x="8155686" y="396897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7" name="Graphic 1443">
                <a:extLst>
                  <a:ext uri="{FF2B5EF4-FFF2-40B4-BE49-F238E27FC236}">
                    <a16:creationId xmlns:a16="http://schemas.microsoft.com/office/drawing/2014/main" id="{3B2FE82C-4A12-0B44-80EA-CEC76186D99A}"/>
                  </a:ext>
                </a:extLst>
              </p:cNvPr>
              <p:cNvGrpSpPr/>
              <p:nvPr/>
            </p:nvGrpSpPr>
            <p:grpSpPr>
              <a:xfrm>
                <a:off x="8108346" y="3833431"/>
                <a:ext cx="61817" cy="63722"/>
                <a:chOff x="8108346" y="3833431"/>
                <a:chExt cx="61817" cy="63722"/>
              </a:xfrm>
            </p:grpSpPr>
            <p:sp>
              <p:nvSpPr>
                <p:cNvPr id="2917" name="Freeform: Shape 2916">
                  <a:extLst>
                    <a:ext uri="{FF2B5EF4-FFF2-40B4-BE49-F238E27FC236}">
                      <a16:creationId xmlns:a16="http://schemas.microsoft.com/office/drawing/2014/main" id="{72815E5E-BA2B-6DF8-6EB1-4321B21AF6F2}"/>
                    </a:ext>
                  </a:extLst>
                </p:cNvPr>
                <p:cNvSpPr/>
                <p:nvPr/>
              </p:nvSpPr>
              <p:spPr>
                <a:xfrm>
                  <a:off x="813930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8" name="Freeform: Shape 2917">
                  <a:extLst>
                    <a:ext uri="{FF2B5EF4-FFF2-40B4-BE49-F238E27FC236}">
                      <a16:creationId xmlns:a16="http://schemas.microsoft.com/office/drawing/2014/main" id="{EEB29690-FC8A-4C25-2F5D-A11A8E8B812D}"/>
                    </a:ext>
                  </a:extLst>
                </p:cNvPr>
                <p:cNvSpPr/>
                <p:nvPr/>
              </p:nvSpPr>
              <p:spPr>
                <a:xfrm>
                  <a:off x="810834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8" name="Graphic 1443">
                <a:extLst>
                  <a:ext uri="{FF2B5EF4-FFF2-40B4-BE49-F238E27FC236}">
                    <a16:creationId xmlns:a16="http://schemas.microsoft.com/office/drawing/2014/main" id="{50ED7FC7-5D14-3205-E87F-C3F1C9E84B8E}"/>
                  </a:ext>
                </a:extLst>
              </p:cNvPr>
              <p:cNvGrpSpPr/>
              <p:nvPr/>
            </p:nvGrpSpPr>
            <p:grpSpPr>
              <a:xfrm>
                <a:off x="7974425" y="3833431"/>
                <a:ext cx="61817" cy="63722"/>
                <a:chOff x="7974425" y="3833431"/>
                <a:chExt cx="61817" cy="63722"/>
              </a:xfrm>
            </p:grpSpPr>
            <p:sp>
              <p:nvSpPr>
                <p:cNvPr id="2915" name="Freeform: Shape 2914">
                  <a:extLst>
                    <a:ext uri="{FF2B5EF4-FFF2-40B4-BE49-F238E27FC236}">
                      <a16:creationId xmlns:a16="http://schemas.microsoft.com/office/drawing/2014/main" id="{B5E3809D-B78C-63F1-D0E5-E818E0F156F0}"/>
                    </a:ext>
                  </a:extLst>
                </p:cNvPr>
                <p:cNvSpPr/>
                <p:nvPr/>
              </p:nvSpPr>
              <p:spPr>
                <a:xfrm>
                  <a:off x="80053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6" name="Freeform: Shape 2915">
                  <a:extLst>
                    <a:ext uri="{FF2B5EF4-FFF2-40B4-BE49-F238E27FC236}">
                      <a16:creationId xmlns:a16="http://schemas.microsoft.com/office/drawing/2014/main" id="{D47BB3D4-F101-0B15-9702-D703C5DC8E4F}"/>
                    </a:ext>
                  </a:extLst>
                </p:cNvPr>
                <p:cNvSpPr/>
                <p:nvPr/>
              </p:nvSpPr>
              <p:spPr>
                <a:xfrm>
                  <a:off x="79744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79" name="Graphic 1443">
                <a:extLst>
                  <a:ext uri="{FF2B5EF4-FFF2-40B4-BE49-F238E27FC236}">
                    <a16:creationId xmlns:a16="http://schemas.microsoft.com/office/drawing/2014/main" id="{64E47D5D-6063-CBBB-7A46-A33EBE4FFCD0}"/>
                  </a:ext>
                </a:extLst>
              </p:cNvPr>
              <p:cNvGrpSpPr/>
              <p:nvPr/>
            </p:nvGrpSpPr>
            <p:grpSpPr>
              <a:xfrm>
                <a:off x="7965090" y="3833431"/>
                <a:ext cx="61817" cy="63722"/>
                <a:chOff x="7965090" y="3833431"/>
                <a:chExt cx="61817" cy="63722"/>
              </a:xfrm>
            </p:grpSpPr>
            <p:sp>
              <p:nvSpPr>
                <p:cNvPr id="2913" name="Freeform: Shape 2912">
                  <a:extLst>
                    <a:ext uri="{FF2B5EF4-FFF2-40B4-BE49-F238E27FC236}">
                      <a16:creationId xmlns:a16="http://schemas.microsoft.com/office/drawing/2014/main" id="{07B20EB2-6845-781E-E7C6-1B4A5BA62EFE}"/>
                    </a:ext>
                  </a:extLst>
                </p:cNvPr>
                <p:cNvSpPr/>
                <p:nvPr/>
              </p:nvSpPr>
              <p:spPr>
                <a:xfrm>
                  <a:off x="799595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4" name="Freeform: Shape 2913">
                  <a:extLst>
                    <a:ext uri="{FF2B5EF4-FFF2-40B4-BE49-F238E27FC236}">
                      <a16:creationId xmlns:a16="http://schemas.microsoft.com/office/drawing/2014/main" id="{C88E5002-1556-0ED2-39F8-5FAB6DD7C5A9}"/>
                    </a:ext>
                  </a:extLst>
                </p:cNvPr>
                <p:cNvSpPr/>
                <p:nvPr/>
              </p:nvSpPr>
              <p:spPr>
                <a:xfrm>
                  <a:off x="796509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0" name="Graphic 1443">
                <a:extLst>
                  <a:ext uri="{FF2B5EF4-FFF2-40B4-BE49-F238E27FC236}">
                    <a16:creationId xmlns:a16="http://schemas.microsoft.com/office/drawing/2014/main" id="{3C5392CB-5751-00C2-D88E-CD7C7A26F224}"/>
                  </a:ext>
                </a:extLst>
              </p:cNvPr>
              <p:cNvGrpSpPr/>
              <p:nvPr/>
            </p:nvGrpSpPr>
            <p:grpSpPr>
              <a:xfrm>
                <a:off x="7886033" y="3833431"/>
                <a:ext cx="61817" cy="63722"/>
                <a:chOff x="7886033" y="3833431"/>
                <a:chExt cx="61817" cy="63722"/>
              </a:xfrm>
            </p:grpSpPr>
            <p:sp>
              <p:nvSpPr>
                <p:cNvPr id="2911" name="Freeform: Shape 2910">
                  <a:extLst>
                    <a:ext uri="{FF2B5EF4-FFF2-40B4-BE49-F238E27FC236}">
                      <a16:creationId xmlns:a16="http://schemas.microsoft.com/office/drawing/2014/main" id="{E79AA247-6FDE-7E89-4C48-617F536B2BE3}"/>
                    </a:ext>
                  </a:extLst>
                </p:cNvPr>
                <p:cNvSpPr/>
                <p:nvPr/>
              </p:nvSpPr>
              <p:spPr>
                <a:xfrm>
                  <a:off x="7916989"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2" name="Freeform: Shape 2911">
                  <a:extLst>
                    <a:ext uri="{FF2B5EF4-FFF2-40B4-BE49-F238E27FC236}">
                      <a16:creationId xmlns:a16="http://schemas.microsoft.com/office/drawing/2014/main" id="{59D1B6F2-7B05-52C9-057E-37C660ED311D}"/>
                    </a:ext>
                  </a:extLst>
                </p:cNvPr>
                <p:cNvSpPr/>
                <p:nvPr/>
              </p:nvSpPr>
              <p:spPr>
                <a:xfrm>
                  <a:off x="788603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1" name="Graphic 1443">
                <a:extLst>
                  <a:ext uri="{FF2B5EF4-FFF2-40B4-BE49-F238E27FC236}">
                    <a16:creationId xmlns:a16="http://schemas.microsoft.com/office/drawing/2014/main" id="{96C77962-4335-CA9F-E75A-8F99562D2338}"/>
                  </a:ext>
                </a:extLst>
              </p:cNvPr>
              <p:cNvGrpSpPr/>
              <p:nvPr/>
            </p:nvGrpSpPr>
            <p:grpSpPr>
              <a:xfrm>
                <a:off x="7675530" y="3833431"/>
                <a:ext cx="61817" cy="63722"/>
                <a:chOff x="7675530" y="3833431"/>
                <a:chExt cx="61817" cy="63722"/>
              </a:xfrm>
            </p:grpSpPr>
            <p:sp>
              <p:nvSpPr>
                <p:cNvPr id="2909" name="Freeform: Shape 2908">
                  <a:extLst>
                    <a:ext uri="{FF2B5EF4-FFF2-40B4-BE49-F238E27FC236}">
                      <a16:creationId xmlns:a16="http://schemas.microsoft.com/office/drawing/2014/main" id="{F40F4B9D-2BB1-00CE-D0D6-469CBE6A8A0B}"/>
                    </a:ext>
                  </a:extLst>
                </p:cNvPr>
                <p:cNvSpPr/>
                <p:nvPr/>
              </p:nvSpPr>
              <p:spPr>
                <a:xfrm>
                  <a:off x="77063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10" name="Freeform: Shape 2909">
                  <a:extLst>
                    <a:ext uri="{FF2B5EF4-FFF2-40B4-BE49-F238E27FC236}">
                      <a16:creationId xmlns:a16="http://schemas.microsoft.com/office/drawing/2014/main" id="{0450C969-5C59-E4FF-AFE3-E44B8EEE1658}"/>
                    </a:ext>
                  </a:extLst>
                </p:cNvPr>
                <p:cNvSpPr/>
                <p:nvPr/>
              </p:nvSpPr>
              <p:spPr>
                <a:xfrm>
                  <a:off x="76755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2" name="Graphic 1443">
                <a:extLst>
                  <a:ext uri="{FF2B5EF4-FFF2-40B4-BE49-F238E27FC236}">
                    <a16:creationId xmlns:a16="http://schemas.microsoft.com/office/drawing/2014/main" id="{9C00122C-3E8A-9914-4470-D3BC1A7FFAD9}"/>
                  </a:ext>
                </a:extLst>
              </p:cNvPr>
              <p:cNvGrpSpPr/>
              <p:nvPr/>
            </p:nvGrpSpPr>
            <p:grpSpPr>
              <a:xfrm>
                <a:off x="7629715" y="3796569"/>
                <a:ext cx="61817" cy="63626"/>
                <a:chOff x="7629715" y="3796569"/>
                <a:chExt cx="61817" cy="63626"/>
              </a:xfrm>
            </p:grpSpPr>
            <p:sp>
              <p:nvSpPr>
                <p:cNvPr id="2907" name="Freeform: Shape 2906">
                  <a:extLst>
                    <a:ext uri="{FF2B5EF4-FFF2-40B4-BE49-F238E27FC236}">
                      <a16:creationId xmlns:a16="http://schemas.microsoft.com/office/drawing/2014/main" id="{5C3A6D28-E5F1-FC0B-A216-2A0460A1EC7A}"/>
                    </a:ext>
                  </a:extLst>
                </p:cNvPr>
                <p:cNvSpPr/>
                <p:nvPr/>
              </p:nvSpPr>
              <p:spPr>
                <a:xfrm>
                  <a:off x="7660671"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8" name="Freeform: Shape 2907">
                  <a:extLst>
                    <a:ext uri="{FF2B5EF4-FFF2-40B4-BE49-F238E27FC236}">
                      <a16:creationId xmlns:a16="http://schemas.microsoft.com/office/drawing/2014/main" id="{2278134D-0405-96AA-04AB-5CC217D0DD3C}"/>
                    </a:ext>
                  </a:extLst>
                </p:cNvPr>
                <p:cNvSpPr/>
                <p:nvPr/>
              </p:nvSpPr>
              <p:spPr>
                <a:xfrm>
                  <a:off x="7629715"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3" name="Graphic 1443">
                <a:extLst>
                  <a:ext uri="{FF2B5EF4-FFF2-40B4-BE49-F238E27FC236}">
                    <a16:creationId xmlns:a16="http://schemas.microsoft.com/office/drawing/2014/main" id="{AEE60FB7-DF2E-BB3B-8184-B7B0D6A45E90}"/>
                  </a:ext>
                </a:extLst>
              </p:cNvPr>
              <p:cNvGrpSpPr/>
              <p:nvPr/>
            </p:nvGrpSpPr>
            <p:grpSpPr>
              <a:xfrm>
                <a:off x="7605998" y="3796569"/>
                <a:ext cx="61817" cy="63626"/>
                <a:chOff x="7605998" y="3796569"/>
                <a:chExt cx="61817" cy="63626"/>
              </a:xfrm>
            </p:grpSpPr>
            <p:sp>
              <p:nvSpPr>
                <p:cNvPr id="2905" name="Freeform: Shape 2904">
                  <a:extLst>
                    <a:ext uri="{FF2B5EF4-FFF2-40B4-BE49-F238E27FC236}">
                      <a16:creationId xmlns:a16="http://schemas.microsoft.com/office/drawing/2014/main" id="{0C2B1BAB-68BE-6793-35E3-F41F6E6C3BF3}"/>
                    </a:ext>
                  </a:extLst>
                </p:cNvPr>
                <p:cNvSpPr/>
                <p:nvPr/>
              </p:nvSpPr>
              <p:spPr>
                <a:xfrm>
                  <a:off x="7636859"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6" name="Freeform: Shape 2905">
                  <a:extLst>
                    <a:ext uri="{FF2B5EF4-FFF2-40B4-BE49-F238E27FC236}">
                      <a16:creationId xmlns:a16="http://schemas.microsoft.com/office/drawing/2014/main" id="{4F63BDC6-9677-A63B-235C-74D85020A97A}"/>
                    </a:ext>
                  </a:extLst>
                </p:cNvPr>
                <p:cNvSpPr/>
                <p:nvPr/>
              </p:nvSpPr>
              <p:spPr>
                <a:xfrm>
                  <a:off x="7605998"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4" name="Graphic 1443">
                <a:extLst>
                  <a:ext uri="{FF2B5EF4-FFF2-40B4-BE49-F238E27FC236}">
                    <a16:creationId xmlns:a16="http://schemas.microsoft.com/office/drawing/2014/main" id="{C2BF209F-6813-9BFA-EBF2-E3E3BCBA6F1C}"/>
                  </a:ext>
                </a:extLst>
              </p:cNvPr>
              <p:cNvGrpSpPr/>
              <p:nvPr/>
            </p:nvGrpSpPr>
            <p:grpSpPr>
              <a:xfrm>
                <a:off x="7577804" y="3764660"/>
                <a:ext cx="61817" cy="63722"/>
                <a:chOff x="7577804" y="3764660"/>
                <a:chExt cx="61817" cy="63722"/>
              </a:xfrm>
            </p:grpSpPr>
            <p:sp>
              <p:nvSpPr>
                <p:cNvPr id="2903" name="Freeform: Shape 2902">
                  <a:extLst>
                    <a:ext uri="{FF2B5EF4-FFF2-40B4-BE49-F238E27FC236}">
                      <a16:creationId xmlns:a16="http://schemas.microsoft.com/office/drawing/2014/main" id="{D760BA8E-1526-BEB8-A7E0-EE950A90557A}"/>
                    </a:ext>
                  </a:extLst>
                </p:cNvPr>
                <p:cNvSpPr/>
                <p:nvPr/>
              </p:nvSpPr>
              <p:spPr>
                <a:xfrm>
                  <a:off x="760876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4" name="Freeform: Shape 2903">
                  <a:extLst>
                    <a:ext uri="{FF2B5EF4-FFF2-40B4-BE49-F238E27FC236}">
                      <a16:creationId xmlns:a16="http://schemas.microsoft.com/office/drawing/2014/main" id="{85AE45E9-6FB2-C600-9D2A-D03A48A6CE22}"/>
                    </a:ext>
                  </a:extLst>
                </p:cNvPr>
                <p:cNvSpPr/>
                <p:nvPr/>
              </p:nvSpPr>
              <p:spPr>
                <a:xfrm>
                  <a:off x="757780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5" name="Graphic 1443">
                <a:extLst>
                  <a:ext uri="{FF2B5EF4-FFF2-40B4-BE49-F238E27FC236}">
                    <a16:creationId xmlns:a16="http://schemas.microsoft.com/office/drawing/2014/main" id="{E079A427-6E46-4511-5956-2FB02CD22E06}"/>
                  </a:ext>
                </a:extLst>
              </p:cNvPr>
              <p:cNvGrpSpPr/>
              <p:nvPr/>
            </p:nvGrpSpPr>
            <p:grpSpPr>
              <a:xfrm>
                <a:off x="7476553" y="3764660"/>
                <a:ext cx="61817" cy="63722"/>
                <a:chOff x="7476553" y="3764660"/>
                <a:chExt cx="61817" cy="63722"/>
              </a:xfrm>
            </p:grpSpPr>
            <p:sp>
              <p:nvSpPr>
                <p:cNvPr id="2901" name="Freeform: Shape 2900">
                  <a:extLst>
                    <a:ext uri="{FF2B5EF4-FFF2-40B4-BE49-F238E27FC236}">
                      <a16:creationId xmlns:a16="http://schemas.microsoft.com/office/drawing/2014/main" id="{45824352-C72A-2BFA-FF53-FD11F19C9079}"/>
                    </a:ext>
                  </a:extLst>
                </p:cNvPr>
                <p:cNvSpPr/>
                <p:nvPr/>
              </p:nvSpPr>
              <p:spPr>
                <a:xfrm>
                  <a:off x="7507509"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2" name="Freeform: Shape 2901">
                  <a:extLst>
                    <a:ext uri="{FF2B5EF4-FFF2-40B4-BE49-F238E27FC236}">
                      <a16:creationId xmlns:a16="http://schemas.microsoft.com/office/drawing/2014/main" id="{3E4E120D-45C5-A34C-528B-66527992B90D}"/>
                    </a:ext>
                  </a:extLst>
                </p:cNvPr>
                <p:cNvSpPr/>
                <p:nvPr/>
              </p:nvSpPr>
              <p:spPr>
                <a:xfrm>
                  <a:off x="747655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6" name="Graphic 1443">
                <a:extLst>
                  <a:ext uri="{FF2B5EF4-FFF2-40B4-BE49-F238E27FC236}">
                    <a16:creationId xmlns:a16="http://schemas.microsoft.com/office/drawing/2014/main" id="{65C678CB-A445-9967-E40F-7A1A2F45E223}"/>
                  </a:ext>
                </a:extLst>
              </p:cNvPr>
              <p:cNvGrpSpPr/>
              <p:nvPr/>
            </p:nvGrpSpPr>
            <p:grpSpPr>
              <a:xfrm>
                <a:off x="7404068" y="3764660"/>
                <a:ext cx="61817" cy="63722"/>
                <a:chOff x="7404068" y="3764660"/>
                <a:chExt cx="61817" cy="63722"/>
              </a:xfrm>
            </p:grpSpPr>
            <p:sp>
              <p:nvSpPr>
                <p:cNvPr id="2899" name="Freeform: Shape 2898">
                  <a:extLst>
                    <a:ext uri="{FF2B5EF4-FFF2-40B4-BE49-F238E27FC236}">
                      <a16:creationId xmlns:a16="http://schemas.microsoft.com/office/drawing/2014/main" id="{B49FB17D-686A-A161-E076-A7DC103388FD}"/>
                    </a:ext>
                  </a:extLst>
                </p:cNvPr>
                <p:cNvSpPr/>
                <p:nvPr/>
              </p:nvSpPr>
              <p:spPr>
                <a:xfrm>
                  <a:off x="743502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900" name="Freeform: Shape 2899">
                  <a:extLst>
                    <a:ext uri="{FF2B5EF4-FFF2-40B4-BE49-F238E27FC236}">
                      <a16:creationId xmlns:a16="http://schemas.microsoft.com/office/drawing/2014/main" id="{BB5CEFF3-D8AB-0ACE-C0B7-19D995437626}"/>
                    </a:ext>
                  </a:extLst>
                </p:cNvPr>
                <p:cNvSpPr/>
                <p:nvPr/>
              </p:nvSpPr>
              <p:spPr>
                <a:xfrm>
                  <a:off x="740406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7" name="Graphic 1443">
                <a:extLst>
                  <a:ext uri="{FF2B5EF4-FFF2-40B4-BE49-F238E27FC236}">
                    <a16:creationId xmlns:a16="http://schemas.microsoft.com/office/drawing/2014/main" id="{1D128CBB-280F-FAF8-9952-81FB7F456F48}"/>
                  </a:ext>
                </a:extLst>
              </p:cNvPr>
              <p:cNvGrpSpPr/>
              <p:nvPr/>
            </p:nvGrpSpPr>
            <p:grpSpPr>
              <a:xfrm>
                <a:off x="7180897" y="3711987"/>
                <a:ext cx="61817" cy="63722"/>
                <a:chOff x="7180897" y="3711987"/>
                <a:chExt cx="61817" cy="63722"/>
              </a:xfrm>
            </p:grpSpPr>
            <p:sp>
              <p:nvSpPr>
                <p:cNvPr id="2897" name="Freeform: Shape 2896">
                  <a:extLst>
                    <a:ext uri="{FF2B5EF4-FFF2-40B4-BE49-F238E27FC236}">
                      <a16:creationId xmlns:a16="http://schemas.microsoft.com/office/drawing/2014/main" id="{D05803B5-05D1-9B4A-0D83-C9C7386548FC}"/>
                    </a:ext>
                  </a:extLst>
                </p:cNvPr>
                <p:cNvSpPr/>
                <p:nvPr/>
              </p:nvSpPr>
              <p:spPr>
                <a:xfrm>
                  <a:off x="721185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8" name="Freeform: Shape 2897">
                  <a:extLst>
                    <a:ext uri="{FF2B5EF4-FFF2-40B4-BE49-F238E27FC236}">
                      <a16:creationId xmlns:a16="http://schemas.microsoft.com/office/drawing/2014/main" id="{D4136D50-6813-0F11-4BF2-53C0B0AA8A12}"/>
                    </a:ext>
                  </a:extLst>
                </p:cNvPr>
                <p:cNvSpPr/>
                <p:nvPr/>
              </p:nvSpPr>
              <p:spPr>
                <a:xfrm>
                  <a:off x="71808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8" name="Graphic 1443">
                <a:extLst>
                  <a:ext uri="{FF2B5EF4-FFF2-40B4-BE49-F238E27FC236}">
                    <a16:creationId xmlns:a16="http://schemas.microsoft.com/office/drawing/2014/main" id="{7BAD682D-55EB-3AE5-425C-601871AE905E}"/>
                  </a:ext>
                </a:extLst>
              </p:cNvPr>
              <p:cNvGrpSpPr/>
              <p:nvPr/>
            </p:nvGrpSpPr>
            <p:grpSpPr>
              <a:xfrm>
                <a:off x="7166895" y="3692365"/>
                <a:ext cx="61817" cy="63626"/>
                <a:chOff x="7166895" y="3692365"/>
                <a:chExt cx="61817" cy="63626"/>
              </a:xfrm>
            </p:grpSpPr>
            <p:sp>
              <p:nvSpPr>
                <p:cNvPr id="2895" name="Freeform: Shape 2894">
                  <a:extLst>
                    <a:ext uri="{FF2B5EF4-FFF2-40B4-BE49-F238E27FC236}">
                      <a16:creationId xmlns:a16="http://schemas.microsoft.com/office/drawing/2014/main" id="{D4109887-2C3E-0BFE-7B0F-E75333E9B632}"/>
                    </a:ext>
                  </a:extLst>
                </p:cNvPr>
                <p:cNvSpPr/>
                <p:nvPr/>
              </p:nvSpPr>
              <p:spPr>
                <a:xfrm>
                  <a:off x="7197756" y="3692365"/>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6" name="Freeform: Shape 2895">
                  <a:extLst>
                    <a:ext uri="{FF2B5EF4-FFF2-40B4-BE49-F238E27FC236}">
                      <a16:creationId xmlns:a16="http://schemas.microsoft.com/office/drawing/2014/main" id="{C3C81921-933F-69C7-A9AB-8FED1F28F2AA}"/>
                    </a:ext>
                  </a:extLst>
                </p:cNvPr>
                <p:cNvSpPr/>
                <p:nvPr/>
              </p:nvSpPr>
              <p:spPr>
                <a:xfrm>
                  <a:off x="7166895" y="372417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89" name="Graphic 1443">
                <a:extLst>
                  <a:ext uri="{FF2B5EF4-FFF2-40B4-BE49-F238E27FC236}">
                    <a16:creationId xmlns:a16="http://schemas.microsoft.com/office/drawing/2014/main" id="{5E63D14B-8AA8-8222-1165-520FCA6ABAAA}"/>
                  </a:ext>
                </a:extLst>
              </p:cNvPr>
              <p:cNvGrpSpPr/>
              <p:nvPr/>
            </p:nvGrpSpPr>
            <p:grpSpPr>
              <a:xfrm>
                <a:off x="7166895" y="3655980"/>
                <a:ext cx="61817" cy="63722"/>
                <a:chOff x="7166895" y="3655980"/>
                <a:chExt cx="61817" cy="63722"/>
              </a:xfrm>
            </p:grpSpPr>
            <p:sp>
              <p:nvSpPr>
                <p:cNvPr id="2893" name="Freeform: Shape 2892">
                  <a:extLst>
                    <a:ext uri="{FF2B5EF4-FFF2-40B4-BE49-F238E27FC236}">
                      <a16:creationId xmlns:a16="http://schemas.microsoft.com/office/drawing/2014/main" id="{82622000-E2EF-6954-F8E9-95F3392A2075}"/>
                    </a:ext>
                  </a:extLst>
                </p:cNvPr>
                <p:cNvSpPr/>
                <p:nvPr/>
              </p:nvSpPr>
              <p:spPr>
                <a:xfrm>
                  <a:off x="719775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4" name="Freeform: Shape 2893">
                  <a:extLst>
                    <a:ext uri="{FF2B5EF4-FFF2-40B4-BE49-F238E27FC236}">
                      <a16:creationId xmlns:a16="http://schemas.microsoft.com/office/drawing/2014/main" id="{F255AD47-E664-D823-4374-A79C4AA291DF}"/>
                    </a:ext>
                  </a:extLst>
                </p:cNvPr>
                <p:cNvSpPr/>
                <p:nvPr/>
              </p:nvSpPr>
              <p:spPr>
                <a:xfrm>
                  <a:off x="716689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0" name="Graphic 1443">
                <a:extLst>
                  <a:ext uri="{FF2B5EF4-FFF2-40B4-BE49-F238E27FC236}">
                    <a16:creationId xmlns:a16="http://schemas.microsoft.com/office/drawing/2014/main" id="{7F9E0ED8-3E55-BAD9-CE5C-D1F0062BDA87}"/>
                  </a:ext>
                </a:extLst>
              </p:cNvPr>
              <p:cNvGrpSpPr/>
              <p:nvPr/>
            </p:nvGrpSpPr>
            <p:grpSpPr>
              <a:xfrm>
                <a:off x="7138225" y="3655980"/>
                <a:ext cx="61817" cy="63722"/>
                <a:chOff x="7138225" y="3655980"/>
                <a:chExt cx="61817" cy="63722"/>
              </a:xfrm>
            </p:grpSpPr>
            <p:sp>
              <p:nvSpPr>
                <p:cNvPr id="2891" name="Freeform: Shape 2890">
                  <a:extLst>
                    <a:ext uri="{FF2B5EF4-FFF2-40B4-BE49-F238E27FC236}">
                      <a16:creationId xmlns:a16="http://schemas.microsoft.com/office/drawing/2014/main" id="{22D57B96-1D13-0182-4AC7-C01EF80AEB9F}"/>
                    </a:ext>
                  </a:extLst>
                </p:cNvPr>
                <p:cNvSpPr/>
                <p:nvPr/>
              </p:nvSpPr>
              <p:spPr>
                <a:xfrm>
                  <a:off x="716908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2" name="Freeform: Shape 2891">
                  <a:extLst>
                    <a:ext uri="{FF2B5EF4-FFF2-40B4-BE49-F238E27FC236}">
                      <a16:creationId xmlns:a16="http://schemas.microsoft.com/office/drawing/2014/main" id="{1BD4E940-7190-C745-E88D-EBFDE61E6426}"/>
                    </a:ext>
                  </a:extLst>
                </p:cNvPr>
                <p:cNvSpPr/>
                <p:nvPr/>
              </p:nvSpPr>
              <p:spPr>
                <a:xfrm>
                  <a:off x="713822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1" name="Graphic 1443">
                <a:extLst>
                  <a:ext uri="{FF2B5EF4-FFF2-40B4-BE49-F238E27FC236}">
                    <a16:creationId xmlns:a16="http://schemas.microsoft.com/office/drawing/2014/main" id="{DC5686D9-D622-1FD1-ABC3-E25B25F507B2}"/>
                  </a:ext>
                </a:extLst>
              </p:cNvPr>
              <p:cNvGrpSpPr/>
              <p:nvPr/>
            </p:nvGrpSpPr>
            <p:grpSpPr>
              <a:xfrm>
                <a:off x="7129272" y="3655980"/>
                <a:ext cx="61817" cy="63722"/>
                <a:chOff x="7129272" y="3655980"/>
                <a:chExt cx="61817" cy="63722"/>
              </a:xfrm>
            </p:grpSpPr>
            <p:sp>
              <p:nvSpPr>
                <p:cNvPr id="2889" name="Freeform: Shape 2888">
                  <a:extLst>
                    <a:ext uri="{FF2B5EF4-FFF2-40B4-BE49-F238E27FC236}">
                      <a16:creationId xmlns:a16="http://schemas.microsoft.com/office/drawing/2014/main" id="{263066DA-1854-E85E-5003-84ACD1AF580E}"/>
                    </a:ext>
                  </a:extLst>
                </p:cNvPr>
                <p:cNvSpPr/>
                <p:nvPr/>
              </p:nvSpPr>
              <p:spPr>
                <a:xfrm>
                  <a:off x="716022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90" name="Freeform: Shape 2889">
                  <a:extLst>
                    <a:ext uri="{FF2B5EF4-FFF2-40B4-BE49-F238E27FC236}">
                      <a16:creationId xmlns:a16="http://schemas.microsoft.com/office/drawing/2014/main" id="{CABFF187-064D-6B60-D18B-EF69D022D558}"/>
                    </a:ext>
                  </a:extLst>
                </p:cNvPr>
                <p:cNvSpPr/>
                <p:nvPr/>
              </p:nvSpPr>
              <p:spPr>
                <a:xfrm>
                  <a:off x="712927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2" name="Graphic 1443">
                <a:extLst>
                  <a:ext uri="{FF2B5EF4-FFF2-40B4-BE49-F238E27FC236}">
                    <a16:creationId xmlns:a16="http://schemas.microsoft.com/office/drawing/2014/main" id="{52EA46E1-41BC-CD8B-F9C6-D18BD8869EAF}"/>
                  </a:ext>
                </a:extLst>
              </p:cNvPr>
              <p:cNvGrpSpPr/>
              <p:nvPr/>
            </p:nvGrpSpPr>
            <p:grpSpPr>
              <a:xfrm>
                <a:off x="7111746" y="3655980"/>
                <a:ext cx="61817" cy="63722"/>
                <a:chOff x="7111746" y="3655980"/>
                <a:chExt cx="61817" cy="63722"/>
              </a:xfrm>
            </p:grpSpPr>
            <p:sp>
              <p:nvSpPr>
                <p:cNvPr id="2887" name="Freeform: Shape 2886">
                  <a:extLst>
                    <a:ext uri="{FF2B5EF4-FFF2-40B4-BE49-F238E27FC236}">
                      <a16:creationId xmlns:a16="http://schemas.microsoft.com/office/drawing/2014/main" id="{B18154BE-5CD9-A1FB-CDF5-C050FE1A6AED}"/>
                    </a:ext>
                  </a:extLst>
                </p:cNvPr>
                <p:cNvSpPr/>
                <p:nvPr/>
              </p:nvSpPr>
              <p:spPr>
                <a:xfrm>
                  <a:off x="7142702"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8" name="Freeform: Shape 2887">
                  <a:extLst>
                    <a:ext uri="{FF2B5EF4-FFF2-40B4-BE49-F238E27FC236}">
                      <a16:creationId xmlns:a16="http://schemas.microsoft.com/office/drawing/2014/main" id="{639BE160-6665-CAEF-8E4A-71F894D232CF}"/>
                    </a:ext>
                  </a:extLst>
                </p:cNvPr>
                <p:cNvSpPr/>
                <p:nvPr/>
              </p:nvSpPr>
              <p:spPr>
                <a:xfrm>
                  <a:off x="7111746"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3" name="Graphic 1443">
                <a:extLst>
                  <a:ext uri="{FF2B5EF4-FFF2-40B4-BE49-F238E27FC236}">
                    <a16:creationId xmlns:a16="http://schemas.microsoft.com/office/drawing/2014/main" id="{A6826A69-A9FA-C754-4FF1-1C63F02590F5}"/>
                  </a:ext>
                </a:extLst>
              </p:cNvPr>
              <p:cNvGrpSpPr/>
              <p:nvPr/>
            </p:nvGrpSpPr>
            <p:grpSpPr>
              <a:xfrm>
                <a:off x="7102792" y="3655980"/>
                <a:ext cx="61817" cy="63722"/>
                <a:chOff x="7102792" y="3655980"/>
                <a:chExt cx="61817" cy="63722"/>
              </a:xfrm>
            </p:grpSpPr>
            <p:sp>
              <p:nvSpPr>
                <p:cNvPr id="2885" name="Freeform: Shape 2884">
                  <a:extLst>
                    <a:ext uri="{FF2B5EF4-FFF2-40B4-BE49-F238E27FC236}">
                      <a16:creationId xmlns:a16="http://schemas.microsoft.com/office/drawing/2014/main" id="{889DA655-9FE1-3ADE-0798-BC0D1F990AD1}"/>
                    </a:ext>
                  </a:extLst>
                </p:cNvPr>
                <p:cNvSpPr/>
                <p:nvPr/>
              </p:nvSpPr>
              <p:spPr>
                <a:xfrm>
                  <a:off x="713374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6" name="Freeform: Shape 2885">
                  <a:extLst>
                    <a:ext uri="{FF2B5EF4-FFF2-40B4-BE49-F238E27FC236}">
                      <a16:creationId xmlns:a16="http://schemas.microsoft.com/office/drawing/2014/main" id="{A5CC51FF-9B00-AFFD-918A-01FB7AF5A4BE}"/>
                    </a:ext>
                  </a:extLst>
                </p:cNvPr>
                <p:cNvSpPr/>
                <p:nvPr/>
              </p:nvSpPr>
              <p:spPr>
                <a:xfrm>
                  <a:off x="710279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4" name="Graphic 1443">
                <a:extLst>
                  <a:ext uri="{FF2B5EF4-FFF2-40B4-BE49-F238E27FC236}">
                    <a16:creationId xmlns:a16="http://schemas.microsoft.com/office/drawing/2014/main" id="{C0DE01F4-F7E9-AD62-229A-2DA507175EA2}"/>
                  </a:ext>
                </a:extLst>
              </p:cNvPr>
              <p:cNvGrpSpPr/>
              <p:nvPr/>
            </p:nvGrpSpPr>
            <p:grpSpPr>
              <a:xfrm>
                <a:off x="7093648" y="3636073"/>
                <a:ext cx="61817" cy="63627"/>
                <a:chOff x="7093648" y="3636073"/>
                <a:chExt cx="61817" cy="63627"/>
              </a:xfrm>
            </p:grpSpPr>
            <p:sp>
              <p:nvSpPr>
                <p:cNvPr id="2883" name="Freeform: Shape 2882">
                  <a:extLst>
                    <a:ext uri="{FF2B5EF4-FFF2-40B4-BE49-F238E27FC236}">
                      <a16:creationId xmlns:a16="http://schemas.microsoft.com/office/drawing/2014/main" id="{31CA2D3C-22F9-F3D6-5A7D-605140675443}"/>
                    </a:ext>
                  </a:extLst>
                </p:cNvPr>
                <p:cNvSpPr/>
                <p:nvPr/>
              </p:nvSpPr>
              <p:spPr>
                <a:xfrm>
                  <a:off x="7124604"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4" name="Freeform: Shape 2883">
                  <a:extLst>
                    <a:ext uri="{FF2B5EF4-FFF2-40B4-BE49-F238E27FC236}">
                      <a16:creationId xmlns:a16="http://schemas.microsoft.com/office/drawing/2014/main" id="{E3762581-6CC6-4BC6-DA09-1DC062ECE8EA}"/>
                    </a:ext>
                  </a:extLst>
                </p:cNvPr>
                <p:cNvSpPr/>
                <p:nvPr/>
              </p:nvSpPr>
              <p:spPr>
                <a:xfrm>
                  <a:off x="7093648"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5" name="Graphic 1443">
                <a:extLst>
                  <a:ext uri="{FF2B5EF4-FFF2-40B4-BE49-F238E27FC236}">
                    <a16:creationId xmlns:a16="http://schemas.microsoft.com/office/drawing/2014/main" id="{DB13FA90-88B3-6487-0AC6-BBC37D5B764E}"/>
                  </a:ext>
                </a:extLst>
              </p:cNvPr>
              <p:cNvGrpSpPr/>
              <p:nvPr/>
            </p:nvGrpSpPr>
            <p:grpSpPr>
              <a:xfrm>
                <a:off x="6991254" y="3601211"/>
                <a:ext cx="61817" cy="63722"/>
                <a:chOff x="6991254" y="3601211"/>
                <a:chExt cx="61817" cy="63722"/>
              </a:xfrm>
            </p:grpSpPr>
            <p:sp>
              <p:nvSpPr>
                <p:cNvPr id="2881" name="Freeform: Shape 2880">
                  <a:extLst>
                    <a:ext uri="{FF2B5EF4-FFF2-40B4-BE49-F238E27FC236}">
                      <a16:creationId xmlns:a16="http://schemas.microsoft.com/office/drawing/2014/main" id="{DFC66E24-9051-90E5-490E-6C1DE468F8A1}"/>
                    </a:ext>
                  </a:extLst>
                </p:cNvPr>
                <p:cNvSpPr/>
                <p:nvPr/>
              </p:nvSpPr>
              <p:spPr>
                <a:xfrm>
                  <a:off x="7022115"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2" name="Freeform: Shape 2881">
                  <a:extLst>
                    <a:ext uri="{FF2B5EF4-FFF2-40B4-BE49-F238E27FC236}">
                      <a16:creationId xmlns:a16="http://schemas.microsoft.com/office/drawing/2014/main" id="{5B9A1FD1-D3DB-E344-24E1-6A0119E01407}"/>
                    </a:ext>
                  </a:extLst>
                </p:cNvPr>
                <p:cNvSpPr/>
                <p:nvPr/>
              </p:nvSpPr>
              <p:spPr>
                <a:xfrm>
                  <a:off x="6991254"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6" name="Graphic 1443">
                <a:extLst>
                  <a:ext uri="{FF2B5EF4-FFF2-40B4-BE49-F238E27FC236}">
                    <a16:creationId xmlns:a16="http://schemas.microsoft.com/office/drawing/2014/main" id="{3519C562-211A-61A8-3D23-E8A509A4EA90}"/>
                  </a:ext>
                </a:extLst>
              </p:cNvPr>
              <p:cNvGrpSpPr/>
              <p:nvPr/>
            </p:nvGrpSpPr>
            <p:grpSpPr>
              <a:xfrm>
                <a:off x="6878002" y="3601211"/>
                <a:ext cx="61817" cy="63722"/>
                <a:chOff x="6878002" y="3601211"/>
                <a:chExt cx="61817" cy="63722"/>
              </a:xfrm>
            </p:grpSpPr>
            <p:sp>
              <p:nvSpPr>
                <p:cNvPr id="2879" name="Freeform: Shape 2878">
                  <a:extLst>
                    <a:ext uri="{FF2B5EF4-FFF2-40B4-BE49-F238E27FC236}">
                      <a16:creationId xmlns:a16="http://schemas.microsoft.com/office/drawing/2014/main" id="{92DBD69F-185A-9A1E-A935-EB3F5C57D2AF}"/>
                    </a:ext>
                  </a:extLst>
                </p:cNvPr>
                <p:cNvSpPr/>
                <p:nvPr/>
              </p:nvSpPr>
              <p:spPr>
                <a:xfrm>
                  <a:off x="6908958"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80" name="Freeform: Shape 2879">
                  <a:extLst>
                    <a:ext uri="{FF2B5EF4-FFF2-40B4-BE49-F238E27FC236}">
                      <a16:creationId xmlns:a16="http://schemas.microsoft.com/office/drawing/2014/main" id="{F2BF0891-1C11-6532-8758-5B4542D1A966}"/>
                    </a:ext>
                  </a:extLst>
                </p:cNvPr>
                <p:cNvSpPr/>
                <p:nvPr/>
              </p:nvSpPr>
              <p:spPr>
                <a:xfrm>
                  <a:off x="687800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7" name="Graphic 1443">
                <a:extLst>
                  <a:ext uri="{FF2B5EF4-FFF2-40B4-BE49-F238E27FC236}">
                    <a16:creationId xmlns:a16="http://schemas.microsoft.com/office/drawing/2014/main" id="{45452DF1-4C3B-6064-7A61-5AFA456ADF48}"/>
                  </a:ext>
                </a:extLst>
              </p:cNvPr>
              <p:cNvGrpSpPr/>
              <p:nvPr/>
            </p:nvGrpSpPr>
            <p:grpSpPr>
              <a:xfrm>
                <a:off x="6695313" y="3582352"/>
                <a:ext cx="61817" cy="63627"/>
                <a:chOff x="6695313" y="3582352"/>
                <a:chExt cx="61817" cy="63627"/>
              </a:xfrm>
            </p:grpSpPr>
            <p:sp>
              <p:nvSpPr>
                <p:cNvPr id="2877" name="Freeform: Shape 2876">
                  <a:extLst>
                    <a:ext uri="{FF2B5EF4-FFF2-40B4-BE49-F238E27FC236}">
                      <a16:creationId xmlns:a16="http://schemas.microsoft.com/office/drawing/2014/main" id="{75DB96B4-D6BB-C597-38BE-8C6D3A8505BF}"/>
                    </a:ext>
                  </a:extLst>
                </p:cNvPr>
                <p:cNvSpPr/>
                <p:nvPr/>
              </p:nvSpPr>
              <p:spPr>
                <a:xfrm>
                  <a:off x="6726269"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8" name="Freeform: Shape 2877">
                  <a:extLst>
                    <a:ext uri="{FF2B5EF4-FFF2-40B4-BE49-F238E27FC236}">
                      <a16:creationId xmlns:a16="http://schemas.microsoft.com/office/drawing/2014/main" id="{C6823A4F-5530-4888-C6AB-69903E9F1DF5}"/>
                    </a:ext>
                  </a:extLst>
                </p:cNvPr>
                <p:cNvSpPr/>
                <p:nvPr/>
              </p:nvSpPr>
              <p:spPr>
                <a:xfrm>
                  <a:off x="669531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8" name="Graphic 1443">
                <a:extLst>
                  <a:ext uri="{FF2B5EF4-FFF2-40B4-BE49-F238E27FC236}">
                    <a16:creationId xmlns:a16="http://schemas.microsoft.com/office/drawing/2014/main" id="{7B450FAD-A25F-845F-7CF5-E57A9F27C77A}"/>
                  </a:ext>
                </a:extLst>
              </p:cNvPr>
              <p:cNvGrpSpPr/>
              <p:nvPr/>
            </p:nvGrpSpPr>
            <p:grpSpPr>
              <a:xfrm>
                <a:off x="6695313" y="3550443"/>
                <a:ext cx="61817" cy="63722"/>
                <a:chOff x="6695313" y="3550443"/>
                <a:chExt cx="61817" cy="63722"/>
              </a:xfrm>
            </p:grpSpPr>
            <p:sp>
              <p:nvSpPr>
                <p:cNvPr id="2875" name="Freeform: Shape 2874">
                  <a:extLst>
                    <a:ext uri="{FF2B5EF4-FFF2-40B4-BE49-F238E27FC236}">
                      <a16:creationId xmlns:a16="http://schemas.microsoft.com/office/drawing/2014/main" id="{7F737C5C-0AC6-CE97-D71B-DD1BC893FECF}"/>
                    </a:ext>
                  </a:extLst>
                </p:cNvPr>
                <p:cNvSpPr/>
                <p:nvPr/>
              </p:nvSpPr>
              <p:spPr>
                <a:xfrm>
                  <a:off x="6726269"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6" name="Freeform: Shape 2875">
                  <a:extLst>
                    <a:ext uri="{FF2B5EF4-FFF2-40B4-BE49-F238E27FC236}">
                      <a16:creationId xmlns:a16="http://schemas.microsoft.com/office/drawing/2014/main" id="{6FEE9BE3-0FAC-16EB-CE32-05E77A923411}"/>
                    </a:ext>
                  </a:extLst>
                </p:cNvPr>
                <p:cNvSpPr/>
                <p:nvPr/>
              </p:nvSpPr>
              <p:spPr>
                <a:xfrm>
                  <a:off x="669531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299" name="Graphic 1443">
                <a:extLst>
                  <a:ext uri="{FF2B5EF4-FFF2-40B4-BE49-F238E27FC236}">
                    <a16:creationId xmlns:a16="http://schemas.microsoft.com/office/drawing/2014/main" id="{B96095A7-9B53-323D-C732-D74234FEB1F6}"/>
                  </a:ext>
                </a:extLst>
              </p:cNvPr>
              <p:cNvGrpSpPr/>
              <p:nvPr/>
            </p:nvGrpSpPr>
            <p:grpSpPr>
              <a:xfrm>
                <a:off x="6662070" y="3550443"/>
                <a:ext cx="61817" cy="63722"/>
                <a:chOff x="6662070" y="3550443"/>
                <a:chExt cx="61817" cy="63722"/>
              </a:xfrm>
            </p:grpSpPr>
            <p:sp>
              <p:nvSpPr>
                <p:cNvPr id="2873" name="Freeform: Shape 2872">
                  <a:extLst>
                    <a:ext uri="{FF2B5EF4-FFF2-40B4-BE49-F238E27FC236}">
                      <a16:creationId xmlns:a16="http://schemas.microsoft.com/office/drawing/2014/main" id="{864E6DFB-5FD8-BF5C-930D-92C9CF4A190A}"/>
                    </a:ext>
                  </a:extLst>
                </p:cNvPr>
                <p:cNvSpPr/>
                <p:nvPr/>
              </p:nvSpPr>
              <p:spPr>
                <a:xfrm>
                  <a:off x="669293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4" name="Freeform: Shape 2873">
                  <a:extLst>
                    <a:ext uri="{FF2B5EF4-FFF2-40B4-BE49-F238E27FC236}">
                      <a16:creationId xmlns:a16="http://schemas.microsoft.com/office/drawing/2014/main" id="{5517238D-4410-9F00-3945-78583AAB05E1}"/>
                    </a:ext>
                  </a:extLst>
                </p:cNvPr>
                <p:cNvSpPr/>
                <p:nvPr/>
              </p:nvSpPr>
              <p:spPr>
                <a:xfrm>
                  <a:off x="666207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0" name="Graphic 1443">
                <a:extLst>
                  <a:ext uri="{FF2B5EF4-FFF2-40B4-BE49-F238E27FC236}">
                    <a16:creationId xmlns:a16="http://schemas.microsoft.com/office/drawing/2014/main" id="{6C2C830A-7A0C-BFCD-77B9-14A2FBA9AFF8}"/>
                  </a:ext>
                </a:extLst>
              </p:cNvPr>
              <p:cNvGrpSpPr/>
              <p:nvPr/>
            </p:nvGrpSpPr>
            <p:grpSpPr>
              <a:xfrm>
                <a:off x="6537388" y="3550443"/>
                <a:ext cx="61817" cy="63722"/>
                <a:chOff x="6537388" y="3550443"/>
                <a:chExt cx="61817" cy="63722"/>
              </a:xfrm>
            </p:grpSpPr>
            <p:sp>
              <p:nvSpPr>
                <p:cNvPr id="2871" name="Freeform: Shape 2870">
                  <a:extLst>
                    <a:ext uri="{FF2B5EF4-FFF2-40B4-BE49-F238E27FC236}">
                      <a16:creationId xmlns:a16="http://schemas.microsoft.com/office/drawing/2014/main" id="{9EEA7243-7B83-8C65-8E12-8AB0BEDBAB3B}"/>
                    </a:ext>
                  </a:extLst>
                </p:cNvPr>
                <p:cNvSpPr/>
                <p:nvPr/>
              </p:nvSpPr>
              <p:spPr>
                <a:xfrm>
                  <a:off x="65683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2" name="Freeform: Shape 2871">
                  <a:extLst>
                    <a:ext uri="{FF2B5EF4-FFF2-40B4-BE49-F238E27FC236}">
                      <a16:creationId xmlns:a16="http://schemas.microsoft.com/office/drawing/2014/main" id="{F66F1C59-1C04-291D-CE27-082D3614C73E}"/>
                    </a:ext>
                  </a:extLst>
                </p:cNvPr>
                <p:cNvSpPr/>
                <p:nvPr/>
              </p:nvSpPr>
              <p:spPr>
                <a:xfrm>
                  <a:off x="653738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1" name="Graphic 1443">
                <a:extLst>
                  <a:ext uri="{FF2B5EF4-FFF2-40B4-BE49-F238E27FC236}">
                    <a16:creationId xmlns:a16="http://schemas.microsoft.com/office/drawing/2014/main" id="{55217430-F66A-A5B2-3282-EB414E5A38B8}"/>
                  </a:ext>
                </a:extLst>
              </p:cNvPr>
              <p:cNvGrpSpPr/>
              <p:nvPr/>
            </p:nvGrpSpPr>
            <p:grpSpPr>
              <a:xfrm>
                <a:off x="6522053" y="3528440"/>
                <a:ext cx="61817" cy="63722"/>
                <a:chOff x="6522053" y="3528440"/>
                <a:chExt cx="61817" cy="63722"/>
              </a:xfrm>
            </p:grpSpPr>
            <p:sp>
              <p:nvSpPr>
                <p:cNvPr id="2869" name="Freeform: Shape 2868">
                  <a:extLst>
                    <a:ext uri="{FF2B5EF4-FFF2-40B4-BE49-F238E27FC236}">
                      <a16:creationId xmlns:a16="http://schemas.microsoft.com/office/drawing/2014/main" id="{9B699039-8428-7487-6B29-B9069B981C90}"/>
                    </a:ext>
                  </a:extLst>
                </p:cNvPr>
                <p:cNvSpPr/>
                <p:nvPr/>
              </p:nvSpPr>
              <p:spPr>
                <a:xfrm>
                  <a:off x="6553009" y="352844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70" name="Freeform: Shape 2869">
                  <a:extLst>
                    <a:ext uri="{FF2B5EF4-FFF2-40B4-BE49-F238E27FC236}">
                      <a16:creationId xmlns:a16="http://schemas.microsoft.com/office/drawing/2014/main" id="{E43E2B5B-52E9-0072-EE7E-DDE03383062B}"/>
                    </a:ext>
                  </a:extLst>
                </p:cNvPr>
                <p:cNvSpPr/>
                <p:nvPr/>
              </p:nvSpPr>
              <p:spPr>
                <a:xfrm>
                  <a:off x="6522053" y="356034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2" name="Graphic 1443">
                <a:extLst>
                  <a:ext uri="{FF2B5EF4-FFF2-40B4-BE49-F238E27FC236}">
                    <a16:creationId xmlns:a16="http://schemas.microsoft.com/office/drawing/2014/main" id="{DA11AC27-B9DB-2A9E-FF97-C8466895C051}"/>
                  </a:ext>
                </a:extLst>
              </p:cNvPr>
              <p:cNvGrpSpPr/>
              <p:nvPr/>
            </p:nvGrpSpPr>
            <p:grpSpPr>
              <a:xfrm>
                <a:off x="6504146" y="3516439"/>
                <a:ext cx="61817" cy="63626"/>
                <a:chOff x="6504146" y="3516439"/>
                <a:chExt cx="61817" cy="63626"/>
              </a:xfrm>
            </p:grpSpPr>
            <p:sp>
              <p:nvSpPr>
                <p:cNvPr id="2867" name="Freeform: Shape 2866">
                  <a:extLst>
                    <a:ext uri="{FF2B5EF4-FFF2-40B4-BE49-F238E27FC236}">
                      <a16:creationId xmlns:a16="http://schemas.microsoft.com/office/drawing/2014/main" id="{4B6E45C7-25B5-E16E-DD36-278C28A3EB7A}"/>
                    </a:ext>
                  </a:extLst>
                </p:cNvPr>
                <p:cNvSpPr/>
                <p:nvPr/>
              </p:nvSpPr>
              <p:spPr>
                <a:xfrm>
                  <a:off x="6535102"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8" name="Freeform: Shape 2867">
                  <a:extLst>
                    <a:ext uri="{FF2B5EF4-FFF2-40B4-BE49-F238E27FC236}">
                      <a16:creationId xmlns:a16="http://schemas.microsoft.com/office/drawing/2014/main" id="{945179CB-E19E-C3A4-2165-8B547336C299}"/>
                    </a:ext>
                  </a:extLst>
                </p:cNvPr>
                <p:cNvSpPr/>
                <p:nvPr/>
              </p:nvSpPr>
              <p:spPr>
                <a:xfrm>
                  <a:off x="6504146"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3" name="Graphic 1443">
                <a:extLst>
                  <a:ext uri="{FF2B5EF4-FFF2-40B4-BE49-F238E27FC236}">
                    <a16:creationId xmlns:a16="http://schemas.microsoft.com/office/drawing/2014/main" id="{FB2AA920-D917-4058-2EC4-4A85C538DA51}"/>
                  </a:ext>
                </a:extLst>
              </p:cNvPr>
              <p:cNvGrpSpPr/>
              <p:nvPr/>
            </p:nvGrpSpPr>
            <p:grpSpPr>
              <a:xfrm>
                <a:off x="6491192" y="3516439"/>
                <a:ext cx="61817" cy="63626"/>
                <a:chOff x="6491192" y="3516439"/>
                <a:chExt cx="61817" cy="63626"/>
              </a:xfrm>
            </p:grpSpPr>
            <p:sp>
              <p:nvSpPr>
                <p:cNvPr id="2865" name="Freeform: Shape 2864">
                  <a:extLst>
                    <a:ext uri="{FF2B5EF4-FFF2-40B4-BE49-F238E27FC236}">
                      <a16:creationId xmlns:a16="http://schemas.microsoft.com/office/drawing/2014/main" id="{4ECF1129-A21D-F43C-A2D3-3EA80DA216F9}"/>
                    </a:ext>
                  </a:extLst>
                </p:cNvPr>
                <p:cNvSpPr/>
                <p:nvPr/>
              </p:nvSpPr>
              <p:spPr>
                <a:xfrm>
                  <a:off x="6522053"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6" name="Freeform: Shape 2865">
                  <a:extLst>
                    <a:ext uri="{FF2B5EF4-FFF2-40B4-BE49-F238E27FC236}">
                      <a16:creationId xmlns:a16="http://schemas.microsoft.com/office/drawing/2014/main" id="{4CB4083A-14E7-2996-FD44-0C76F5785F1D}"/>
                    </a:ext>
                  </a:extLst>
                </p:cNvPr>
                <p:cNvSpPr/>
                <p:nvPr/>
              </p:nvSpPr>
              <p:spPr>
                <a:xfrm>
                  <a:off x="6491192"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4" name="Graphic 1443">
                <a:extLst>
                  <a:ext uri="{FF2B5EF4-FFF2-40B4-BE49-F238E27FC236}">
                    <a16:creationId xmlns:a16="http://schemas.microsoft.com/office/drawing/2014/main" id="{5CFD14C2-A102-7928-7ADF-1ACA8B9BB0B4}"/>
                  </a:ext>
                </a:extLst>
              </p:cNvPr>
              <p:cNvGrpSpPr/>
              <p:nvPr/>
            </p:nvGrpSpPr>
            <p:grpSpPr>
              <a:xfrm>
                <a:off x="6213348" y="3468528"/>
                <a:ext cx="61817" cy="63722"/>
                <a:chOff x="6213348" y="3468528"/>
                <a:chExt cx="61817" cy="63722"/>
              </a:xfrm>
            </p:grpSpPr>
            <p:sp>
              <p:nvSpPr>
                <p:cNvPr id="2863" name="Freeform: Shape 2862">
                  <a:extLst>
                    <a:ext uri="{FF2B5EF4-FFF2-40B4-BE49-F238E27FC236}">
                      <a16:creationId xmlns:a16="http://schemas.microsoft.com/office/drawing/2014/main" id="{4AF43E6A-AC22-D7A2-5400-06A6D7E91F81}"/>
                    </a:ext>
                  </a:extLst>
                </p:cNvPr>
                <p:cNvSpPr/>
                <p:nvPr/>
              </p:nvSpPr>
              <p:spPr>
                <a:xfrm>
                  <a:off x="624430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4" name="Freeform: Shape 2863">
                  <a:extLst>
                    <a:ext uri="{FF2B5EF4-FFF2-40B4-BE49-F238E27FC236}">
                      <a16:creationId xmlns:a16="http://schemas.microsoft.com/office/drawing/2014/main" id="{08ECEE37-BA66-9D27-0F47-0AD5F9F27627}"/>
                    </a:ext>
                  </a:extLst>
                </p:cNvPr>
                <p:cNvSpPr/>
                <p:nvPr/>
              </p:nvSpPr>
              <p:spPr>
                <a:xfrm>
                  <a:off x="621334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5" name="Graphic 1443">
                <a:extLst>
                  <a:ext uri="{FF2B5EF4-FFF2-40B4-BE49-F238E27FC236}">
                    <a16:creationId xmlns:a16="http://schemas.microsoft.com/office/drawing/2014/main" id="{972EFFB6-2B74-6AE1-01F6-38D4A227459C}"/>
                  </a:ext>
                </a:extLst>
              </p:cNvPr>
              <p:cNvGrpSpPr/>
              <p:nvPr/>
            </p:nvGrpSpPr>
            <p:grpSpPr>
              <a:xfrm>
                <a:off x="6259068" y="3468528"/>
                <a:ext cx="61817" cy="63722"/>
                <a:chOff x="6259068" y="3468528"/>
                <a:chExt cx="61817" cy="63722"/>
              </a:xfrm>
            </p:grpSpPr>
            <p:sp>
              <p:nvSpPr>
                <p:cNvPr id="2861" name="Freeform: Shape 2860">
                  <a:extLst>
                    <a:ext uri="{FF2B5EF4-FFF2-40B4-BE49-F238E27FC236}">
                      <a16:creationId xmlns:a16="http://schemas.microsoft.com/office/drawing/2014/main" id="{BF06784D-E3AA-25B3-3AA0-ABA18D4D6215}"/>
                    </a:ext>
                  </a:extLst>
                </p:cNvPr>
                <p:cNvSpPr/>
                <p:nvPr/>
              </p:nvSpPr>
              <p:spPr>
                <a:xfrm>
                  <a:off x="628992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2" name="Freeform: Shape 2861">
                  <a:extLst>
                    <a:ext uri="{FF2B5EF4-FFF2-40B4-BE49-F238E27FC236}">
                      <a16:creationId xmlns:a16="http://schemas.microsoft.com/office/drawing/2014/main" id="{29624AEE-8754-3574-CF2A-2B7EDB760699}"/>
                    </a:ext>
                  </a:extLst>
                </p:cNvPr>
                <p:cNvSpPr/>
                <p:nvPr/>
              </p:nvSpPr>
              <p:spPr>
                <a:xfrm>
                  <a:off x="625906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6" name="Graphic 1443">
                <a:extLst>
                  <a:ext uri="{FF2B5EF4-FFF2-40B4-BE49-F238E27FC236}">
                    <a16:creationId xmlns:a16="http://schemas.microsoft.com/office/drawing/2014/main" id="{31240D88-C7A7-1FB8-ED0C-F126AA893EE9}"/>
                  </a:ext>
                </a:extLst>
              </p:cNvPr>
              <p:cNvGrpSpPr/>
              <p:nvPr/>
            </p:nvGrpSpPr>
            <p:grpSpPr>
              <a:xfrm>
                <a:off x="6244304" y="3468528"/>
                <a:ext cx="61817" cy="63722"/>
                <a:chOff x="6244304" y="3468528"/>
                <a:chExt cx="61817" cy="63722"/>
              </a:xfrm>
            </p:grpSpPr>
            <p:sp>
              <p:nvSpPr>
                <p:cNvPr id="2859" name="Freeform: Shape 2858">
                  <a:extLst>
                    <a:ext uri="{FF2B5EF4-FFF2-40B4-BE49-F238E27FC236}">
                      <a16:creationId xmlns:a16="http://schemas.microsoft.com/office/drawing/2014/main" id="{39AB917B-DBB6-E11A-9668-7F0FEBC5CA19}"/>
                    </a:ext>
                  </a:extLst>
                </p:cNvPr>
                <p:cNvSpPr/>
                <p:nvPr/>
              </p:nvSpPr>
              <p:spPr>
                <a:xfrm>
                  <a:off x="6275165"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60" name="Freeform: Shape 2859">
                  <a:extLst>
                    <a:ext uri="{FF2B5EF4-FFF2-40B4-BE49-F238E27FC236}">
                      <a16:creationId xmlns:a16="http://schemas.microsoft.com/office/drawing/2014/main" id="{13528C2B-6A65-F2F6-0C0E-E624729B4735}"/>
                    </a:ext>
                  </a:extLst>
                </p:cNvPr>
                <p:cNvSpPr/>
                <p:nvPr/>
              </p:nvSpPr>
              <p:spPr>
                <a:xfrm>
                  <a:off x="6244304"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7" name="Graphic 1443">
                <a:extLst>
                  <a:ext uri="{FF2B5EF4-FFF2-40B4-BE49-F238E27FC236}">
                    <a16:creationId xmlns:a16="http://schemas.microsoft.com/office/drawing/2014/main" id="{6D9BC944-5169-8CBC-F974-2C2272BD5A32}"/>
                  </a:ext>
                </a:extLst>
              </p:cNvPr>
              <p:cNvGrpSpPr/>
              <p:nvPr/>
            </p:nvGrpSpPr>
            <p:grpSpPr>
              <a:xfrm>
                <a:off x="6408705" y="3468528"/>
                <a:ext cx="61817" cy="63722"/>
                <a:chOff x="6408705" y="3468528"/>
                <a:chExt cx="61817" cy="63722"/>
              </a:xfrm>
            </p:grpSpPr>
            <p:sp>
              <p:nvSpPr>
                <p:cNvPr id="2857" name="Freeform: Shape 2856">
                  <a:extLst>
                    <a:ext uri="{FF2B5EF4-FFF2-40B4-BE49-F238E27FC236}">
                      <a16:creationId xmlns:a16="http://schemas.microsoft.com/office/drawing/2014/main" id="{8B3594A8-2739-D1E1-E30D-094A3761DF5A}"/>
                    </a:ext>
                  </a:extLst>
                </p:cNvPr>
                <p:cNvSpPr/>
                <p:nvPr/>
              </p:nvSpPr>
              <p:spPr>
                <a:xfrm>
                  <a:off x="643956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8" name="Freeform: Shape 2857">
                  <a:extLst>
                    <a:ext uri="{FF2B5EF4-FFF2-40B4-BE49-F238E27FC236}">
                      <a16:creationId xmlns:a16="http://schemas.microsoft.com/office/drawing/2014/main" id="{84BD82AA-25F7-C034-DABC-627BDF705140}"/>
                    </a:ext>
                  </a:extLst>
                </p:cNvPr>
                <p:cNvSpPr/>
                <p:nvPr/>
              </p:nvSpPr>
              <p:spPr>
                <a:xfrm>
                  <a:off x="640870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8" name="Graphic 1443">
                <a:extLst>
                  <a:ext uri="{FF2B5EF4-FFF2-40B4-BE49-F238E27FC236}">
                    <a16:creationId xmlns:a16="http://schemas.microsoft.com/office/drawing/2014/main" id="{5A4B6290-1ABB-BD7F-8E9D-A0D3CA858755}"/>
                  </a:ext>
                </a:extLst>
              </p:cNvPr>
              <p:cNvGrpSpPr/>
              <p:nvPr/>
            </p:nvGrpSpPr>
            <p:grpSpPr>
              <a:xfrm>
                <a:off x="6425184" y="3476719"/>
                <a:ext cx="61817" cy="63722"/>
                <a:chOff x="6425184" y="3476719"/>
                <a:chExt cx="61817" cy="63722"/>
              </a:xfrm>
            </p:grpSpPr>
            <p:sp>
              <p:nvSpPr>
                <p:cNvPr id="2855" name="Freeform: Shape 2854">
                  <a:extLst>
                    <a:ext uri="{FF2B5EF4-FFF2-40B4-BE49-F238E27FC236}">
                      <a16:creationId xmlns:a16="http://schemas.microsoft.com/office/drawing/2014/main" id="{5B0A7F0E-F151-0CBE-0802-BF39EB7CD4C1}"/>
                    </a:ext>
                  </a:extLst>
                </p:cNvPr>
                <p:cNvSpPr/>
                <p:nvPr/>
              </p:nvSpPr>
              <p:spPr>
                <a:xfrm>
                  <a:off x="6456045"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6" name="Freeform: Shape 2855">
                  <a:extLst>
                    <a:ext uri="{FF2B5EF4-FFF2-40B4-BE49-F238E27FC236}">
                      <a16:creationId xmlns:a16="http://schemas.microsoft.com/office/drawing/2014/main" id="{655C492F-CB04-9A7F-C508-6FCAB60B95C0}"/>
                    </a:ext>
                  </a:extLst>
                </p:cNvPr>
                <p:cNvSpPr/>
                <p:nvPr/>
              </p:nvSpPr>
              <p:spPr>
                <a:xfrm>
                  <a:off x="6425184"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09" name="Graphic 1443">
                <a:extLst>
                  <a:ext uri="{FF2B5EF4-FFF2-40B4-BE49-F238E27FC236}">
                    <a16:creationId xmlns:a16="http://schemas.microsoft.com/office/drawing/2014/main" id="{CF4FF0AE-27C6-B84E-32D3-270C1E4ACB85}"/>
                  </a:ext>
                </a:extLst>
              </p:cNvPr>
              <p:cNvGrpSpPr/>
              <p:nvPr/>
            </p:nvGrpSpPr>
            <p:grpSpPr>
              <a:xfrm>
                <a:off x="6445758" y="3476719"/>
                <a:ext cx="61817" cy="63722"/>
                <a:chOff x="6445758" y="3476719"/>
                <a:chExt cx="61817" cy="63722"/>
              </a:xfrm>
            </p:grpSpPr>
            <p:sp>
              <p:nvSpPr>
                <p:cNvPr id="2853" name="Freeform: Shape 2852">
                  <a:extLst>
                    <a:ext uri="{FF2B5EF4-FFF2-40B4-BE49-F238E27FC236}">
                      <a16:creationId xmlns:a16="http://schemas.microsoft.com/office/drawing/2014/main" id="{1A74C6BB-7788-E8CE-B364-8C8DD12495E0}"/>
                    </a:ext>
                  </a:extLst>
                </p:cNvPr>
                <p:cNvSpPr/>
                <p:nvPr/>
              </p:nvSpPr>
              <p:spPr>
                <a:xfrm>
                  <a:off x="6476619"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4" name="Freeform: Shape 2853">
                  <a:extLst>
                    <a:ext uri="{FF2B5EF4-FFF2-40B4-BE49-F238E27FC236}">
                      <a16:creationId xmlns:a16="http://schemas.microsoft.com/office/drawing/2014/main" id="{4EA871AB-20F1-0841-4347-B34CDAE02776}"/>
                    </a:ext>
                  </a:extLst>
                </p:cNvPr>
                <p:cNvSpPr/>
                <p:nvPr/>
              </p:nvSpPr>
              <p:spPr>
                <a:xfrm>
                  <a:off x="6445758"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0" name="Graphic 1443">
                <a:extLst>
                  <a:ext uri="{FF2B5EF4-FFF2-40B4-BE49-F238E27FC236}">
                    <a16:creationId xmlns:a16="http://schemas.microsoft.com/office/drawing/2014/main" id="{44891C7C-CC1F-22F5-EADA-58D77D250DF0}"/>
                  </a:ext>
                </a:extLst>
              </p:cNvPr>
              <p:cNvGrpSpPr/>
              <p:nvPr/>
            </p:nvGrpSpPr>
            <p:grpSpPr>
              <a:xfrm>
                <a:off x="6456045" y="3476719"/>
                <a:ext cx="61817" cy="63722"/>
                <a:chOff x="6456045" y="3476719"/>
                <a:chExt cx="61817" cy="63722"/>
              </a:xfrm>
            </p:grpSpPr>
            <p:sp>
              <p:nvSpPr>
                <p:cNvPr id="2851" name="Freeform: Shape 2850">
                  <a:extLst>
                    <a:ext uri="{FF2B5EF4-FFF2-40B4-BE49-F238E27FC236}">
                      <a16:creationId xmlns:a16="http://schemas.microsoft.com/office/drawing/2014/main" id="{5B5D3C03-B16A-6DD1-607A-2FFEAD6DA28B}"/>
                    </a:ext>
                  </a:extLst>
                </p:cNvPr>
                <p:cNvSpPr/>
                <p:nvPr/>
              </p:nvSpPr>
              <p:spPr>
                <a:xfrm>
                  <a:off x="6487001"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2" name="Freeform: Shape 2851">
                  <a:extLst>
                    <a:ext uri="{FF2B5EF4-FFF2-40B4-BE49-F238E27FC236}">
                      <a16:creationId xmlns:a16="http://schemas.microsoft.com/office/drawing/2014/main" id="{199EEA78-151A-3522-0BB5-F3EB21935748}"/>
                    </a:ext>
                  </a:extLst>
                </p:cNvPr>
                <p:cNvSpPr/>
                <p:nvPr/>
              </p:nvSpPr>
              <p:spPr>
                <a:xfrm>
                  <a:off x="6456045"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1" name="Graphic 1443">
                <a:extLst>
                  <a:ext uri="{FF2B5EF4-FFF2-40B4-BE49-F238E27FC236}">
                    <a16:creationId xmlns:a16="http://schemas.microsoft.com/office/drawing/2014/main" id="{70F64D41-9693-F8C7-75EA-96507FA1B677}"/>
                  </a:ext>
                </a:extLst>
              </p:cNvPr>
              <p:cNvGrpSpPr/>
              <p:nvPr/>
            </p:nvGrpSpPr>
            <p:grpSpPr>
              <a:xfrm>
                <a:off x="6396323" y="3468528"/>
                <a:ext cx="61817" cy="63722"/>
                <a:chOff x="6396323" y="3468528"/>
                <a:chExt cx="61817" cy="63722"/>
              </a:xfrm>
            </p:grpSpPr>
            <p:sp>
              <p:nvSpPr>
                <p:cNvPr id="2849" name="Freeform: Shape 2848">
                  <a:extLst>
                    <a:ext uri="{FF2B5EF4-FFF2-40B4-BE49-F238E27FC236}">
                      <a16:creationId xmlns:a16="http://schemas.microsoft.com/office/drawing/2014/main" id="{B89933E5-448C-57EE-79B1-615401C4B4E6}"/>
                    </a:ext>
                  </a:extLst>
                </p:cNvPr>
                <p:cNvSpPr/>
                <p:nvPr/>
              </p:nvSpPr>
              <p:spPr>
                <a:xfrm>
                  <a:off x="642718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50" name="Freeform: Shape 2849">
                  <a:extLst>
                    <a:ext uri="{FF2B5EF4-FFF2-40B4-BE49-F238E27FC236}">
                      <a16:creationId xmlns:a16="http://schemas.microsoft.com/office/drawing/2014/main" id="{8E20FDA2-9082-1459-A2C6-665004DDAB6A}"/>
                    </a:ext>
                  </a:extLst>
                </p:cNvPr>
                <p:cNvSpPr/>
                <p:nvPr/>
              </p:nvSpPr>
              <p:spPr>
                <a:xfrm>
                  <a:off x="6396323"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2" name="Graphic 1443">
                <a:extLst>
                  <a:ext uri="{FF2B5EF4-FFF2-40B4-BE49-F238E27FC236}">
                    <a16:creationId xmlns:a16="http://schemas.microsoft.com/office/drawing/2014/main" id="{223AF621-75D7-7B46-249A-3BBA46962FBB}"/>
                  </a:ext>
                </a:extLst>
              </p:cNvPr>
              <p:cNvGrpSpPr/>
              <p:nvPr/>
            </p:nvGrpSpPr>
            <p:grpSpPr>
              <a:xfrm>
                <a:off x="6383940" y="3468528"/>
                <a:ext cx="61817" cy="63722"/>
                <a:chOff x="6383940" y="3468528"/>
                <a:chExt cx="61817" cy="63722"/>
              </a:xfrm>
            </p:grpSpPr>
            <p:sp>
              <p:nvSpPr>
                <p:cNvPr id="2847" name="Freeform: Shape 2846">
                  <a:extLst>
                    <a:ext uri="{FF2B5EF4-FFF2-40B4-BE49-F238E27FC236}">
                      <a16:creationId xmlns:a16="http://schemas.microsoft.com/office/drawing/2014/main" id="{442FA8B5-E13A-CF5C-41F9-48EFA0A6891D}"/>
                    </a:ext>
                  </a:extLst>
                </p:cNvPr>
                <p:cNvSpPr/>
                <p:nvPr/>
              </p:nvSpPr>
              <p:spPr>
                <a:xfrm>
                  <a:off x="641480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8" name="Freeform: Shape 2847">
                  <a:extLst>
                    <a:ext uri="{FF2B5EF4-FFF2-40B4-BE49-F238E27FC236}">
                      <a16:creationId xmlns:a16="http://schemas.microsoft.com/office/drawing/2014/main" id="{E664DD84-8D3F-DF62-97B6-56F877D57F3A}"/>
                    </a:ext>
                  </a:extLst>
                </p:cNvPr>
                <p:cNvSpPr/>
                <p:nvPr/>
              </p:nvSpPr>
              <p:spPr>
                <a:xfrm>
                  <a:off x="638394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3" name="Graphic 1443">
                <a:extLst>
                  <a:ext uri="{FF2B5EF4-FFF2-40B4-BE49-F238E27FC236}">
                    <a16:creationId xmlns:a16="http://schemas.microsoft.com/office/drawing/2014/main" id="{70713802-5DAC-FA07-3513-3C18F507A930}"/>
                  </a:ext>
                </a:extLst>
              </p:cNvPr>
              <p:cNvGrpSpPr/>
              <p:nvPr/>
            </p:nvGrpSpPr>
            <p:grpSpPr>
              <a:xfrm>
                <a:off x="6371558" y="3468528"/>
                <a:ext cx="61817" cy="63722"/>
                <a:chOff x="6371558" y="3468528"/>
                <a:chExt cx="61817" cy="63722"/>
              </a:xfrm>
            </p:grpSpPr>
            <p:sp>
              <p:nvSpPr>
                <p:cNvPr id="2845" name="Freeform: Shape 2844">
                  <a:extLst>
                    <a:ext uri="{FF2B5EF4-FFF2-40B4-BE49-F238E27FC236}">
                      <a16:creationId xmlns:a16="http://schemas.microsoft.com/office/drawing/2014/main" id="{67DF123F-C29D-D23A-D0A5-991B48A688B5}"/>
                    </a:ext>
                  </a:extLst>
                </p:cNvPr>
                <p:cNvSpPr/>
                <p:nvPr/>
              </p:nvSpPr>
              <p:spPr>
                <a:xfrm>
                  <a:off x="640241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6" name="Freeform: Shape 2845">
                  <a:extLst>
                    <a:ext uri="{FF2B5EF4-FFF2-40B4-BE49-F238E27FC236}">
                      <a16:creationId xmlns:a16="http://schemas.microsoft.com/office/drawing/2014/main" id="{E35D7D49-ECBB-93A6-7549-8B54E8296B72}"/>
                    </a:ext>
                  </a:extLst>
                </p:cNvPr>
                <p:cNvSpPr/>
                <p:nvPr/>
              </p:nvSpPr>
              <p:spPr>
                <a:xfrm>
                  <a:off x="63715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4" name="Graphic 1443">
                <a:extLst>
                  <a:ext uri="{FF2B5EF4-FFF2-40B4-BE49-F238E27FC236}">
                    <a16:creationId xmlns:a16="http://schemas.microsoft.com/office/drawing/2014/main" id="{61EDA8F6-EF74-C284-6821-667172B36595}"/>
                  </a:ext>
                </a:extLst>
              </p:cNvPr>
              <p:cNvGrpSpPr/>
              <p:nvPr/>
            </p:nvGrpSpPr>
            <p:grpSpPr>
              <a:xfrm>
                <a:off x="6297358" y="3468528"/>
                <a:ext cx="61817" cy="63722"/>
                <a:chOff x="6297358" y="3468528"/>
                <a:chExt cx="61817" cy="63722"/>
              </a:xfrm>
            </p:grpSpPr>
            <p:sp>
              <p:nvSpPr>
                <p:cNvPr id="2843" name="Freeform: Shape 2842">
                  <a:extLst>
                    <a:ext uri="{FF2B5EF4-FFF2-40B4-BE49-F238E27FC236}">
                      <a16:creationId xmlns:a16="http://schemas.microsoft.com/office/drawing/2014/main" id="{40DDC7D5-9BD7-3AC8-3B03-71CACB602D00}"/>
                    </a:ext>
                  </a:extLst>
                </p:cNvPr>
                <p:cNvSpPr/>
                <p:nvPr/>
              </p:nvSpPr>
              <p:spPr>
                <a:xfrm>
                  <a:off x="632831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4" name="Freeform: Shape 2843">
                  <a:extLst>
                    <a:ext uri="{FF2B5EF4-FFF2-40B4-BE49-F238E27FC236}">
                      <a16:creationId xmlns:a16="http://schemas.microsoft.com/office/drawing/2014/main" id="{0BB2B595-4B2C-3A72-507D-4AF7B7BB7151}"/>
                    </a:ext>
                  </a:extLst>
                </p:cNvPr>
                <p:cNvSpPr/>
                <p:nvPr/>
              </p:nvSpPr>
              <p:spPr>
                <a:xfrm>
                  <a:off x="62973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5" name="Graphic 1443">
                <a:extLst>
                  <a:ext uri="{FF2B5EF4-FFF2-40B4-BE49-F238E27FC236}">
                    <a16:creationId xmlns:a16="http://schemas.microsoft.com/office/drawing/2014/main" id="{E6C76F3C-8765-0733-D62D-72BD9360D89A}"/>
                  </a:ext>
                </a:extLst>
              </p:cNvPr>
              <p:cNvGrpSpPr/>
              <p:nvPr/>
            </p:nvGrpSpPr>
            <p:grpSpPr>
              <a:xfrm>
                <a:off x="6284785" y="3468528"/>
                <a:ext cx="61817" cy="63722"/>
                <a:chOff x="6284785" y="3468528"/>
                <a:chExt cx="61817" cy="63722"/>
              </a:xfrm>
            </p:grpSpPr>
            <p:sp>
              <p:nvSpPr>
                <p:cNvPr id="2841" name="Freeform: Shape 2840">
                  <a:extLst>
                    <a:ext uri="{FF2B5EF4-FFF2-40B4-BE49-F238E27FC236}">
                      <a16:creationId xmlns:a16="http://schemas.microsoft.com/office/drawing/2014/main" id="{24C88E90-126B-A10B-DAA7-A08EF41AE248}"/>
                    </a:ext>
                  </a:extLst>
                </p:cNvPr>
                <p:cNvSpPr/>
                <p:nvPr/>
              </p:nvSpPr>
              <p:spPr>
                <a:xfrm>
                  <a:off x="631574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2" name="Freeform: Shape 2841">
                  <a:extLst>
                    <a:ext uri="{FF2B5EF4-FFF2-40B4-BE49-F238E27FC236}">
                      <a16:creationId xmlns:a16="http://schemas.microsoft.com/office/drawing/2014/main" id="{C0DE6719-6324-CCB5-264E-C1D013BD1363}"/>
                    </a:ext>
                  </a:extLst>
                </p:cNvPr>
                <p:cNvSpPr/>
                <p:nvPr/>
              </p:nvSpPr>
              <p:spPr>
                <a:xfrm>
                  <a:off x="628478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6" name="Graphic 1443">
                <a:extLst>
                  <a:ext uri="{FF2B5EF4-FFF2-40B4-BE49-F238E27FC236}">
                    <a16:creationId xmlns:a16="http://schemas.microsoft.com/office/drawing/2014/main" id="{B2173BCE-EC2D-AE36-5036-0F9CDA13002E}"/>
                  </a:ext>
                </a:extLst>
              </p:cNvPr>
              <p:cNvGrpSpPr/>
              <p:nvPr/>
            </p:nvGrpSpPr>
            <p:grpSpPr>
              <a:xfrm>
                <a:off x="6334410" y="3468528"/>
                <a:ext cx="61817" cy="63722"/>
                <a:chOff x="6334410" y="3468528"/>
                <a:chExt cx="61817" cy="63722"/>
              </a:xfrm>
            </p:grpSpPr>
            <p:sp>
              <p:nvSpPr>
                <p:cNvPr id="2839" name="Freeform: Shape 2838">
                  <a:extLst>
                    <a:ext uri="{FF2B5EF4-FFF2-40B4-BE49-F238E27FC236}">
                      <a16:creationId xmlns:a16="http://schemas.microsoft.com/office/drawing/2014/main" id="{9FCDD19E-CC9A-E8F6-C7DD-E4D2BB72ECA5}"/>
                    </a:ext>
                  </a:extLst>
                </p:cNvPr>
                <p:cNvSpPr/>
                <p:nvPr/>
              </p:nvSpPr>
              <p:spPr>
                <a:xfrm>
                  <a:off x="636527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40" name="Freeform: Shape 2839">
                  <a:extLst>
                    <a:ext uri="{FF2B5EF4-FFF2-40B4-BE49-F238E27FC236}">
                      <a16:creationId xmlns:a16="http://schemas.microsoft.com/office/drawing/2014/main" id="{B804ABE9-93DB-3ABB-27A5-AAD0EAD39B9E}"/>
                    </a:ext>
                  </a:extLst>
                </p:cNvPr>
                <p:cNvSpPr/>
                <p:nvPr/>
              </p:nvSpPr>
              <p:spPr>
                <a:xfrm>
                  <a:off x="633441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7" name="Graphic 1443">
                <a:extLst>
                  <a:ext uri="{FF2B5EF4-FFF2-40B4-BE49-F238E27FC236}">
                    <a16:creationId xmlns:a16="http://schemas.microsoft.com/office/drawing/2014/main" id="{7B5CC820-D5CE-8F97-909F-76B0B484BFBD}"/>
                  </a:ext>
                </a:extLst>
              </p:cNvPr>
              <p:cNvGrpSpPr/>
              <p:nvPr/>
            </p:nvGrpSpPr>
            <p:grpSpPr>
              <a:xfrm>
                <a:off x="6359175" y="3468528"/>
                <a:ext cx="61817" cy="63722"/>
                <a:chOff x="6359175" y="3468528"/>
                <a:chExt cx="61817" cy="63722"/>
              </a:xfrm>
            </p:grpSpPr>
            <p:sp>
              <p:nvSpPr>
                <p:cNvPr id="2837" name="Freeform: Shape 2836">
                  <a:extLst>
                    <a:ext uri="{FF2B5EF4-FFF2-40B4-BE49-F238E27FC236}">
                      <a16:creationId xmlns:a16="http://schemas.microsoft.com/office/drawing/2014/main" id="{17508E26-295D-82C3-E64B-811A6C68F553}"/>
                    </a:ext>
                  </a:extLst>
                </p:cNvPr>
                <p:cNvSpPr/>
                <p:nvPr/>
              </p:nvSpPr>
              <p:spPr>
                <a:xfrm>
                  <a:off x="639003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8" name="Freeform: Shape 2837">
                  <a:extLst>
                    <a:ext uri="{FF2B5EF4-FFF2-40B4-BE49-F238E27FC236}">
                      <a16:creationId xmlns:a16="http://schemas.microsoft.com/office/drawing/2014/main" id="{A4C0C56C-1A92-0DB2-6E4F-93A2CFC39C73}"/>
                    </a:ext>
                  </a:extLst>
                </p:cNvPr>
                <p:cNvSpPr/>
                <p:nvPr/>
              </p:nvSpPr>
              <p:spPr>
                <a:xfrm>
                  <a:off x="635917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8" name="Graphic 1443">
                <a:extLst>
                  <a:ext uri="{FF2B5EF4-FFF2-40B4-BE49-F238E27FC236}">
                    <a16:creationId xmlns:a16="http://schemas.microsoft.com/office/drawing/2014/main" id="{EBB659EB-AA67-842D-129F-5FC31C4E496D}"/>
                  </a:ext>
                </a:extLst>
              </p:cNvPr>
              <p:cNvGrpSpPr/>
              <p:nvPr/>
            </p:nvGrpSpPr>
            <p:grpSpPr>
              <a:xfrm>
                <a:off x="6322028" y="3468528"/>
                <a:ext cx="61817" cy="63722"/>
                <a:chOff x="6322028" y="3468528"/>
                <a:chExt cx="61817" cy="63722"/>
              </a:xfrm>
            </p:grpSpPr>
            <p:sp>
              <p:nvSpPr>
                <p:cNvPr id="2835" name="Freeform: Shape 2834">
                  <a:extLst>
                    <a:ext uri="{FF2B5EF4-FFF2-40B4-BE49-F238E27FC236}">
                      <a16:creationId xmlns:a16="http://schemas.microsoft.com/office/drawing/2014/main" id="{CF6FA332-3FC1-1C00-3212-1E3F816A7455}"/>
                    </a:ext>
                  </a:extLst>
                </p:cNvPr>
                <p:cNvSpPr/>
                <p:nvPr/>
              </p:nvSpPr>
              <p:spPr>
                <a:xfrm>
                  <a:off x="635288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6" name="Freeform: Shape 2835">
                  <a:extLst>
                    <a:ext uri="{FF2B5EF4-FFF2-40B4-BE49-F238E27FC236}">
                      <a16:creationId xmlns:a16="http://schemas.microsoft.com/office/drawing/2014/main" id="{F146FEB5-F44C-BA72-0C1A-86EAACEE879C}"/>
                    </a:ext>
                  </a:extLst>
                </p:cNvPr>
                <p:cNvSpPr/>
                <p:nvPr/>
              </p:nvSpPr>
              <p:spPr>
                <a:xfrm>
                  <a:off x="632202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19" name="Graphic 1443">
                <a:extLst>
                  <a:ext uri="{FF2B5EF4-FFF2-40B4-BE49-F238E27FC236}">
                    <a16:creationId xmlns:a16="http://schemas.microsoft.com/office/drawing/2014/main" id="{FD6E0E13-779D-DA09-9EA3-03BEE38C9684}"/>
                  </a:ext>
                </a:extLst>
              </p:cNvPr>
              <p:cNvGrpSpPr/>
              <p:nvPr/>
            </p:nvGrpSpPr>
            <p:grpSpPr>
              <a:xfrm>
                <a:off x="6228111" y="3468528"/>
                <a:ext cx="61817" cy="63722"/>
                <a:chOff x="6228111" y="3468528"/>
                <a:chExt cx="61817" cy="63722"/>
              </a:xfrm>
            </p:grpSpPr>
            <p:sp>
              <p:nvSpPr>
                <p:cNvPr id="2833" name="Freeform: Shape 2832">
                  <a:extLst>
                    <a:ext uri="{FF2B5EF4-FFF2-40B4-BE49-F238E27FC236}">
                      <a16:creationId xmlns:a16="http://schemas.microsoft.com/office/drawing/2014/main" id="{E38137BA-948E-87D0-4B26-F680DAD14D04}"/>
                    </a:ext>
                  </a:extLst>
                </p:cNvPr>
                <p:cNvSpPr/>
                <p:nvPr/>
              </p:nvSpPr>
              <p:spPr>
                <a:xfrm>
                  <a:off x="6259068"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4" name="Freeform: Shape 2833">
                  <a:extLst>
                    <a:ext uri="{FF2B5EF4-FFF2-40B4-BE49-F238E27FC236}">
                      <a16:creationId xmlns:a16="http://schemas.microsoft.com/office/drawing/2014/main" id="{6A8F4ABF-8EF0-0A2D-02FD-DFBE15F3D2E4}"/>
                    </a:ext>
                  </a:extLst>
                </p:cNvPr>
                <p:cNvSpPr/>
                <p:nvPr/>
              </p:nvSpPr>
              <p:spPr>
                <a:xfrm>
                  <a:off x="6228111"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0" name="Graphic 1443">
                <a:extLst>
                  <a:ext uri="{FF2B5EF4-FFF2-40B4-BE49-F238E27FC236}">
                    <a16:creationId xmlns:a16="http://schemas.microsoft.com/office/drawing/2014/main" id="{508B0368-45ED-DA1E-25DC-8D4AD8619C9A}"/>
                  </a:ext>
                </a:extLst>
              </p:cNvPr>
              <p:cNvGrpSpPr/>
              <p:nvPr/>
            </p:nvGrpSpPr>
            <p:grpSpPr>
              <a:xfrm>
                <a:off x="6192869" y="3436714"/>
                <a:ext cx="61817" cy="63722"/>
                <a:chOff x="6192869" y="3436714"/>
                <a:chExt cx="61817" cy="63722"/>
              </a:xfrm>
            </p:grpSpPr>
            <p:sp>
              <p:nvSpPr>
                <p:cNvPr id="2831" name="Freeform: Shape 2830">
                  <a:extLst>
                    <a:ext uri="{FF2B5EF4-FFF2-40B4-BE49-F238E27FC236}">
                      <a16:creationId xmlns:a16="http://schemas.microsoft.com/office/drawing/2014/main" id="{1C6ACA3F-32FC-A673-795E-C18551FE84D3}"/>
                    </a:ext>
                  </a:extLst>
                </p:cNvPr>
                <p:cNvSpPr/>
                <p:nvPr/>
              </p:nvSpPr>
              <p:spPr>
                <a:xfrm>
                  <a:off x="622373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2" name="Freeform: Shape 2831">
                  <a:extLst>
                    <a:ext uri="{FF2B5EF4-FFF2-40B4-BE49-F238E27FC236}">
                      <a16:creationId xmlns:a16="http://schemas.microsoft.com/office/drawing/2014/main" id="{EDE999B9-261E-3A97-C74E-A9E74A02CB37}"/>
                    </a:ext>
                  </a:extLst>
                </p:cNvPr>
                <p:cNvSpPr/>
                <p:nvPr/>
              </p:nvSpPr>
              <p:spPr>
                <a:xfrm>
                  <a:off x="619286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1" name="Graphic 1443">
                <a:extLst>
                  <a:ext uri="{FF2B5EF4-FFF2-40B4-BE49-F238E27FC236}">
                    <a16:creationId xmlns:a16="http://schemas.microsoft.com/office/drawing/2014/main" id="{05067F4A-91AF-3409-7159-D2ECE9127167}"/>
                  </a:ext>
                </a:extLst>
              </p:cNvPr>
              <p:cNvGrpSpPr/>
              <p:nvPr/>
            </p:nvGrpSpPr>
            <p:grpSpPr>
              <a:xfrm>
                <a:off x="6161913" y="3436714"/>
                <a:ext cx="61817" cy="63722"/>
                <a:chOff x="6161913" y="3436714"/>
                <a:chExt cx="61817" cy="63722"/>
              </a:xfrm>
            </p:grpSpPr>
            <p:sp>
              <p:nvSpPr>
                <p:cNvPr id="2829" name="Freeform: Shape 2828">
                  <a:extLst>
                    <a:ext uri="{FF2B5EF4-FFF2-40B4-BE49-F238E27FC236}">
                      <a16:creationId xmlns:a16="http://schemas.microsoft.com/office/drawing/2014/main" id="{87A84CE4-9BC9-5C73-94F1-0E202C6920B9}"/>
                    </a:ext>
                  </a:extLst>
                </p:cNvPr>
                <p:cNvSpPr/>
                <p:nvPr/>
              </p:nvSpPr>
              <p:spPr>
                <a:xfrm>
                  <a:off x="619286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30" name="Freeform: Shape 2829">
                  <a:extLst>
                    <a:ext uri="{FF2B5EF4-FFF2-40B4-BE49-F238E27FC236}">
                      <a16:creationId xmlns:a16="http://schemas.microsoft.com/office/drawing/2014/main" id="{5796A91E-D819-66D7-E2E4-36DCCC45EA6B}"/>
                    </a:ext>
                  </a:extLst>
                </p:cNvPr>
                <p:cNvSpPr/>
                <p:nvPr/>
              </p:nvSpPr>
              <p:spPr>
                <a:xfrm>
                  <a:off x="616191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2" name="Graphic 1443">
                <a:extLst>
                  <a:ext uri="{FF2B5EF4-FFF2-40B4-BE49-F238E27FC236}">
                    <a16:creationId xmlns:a16="http://schemas.microsoft.com/office/drawing/2014/main" id="{8047BD33-E58E-E654-588C-EE17BD8356AB}"/>
                  </a:ext>
                </a:extLst>
              </p:cNvPr>
              <p:cNvGrpSpPr/>
              <p:nvPr/>
            </p:nvGrpSpPr>
            <p:grpSpPr>
              <a:xfrm>
                <a:off x="6065043" y="3436714"/>
                <a:ext cx="61817" cy="63722"/>
                <a:chOff x="6065043" y="3436714"/>
                <a:chExt cx="61817" cy="63722"/>
              </a:xfrm>
            </p:grpSpPr>
            <p:sp>
              <p:nvSpPr>
                <p:cNvPr id="2827" name="Freeform: Shape 2826">
                  <a:extLst>
                    <a:ext uri="{FF2B5EF4-FFF2-40B4-BE49-F238E27FC236}">
                      <a16:creationId xmlns:a16="http://schemas.microsoft.com/office/drawing/2014/main" id="{14DA62BE-F6D5-CA40-2BEC-0EFC2FA3F02A}"/>
                    </a:ext>
                  </a:extLst>
                </p:cNvPr>
                <p:cNvSpPr/>
                <p:nvPr/>
              </p:nvSpPr>
              <p:spPr>
                <a:xfrm>
                  <a:off x="609600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8" name="Freeform: Shape 2827">
                  <a:extLst>
                    <a:ext uri="{FF2B5EF4-FFF2-40B4-BE49-F238E27FC236}">
                      <a16:creationId xmlns:a16="http://schemas.microsoft.com/office/drawing/2014/main" id="{154E596D-2207-920F-FBBE-4F1ADBE2C0A3}"/>
                    </a:ext>
                  </a:extLst>
                </p:cNvPr>
                <p:cNvSpPr/>
                <p:nvPr/>
              </p:nvSpPr>
              <p:spPr>
                <a:xfrm>
                  <a:off x="60650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3" name="Graphic 1443">
                <a:extLst>
                  <a:ext uri="{FF2B5EF4-FFF2-40B4-BE49-F238E27FC236}">
                    <a16:creationId xmlns:a16="http://schemas.microsoft.com/office/drawing/2014/main" id="{30A69B9B-4DE9-7A1F-15A8-DBEC31BB468E}"/>
                  </a:ext>
                </a:extLst>
              </p:cNvPr>
              <p:cNvGrpSpPr/>
              <p:nvPr/>
            </p:nvGrpSpPr>
            <p:grpSpPr>
              <a:xfrm>
                <a:off x="6053137" y="3429856"/>
                <a:ext cx="61817" cy="63722"/>
                <a:chOff x="6053137" y="3429856"/>
                <a:chExt cx="61817" cy="63722"/>
              </a:xfrm>
            </p:grpSpPr>
            <p:sp>
              <p:nvSpPr>
                <p:cNvPr id="2825" name="Freeform: Shape 2824">
                  <a:extLst>
                    <a:ext uri="{FF2B5EF4-FFF2-40B4-BE49-F238E27FC236}">
                      <a16:creationId xmlns:a16="http://schemas.microsoft.com/office/drawing/2014/main" id="{D20DC13D-9729-1B02-5016-8F9AAE1B3979}"/>
                    </a:ext>
                  </a:extLst>
                </p:cNvPr>
                <p:cNvSpPr/>
                <p:nvPr/>
              </p:nvSpPr>
              <p:spPr>
                <a:xfrm>
                  <a:off x="6084093" y="34298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6" name="Freeform: Shape 2825">
                  <a:extLst>
                    <a:ext uri="{FF2B5EF4-FFF2-40B4-BE49-F238E27FC236}">
                      <a16:creationId xmlns:a16="http://schemas.microsoft.com/office/drawing/2014/main" id="{D52957B1-9A53-73C9-0B08-3B7D127DB0F1}"/>
                    </a:ext>
                  </a:extLst>
                </p:cNvPr>
                <p:cNvSpPr/>
                <p:nvPr/>
              </p:nvSpPr>
              <p:spPr>
                <a:xfrm>
                  <a:off x="6053137" y="34617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4" name="Graphic 1443">
                <a:extLst>
                  <a:ext uri="{FF2B5EF4-FFF2-40B4-BE49-F238E27FC236}">
                    <a16:creationId xmlns:a16="http://schemas.microsoft.com/office/drawing/2014/main" id="{8CEAF7E5-766E-BDB3-FB72-594765E0A249}"/>
                  </a:ext>
                </a:extLst>
              </p:cNvPr>
              <p:cNvGrpSpPr/>
              <p:nvPr/>
            </p:nvGrpSpPr>
            <p:grpSpPr>
              <a:xfrm>
                <a:off x="6037326" y="3421474"/>
                <a:ext cx="61817" cy="63627"/>
                <a:chOff x="6037326" y="3421474"/>
                <a:chExt cx="61817" cy="63627"/>
              </a:xfrm>
            </p:grpSpPr>
            <p:sp>
              <p:nvSpPr>
                <p:cNvPr id="2823" name="Freeform: Shape 2822">
                  <a:extLst>
                    <a:ext uri="{FF2B5EF4-FFF2-40B4-BE49-F238E27FC236}">
                      <a16:creationId xmlns:a16="http://schemas.microsoft.com/office/drawing/2014/main" id="{153E7DCA-C00F-491B-85B4-55FCCAFA5649}"/>
                    </a:ext>
                  </a:extLst>
                </p:cNvPr>
                <p:cNvSpPr/>
                <p:nvPr/>
              </p:nvSpPr>
              <p:spPr>
                <a:xfrm>
                  <a:off x="6068187" y="34214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4" name="Freeform: Shape 2823">
                  <a:extLst>
                    <a:ext uri="{FF2B5EF4-FFF2-40B4-BE49-F238E27FC236}">
                      <a16:creationId xmlns:a16="http://schemas.microsoft.com/office/drawing/2014/main" id="{5DAF4A39-0A75-FC13-CA4F-E60BBBBA4D3A}"/>
                    </a:ext>
                  </a:extLst>
                </p:cNvPr>
                <p:cNvSpPr/>
                <p:nvPr/>
              </p:nvSpPr>
              <p:spPr>
                <a:xfrm>
                  <a:off x="6037326" y="34532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5" name="Graphic 1443">
                <a:extLst>
                  <a:ext uri="{FF2B5EF4-FFF2-40B4-BE49-F238E27FC236}">
                    <a16:creationId xmlns:a16="http://schemas.microsoft.com/office/drawing/2014/main" id="{4A133B58-5EA2-AEA2-0D4E-9A73502BAA39}"/>
                  </a:ext>
                </a:extLst>
              </p:cNvPr>
              <p:cNvGrpSpPr/>
              <p:nvPr/>
            </p:nvGrpSpPr>
            <p:grpSpPr>
              <a:xfrm>
                <a:off x="6015228" y="3416426"/>
                <a:ext cx="61817" cy="63626"/>
                <a:chOff x="6015228" y="3416426"/>
                <a:chExt cx="61817" cy="63626"/>
              </a:xfrm>
            </p:grpSpPr>
            <p:sp>
              <p:nvSpPr>
                <p:cNvPr id="2821" name="Freeform: Shape 2820">
                  <a:extLst>
                    <a:ext uri="{FF2B5EF4-FFF2-40B4-BE49-F238E27FC236}">
                      <a16:creationId xmlns:a16="http://schemas.microsoft.com/office/drawing/2014/main" id="{62295389-20CB-902D-A62A-2DFFC2707BEF}"/>
                    </a:ext>
                  </a:extLst>
                </p:cNvPr>
                <p:cNvSpPr/>
                <p:nvPr/>
              </p:nvSpPr>
              <p:spPr>
                <a:xfrm>
                  <a:off x="6046089" y="3416426"/>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2" name="Freeform: Shape 2821">
                  <a:extLst>
                    <a:ext uri="{FF2B5EF4-FFF2-40B4-BE49-F238E27FC236}">
                      <a16:creationId xmlns:a16="http://schemas.microsoft.com/office/drawing/2014/main" id="{96484F22-43E1-D20A-677B-C79260EC13DB}"/>
                    </a:ext>
                  </a:extLst>
                </p:cNvPr>
                <p:cNvSpPr/>
                <p:nvPr/>
              </p:nvSpPr>
              <p:spPr>
                <a:xfrm>
                  <a:off x="6015228" y="34482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6" name="Graphic 1443">
                <a:extLst>
                  <a:ext uri="{FF2B5EF4-FFF2-40B4-BE49-F238E27FC236}">
                    <a16:creationId xmlns:a16="http://schemas.microsoft.com/office/drawing/2014/main" id="{DE0CDDE0-07F5-EB1C-B44C-25C0D7E70E44}"/>
                  </a:ext>
                </a:extLst>
              </p:cNvPr>
              <p:cNvGrpSpPr/>
              <p:nvPr/>
            </p:nvGrpSpPr>
            <p:grpSpPr>
              <a:xfrm>
                <a:off x="5997606" y="3398043"/>
                <a:ext cx="61817" cy="63722"/>
                <a:chOff x="5997606" y="3398043"/>
                <a:chExt cx="61817" cy="63722"/>
              </a:xfrm>
            </p:grpSpPr>
            <p:sp>
              <p:nvSpPr>
                <p:cNvPr id="2819" name="Freeform: Shape 2818">
                  <a:extLst>
                    <a:ext uri="{FF2B5EF4-FFF2-40B4-BE49-F238E27FC236}">
                      <a16:creationId xmlns:a16="http://schemas.microsoft.com/office/drawing/2014/main" id="{750DA7F2-AB31-CA64-32C0-F1A5EF3D848D}"/>
                    </a:ext>
                  </a:extLst>
                </p:cNvPr>
                <p:cNvSpPr/>
                <p:nvPr/>
              </p:nvSpPr>
              <p:spPr>
                <a:xfrm>
                  <a:off x="6028467"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20" name="Freeform: Shape 2819">
                  <a:extLst>
                    <a:ext uri="{FF2B5EF4-FFF2-40B4-BE49-F238E27FC236}">
                      <a16:creationId xmlns:a16="http://schemas.microsoft.com/office/drawing/2014/main" id="{DFCB7772-8E46-568C-6A4C-739EA9E62E82}"/>
                    </a:ext>
                  </a:extLst>
                </p:cNvPr>
                <p:cNvSpPr/>
                <p:nvPr/>
              </p:nvSpPr>
              <p:spPr>
                <a:xfrm>
                  <a:off x="5997606"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7" name="Graphic 1443">
                <a:extLst>
                  <a:ext uri="{FF2B5EF4-FFF2-40B4-BE49-F238E27FC236}">
                    <a16:creationId xmlns:a16="http://schemas.microsoft.com/office/drawing/2014/main" id="{4AC7B9F4-E81F-8FAA-41A3-3BAD2D5A0F6C}"/>
                  </a:ext>
                </a:extLst>
              </p:cNvPr>
              <p:cNvGrpSpPr/>
              <p:nvPr/>
            </p:nvGrpSpPr>
            <p:grpSpPr>
              <a:xfrm>
                <a:off x="5981033" y="3398043"/>
                <a:ext cx="61817" cy="63722"/>
                <a:chOff x="5981033" y="3398043"/>
                <a:chExt cx="61817" cy="63722"/>
              </a:xfrm>
            </p:grpSpPr>
            <p:sp>
              <p:nvSpPr>
                <p:cNvPr id="2817" name="Freeform: Shape 2816">
                  <a:extLst>
                    <a:ext uri="{FF2B5EF4-FFF2-40B4-BE49-F238E27FC236}">
                      <a16:creationId xmlns:a16="http://schemas.microsoft.com/office/drawing/2014/main" id="{E77875C5-5CC2-C786-75A1-775C76C037F4}"/>
                    </a:ext>
                  </a:extLst>
                </p:cNvPr>
                <p:cNvSpPr/>
                <p:nvPr/>
              </p:nvSpPr>
              <p:spPr>
                <a:xfrm>
                  <a:off x="6011894"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8" name="Freeform: Shape 2817">
                  <a:extLst>
                    <a:ext uri="{FF2B5EF4-FFF2-40B4-BE49-F238E27FC236}">
                      <a16:creationId xmlns:a16="http://schemas.microsoft.com/office/drawing/2014/main" id="{3105AF6B-C318-A865-9780-885EA892A87E}"/>
                    </a:ext>
                  </a:extLst>
                </p:cNvPr>
                <p:cNvSpPr/>
                <p:nvPr/>
              </p:nvSpPr>
              <p:spPr>
                <a:xfrm>
                  <a:off x="5981033"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8" name="Graphic 1443">
                <a:extLst>
                  <a:ext uri="{FF2B5EF4-FFF2-40B4-BE49-F238E27FC236}">
                    <a16:creationId xmlns:a16="http://schemas.microsoft.com/office/drawing/2014/main" id="{3814AD05-4DBD-5058-8512-66F0C2E89FF5}"/>
                  </a:ext>
                </a:extLst>
              </p:cNvPr>
              <p:cNvGrpSpPr/>
              <p:nvPr/>
            </p:nvGrpSpPr>
            <p:grpSpPr>
              <a:xfrm>
                <a:off x="5957220" y="3398043"/>
                <a:ext cx="61817" cy="63722"/>
                <a:chOff x="5957220" y="3398043"/>
                <a:chExt cx="61817" cy="63722"/>
              </a:xfrm>
            </p:grpSpPr>
            <p:sp>
              <p:nvSpPr>
                <p:cNvPr id="2815" name="Freeform: Shape 2814">
                  <a:extLst>
                    <a:ext uri="{FF2B5EF4-FFF2-40B4-BE49-F238E27FC236}">
                      <a16:creationId xmlns:a16="http://schemas.microsoft.com/office/drawing/2014/main" id="{B236A95D-F2E7-A916-DE6B-E6D0AA4FB2EA}"/>
                    </a:ext>
                  </a:extLst>
                </p:cNvPr>
                <p:cNvSpPr/>
                <p:nvPr/>
              </p:nvSpPr>
              <p:spPr>
                <a:xfrm>
                  <a:off x="5988081"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6" name="Freeform: Shape 2815">
                  <a:extLst>
                    <a:ext uri="{FF2B5EF4-FFF2-40B4-BE49-F238E27FC236}">
                      <a16:creationId xmlns:a16="http://schemas.microsoft.com/office/drawing/2014/main" id="{773E5913-0511-0D07-88AE-00CFD1C1158E}"/>
                    </a:ext>
                  </a:extLst>
                </p:cNvPr>
                <p:cNvSpPr/>
                <p:nvPr/>
              </p:nvSpPr>
              <p:spPr>
                <a:xfrm>
                  <a:off x="5957220"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29" name="Graphic 1443">
                <a:extLst>
                  <a:ext uri="{FF2B5EF4-FFF2-40B4-BE49-F238E27FC236}">
                    <a16:creationId xmlns:a16="http://schemas.microsoft.com/office/drawing/2014/main" id="{A7B4739B-BC3A-727E-3658-79FB169487D5}"/>
                  </a:ext>
                </a:extLst>
              </p:cNvPr>
              <p:cNvGrpSpPr/>
              <p:nvPr/>
            </p:nvGrpSpPr>
            <p:grpSpPr>
              <a:xfrm>
                <a:off x="5943981" y="3384517"/>
                <a:ext cx="61817" cy="63722"/>
                <a:chOff x="5943981" y="3384517"/>
                <a:chExt cx="61817" cy="63722"/>
              </a:xfrm>
            </p:grpSpPr>
            <p:sp>
              <p:nvSpPr>
                <p:cNvPr id="2813" name="Freeform: Shape 2812">
                  <a:extLst>
                    <a:ext uri="{FF2B5EF4-FFF2-40B4-BE49-F238E27FC236}">
                      <a16:creationId xmlns:a16="http://schemas.microsoft.com/office/drawing/2014/main" id="{71CB3163-242D-6F9A-FA14-31318FFB8645}"/>
                    </a:ext>
                  </a:extLst>
                </p:cNvPr>
                <p:cNvSpPr/>
                <p:nvPr/>
              </p:nvSpPr>
              <p:spPr>
                <a:xfrm>
                  <a:off x="5974842" y="338451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4" name="Freeform: Shape 2813">
                  <a:extLst>
                    <a:ext uri="{FF2B5EF4-FFF2-40B4-BE49-F238E27FC236}">
                      <a16:creationId xmlns:a16="http://schemas.microsoft.com/office/drawing/2014/main" id="{3F9772A2-8438-C468-D574-5A3F9510ABFB}"/>
                    </a:ext>
                  </a:extLst>
                </p:cNvPr>
                <p:cNvSpPr/>
                <p:nvPr/>
              </p:nvSpPr>
              <p:spPr>
                <a:xfrm>
                  <a:off x="5943981" y="341642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0" name="Graphic 1443">
                <a:extLst>
                  <a:ext uri="{FF2B5EF4-FFF2-40B4-BE49-F238E27FC236}">
                    <a16:creationId xmlns:a16="http://schemas.microsoft.com/office/drawing/2014/main" id="{F33AEB14-1E11-09F5-CBD3-7149C690B7B1}"/>
                  </a:ext>
                </a:extLst>
              </p:cNvPr>
              <p:cNvGrpSpPr/>
              <p:nvPr/>
            </p:nvGrpSpPr>
            <p:grpSpPr>
              <a:xfrm>
                <a:off x="5834062" y="3352704"/>
                <a:ext cx="61817" cy="63722"/>
                <a:chOff x="5834062" y="3352704"/>
                <a:chExt cx="61817" cy="63722"/>
              </a:xfrm>
            </p:grpSpPr>
            <p:sp>
              <p:nvSpPr>
                <p:cNvPr id="2811" name="Freeform: Shape 2810">
                  <a:extLst>
                    <a:ext uri="{FF2B5EF4-FFF2-40B4-BE49-F238E27FC236}">
                      <a16:creationId xmlns:a16="http://schemas.microsoft.com/office/drawing/2014/main" id="{15446147-75B0-48F5-3370-BC636AE865F0}"/>
                    </a:ext>
                  </a:extLst>
                </p:cNvPr>
                <p:cNvSpPr/>
                <p:nvPr/>
              </p:nvSpPr>
              <p:spPr>
                <a:xfrm>
                  <a:off x="5864923"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2" name="Freeform: Shape 2811">
                  <a:extLst>
                    <a:ext uri="{FF2B5EF4-FFF2-40B4-BE49-F238E27FC236}">
                      <a16:creationId xmlns:a16="http://schemas.microsoft.com/office/drawing/2014/main" id="{C971110E-2501-F772-87C5-5245A9A9F0F9}"/>
                    </a:ext>
                  </a:extLst>
                </p:cNvPr>
                <p:cNvSpPr/>
                <p:nvPr/>
              </p:nvSpPr>
              <p:spPr>
                <a:xfrm>
                  <a:off x="5834062"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1" name="Graphic 1443">
                <a:extLst>
                  <a:ext uri="{FF2B5EF4-FFF2-40B4-BE49-F238E27FC236}">
                    <a16:creationId xmlns:a16="http://schemas.microsoft.com/office/drawing/2014/main" id="{4DF0264A-5068-FBA0-AF24-716396EEA4AC}"/>
                  </a:ext>
                </a:extLst>
              </p:cNvPr>
              <p:cNvGrpSpPr/>
              <p:nvPr/>
            </p:nvGrpSpPr>
            <p:grpSpPr>
              <a:xfrm>
                <a:off x="5803106" y="3352704"/>
                <a:ext cx="61817" cy="63722"/>
                <a:chOff x="5803106" y="3352704"/>
                <a:chExt cx="61817" cy="63722"/>
              </a:xfrm>
            </p:grpSpPr>
            <p:sp>
              <p:nvSpPr>
                <p:cNvPr id="2809" name="Freeform: Shape 2808">
                  <a:extLst>
                    <a:ext uri="{FF2B5EF4-FFF2-40B4-BE49-F238E27FC236}">
                      <a16:creationId xmlns:a16="http://schemas.microsoft.com/office/drawing/2014/main" id="{6E78B2C5-7FCD-C174-E0DB-663DC02BFF80}"/>
                    </a:ext>
                  </a:extLst>
                </p:cNvPr>
                <p:cNvSpPr/>
                <p:nvPr/>
              </p:nvSpPr>
              <p:spPr>
                <a:xfrm>
                  <a:off x="5834062"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10" name="Freeform: Shape 2809">
                  <a:extLst>
                    <a:ext uri="{FF2B5EF4-FFF2-40B4-BE49-F238E27FC236}">
                      <a16:creationId xmlns:a16="http://schemas.microsoft.com/office/drawing/2014/main" id="{5CA88276-BD41-251E-64E0-27FBFF61C34F}"/>
                    </a:ext>
                  </a:extLst>
                </p:cNvPr>
                <p:cNvSpPr/>
                <p:nvPr/>
              </p:nvSpPr>
              <p:spPr>
                <a:xfrm>
                  <a:off x="5803106"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2" name="Graphic 1443">
                <a:extLst>
                  <a:ext uri="{FF2B5EF4-FFF2-40B4-BE49-F238E27FC236}">
                    <a16:creationId xmlns:a16="http://schemas.microsoft.com/office/drawing/2014/main" id="{3FA898F0-8452-0E77-953D-50E67371CC20}"/>
                  </a:ext>
                </a:extLst>
              </p:cNvPr>
              <p:cNvGrpSpPr/>
              <p:nvPr/>
            </p:nvGrpSpPr>
            <p:grpSpPr>
              <a:xfrm>
                <a:off x="5775674" y="3352704"/>
                <a:ext cx="61817" cy="63722"/>
                <a:chOff x="5775674" y="3352704"/>
                <a:chExt cx="61817" cy="63722"/>
              </a:xfrm>
            </p:grpSpPr>
            <p:sp>
              <p:nvSpPr>
                <p:cNvPr id="2807" name="Freeform: Shape 2806">
                  <a:extLst>
                    <a:ext uri="{FF2B5EF4-FFF2-40B4-BE49-F238E27FC236}">
                      <a16:creationId xmlns:a16="http://schemas.microsoft.com/office/drawing/2014/main" id="{A61A2888-F38A-CB65-97B5-93D4048A826B}"/>
                    </a:ext>
                  </a:extLst>
                </p:cNvPr>
                <p:cNvSpPr/>
                <p:nvPr/>
              </p:nvSpPr>
              <p:spPr>
                <a:xfrm>
                  <a:off x="5806630"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8" name="Freeform: Shape 2807">
                  <a:extLst>
                    <a:ext uri="{FF2B5EF4-FFF2-40B4-BE49-F238E27FC236}">
                      <a16:creationId xmlns:a16="http://schemas.microsoft.com/office/drawing/2014/main" id="{0F74FEFF-8A0E-5DF1-1286-B7A969F9BEF5}"/>
                    </a:ext>
                  </a:extLst>
                </p:cNvPr>
                <p:cNvSpPr/>
                <p:nvPr/>
              </p:nvSpPr>
              <p:spPr>
                <a:xfrm>
                  <a:off x="5775674"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3" name="Graphic 1443">
                <a:extLst>
                  <a:ext uri="{FF2B5EF4-FFF2-40B4-BE49-F238E27FC236}">
                    <a16:creationId xmlns:a16="http://schemas.microsoft.com/office/drawing/2014/main" id="{C8F5A753-F20F-65C6-5C52-5227B1FF7903}"/>
                  </a:ext>
                </a:extLst>
              </p:cNvPr>
              <p:cNvGrpSpPr/>
              <p:nvPr/>
            </p:nvGrpSpPr>
            <p:grpSpPr>
              <a:xfrm>
                <a:off x="5764244" y="3346513"/>
                <a:ext cx="61817" cy="63722"/>
                <a:chOff x="5764244" y="3346513"/>
                <a:chExt cx="61817" cy="63722"/>
              </a:xfrm>
            </p:grpSpPr>
            <p:sp>
              <p:nvSpPr>
                <p:cNvPr id="2805" name="Freeform: Shape 2804">
                  <a:extLst>
                    <a:ext uri="{FF2B5EF4-FFF2-40B4-BE49-F238E27FC236}">
                      <a16:creationId xmlns:a16="http://schemas.microsoft.com/office/drawing/2014/main" id="{8DA65E26-EF93-C425-D8CA-C4E9B80A804A}"/>
                    </a:ext>
                  </a:extLst>
                </p:cNvPr>
                <p:cNvSpPr/>
                <p:nvPr/>
              </p:nvSpPr>
              <p:spPr>
                <a:xfrm>
                  <a:off x="5795200" y="334651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6" name="Freeform: Shape 2805">
                  <a:extLst>
                    <a:ext uri="{FF2B5EF4-FFF2-40B4-BE49-F238E27FC236}">
                      <a16:creationId xmlns:a16="http://schemas.microsoft.com/office/drawing/2014/main" id="{6D8BD0E6-6A26-6F11-1521-6DCAC2523710}"/>
                    </a:ext>
                  </a:extLst>
                </p:cNvPr>
                <p:cNvSpPr/>
                <p:nvPr/>
              </p:nvSpPr>
              <p:spPr>
                <a:xfrm>
                  <a:off x="5764244" y="33784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4" name="Graphic 1443">
                <a:extLst>
                  <a:ext uri="{FF2B5EF4-FFF2-40B4-BE49-F238E27FC236}">
                    <a16:creationId xmlns:a16="http://schemas.microsoft.com/office/drawing/2014/main" id="{43EB62D6-C999-4555-2458-1F4D78E0C245}"/>
                  </a:ext>
                </a:extLst>
              </p:cNvPr>
              <p:cNvGrpSpPr/>
              <p:nvPr/>
            </p:nvGrpSpPr>
            <p:grpSpPr>
              <a:xfrm>
                <a:off x="5702427" y="3304031"/>
                <a:ext cx="61817" cy="63722"/>
                <a:chOff x="5702427" y="3304031"/>
                <a:chExt cx="61817" cy="63722"/>
              </a:xfrm>
            </p:grpSpPr>
            <p:sp>
              <p:nvSpPr>
                <p:cNvPr id="2803" name="Freeform: Shape 2802">
                  <a:extLst>
                    <a:ext uri="{FF2B5EF4-FFF2-40B4-BE49-F238E27FC236}">
                      <a16:creationId xmlns:a16="http://schemas.microsoft.com/office/drawing/2014/main" id="{2BD9B234-EF2A-F159-B7DA-56ACC87391E3}"/>
                    </a:ext>
                  </a:extLst>
                </p:cNvPr>
                <p:cNvSpPr/>
                <p:nvPr/>
              </p:nvSpPr>
              <p:spPr>
                <a:xfrm>
                  <a:off x="5733383"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4" name="Freeform: Shape 2803">
                  <a:extLst>
                    <a:ext uri="{FF2B5EF4-FFF2-40B4-BE49-F238E27FC236}">
                      <a16:creationId xmlns:a16="http://schemas.microsoft.com/office/drawing/2014/main" id="{87EC5A7E-4F50-FB18-BF32-0B55582E1AFC}"/>
                    </a:ext>
                  </a:extLst>
                </p:cNvPr>
                <p:cNvSpPr/>
                <p:nvPr/>
              </p:nvSpPr>
              <p:spPr>
                <a:xfrm>
                  <a:off x="5702427"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5" name="Graphic 1443">
                <a:extLst>
                  <a:ext uri="{FF2B5EF4-FFF2-40B4-BE49-F238E27FC236}">
                    <a16:creationId xmlns:a16="http://schemas.microsoft.com/office/drawing/2014/main" id="{3EFFB607-BBD4-4942-45D9-636739BB609A}"/>
                  </a:ext>
                </a:extLst>
              </p:cNvPr>
              <p:cNvGrpSpPr/>
              <p:nvPr/>
            </p:nvGrpSpPr>
            <p:grpSpPr>
              <a:xfrm>
                <a:off x="5684234" y="3304031"/>
                <a:ext cx="61817" cy="63722"/>
                <a:chOff x="5684234" y="3304031"/>
                <a:chExt cx="61817" cy="63722"/>
              </a:xfrm>
            </p:grpSpPr>
            <p:sp>
              <p:nvSpPr>
                <p:cNvPr id="2801" name="Freeform: Shape 2800">
                  <a:extLst>
                    <a:ext uri="{FF2B5EF4-FFF2-40B4-BE49-F238E27FC236}">
                      <a16:creationId xmlns:a16="http://schemas.microsoft.com/office/drawing/2014/main" id="{3E29EF39-93B8-9E1C-C9F0-2DEC41ADA38B}"/>
                    </a:ext>
                  </a:extLst>
                </p:cNvPr>
                <p:cNvSpPr/>
                <p:nvPr/>
              </p:nvSpPr>
              <p:spPr>
                <a:xfrm>
                  <a:off x="571509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2" name="Freeform: Shape 2801">
                  <a:extLst>
                    <a:ext uri="{FF2B5EF4-FFF2-40B4-BE49-F238E27FC236}">
                      <a16:creationId xmlns:a16="http://schemas.microsoft.com/office/drawing/2014/main" id="{AF094BDA-079C-DD9F-68EE-7118F4CC2BD7}"/>
                    </a:ext>
                  </a:extLst>
                </p:cNvPr>
                <p:cNvSpPr/>
                <p:nvPr/>
              </p:nvSpPr>
              <p:spPr>
                <a:xfrm>
                  <a:off x="568423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6" name="Graphic 1443">
                <a:extLst>
                  <a:ext uri="{FF2B5EF4-FFF2-40B4-BE49-F238E27FC236}">
                    <a16:creationId xmlns:a16="http://schemas.microsoft.com/office/drawing/2014/main" id="{E6C38330-131D-BEE5-7F2C-469435D59112}"/>
                  </a:ext>
                </a:extLst>
              </p:cNvPr>
              <p:cNvGrpSpPr/>
              <p:nvPr/>
            </p:nvGrpSpPr>
            <p:grpSpPr>
              <a:xfrm>
                <a:off x="5655564" y="3304031"/>
                <a:ext cx="61817" cy="63722"/>
                <a:chOff x="5655564" y="3304031"/>
                <a:chExt cx="61817" cy="63722"/>
              </a:xfrm>
            </p:grpSpPr>
            <p:sp>
              <p:nvSpPr>
                <p:cNvPr id="2799" name="Freeform: Shape 2798">
                  <a:extLst>
                    <a:ext uri="{FF2B5EF4-FFF2-40B4-BE49-F238E27FC236}">
                      <a16:creationId xmlns:a16="http://schemas.microsoft.com/office/drawing/2014/main" id="{FF3D688A-D9DC-E0D6-4776-7675195C9869}"/>
                    </a:ext>
                  </a:extLst>
                </p:cNvPr>
                <p:cNvSpPr/>
                <p:nvPr/>
              </p:nvSpPr>
              <p:spPr>
                <a:xfrm>
                  <a:off x="568642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800" name="Freeform: Shape 2799">
                  <a:extLst>
                    <a:ext uri="{FF2B5EF4-FFF2-40B4-BE49-F238E27FC236}">
                      <a16:creationId xmlns:a16="http://schemas.microsoft.com/office/drawing/2014/main" id="{3AB0D4CC-C26E-4E2E-1B85-02594EFD933B}"/>
                    </a:ext>
                  </a:extLst>
                </p:cNvPr>
                <p:cNvSpPr/>
                <p:nvPr/>
              </p:nvSpPr>
              <p:spPr>
                <a:xfrm>
                  <a:off x="565556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7" name="Graphic 1443">
                <a:extLst>
                  <a:ext uri="{FF2B5EF4-FFF2-40B4-BE49-F238E27FC236}">
                    <a16:creationId xmlns:a16="http://schemas.microsoft.com/office/drawing/2014/main" id="{825CA40A-626A-A58F-CEEF-B9A01A1D4800}"/>
                  </a:ext>
                </a:extLst>
              </p:cNvPr>
              <p:cNvGrpSpPr/>
              <p:nvPr/>
            </p:nvGrpSpPr>
            <p:grpSpPr>
              <a:xfrm>
                <a:off x="5591460" y="3304031"/>
                <a:ext cx="61817" cy="63722"/>
                <a:chOff x="5591460" y="3304031"/>
                <a:chExt cx="61817" cy="63722"/>
              </a:xfrm>
            </p:grpSpPr>
            <p:sp>
              <p:nvSpPr>
                <p:cNvPr id="2797" name="Freeform: Shape 2796">
                  <a:extLst>
                    <a:ext uri="{FF2B5EF4-FFF2-40B4-BE49-F238E27FC236}">
                      <a16:creationId xmlns:a16="http://schemas.microsoft.com/office/drawing/2014/main" id="{001FA857-B7A3-2359-5398-FF8BCA9EF909}"/>
                    </a:ext>
                  </a:extLst>
                </p:cNvPr>
                <p:cNvSpPr/>
                <p:nvPr/>
              </p:nvSpPr>
              <p:spPr>
                <a:xfrm>
                  <a:off x="5622417"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8" name="Freeform: Shape 2797">
                  <a:extLst>
                    <a:ext uri="{FF2B5EF4-FFF2-40B4-BE49-F238E27FC236}">
                      <a16:creationId xmlns:a16="http://schemas.microsoft.com/office/drawing/2014/main" id="{F1231B03-C7EC-CF7E-48C0-820ECF6758A7}"/>
                    </a:ext>
                  </a:extLst>
                </p:cNvPr>
                <p:cNvSpPr/>
                <p:nvPr/>
              </p:nvSpPr>
              <p:spPr>
                <a:xfrm>
                  <a:off x="5591460"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8" name="Graphic 1443">
                <a:extLst>
                  <a:ext uri="{FF2B5EF4-FFF2-40B4-BE49-F238E27FC236}">
                    <a16:creationId xmlns:a16="http://schemas.microsoft.com/office/drawing/2014/main" id="{EAE03FA4-1863-D472-8EF4-5AE293876DB2}"/>
                  </a:ext>
                </a:extLst>
              </p:cNvPr>
              <p:cNvGrpSpPr/>
              <p:nvPr/>
            </p:nvGrpSpPr>
            <p:grpSpPr>
              <a:xfrm>
                <a:off x="5538882" y="3294030"/>
                <a:ext cx="61817" cy="63722"/>
                <a:chOff x="5538882" y="3294030"/>
                <a:chExt cx="61817" cy="63722"/>
              </a:xfrm>
            </p:grpSpPr>
            <p:sp>
              <p:nvSpPr>
                <p:cNvPr id="2795" name="Freeform: Shape 2794">
                  <a:extLst>
                    <a:ext uri="{FF2B5EF4-FFF2-40B4-BE49-F238E27FC236}">
                      <a16:creationId xmlns:a16="http://schemas.microsoft.com/office/drawing/2014/main" id="{F8844BD6-4C17-38CA-E31A-3A42819DD0CD}"/>
                    </a:ext>
                  </a:extLst>
                </p:cNvPr>
                <p:cNvSpPr/>
                <p:nvPr/>
              </p:nvSpPr>
              <p:spPr>
                <a:xfrm>
                  <a:off x="5569743"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6" name="Freeform: Shape 2795">
                  <a:extLst>
                    <a:ext uri="{FF2B5EF4-FFF2-40B4-BE49-F238E27FC236}">
                      <a16:creationId xmlns:a16="http://schemas.microsoft.com/office/drawing/2014/main" id="{F6DFB03C-280B-51DE-6CEA-C998954E4028}"/>
                    </a:ext>
                  </a:extLst>
                </p:cNvPr>
                <p:cNvSpPr/>
                <p:nvPr/>
              </p:nvSpPr>
              <p:spPr>
                <a:xfrm>
                  <a:off x="5538882"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39" name="Graphic 1443">
                <a:extLst>
                  <a:ext uri="{FF2B5EF4-FFF2-40B4-BE49-F238E27FC236}">
                    <a16:creationId xmlns:a16="http://schemas.microsoft.com/office/drawing/2014/main" id="{91DCFD51-6F21-A155-80CC-5C20D8FB4407}"/>
                  </a:ext>
                </a:extLst>
              </p:cNvPr>
              <p:cNvGrpSpPr/>
              <p:nvPr/>
            </p:nvGrpSpPr>
            <p:grpSpPr>
              <a:xfrm>
                <a:off x="5552789" y="3294030"/>
                <a:ext cx="61817" cy="63722"/>
                <a:chOff x="5552789" y="3294030"/>
                <a:chExt cx="61817" cy="63722"/>
              </a:xfrm>
            </p:grpSpPr>
            <p:sp>
              <p:nvSpPr>
                <p:cNvPr id="2793" name="Freeform: Shape 2792">
                  <a:extLst>
                    <a:ext uri="{FF2B5EF4-FFF2-40B4-BE49-F238E27FC236}">
                      <a16:creationId xmlns:a16="http://schemas.microsoft.com/office/drawing/2014/main" id="{6BE7A18D-4E74-603C-3D35-8126D87B2F38}"/>
                    </a:ext>
                  </a:extLst>
                </p:cNvPr>
                <p:cNvSpPr/>
                <p:nvPr/>
              </p:nvSpPr>
              <p:spPr>
                <a:xfrm>
                  <a:off x="558365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4" name="Freeform: Shape 2793">
                  <a:extLst>
                    <a:ext uri="{FF2B5EF4-FFF2-40B4-BE49-F238E27FC236}">
                      <a16:creationId xmlns:a16="http://schemas.microsoft.com/office/drawing/2014/main" id="{67C1019A-AC32-DEBA-CA95-D347A8DA5959}"/>
                    </a:ext>
                  </a:extLst>
                </p:cNvPr>
                <p:cNvSpPr/>
                <p:nvPr/>
              </p:nvSpPr>
              <p:spPr>
                <a:xfrm>
                  <a:off x="5552789"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0" name="Graphic 1443">
                <a:extLst>
                  <a:ext uri="{FF2B5EF4-FFF2-40B4-BE49-F238E27FC236}">
                    <a16:creationId xmlns:a16="http://schemas.microsoft.com/office/drawing/2014/main" id="{0C7792D7-9607-3544-A0D7-2142518A158E}"/>
                  </a:ext>
                </a:extLst>
              </p:cNvPr>
              <p:cNvGrpSpPr/>
              <p:nvPr/>
            </p:nvGrpSpPr>
            <p:grpSpPr>
              <a:xfrm>
                <a:off x="5569743" y="3294030"/>
                <a:ext cx="61817" cy="63722"/>
                <a:chOff x="5569743" y="3294030"/>
                <a:chExt cx="61817" cy="63722"/>
              </a:xfrm>
            </p:grpSpPr>
            <p:sp>
              <p:nvSpPr>
                <p:cNvPr id="2791" name="Freeform: Shape 2790">
                  <a:extLst>
                    <a:ext uri="{FF2B5EF4-FFF2-40B4-BE49-F238E27FC236}">
                      <a16:creationId xmlns:a16="http://schemas.microsoft.com/office/drawing/2014/main" id="{21291051-51AA-5644-ACD2-F3CF894D6F93}"/>
                    </a:ext>
                  </a:extLst>
                </p:cNvPr>
                <p:cNvSpPr/>
                <p:nvPr/>
              </p:nvSpPr>
              <p:spPr>
                <a:xfrm>
                  <a:off x="560070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2" name="Freeform: Shape 2791">
                  <a:extLst>
                    <a:ext uri="{FF2B5EF4-FFF2-40B4-BE49-F238E27FC236}">
                      <a16:creationId xmlns:a16="http://schemas.microsoft.com/office/drawing/2014/main" id="{D427C399-B704-0965-7B12-8A36B950F36A}"/>
                    </a:ext>
                  </a:extLst>
                </p:cNvPr>
                <p:cNvSpPr/>
                <p:nvPr/>
              </p:nvSpPr>
              <p:spPr>
                <a:xfrm>
                  <a:off x="5569743"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1" name="Graphic 1443">
                <a:extLst>
                  <a:ext uri="{FF2B5EF4-FFF2-40B4-BE49-F238E27FC236}">
                    <a16:creationId xmlns:a16="http://schemas.microsoft.com/office/drawing/2014/main" id="{E7B45454-7624-6B5B-D60D-EFA3AD4BB1D1}"/>
                  </a:ext>
                </a:extLst>
              </p:cNvPr>
              <p:cNvGrpSpPr/>
              <p:nvPr/>
            </p:nvGrpSpPr>
            <p:grpSpPr>
              <a:xfrm>
                <a:off x="5519547" y="3269455"/>
                <a:ext cx="61817" cy="63722"/>
                <a:chOff x="5519547" y="3269455"/>
                <a:chExt cx="61817" cy="63722"/>
              </a:xfrm>
            </p:grpSpPr>
            <p:sp>
              <p:nvSpPr>
                <p:cNvPr id="2789" name="Freeform: Shape 2788">
                  <a:extLst>
                    <a:ext uri="{FF2B5EF4-FFF2-40B4-BE49-F238E27FC236}">
                      <a16:creationId xmlns:a16="http://schemas.microsoft.com/office/drawing/2014/main" id="{7A68E63E-FAAF-AE8B-A51F-F0FCB8D3E213}"/>
                    </a:ext>
                  </a:extLst>
                </p:cNvPr>
                <p:cNvSpPr/>
                <p:nvPr/>
              </p:nvSpPr>
              <p:spPr>
                <a:xfrm>
                  <a:off x="5550408"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90" name="Freeform: Shape 2789">
                  <a:extLst>
                    <a:ext uri="{FF2B5EF4-FFF2-40B4-BE49-F238E27FC236}">
                      <a16:creationId xmlns:a16="http://schemas.microsoft.com/office/drawing/2014/main" id="{2C5CE990-3A91-DE7F-B6B2-5AF3C761D7FB}"/>
                    </a:ext>
                  </a:extLst>
                </p:cNvPr>
                <p:cNvSpPr/>
                <p:nvPr/>
              </p:nvSpPr>
              <p:spPr>
                <a:xfrm>
                  <a:off x="5519547"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2" name="Graphic 1443">
                <a:extLst>
                  <a:ext uri="{FF2B5EF4-FFF2-40B4-BE49-F238E27FC236}">
                    <a16:creationId xmlns:a16="http://schemas.microsoft.com/office/drawing/2014/main" id="{36B7E59B-A892-F309-7C4A-A109FE834A19}"/>
                  </a:ext>
                </a:extLst>
              </p:cNvPr>
              <p:cNvGrpSpPr/>
              <p:nvPr/>
            </p:nvGrpSpPr>
            <p:grpSpPr>
              <a:xfrm>
                <a:off x="5493162" y="3269455"/>
                <a:ext cx="61817" cy="63722"/>
                <a:chOff x="5493162" y="3269455"/>
                <a:chExt cx="61817" cy="63722"/>
              </a:xfrm>
            </p:grpSpPr>
            <p:sp>
              <p:nvSpPr>
                <p:cNvPr id="2787" name="Freeform: Shape 2786">
                  <a:extLst>
                    <a:ext uri="{FF2B5EF4-FFF2-40B4-BE49-F238E27FC236}">
                      <a16:creationId xmlns:a16="http://schemas.microsoft.com/office/drawing/2014/main" id="{1977D749-AB19-A2E8-4FFB-973887664F3D}"/>
                    </a:ext>
                  </a:extLst>
                </p:cNvPr>
                <p:cNvSpPr/>
                <p:nvPr/>
              </p:nvSpPr>
              <p:spPr>
                <a:xfrm>
                  <a:off x="552411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8" name="Freeform: Shape 2787">
                  <a:extLst>
                    <a:ext uri="{FF2B5EF4-FFF2-40B4-BE49-F238E27FC236}">
                      <a16:creationId xmlns:a16="http://schemas.microsoft.com/office/drawing/2014/main" id="{307315BF-6843-C53D-B9E7-3370E8251A91}"/>
                    </a:ext>
                  </a:extLst>
                </p:cNvPr>
                <p:cNvSpPr/>
                <p:nvPr/>
              </p:nvSpPr>
              <p:spPr>
                <a:xfrm>
                  <a:off x="5493162"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3" name="Graphic 1443">
                <a:extLst>
                  <a:ext uri="{FF2B5EF4-FFF2-40B4-BE49-F238E27FC236}">
                    <a16:creationId xmlns:a16="http://schemas.microsoft.com/office/drawing/2014/main" id="{CD8A6BF2-12E6-E4BD-0602-3716DEC5FB72}"/>
                  </a:ext>
                </a:extLst>
              </p:cNvPr>
              <p:cNvGrpSpPr/>
              <p:nvPr/>
            </p:nvGrpSpPr>
            <p:grpSpPr>
              <a:xfrm>
                <a:off x="5483733" y="3269455"/>
                <a:ext cx="61817" cy="63722"/>
                <a:chOff x="5483733" y="3269455"/>
                <a:chExt cx="61817" cy="63722"/>
              </a:xfrm>
            </p:grpSpPr>
            <p:sp>
              <p:nvSpPr>
                <p:cNvPr id="2785" name="Freeform: Shape 2784">
                  <a:extLst>
                    <a:ext uri="{FF2B5EF4-FFF2-40B4-BE49-F238E27FC236}">
                      <a16:creationId xmlns:a16="http://schemas.microsoft.com/office/drawing/2014/main" id="{A02AD9D4-B9FA-7828-6A8F-59AB068E6DED}"/>
                    </a:ext>
                  </a:extLst>
                </p:cNvPr>
                <p:cNvSpPr/>
                <p:nvPr/>
              </p:nvSpPr>
              <p:spPr>
                <a:xfrm>
                  <a:off x="551468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6" name="Freeform: Shape 2785">
                  <a:extLst>
                    <a:ext uri="{FF2B5EF4-FFF2-40B4-BE49-F238E27FC236}">
                      <a16:creationId xmlns:a16="http://schemas.microsoft.com/office/drawing/2014/main" id="{CC91278B-7915-EFE3-C865-DE5E0E0C2042}"/>
                    </a:ext>
                  </a:extLst>
                </p:cNvPr>
                <p:cNvSpPr/>
                <p:nvPr/>
              </p:nvSpPr>
              <p:spPr>
                <a:xfrm>
                  <a:off x="5483733"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4" name="Graphic 1443">
                <a:extLst>
                  <a:ext uri="{FF2B5EF4-FFF2-40B4-BE49-F238E27FC236}">
                    <a16:creationId xmlns:a16="http://schemas.microsoft.com/office/drawing/2014/main" id="{3CA16663-6CD1-E7E0-2BFD-61A93A5FCA56}"/>
                  </a:ext>
                </a:extLst>
              </p:cNvPr>
              <p:cNvGrpSpPr/>
              <p:nvPr/>
            </p:nvGrpSpPr>
            <p:grpSpPr>
              <a:xfrm>
                <a:off x="5457729" y="3269455"/>
                <a:ext cx="61817" cy="63722"/>
                <a:chOff x="5457729" y="3269455"/>
                <a:chExt cx="61817" cy="63722"/>
              </a:xfrm>
            </p:grpSpPr>
            <p:sp>
              <p:nvSpPr>
                <p:cNvPr id="2783" name="Freeform: Shape 2782">
                  <a:extLst>
                    <a:ext uri="{FF2B5EF4-FFF2-40B4-BE49-F238E27FC236}">
                      <a16:creationId xmlns:a16="http://schemas.microsoft.com/office/drawing/2014/main" id="{DFE94DCB-CCEB-A0DE-71EE-12CD1196D758}"/>
                    </a:ext>
                  </a:extLst>
                </p:cNvPr>
                <p:cNvSpPr/>
                <p:nvPr/>
              </p:nvSpPr>
              <p:spPr>
                <a:xfrm>
                  <a:off x="548859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4" name="Freeform: Shape 2783">
                  <a:extLst>
                    <a:ext uri="{FF2B5EF4-FFF2-40B4-BE49-F238E27FC236}">
                      <a16:creationId xmlns:a16="http://schemas.microsoft.com/office/drawing/2014/main" id="{FBD94124-CA75-F320-8A89-35A3B77930A5}"/>
                    </a:ext>
                  </a:extLst>
                </p:cNvPr>
                <p:cNvSpPr/>
                <p:nvPr/>
              </p:nvSpPr>
              <p:spPr>
                <a:xfrm>
                  <a:off x="5457729"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5" name="Graphic 1443">
                <a:extLst>
                  <a:ext uri="{FF2B5EF4-FFF2-40B4-BE49-F238E27FC236}">
                    <a16:creationId xmlns:a16="http://schemas.microsoft.com/office/drawing/2014/main" id="{FF7BCB1A-42BF-46BD-C45D-9A5F2093B1BC}"/>
                  </a:ext>
                </a:extLst>
              </p:cNvPr>
              <p:cNvGrpSpPr/>
              <p:nvPr/>
            </p:nvGrpSpPr>
            <p:grpSpPr>
              <a:xfrm>
                <a:off x="5436108" y="3269455"/>
                <a:ext cx="61817" cy="63722"/>
                <a:chOff x="5436108" y="3269455"/>
                <a:chExt cx="61817" cy="63722"/>
              </a:xfrm>
            </p:grpSpPr>
            <p:sp>
              <p:nvSpPr>
                <p:cNvPr id="2781" name="Freeform: Shape 2780">
                  <a:extLst>
                    <a:ext uri="{FF2B5EF4-FFF2-40B4-BE49-F238E27FC236}">
                      <a16:creationId xmlns:a16="http://schemas.microsoft.com/office/drawing/2014/main" id="{187AA97B-9AEC-F6AC-A9A8-760C832DB863}"/>
                    </a:ext>
                  </a:extLst>
                </p:cNvPr>
                <p:cNvSpPr/>
                <p:nvPr/>
              </p:nvSpPr>
              <p:spPr>
                <a:xfrm>
                  <a:off x="546696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2" name="Freeform: Shape 2781">
                  <a:extLst>
                    <a:ext uri="{FF2B5EF4-FFF2-40B4-BE49-F238E27FC236}">
                      <a16:creationId xmlns:a16="http://schemas.microsoft.com/office/drawing/2014/main" id="{F435D752-4DEA-724A-DBC1-F6EDE2969155}"/>
                    </a:ext>
                  </a:extLst>
                </p:cNvPr>
                <p:cNvSpPr/>
                <p:nvPr/>
              </p:nvSpPr>
              <p:spPr>
                <a:xfrm>
                  <a:off x="5436108"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6" name="Graphic 1443">
                <a:extLst>
                  <a:ext uri="{FF2B5EF4-FFF2-40B4-BE49-F238E27FC236}">
                    <a16:creationId xmlns:a16="http://schemas.microsoft.com/office/drawing/2014/main" id="{2A526B7A-566C-A486-B6ED-05FAAE86521B}"/>
                  </a:ext>
                </a:extLst>
              </p:cNvPr>
              <p:cNvGrpSpPr/>
              <p:nvPr/>
            </p:nvGrpSpPr>
            <p:grpSpPr>
              <a:xfrm>
                <a:off x="5415724" y="3269455"/>
                <a:ext cx="61817" cy="63722"/>
                <a:chOff x="5415724" y="3269455"/>
                <a:chExt cx="61817" cy="63722"/>
              </a:xfrm>
            </p:grpSpPr>
            <p:sp>
              <p:nvSpPr>
                <p:cNvPr id="2779" name="Freeform: Shape 2778">
                  <a:extLst>
                    <a:ext uri="{FF2B5EF4-FFF2-40B4-BE49-F238E27FC236}">
                      <a16:creationId xmlns:a16="http://schemas.microsoft.com/office/drawing/2014/main" id="{7D65119A-B5BC-BCA6-28B0-A5E698D44818}"/>
                    </a:ext>
                  </a:extLst>
                </p:cNvPr>
                <p:cNvSpPr/>
                <p:nvPr/>
              </p:nvSpPr>
              <p:spPr>
                <a:xfrm>
                  <a:off x="544668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80" name="Freeform: Shape 2779">
                  <a:extLst>
                    <a:ext uri="{FF2B5EF4-FFF2-40B4-BE49-F238E27FC236}">
                      <a16:creationId xmlns:a16="http://schemas.microsoft.com/office/drawing/2014/main" id="{FF7BFBA0-4214-DD77-07BA-ABED5508458D}"/>
                    </a:ext>
                  </a:extLst>
                </p:cNvPr>
                <p:cNvSpPr/>
                <p:nvPr/>
              </p:nvSpPr>
              <p:spPr>
                <a:xfrm>
                  <a:off x="5415724"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7" name="Graphic 1443">
                <a:extLst>
                  <a:ext uri="{FF2B5EF4-FFF2-40B4-BE49-F238E27FC236}">
                    <a16:creationId xmlns:a16="http://schemas.microsoft.com/office/drawing/2014/main" id="{12C6662D-3B04-05A0-EC32-BDAEB0ABA53C}"/>
                  </a:ext>
                </a:extLst>
              </p:cNvPr>
              <p:cNvGrpSpPr/>
              <p:nvPr/>
            </p:nvGrpSpPr>
            <p:grpSpPr>
              <a:xfrm>
                <a:off x="5393531" y="3259168"/>
                <a:ext cx="61817" cy="63627"/>
                <a:chOff x="5393531" y="3259168"/>
                <a:chExt cx="61817" cy="63627"/>
              </a:xfrm>
            </p:grpSpPr>
            <p:sp>
              <p:nvSpPr>
                <p:cNvPr id="2777" name="Freeform: Shape 2776">
                  <a:extLst>
                    <a:ext uri="{FF2B5EF4-FFF2-40B4-BE49-F238E27FC236}">
                      <a16:creationId xmlns:a16="http://schemas.microsoft.com/office/drawing/2014/main" id="{BFB85384-4E68-6130-ABF8-797134287200}"/>
                    </a:ext>
                  </a:extLst>
                </p:cNvPr>
                <p:cNvSpPr/>
                <p:nvPr/>
              </p:nvSpPr>
              <p:spPr>
                <a:xfrm>
                  <a:off x="5424392" y="325916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8" name="Freeform: Shape 2777">
                  <a:extLst>
                    <a:ext uri="{FF2B5EF4-FFF2-40B4-BE49-F238E27FC236}">
                      <a16:creationId xmlns:a16="http://schemas.microsoft.com/office/drawing/2014/main" id="{FB82A160-EF0B-C7D7-DCFA-208ECE958A82}"/>
                    </a:ext>
                  </a:extLst>
                </p:cNvPr>
                <p:cNvSpPr/>
                <p:nvPr/>
              </p:nvSpPr>
              <p:spPr>
                <a:xfrm>
                  <a:off x="5393531" y="32909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8" name="Graphic 1443">
                <a:extLst>
                  <a:ext uri="{FF2B5EF4-FFF2-40B4-BE49-F238E27FC236}">
                    <a16:creationId xmlns:a16="http://schemas.microsoft.com/office/drawing/2014/main" id="{B4E71B11-9325-20D8-236B-6C2EC31FCCE8}"/>
                  </a:ext>
                </a:extLst>
              </p:cNvPr>
              <p:cNvGrpSpPr/>
              <p:nvPr/>
            </p:nvGrpSpPr>
            <p:grpSpPr>
              <a:xfrm>
                <a:off x="5377053" y="3250310"/>
                <a:ext cx="61817" cy="63722"/>
                <a:chOff x="5377053" y="3250310"/>
                <a:chExt cx="61817" cy="63722"/>
              </a:xfrm>
            </p:grpSpPr>
            <p:sp>
              <p:nvSpPr>
                <p:cNvPr id="2775" name="Freeform: Shape 2774">
                  <a:extLst>
                    <a:ext uri="{FF2B5EF4-FFF2-40B4-BE49-F238E27FC236}">
                      <a16:creationId xmlns:a16="http://schemas.microsoft.com/office/drawing/2014/main" id="{AA5E3711-70C0-4F8F-272C-9572490D804B}"/>
                    </a:ext>
                  </a:extLst>
                </p:cNvPr>
                <p:cNvSpPr/>
                <p:nvPr/>
              </p:nvSpPr>
              <p:spPr>
                <a:xfrm>
                  <a:off x="5407914" y="325031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6" name="Freeform: Shape 2775">
                  <a:extLst>
                    <a:ext uri="{FF2B5EF4-FFF2-40B4-BE49-F238E27FC236}">
                      <a16:creationId xmlns:a16="http://schemas.microsoft.com/office/drawing/2014/main" id="{836361A9-03AB-0F4E-F2AC-90F5AEB24C8C}"/>
                    </a:ext>
                  </a:extLst>
                </p:cNvPr>
                <p:cNvSpPr/>
                <p:nvPr/>
              </p:nvSpPr>
              <p:spPr>
                <a:xfrm>
                  <a:off x="5377053" y="328221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49" name="Graphic 1443">
                <a:extLst>
                  <a:ext uri="{FF2B5EF4-FFF2-40B4-BE49-F238E27FC236}">
                    <a16:creationId xmlns:a16="http://schemas.microsoft.com/office/drawing/2014/main" id="{77C29C52-93E7-21D0-F4C9-7DA645319215}"/>
                  </a:ext>
                </a:extLst>
              </p:cNvPr>
              <p:cNvGrpSpPr/>
              <p:nvPr/>
            </p:nvGrpSpPr>
            <p:grpSpPr>
              <a:xfrm>
                <a:off x="5335809" y="3232975"/>
                <a:ext cx="61817" cy="63627"/>
                <a:chOff x="5335809" y="3232975"/>
                <a:chExt cx="61817" cy="63627"/>
              </a:xfrm>
            </p:grpSpPr>
            <p:sp>
              <p:nvSpPr>
                <p:cNvPr id="2773" name="Freeform: Shape 2772">
                  <a:extLst>
                    <a:ext uri="{FF2B5EF4-FFF2-40B4-BE49-F238E27FC236}">
                      <a16:creationId xmlns:a16="http://schemas.microsoft.com/office/drawing/2014/main" id="{CDFF32A5-78D1-B14F-3F75-D54AEBB45F8A}"/>
                    </a:ext>
                  </a:extLst>
                </p:cNvPr>
                <p:cNvSpPr/>
                <p:nvPr/>
              </p:nvSpPr>
              <p:spPr>
                <a:xfrm>
                  <a:off x="5366670" y="3232975"/>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4" name="Freeform: Shape 2773">
                  <a:extLst>
                    <a:ext uri="{FF2B5EF4-FFF2-40B4-BE49-F238E27FC236}">
                      <a16:creationId xmlns:a16="http://schemas.microsoft.com/office/drawing/2014/main" id="{6EC6554F-87CB-CCB9-F649-40CADFDDB114}"/>
                    </a:ext>
                  </a:extLst>
                </p:cNvPr>
                <p:cNvSpPr/>
                <p:nvPr/>
              </p:nvSpPr>
              <p:spPr>
                <a:xfrm>
                  <a:off x="5335809" y="3264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0" name="Graphic 1443">
                <a:extLst>
                  <a:ext uri="{FF2B5EF4-FFF2-40B4-BE49-F238E27FC236}">
                    <a16:creationId xmlns:a16="http://schemas.microsoft.com/office/drawing/2014/main" id="{98DE2527-A068-F8FB-83DF-FBA3C478106C}"/>
                  </a:ext>
                </a:extLst>
              </p:cNvPr>
              <p:cNvGrpSpPr/>
              <p:nvPr/>
            </p:nvGrpSpPr>
            <p:grpSpPr>
              <a:xfrm>
                <a:off x="5278659" y="3212972"/>
                <a:ext cx="61817" cy="63722"/>
                <a:chOff x="5278659" y="3212972"/>
                <a:chExt cx="61817" cy="63722"/>
              </a:xfrm>
            </p:grpSpPr>
            <p:sp>
              <p:nvSpPr>
                <p:cNvPr id="2771" name="Freeform: Shape 2770">
                  <a:extLst>
                    <a:ext uri="{FF2B5EF4-FFF2-40B4-BE49-F238E27FC236}">
                      <a16:creationId xmlns:a16="http://schemas.microsoft.com/office/drawing/2014/main" id="{5EA8A18D-B359-9CE0-E033-E3B08507D1DE}"/>
                    </a:ext>
                  </a:extLst>
                </p:cNvPr>
                <p:cNvSpPr/>
                <p:nvPr/>
              </p:nvSpPr>
              <p:spPr>
                <a:xfrm>
                  <a:off x="5309616"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2" name="Freeform: Shape 2771">
                  <a:extLst>
                    <a:ext uri="{FF2B5EF4-FFF2-40B4-BE49-F238E27FC236}">
                      <a16:creationId xmlns:a16="http://schemas.microsoft.com/office/drawing/2014/main" id="{2A40FAC3-AD0A-91E9-9585-27B6B9774BFA}"/>
                    </a:ext>
                  </a:extLst>
                </p:cNvPr>
                <p:cNvSpPr/>
                <p:nvPr/>
              </p:nvSpPr>
              <p:spPr>
                <a:xfrm>
                  <a:off x="527865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1" name="Graphic 1443">
                <a:extLst>
                  <a:ext uri="{FF2B5EF4-FFF2-40B4-BE49-F238E27FC236}">
                    <a16:creationId xmlns:a16="http://schemas.microsoft.com/office/drawing/2014/main" id="{9C0035DF-40A3-DA62-DC0D-CF170FE4C315}"/>
                  </a:ext>
                </a:extLst>
              </p:cNvPr>
              <p:cNvGrpSpPr/>
              <p:nvPr/>
            </p:nvGrpSpPr>
            <p:grpSpPr>
              <a:xfrm>
                <a:off x="5027961" y="3172777"/>
                <a:ext cx="61817" cy="63722"/>
                <a:chOff x="5027961" y="3172777"/>
                <a:chExt cx="61817" cy="63722"/>
              </a:xfrm>
            </p:grpSpPr>
            <p:sp>
              <p:nvSpPr>
                <p:cNvPr id="2769" name="Freeform: Shape 2768">
                  <a:extLst>
                    <a:ext uri="{FF2B5EF4-FFF2-40B4-BE49-F238E27FC236}">
                      <a16:creationId xmlns:a16="http://schemas.microsoft.com/office/drawing/2014/main" id="{B930DA7B-57DB-C147-60CB-0B9565D46481}"/>
                    </a:ext>
                  </a:extLst>
                </p:cNvPr>
                <p:cNvSpPr/>
                <p:nvPr/>
              </p:nvSpPr>
              <p:spPr>
                <a:xfrm>
                  <a:off x="5058918"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70" name="Freeform: Shape 2769">
                  <a:extLst>
                    <a:ext uri="{FF2B5EF4-FFF2-40B4-BE49-F238E27FC236}">
                      <a16:creationId xmlns:a16="http://schemas.microsoft.com/office/drawing/2014/main" id="{9274E02D-5430-9AEA-6C82-D0D71A057A9C}"/>
                    </a:ext>
                  </a:extLst>
                </p:cNvPr>
                <p:cNvSpPr/>
                <p:nvPr/>
              </p:nvSpPr>
              <p:spPr>
                <a:xfrm>
                  <a:off x="502796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2" name="Graphic 1443">
                <a:extLst>
                  <a:ext uri="{FF2B5EF4-FFF2-40B4-BE49-F238E27FC236}">
                    <a16:creationId xmlns:a16="http://schemas.microsoft.com/office/drawing/2014/main" id="{E9BBE5DE-B4EE-77C3-5779-9BFEF1F7877C}"/>
                  </a:ext>
                </a:extLst>
              </p:cNvPr>
              <p:cNvGrpSpPr/>
              <p:nvPr/>
            </p:nvGrpSpPr>
            <p:grpSpPr>
              <a:xfrm>
                <a:off x="5040915" y="3172777"/>
                <a:ext cx="61817" cy="63722"/>
                <a:chOff x="5040915" y="3172777"/>
                <a:chExt cx="61817" cy="63722"/>
              </a:xfrm>
            </p:grpSpPr>
            <p:sp>
              <p:nvSpPr>
                <p:cNvPr id="2767" name="Freeform: Shape 2766">
                  <a:extLst>
                    <a:ext uri="{FF2B5EF4-FFF2-40B4-BE49-F238E27FC236}">
                      <a16:creationId xmlns:a16="http://schemas.microsoft.com/office/drawing/2014/main" id="{EBC4E190-377A-831F-51EA-853C1C7AE8BE}"/>
                    </a:ext>
                  </a:extLst>
                </p:cNvPr>
                <p:cNvSpPr/>
                <p:nvPr/>
              </p:nvSpPr>
              <p:spPr>
                <a:xfrm>
                  <a:off x="507177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8" name="Freeform: Shape 2767">
                  <a:extLst>
                    <a:ext uri="{FF2B5EF4-FFF2-40B4-BE49-F238E27FC236}">
                      <a16:creationId xmlns:a16="http://schemas.microsoft.com/office/drawing/2014/main" id="{A6995974-A19B-5A5B-6CA6-CE45AF315BF4}"/>
                    </a:ext>
                  </a:extLst>
                </p:cNvPr>
                <p:cNvSpPr/>
                <p:nvPr/>
              </p:nvSpPr>
              <p:spPr>
                <a:xfrm>
                  <a:off x="504091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3" name="Graphic 1443">
                <a:extLst>
                  <a:ext uri="{FF2B5EF4-FFF2-40B4-BE49-F238E27FC236}">
                    <a16:creationId xmlns:a16="http://schemas.microsoft.com/office/drawing/2014/main" id="{8E1A20A6-03D3-946D-1A3D-658DDACEFB5D}"/>
                  </a:ext>
                </a:extLst>
              </p:cNvPr>
              <p:cNvGrpSpPr/>
              <p:nvPr/>
            </p:nvGrpSpPr>
            <p:grpSpPr>
              <a:xfrm>
                <a:off x="5055774" y="3172777"/>
                <a:ext cx="61817" cy="63722"/>
                <a:chOff x="5055774" y="3172777"/>
                <a:chExt cx="61817" cy="63722"/>
              </a:xfrm>
            </p:grpSpPr>
            <p:sp>
              <p:nvSpPr>
                <p:cNvPr id="2765" name="Freeform: Shape 2764">
                  <a:extLst>
                    <a:ext uri="{FF2B5EF4-FFF2-40B4-BE49-F238E27FC236}">
                      <a16:creationId xmlns:a16="http://schemas.microsoft.com/office/drawing/2014/main" id="{57F27CF3-B6B1-6F38-345E-696E5535AA18}"/>
                    </a:ext>
                  </a:extLst>
                </p:cNvPr>
                <p:cNvSpPr/>
                <p:nvPr/>
              </p:nvSpPr>
              <p:spPr>
                <a:xfrm>
                  <a:off x="508663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6" name="Freeform: Shape 2765">
                  <a:extLst>
                    <a:ext uri="{FF2B5EF4-FFF2-40B4-BE49-F238E27FC236}">
                      <a16:creationId xmlns:a16="http://schemas.microsoft.com/office/drawing/2014/main" id="{1496D86E-36E2-2E5C-C8B2-9A71D9673647}"/>
                    </a:ext>
                  </a:extLst>
                </p:cNvPr>
                <p:cNvSpPr/>
                <p:nvPr/>
              </p:nvSpPr>
              <p:spPr>
                <a:xfrm>
                  <a:off x="505577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4" name="Graphic 1443">
                <a:extLst>
                  <a:ext uri="{FF2B5EF4-FFF2-40B4-BE49-F238E27FC236}">
                    <a16:creationId xmlns:a16="http://schemas.microsoft.com/office/drawing/2014/main" id="{44C47E59-DF4E-450D-D574-EFDCE5744B79}"/>
                  </a:ext>
                </a:extLst>
              </p:cNvPr>
              <p:cNvGrpSpPr/>
              <p:nvPr/>
            </p:nvGrpSpPr>
            <p:grpSpPr>
              <a:xfrm>
                <a:off x="5068633" y="3172777"/>
                <a:ext cx="61817" cy="63722"/>
                <a:chOff x="5068633" y="3172777"/>
                <a:chExt cx="61817" cy="63722"/>
              </a:xfrm>
            </p:grpSpPr>
            <p:sp>
              <p:nvSpPr>
                <p:cNvPr id="2763" name="Freeform: Shape 2762">
                  <a:extLst>
                    <a:ext uri="{FF2B5EF4-FFF2-40B4-BE49-F238E27FC236}">
                      <a16:creationId xmlns:a16="http://schemas.microsoft.com/office/drawing/2014/main" id="{069DB221-CBD8-93F2-3793-B68036C2C13C}"/>
                    </a:ext>
                  </a:extLst>
                </p:cNvPr>
                <p:cNvSpPr/>
                <p:nvPr/>
              </p:nvSpPr>
              <p:spPr>
                <a:xfrm>
                  <a:off x="509958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4" name="Freeform: Shape 2763">
                  <a:extLst>
                    <a:ext uri="{FF2B5EF4-FFF2-40B4-BE49-F238E27FC236}">
                      <a16:creationId xmlns:a16="http://schemas.microsoft.com/office/drawing/2014/main" id="{7F167F5C-41B8-6195-8C8A-A30A571D8358}"/>
                    </a:ext>
                  </a:extLst>
                </p:cNvPr>
                <p:cNvSpPr/>
                <p:nvPr/>
              </p:nvSpPr>
              <p:spPr>
                <a:xfrm>
                  <a:off x="506863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5" name="Graphic 1443">
                <a:extLst>
                  <a:ext uri="{FF2B5EF4-FFF2-40B4-BE49-F238E27FC236}">
                    <a16:creationId xmlns:a16="http://schemas.microsoft.com/office/drawing/2014/main" id="{5F6DE3EC-921F-B4E6-F3BA-2BA19FE93704}"/>
                  </a:ext>
                </a:extLst>
              </p:cNvPr>
              <p:cNvGrpSpPr/>
              <p:nvPr/>
            </p:nvGrpSpPr>
            <p:grpSpPr>
              <a:xfrm>
                <a:off x="5083111" y="3172777"/>
                <a:ext cx="61817" cy="63722"/>
                <a:chOff x="5083111" y="3172777"/>
                <a:chExt cx="61817" cy="63722"/>
              </a:xfrm>
            </p:grpSpPr>
            <p:sp>
              <p:nvSpPr>
                <p:cNvPr id="2761" name="Freeform: Shape 2760">
                  <a:extLst>
                    <a:ext uri="{FF2B5EF4-FFF2-40B4-BE49-F238E27FC236}">
                      <a16:creationId xmlns:a16="http://schemas.microsoft.com/office/drawing/2014/main" id="{0CDD90C4-37D1-5AE2-D0F1-68F305EFDD4E}"/>
                    </a:ext>
                  </a:extLst>
                </p:cNvPr>
                <p:cNvSpPr/>
                <p:nvPr/>
              </p:nvSpPr>
              <p:spPr>
                <a:xfrm>
                  <a:off x="5113972"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2" name="Freeform: Shape 2761">
                  <a:extLst>
                    <a:ext uri="{FF2B5EF4-FFF2-40B4-BE49-F238E27FC236}">
                      <a16:creationId xmlns:a16="http://schemas.microsoft.com/office/drawing/2014/main" id="{E31C3F7A-3198-4049-D788-694885088538}"/>
                    </a:ext>
                  </a:extLst>
                </p:cNvPr>
                <p:cNvSpPr/>
                <p:nvPr/>
              </p:nvSpPr>
              <p:spPr>
                <a:xfrm>
                  <a:off x="508311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6" name="Graphic 1443">
                <a:extLst>
                  <a:ext uri="{FF2B5EF4-FFF2-40B4-BE49-F238E27FC236}">
                    <a16:creationId xmlns:a16="http://schemas.microsoft.com/office/drawing/2014/main" id="{7D088575-D5E1-6F2D-4B37-946788F9CDDE}"/>
                  </a:ext>
                </a:extLst>
              </p:cNvPr>
              <p:cNvGrpSpPr/>
              <p:nvPr/>
            </p:nvGrpSpPr>
            <p:grpSpPr>
              <a:xfrm>
                <a:off x="5095970" y="3172777"/>
                <a:ext cx="61817" cy="63722"/>
                <a:chOff x="5095970" y="3172777"/>
                <a:chExt cx="61817" cy="63722"/>
              </a:xfrm>
            </p:grpSpPr>
            <p:sp>
              <p:nvSpPr>
                <p:cNvPr id="2759" name="Freeform: Shape 2758">
                  <a:extLst>
                    <a:ext uri="{FF2B5EF4-FFF2-40B4-BE49-F238E27FC236}">
                      <a16:creationId xmlns:a16="http://schemas.microsoft.com/office/drawing/2014/main" id="{FF48EAF1-ED0D-0E10-1A4C-DD9046B805FD}"/>
                    </a:ext>
                  </a:extLst>
                </p:cNvPr>
                <p:cNvSpPr/>
                <p:nvPr/>
              </p:nvSpPr>
              <p:spPr>
                <a:xfrm>
                  <a:off x="512692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60" name="Freeform: Shape 2759">
                  <a:extLst>
                    <a:ext uri="{FF2B5EF4-FFF2-40B4-BE49-F238E27FC236}">
                      <a16:creationId xmlns:a16="http://schemas.microsoft.com/office/drawing/2014/main" id="{90421BE3-C188-20AE-B807-BD9ABB87728D}"/>
                    </a:ext>
                  </a:extLst>
                </p:cNvPr>
                <p:cNvSpPr/>
                <p:nvPr/>
              </p:nvSpPr>
              <p:spPr>
                <a:xfrm>
                  <a:off x="5095970"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7" name="Graphic 1443">
                <a:extLst>
                  <a:ext uri="{FF2B5EF4-FFF2-40B4-BE49-F238E27FC236}">
                    <a16:creationId xmlns:a16="http://schemas.microsoft.com/office/drawing/2014/main" id="{93E87FC4-5BED-1806-DAE2-E750E700499C}"/>
                  </a:ext>
                </a:extLst>
              </p:cNvPr>
              <p:cNvGrpSpPr/>
              <p:nvPr/>
            </p:nvGrpSpPr>
            <p:grpSpPr>
              <a:xfrm>
                <a:off x="5110924" y="3172777"/>
                <a:ext cx="61817" cy="63722"/>
                <a:chOff x="5110924" y="3172777"/>
                <a:chExt cx="61817" cy="63722"/>
              </a:xfrm>
            </p:grpSpPr>
            <p:sp>
              <p:nvSpPr>
                <p:cNvPr id="2757" name="Freeform: Shape 2756">
                  <a:extLst>
                    <a:ext uri="{FF2B5EF4-FFF2-40B4-BE49-F238E27FC236}">
                      <a16:creationId xmlns:a16="http://schemas.microsoft.com/office/drawing/2014/main" id="{1B436D06-67F3-9DCD-E112-88A65E600663}"/>
                    </a:ext>
                  </a:extLst>
                </p:cNvPr>
                <p:cNvSpPr/>
                <p:nvPr/>
              </p:nvSpPr>
              <p:spPr>
                <a:xfrm>
                  <a:off x="514178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8" name="Freeform: Shape 2757">
                  <a:extLst>
                    <a:ext uri="{FF2B5EF4-FFF2-40B4-BE49-F238E27FC236}">
                      <a16:creationId xmlns:a16="http://schemas.microsoft.com/office/drawing/2014/main" id="{48F5E2C7-5991-339F-839E-89C26A5AC332}"/>
                    </a:ext>
                  </a:extLst>
                </p:cNvPr>
                <p:cNvSpPr/>
                <p:nvPr/>
              </p:nvSpPr>
              <p:spPr>
                <a:xfrm>
                  <a:off x="511092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8" name="Graphic 1443">
                <a:extLst>
                  <a:ext uri="{FF2B5EF4-FFF2-40B4-BE49-F238E27FC236}">
                    <a16:creationId xmlns:a16="http://schemas.microsoft.com/office/drawing/2014/main" id="{8FC2483D-D473-C7FA-D3DA-E9B1B8B220FB}"/>
                  </a:ext>
                </a:extLst>
              </p:cNvPr>
              <p:cNvGrpSpPr/>
              <p:nvPr/>
            </p:nvGrpSpPr>
            <p:grpSpPr>
              <a:xfrm>
                <a:off x="5154739" y="3172777"/>
                <a:ext cx="61817" cy="63722"/>
                <a:chOff x="5154739" y="3172777"/>
                <a:chExt cx="61817" cy="63722"/>
              </a:xfrm>
            </p:grpSpPr>
            <p:sp>
              <p:nvSpPr>
                <p:cNvPr id="2755" name="Freeform: Shape 2754">
                  <a:extLst>
                    <a:ext uri="{FF2B5EF4-FFF2-40B4-BE49-F238E27FC236}">
                      <a16:creationId xmlns:a16="http://schemas.microsoft.com/office/drawing/2014/main" id="{55C77687-8366-BCB6-48C2-DEB40EDD5C39}"/>
                    </a:ext>
                  </a:extLst>
                </p:cNvPr>
                <p:cNvSpPr/>
                <p:nvPr/>
              </p:nvSpPr>
              <p:spPr>
                <a:xfrm>
                  <a:off x="5185600"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6" name="Freeform: Shape 2755">
                  <a:extLst>
                    <a:ext uri="{FF2B5EF4-FFF2-40B4-BE49-F238E27FC236}">
                      <a16:creationId xmlns:a16="http://schemas.microsoft.com/office/drawing/2014/main" id="{D4FE7418-F415-B0FE-38F7-599FD61650C0}"/>
                    </a:ext>
                  </a:extLst>
                </p:cNvPr>
                <p:cNvSpPr/>
                <p:nvPr/>
              </p:nvSpPr>
              <p:spPr>
                <a:xfrm>
                  <a:off x="5154739"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59" name="Graphic 1443">
                <a:extLst>
                  <a:ext uri="{FF2B5EF4-FFF2-40B4-BE49-F238E27FC236}">
                    <a16:creationId xmlns:a16="http://schemas.microsoft.com/office/drawing/2014/main" id="{B79507CF-7981-B10D-EB28-017007B9EA5F}"/>
                  </a:ext>
                </a:extLst>
              </p:cNvPr>
              <p:cNvGrpSpPr/>
              <p:nvPr/>
            </p:nvGrpSpPr>
            <p:grpSpPr>
              <a:xfrm>
                <a:off x="5168455" y="3172777"/>
                <a:ext cx="61817" cy="63722"/>
                <a:chOff x="5168455" y="3172777"/>
                <a:chExt cx="61817" cy="63722"/>
              </a:xfrm>
            </p:grpSpPr>
            <p:sp>
              <p:nvSpPr>
                <p:cNvPr id="2753" name="Freeform: Shape 2752">
                  <a:extLst>
                    <a:ext uri="{FF2B5EF4-FFF2-40B4-BE49-F238E27FC236}">
                      <a16:creationId xmlns:a16="http://schemas.microsoft.com/office/drawing/2014/main" id="{1905E746-293A-3787-C0A6-1994500534E0}"/>
                    </a:ext>
                  </a:extLst>
                </p:cNvPr>
                <p:cNvSpPr/>
                <p:nvPr/>
              </p:nvSpPr>
              <p:spPr>
                <a:xfrm>
                  <a:off x="5199411"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4" name="Freeform: Shape 2753">
                  <a:extLst>
                    <a:ext uri="{FF2B5EF4-FFF2-40B4-BE49-F238E27FC236}">
                      <a16:creationId xmlns:a16="http://schemas.microsoft.com/office/drawing/2014/main" id="{5399F052-2B23-0BB8-49B6-E7C573D31BF2}"/>
                    </a:ext>
                  </a:extLst>
                </p:cNvPr>
                <p:cNvSpPr/>
                <p:nvPr/>
              </p:nvSpPr>
              <p:spPr>
                <a:xfrm>
                  <a:off x="516845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0" name="Graphic 1443">
                <a:extLst>
                  <a:ext uri="{FF2B5EF4-FFF2-40B4-BE49-F238E27FC236}">
                    <a16:creationId xmlns:a16="http://schemas.microsoft.com/office/drawing/2014/main" id="{4ED2DC31-09C3-9773-2C83-624999A25D42}"/>
                  </a:ext>
                </a:extLst>
              </p:cNvPr>
              <p:cNvGrpSpPr/>
              <p:nvPr/>
            </p:nvGrpSpPr>
            <p:grpSpPr>
              <a:xfrm>
                <a:off x="5199411" y="3192208"/>
                <a:ext cx="61817" cy="63627"/>
                <a:chOff x="5199411" y="3192208"/>
                <a:chExt cx="61817" cy="63627"/>
              </a:xfrm>
            </p:grpSpPr>
            <p:sp>
              <p:nvSpPr>
                <p:cNvPr id="2751" name="Freeform: Shape 2750">
                  <a:extLst>
                    <a:ext uri="{FF2B5EF4-FFF2-40B4-BE49-F238E27FC236}">
                      <a16:creationId xmlns:a16="http://schemas.microsoft.com/office/drawing/2014/main" id="{A776CB5A-695D-5CFF-5485-BC09AD820D53}"/>
                    </a:ext>
                  </a:extLst>
                </p:cNvPr>
                <p:cNvSpPr/>
                <p:nvPr/>
              </p:nvSpPr>
              <p:spPr>
                <a:xfrm>
                  <a:off x="5230272"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2" name="Freeform: Shape 2751">
                  <a:extLst>
                    <a:ext uri="{FF2B5EF4-FFF2-40B4-BE49-F238E27FC236}">
                      <a16:creationId xmlns:a16="http://schemas.microsoft.com/office/drawing/2014/main" id="{A843F283-0030-EA4E-1D46-3BB7CC55E6F0}"/>
                    </a:ext>
                  </a:extLst>
                </p:cNvPr>
                <p:cNvSpPr/>
                <p:nvPr/>
              </p:nvSpPr>
              <p:spPr>
                <a:xfrm>
                  <a:off x="5199411"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1" name="Graphic 1443">
                <a:extLst>
                  <a:ext uri="{FF2B5EF4-FFF2-40B4-BE49-F238E27FC236}">
                    <a16:creationId xmlns:a16="http://schemas.microsoft.com/office/drawing/2014/main" id="{CD4A601C-4AA0-BD55-84FB-BE936D8F94C5}"/>
                  </a:ext>
                </a:extLst>
              </p:cNvPr>
              <p:cNvGrpSpPr/>
              <p:nvPr/>
            </p:nvGrpSpPr>
            <p:grpSpPr>
              <a:xfrm>
                <a:off x="5216842" y="3192208"/>
                <a:ext cx="61817" cy="63627"/>
                <a:chOff x="5216842" y="3192208"/>
                <a:chExt cx="61817" cy="63627"/>
              </a:xfrm>
            </p:grpSpPr>
            <p:sp>
              <p:nvSpPr>
                <p:cNvPr id="2749" name="Freeform: Shape 2748">
                  <a:extLst>
                    <a:ext uri="{FF2B5EF4-FFF2-40B4-BE49-F238E27FC236}">
                      <a16:creationId xmlns:a16="http://schemas.microsoft.com/office/drawing/2014/main" id="{7FEF397B-0185-31F5-E876-248D226E14A1}"/>
                    </a:ext>
                  </a:extLst>
                </p:cNvPr>
                <p:cNvSpPr/>
                <p:nvPr/>
              </p:nvSpPr>
              <p:spPr>
                <a:xfrm>
                  <a:off x="5247798"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50" name="Freeform: Shape 2749">
                  <a:extLst>
                    <a:ext uri="{FF2B5EF4-FFF2-40B4-BE49-F238E27FC236}">
                      <a16:creationId xmlns:a16="http://schemas.microsoft.com/office/drawing/2014/main" id="{2253767C-81B5-2BBB-26B8-34339C2ACA82}"/>
                    </a:ext>
                  </a:extLst>
                </p:cNvPr>
                <p:cNvSpPr/>
                <p:nvPr/>
              </p:nvSpPr>
              <p:spPr>
                <a:xfrm>
                  <a:off x="5216842"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2" name="Graphic 1443">
                <a:extLst>
                  <a:ext uri="{FF2B5EF4-FFF2-40B4-BE49-F238E27FC236}">
                    <a16:creationId xmlns:a16="http://schemas.microsoft.com/office/drawing/2014/main" id="{1876A847-40F8-2D97-6C5A-4B3D8E0B9AE9}"/>
                  </a:ext>
                </a:extLst>
              </p:cNvPr>
              <p:cNvGrpSpPr/>
              <p:nvPr/>
            </p:nvGrpSpPr>
            <p:grpSpPr>
              <a:xfrm>
                <a:off x="5239988" y="3192208"/>
                <a:ext cx="61817" cy="63627"/>
                <a:chOff x="5239988" y="3192208"/>
                <a:chExt cx="61817" cy="63627"/>
              </a:xfrm>
            </p:grpSpPr>
            <p:sp>
              <p:nvSpPr>
                <p:cNvPr id="2747" name="Freeform: Shape 2746">
                  <a:extLst>
                    <a:ext uri="{FF2B5EF4-FFF2-40B4-BE49-F238E27FC236}">
                      <a16:creationId xmlns:a16="http://schemas.microsoft.com/office/drawing/2014/main" id="{315AF111-5DF4-03CD-8E74-DB253EFD9665}"/>
                    </a:ext>
                  </a:extLst>
                </p:cNvPr>
                <p:cNvSpPr/>
                <p:nvPr/>
              </p:nvSpPr>
              <p:spPr>
                <a:xfrm>
                  <a:off x="5270849"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8" name="Freeform: Shape 2747">
                  <a:extLst>
                    <a:ext uri="{FF2B5EF4-FFF2-40B4-BE49-F238E27FC236}">
                      <a16:creationId xmlns:a16="http://schemas.microsoft.com/office/drawing/2014/main" id="{06DFBBA0-747D-02A2-6AF6-E3C3745F84BD}"/>
                    </a:ext>
                  </a:extLst>
                </p:cNvPr>
                <p:cNvSpPr/>
                <p:nvPr/>
              </p:nvSpPr>
              <p:spPr>
                <a:xfrm>
                  <a:off x="5239988"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3" name="Graphic 1443">
                <a:extLst>
                  <a:ext uri="{FF2B5EF4-FFF2-40B4-BE49-F238E27FC236}">
                    <a16:creationId xmlns:a16="http://schemas.microsoft.com/office/drawing/2014/main" id="{A76082C4-6987-DACB-82D0-50545EC87FEB}"/>
                  </a:ext>
                </a:extLst>
              </p:cNvPr>
              <p:cNvGrpSpPr/>
              <p:nvPr/>
            </p:nvGrpSpPr>
            <p:grpSpPr>
              <a:xfrm>
                <a:off x="5261229" y="3212972"/>
                <a:ext cx="61817" cy="63722"/>
                <a:chOff x="5261229" y="3212972"/>
                <a:chExt cx="61817" cy="63722"/>
              </a:xfrm>
            </p:grpSpPr>
            <p:sp>
              <p:nvSpPr>
                <p:cNvPr id="2745" name="Freeform: Shape 2744">
                  <a:extLst>
                    <a:ext uri="{FF2B5EF4-FFF2-40B4-BE49-F238E27FC236}">
                      <a16:creationId xmlns:a16="http://schemas.microsoft.com/office/drawing/2014/main" id="{6A4D07AA-27F1-1A63-1872-B866672554F3}"/>
                    </a:ext>
                  </a:extLst>
                </p:cNvPr>
                <p:cNvSpPr/>
                <p:nvPr/>
              </p:nvSpPr>
              <p:spPr>
                <a:xfrm>
                  <a:off x="5292090"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6" name="Freeform: Shape 2745">
                  <a:extLst>
                    <a:ext uri="{FF2B5EF4-FFF2-40B4-BE49-F238E27FC236}">
                      <a16:creationId xmlns:a16="http://schemas.microsoft.com/office/drawing/2014/main" id="{1252372A-B9E7-F115-F5FF-E1D6AA285528}"/>
                    </a:ext>
                  </a:extLst>
                </p:cNvPr>
                <p:cNvSpPr/>
                <p:nvPr/>
              </p:nvSpPr>
              <p:spPr>
                <a:xfrm>
                  <a:off x="526122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4" name="Graphic 1443">
                <a:extLst>
                  <a:ext uri="{FF2B5EF4-FFF2-40B4-BE49-F238E27FC236}">
                    <a16:creationId xmlns:a16="http://schemas.microsoft.com/office/drawing/2014/main" id="{5460FF9F-E8F5-5E1C-BCB0-8140F336A42A}"/>
                  </a:ext>
                </a:extLst>
              </p:cNvPr>
              <p:cNvGrpSpPr/>
              <p:nvPr/>
            </p:nvGrpSpPr>
            <p:grpSpPr>
              <a:xfrm>
                <a:off x="5123783" y="3172777"/>
                <a:ext cx="61817" cy="63722"/>
                <a:chOff x="5123783" y="3172777"/>
                <a:chExt cx="61817" cy="63722"/>
              </a:xfrm>
            </p:grpSpPr>
            <p:sp>
              <p:nvSpPr>
                <p:cNvPr id="2743" name="Freeform: Shape 2742">
                  <a:extLst>
                    <a:ext uri="{FF2B5EF4-FFF2-40B4-BE49-F238E27FC236}">
                      <a16:creationId xmlns:a16="http://schemas.microsoft.com/office/drawing/2014/main" id="{AB2BEC8B-5901-D0C4-971A-9069B422B27A}"/>
                    </a:ext>
                  </a:extLst>
                </p:cNvPr>
                <p:cNvSpPr/>
                <p:nvPr/>
              </p:nvSpPr>
              <p:spPr>
                <a:xfrm>
                  <a:off x="515473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4" name="Freeform: Shape 2743">
                  <a:extLst>
                    <a:ext uri="{FF2B5EF4-FFF2-40B4-BE49-F238E27FC236}">
                      <a16:creationId xmlns:a16="http://schemas.microsoft.com/office/drawing/2014/main" id="{8E51B480-6EC7-7E0D-7321-1F93C7D748A0}"/>
                    </a:ext>
                  </a:extLst>
                </p:cNvPr>
                <p:cNvSpPr/>
                <p:nvPr/>
              </p:nvSpPr>
              <p:spPr>
                <a:xfrm>
                  <a:off x="512378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5" name="Graphic 1443">
                <a:extLst>
                  <a:ext uri="{FF2B5EF4-FFF2-40B4-BE49-F238E27FC236}">
                    <a16:creationId xmlns:a16="http://schemas.microsoft.com/office/drawing/2014/main" id="{1047E1D8-6724-8F9B-E503-CA0A84A002A3}"/>
                  </a:ext>
                </a:extLst>
              </p:cNvPr>
              <p:cNvGrpSpPr/>
              <p:nvPr/>
            </p:nvGrpSpPr>
            <p:grpSpPr>
              <a:xfrm>
                <a:off x="5304853" y="3221164"/>
                <a:ext cx="61817" cy="63722"/>
                <a:chOff x="5304853" y="3221164"/>
                <a:chExt cx="61817" cy="63722"/>
              </a:xfrm>
            </p:grpSpPr>
            <p:sp>
              <p:nvSpPr>
                <p:cNvPr id="2741" name="Freeform: Shape 2740">
                  <a:extLst>
                    <a:ext uri="{FF2B5EF4-FFF2-40B4-BE49-F238E27FC236}">
                      <a16:creationId xmlns:a16="http://schemas.microsoft.com/office/drawing/2014/main" id="{CA086B22-99FC-978B-5E36-B3226D209892}"/>
                    </a:ext>
                  </a:extLst>
                </p:cNvPr>
                <p:cNvSpPr/>
                <p:nvPr/>
              </p:nvSpPr>
              <p:spPr>
                <a:xfrm>
                  <a:off x="5335809" y="322116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2" name="Freeform: Shape 2741">
                  <a:extLst>
                    <a:ext uri="{FF2B5EF4-FFF2-40B4-BE49-F238E27FC236}">
                      <a16:creationId xmlns:a16="http://schemas.microsoft.com/office/drawing/2014/main" id="{F8473D5C-2763-AEE3-0E85-C0BB3B4F1714}"/>
                    </a:ext>
                  </a:extLst>
                </p:cNvPr>
                <p:cNvSpPr/>
                <p:nvPr/>
              </p:nvSpPr>
              <p:spPr>
                <a:xfrm>
                  <a:off x="5304853" y="32529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6" name="Graphic 1443">
                <a:extLst>
                  <a:ext uri="{FF2B5EF4-FFF2-40B4-BE49-F238E27FC236}">
                    <a16:creationId xmlns:a16="http://schemas.microsoft.com/office/drawing/2014/main" id="{758BAE84-A883-A5C5-5183-02ACEDA72CC3}"/>
                  </a:ext>
                </a:extLst>
              </p:cNvPr>
              <p:cNvGrpSpPr/>
              <p:nvPr/>
            </p:nvGrpSpPr>
            <p:grpSpPr>
              <a:xfrm>
                <a:off x="5611368" y="3304031"/>
                <a:ext cx="61817" cy="63722"/>
                <a:chOff x="5611368" y="3304031"/>
                <a:chExt cx="61817" cy="63722"/>
              </a:xfrm>
            </p:grpSpPr>
            <p:sp>
              <p:nvSpPr>
                <p:cNvPr id="2739" name="Freeform: Shape 2738">
                  <a:extLst>
                    <a:ext uri="{FF2B5EF4-FFF2-40B4-BE49-F238E27FC236}">
                      <a16:creationId xmlns:a16="http://schemas.microsoft.com/office/drawing/2014/main" id="{E0C8E07F-0FDC-46D0-5A9F-F8F1D62BE030}"/>
                    </a:ext>
                  </a:extLst>
                </p:cNvPr>
                <p:cNvSpPr/>
                <p:nvPr/>
              </p:nvSpPr>
              <p:spPr>
                <a:xfrm>
                  <a:off x="564222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40" name="Freeform: Shape 2739">
                  <a:extLst>
                    <a:ext uri="{FF2B5EF4-FFF2-40B4-BE49-F238E27FC236}">
                      <a16:creationId xmlns:a16="http://schemas.microsoft.com/office/drawing/2014/main" id="{9B4370DC-44E1-7202-7BFB-2A41618D8675}"/>
                    </a:ext>
                  </a:extLst>
                </p:cNvPr>
                <p:cNvSpPr/>
                <p:nvPr/>
              </p:nvSpPr>
              <p:spPr>
                <a:xfrm>
                  <a:off x="561136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7" name="Graphic 1443">
                <a:extLst>
                  <a:ext uri="{FF2B5EF4-FFF2-40B4-BE49-F238E27FC236}">
                    <a16:creationId xmlns:a16="http://schemas.microsoft.com/office/drawing/2014/main" id="{89AF3529-8FB2-20A2-C69D-FE84133CCDD1}"/>
                  </a:ext>
                </a:extLst>
              </p:cNvPr>
              <p:cNvGrpSpPr/>
              <p:nvPr/>
            </p:nvGrpSpPr>
            <p:grpSpPr>
              <a:xfrm>
                <a:off x="5634228" y="3304031"/>
                <a:ext cx="61817" cy="63722"/>
                <a:chOff x="5634228" y="3304031"/>
                <a:chExt cx="61817" cy="63722"/>
              </a:xfrm>
            </p:grpSpPr>
            <p:sp>
              <p:nvSpPr>
                <p:cNvPr id="2737" name="Freeform: Shape 2736">
                  <a:extLst>
                    <a:ext uri="{FF2B5EF4-FFF2-40B4-BE49-F238E27FC236}">
                      <a16:creationId xmlns:a16="http://schemas.microsoft.com/office/drawing/2014/main" id="{FA4E23CA-CA92-9096-B084-157E509135C8}"/>
                    </a:ext>
                  </a:extLst>
                </p:cNvPr>
                <p:cNvSpPr/>
                <p:nvPr/>
              </p:nvSpPr>
              <p:spPr>
                <a:xfrm>
                  <a:off x="566508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8" name="Freeform: Shape 2737">
                  <a:extLst>
                    <a:ext uri="{FF2B5EF4-FFF2-40B4-BE49-F238E27FC236}">
                      <a16:creationId xmlns:a16="http://schemas.microsoft.com/office/drawing/2014/main" id="{0811618A-4F92-12D2-39B0-2C4941251ADD}"/>
                    </a:ext>
                  </a:extLst>
                </p:cNvPr>
                <p:cNvSpPr/>
                <p:nvPr/>
              </p:nvSpPr>
              <p:spPr>
                <a:xfrm>
                  <a:off x="563422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8" name="Graphic 1443">
                <a:extLst>
                  <a:ext uri="{FF2B5EF4-FFF2-40B4-BE49-F238E27FC236}">
                    <a16:creationId xmlns:a16="http://schemas.microsoft.com/office/drawing/2014/main" id="{2F8C101D-849A-40CC-1098-BB58EE67BB27}"/>
                  </a:ext>
                </a:extLst>
              </p:cNvPr>
              <p:cNvGrpSpPr/>
              <p:nvPr/>
            </p:nvGrpSpPr>
            <p:grpSpPr>
              <a:xfrm>
                <a:off x="5645086" y="3304031"/>
                <a:ext cx="61817" cy="63722"/>
                <a:chOff x="5645086" y="3304031"/>
                <a:chExt cx="61817" cy="63722"/>
              </a:xfrm>
            </p:grpSpPr>
            <p:sp>
              <p:nvSpPr>
                <p:cNvPr id="2735" name="Freeform: Shape 2734">
                  <a:extLst>
                    <a:ext uri="{FF2B5EF4-FFF2-40B4-BE49-F238E27FC236}">
                      <a16:creationId xmlns:a16="http://schemas.microsoft.com/office/drawing/2014/main" id="{4E7D0A88-7F5F-40B5-19D9-19CA7DC34137}"/>
                    </a:ext>
                  </a:extLst>
                </p:cNvPr>
                <p:cNvSpPr/>
                <p:nvPr/>
              </p:nvSpPr>
              <p:spPr>
                <a:xfrm>
                  <a:off x="5676042"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6" name="Freeform: Shape 2735">
                  <a:extLst>
                    <a:ext uri="{FF2B5EF4-FFF2-40B4-BE49-F238E27FC236}">
                      <a16:creationId xmlns:a16="http://schemas.microsoft.com/office/drawing/2014/main" id="{AB55887E-4CAD-B8A3-1EE8-B8348684B23E}"/>
                    </a:ext>
                  </a:extLst>
                </p:cNvPr>
                <p:cNvSpPr/>
                <p:nvPr/>
              </p:nvSpPr>
              <p:spPr>
                <a:xfrm>
                  <a:off x="5645086"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69" name="Graphic 1443">
                <a:extLst>
                  <a:ext uri="{FF2B5EF4-FFF2-40B4-BE49-F238E27FC236}">
                    <a16:creationId xmlns:a16="http://schemas.microsoft.com/office/drawing/2014/main" id="{424CBC14-6374-31CF-CECE-4B4F58675E6B}"/>
                  </a:ext>
                </a:extLst>
              </p:cNvPr>
              <p:cNvGrpSpPr/>
              <p:nvPr/>
            </p:nvGrpSpPr>
            <p:grpSpPr>
              <a:xfrm>
                <a:off x="5715095" y="3320795"/>
                <a:ext cx="61817" cy="63722"/>
                <a:chOff x="5715095" y="3320795"/>
                <a:chExt cx="61817" cy="63722"/>
              </a:xfrm>
            </p:grpSpPr>
            <p:sp>
              <p:nvSpPr>
                <p:cNvPr id="2733" name="Freeform: Shape 2732">
                  <a:extLst>
                    <a:ext uri="{FF2B5EF4-FFF2-40B4-BE49-F238E27FC236}">
                      <a16:creationId xmlns:a16="http://schemas.microsoft.com/office/drawing/2014/main" id="{5BDD2E89-6593-E40B-8EFF-704B1567BD4F}"/>
                    </a:ext>
                  </a:extLst>
                </p:cNvPr>
                <p:cNvSpPr/>
                <p:nvPr/>
              </p:nvSpPr>
              <p:spPr>
                <a:xfrm>
                  <a:off x="5746051" y="332079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4" name="Freeform: Shape 2733">
                  <a:extLst>
                    <a:ext uri="{FF2B5EF4-FFF2-40B4-BE49-F238E27FC236}">
                      <a16:creationId xmlns:a16="http://schemas.microsoft.com/office/drawing/2014/main" id="{5D584FD0-0617-7831-363E-9313688189E7}"/>
                    </a:ext>
                  </a:extLst>
                </p:cNvPr>
                <p:cNvSpPr/>
                <p:nvPr/>
              </p:nvSpPr>
              <p:spPr>
                <a:xfrm>
                  <a:off x="5715095" y="335270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0" name="Graphic 1443">
                <a:extLst>
                  <a:ext uri="{FF2B5EF4-FFF2-40B4-BE49-F238E27FC236}">
                    <a16:creationId xmlns:a16="http://schemas.microsoft.com/office/drawing/2014/main" id="{44B3520E-DA85-6416-9738-6E0BE737AE86}"/>
                  </a:ext>
                </a:extLst>
              </p:cNvPr>
              <p:cNvGrpSpPr/>
              <p:nvPr/>
            </p:nvGrpSpPr>
            <p:grpSpPr>
              <a:xfrm>
                <a:off x="5729001" y="3325843"/>
                <a:ext cx="61817" cy="63722"/>
                <a:chOff x="5729001" y="3325843"/>
                <a:chExt cx="61817" cy="63722"/>
              </a:xfrm>
            </p:grpSpPr>
            <p:sp>
              <p:nvSpPr>
                <p:cNvPr id="2731" name="Freeform: Shape 2730">
                  <a:extLst>
                    <a:ext uri="{FF2B5EF4-FFF2-40B4-BE49-F238E27FC236}">
                      <a16:creationId xmlns:a16="http://schemas.microsoft.com/office/drawing/2014/main" id="{C97E78DC-D5BA-5306-722B-9B716F3BB852}"/>
                    </a:ext>
                  </a:extLst>
                </p:cNvPr>
                <p:cNvSpPr/>
                <p:nvPr/>
              </p:nvSpPr>
              <p:spPr>
                <a:xfrm>
                  <a:off x="5759958"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2" name="Freeform: Shape 2731">
                  <a:extLst>
                    <a:ext uri="{FF2B5EF4-FFF2-40B4-BE49-F238E27FC236}">
                      <a16:creationId xmlns:a16="http://schemas.microsoft.com/office/drawing/2014/main" id="{6BE72727-6F9A-0CDB-3DE6-26F77AB818BE}"/>
                    </a:ext>
                  </a:extLst>
                </p:cNvPr>
                <p:cNvSpPr/>
                <p:nvPr/>
              </p:nvSpPr>
              <p:spPr>
                <a:xfrm>
                  <a:off x="572900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1" name="Graphic 1443">
                <a:extLst>
                  <a:ext uri="{FF2B5EF4-FFF2-40B4-BE49-F238E27FC236}">
                    <a16:creationId xmlns:a16="http://schemas.microsoft.com/office/drawing/2014/main" id="{C5AED82C-CE4B-ED21-0F58-FFAEAEE81EBA}"/>
                  </a:ext>
                </a:extLst>
              </p:cNvPr>
              <p:cNvGrpSpPr/>
              <p:nvPr/>
            </p:nvGrpSpPr>
            <p:grpSpPr>
              <a:xfrm>
                <a:off x="5738431" y="3325843"/>
                <a:ext cx="61817" cy="63722"/>
                <a:chOff x="5738431" y="3325843"/>
                <a:chExt cx="61817" cy="63722"/>
              </a:xfrm>
            </p:grpSpPr>
            <p:sp>
              <p:nvSpPr>
                <p:cNvPr id="2729" name="Freeform: Shape 2728">
                  <a:extLst>
                    <a:ext uri="{FF2B5EF4-FFF2-40B4-BE49-F238E27FC236}">
                      <a16:creationId xmlns:a16="http://schemas.microsoft.com/office/drawing/2014/main" id="{4D579262-5B89-6F16-E34B-EBDF8193AF84}"/>
                    </a:ext>
                  </a:extLst>
                </p:cNvPr>
                <p:cNvSpPr/>
                <p:nvPr/>
              </p:nvSpPr>
              <p:spPr>
                <a:xfrm>
                  <a:off x="5769387"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30" name="Freeform: Shape 2729">
                  <a:extLst>
                    <a:ext uri="{FF2B5EF4-FFF2-40B4-BE49-F238E27FC236}">
                      <a16:creationId xmlns:a16="http://schemas.microsoft.com/office/drawing/2014/main" id="{16A54676-EC13-24AF-568D-10A1C63D3777}"/>
                    </a:ext>
                  </a:extLst>
                </p:cNvPr>
                <p:cNvSpPr/>
                <p:nvPr/>
              </p:nvSpPr>
              <p:spPr>
                <a:xfrm>
                  <a:off x="573843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2" name="Graphic 1443">
                <a:extLst>
                  <a:ext uri="{FF2B5EF4-FFF2-40B4-BE49-F238E27FC236}">
                    <a16:creationId xmlns:a16="http://schemas.microsoft.com/office/drawing/2014/main" id="{D00E2B24-18AC-45BA-5506-98DA52BB155C}"/>
                  </a:ext>
                </a:extLst>
              </p:cNvPr>
              <p:cNvGrpSpPr/>
              <p:nvPr/>
            </p:nvGrpSpPr>
            <p:grpSpPr>
              <a:xfrm>
                <a:off x="3613689" y="2786252"/>
                <a:ext cx="61817" cy="63722"/>
                <a:chOff x="3613689" y="2786252"/>
                <a:chExt cx="61817" cy="63722"/>
              </a:xfrm>
            </p:grpSpPr>
            <p:sp>
              <p:nvSpPr>
                <p:cNvPr id="2727" name="Freeform: Shape 2726">
                  <a:extLst>
                    <a:ext uri="{FF2B5EF4-FFF2-40B4-BE49-F238E27FC236}">
                      <a16:creationId xmlns:a16="http://schemas.microsoft.com/office/drawing/2014/main" id="{F1B8202B-6CBD-6417-BAC3-9A42327356E7}"/>
                    </a:ext>
                  </a:extLst>
                </p:cNvPr>
                <p:cNvSpPr/>
                <p:nvPr/>
              </p:nvSpPr>
              <p:spPr>
                <a:xfrm>
                  <a:off x="3644646" y="27862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8" name="Freeform: Shape 2727">
                  <a:extLst>
                    <a:ext uri="{FF2B5EF4-FFF2-40B4-BE49-F238E27FC236}">
                      <a16:creationId xmlns:a16="http://schemas.microsoft.com/office/drawing/2014/main" id="{CBC44D69-52C0-2B50-BFD6-BD9615D04065}"/>
                    </a:ext>
                  </a:extLst>
                </p:cNvPr>
                <p:cNvSpPr/>
                <p:nvPr/>
              </p:nvSpPr>
              <p:spPr>
                <a:xfrm>
                  <a:off x="3613689" y="28180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3" name="Graphic 1443">
                <a:extLst>
                  <a:ext uri="{FF2B5EF4-FFF2-40B4-BE49-F238E27FC236}">
                    <a16:creationId xmlns:a16="http://schemas.microsoft.com/office/drawing/2014/main" id="{8E1FFDD6-3311-CD7D-0453-FE4901C48DB4}"/>
                  </a:ext>
                </a:extLst>
              </p:cNvPr>
              <p:cNvGrpSpPr/>
              <p:nvPr/>
            </p:nvGrpSpPr>
            <p:grpSpPr>
              <a:xfrm>
                <a:off x="3843337" y="2797682"/>
                <a:ext cx="61817" cy="63722"/>
                <a:chOff x="3843337" y="2797682"/>
                <a:chExt cx="61817" cy="63722"/>
              </a:xfrm>
            </p:grpSpPr>
            <p:sp>
              <p:nvSpPr>
                <p:cNvPr id="2725" name="Freeform: Shape 2724">
                  <a:extLst>
                    <a:ext uri="{FF2B5EF4-FFF2-40B4-BE49-F238E27FC236}">
                      <a16:creationId xmlns:a16="http://schemas.microsoft.com/office/drawing/2014/main" id="{64F2336D-7546-1A86-A4D1-09C8204C8F9D}"/>
                    </a:ext>
                  </a:extLst>
                </p:cNvPr>
                <p:cNvSpPr/>
                <p:nvPr/>
              </p:nvSpPr>
              <p:spPr>
                <a:xfrm>
                  <a:off x="3874293" y="279768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6" name="Freeform: Shape 2725">
                  <a:extLst>
                    <a:ext uri="{FF2B5EF4-FFF2-40B4-BE49-F238E27FC236}">
                      <a16:creationId xmlns:a16="http://schemas.microsoft.com/office/drawing/2014/main" id="{F742A390-0A64-75D9-F1C5-EF6CDBE46B25}"/>
                    </a:ext>
                  </a:extLst>
                </p:cNvPr>
                <p:cNvSpPr/>
                <p:nvPr/>
              </p:nvSpPr>
              <p:spPr>
                <a:xfrm>
                  <a:off x="3843337" y="282949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4" name="Graphic 1443">
                <a:extLst>
                  <a:ext uri="{FF2B5EF4-FFF2-40B4-BE49-F238E27FC236}">
                    <a16:creationId xmlns:a16="http://schemas.microsoft.com/office/drawing/2014/main" id="{7D8A4F27-48AE-A810-CC55-F60F897E2627}"/>
                  </a:ext>
                </a:extLst>
              </p:cNvPr>
              <p:cNvGrpSpPr/>
              <p:nvPr/>
            </p:nvGrpSpPr>
            <p:grpSpPr>
              <a:xfrm>
                <a:off x="4112609" y="2849974"/>
                <a:ext cx="61817" cy="63627"/>
                <a:chOff x="4112609" y="2849974"/>
                <a:chExt cx="61817" cy="63627"/>
              </a:xfrm>
            </p:grpSpPr>
            <p:sp>
              <p:nvSpPr>
                <p:cNvPr id="2723" name="Freeform: Shape 2722">
                  <a:extLst>
                    <a:ext uri="{FF2B5EF4-FFF2-40B4-BE49-F238E27FC236}">
                      <a16:creationId xmlns:a16="http://schemas.microsoft.com/office/drawing/2014/main" id="{D651E8EB-84A9-334B-9BC8-3DF376815B85}"/>
                    </a:ext>
                  </a:extLst>
                </p:cNvPr>
                <p:cNvSpPr/>
                <p:nvPr/>
              </p:nvSpPr>
              <p:spPr>
                <a:xfrm>
                  <a:off x="4143470" y="28499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4" name="Freeform: Shape 2723">
                  <a:extLst>
                    <a:ext uri="{FF2B5EF4-FFF2-40B4-BE49-F238E27FC236}">
                      <a16:creationId xmlns:a16="http://schemas.microsoft.com/office/drawing/2014/main" id="{E4D4F4B3-D125-3550-5B7D-263CC66CA27C}"/>
                    </a:ext>
                  </a:extLst>
                </p:cNvPr>
                <p:cNvSpPr/>
                <p:nvPr/>
              </p:nvSpPr>
              <p:spPr>
                <a:xfrm>
                  <a:off x="4112609" y="2881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5" name="Graphic 1443">
                <a:extLst>
                  <a:ext uri="{FF2B5EF4-FFF2-40B4-BE49-F238E27FC236}">
                    <a16:creationId xmlns:a16="http://schemas.microsoft.com/office/drawing/2014/main" id="{3AF17B6F-159A-05A4-4EF8-B2E0AC4DA225}"/>
                  </a:ext>
                </a:extLst>
              </p:cNvPr>
              <p:cNvGrpSpPr/>
              <p:nvPr/>
            </p:nvGrpSpPr>
            <p:grpSpPr>
              <a:xfrm>
                <a:off x="4233672" y="2891694"/>
                <a:ext cx="61817" cy="63722"/>
                <a:chOff x="4233672" y="2891694"/>
                <a:chExt cx="61817" cy="63722"/>
              </a:xfrm>
            </p:grpSpPr>
            <p:sp>
              <p:nvSpPr>
                <p:cNvPr id="2721" name="Freeform: Shape 2720">
                  <a:extLst>
                    <a:ext uri="{FF2B5EF4-FFF2-40B4-BE49-F238E27FC236}">
                      <a16:creationId xmlns:a16="http://schemas.microsoft.com/office/drawing/2014/main" id="{FBAFDF63-BA7E-C296-B14D-B7997703D1EC}"/>
                    </a:ext>
                  </a:extLst>
                </p:cNvPr>
                <p:cNvSpPr/>
                <p:nvPr/>
              </p:nvSpPr>
              <p:spPr>
                <a:xfrm>
                  <a:off x="4264628" y="289169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2" name="Freeform: Shape 2721">
                  <a:extLst>
                    <a:ext uri="{FF2B5EF4-FFF2-40B4-BE49-F238E27FC236}">
                      <a16:creationId xmlns:a16="http://schemas.microsoft.com/office/drawing/2014/main" id="{E604DFD6-AA22-7B76-1C19-59BBB002DB3C}"/>
                    </a:ext>
                  </a:extLst>
                </p:cNvPr>
                <p:cNvSpPr/>
                <p:nvPr/>
              </p:nvSpPr>
              <p:spPr>
                <a:xfrm>
                  <a:off x="4233672" y="292360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6" name="Graphic 1443">
                <a:extLst>
                  <a:ext uri="{FF2B5EF4-FFF2-40B4-BE49-F238E27FC236}">
                    <a16:creationId xmlns:a16="http://schemas.microsoft.com/office/drawing/2014/main" id="{47C49339-8E29-E5F2-A198-DB27307BA787}"/>
                  </a:ext>
                </a:extLst>
              </p:cNvPr>
              <p:cNvGrpSpPr/>
              <p:nvPr/>
            </p:nvGrpSpPr>
            <p:grpSpPr>
              <a:xfrm>
                <a:off x="4311205" y="2929222"/>
                <a:ext cx="61817" cy="63722"/>
                <a:chOff x="4311205" y="2929222"/>
                <a:chExt cx="61817" cy="63722"/>
              </a:xfrm>
            </p:grpSpPr>
            <p:sp>
              <p:nvSpPr>
                <p:cNvPr id="2719" name="Freeform: Shape 2718">
                  <a:extLst>
                    <a:ext uri="{FF2B5EF4-FFF2-40B4-BE49-F238E27FC236}">
                      <a16:creationId xmlns:a16="http://schemas.microsoft.com/office/drawing/2014/main" id="{EA282633-5390-E329-D1E3-5A241740869C}"/>
                    </a:ext>
                  </a:extLst>
                </p:cNvPr>
                <p:cNvSpPr/>
                <p:nvPr/>
              </p:nvSpPr>
              <p:spPr>
                <a:xfrm>
                  <a:off x="4342066" y="292922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20" name="Freeform: Shape 2719">
                  <a:extLst>
                    <a:ext uri="{FF2B5EF4-FFF2-40B4-BE49-F238E27FC236}">
                      <a16:creationId xmlns:a16="http://schemas.microsoft.com/office/drawing/2014/main" id="{D5619569-CC19-BCE3-FE70-38FDE0F36063}"/>
                    </a:ext>
                  </a:extLst>
                </p:cNvPr>
                <p:cNvSpPr/>
                <p:nvPr/>
              </p:nvSpPr>
              <p:spPr>
                <a:xfrm>
                  <a:off x="4311205" y="296113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7" name="Graphic 1443">
                <a:extLst>
                  <a:ext uri="{FF2B5EF4-FFF2-40B4-BE49-F238E27FC236}">
                    <a16:creationId xmlns:a16="http://schemas.microsoft.com/office/drawing/2014/main" id="{07B301B0-10CD-0F60-B3F1-6B830152BE76}"/>
                  </a:ext>
                </a:extLst>
              </p:cNvPr>
              <p:cNvGrpSpPr/>
              <p:nvPr/>
            </p:nvGrpSpPr>
            <p:grpSpPr>
              <a:xfrm>
                <a:off x="4337018" y="2938176"/>
                <a:ext cx="61817" cy="63627"/>
                <a:chOff x="4337018" y="2938176"/>
                <a:chExt cx="61817" cy="63627"/>
              </a:xfrm>
            </p:grpSpPr>
            <p:sp>
              <p:nvSpPr>
                <p:cNvPr id="2717" name="Freeform: Shape 2716">
                  <a:extLst>
                    <a:ext uri="{FF2B5EF4-FFF2-40B4-BE49-F238E27FC236}">
                      <a16:creationId xmlns:a16="http://schemas.microsoft.com/office/drawing/2014/main" id="{61FC8734-7591-E5F4-0D10-9F4609401AE1}"/>
                    </a:ext>
                  </a:extLst>
                </p:cNvPr>
                <p:cNvSpPr/>
                <p:nvPr/>
              </p:nvSpPr>
              <p:spPr>
                <a:xfrm>
                  <a:off x="4367879" y="2938176"/>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8" name="Freeform: Shape 2717">
                  <a:extLst>
                    <a:ext uri="{FF2B5EF4-FFF2-40B4-BE49-F238E27FC236}">
                      <a16:creationId xmlns:a16="http://schemas.microsoft.com/office/drawing/2014/main" id="{70D62689-191C-264B-3A44-1C1C241C1F11}"/>
                    </a:ext>
                  </a:extLst>
                </p:cNvPr>
                <p:cNvSpPr/>
                <p:nvPr/>
              </p:nvSpPr>
              <p:spPr>
                <a:xfrm>
                  <a:off x="4337018" y="29699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8" name="Graphic 1443">
                <a:extLst>
                  <a:ext uri="{FF2B5EF4-FFF2-40B4-BE49-F238E27FC236}">
                    <a16:creationId xmlns:a16="http://schemas.microsoft.com/office/drawing/2014/main" id="{140440D8-9532-3F38-1367-C06B97D6CC42}"/>
                  </a:ext>
                </a:extLst>
              </p:cNvPr>
              <p:cNvGrpSpPr/>
              <p:nvPr/>
            </p:nvGrpSpPr>
            <p:grpSpPr>
              <a:xfrm>
                <a:off x="4373022" y="2949701"/>
                <a:ext cx="61817" cy="63722"/>
                <a:chOff x="4373022" y="2949701"/>
                <a:chExt cx="61817" cy="63722"/>
              </a:xfrm>
            </p:grpSpPr>
            <p:sp>
              <p:nvSpPr>
                <p:cNvPr id="2715" name="Freeform: Shape 2714">
                  <a:extLst>
                    <a:ext uri="{FF2B5EF4-FFF2-40B4-BE49-F238E27FC236}">
                      <a16:creationId xmlns:a16="http://schemas.microsoft.com/office/drawing/2014/main" id="{6B710E55-14DA-56B1-F194-225CB93CC80E}"/>
                    </a:ext>
                  </a:extLst>
                </p:cNvPr>
                <p:cNvSpPr/>
                <p:nvPr/>
              </p:nvSpPr>
              <p:spPr>
                <a:xfrm>
                  <a:off x="4403883"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6" name="Freeform: Shape 2715">
                  <a:extLst>
                    <a:ext uri="{FF2B5EF4-FFF2-40B4-BE49-F238E27FC236}">
                      <a16:creationId xmlns:a16="http://schemas.microsoft.com/office/drawing/2014/main" id="{E750B591-E778-F2B9-A488-D0724F29115B}"/>
                    </a:ext>
                  </a:extLst>
                </p:cNvPr>
                <p:cNvSpPr/>
                <p:nvPr/>
              </p:nvSpPr>
              <p:spPr>
                <a:xfrm>
                  <a:off x="437302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79" name="Graphic 1443">
                <a:extLst>
                  <a:ext uri="{FF2B5EF4-FFF2-40B4-BE49-F238E27FC236}">
                    <a16:creationId xmlns:a16="http://schemas.microsoft.com/office/drawing/2014/main" id="{3696D657-6465-CB78-2485-3508ADC71B63}"/>
                  </a:ext>
                </a:extLst>
              </p:cNvPr>
              <p:cNvGrpSpPr/>
              <p:nvPr/>
            </p:nvGrpSpPr>
            <p:grpSpPr>
              <a:xfrm>
                <a:off x="4403883" y="2949701"/>
                <a:ext cx="61817" cy="63722"/>
                <a:chOff x="4403883" y="2949701"/>
                <a:chExt cx="61817" cy="63722"/>
              </a:xfrm>
            </p:grpSpPr>
            <p:sp>
              <p:nvSpPr>
                <p:cNvPr id="2713" name="Freeform: Shape 2712">
                  <a:extLst>
                    <a:ext uri="{FF2B5EF4-FFF2-40B4-BE49-F238E27FC236}">
                      <a16:creationId xmlns:a16="http://schemas.microsoft.com/office/drawing/2014/main" id="{39B43DBB-D38A-6F20-B086-69D5D54C3523}"/>
                    </a:ext>
                  </a:extLst>
                </p:cNvPr>
                <p:cNvSpPr/>
                <p:nvPr/>
              </p:nvSpPr>
              <p:spPr>
                <a:xfrm>
                  <a:off x="4434840"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4" name="Freeform: Shape 2713">
                  <a:extLst>
                    <a:ext uri="{FF2B5EF4-FFF2-40B4-BE49-F238E27FC236}">
                      <a16:creationId xmlns:a16="http://schemas.microsoft.com/office/drawing/2014/main" id="{71E192F6-4972-281D-B37C-EB4F7D13EA60}"/>
                    </a:ext>
                  </a:extLst>
                </p:cNvPr>
                <p:cNvSpPr/>
                <p:nvPr/>
              </p:nvSpPr>
              <p:spPr>
                <a:xfrm>
                  <a:off x="440388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0" name="Graphic 1443">
                <a:extLst>
                  <a:ext uri="{FF2B5EF4-FFF2-40B4-BE49-F238E27FC236}">
                    <a16:creationId xmlns:a16="http://schemas.microsoft.com/office/drawing/2014/main" id="{77DD8753-13E2-93EE-7AC4-098EEAA6635A}"/>
                  </a:ext>
                </a:extLst>
              </p:cNvPr>
              <p:cNvGrpSpPr/>
              <p:nvPr/>
            </p:nvGrpSpPr>
            <p:grpSpPr>
              <a:xfrm>
                <a:off x="4450842" y="2949701"/>
                <a:ext cx="61817" cy="63722"/>
                <a:chOff x="4450842" y="2949701"/>
                <a:chExt cx="61817" cy="63722"/>
              </a:xfrm>
            </p:grpSpPr>
            <p:sp>
              <p:nvSpPr>
                <p:cNvPr id="2711" name="Freeform: Shape 2710">
                  <a:extLst>
                    <a:ext uri="{FF2B5EF4-FFF2-40B4-BE49-F238E27FC236}">
                      <a16:creationId xmlns:a16="http://schemas.microsoft.com/office/drawing/2014/main" id="{54334946-DB9B-962B-570D-533469450922}"/>
                    </a:ext>
                  </a:extLst>
                </p:cNvPr>
                <p:cNvSpPr/>
                <p:nvPr/>
              </p:nvSpPr>
              <p:spPr>
                <a:xfrm>
                  <a:off x="4481798"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2" name="Freeform: Shape 2711">
                  <a:extLst>
                    <a:ext uri="{FF2B5EF4-FFF2-40B4-BE49-F238E27FC236}">
                      <a16:creationId xmlns:a16="http://schemas.microsoft.com/office/drawing/2014/main" id="{D8186CBF-3C76-842C-D245-853DE1D8F2B2}"/>
                    </a:ext>
                  </a:extLst>
                </p:cNvPr>
                <p:cNvSpPr/>
                <p:nvPr/>
              </p:nvSpPr>
              <p:spPr>
                <a:xfrm>
                  <a:off x="445084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1" name="Graphic 1443">
                <a:extLst>
                  <a:ext uri="{FF2B5EF4-FFF2-40B4-BE49-F238E27FC236}">
                    <a16:creationId xmlns:a16="http://schemas.microsoft.com/office/drawing/2014/main" id="{826D734E-E62F-C7A4-21C2-A0DF03B77E13}"/>
                  </a:ext>
                </a:extLst>
              </p:cNvPr>
              <p:cNvGrpSpPr/>
              <p:nvPr/>
            </p:nvGrpSpPr>
            <p:grpSpPr>
              <a:xfrm>
                <a:off x="4976526" y="3128485"/>
                <a:ext cx="61817" cy="63722"/>
                <a:chOff x="4976526" y="3128485"/>
                <a:chExt cx="61817" cy="63722"/>
              </a:xfrm>
            </p:grpSpPr>
            <p:sp>
              <p:nvSpPr>
                <p:cNvPr id="2709" name="Freeform: Shape 2708">
                  <a:extLst>
                    <a:ext uri="{FF2B5EF4-FFF2-40B4-BE49-F238E27FC236}">
                      <a16:creationId xmlns:a16="http://schemas.microsoft.com/office/drawing/2014/main" id="{15800ABD-8C4E-F7E6-FCDA-BB55BB637849}"/>
                    </a:ext>
                  </a:extLst>
                </p:cNvPr>
                <p:cNvSpPr/>
                <p:nvPr/>
              </p:nvSpPr>
              <p:spPr>
                <a:xfrm>
                  <a:off x="5007387"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10" name="Freeform: Shape 2709">
                  <a:extLst>
                    <a:ext uri="{FF2B5EF4-FFF2-40B4-BE49-F238E27FC236}">
                      <a16:creationId xmlns:a16="http://schemas.microsoft.com/office/drawing/2014/main" id="{F3F818A9-9956-7DD0-C6EE-E3CA18C031B5}"/>
                    </a:ext>
                  </a:extLst>
                </p:cNvPr>
                <p:cNvSpPr/>
                <p:nvPr/>
              </p:nvSpPr>
              <p:spPr>
                <a:xfrm>
                  <a:off x="4976526"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2" name="Graphic 1443">
                <a:extLst>
                  <a:ext uri="{FF2B5EF4-FFF2-40B4-BE49-F238E27FC236}">
                    <a16:creationId xmlns:a16="http://schemas.microsoft.com/office/drawing/2014/main" id="{AE789532-410C-68EB-AA11-9D29E4206969}"/>
                  </a:ext>
                </a:extLst>
              </p:cNvPr>
              <p:cNvGrpSpPr/>
              <p:nvPr/>
            </p:nvGrpSpPr>
            <p:grpSpPr>
              <a:xfrm>
                <a:off x="4893087" y="3128485"/>
                <a:ext cx="61817" cy="63722"/>
                <a:chOff x="4893087" y="3128485"/>
                <a:chExt cx="61817" cy="63722"/>
              </a:xfrm>
            </p:grpSpPr>
            <p:sp>
              <p:nvSpPr>
                <p:cNvPr id="2707" name="Freeform: Shape 2706">
                  <a:extLst>
                    <a:ext uri="{FF2B5EF4-FFF2-40B4-BE49-F238E27FC236}">
                      <a16:creationId xmlns:a16="http://schemas.microsoft.com/office/drawing/2014/main" id="{BD9BE813-D7DF-4A0F-5C01-4E9744E8910A}"/>
                    </a:ext>
                  </a:extLst>
                </p:cNvPr>
                <p:cNvSpPr/>
                <p:nvPr/>
              </p:nvSpPr>
              <p:spPr>
                <a:xfrm>
                  <a:off x="4923948"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8" name="Freeform: Shape 2707">
                  <a:extLst>
                    <a:ext uri="{FF2B5EF4-FFF2-40B4-BE49-F238E27FC236}">
                      <a16:creationId xmlns:a16="http://schemas.microsoft.com/office/drawing/2014/main" id="{622EA1D0-960A-ED2B-5229-B59763F8A7C7}"/>
                    </a:ext>
                  </a:extLst>
                </p:cNvPr>
                <p:cNvSpPr/>
                <p:nvPr/>
              </p:nvSpPr>
              <p:spPr>
                <a:xfrm>
                  <a:off x="4893087"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3" name="Graphic 1443">
                <a:extLst>
                  <a:ext uri="{FF2B5EF4-FFF2-40B4-BE49-F238E27FC236}">
                    <a16:creationId xmlns:a16="http://schemas.microsoft.com/office/drawing/2014/main" id="{89843B41-AA4F-B74D-25DE-2185589DA1A7}"/>
                  </a:ext>
                </a:extLst>
              </p:cNvPr>
              <p:cNvGrpSpPr/>
              <p:nvPr/>
            </p:nvGrpSpPr>
            <p:grpSpPr>
              <a:xfrm>
                <a:off x="4906518" y="3128485"/>
                <a:ext cx="61817" cy="63722"/>
                <a:chOff x="4906518" y="3128485"/>
                <a:chExt cx="61817" cy="63722"/>
              </a:xfrm>
            </p:grpSpPr>
            <p:sp>
              <p:nvSpPr>
                <p:cNvPr id="2705" name="Freeform: Shape 2704">
                  <a:extLst>
                    <a:ext uri="{FF2B5EF4-FFF2-40B4-BE49-F238E27FC236}">
                      <a16:creationId xmlns:a16="http://schemas.microsoft.com/office/drawing/2014/main" id="{A197748D-AB41-85C1-297F-6028E6AB368E}"/>
                    </a:ext>
                  </a:extLst>
                </p:cNvPr>
                <p:cNvSpPr/>
                <p:nvPr/>
              </p:nvSpPr>
              <p:spPr>
                <a:xfrm>
                  <a:off x="4937474"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6" name="Freeform: Shape 2705">
                  <a:extLst>
                    <a:ext uri="{FF2B5EF4-FFF2-40B4-BE49-F238E27FC236}">
                      <a16:creationId xmlns:a16="http://schemas.microsoft.com/office/drawing/2014/main" id="{A850633B-4C0A-DE51-F23D-168FCBF1E752}"/>
                    </a:ext>
                  </a:extLst>
                </p:cNvPr>
                <p:cNvSpPr/>
                <p:nvPr/>
              </p:nvSpPr>
              <p:spPr>
                <a:xfrm>
                  <a:off x="490651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4" name="Graphic 1443">
                <a:extLst>
                  <a:ext uri="{FF2B5EF4-FFF2-40B4-BE49-F238E27FC236}">
                    <a16:creationId xmlns:a16="http://schemas.microsoft.com/office/drawing/2014/main" id="{215477A8-9276-5D1A-5DC2-2D76649FCEF6}"/>
                  </a:ext>
                </a:extLst>
              </p:cNvPr>
              <p:cNvGrpSpPr/>
              <p:nvPr/>
            </p:nvGrpSpPr>
            <p:grpSpPr>
              <a:xfrm>
                <a:off x="4846701" y="3109054"/>
                <a:ext cx="61817" cy="63722"/>
                <a:chOff x="4846701" y="3109054"/>
                <a:chExt cx="61817" cy="63722"/>
              </a:xfrm>
            </p:grpSpPr>
            <p:sp>
              <p:nvSpPr>
                <p:cNvPr id="2703" name="Freeform: Shape 2702">
                  <a:extLst>
                    <a:ext uri="{FF2B5EF4-FFF2-40B4-BE49-F238E27FC236}">
                      <a16:creationId xmlns:a16="http://schemas.microsoft.com/office/drawing/2014/main" id="{27E390BA-D44C-0A6C-7B76-7719222AD018}"/>
                    </a:ext>
                  </a:extLst>
                </p:cNvPr>
                <p:cNvSpPr/>
                <p:nvPr/>
              </p:nvSpPr>
              <p:spPr>
                <a:xfrm>
                  <a:off x="4877657"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4" name="Freeform: Shape 2703">
                  <a:extLst>
                    <a:ext uri="{FF2B5EF4-FFF2-40B4-BE49-F238E27FC236}">
                      <a16:creationId xmlns:a16="http://schemas.microsoft.com/office/drawing/2014/main" id="{40D8B9AD-D44E-1C91-7AC5-C210C69BE1C3}"/>
                    </a:ext>
                  </a:extLst>
                </p:cNvPr>
                <p:cNvSpPr/>
                <p:nvPr/>
              </p:nvSpPr>
              <p:spPr>
                <a:xfrm>
                  <a:off x="4846701"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5" name="Graphic 1443">
                <a:extLst>
                  <a:ext uri="{FF2B5EF4-FFF2-40B4-BE49-F238E27FC236}">
                    <a16:creationId xmlns:a16="http://schemas.microsoft.com/office/drawing/2014/main" id="{7DEF7305-FAC2-0874-CCAC-7D7D7DE88172}"/>
                  </a:ext>
                </a:extLst>
              </p:cNvPr>
              <p:cNvGrpSpPr/>
              <p:nvPr/>
            </p:nvGrpSpPr>
            <p:grpSpPr>
              <a:xfrm>
                <a:off x="4866608" y="3109054"/>
                <a:ext cx="61817" cy="63722"/>
                <a:chOff x="4866608" y="3109054"/>
                <a:chExt cx="61817" cy="63722"/>
              </a:xfrm>
            </p:grpSpPr>
            <p:sp>
              <p:nvSpPr>
                <p:cNvPr id="2701" name="Freeform: Shape 2700">
                  <a:extLst>
                    <a:ext uri="{FF2B5EF4-FFF2-40B4-BE49-F238E27FC236}">
                      <a16:creationId xmlns:a16="http://schemas.microsoft.com/office/drawing/2014/main" id="{71C095BF-6228-A4C1-032E-C5765C22E46D}"/>
                    </a:ext>
                  </a:extLst>
                </p:cNvPr>
                <p:cNvSpPr/>
                <p:nvPr/>
              </p:nvSpPr>
              <p:spPr>
                <a:xfrm>
                  <a:off x="4897469"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2" name="Freeform: Shape 2701">
                  <a:extLst>
                    <a:ext uri="{FF2B5EF4-FFF2-40B4-BE49-F238E27FC236}">
                      <a16:creationId xmlns:a16="http://schemas.microsoft.com/office/drawing/2014/main" id="{9B90338C-AA52-B7AD-3722-F60C370F9E32}"/>
                    </a:ext>
                  </a:extLst>
                </p:cNvPr>
                <p:cNvSpPr/>
                <p:nvPr/>
              </p:nvSpPr>
              <p:spPr>
                <a:xfrm>
                  <a:off x="4866608"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6" name="Graphic 1443">
                <a:extLst>
                  <a:ext uri="{FF2B5EF4-FFF2-40B4-BE49-F238E27FC236}">
                    <a16:creationId xmlns:a16="http://schemas.microsoft.com/office/drawing/2014/main" id="{C47956F9-8D35-4F7C-5845-C4121BE2BE9E}"/>
                  </a:ext>
                </a:extLst>
              </p:cNvPr>
              <p:cNvGrpSpPr/>
              <p:nvPr/>
            </p:nvGrpSpPr>
            <p:grpSpPr>
              <a:xfrm>
                <a:off x="4826222" y="3086575"/>
                <a:ext cx="61817" cy="63722"/>
                <a:chOff x="4826222" y="3086575"/>
                <a:chExt cx="61817" cy="63722"/>
              </a:xfrm>
            </p:grpSpPr>
            <p:sp>
              <p:nvSpPr>
                <p:cNvPr id="2699" name="Freeform: Shape 2698">
                  <a:extLst>
                    <a:ext uri="{FF2B5EF4-FFF2-40B4-BE49-F238E27FC236}">
                      <a16:creationId xmlns:a16="http://schemas.microsoft.com/office/drawing/2014/main" id="{7149E86A-8F15-804E-BDDD-1A19F46A8EF9}"/>
                    </a:ext>
                  </a:extLst>
                </p:cNvPr>
                <p:cNvSpPr/>
                <p:nvPr/>
              </p:nvSpPr>
              <p:spPr>
                <a:xfrm>
                  <a:off x="4857083" y="308657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700" name="Freeform: Shape 2699">
                  <a:extLst>
                    <a:ext uri="{FF2B5EF4-FFF2-40B4-BE49-F238E27FC236}">
                      <a16:creationId xmlns:a16="http://schemas.microsoft.com/office/drawing/2014/main" id="{7CB5F8A4-D095-9EAC-1055-D7B0CE1004C4}"/>
                    </a:ext>
                  </a:extLst>
                </p:cNvPr>
                <p:cNvSpPr/>
                <p:nvPr/>
              </p:nvSpPr>
              <p:spPr>
                <a:xfrm>
                  <a:off x="4826222" y="31183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7" name="Graphic 1443">
                <a:extLst>
                  <a:ext uri="{FF2B5EF4-FFF2-40B4-BE49-F238E27FC236}">
                    <a16:creationId xmlns:a16="http://schemas.microsoft.com/office/drawing/2014/main" id="{3042DF52-1136-59FC-6AE1-E77602A70EB1}"/>
                  </a:ext>
                </a:extLst>
              </p:cNvPr>
              <p:cNvGrpSpPr/>
              <p:nvPr/>
            </p:nvGrpSpPr>
            <p:grpSpPr>
              <a:xfrm>
                <a:off x="4804791" y="3064763"/>
                <a:ext cx="61817" cy="63722"/>
                <a:chOff x="4804791" y="3064763"/>
                <a:chExt cx="61817" cy="63722"/>
              </a:xfrm>
            </p:grpSpPr>
            <p:sp>
              <p:nvSpPr>
                <p:cNvPr id="2697" name="Freeform: Shape 2696">
                  <a:extLst>
                    <a:ext uri="{FF2B5EF4-FFF2-40B4-BE49-F238E27FC236}">
                      <a16:creationId xmlns:a16="http://schemas.microsoft.com/office/drawing/2014/main" id="{EFC5FB64-F256-8053-9322-8F465656BA13}"/>
                    </a:ext>
                  </a:extLst>
                </p:cNvPr>
                <p:cNvSpPr/>
                <p:nvPr/>
              </p:nvSpPr>
              <p:spPr>
                <a:xfrm>
                  <a:off x="4835652" y="30647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8" name="Freeform: Shape 2697">
                  <a:extLst>
                    <a:ext uri="{FF2B5EF4-FFF2-40B4-BE49-F238E27FC236}">
                      <a16:creationId xmlns:a16="http://schemas.microsoft.com/office/drawing/2014/main" id="{A0397C1F-B355-E6EB-8B87-5440ECF263C4}"/>
                    </a:ext>
                  </a:extLst>
                </p:cNvPr>
                <p:cNvSpPr/>
                <p:nvPr/>
              </p:nvSpPr>
              <p:spPr>
                <a:xfrm>
                  <a:off x="4804791" y="30965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8" name="Graphic 1443">
                <a:extLst>
                  <a:ext uri="{FF2B5EF4-FFF2-40B4-BE49-F238E27FC236}">
                    <a16:creationId xmlns:a16="http://schemas.microsoft.com/office/drawing/2014/main" id="{FD601F3F-26A3-C45A-ACF5-0E7044413F95}"/>
                  </a:ext>
                </a:extLst>
              </p:cNvPr>
              <p:cNvGrpSpPr/>
              <p:nvPr/>
            </p:nvGrpSpPr>
            <p:grpSpPr>
              <a:xfrm>
                <a:off x="4789170" y="3045808"/>
                <a:ext cx="61817" cy="63722"/>
                <a:chOff x="4789170" y="3045808"/>
                <a:chExt cx="61817" cy="63722"/>
              </a:xfrm>
            </p:grpSpPr>
            <p:sp>
              <p:nvSpPr>
                <p:cNvPr id="2695" name="Freeform: Shape 2694">
                  <a:extLst>
                    <a:ext uri="{FF2B5EF4-FFF2-40B4-BE49-F238E27FC236}">
                      <a16:creationId xmlns:a16="http://schemas.microsoft.com/office/drawing/2014/main" id="{0F9984F7-856A-2F57-0984-1D8ECBB64A5B}"/>
                    </a:ext>
                  </a:extLst>
                </p:cNvPr>
                <p:cNvSpPr/>
                <p:nvPr/>
              </p:nvSpPr>
              <p:spPr>
                <a:xfrm>
                  <a:off x="482003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6" name="Freeform: Shape 2695">
                  <a:extLst>
                    <a:ext uri="{FF2B5EF4-FFF2-40B4-BE49-F238E27FC236}">
                      <a16:creationId xmlns:a16="http://schemas.microsoft.com/office/drawing/2014/main" id="{875DA090-FE85-1CE6-884D-CA3C169C844F}"/>
                    </a:ext>
                  </a:extLst>
                </p:cNvPr>
                <p:cNvSpPr/>
                <p:nvPr/>
              </p:nvSpPr>
              <p:spPr>
                <a:xfrm>
                  <a:off x="4789170"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89" name="Graphic 1443">
                <a:extLst>
                  <a:ext uri="{FF2B5EF4-FFF2-40B4-BE49-F238E27FC236}">
                    <a16:creationId xmlns:a16="http://schemas.microsoft.com/office/drawing/2014/main" id="{4FD1D91E-9C19-40BA-80D6-BA3A323BD403}"/>
                  </a:ext>
                </a:extLst>
              </p:cNvPr>
              <p:cNvGrpSpPr/>
              <p:nvPr/>
            </p:nvGrpSpPr>
            <p:grpSpPr>
              <a:xfrm>
                <a:off x="4773834" y="3045808"/>
                <a:ext cx="61817" cy="63722"/>
                <a:chOff x="4773834" y="3045808"/>
                <a:chExt cx="61817" cy="63722"/>
              </a:xfrm>
            </p:grpSpPr>
            <p:sp>
              <p:nvSpPr>
                <p:cNvPr id="2693" name="Freeform: Shape 2692">
                  <a:extLst>
                    <a:ext uri="{FF2B5EF4-FFF2-40B4-BE49-F238E27FC236}">
                      <a16:creationId xmlns:a16="http://schemas.microsoft.com/office/drawing/2014/main" id="{24D1271F-0E83-0250-1538-54C52342DA30}"/>
                    </a:ext>
                  </a:extLst>
                </p:cNvPr>
                <p:cNvSpPr/>
                <p:nvPr/>
              </p:nvSpPr>
              <p:spPr>
                <a:xfrm>
                  <a:off x="480479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4" name="Freeform: Shape 2693">
                  <a:extLst>
                    <a:ext uri="{FF2B5EF4-FFF2-40B4-BE49-F238E27FC236}">
                      <a16:creationId xmlns:a16="http://schemas.microsoft.com/office/drawing/2014/main" id="{0CAEC163-728C-3A14-CE59-2871972F2740}"/>
                    </a:ext>
                  </a:extLst>
                </p:cNvPr>
                <p:cNvSpPr/>
                <p:nvPr/>
              </p:nvSpPr>
              <p:spPr>
                <a:xfrm>
                  <a:off x="4773834"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0" name="Graphic 1443">
                <a:extLst>
                  <a:ext uri="{FF2B5EF4-FFF2-40B4-BE49-F238E27FC236}">
                    <a16:creationId xmlns:a16="http://schemas.microsoft.com/office/drawing/2014/main" id="{5FCEFACF-F185-9695-314A-85BAD5081088}"/>
                  </a:ext>
                </a:extLst>
              </p:cNvPr>
              <p:cNvGrpSpPr/>
              <p:nvPr/>
            </p:nvGrpSpPr>
            <p:grpSpPr>
              <a:xfrm>
                <a:off x="4758213" y="3036950"/>
                <a:ext cx="61817" cy="63722"/>
                <a:chOff x="4758213" y="3036950"/>
                <a:chExt cx="61817" cy="63722"/>
              </a:xfrm>
            </p:grpSpPr>
            <p:sp>
              <p:nvSpPr>
                <p:cNvPr id="2691" name="Freeform: Shape 2690">
                  <a:extLst>
                    <a:ext uri="{FF2B5EF4-FFF2-40B4-BE49-F238E27FC236}">
                      <a16:creationId xmlns:a16="http://schemas.microsoft.com/office/drawing/2014/main" id="{8E5AE286-D4DC-5282-F3DA-4CF8E761A2A3}"/>
                    </a:ext>
                  </a:extLst>
                </p:cNvPr>
                <p:cNvSpPr/>
                <p:nvPr/>
              </p:nvSpPr>
              <p:spPr>
                <a:xfrm>
                  <a:off x="4789170" y="303695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2" name="Freeform: Shape 2691">
                  <a:extLst>
                    <a:ext uri="{FF2B5EF4-FFF2-40B4-BE49-F238E27FC236}">
                      <a16:creationId xmlns:a16="http://schemas.microsoft.com/office/drawing/2014/main" id="{309E006A-04C2-9BBD-8180-E911D167EFC7}"/>
                    </a:ext>
                  </a:extLst>
                </p:cNvPr>
                <p:cNvSpPr/>
                <p:nvPr/>
              </p:nvSpPr>
              <p:spPr>
                <a:xfrm>
                  <a:off x="4758213" y="30687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1" name="Graphic 1443">
                <a:extLst>
                  <a:ext uri="{FF2B5EF4-FFF2-40B4-BE49-F238E27FC236}">
                    <a16:creationId xmlns:a16="http://schemas.microsoft.com/office/drawing/2014/main" id="{5C1E6EBB-22C6-31E6-B133-182E804C691C}"/>
                  </a:ext>
                </a:extLst>
              </p:cNvPr>
              <p:cNvGrpSpPr/>
              <p:nvPr/>
            </p:nvGrpSpPr>
            <p:grpSpPr>
              <a:xfrm>
                <a:off x="4731543" y="3022853"/>
                <a:ext cx="61817" cy="63722"/>
                <a:chOff x="4731543" y="3022853"/>
                <a:chExt cx="61817" cy="63722"/>
              </a:xfrm>
            </p:grpSpPr>
            <p:sp>
              <p:nvSpPr>
                <p:cNvPr id="2689" name="Freeform: Shape 2688">
                  <a:extLst>
                    <a:ext uri="{FF2B5EF4-FFF2-40B4-BE49-F238E27FC236}">
                      <a16:creationId xmlns:a16="http://schemas.microsoft.com/office/drawing/2014/main" id="{747AB25D-B6AF-ABC1-AE53-53FDD3241136}"/>
                    </a:ext>
                  </a:extLst>
                </p:cNvPr>
                <p:cNvSpPr/>
                <p:nvPr/>
              </p:nvSpPr>
              <p:spPr>
                <a:xfrm>
                  <a:off x="4762500" y="302285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90" name="Freeform: Shape 2689">
                  <a:extLst>
                    <a:ext uri="{FF2B5EF4-FFF2-40B4-BE49-F238E27FC236}">
                      <a16:creationId xmlns:a16="http://schemas.microsoft.com/office/drawing/2014/main" id="{B17551F4-1FC3-8775-F5D3-888EC8FD3A46}"/>
                    </a:ext>
                  </a:extLst>
                </p:cNvPr>
                <p:cNvSpPr/>
                <p:nvPr/>
              </p:nvSpPr>
              <p:spPr>
                <a:xfrm>
                  <a:off x="4731543" y="305466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2" name="Graphic 1443">
                <a:extLst>
                  <a:ext uri="{FF2B5EF4-FFF2-40B4-BE49-F238E27FC236}">
                    <a16:creationId xmlns:a16="http://schemas.microsoft.com/office/drawing/2014/main" id="{A86916B9-6CD7-B54B-6D61-BDF539946990}"/>
                  </a:ext>
                </a:extLst>
              </p:cNvPr>
              <p:cNvGrpSpPr/>
              <p:nvPr/>
            </p:nvGrpSpPr>
            <p:grpSpPr>
              <a:xfrm>
                <a:off x="4712017" y="3013900"/>
                <a:ext cx="61817" cy="63722"/>
                <a:chOff x="4712017" y="3013900"/>
                <a:chExt cx="61817" cy="63722"/>
              </a:xfrm>
            </p:grpSpPr>
            <p:sp>
              <p:nvSpPr>
                <p:cNvPr id="2687" name="Freeform: Shape 2686">
                  <a:extLst>
                    <a:ext uri="{FF2B5EF4-FFF2-40B4-BE49-F238E27FC236}">
                      <a16:creationId xmlns:a16="http://schemas.microsoft.com/office/drawing/2014/main" id="{1311628B-137F-82C1-2E7C-D3EEFB839510}"/>
                    </a:ext>
                  </a:extLst>
                </p:cNvPr>
                <p:cNvSpPr/>
                <p:nvPr/>
              </p:nvSpPr>
              <p:spPr>
                <a:xfrm>
                  <a:off x="4742973" y="301390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8" name="Freeform: Shape 2687">
                  <a:extLst>
                    <a:ext uri="{FF2B5EF4-FFF2-40B4-BE49-F238E27FC236}">
                      <a16:creationId xmlns:a16="http://schemas.microsoft.com/office/drawing/2014/main" id="{2E68919A-08CA-9E96-D8B6-828A3444FFB4}"/>
                    </a:ext>
                  </a:extLst>
                </p:cNvPr>
                <p:cNvSpPr/>
                <p:nvPr/>
              </p:nvSpPr>
              <p:spPr>
                <a:xfrm>
                  <a:off x="4712017" y="304580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3" name="Graphic 1443">
                <a:extLst>
                  <a:ext uri="{FF2B5EF4-FFF2-40B4-BE49-F238E27FC236}">
                    <a16:creationId xmlns:a16="http://schemas.microsoft.com/office/drawing/2014/main" id="{4D573F9C-A0A3-6746-B18D-99A92F5D1BBA}"/>
                  </a:ext>
                </a:extLst>
              </p:cNvPr>
              <p:cNvGrpSpPr/>
              <p:nvPr/>
            </p:nvGrpSpPr>
            <p:grpSpPr>
              <a:xfrm>
                <a:off x="4681156" y="3001803"/>
                <a:ext cx="61817" cy="63722"/>
                <a:chOff x="4681156" y="3001803"/>
                <a:chExt cx="61817" cy="63722"/>
              </a:xfrm>
            </p:grpSpPr>
            <p:sp>
              <p:nvSpPr>
                <p:cNvPr id="2685" name="Freeform: Shape 2684">
                  <a:extLst>
                    <a:ext uri="{FF2B5EF4-FFF2-40B4-BE49-F238E27FC236}">
                      <a16:creationId xmlns:a16="http://schemas.microsoft.com/office/drawing/2014/main" id="{725CB558-E0D2-1642-0358-06A7747EFD9E}"/>
                    </a:ext>
                  </a:extLst>
                </p:cNvPr>
                <p:cNvSpPr/>
                <p:nvPr/>
              </p:nvSpPr>
              <p:spPr>
                <a:xfrm>
                  <a:off x="471201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6" name="Freeform: Shape 2685">
                  <a:extLst>
                    <a:ext uri="{FF2B5EF4-FFF2-40B4-BE49-F238E27FC236}">
                      <a16:creationId xmlns:a16="http://schemas.microsoft.com/office/drawing/2014/main" id="{C9CC872E-8F9D-8927-F06E-26207ECDC52A}"/>
                    </a:ext>
                  </a:extLst>
                </p:cNvPr>
                <p:cNvSpPr/>
                <p:nvPr/>
              </p:nvSpPr>
              <p:spPr>
                <a:xfrm>
                  <a:off x="468115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4" name="Graphic 1443">
                <a:extLst>
                  <a:ext uri="{FF2B5EF4-FFF2-40B4-BE49-F238E27FC236}">
                    <a16:creationId xmlns:a16="http://schemas.microsoft.com/office/drawing/2014/main" id="{248BD5BD-D7B3-1757-92C9-0E734EA08A27}"/>
                  </a:ext>
                </a:extLst>
              </p:cNvPr>
              <p:cNvGrpSpPr/>
              <p:nvPr/>
            </p:nvGrpSpPr>
            <p:grpSpPr>
              <a:xfrm>
                <a:off x="4659534" y="3001803"/>
                <a:ext cx="61817" cy="63722"/>
                <a:chOff x="4659534" y="3001803"/>
                <a:chExt cx="61817" cy="63722"/>
              </a:xfrm>
            </p:grpSpPr>
            <p:sp>
              <p:nvSpPr>
                <p:cNvPr id="2683" name="Freeform: Shape 2682">
                  <a:extLst>
                    <a:ext uri="{FF2B5EF4-FFF2-40B4-BE49-F238E27FC236}">
                      <a16:creationId xmlns:a16="http://schemas.microsoft.com/office/drawing/2014/main" id="{092E970B-CE96-02A1-6B04-BF203DBF4B62}"/>
                    </a:ext>
                  </a:extLst>
                </p:cNvPr>
                <p:cNvSpPr/>
                <p:nvPr/>
              </p:nvSpPr>
              <p:spPr>
                <a:xfrm>
                  <a:off x="469049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4" name="Freeform: Shape 2683">
                  <a:extLst>
                    <a:ext uri="{FF2B5EF4-FFF2-40B4-BE49-F238E27FC236}">
                      <a16:creationId xmlns:a16="http://schemas.microsoft.com/office/drawing/2014/main" id="{44FCCF2C-8953-08E6-7F01-20089BCA5354}"/>
                    </a:ext>
                  </a:extLst>
                </p:cNvPr>
                <p:cNvSpPr/>
                <p:nvPr/>
              </p:nvSpPr>
              <p:spPr>
                <a:xfrm>
                  <a:off x="465953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5" name="Graphic 1443">
                <a:extLst>
                  <a:ext uri="{FF2B5EF4-FFF2-40B4-BE49-F238E27FC236}">
                    <a16:creationId xmlns:a16="http://schemas.microsoft.com/office/drawing/2014/main" id="{3B9EF925-90C4-62B5-2382-7D611BEA3198}"/>
                  </a:ext>
                </a:extLst>
              </p:cNvPr>
              <p:cNvGrpSpPr/>
              <p:nvPr/>
            </p:nvGrpSpPr>
            <p:grpSpPr>
              <a:xfrm>
                <a:off x="4632864" y="3001803"/>
                <a:ext cx="61817" cy="63722"/>
                <a:chOff x="4632864" y="3001803"/>
                <a:chExt cx="61817" cy="63722"/>
              </a:xfrm>
            </p:grpSpPr>
            <p:sp>
              <p:nvSpPr>
                <p:cNvPr id="2681" name="Freeform: Shape 2680">
                  <a:extLst>
                    <a:ext uri="{FF2B5EF4-FFF2-40B4-BE49-F238E27FC236}">
                      <a16:creationId xmlns:a16="http://schemas.microsoft.com/office/drawing/2014/main" id="{4723E046-01AB-2953-F820-B3A79D328A27}"/>
                    </a:ext>
                  </a:extLst>
                </p:cNvPr>
                <p:cNvSpPr/>
                <p:nvPr/>
              </p:nvSpPr>
              <p:spPr>
                <a:xfrm>
                  <a:off x="466382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2" name="Freeform: Shape 2681">
                  <a:extLst>
                    <a:ext uri="{FF2B5EF4-FFF2-40B4-BE49-F238E27FC236}">
                      <a16:creationId xmlns:a16="http://schemas.microsoft.com/office/drawing/2014/main" id="{706B3DD6-C36C-EDF0-E072-A991E312FE1A}"/>
                    </a:ext>
                  </a:extLst>
                </p:cNvPr>
                <p:cNvSpPr/>
                <p:nvPr/>
              </p:nvSpPr>
              <p:spPr>
                <a:xfrm>
                  <a:off x="463286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6" name="Graphic 1443">
                <a:extLst>
                  <a:ext uri="{FF2B5EF4-FFF2-40B4-BE49-F238E27FC236}">
                    <a16:creationId xmlns:a16="http://schemas.microsoft.com/office/drawing/2014/main" id="{EE144807-0662-2D4D-09CA-092B05D3884A}"/>
                  </a:ext>
                </a:extLst>
              </p:cNvPr>
              <p:cNvGrpSpPr/>
              <p:nvPr/>
            </p:nvGrpSpPr>
            <p:grpSpPr>
              <a:xfrm>
                <a:off x="4606766" y="3001803"/>
                <a:ext cx="61817" cy="63722"/>
                <a:chOff x="4606766" y="3001803"/>
                <a:chExt cx="61817" cy="63722"/>
              </a:xfrm>
            </p:grpSpPr>
            <p:sp>
              <p:nvSpPr>
                <p:cNvPr id="2679" name="Freeform: Shape 2678">
                  <a:extLst>
                    <a:ext uri="{FF2B5EF4-FFF2-40B4-BE49-F238E27FC236}">
                      <a16:creationId xmlns:a16="http://schemas.microsoft.com/office/drawing/2014/main" id="{D86AA16B-5DB2-2128-8AB3-3070D92B6E7B}"/>
                    </a:ext>
                  </a:extLst>
                </p:cNvPr>
                <p:cNvSpPr/>
                <p:nvPr/>
              </p:nvSpPr>
              <p:spPr>
                <a:xfrm>
                  <a:off x="463762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80" name="Freeform: Shape 2679">
                  <a:extLst>
                    <a:ext uri="{FF2B5EF4-FFF2-40B4-BE49-F238E27FC236}">
                      <a16:creationId xmlns:a16="http://schemas.microsoft.com/office/drawing/2014/main" id="{0452CF46-039D-3619-0B0A-AF851C300C83}"/>
                    </a:ext>
                  </a:extLst>
                </p:cNvPr>
                <p:cNvSpPr/>
                <p:nvPr/>
              </p:nvSpPr>
              <p:spPr>
                <a:xfrm>
                  <a:off x="460676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7" name="Graphic 1443">
                <a:extLst>
                  <a:ext uri="{FF2B5EF4-FFF2-40B4-BE49-F238E27FC236}">
                    <a16:creationId xmlns:a16="http://schemas.microsoft.com/office/drawing/2014/main" id="{2080D3AA-AC97-D057-C27E-DC29FED0E215}"/>
                  </a:ext>
                </a:extLst>
              </p:cNvPr>
              <p:cNvGrpSpPr/>
              <p:nvPr/>
            </p:nvGrpSpPr>
            <p:grpSpPr>
              <a:xfrm>
                <a:off x="4606766" y="2973228"/>
                <a:ext cx="61817" cy="63722"/>
                <a:chOff x="4606766" y="2973228"/>
                <a:chExt cx="61817" cy="63722"/>
              </a:xfrm>
            </p:grpSpPr>
            <p:sp>
              <p:nvSpPr>
                <p:cNvPr id="2677" name="Freeform: Shape 2676">
                  <a:extLst>
                    <a:ext uri="{FF2B5EF4-FFF2-40B4-BE49-F238E27FC236}">
                      <a16:creationId xmlns:a16="http://schemas.microsoft.com/office/drawing/2014/main" id="{53AC0748-D499-F2C2-806F-9EDBB2705850}"/>
                    </a:ext>
                  </a:extLst>
                </p:cNvPr>
                <p:cNvSpPr/>
                <p:nvPr/>
              </p:nvSpPr>
              <p:spPr>
                <a:xfrm>
                  <a:off x="4637627"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8" name="Freeform: Shape 2677">
                  <a:extLst>
                    <a:ext uri="{FF2B5EF4-FFF2-40B4-BE49-F238E27FC236}">
                      <a16:creationId xmlns:a16="http://schemas.microsoft.com/office/drawing/2014/main" id="{F39561EC-7143-56A1-E3A9-B515AE904196}"/>
                    </a:ext>
                  </a:extLst>
                </p:cNvPr>
                <p:cNvSpPr/>
                <p:nvPr/>
              </p:nvSpPr>
              <p:spPr>
                <a:xfrm>
                  <a:off x="4606766"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8" name="Graphic 1443">
                <a:extLst>
                  <a:ext uri="{FF2B5EF4-FFF2-40B4-BE49-F238E27FC236}">
                    <a16:creationId xmlns:a16="http://schemas.microsoft.com/office/drawing/2014/main" id="{C3744E52-75BF-AEED-06EB-E2D3D8DF2AAB}"/>
                  </a:ext>
                </a:extLst>
              </p:cNvPr>
              <p:cNvGrpSpPr/>
              <p:nvPr/>
            </p:nvGrpSpPr>
            <p:grpSpPr>
              <a:xfrm>
                <a:off x="4587525" y="2973228"/>
                <a:ext cx="61817" cy="63722"/>
                <a:chOff x="4587525" y="2973228"/>
                <a:chExt cx="61817" cy="63722"/>
              </a:xfrm>
            </p:grpSpPr>
            <p:sp>
              <p:nvSpPr>
                <p:cNvPr id="2675" name="Freeform: Shape 2674">
                  <a:extLst>
                    <a:ext uri="{FF2B5EF4-FFF2-40B4-BE49-F238E27FC236}">
                      <a16:creationId xmlns:a16="http://schemas.microsoft.com/office/drawing/2014/main" id="{310AD21A-DE72-56CE-BE42-4A157631F4C1}"/>
                    </a:ext>
                  </a:extLst>
                </p:cNvPr>
                <p:cNvSpPr/>
                <p:nvPr/>
              </p:nvSpPr>
              <p:spPr>
                <a:xfrm>
                  <a:off x="4618482"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6" name="Freeform: Shape 2675">
                  <a:extLst>
                    <a:ext uri="{FF2B5EF4-FFF2-40B4-BE49-F238E27FC236}">
                      <a16:creationId xmlns:a16="http://schemas.microsoft.com/office/drawing/2014/main" id="{26BFB7FF-4236-B7A3-FD89-0AF5A2C0BB26}"/>
                    </a:ext>
                  </a:extLst>
                </p:cNvPr>
                <p:cNvSpPr/>
                <p:nvPr/>
              </p:nvSpPr>
              <p:spPr>
                <a:xfrm>
                  <a:off x="4587525"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399" name="Graphic 1443">
                <a:extLst>
                  <a:ext uri="{FF2B5EF4-FFF2-40B4-BE49-F238E27FC236}">
                    <a16:creationId xmlns:a16="http://schemas.microsoft.com/office/drawing/2014/main" id="{7BBA8F04-AC02-6734-9672-5FE7F97523D8}"/>
                  </a:ext>
                </a:extLst>
              </p:cNvPr>
              <p:cNvGrpSpPr/>
              <p:nvPr/>
            </p:nvGrpSpPr>
            <p:grpSpPr>
              <a:xfrm>
                <a:off x="4538948" y="2973228"/>
                <a:ext cx="61817" cy="63722"/>
                <a:chOff x="4538948" y="2973228"/>
                <a:chExt cx="61817" cy="63722"/>
              </a:xfrm>
            </p:grpSpPr>
            <p:sp>
              <p:nvSpPr>
                <p:cNvPr id="2673" name="Freeform: Shape 2672">
                  <a:extLst>
                    <a:ext uri="{FF2B5EF4-FFF2-40B4-BE49-F238E27FC236}">
                      <a16:creationId xmlns:a16="http://schemas.microsoft.com/office/drawing/2014/main" id="{C6C423A0-1DBC-042B-DD9C-EB1484388205}"/>
                    </a:ext>
                  </a:extLst>
                </p:cNvPr>
                <p:cNvSpPr/>
                <p:nvPr/>
              </p:nvSpPr>
              <p:spPr>
                <a:xfrm>
                  <a:off x="4569809"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4" name="Freeform: Shape 2673">
                  <a:extLst>
                    <a:ext uri="{FF2B5EF4-FFF2-40B4-BE49-F238E27FC236}">
                      <a16:creationId xmlns:a16="http://schemas.microsoft.com/office/drawing/2014/main" id="{CCB27253-8A2B-FFAB-AB19-3C66DF43712D}"/>
                    </a:ext>
                  </a:extLst>
                </p:cNvPr>
                <p:cNvSpPr/>
                <p:nvPr/>
              </p:nvSpPr>
              <p:spPr>
                <a:xfrm>
                  <a:off x="4538948"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0" name="Graphic 1443">
                <a:extLst>
                  <a:ext uri="{FF2B5EF4-FFF2-40B4-BE49-F238E27FC236}">
                    <a16:creationId xmlns:a16="http://schemas.microsoft.com/office/drawing/2014/main" id="{5C5CAFD0-C11B-58F4-456C-C4A07F898C88}"/>
                  </a:ext>
                </a:extLst>
              </p:cNvPr>
              <p:cNvGrpSpPr/>
              <p:nvPr/>
            </p:nvGrpSpPr>
            <p:grpSpPr>
              <a:xfrm>
                <a:off x="4525708" y="2957893"/>
                <a:ext cx="61817" cy="63722"/>
                <a:chOff x="4525708" y="2957893"/>
                <a:chExt cx="61817" cy="63722"/>
              </a:xfrm>
            </p:grpSpPr>
            <p:sp>
              <p:nvSpPr>
                <p:cNvPr id="2671" name="Freeform: Shape 2670">
                  <a:extLst>
                    <a:ext uri="{FF2B5EF4-FFF2-40B4-BE49-F238E27FC236}">
                      <a16:creationId xmlns:a16="http://schemas.microsoft.com/office/drawing/2014/main" id="{29D42885-940F-8BFD-9D53-D05B2077A16B}"/>
                    </a:ext>
                  </a:extLst>
                </p:cNvPr>
                <p:cNvSpPr/>
                <p:nvPr/>
              </p:nvSpPr>
              <p:spPr>
                <a:xfrm>
                  <a:off x="4556664"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2" name="Freeform: Shape 2671">
                  <a:extLst>
                    <a:ext uri="{FF2B5EF4-FFF2-40B4-BE49-F238E27FC236}">
                      <a16:creationId xmlns:a16="http://schemas.microsoft.com/office/drawing/2014/main" id="{1A0851D0-2564-9E6C-81E3-8C55D1FDC6BE}"/>
                    </a:ext>
                  </a:extLst>
                </p:cNvPr>
                <p:cNvSpPr/>
                <p:nvPr/>
              </p:nvSpPr>
              <p:spPr>
                <a:xfrm>
                  <a:off x="4525708"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1" name="Graphic 1443">
                <a:extLst>
                  <a:ext uri="{FF2B5EF4-FFF2-40B4-BE49-F238E27FC236}">
                    <a16:creationId xmlns:a16="http://schemas.microsoft.com/office/drawing/2014/main" id="{0F76CD87-47C1-63A0-A76E-ACF84334FF8E}"/>
                  </a:ext>
                </a:extLst>
              </p:cNvPr>
              <p:cNvGrpSpPr/>
              <p:nvPr/>
            </p:nvGrpSpPr>
            <p:grpSpPr>
              <a:xfrm>
                <a:off x="4512659" y="2957893"/>
                <a:ext cx="61817" cy="63722"/>
                <a:chOff x="4512659" y="2957893"/>
                <a:chExt cx="61817" cy="63722"/>
              </a:xfrm>
            </p:grpSpPr>
            <p:sp>
              <p:nvSpPr>
                <p:cNvPr id="2669" name="Freeform: Shape 2668">
                  <a:extLst>
                    <a:ext uri="{FF2B5EF4-FFF2-40B4-BE49-F238E27FC236}">
                      <a16:creationId xmlns:a16="http://schemas.microsoft.com/office/drawing/2014/main" id="{33B91459-5FF8-5BF4-ACC8-3CBF66B1C641}"/>
                    </a:ext>
                  </a:extLst>
                </p:cNvPr>
                <p:cNvSpPr/>
                <p:nvPr/>
              </p:nvSpPr>
              <p:spPr>
                <a:xfrm>
                  <a:off x="4543615"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70" name="Freeform: Shape 2669">
                  <a:extLst>
                    <a:ext uri="{FF2B5EF4-FFF2-40B4-BE49-F238E27FC236}">
                      <a16:creationId xmlns:a16="http://schemas.microsoft.com/office/drawing/2014/main" id="{FCAFCADD-FBA2-8EA9-E120-69B002570144}"/>
                    </a:ext>
                  </a:extLst>
                </p:cNvPr>
                <p:cNvSpPr/>
                <p:nvPr/>
              </p:nvSpPr>
              <p:spPr>
                <a:xfrm>
                  <a:off x="4512659"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2" name="Graphic 1443">
                <a:extLst>
                  <a:ext uri="{FF2B5EF4-FFF2-40B4-BE49-F238E27FC236}">
                    <a16:creationId xmlns:a16="http://schemas.microsoft.com/office/drawing/2014/main" id="{4BF36C89-250D-9AE1-6EF5-57605D86BF81}"/>
                  </a:ext>
                </a:extLst>
              </p:cNvPr>
              <p:cNvGrpSpPr/>
              <p:nvPr/>
            </p:nvGrpSpPr>
            <p:grpSpPr>
              <a:xfrm>
                <a:off x="4490180" y="2957893"/>
                <a:ext cx="61817" cy="63722"/>
                <a:chOff x="4490180" y="2957893"/>
                <a:chExt cx="61817" cy="63722"/>
              </a:xfrm>
            </p:grpSpPr>
            <p:sp>
              <p:nvSpPr>
                <p:cNvPr id="2667" name="Freeform: Shape 2666">
                  <a:extLst>
                    <a:ext uri="{FF2B5EF4-FFF2-40B4-BE49-F238E27FC236}">
                      <a16:creationId xmlns:a16="http://schemas.microsoft.com/office/drawing/2014/main" id="{811606ED-462E-A637-1E69-1D0AAE42D49E}"/>
                    </a:ext>
                  </a:extLst>
                </p:cNvPr>
                <p:cNvSpPr/>
                <p:nvPr/>
              </p:nvSpPr>
              <p:spPr>
                <a:xfrm>
                  <a:off x="4521041"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8" name="Freeform: Shape 2667">
                  <a:extLst>
                    <a:ext uri="{FF2B5EF4-FFF2-40B4-BE49-F238E27FC236}">
                      <a16:creationId xmlns:a16="http://schemas.microsoft.com/office/drawing/2014/main" id="{23AE5E2E-FF8A-013A-921D-60105015335E}"/>
                    </a:ext>
                  </a:extLst>
                </p:cNvPr>
                <p:cNvSpPr/>
                <p:nvPr/>
              </p:nvSpPr>
              <p:spPr>
                <a:xfrm>
                  <a:off x="4490180"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3" name="Graphic 1443">
                <a:extLst>
                  <a:ext uri="{FF2B5EF4-FFF2-40B4-BE49-F238E27FC236}">
                    <a16:creationId xmlns:a16="http://schemas.microsoft.com/office/drawing/2014/main" id="{7D74655F-1C8E-567B-90A5-C8189AF4A1EF}"/>
                  </a:ext>
                </a:extLst>
              </p:cNvPr>
              <p:cNvGrpSpPr/>
              <p:nvPr/>
            </p:nvGrpSpPr>
            <p:grpSpPr>
              <a:xfrm>
                <a:off x="4471416" y="2957893"/>
                <a:ext cx="61817" cy="63722"/>
                <a:chOff x="4471416" y="2957893"/>
                <a:chExt cx="61817" cy="63722"/>
              </a:xfrm>
            </p:grpSpPr>
            <p:sp>
              <p:nvSpPr>
                <p:cNvPr id="2665" name="Freeform: Shape 2664">
                  <a:extLst>
                    <a:ext uri="{FF2B5EF4-FFF2-40B4-BE49-F238E27FC236}">
                      <a16:creationId xmlns:a16="http://schemas.microsoft.com/office/drawing/2014/main" id="{523F2D15-61DC-8A61-44AF-837418E20ADE}"/>
                    </a:ext>
                  </a:extLst>
                </p:cNvPr>
                <p:cNvSpPr/>
                <p:nvPr/>
              </p:nvSpPr>
              <p:spPr>
                <a:xfrm>
                  <a:off x="4502277"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6" name="Freeform: Shape 2665">
                  <a:extLst>
                    <a:ext uri="{FF2B5EF4-FFF2-40B4-BE49-F238E27FC236}">
                      <a16:creationId xmlns:a16="http://schemas.microsoft.com/office/drawing/2014/main" id="{5F980EBA-8823-B27E-07B0-A8C8B0908A98}"/>
                    </a:ext>
                  </a:extLst>
                </p:cNvPr>
                <p:cNvSpPr/>
                <p:nvPr/>
              </p:nvSpPr>
              <p:spPr>
                <a:xfrm>
                  <a:off x="4471416"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4" name="Graphic 1443">
                <a:extLst>
                  <a:ext uri="{FF2B5EF4-FFF2-40B4-BE49-F238E27FC236}">
                    <a16:creationId xmlns:a16="http://schemas.microsoft.com/office/drawing/2014/main" id="{FA270410-1997-E770-0D49-F61707704364}"/>
                  </a:ext>
                </a:extLst>
              </p:cNvPr>
              <p:cNvGrpSpPr/>
              <p:nvPr/>
            </p:nvGrpSpPr>
            <p:grpSpPr>
              <a:xfrm>
                <a:off x="4556664" y="2973228"/>
                <a:ext cx="61817" cy="63722"/>
                <a:chOff x="4556664" y="2973228"/>
                <a:chExt cx="61817" cy="63722"/>
              </a:xfrm>
            </p:grpSpPr>
            <p:sp>
              <p:nvSpPr>
                <p:cNvPr id="2663" name="Freeform: Shape 2662">
                  <a:extLst>
                    <a:ext uri="{FF2B5EF4-FFF2-40B4-BE49-F238E27FC236}">
                      <a16:creationId xmlns:a16="http://schemas.microsoft.com/office/drawing/2014/main" id="{1F7CD2E9-DBB7-D08D-91B3-8DF6083C5950}"/>
                    </a:ext>
                  </a:extLst>
                </p:cNvPr>
                <p:cNvSpPr/>
                <p:nvPr/>
              </p:nvSpPr>
              <p:spPr>
                <a:xfrm>
                  <a:off x="4587525"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4" name="Freeform: Shape 2663">
                  <a:extLst>
                    <a:ext uri="{FF2B5EF4-FFF2-40B4-BE49-F238E27FC236}">
                      <a16:creationId xmlns:a16="http://schemas.microsoft.com/office/drawing/2014/main" id="{B3DABA5B-1BDD-55F9-9D6D-3B3268CA9B7A}"/>
                    </a:ext>
                  </a:extLst>
                </p:cNvPr>
                <p:cNvSpPr/>
                <p:nvPr/>
              </p:nvSpPr>
              <p:spPr>
                <a:xfrm>
                  <a:off x="4556664"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5" name="Graphic 1443">
                <a:extLst>
                  <a:ext uri="{FF2B5EF4-FFF2-40B4-BE49-F238E27FC236}">
                    <a16:creationId xmlns:a16="http://schemas.microsoft.com/office/drawing/2014/main" id="{D5488FF1-6D8E-6425-6E7C-6A505FB375BC}"/>
                  </a:ext>
                </a:extLst>
              </p:cNvPr>
              <p:cNvGrpSpPr/>
              <p:nvPr/>
            </p:nvGrpSpPr>
            <p:grpSpPr>
              <a:xfrm>
                <a:off x="4923948" y="3128485"/>
                <a:ext cx="61817" cy="63722"/>
                <a:chOff x="4923948" y="3128485"/>
                <a:chExt cx="61817" cy="63722"/>
              </a:xfrm>
            </p:grpSpPr>
            <p:sp>
              <p:nvSpPr>
                <p:cNvPr id="2661" name="Freeform: Shape 2660">
                  <a:extLst>
                    <a:ext uri="{FF2B5EF4-FFF2-40B4-BE49-F238E27FC236}">
                      <a16:creationId xmlns:a16="http://schemas.microsoft.com/office/drawing/2014/main" id="{A8B184DC-88BA-2FFC-7E89-DCFF729B5B13}"/>
                    </a:ext>
                  </a:extLst>
                </p:cNvPr>
                <p:cNvSpPr/>
                <p:nvPr/>
              </p:nvSpPr>
              <p:spPr>
                <a:xfrm>
                  <a:off x="495490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2" name="Freeform: Shape 2661">
                  <a:extLst>
                    <a:ext uri="{FF2B5EF4-FFF2-40B4-BE49-F238E27FC236}">
                      <a16:creationId xmlns:a16="http://schemas.microsoft.com/office/drawing/2014/main" id="{E1D50FE6-AB2B-1E2C-267C-3645602BA3CC}"/>
                    </a:ext>
                  </a:extLst>
                </p:cNvPr>
                <p:cNvSpPr/>
                <p:nvPr/>
              </p:nvSpPr>
              <p:spPr>
                <a:xfrm>
                  <a:off x="492394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6" name="Graphic 1443">
                <a:extLst>
                  <a:ext uri="{FF2B5EF4-FFF2-40B4-BE49-F238E27FC236}">
                    <a16:creationId xmlns:a16="http://schemas.microsoft.com/office/drawing/2014/main" id="{DB9B630F-577E-9EC8-396F-F3EE2CD2DF53}"/>
                  </a:ext>
                </a:extLst>
              </p:cNvPr>
              <p:cNvGrpSpPr/>
              <p:nvPr/>
            </p:nvGrpSpPr>
            <p:grpSpPr>
              <a:xfrm>
                <a:off x="4937474" y="3128485"/>
                <a:ext cx="61817" cy="63722"/>
                <a:chOff x="4937474" y="3128485"/>
                <a:chExt cx="61817" cy="63722"/>
              </a:xfrm>
            </p:grpSpPr>
            <p:sp>
              <p:nvSpPr>
                <p:cNvPr id="2659" name="Freeform: Shape 2658">
                  <a:extLst>
                    <a:ext uri="{FF2B5EF4-FFF2-40B4-BE49-F238E27FC236}">
                      <a16:creationId xmlns:a16="http://schemas.microsoft.com/office/drawing/2014/main" id="{BFAA3312-1C90-9B35-B910-96C664D348FA}"/>
                    </a:ext>
                  </a:extLst>
                </p:cNvPr>
                <p:cNvSpPr/>
                <p:nvPr/>
              </p:nvSpPr>
              <p:spPr>
                <a:xfrm>
                  <a:off x="496833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60" name="Freeform: Shape 2659">
                  <a:extLst>
                    <a:ext uri="{FF2B5EF4-FFF2-40B4-BE49-F238E27FC236}">
                      <a16:creationId xmlns:a16="http://schemas.microsoft.com/office/drawing/2014/main" id="{AA52D048-D386-30ED-C6A1-280E65F0EBB7}"/>
                    </a:ext>
                  </a:extLst>
                </p:cNvPr>
                <p:cNvSpPr/>
                <p:nvPr/>
              </p:nvSpPr>
              <p:spPr>
                <a:xfrm>
                  <a:off x="4937474"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7" name="Graphic 1443">
                <a:extLst>
                  <a:ext uri="{FF2B5EF4-FFF2-40B4-BE49-F238E27FC236}">
                    <a16:creationId xmlns:a16="http://schemas.microsoft.com/office/drawing/2014/main" id="{6120EF3F-DD84-3E96-3A73-FBBBD18E9E0A}"/>
                  </a:ext>
                </a:extLst>
              </p:cNvPr>
              <p:cNvGrpSpPr/>
              <p:nvPr/>
            </p:nvGrpSpPr>
            <p:grpSpPr>
              <a:xfrm>
                <a:off x="4954905" y="3128485"/>
                <a:ext cx="61817" cy="63722"/>
                <a:chOff x="4954905" y="3128485"/>
                <a:chExt cx="61817" cy="63722"/>
              </a:xfrm>
            </p:grpSpPr>
            <p:sp>
              <p:nvSpPr>
                <p:cNvPr id="2657" name="Freeform: Shape 2656">
                  <a:extLst>
                    <a:ext uri="{FF2B5EF4-FFF2-40B4-BE49-F238E27FC236}">
                      <a16:creationId xmlns:a16="http://schemas.microsoft.com/office/drawing/2014/main" id="{7D9CD11C-10B8-142E-BCF6-E4E18E82A69A}"/>
                    </a:ext>
                  </a:extLst>
                </p:cNvPr>
                <p:cNvSpPr/>
                <p:nvPr/>
              </p:nvSpPr>
              <p:spPr>
                <a:xfrm>
                  <a:off x="4985766"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8" name="Freeform: Shape 2657">
                  <a:extLst>
                    <a:ext uri="{FF2B5EF4-FFF2-40B4-BE49-F238E27FC236}">
                      <a16:creationId xmlns:a16="http://schemas.microsoft.com/office/drawing/2014/main" id="{7B54CA91-48B1-B635-82A2-EEAF58799A65}"/>
                    </a:ext>
                  </a:extLst>
                </p:cNvPr>
                <p:cNvSpPr/>
                <p:nvPr/>
              </p:nvSpPr>
              <p:spPr>
                <a:xfrm>
                  <a:off x="4954905"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8" name="Graphic 1443">
                <a:extLst>
                  <a:ext uri="{FF2B5EF4-FFF2-40B4-BE49-F238E27FC236}">
                    <a16:creationId xmlns:a16="http://schemas.microsoft.com/office/drawing/2014/main" id="{DE14C7AF-9890-6ED2-0D1E-8C0DB4851D6E}"/>
                  </a:ext>
                </a:extLst>
              </p:cNvPr>
              <p:cNvGrpSpPr/>
              <p:nvPr/>
            </p:nvGrpSpPr>
            <p:grpSpPr>
              <a:xfrm>
                <a:off x="4428363" y="2949701"/>
                <a:ext cx="61817" cy="63722"/>
                <a:chOff x="4428363" y="2949701"/>
                <a:chExt cx="61817" cy="63722"/>
              </a:xfrm>
            </p:grpSpPr>
            <p:sp>
              <p:nvSpPr>
                <p:cNvPr id="2655" name="Freeform: Shape 2654">
                  <a:extLst>
                    <a:ext uri="{FF2B5EF4-FFF2-40B4-BE49-F238E27FC236}">
                      <a16:creationId xmlns:a16="http://schemas.microsoft.com/office/drawing/2014/main" id="{C747D9DF-3B68-F99F-ACA8-91A80F8ADC79}"/>
                    </a:ext>
                  </a:extLst>
                </p:cNvPr>
                <p:cNvSpPr/>
                <p:nvPr/>
              </p:nvSpPr>
              <p:spPr>
                <a:xfrm>
                  <a:off x="4459224"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6" name="Freeform: Shape 2655">
                  <a:extLst>
                    <a:ext uri="{FF2B5EF4-FFF2-40B4-BE49-F238E27FC236}">
                      <a16:creationId xmlns:a16="http://schemas.microsoft.com/office/drawing/2014/main" id="{1EF74F62-D18E-164E-5F93-39AF523A97C3}"/>
                    </a:ext>
                  </a:extLst>
                </p:cNvPr>
                <p:cNvSpPr/>
                <p:nvPr/>
              </p:nvSpPr>
              <p:spPr>
                <a:xfrm>
                  <a:off x="442836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09" name="Graphic 1443">
                <a:extLst>
                  <a:ext uri="{FF2B5EF4-FFF2-40B4-BE49-F238E27FC236}">
                    <a16:creationId xmlns:a16="http://schemas.microsoft.com/office/drawing/2014/main" id="{D0B5EC50-FE4B-84A4-BAF7-41C1DA767628}"/>
                  </a:ext>
                </a:extLst>
              </p:cNvPr>
              <p:cNvGrpSpPr/>
              <p:nvPr/>
            </p:nvGrpSpPr>
            <p:grpSpPr>
              <a:xfrm>
                <a:off x="3589210" y="2782156"/>
                <a:ext cx="61722" cy="63722"/>
                <a:chOff x="3589210" y="2782156"/>
                <a:chExt cx="61722" cy="63722"/>
              </a:xfrm>
            </p:grpSpPr>
            <p:sp>
              <p:nvSpPr>
                <p:cNvPr id="2653" name="Freeform: Shape 2652">
                  <a:extLst>
                    <a:ext uri="{FF2B5EF4-FFF2-40B4-BE49-F238E27FC236}">
                      <a16:creationId xmlns:a16="http://schemas.microsoft.com/office/drawing/2014/main" id="{358E9504-FA3C-7B04-A4EB-BED415730CBB}"/>
                    </a:ext>
                  </a:extLst>
                </p:cNvPr>
                <p:cNvSpPr/>
                <p:nvPr/>
              </p:nvSpPr>
              <p:spPr>
                <a:xfrm>
                  <a:off x="3620071" y="27821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4" name="Freeform: Shape 2653">
                  <a:extLst>
                    <a:ext uri="{FF2B5EF4-FFF2-40B4-BE49-F238E27FC236}">
                      <a16:creationId xmlns:a16="http://schemas.microsoft.com/office/drawing/2014/main" id="{8BE1DD0B-98C5-E1A0-D8AD-C71663CCC4C1}"/>
                    </a:ext>
                  </a:extLst>
                </p:cNvPr>
                <p:cNvSpPr/>
                <p:nvPr/>
              </p:nvSpPr>
              <p:spPr>
                <a:xfrm>
                  <a:off x="3589210" y="2813970"/>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0" name="Graphic 1443">
                <a:extLst>
                  <a:ext uri="{FF2B5EF4-FFF2-40B4-BE49-F238E27FC236}">
                    <a16:creationId xmlns:a16="http://schemas.microsoft.com/office/drawing/2014/main" id="{38DADC63-BDC8-A738-48AC-2CDEF3A0C7F3}"/>
                  </a:ext>
                </a:extLst>
              </p:cNvPr>
              <p:cNvGrpSpPr/>
              <p:nvPr/>
            </p:nvGrpSpPr>
            <p:grpSpPr>
              <a:xfrm>
                <a:off x="3558254" y="2774441"/>
                <a:ext cx="61817" cy="63722"/>
                <a:chOff x="3558254" y="2774441"/>
                <a:chExt cx="61817" cy="63722"/>
              </a:xfrm>
            </p:grpSpPr>
            <p:sp>
              <p:nvSpPr>
                <p:cNvPr id="2651" name="Freeform: Shape 2650">
                  <a:extLst>
                    <a:ext uri="{FF2B5EF4-FFF2-40B4-BE49-F238E27FC236}">
                      <a16:creationId xmlns:a16="http://schemas.microsoft.com/office/drawing/2014/main" id="{31275582-325B-8641-9B44-E30C42387B20}"/>
                    </a:ext>
                  </a:extLst>
                </p:cNvPr>
                <p:cNvSpPr/>
                <p:nvPr/>
              </p:nvSpPr>
              <p:spPr>
                <a:xfrm>
                  <a:off x="3589210"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2" name="Freeform: Shape 2651">
                  <a:extLst>
                    <a:ext uri="{FF2B5EF4-FFF2-40B4-BE49-F238E27FC236}">
                      <a16:creationId xmlns:a16="http://schemas.microsoft.com/office/drawing/2014/main" id="{0815D718-2A07-EFAB-F766-7FEE15BB484F}"/>
                    </a:ext>
                  </a:extLst>
                </p:cNvPr>
                <p:cNvSpPr/>
                <p:nvPr/>
              </p:nvSpPr>
              <p:spPr>
                <a:xfrm>
                  <a:off x="3558254"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1" name="Graphic 1443">
                <a:extLst>
                  <a:ext uri="{FF2B5EF4-FFF2-40B4-BE49-F238E27FC236}">
                    <a16:creationId xmlns:a16="http://schemas.microsoft.com/office/drawing/2014/main" id="{F72DD3CE-FA7B-638B-C142-1E96E9E1EFC5}"/>
                  </a:ext>
                </a:extLst>
              </p:cNvPr>
              <p:cNvGrpSpPr/>
              <p:nvPr/>
            </p:nvGrpSpPr>
            <p:grpSpPr>
              <a:xfrm>
                <a:off x="3545490" y="2774441"/>
                <a:ext cx="61817" cy="63722"/>
                <a:chOff x="3545490" y="2774441"/>
                <a:chExt cx="61817" cy="63722"/>
              </a:xfrm>
            </p:grpSpPr>
            <p:sp>
              <p:nvSpPr>
                <p:cNvPr id="2649" name="Freeform: Shape 2648">
                  <a:extLst>
                    <a:ext uri="{FF2B5EF4-FFF2-40B4-BE49-F238E27FC236}">
                      <a16:creationId xmlns:a16="http://schemas.microsoft.com/office/drawing/2014/main" id="{72765140-4785-A932-3F74-52C784CA72B3}"/>
                    </a:ext>
                  </a:extLst>
                </p:cNvPr>
                <p:cNvSpPr/>
                <p:nvPr/>
              </p:nvSpPr>
              <p:spPr>
                <a:xfrm>
                  <a:off x="3576351"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50" name="Freeform: Shape 2649">
                  <a:extLst>
                    <a:ext uri="{FF2B5EF4-FFF2-40B4-BE49-F238E27FC236}">
                      <a16:creationId xmlns:a16="http://schemas.microsoft.com/office/drawing/2014/main" id="{FAB9BF80-394F-D75A-5DCF-B2CCD28CC60D}"/>
                    </a:ext>
                  </a:extLst>
                </p:cNvPr>
                <p:cNvSpPr/>
                <p:nvPr/>
              </p:nvSpPr>
              <p:spPr>
                <a:xfrm>
                  <a:off x="3545490"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2" name="Graphic 1443">
                <a:extLst>
                  <a:ext uri="{FF2B5EF4-FFF2-40B4-BE49-F238E27FC236}">
                    <a16:creationId xmlns:a16="http://schemas.microsoft.com/office/drawing/2014/main" id="{3FFC580D-0F33-0EC9-2A60-70F7761BE679}"/>
                  </a:ext>
                </a:extLst>
              </p:cNvPr>
              <p:cNvGrpSpPr/>
              <p:nvPr/>
            </p:nvGrpSpPr>
            <p:grpSpPr>
              <a:xfrm>
                <a:off x="3505295" y="2774441"/>
                <a:ext cx="61817" cy="63722"/>
                <a:chOff x="3505295" y="2774441"/>
                <a:chExt cx="61817" cy="63722"/>
              </a:xfrm>
            </p:grpSpPr>
            <p:sp>
              <p:nvSpPr>
                <p:cNvPr id="2647" name="Freeform: Shape 2646">
                  <a:extLst>
                    <a:ext uri="{FF2B5EF4-FFF2-40B4-BE49-F238E27FC236}">
                      <a16:creationId xmlns:a16="http://schemas.microsoft.com/office/drawing/2014/main" id="{44CB8006-417F-4C98-5CAD-E12C139A609F}"/>
                    </a:ext>
                  </a:extLst>
                </p:cNvPr>
                <p:cNvSpPr/>
                <p:nvPr/>
              </p:nvSpPr>
              <p:spPr>
                <a:xfrm>
                  <a:off x="3536156"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8" name="Freeform: Shape 2647">
                  <a:extLst>
                    <a:ext uri="{FF2B5EF4-FFF2-40B4-BE49-F238E27FC236}">
                      <a16:creationId xmlns:a16="http://schemas.microsoft.com/office/drawing/2014/main" id="{D980ED1F-24A3-C723-2D1A-D342C28F034F}"/>
                    </a:ext>
                  </a:extLst>
                </p:cNvPr>
                <p:cNvSpPr/>
                <p:nvPr/>
              </p:nvSpPr>
              <p:spPr>
                <a:xfrm>
                  <a:off x="3505295"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3" name="Graphic 1443">
                <a:extLst>
                  <a:ext uri="{FF2B5EF4-FFF2-40B4-BE49-F238E27FC236}">
                    <a16:creationId xmlns:a16="http://schemas.microsoft.com/office/drawing/2014/main" id="{E8ED4781-7D99-67C2-1E75-124309639236}"/>
                  </a:ext>
                </a:extLst>
              </p:cNvPr>
              <p:cNvGrpSpPr/>
              <p:nvPr/>
            </p:nvGrpSpPr>
            <p:grpSpPr>
              <a:xfrm>
                <a:off x="3489864" y="2754343"/>
                <a:ext cx="61817" cy="63722"/>
                <a:chOff x="3489864" y="2754343"/>
                <a:chExt cx="61817" cy="63722"/>
              </a:xfrm>
            </p:grpSpPr>
            <p:sp>
              <p:nvSpPr>
                <p:cNvPr id="2645" name="Freeform: Shape 2644">
                  <a:extLst>
                    <a:ext uri="{FF2B5EF4-FFF2-40B4-BE49-F238E27FC236}">
                      <a16:creationId xmlns:a16="http://schemas.microsoft.com/office/drawing/2014/main" id="{A262C53F-F01D-F9E8-E73B-9A4C67D455DE}"/>
                    </a:ext>
                  </a:extLst>
                </p:cNvPr>
                <p:cNvSpPr/>
                <p:nvPr/>
              </p:nvSpPr>
              <p:spPr>
                <a:xfrm>
                  <a:off x="3520725" y="27543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6" name="Freeform: Shape 2645">
                  <a:extLst>
                    <a:ext uri="{FF2B5EF4-FFF2-40B4-BE49-F238E27FC236}">
                      <a16:creationId xmlns:a16="http://schemas.microsoft.com/office/drawing/2014/main" id="{F2DDC200-CDAF-6014-BE4F-0F330A1284D4}"/>
                    </a:ext>
                  </a:extLst>
                </p:cNvPr>
                <p:cNvSpPr/>
                <p:nvPr/>
              </p:nvSpPr>
              <p:spPr>
                <a:xfrm>
                  <a:off x="3489864" y="2786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4" name="Graphic 1443">
                <a:extLst>
                  <a:ext uri="{FF2B5EF4-FFF2-40B4-BE49-F238E27FC236}">
                    <a16:creationId xmlns:a16="http://schemas.microsoft.com/office/drawing/2014/main" id="{A148ADD6-6B1D-970F-A5CD-C3CE92A3FF2D}"/>
                  </a:ext>
                </a:extLst>
              </p:cNvPr>
              <p:cNvGrpSpPr/>
              <p:nvPr/>
            </p:nvGrpSpPr>
            <p:grpSpPr>
              <a:xfrm>
                <a:off x="5848635" y="3357752"/>
                <a:ext cx="61817" cy="63722"/>
                <a:chOff x="5848635" y="3357752"/>
                <a:chExt cx="61817" cy="63722"/>
              </a:xfrm>
            </p:grpSpPr>
            <p:sp>
              <p:nvSpPr>
                <p:cNvPr id="2643" name="Freeform: Shape 2642">
                  <a:extLst>
                    <a:ext uri="{FF2B5EF4-FFF2-40B4-BE49-F238E27FC236}">
                      <a16:creationId xmlns:a16="http://schemas.microsoft.com/office/drawing/2014/main" id="{0D7CE19A-B6F7-FC35-2DCE-DD5ABDF152EA}"/>
                    </a:ext>
                  </a:extLst>
                </p:cNvPr>
                <p:cNvSpPr/>
                <p:nvPr/>
              </p:nvSpPr>
              <p:spPr>
                <a:xfrm>
                  <a:off x="5879496" y="33577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4" name="Freeform: Shape 2643">
                  <a:extLst>
                    <a:ext uri="{FF2B5EF4-FFF2-40B4-BE49-F238E27FC236}">
                      <a16:creationId xmlns:a16="http://schemas.microsoft.com/office/drawing/2014/main" id="{99CCF6B4-E344-683F-096B-E5DF9881AEB0}"/>
                    </a:ext>
                  </a:extLst>
                </p:cNvPr>
                <p:cNvSpPr/>
                <p:nvPr/>
              </p:nvSpPr>
              <p:spPr>
                <a:xfrm>
                  <a:off x="5848635" y="33895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5" name="Graphic 1443">
                <a:extLst>
                  <a:ext uri="{FF2B5EF4-FFF2-40B4-BE49-F238E27FC236}">
                    <a16:creationId xmlns:a16="http://schemas.microsoft.com/office/drawing/2014/main" id="{566581FA-1BD5-3F43-4D90-0545964409BD}"/>
                  </a:ext>
                </a:extLst>
              </p:cNvPr>
              <p:cNvGrpSpPr/>
              <p:nvPr/>
            </p:nvGrpSpPr>
            <p:grpSpPr>
              <a:xfrm>
                <a:off x="5919216" y="3380803"/>
                <a:ext cx="61817" cy="63627"/>
                <a:chOff x="5919216" y="3380803"/>
                <a:chExt cx="61817" cy="63627"/>
              </a:xfrm>
            </p:grpSpPr>
            <p:sp>
              <p:nvSpPr>
                <p:cNvPr id="2641" name="Freeform: Shape 2640">
                  <a:extLst>
                    <a:ext uri="{FF2B5EF4-FFF2-40B4-BE49-F238E27FC236}">
                      <a16:creationId xmlns:a16="http://schemas.microsoft.com/office/drawing/2014/main" id="{9D6810CC-7797-D028-8792-15B825A8D58E}"/>
                    </a:ext>
                  </a:extLst>
                </p:cNvPr>
                <p:cNvSpPr/>
                <p:nvPr/>
              </p:nvSpPr>
              <p:spPr>
                <a:xfrm>
                  <a:off x="5950077" y="338080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2" name="Freeform: Shape 2641">
                  <a:extLst>
                    <a:ext uri="{FF2B5EF4-FFF2-40B4-BE49-F238E27FC236}">
                      <a16:creationId xmlns:a16="http://schemas.microsoft.com/office/drawing/2014/main" id="{67103842-C2FF-DC6A-0A33-8FEBB3F0CFD2}"/>
                    </a:ext>
                  </a:extLst>
                </p:cNvPr>
                <p:cNvSpPr/>
                <p:nvPr/>
              </p:nvSpPr>
              <p:spPr>
                <a:xfrm>
                  <a:off x="5919216" y="341261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6" name="Graphic 1443">
                <a:extLst>
                  <a:ext uri="{FF2B5EF4-FFF2-40B4-BE49-F238E27FC236}">
                    <a16:creationId xmlns:a16="http://schemas.microsoft.com/office/drawing/2014/main" id="{01C0D11A-1623-8174-E496-025B0BD539BF}"/>
                  </a:ext>
                </a:extLst>
              </p:cNvPr>
              <p:cNvGrpSpPr/>
              <p:nvPr/>
            </p:nvGrpSpPr>
            <p:grpSpPr>
              <a:xfrm>
                <a:off x="5907500" y="3371563"/>
                <a:ext cx="61817" cy="63722"/>
                <a:chOff x="5907500" y="3371563"/>
                <a:chExt cx="61817" cy="63722"/>
              </a:xfrm>
            </p:grpSpPr>
            <p:sp>
              <p:nvSpPr>
                <p:cNvPr id="2639" name="Freeform: Shape 2638">
                  <a:extLst>
                    <a:ext uri="{FF2B5EF4-FFF2-40B4-BE49-F238E27FC236}">
                      <a16:creationId xmlns:a16="http://schemas.microsoft.com/office/drawing/2014/main" id="{4B501550-12F8-6012-A0EE-7582B9CB9B73}"/>
                    </a:ext>
                  </a:extLst>
                </p:cNvPr>
                <p:cNvSpPr/>
                <p:nvPr/>
              </p:nvSpPr>
              <p:spPr>
                <a:xfrm>
                  <a:off x="5938456" y="33715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40" name="Freeform: Shape 2639">
                  <a:extLst>
                    <a:ext uri="{FF2B5EF4-FFF2-40B4-BE49-F238E27FC236}">
                      <a16:creationId xmlns:a16="http://schemas.microsoft.com/office/drawing/2014/main" id="{6469CE98-DBC6-8A89-23EB-0BA7B0E983F2}"/>
                    </a:ext>
                  </a:extLst>
                </p:cNvPr>
                <p:cNvSpPr/>
                <p:nvPr/>
              </p:nvSpPr>
              <p:spPr>
                <a:xfrm>
                  <a:off x="5907500" y="34033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7" name="Graphic 1443">
                <a:extLst>
                  <a:ext uri="{FF2B5EF4-FFF2-40B4-BE49-F238E27FC236}">
                    <a16:creationId xmlns:a16="http://schemas.microsoft.com/office/drawing/2014/main" id="{9ED6B3F8-2A07-669F-41AB-EA4A5AF35700}"/>
                  </a:ext>
                </a:extLst>
              </p:cNvPr>
              <p:cNvGrpSpPr/>
              <p:nvPr/>
            </p:nvGrpSpPr>
            <p:grpSpPr>
              <a:xfrm>
                <a:off x="5885402" y="3366134"/>
                <a:ext cx="61817" cy="63722"/>
                <a:chOff x="5885402" y="3366134"/>
                <a:chExt cx="61817" cy="63722"/>
              </a:xfrm>
            </p:grpSpPr>
            <p:sp>
              <p:nvSpPr>
                <p:cNvPr id="2637" name="Freeform: Shape 2636">
                  <a:extLst>
                    <a:ext uri="{FF2B5EF4-FFF2-40B4-BE49-F238E27FC236}">
                      <a16:creationId xmlns:a16="http://schemas.microsoft.com/office/drawing/2014/main" id="{82480CB7-9526-9986-3E8B-4239EA4DC442}"/>
                    </a:ext>
                  </a:extLst>
                </p:cNvPr>
                <p:cNvSpPr/>
                <p:nvPr/>
              </p:nvSpPr>
              <p:spPr>
                <a:xfrm>
                  <a:off x="5916358" y="336613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8" name="Freeform: Shape 2637">
                  <a:extLst>
                    <a:ext uri="{FF2B5EF4-FFF2-40B4-BE49-F238E27FC236}">
                      <a16:creationId xmlns:a16="http://schemas.microsoft.com/office/drawing/2014/main" id="{974E1855-F081-05C9-AD79-9F1F5469C843}"/>
                    </a:ext>
                  </a:extLst>
                </p:cNvPr>
                <p:cNvSpPr/>
                <p:nvPr/>
              </p:nvSpPr>
              <p:spPr>
                <a:xfrm>
                  <a:off x="5885402" y="33980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8" name="Graphic 1443">
                <a:extLst>
                  <a:ext uri="{FF2B5EF4-FFF2-40B4-BE49-F238E27FC236}">
                    <a16:creationId xmlns:a16="http://schemas.microsoft.com/office/drawing/2014/main" id="{A12944A1-9793-4F38-2916-AA1F03594BC6}"/>
                  </a:ext>
                </a:extLst>
              </p:cNvPr>
              <p:cNvGrpSpPr/>
              <p:nvPr/>
            </p:nvGrpSpPr>
            <p:grpSpPr>
              <a:xfrm>
                <a:off x="5002625" y="3153631"/>
                <a:ext cx="61817" cy="63627"/>
                <a:chOff x="5002625" y="3153631"/>
                <a:chExt cx="61817" cy="63627"/>
              </a:xfrm>
            </p:grpSpPr>
            <p:sp>
              <p:nvSpPr>
                <p:cNvPr id="2635" name="Freeform: Shape 2634">
                  <a:extLst>
                    <a:ext uri="{FF2B5EF4-FFF2-40B4-BE49-F238E27FC236}">
                      <a16:creationId xmlns:a16="http://schemas.microsoft.com/office/drawing/2014/main" id="{C58CA3FB-59B2-FB34-C55B-7F1B49E6AB43}"/>
                    </a:ext>
                  </a:extLst>
                </p:cNvPr>
                <p:cNvSpPr/>
                <p:nvPr/>
              </p:nvSpPr>
              <p:spPr>
                <a:xfrm>
                  <a:off x="5033581" y="3153631"/>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6" name="Freeform: Shape 2635">
                  <a:extLst>
                    <a:ext uri="{FF2B5EF4-FFF2-40B4-BE49-F238E27FC236}">
                      <a16:creationId xmlns:a16="http://schemas.microsoft.com/office/drawing/2014/main" id="{F3E84E17-8035-F966-7E6B-5857F2F2901E}"/>
                    </a:ext>
                  </a:extLst>
                </p:cNvPr>
                <p:cNvSpPr/>
                <p:nvPr/>
              </p:nvSpPr>
              <p:spPr>
                <a:xfrm>
                  <a:off x="5002625" y="318544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19" name="Graphic 1443">
                <a:extLst>
                  <a:ext uri="{FF2B5EF4-FFF2-40B4-BE49-F238E27FC236}">
                    <a16:creationId xmlns:a16="http://schemas.microsoft.com/office/drawing/2014/main" id="{1B8BB2C1-2ACC-EC15-2BFE-21312DEF92B2}"/>
                  </a:ext>
                </a:extLst>
              </p:cNvPr>
              <p:cNvGrpSpPr/>
              <p:nvPr/>
            </p:nvGrpSpPr>
            <p:grpSpPr>
              <a:xfrm>
                <a:off x="6077045" y="3436714"/>
                <a:ext cx="61817" cy="63722"/>
                <a:chOff x="6077045" y="3436714"/>
                <a:chExt cx="61817" cy="63722"/>
              </a:xfrm>
            </p:grpSpPr>
            <p:sp>
              <p:nvSpPr>
                <p:cNvPr id="2633" name="Freeform: Shape 2632">
                  <a:extLst>
                    <a:ext uri="{FF2B5EF4-FFF2-40B4-BE49-F238E27FC236}">
                      <a16:creationId xmlns:a16="http://schemas.microsoft.com/office/drawing/2014/main" id="{7B53D5C6-84C0-F866-8D9C-7790C464DCE7}"/>
                    </a:ext>
                  </a:extLst>
                </p:cNvPr>
                <p:cNvSpPr/>
                <p:nvPr/>
              </p:nvSpPr>
              <p:spPr>
                <a:xfrm>
                  <a:off x="610790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4" name="Freeform: Shape 2633">
                  <a:extLst>
                    <a:ext uri="{FF2B5EF4-FFF2-40B4-BE49-F238E27FC236}">
                      <a16:creationId xmlns:a16="http://schemas.microsoft.com/office/drawing/2014/main" id="{E3557FEB-7CB6-DF9D-CD0C-8DBE5F7C705F}"/>
                    </a:ext>
                  </a:extLst>
                </p:cNvPr>
                <p:cNvSpPr/>
                <p:nvPr/>
              </p:nvSpPr>
              <p:spPr>
                <a:xfrm>
                  <a:off x="6077045"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0" name="Graphic 1443">
                <a:extLst>
                  <a:ext uri="{FF2B5EF4-FFF2-40B4-BE49-F238E27FC236}">
                    <a16:creationId xmlns:a16="http://schemas.microsoft.com/office/drawing/2014/main" id="{A33F505E-671C-A429-ED56-C110146CC98C}"/>
                  </a:ext>
                </a:extLst>
              </p:cNvPr>
              <p:cNvGrpSpPr/>
              <p:nvPr/>
            </p:nvGrpSpPr>
            <p:grpSpPr>
              <a:xfrm>
                <a:off x="6088951" y="3436714"/>
                <a:ext cx="61817" cy="63722"/>
                <a:chOff x="6088951" y="3436714"/>
                <a:chExt cx="61817" cy="63722"/>
              </a:xfrm>
            </p:grpSpPr>
            <p:sp>
              <p:nvSpPr>
                <p:cNvPr id="2631" name="Freeform: Shape 2630">
                  <a:extLst>
                    <a:ext uri="{FF2B5EF4-FFF2-40B4-BE49-F238E27FC236}">
                      <a16:creationId xmlns:a16="http://schemas.microsoft.com/office/drawing/2014/main" id="{0B9ECE00-A7D5-5FF5-7615-B76119B48A2B}"/>
                    </a:ext>
                  </a:extLst>
                </p:cNvPr>
                <p:cNvSpPr/>
                <p:nvPr/>
              </p:nvSpPr>
              <p:spPr>
                <a:xfrm>
                  <a:off x="6119812"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2" name="Freeform: Shape 2631">
                  <a:extLst>
                    <a:ext uri="{FF2B5EF4-FFF2-40B4-BE49-F238E27FC236}">
                      <a16:creationId xmlns:a16="http://schemas.microsoft.com/office/drawing/2014/main" id="{FC5B6F95-19A8-F72F-C6EC-804B832ABD62}"/>
                    </a:ext>
                  </a:extLst>
                </p:cNvPr>
                <p:cNvSpPr/>
                <p:nvPr/>
              </p:nvSpPr>
              <p:spPr>
                <a:xfrm>
                  <a:off x="6088951"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1" name="Graphic 1443">
                <a:extLst>
                  <a:ext uri="{FF2B5EF4-FFF2-40B4-BE49-F238E27FC236}">
                    <a16:creationId xmlns:a16="http://schemas.microsoft.com/office/drawing/2014/main" id="{392A938F-FC65-F8B0-2D83-64B6A6752C79}"/>
                  </a:ext>
                </a:extLst>
              </p:cNvPr>
              <p:cNvGrpSpPr/>
              <p:nvPr/>
            </p:nvGrpSpPr>
            <p:grpSpPr>
              <a:xfrm>
                <a:off x="6105429" y="3436714"/>
                <a:ext cx="61817" cy="63722"/>
                <a:chOff x="6105429" y="3436714"/>
                <a:chExt cx="61817" cy="63722"/>
              </a:xfrm>
            </p:grpSpPr>
            <p:sp>
              <p:nvSpPr>
                <p:cNvPr id="2629" name="Freeform: Shape 2628">
                  <a:extLst>
                    <a:ext uri="{FF2B5EF4-FFF2-40B4-BE49-F238E27FC236}">
                      <a16:creationId xmlns:a16="http://schemas.microsoft.com/office/drawing/2014/main" id="{F53E4025-D8F4-9ECD-73B7-12E4D59A2417}"/>
                    </a:ext>
                  </a:extLst>
                </p:cNvPr>
                <p:cNvSpPr/>
                <p:nvPr/>
              </p:nvSpPr>
              <p:spPr>
                <a:xfrm>
                  <a:off x="613638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30" name="Freeform: Shape 2629">
                  <a:extLst>
                    <a:ext uri="{FF2B5EF4-FFF2-40B4-BE49-F238E27FC236}">
                      <a16:creationId xmlns:a16="http://schemas.microsoft.com/office/drawing/2014/main" id="{41C5D077-BE8B-D9D2-B474-DDB2B8255BAB}"/>
                    </a:ext>
                  </a:extLst>
                </p:cNvPr>
                <p:cNvSpPr/>
                <p:nvPr/>
              </p:nvSpPr>
              <p:spPr>
                <a:xfrm>
                  <a:off x="610542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2" name="Graphic 1443">
                <a:extLst>
                  <a:ext uri="{FF2B5EF4-FFF2-40B4-BE49-F238E27FC236}">
                    <a16:creationId xmlns:a16="http://schemas.microsoft.com/office/drawing/2014/main" id="{8C2EF5A0-88FF-A032-8C34-96D9829EBB0A}"/>
                  </a:ext>
                </a:extLst>
              </p:cNvPr>
              <p:cNvGrpSpPr/>
              <p:nvPr/>
            </p:nvGrpSpPr>
            <p:grpSpPr>
              <a:xfrm>
                <a:off x="6123432" y="3436714"/>
                <a:ext cx="61817" cy="63722"/>
                <a:chOff x="6123432" y="3436714"/>
                <a:chExt cx="61817" cy="63722"/>
              </a:xfrm>
            </p:grpSpPr>
            <p:sp>
              <p:nvSpPr>
                <p:cNvPr id="2627" name="Freeform: Shape 2626">
                  <a:extLst>
                    <a:ext uri="{FF2B5EF4-FFF2-40B4-BE49-F238E27FC236}">
                      <a16:creationId xmlns:a16="http://schemas.microsoft.com/office/drawing/2014/main" id="{E0689041-2943-25D9-BC15-C476C6F40BFA}"/>
                    </a:ext>
                  </a:extLst>
                </p:cNvPr>
                <p:cNvSpPr/>
                <p:nvPr/>
              </p:nvSpPr>
              <p:spPr>
                <a:xfrm>
                  <a:off x="6154388"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8" name="Freeform: Shape 2627">
                  <a:extLst>
                    <a:ext uri="{FF2B5EF4-FFF2-40B4-BE49-F238E27FC236}">
                      <a16:creationId xmlns:a16="http://schemas.microsoft.com/office/drawing/2014/main" id="{EE65780E-FBAE-04A4-5CD4-02A8F0C8E5A0}"/>
                    </a:ext>
                  </a:extLst>
                </p:cNvPr>
                <p:cNvSpPr/>
                <p:nvPr/>
              </p:nvSpPr>
              <p:spPr>
                <a:xfrm>
                  <a:off x="6123432"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3" name="Graphic 1443">
                <a:extLst>
                  <a:ext uri="{FF2B5EF4-FFF2-40B4-BE49-F238E27FC236}">
                    <a16:creationId xmlns:a16="http://schemas.microsoft.com/office/drawing/2014/main" id="{E9F303D0-35A4-225D-72D1-E319161C5EA2}"/>
                  </a:ext>
                </a:extLst>
              </p:cNvPr>
              <p:cNvGrpSpPr/>
              <p:nvPr/>
            </p:nvGrpSpPr>
            <p:grpSpPr>
              <a:xfrm>
                <a:off x="6139243" y="3436714"/>
                <a:ext cx="61817" cy="63722"/>
                <a:chOff x="6139243" y="3436714"/>
                <a:chExt cx="61817" cy="63722"/>
              </a:xfrm>
            </p:grpSpPr>
            <p:sp>
              <p:nvSpPr>
                <p:cNvPr id="2625" name="Freeform: Shape 2624">
                  <a:extLst>
                    <a:ext uri="{FF2B5EF4-FFF2-40B4-BE49-F238E27FC236}">
                      <a16:creationId xmlns:a16="http://schemas.microsoft.com/office/drawing/2014/main" id="{FECB7642-4FDB-9555-3E88-FAE14372A3AE}"/>
                    </a:ext>
                  </a:extLst>
                </p:cNvPr>
                <p:cNvSpPr/>
                <p:nvPr/>
              </p:nvSpPr>
              <p:spPr>
                <a:xfrm>
                  <a:off x="617010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6" name="Freeform: Shape 2625">
                  <a:extLst>
                    <a:ext uri="{FF2B5EF4-FFF2-40B4-BE49-F238E27FC236}">
                      <a16:creationId xmlns:a16="http://schemas.microsoft.com/office/drawing/2014/main" id="{5CB60316-7ABC-C682-3E69-A9FC84FE526E}"/>
                    </a:ext>
                  </a:extLst>
                </p:cNvPr>
                <p:cNvSpPr/>
                <p:nvPr/>
              </p:nvSpPr>
              <p:spPr>
                <a:xfrm>
                  <a:off x="61392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4" name="Graphic 1443">
                <a:extLst>
                  <a:ext uri="{FF2B5EF4-FFF2-40B4-BE49-F238E27FC236}">
                    <a16:creationId xmlns:a16="http://schemas.microsoft.com/office/drawing/2014/main" id="{DC99AAF1-3565-3AC1-61C7-047BC1B0A861}"/>
                  </a:ext>
                </a:extLst>
              </p:cNvPr>
              <p:cNvGrpSpPr/>
              <p:nvPr/>
            </p:nvGrpSpPr>
            <p:grpSpPr>
              <a:xfrm>
                <a:off x="6146768" y="3436714"/>
                <a:ext cx="61817" cy="63722"/>
                <a:chOff x="6146768" y="3436714"/>
                <a:chExt cx="61817" cy="63722"/>
              </a:xfrm>
            </p:grpSpPr>
            <p:sp>
              <p:nvSpPr>
                <p:cNvPr id="2623" name="Freeform: Shape 2622">
                  <a:extLst>
                    <a:ext uri="{FF2B5EF4-FFF2-40B4-BE49-F238E27FC236}">
                      <a16:creationId xmlns:a16="http://schemas.microsoft.com/office/drawing/2014/main" id="{D28237A3-B147-1122-4EDF-D45196461A8D}"/>
                    </a:ext>
                  </a:extLst>
                </p:cNvPr>
                <p:cNvSpPr/>
                <p:nvPr/>
              </p:nvSpPr>
              <p:spPr>
                <a:xfrm>
                  <a:off x="617772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4" name="Freeform: Shape 2623">
                  <a:extLst>
                    <a:ext uri="{FF2B5EF4-FFF2-40B4-BE49-F238E27FC236}">
                      <a16:creationId xmlns:a16="http://schemas.microsoft.com/office/drawing/2014/main" id="{FE22E607-DD1B-6D3C-B539-8E7DD585987E}"/>
                    </a:ext>
                  </a:extLst>
                </p:cNvPr>
                <p:cNvSpPr/>
                <p:nvPr/>
              </p:nvSpPr>
              <p:spPr>
                <a:xfrm>
                  <a:off x="614676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5" name="Graphic 1443">
                <a:extLst>
                  <a:ext uri="{FF2B5EF4-FFF2-40B4-BE49-F238E27FC236}">
                    <a16:creationId xmlns:a16="http://schemas.microsoft.com/office/drawing/2014/main" id="{36663F91-EE45-7057-20D9-6F4F900E4E00}"/>
                  </a:ext>
                </a:extLst>
              </p:cNvPr>
              <p:cNvGrpSpPr/>
              <p:nvPr/>
            </p:nvGrpSpPr>
            <p:grpSpPr>
              <a:xfrm>
                <a:off x="6154388" y="3436714"/>
                <a:ext cx="61817" cy="63722"/>
                <a:chOff x="6154388" y="3436714"/>
                <a:chExt cx="61817" cy="63722"/>
              </a:xfrm>
            </p:grpSpPr>
            <p:sp>
              <p:nvSpPr>
                <p:cNvPr id="2621" name="Freeform: Shape 2620">
                  <a:extLst>
                    <a:ext uri="{FF2B5EF4-FFF2-40B4-BE49-F238E27FC236}">
                      <a16:creationId xmlns:a16="http://schemas.microsoft.com/office/drawing/2014/main" id="{624528BC-A626-1023-CAD7-E07B3F854437}"/>
                    </a:ext>
                  </a:extLst>
                </p:cNvPr>
                <p:cNvSpPr/>
                <p:nvPr/>
              </p:nvSpPr>
              <p:spPr>
                <a:xfrm>
                  <a:off x="618524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2" name="Freeform: Shape 2621">
                  <a:extLst>
                    <a:ext uri="{FF2B5EF4-FFF2-40B4-BE49-F238E27FC236}">
                      <a16:creationId xmlns:a16="http://schemas.microsoft.com/office/drawing/2014/main" id="{C04C8AB7-C4F0-272F-E97C-D39F1CA0F3D9}"/>
                    </a:ext>
                  </a:extLst>
                </p:cNvPr>
                <p:cNvSpPr/>
                <p:nvPr/>
              </p:nvSpPr>
              <p:spPr>
                <a:xfrm>
                  <a:off x="615438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6" name="Graphic 1443">
                <a:extLst>
                  <a:ext uri="{FF2B5EF4-FFF2-40B4-BE49-F238E27FC236}">
                    <a16:creationId xmlns:a16="http://schemas.microsoft.com/office/drawing/2014/main" id="{B5EBAAFA-E841-C196-5485-621ABAF09265}"/>
                  </a:ext>
                </a:extLst>
              </p:cNvPr>
              <p:cNvGrpSpPr/>
              <p:nvPr/>
            </p:nvGrpSpPr>
            <p:grpSpPr>
              <a:xfrm>
                <a:off x="6346793" y="3464813"/>
                <a:ext cx="61817" cy="63626"/>
                <a:chOff x="6346793" y="3464813"/>
                <a:chExt cx="61817" cy="63626"/>
              </a:xfrm>
            </p:grpSpPr>
            <p:sp>
              <p:nvSpPr>
                <p:cNvPr id="2619" name="Freeform: Shape 2618">
                  <a:extLst>
                    <a:ext uri="{FF2B5EF4-FFF2-40B4-BE49-F238E27FC236}">
                      <a16:creationId xmlns:a16="http://schemas.microsoft.com/office/drawing/2014/main" id="{E2EB19FD-6257-42CD-1793-179EEB1C3F7C}"/>
                    </a:ext>
                  </a:extLst>
                </p:cNvPr>
                <p:cNvSpPr/>
                <p:nvPr/>
              </p:nvSpPr>
              <p:spPr>
                <a:xfrm>
                  <a:off x="6377654" y="3464813"/>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20" name="Freeform: Shape 2619">
                  <a:extLst>
                    <a:ext uri="{FF2B5EF4-FFF2-40B4-BE49-F238E27FC236}">
                      <a16:creationId xmlns:a16="http://schemas.microsoft.com/office/drawing/2014/main" id="{AC1EA0B8-12D5-F313-8117-DABAE259D4A5}"/>
                    </a:ext>
                  </a:extLst>
                </p:cNvPr>
                <p:cNvSpPr/>
                <p:nvPr/>
              </p:nvSpPr>
              <p:spPr>
                <a:xfrm>
                  <a:off x="6346793" y="349662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7" name="Graphic 1443">
                <a:extLst>
                  <a:ext uri="{FF2B5EF4-FFF2-40B4-BE49-F238E27FC236}">
                    <a16:creationId xmlns:a16="http://schemas.microsoft.com/office/drawing/2014/main" id="{F00CFEB3-6D95-7356-5820-6DAF9E4AD8A1}"/>
                  </a:ext>
                </a:extLst>
              </p:cNvPr>
              <p:cNvGrpSpPr/>
              <p:nvPr/>
            </p:nvGrpSpPr>
            <p:grpSpPr>
              <a:xfrm>
                <a:off x="6578822" y="3550443"/>
                <a:ext cx="61817" cy="63722"/>
                <a:chOff x="6578822" y="3550443"/>
                <a:chExt cx="61817" cy="63722"/>
              </a:xfrm>
            </p:grpSpPr>
            <p:sp>
              <p:nvSpPr>
                <p:cNvPr id="2617" name="Freeform: Shape 2616">
                  <a:extLst>
                    <a:ext uri="{FF2B5EF4-FFF2-40B4-BE49-F238E27FC236}">
                      <a16:creationId xmlns:a16="http://schemas.microsoft.com/office/drawing/2014/main" id="{42FBA969-D284-2763-7F5A-DA887354C7EE}"/>
                    </a:ext>
                  </a:extLst>
                </p:cNvPr>
                <p:cNvSpPr/>
                <p:nvPr/>
              </p:nvSpPr>
              <p:spPr>
                <a:xfrm>
                  <a:off x="6609683"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8" name="Freeform: Shape 2617">
                  <a:extLst>
                    <a:ext uri="{FF2B5EF4-FFF2-40B4-BE49-F238E27FC236}">
                      <a16:creationId xmlns:a16="http://schemas.microsoft.com/office/drawing/2014/main" id="{CBEB81CB-2F82-2CA5-F0B6-6AF12079B986}"/>
                    </a:ext>
                  </a:extLst>
                </p:cNvPr>
                <p:cNvSpPr/>
                <p:nvPr/>
              </p:nvSpPr>
              <p:spPr>
                <a:xfrm>
                  <a:off x="6578822"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8" name="Graphic 1443">
                <a:extLst>
                  <a:ext uri="{FF2B5EF4-FFF2-40B4-BE49-F238E27FC236}">
                    <a16:creationId xmlns:a16="http://schemas.microsoft.com/office/drawing/2014/main" id="{216AF0EF-8380-19AE-F155-1B486E50DCC3}"/>
                  </a:ext>
                </a:extLst>
              </p:cNvPr>
              <p:cNvGrpSpPr/>
              <p:nvPr/>
            </p:nvGrpSpPr>
            <p:grpSpPr>
              <a:xfrm>
                <a:off x="6643211" y="3550443"/>
                <a:ext cx="61817" cy="63722"/>
                <a:chOff x="6643211" y="3550443"/>
                <a:chExt cx="61817" cy="63722"/>
              </a:xfrm>
            </p:grpSpPr>
            <p:sp>
              <p:nvSpPr>
                <p:cNvPr id="2615" name="Freeform: Shape 2614">
                  <a:extLst>
                    <a:ext uri="{FF2B5EF4-FFF2-40B4-BE49-F238E27FC236}">
                      <a16:creationId xmlns:a16="http://schemas.microsoft.com/office/drawing/2014/main" id="{06DEC7BB-BBE1-6C4E-5E1F-4CC93236619F}"/>
                    </a:ext>
                  </a:extLst>
                </p:cNvPr>
                <p:cNvSpPr/>
                <p:nvPr/>
              </p:nvSpPr>
              <p:spPr>
                <a:xfrm>
                  <a:off x="6674072"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6" name="Freeform: Shape 2615">
                  <a:extLst>
                    <a:ext uri="{FF2B5EF4-FFF2-40B4-BE49-F238E27FC236}">
                      <a16:creationId xmlns:a16="http://schemas.microsoft.com/office/drawing/2014/main" id="{BF1ABE83-CCD9-4104-6CA4-C04EA94940BD}"/>
                    </a:ext>
                  </a:extLst>
                </p:cNvPr>
                <p:cNvSpPr/>
                <p:nvPr/>
              </p:nvSpPr>
              <p:spPr>
                <a:xfrm>
                  <a:off x="664321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29" name="Graphic 1443">
                <a:extLst>
                  <a:ext uri="{FF2B5EF4-FFF2-40B4-BE49-F238E27FC236}">
                    <a16:creationId xmlns:a16="http://schemas.microsoft.com/office/drawing/2014/main" id="{F972A48A-46A6-D448-FECA-825B0F6455FC}"/>
                  </a:ext>
                </a:extLst>
              </p:cNvPr>
              <p:cNvGrpSpPr/>
              <p:nvPr/>
            </p:nvGrpSpPr>
            <p:grpSpPr>
              <a:xfrm>
                <a:off x="6560248" y="3550443"/>
                <a:ext cx="61817" cy="63722"/>
                <a:chOff x="6560248" y="3550443"/>
                <a:chExt cx="61817" cy="63722"/>
              </a:xfrm>
            </p:grpSpPr>
            <p:sp>
              <p:nvSpPr>
                <p:cNvPr id="2613" name="Freeform: Shape 2612">
                  <a:extLst>
                    <a:ext uri="{FF2B5EF4-FFF2-40B4-BE49-F238E27FC236}">
                      <a16:creationId xmlns:a16="http://schemas.microsoft.com/office/drawing/2014/main" id="{E2F64A70-207A-4792-35BB-0D4525F915D5}"/>
                    </a:ext>
                  </a:extLst>
                </p:cNvPr>
                <p:cNvSpPr/>
                <p:nvPr/>
              </p:nvSpPr>
              <p:spPr>
                <a:xfrm>
                  <a:off x="659120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4" name="Freeform: Shape 2613">
                  <a:extLst>
                    <a:ext uri="{FF2B5EF4-FFF2-40B4-BE49-F238E27FC236}">
                      <a16:creationId xmlns:a16="http://schemas.microsoft.com/office/drawing/2014/main" id="{00E5E6C1-1CF6-3E5B-6351-4F10AA06D648}"/>
                    </a:ext>
                  </a:extLst>
                </p:cNvPr>
                <p:cNvSpPr/>
                <p:nvPr/>
              </p:nvSpPr>
              <p:spPr>
                <a:xfrm>
                  <a:off x="656024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0" name="Graphic 1443">
                <a:extLst>
                  <a:ext uri="{FF2B5EF4-FFF2-40B4-BE49-F238E27FC236}">
                    <a16:creationId xmlns:a16="http://schemas.microsoft.com/office/drawing/2014/main" id="{C6D24BCF-95B3-5799-4841-A43159BED89D}"/>
                  </a:ext>
                </a:extLst>
              </p:cNvPr>
              <p:cNvGrpSpPr/>
              <p:nvPr/>
            </p:nvGrpSpPr>
            <p:grpSpPr>
              <a:xfrm>
                <a:off x="6569583" y="3550443"/>
                <a:ext cx="61817" cy="63722"/>
                <a:chOff x="6569583" y="3550443"/>
                <a:chExt cx="61817" cy="63722"/>
              </a:xfrm>
            </p:grpSpPr>
            <p:sp>
              <p:nvSpPr>
                <p:cNvPr id="2611" name="Freeform: Shape 2610">
                  <a:extLst>
                    <a:ext uri="{FF2B5EF4-FFF2-40B4-BE49-F238E27FC236}">
                      <a16:creationId xmlns:a16="http://schemas.microsoft.com/office/drawing/2014/main" id="{12799654-0A3A-48BF-CC60-873A4A4F611C}"/>
                    </a:ext>
                  </a:extLst>
                </p:cNvPr>
                <p:cNvSpPr/>
                <p:nvPr/>
              </p:nvSpPr>
              <p:spPr>
                <a:xfrm>
                  <a:off x="66004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2" name="Freeform: Shape 2611">
                  <a:extLst>
                    <a:ext uri="{FF2B5EF4-FFF2-40B4-BE49-F238E27FC236}">
                      <a16:creationId xmlns:a16="http://schemas.microsoft.com/office/drawing/2014/main" id="{924DBE96-3934-A528-7A5C-B3A5E454A973}"/>
                    </a:ext>
                  </a:extLst>
                </p:cNvPr>
                <p:cNvSpPr/>
                <p:nvPr/>
              </p:nvSpPr>
              <p:spPr>
                <a:xfrm>
                  <a:off x="656958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1" name="Graphic 1443">
                <a:extLst>
                  <a:ext uri="{FF2B5EF4-FFF2-40B4-BE49-F238E27FC236}">
                    <a16:creationId xmlns:a16="http://schemas.microsoft.com/office/drawing/2014/main" id="{8947A05E-EC15-03AD-3BD1-F5AA09C0FC6D}"/>
                  </a:ext>
                </a:extLst>
              </p:cNvPr>
              <p:cNvGrpSpPr/>
              <p:nvPr/>
            </p:nvGrpSpPr>
            <p:grpSpPr>
              <a:xfrm>
                <a:off x="6588061" y="3550443"/>
                <a:ext cx="61817" cy="63722"/>
                <a:chOff x="6588061" y="3550443"/>
                <a:chExt cx="61817" cy="63722"/>
              </a:xfrm>
            </p:grpSpPr>
            <p:sp>
              <p:nvSpPr>
                <p:cNvPr id="2609" name="Freeform: Shape 2608">
                  <a:extLst>
                    <a:ext uri="{FF2B5EF4-FFF2-40B4-BE49-F238E27FC236}">
                      <a16:creationId xmlns:a16="http://schemas.microsoft.com/office/drawing/2014/main" id="{6FF4112D-9DF9-BCD6-07A1-D7B7C31F87B5}"/>
                    </a:ext>
                  </a:extLst>
                </p:cNvPr>
                <p:cNvSpPr/>
                <p:nvPr/>
              </p:nvSpPr>
              <p:spPr>
                <a:xfrm>
                  <a:off x="661901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10" name="Freeform: Shape 2609">
                  <a:extLst>
                    <a:ext uri="{FF2B5EF4-FFF2-40B4-BE49-F238E27FC236}">
                      <a16:creationId xmlns:a16="http://schemas.microsoft.com/office/drawing/2014/main" id="{E692D5BA-98C9-0278-C575-DAD31C7A4C4A}"/>
                    </a:ext>
                  </a:extLst>
                </p:cNvPr>
                <p:cNvSpPr/>
                <p:nvPr/>
              </p:nvSpPr>
              <p:spPr>
                <a:xfrm>
                  <a:off x="658806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2" name="Graphic 1443">
                <a:extLst>
                  <a:ext uri="{FF2B5EF4-FFF2-40B4-BE49-F238E27FC236}">
                    <a16:creationId xmlns:a16="http://schemas.microsoft.com/office/drawing/2014/main" id="{24A7E579-D8F9-D08A-936E-D4CCBC292249}"/>
                  </a:ext>
                </a:extLst>
              </p:cNvPr>
              <p:cNvGrpSpPr/>
              <p:nvPr/>
            </p:nvGrpSpPr>
            <p:grpSpPr>
              <a:xfrm>
                <a:off x="6612255" y="3550443"/>
                <a:ext cx="61817" cy="63722"/>
                <a:chOff x="6612255" y="3550443"/>
                <a:chExt cx="61817" cy="63722"/>
              </a:xfrm>
            </p:grpSpPr>
            <p:sp>
              <p:nvSpPr>
                <p:cNvPr id="2607" name="Freeform: Shape 2606">
                  <a:extLst>
                    <a:ext uri="{FF2B5EF4-FFF2-40B4-BE49-F238E27FC236}">
                      <a16:creationId xmlns:a16="http://schemas.microsoft.com/office/drawing/2014/main" id="{9CDE40B3-B3D6-14D5-063E-DDFC2BD12EB8}"/>
                    </a:ext>
                  </a:extLst>
                </p:cNvPr>
                <p:cNvSpPr/>
                <p:nvPr/>
              </p:nvSpPr>
              <p:spPr>
                <a:xfrm>
                  <a:off x="664321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8" name="Freeform: Shape 2607">
                  <a:extLst>
                    <a:ext uri="{FF2B5EF4-FFF2-40B4-BE49-F238E27FC236}">
                      <a16:creationId xmlns:a16="http://schemas.microsoft.com/office/drawing/2014/main" id="{01B695CD-8D3D-3243-C0B4-2A58F1B11765}"/>
                    </a:ext>
                  </a:extLst>
                </p:cNvPr>
                <p:cNvSpPr/>
                <p:nvPr/>
              </p:nvSpPr>
              <p:spPr>
                <a:xfrm>
                  <a:off x="6612255"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3" name="Graphic 1443">
                <a:extLst>
                  <a:ext uri="{FF2B5EF4-FFF2-40B4-BE49-F238E27FC236}">
                    <a16:creationId xmlns:a16="http://schemas.microsoft.com/office/drawing/2014/main" id="{F937AEDC-551C-9E64-9396-10CA437664DA}"/>
                  </a:ext>
                </a:extLst>
              </p:cNvPr>
              <p:cNvGrpSpPr/>
              <p:nvPr/>
            </p:nvGrpSpPr>
            <p:grpSpPr>
              <a:xfrm>
                <a:off x="6627780" y="3550443"/>
                <a:ext cx="61817" cy="63722"/>
                <a:chOff x="6627780" y="3550443"/>
                <a:chExt cx="61817" cy="63722"/>
              </a:xfrm>
            </p:grpSpPr>
            <p:sp>
              <p:nvSpPr>
                <p:cNvPr id="2605" name="Freeform: Shape 2604">
                  <a:extLst>
                    <a:ext uri="{FF2B5EF4-FFF2-40B4-BE49-F238E27FC236}">
                      <a16:creationId xmlns:a16="http://schemas.microsoft.com/office/drawing/2014/main" id="{F6BCE206-0218-AD51-7023-D18802568E36}"/>
                    </a:ext>
                  </a:extLst>
                </p:cNvPr>
                <p:cNvSpPr/>
                <p:nvPr/>
              </p:nvSpPr>
              <p:spPr>
                <a:xfrm>
                  <a:off x="665873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6" name="Freeform: Shape 2605">
                  <a:extLst>
                    <a:ext uri="{FF2B5EF4-FFF2-40B4-BE49-F238E27FC236}">
                      <a16:creationId xmlns:a16="http://schemas.microsoft.com/office/drawing/2014/main" id="{CE0910BE-5780-6549-B2E0-971F3DE90F88}"/>
                    </a:ext>
                  </a:extLst>
                </p:cNvPr>
                <p:cNvSpPr/>
                <p:nvPr/>
              </p:nvSpPr>
              <p:spPr>
                <a:xfrm>
                  <a:off x="662778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4" name="Graphic 1443">
                <a:extLst>
                  <a:ext uri="{FF2B5EF4-FFF2-40B4-BE49-F238E27FC236}">
                    <a16:creationId xmlns:a16="http://schemas.microsoft.com/office/drawing/2014/main" id="{C57618AA-2F10-B23B-CE11-D7D1E1F173F0}"/>
                  </a:ext>
                </a:extLst>
              </p:cNvPr>
              <p:cNvGrpSpPr/>
              <p:nvPr/>
            </p:nvGrpSpPr>
            <p:grpSpPr>
              <a:xfrm>
                <a:off x="6603301" y="3550443"/>
                <a:ext cx="61817" cy="63722"/>
                <a:chOff x="6603301" y="3550443"/>
                <a:chExt cx="61817" cy="63722"/>
              </a:xfrm>
            </p:grpSpPr>
            <p:sp>
              <p:nvSpPr>
                <p:cNvPr id="2603" name="Freeform: Shape 2602">
                  <a:extLst>
                    <a:ext uri="{FF2B5EF4-FFF2-40B4-BE49-F238E27FC236}">
                      <a16:creationId xmlns:a16="http://schemas.microsoft.com/office/drawing/2014/main" id="{47F7238D-0CA0-4920-36A3-5A57D6EC122A}"/>
                    </a:ext>
                  </a:extLst>
                </p:cNvPr>
                <p:cNvSpPr/>
                <p:nvPr/>
              </p:nvSpPr>
              <p:spPr>
                <a:xfrm>
                  <a:off x="663425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4" name="Freeform: Shape 2603">
                  <a:extLst>
                    <a:ext uri="{FF2B5EF4-FFF2-40B4-BE49-F238E27FC236}">
                      <a16:creationId xmlns:a16="http://schemas.microsoft.com/office/drawing/2014/main" id="{62F73AB4-D915-6606-5107-57E1800D6E6B}"/>
                    </a:ext>
                  </a:extLst>
                </p:cNvPr>
                <p:cNvSpPr/>
                <p:nvPr/>
              </p:nvSpPr>
              <p:spPr>
                <a:xfrm>
                  <a:off x="660330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5" name="Graphic 1443">
                <a:extLst>
                  <a:ext uri="{FF2B5EF4-FFF2-40B4-BE49-F238E27FC236}">
                    <a16:creationId xmlns:a16="http://schemas.microsoft.com/office/drawing/2014/main" id="{2BD69933-D597-940C-79D7-C89002A96D8E}"/>
                  </a:ext>
                </a:extLst>
              </p:cNvPr>
              <p:cNvGrpSpPr/>
              <p:nvPr/>
            </p:nvGrpSpPr>
            <p:grpSpPr>
              <a:xfrm>
                <a:off x="6652164" y="3550443"/>
                <a:ext cx="61817" cy="63722"/>
                <a:chOff x="6652164" y="3550443"/>
                <a:chExt cx="61817" cy="63722"/>
              </a:xfrm>
            </p:grpSpPr>
            <p:sp>
              <p:nvSpPr>
                <p:cNvPr id="2601" name="Freeform: Shape 2600">
                  <a:extLst>
                    <a:ext uri="{FF2B5EF4-FFF2-40B4-BE49-F238E27FC236}">
                      <a16:creationId xmlns:a16="http://schemas.microsoft.com/office/drawing/2014/main" id="{341F81F7-6F8C-58BF-A98D-97D7B8EECADC}"/>
                    </a:ext>
                  </a:extLst>
                </p:cNvPr>
                <p:cNvSpPr/>
                <p:nvPr/>
              </p:nvSpPr>
              <p:spPr>
                <a:xfrm>
                  <a:off x="6683025"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2" name="Freeform: Shape 2601">
                  <a:extLst>
                    <a:ext uri="{FF2B5EF4-FFF2-40B4-BE49-F238E27FC236}">
                      <a16:creationId xmlns:a16="http://schemas.microsoft.com/office/drawing/2014/main" id="{2F1508A5-1683-104E-1BAE-4BEC393DCC05}"/>
                    </a:ext>
                  </a:extLst>
                </p:cNvPr>
                <p:cNvSpPr/>
                <p:nvPr/>
              </p:nvSpPr>
              <p:spPr>
                <a:xfrm>
                  <a:off x="6652164"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6" name="Graphic 1443">
                <a:extLst>
                  <a:ext uri="{FF2B5EF4-FFF2-40B4-BE49-F238E27FC236}">
                    <a16:creationId xmlns:a16="http://schemas.microsoft.com/office/drawing/2014/main" id="{9ED23E26-0FA1-E452-915D-DA4EAB50FD77}"/>
                  </a:ext>
                </a:extLst>
              </p:cNvPr>
              <p:cNvGrpSpPr/>
              <p:nvPr/>
            </p:nvGrpSpPr>
            <p:grpSpPr>
              <a:xfrm>
                <a:off x="6726269" y="3582352"/>
                <a:ext cx="61817" cy="63627"/>
                <a:chOff x="6726269" y="3582352"/>
                <a:chExt cx="61817" cy="63627"/>
              </a:xfrm>
            </p:grpSpPr>
            <p:sp>
              <p:nvSpPr>
                <p:cNvPr id="2599" name="Freeform: Shape 2598">
                  <a:extLst>
                    <a:ext uri="{FF2B5EF4-FFF2-40B4-BE49-F238E27FC236}">
                      <a16:creationId xmlns:a16="http://schemas.microsoft.com/office/drawing/2014/main" id="{8D4665A6-017C-9A65-DA3A-18D610446560}"/>
                    </a:ext>
                  </a:extLst>
                </p:cNvPr>
                <p:cNvSpPr/>
                <p:nvPr/>
              </p:nvSpPr>
              <p:spPr>
                <a:xfrm>
                  <a:off x="675713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600" name="Freeform: Shape 2599">
                  <a:extLst>
                    <a:ext uri="{FF2B5EF4-FFF2-40B4-BE49-F238E27FC236}">
                      <a16:creationId xmlns:a16="http://schemas.microsoft.com/office/drawing/2014/main" id="{345B01D6-59FE-52C3-6121-22F81C490E20}"/>
                    </a:ext>
                  </a:extLst>
                </p:cNvPr>
                <p:cNvSpPr/>
                <p:nvPr/>
              </p:nvSpPr>
              <p:spPr>
                <a:xfrm>
                  <a:off x="672626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7" name="Graphic 1443">
                <a:extLst>
                  <a:ext uri="{FF2B5EF4-FFF2-40B4-BE49-F238E27FC236}">
                    <a16:creationId xmlns:a16="http://schemas.microsoft.com/office/drawing/2014/main" id="{06F16817-B1C8-5825-7A5B-562B73FE7047}"/>
                  </a:ext>
                </a:extLst>
              </p:cNvPr>
              <p:cNvGrpSpPr/>
              <p:nvPr/>
            </p:nvGrpSpPr>
            <p:grpSpPr>
              <a:xfrm>
                <a:off x="6847141" y="3582352"/>
                <a:ext cx="61817" cy="63627"/>
                <a:chOff x="6847141" y="3582352"/>
                <a:chExt cx="61817" cy="63627"/>
              </a:xfrm>
            </p:grpSpPr>
            <p:sp>
              <p:nvSpPr>
                <p:cNvPr id="2597" name="Freeform: Shape 2596">
                  <a:extLst>
                    <a:ext uri="{FF2B5EF4-FFF2-40B4-BE49-F238E27FC236}">
                      <a16:creationId xmlns:a16="http://schemas.microsoft.com/office/drawing/2014/main" id="{EDD45ECE-4712-65B6-E0A3-64633E5FDC04}"/>
                    </a:ext>
                  </a:extLst>
                </p:cNvPr>
                <p:cNvSpPr/>
                <p:nvPr/>
              </p:nvSpPr>
              <p:spPr>
                <a:xfrm>
                  <a:off x="6878002"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8" name="Freeform: Shape 2597">
                  <a:extLst>
                    <a:ext uri="{FF2B5EF4-FFF2-40B4-BE49-F238E27FC236}">
                      <a16:creationId xmlns:a16="http://schemas.microsoft.com/office/drawing/2014/main" id="{6FA7D2CD-055A-C1D0-8595-4263D3D898F4}"/>
                    </a:ext>
                  </a:extLst>
                </p:cNvPr>
                <p:cNvSpPr/>
                <p:nvPr/>
              </p:nvSpPr>
              <p:spPr>
                <a:xfrm>
                  <a:off x="684714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8" name="Graphic 1443">
                <a:extLst>
                  <a:ext uri="{FF2B5EF4-FFF2-40B4-BE49-F238E27FC236}">
                    <a16:creationId xmlns:a16="http://schemas.microsoft.com/office/drawing/2014/main" id="{BF854067-3503-A786-292E-37F9AB80840B}"/>
                  </a:ext>
                </a:extLst>
              </p:cNvPr>
              <p:cNvGrpSpPr/>
              <p:nvPr/>
            </p:nvGrpSpPr>
            <p:grpSpPr>
              <a:xfrm>
                <a:off x="6819423" y="3582352"/>
                <a:ext cx="61817" cy="63627"/>
                <a:chOff x="6819423" y="3582352"/>
                <a:chExt cx="61817" cy="63627"/>
              </a:xfrm>
            </p:grpSpPr>
            <p:sp>
              <p:nvSpPr>
                <p:cNvPr id="2595" name="Freeform: Shape 2594">
                  <a:extLst>
                    <a:ext uri="{FF2B5EF4-FFF2-40B4-BE49-F238E27FC236}">
                      <a16:creationId xmlns:a16="http://schemas.microsoft.com/office/drawing/2014/main" id="{8351B811-47A6-660C-4DC3-1FA0D9FD1AE9}"/>
                    </a:ext>
                  </a:extLst>
                </p:cNvPr>
                <p:cNvSpPr/>
                <p:nvPr/>
              </p:nvSpPr>
              <p:spPr>
                <a:xfrm>
                  <a:off x="685038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6" name="Freeform: Shape 2595">
                  <a:extLst>
                    <a:ext uri="{FF2B5EF4-FFF2-40B4-BE49-F238E27FC236}">
                      <a16:creationId xmlns:a16="http://schemas.microsoft.com/office/drawing/2014/main" id="{83474526-8BA9-5AF9-043D-86DC33A54525}"/>
                    </a:ext>
                  </a:extLst>
                </p:cNvPr>
                <p:cNvSpPr/>
                <p:nvPr/>
              </p:nvSpPr>
              <p:spPr>
                <a:xfrm>
                  <a:off x="681942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39" name="Graphic 1443">
                <a:extLst>
                  <a:ext uri="{FF2B5EF4-FFF2-40B4-BE49-F238E27FC236}">
                    <a16:creationId xmlns:a16="http://schemas.microsoft.com/office/drawing/2014/main" id="{2D8329D2-78FB-C4CF-BDC3-2E4A542D9D48}"/>
                  </a:ext>
                </a:extLst>
              </p:cNvPr>
              <p:cNvGrpSpPr/>
              <p:nvPr/>
            </p:nvGrpSpPr>
            <p:grpSpPr>
              <a:xfrm>
                <a:off x="6788562" y="3582352"/>
                <a:ext cx="61817" cy="63627"/>
                <a:chOff x="6788562" y="3582352"/>
                <a:chExt cx="61817" cy="63627"/>
              </a:xfrm>
            </p:grpSpPr>
            <p:sp>
              <p:nvSpPr>
                <p:cNvPr id="2593" name="Freeform: Shape 2592">
                  <a:extLst>
                    <a:ext uri="{FF2B5EF4-FFF2-40B4-BE49-F238E27FC236}">
                      <a16:creationId xmlns:a16="http://schemas.microsoft.com/office/drawing/2014/main" id="{0A6962AA-D812-0556-6117-2496609235C9}"/>
                    </a:ext>
                  </a:extLst>
                </p:cNvPr>
                <p:cNvSpPr/>
                <p:nvPr/>
              </p:nvSpPr>
              <p:spPr>
                <a:xfrm>
                  <a:off x="6819423"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4" name="Freeform: Shape 2593">
                  <a:extLst>
                    <a:ext uri="{FF2B5EF4-FFF2-40B4-BE49-F238E27FC236}">
                      <a16:creationId xmlns:a16="http://schemas.microsoft.com/office/drawing/2014/main" id="{A9D6ED36-88C3-7FA3-BE3F-79B2FB1F2D13}"/>
                    </a:ext>
                  </a:extLst>
                </p:cNvPr>
                <p:cNvSpPr/>
                <p:nvPr/>
              </p:nvSpPr>
              <p:spPr>
                <a:xfrm>
                  <a:off x="6788562"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0" name="Graphic 1443">
                <a:extLst>
                  <a:ext uri="{FF2B5EF4-FFF2-40B4-BE49-F238E27FC236}">
                    <a16:creationId xmlns:a16="http://schemas.microsoft.com/office/drawing/2014/main" id="{DD165BF0-0009-9411-8BE4-AAA6B8B6C020}"/>
                  </a:ext>
                </a:extLst>
              </p:cNvPr>
              <p:cNvGrpSpPr/>
              <p:nvPr/>
            </p:nvGrpSpPr>
            <p:grpSpPr>
              <a:xfrm>
                <a:off x="6754939" y="3582352"/>
                <a:ext cx="61817" cy="63627"/>
                <a:chOff x="6754939" y="3582352"/>
                <a:chExt cx="61817" cy="63627"/>
              </a:xfrm>
            </p:grpSpPr>
            <p:sp>
              <p:nvSpPr>
                <p:cNvPr id="2591" name="Freeform: Shape 2590">
                  <a:extLst>
                    <a:ext uri="{FF2B5EF4-FFF2-40B4-BE49-F238E27FC236}">
                      <a16:creationId xmlns:a16="http://schemas.microsoft.com/office/drawing/2014/main" id="{312B22FB-E57E-B567-5349-768022DCBDE6}"/>
                    </a:ext>
                  </a:extLst>
                </p:cNvPr>
                <p:cNvSpPr/>
                <p:nvPr/>
              </p:nvSpPr>
              <p:spPr>
                <a:xfrm>
                  <a:off x="678580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2" name="Freeform: Shape 2591">
                  <a:extLst>
                    <a:ext uri="{FF2B5EF4-FFF2-40B4-BE49-F238E27FC236}">
                      <a16:creationId xmlns:a16="http://schemas.microsoft.com/office/drawing/2014/main" id="{8DF590AE-6838-4290-DD25-4E3486E585AD}"/>
                    </a:ext>
                  </a:extLst>
                </p:cNvPr>
                <p:cNvSpPr/>
                <p:nvPr/>
              </p:nvSpPr>
              <p:spPr>
                <a:xfrm>
                  <a:off x="675493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1" name="Graphic 1443">
                <a:extLst>
                  <a:ext uri="{FF2B5EF4-FFF2-40B4-BE49-F238E27FC236}">
                    <a16:creationId xmlns:a16="http://schemas.microsoft.com/office/drawing/2014/main" id="{5D15A1AD-7FE8-C4EB-68DA-6F956766FA48}"/>
                  </a:ext>
                </a:extLst>
              </p:cNvPr>
              <p:cNvGrpSpPr/>
              <p:nvPr/>
            </p:nvGrpSpPr>
            <p:grpSpPr>
              <a:xfrm>
                <a:off x="6765321" y="3582352"/>
                <a:ext cx="61817" cy="63627"/>
                <a:chOff x="6765321" y="3582352"/>
                <a:chExt cx="61817" cy="63627"/>
              </a:xfrm>
            </p:grpSpPr>
            <p:sp>
              <p:nvSpPr>
                <p:cNvPr id="2589" name="Freeform: Shape 2588">
                  <a:extLst>
                    <a:ext uri="{FF2B5EF4-FFF2-40B4-BE49-F238E27FC236}">
                      <a16:creationId xmlns:a16="http://schemas.microsoft.com/office/drawing/2014/main" id="{10670CC2-2CE9-B28C-576B-187785E16F4F}"/>
                    </a:ext>
                  </a:extLst>
                </p:cNvPr>
                <p:cNvSpPr/>
                <p:nvPr/>
              </p:nvSpPr>
              <p:spPr>
                <a:xfrm>
                  <a:off x="6796278"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90" name="Freeform: Shape 2589">
                  <a:extLst>
                    <a:ext uri="{FF2B5EF4-FFF2-40B4-BE49-F238E27FC236}">
                      <a16:creationId xmlns:a16="http://schemas.microsoft.com/office/drawing/2014/main" id="{9185713A-88C6-130A-CC60-25D7B4A55EE4}"/>
                    </a:ext>
                  </a:extLst>
                </p:cNvPr>
                <p:cNvSpPr/>
                <p:nvPr/>
              </p:nvSpPr>
              <p:spPr>
                <a:xfrm>
                  <a:off x="676532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2" name="Graphic 1443">
                <a:extLst>
                  <a:ext uri="{FF2B5EF4-FFF2-40B4-BE49-F238E27FC236}">
                    <a16:creationId xmlns:a16="http://schemas.microsoft.com/office/drawing/2014/main" id="{F076E78E-346D-BB27-E713-8261B5578FE8}"/>
                  </a:ext>
                </a:extLst>
              </p:cNvPr>
              <p:cNvGrpSpPr/>
              <p:nvPr/>
            </p:nvGrpSpPr>
            <p:grpSpPr>
              <a:xfrm>
                <a:off x="6775799" y="3582352"/>
                <a:ext cx="61817" cy="63627"/>
                <a:chOff x="6775799" y="3582352"/>
                <a:chExt cx="61817" cy="63627"/>
              </a:xfrm>
            </p:grpSpPr>
            <p:sp>
              <p:nvSpPr>
                <p:cNvPr id="2587" name="Freeform: Shape 2586">
                  <a:extLst>
                    <a:ext uri="{FF2B5EF4-FFF2-40B4-BE49-F238E27FC236}">
                      <a16:creationId xmlns:a16="http://schemas.microsoft.com/office/drawing/2014/main" id="{C5731FF4-E694-8C82-B974-8672C8C50B27}"/>
                    </a:ext>
                  </a:extLst>
                </p:cNvPr>
                <p:cNvSpPr/>
                <p:nvPr/>
              </p:nvSpPr>
              <p:spPr>
                <a:xfrm>
                  <a:off x="680666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8" name="Freeform: Shape 2587">
                  <a:extLst>
                    <a:ext uri="{FF2B5EF4-FFF2-40B4-BE49-F238E27FC236}">
                      <a16:creationId xmlns:a16="http://schemas.microsoft.com/office/drawing/2014/main" id="{53CA3434-88B2-0A2E-53B9-AFF9EEA37565}"/>
                    </a:ext>
                  </a:extLst>
                </p:cNvPr>
                <p:cNvSpPr/>
                <p:nvPr/>
              </p:nvSpPr>
              <p:spPr>
                <a:xfrm>
                  <a:off x="677579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3" name="Graphic 1443">
                <a:extLst>
                  <a:ext uri="{FF2B5EF4-FFF2-40B4-BE49-F238E27FC236}">
                    <a16:creationId xmlns:a16="http://schemas.microsoft.com/office/drawing/2014/main" id="{60C56AA8-121A-BD2D-4A28-6279E8393720}"/>
                  </a:ext>
                </a:extLst>
              </p:cNvPr>
              <p:cNvGrpSpPr/>
              <p:nvPr/>
            </p:nvGrpSpPr>
            <p:grpSpPr>
              <a:xfrm>
                <a:off x="6925722" y="3601211"/>
                <a:ext cx="61817" cy="63722"/>
                <a:chOff x="6925722" y="3601211"/>
                <a:chExt cx="61817" cy="63722"/>
              </a:xfrm>
            </p:grpSpPr>
            <p:sp>
              <p:nvSpPr>
                <p:cNvPr id="2585" name="Freeform: Shape 2584">
                  <a:extLst>
                    <a:ext uri="{FF2B5EF4-FFF2-40B4-BE49-F238E27FC236}">
                      <a16:creationId xmlns:a16="http://schemas.microsoft.com/office/drawing/2014/main" id="{EC914C0D-378E-120C-E305-7EDC893BF3A2}"/>
                    </a:ext>
                  </a:extLst>
                </p:cNvPr>
                <p:cNvSpPr/>
                <p:nvPr/>
              </p:nvSpPr>
              <p:spPr>
                <a:xfrm>
                  <a:off x="695658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6" name="Freeform: Shape 2585">
                  <a:extLst>
                    <a:ext uri="{FF2B5EF4-FFF2-40B4-BE49-F238E27FC236}">
                      <a16:creationId xmlns:a16="http://schemas.microsoft.com/office/drawing/2014/main" id="{406919C3-FE73-CFB6-3432-C4B93F296A34}"/>
                    </a:ext>
                  </a:extLst>
                </p:cNvPr>
                <p:cNvSpPr/>
                <p:nvPr/>
              </p:nvSpPr>
              <p:spPr>
                <a:xfrm>
                  <a:off x="692572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4" name="Graphic 1443">
                <a:extLst>
                  <a:ext uri="{FF2B5EF4-FFF2-40B4-BE49-F238E27FC236}">
                    <a16:creationId xmlns:a16="http://schemas.microsoft.com/office/drawing/2014/main" id="{A4973396-BB6A-9190-5528-18BE0AF67696}"/>
                  </a:ext>
                </a:extLst>
              </p:cNvPr>
              <p:cNvGrpSpPr/>
              <p:nvPr/>
            </p:nvGrpSpPr>
            <p:grpSpPr>
              <a:xfrm>
                <a:off x="6915816" y="3601211"/>
                <a:ext cx="61817" cy="63722"/>
                <a:chOff x="6915816" y="3601211"/>
                <a:chExt cx="61817" cy="63722"/>
              </a:xfrm>
            </p:grpSpPr>
            <p:sp>
              <p:nvSpPr>
                <p:cNvPr id="2583" name="Freeform: Shape 2582">
                  <a:extLst>
                    <a:ext uri="{FF2B5EF4-FFF2-40B4-BE49-F238E27FC236}">
                      <a16:creationId xmlns:a16="http://schemas.microsoft.com/office/drawing/2014/main" id="{8AB12BC1-E7A0-86B0-8FF9-099D7FF1BB63}"/>
                    </a:ext>
                  </a:extLst>
                </p:cNvPr>
                <p:cNvSpPr/>
                <p:nvPr/>
              </p:nvSpPr>
              <p:spPr>
                <a:xfrm>
                  <a:off x="6946677"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4" name="Freeform: Shape 2583">
                  <a:extLst>
                    <a:ext uri="{FF2B5EF4-FFF2-40B4-BE49-F238E27FC236}">
                      <a16:creationId xmlns:a16="http://schemas.microsoft.com/office/drawing/2014/main" id="{E987CAE9-AC7B-D901-7304-F2118ADAF0AE}"/>
                    </a:ext>
                  </a:extLst>
                </p:cNvPr>
                <p:cNvSpPr/>
                <p:nvPr/>
              </p:nvSpPr>
              <p:spPr>
                <a:xfrm>
                  <a:off x="6915816"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5" name="Graphic 1443">
                <a:extLst>
                  <a:ext uri="{FF2B5EF4-FFF2-40B4-BE49-F238E27FC236}">
                    <a16:creationId xmlns:a16="http://schemas.microsoft.com/office/drawing/2014/main" id="{BF67AE5B-F6F5-41C5-48A5-89A4FF67A1D4}"/>
                  </a:ext>
                </a:extLst>
              </p:cNvPr>
              <p:cNvGrpSpPr/>
              <p:nvPr/>
            </p:nvGrpSpPr>
            <p:grpSpPr>
              <a:xfrm>
                <a:off x="6905815" y="3601211"/>
                <a:ext cx="61817" cy="63722"/>
                <a:chOff x="6905815" y="3601211"/>
                <a:chExt cx="61817" cy="63722"/>
              </a:xfrm>
            </p:grpSpPr>
            <p:sp>
              <p:nvSpPr>
                <p:cNvPr id="2581" name="Freeform: Shape 2580">
                  <a:extLst>
                    <a:ext uri="{FF2B5EF4-FFF2-40B4-BE49-F238E27FC236}">
                      <a16:creationId xmlns:a16="http://schemas.microsoft.com/office/drawing/2014/main" id="{9AC17B0E-E5F6-155A-36DE-2A5D8A5CDC54}"/>
                    </a:ext>
                  </a:extLst>
                </p:cNvPr>
                <p:cNvSpPr/>
                <p:nvPr/>
              </p:nvSpPr>
              <p:spPr>
                <a:xfrm>
                  <a:off x="6936771"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2" name="Freeform: Shape 2581">
                  <a:extLst>
                    <a:ext uri="{FF2B5EF4-FFF2-40B4-BE49-F238E27FC236}">
                      <a16:creationId xmlns:a16="http://schemas.microsoft.com/office/drawing/2014/main" id="{85C7BB9A-A9D6-7915-BFC5-2D0F68E56D48}"/>
                    </a:ext>
                  </a:extLst>
                </p:cNvPr>
                <p:cNvSpPr/>
                <p:nvPr/>
              </p:nvSpPr>
              <p:spPr>
                <a:xfrm>
                  <a:off x="6905815"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6" name="Graphic 1443">
                <a:extLst>
                  <a:ext uri="{FF2B5EF4-FFF2-40B4-BE49-F238E27FC236}">
                    <a16:creationId xmlns:a16="http://schemas.microsoft.com/office/drawing/2014/main" id="{CF01528A-1320-D439-625D-611D42AE2595}"/>
                  </a:ext>
                </a:extLst>
              </p:cNvPr>
              <p:cNvGrpSpPr/>
              <p:nvPr/>
            </p:nvGrpSpPr>
            <p:grpSpPr>
              <a:xfrm>
                <a:off x="6946677" y="3601211"/>
                <a:ext cx="61817" cy="63722"/>
                <a:chOff x="6946677" y="3601211"/>
                <a:chExt cx="61817" cy="63722"/>
              </a:xfrm>
            </p:grpSpPr>
            <p:sp>
              <p:nvSpPr>
                <p:cNvPr id="2579" name="Freeform: Shape 2578">
                  <a:extLst>
                    <a:ext uri="{FF2B5EF4-FFF2-40B4-BE49-F238E27FC236}">
                      <a16:creationId xmlns:a16="http://schemas.microsoft.com/office/drawing/2014/main" id="{2F47C3C1-93AE-EBE2-DE5A-65430A81217D}"/>
                    </a:ext>
                  </a:extLst>
                </p:cNvPr>
                <p:cNvSpPr/>
                <p:nvPr/>
              </p:nvSpPr>
              <p:spPr>
                <a:xfrm>
                  <a:off x="6977634"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80" name="Freeform: Shape 2579">
                  <a:extLst>
                    <a:ext uri="{FF2B5EF4-FFF2-40B4-BE49-F238E27FC236}">
                      <a16:creationId xmlns:a16="http://schemas.microsoft.com/office/drawing/2014/main" id="{2F71F7E4-E11A-BF6D-E8FB-C5BB24C6CD2E}"/>
                    </a:ext>
                  </a:extLst>
                </p:cNvPr>
                <p:cNvSpPr/>
                <p:nvPr/>
              </p:nvSpPr>
              <p:spPr>
                <a:xfrm>
                  <a:off x="694667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7" name="Graphic 1443">
                <a:extLst>
                  <a:ext uri="{FF2B5EF4-FFF2-40B4-BE49-F238E27FC236}">
                    <a16:creationId xmlns:a16="http://schemas.microsoft.com/office/drawing/2014/main" id="{2B3DF6AD-F20A-4A8A-AA9A-8105435C6362}"/>
                  </a:ext>
                </a:extLst>
              </p:cNvPr>
              <p:cNvGrpSpPr/>
              <p:nvPr/>
            </p:nvGrpSpPr>
            <p:grpSpPr>
              <a:xfrm>
                <a:off x="6967632" y="3601211"/>
                <a:ext cx="61817" cy="63722"/>
                <a:chOff x="6967632" y="3601211"/>
                <a:chExt cx="61817" cy="63722"/>
              </a:xfrm>
            </p:grpSpPr>
            <p:sp>
              <p:nvSpPr>
                <p:cNvPr id="2577" name="Freeform: Shape 2576">
                  <a:extLst>
                    <a:ext uri="{FF2B5EF4-FFF2-40B4-BE49-F238E27FC236}">
                      <a16:creationId xmlns:a16="http://schemas.microsoft.com/office/drawing/2014/main" id="{D55C3F9A-4B2A-9A30-1576-AC613236A1F1}"/>
                    </a:ext>
                  </a:extLst>
                </p:cNvPr>
                <p:cNvSpPr/>
                <p:nvPr/>
              </p:nvSpPr>
              <p:spPr>
                <a:xfrm>
                  <a:off x="699858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8" name="Freeform: Shape 2577">
                  <a:extLst>
                    <a:ext uri="{FF2B5EF4-FFF2-40B4-BE49-F238E27FC236}">
                      <a16:creationId xmlns:a16="http://schemas.microsoft.com/office/drawing/2014/main" id="{3C90ABB3-1779-E628-A2AE-FC1D7E9743BB}"/>
                    </a:ext>
                  </a:extLst>
                </p:cNvPr>
                <p:cNvSpPr/>
                <p:nvPr/>
              </p:nvSpPr>
              <p:spPr>
                <a:xfrm>
                  <a:off x="696763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8" name="Graphic 1443">
                <a:extLst>
                  <a:ext uri="{FF2B5EF4-FFF2-40B4-BE49-F238E27FC236}">
                    <a16:creationId xmlns:a16="http://schemas.microsoft.com/office/drawing/2014/main" id="{B2E3468B-6C53-6853-89D6-17D4A29F5A41}"/>
                  </a:ext>
                </a:extLst>
              </p:cNvPr>
              <p:cNvGrpSpPr/>
              <p:nvPr/>
            </p:nvGrpSpPr>
            <p:grpSpPr>
              <a:xfrm>
                <a:off x="6956583" y="3601211"/>
                <a:ext cx="61817" cy="63722"/>
                <a:chOff x="6956583" y="3601211"/>
                <a:chExt cx="61817" cy="63722"/>
              </a:xfrm>
            </p:grpSpPr>
            <p:sp>
              <p:nvSpPr>
                <p:cNvPr id="2575" name="Freeform: Shape 2574">
                  <a:extLst>
                    <a:ext uri="{FF2B5EF4-FFF2-40B4-BE49-F238E27FC236}">
                      <a16:creationId xmlns:a16="http://schemas.microsoft.com/office/drawing/2014/main" id="{B595F592-8869-8BEC-5C77-ACFFF9496FAD}"/>
                    </a:ext>
                  </a:extLst>
                </p:cNvPr>
                <p:cNvSpPr/>
                <p:nvPr/>
              </p:nvSpPr>
              <p:spPr>
                <a:xfrm>
                  <a:off x="6987540"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6" name="Freeform: Shape 2575">
                  <a:extLst>
                    <a:ext uri="{FF2B5EF4-FFF2-40B4-BE49-F238E27FC236}">
                      <a16:creationId xmlns:a16="http://schemas.microsoft.com/office/drawing/2014/main" id="{E21206FF-F031-FEE7-15CC-9EB4594933E4}"/>
                    </a:ext>
                  </a:extLst>
                </p:cNvPr>
                <p:cNvSpPr/>
                <p:nvPr/>
              </p:nvSpPr>
              <p:spPr>
                <a:xfrm>
                  <a:off x="6956583"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49" name="Graphic 1443">
                <a:extLst>
                  <a:ext uri="{FF2B5EF4-FFF2-40B4-BE49-F238E27FC236}">
                    <a16:creationId xmlns:a16="http://schemas.microsoft.com/office/drawing/2014/main" id="{27195A28-028C-EA91-627C-1A0FC76E4A28}"/>
                  </a:ext>
                </a:extLst>
              </p:cNvPr>
              <p:cNvGrpSpPr/>
              <p:nvPr/>
            </p:nvGrpSpPr>
            <p:grpSpPr>
              <a:xfrm>
                <a:off x="7005637" y="3601211"/>
                <a:ext cx="61817" cy="63722"/>
                <a:chOff x="7005637" y="3601211"/>
                <a:chExt cx="61817" cy="63722"/>
              </a:xfrm>
            </p:grpSpPr>
            <p:sp>
              <p:nvSpPr>
                <p:cNvPr id="2573" name="Freeform: Shape 2572">
                  <a:extLst>
                    <a:ext uri="{FF2B5EF4-FFF2-40B4-BE49-F238E27FC236}">
                      <a16:creationId xmlns:a16="http://schemas.microsoft.com/office/drawing/2014/main" id="{A5D1C9B1-1E07-4D57-2085-D36B3411D444}"/>
                    </a:ext>
                  </a:extLst>
                </p:cNvPr>
                <p:cNvSpPr/>
                <p:nvPr/>
              </p:nvSpPr>
              <p:spPr>
                <a:xfrm>
                  <a:off x="703659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4" name="Freeform: Shape 2573">
                  <a:extLst>
                    <a:ext uri="{FF2B5EF4-FFF2-40B4-BE49-F238E27FC236}">
                      <a16:creationId xmlns:a16="http://schemas.microsoft.com/office/drawing/2014/main" id="{B86A71A7-0D2E-AF16-675C-80DFCF3C137B}"/>
                    </a:ext>
                  </a:extLst>
                </p:cNvPr>
                <p:cNvSpPr/>
                <p:nvPr/>
              </p:nvSpPr>
              <p:spPr>
                <a:xfrm>
                  <a:off x="700563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0" name="Graphic 1443">
                <a:extLst>
                  <a:ext uri="{FF2B5EF4-FFF2-40B4-BE49-F238E27FC236}">
                    <a16:creationId xmlns:a16="http://schemas.microsoft.com/office/drawing/2014/main" id="{A30AE7FB-D5D0-54FA-9535-07E1922655A5}"/>
                  </a:ext>
                </a:extLst>
              </p:cNvPr>
              <p:cNvGrpSpPr/>
              <p:nvPr/>
            </p:nvGrpSpPr>
            <p:grpSpPr>
              <a:xfrm>
                <a:off x="7030688" y="3601211"/>
                <a:ext cx="61817" cy="63722"/>
                <a:chOff x="7030688" y="3601211"/>
                <a:chExt cx="61817" cy="63722"/>
              </a:xfrm>
            </p:grpSpPr>
            <p:sp>
              <p:nvSpPr>
                <p:cNvPr id="2571" name="Freeform: Shape 2570">
                  <a:extLst>
                    <a:ext uri="{FF2B5EF4-FFF2-40B4-BE49-F238E27FC236}">
                      <a16:creationId xmlns:a16="http://schemas.microsoft.com/office/drawing/2014/main" id="{5948127E-7119-8B4D-90A6-6775B1CE401F}"/>
                    </a:ext>
                  </a:extLst>
                </p:cNvPr>
                <p:cNvSpPr/>
                <p:nvPr/>
              </p:nvSpPr>
              <p:spPr>
                <a:xfrm>
                  <a:off x="706154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2" name="Freeform: Shape 2571">
                  <a:extLst>
                    <a:ext uri="{FF2B5EF4-FFF2-40B4-BE49-F238E27FC236}">
                      <a16:creationId xmlns:a16="http://schemas.microsoft.com/office/drawing/2014/main" id="{79E24180-D9E1-D693-42DD-49201AF95289}"/>
                    </a:ext>
                  </a:extLst>
                </p:cNvPr>
                <p:cNvSpPr/>
                <p:nvPr/>
              </p:nvSpPr>
              <p:spPr>
                <a:xfrm>
                  <a:off x="7030688"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1" name="Graphic 1443">
                <a:extLst>
                  <a:ext uri="{FF2B5EF4-FFF2-40B4-BE49-F238E27FC236}">
                    <a16:creationId xmlns:a16="http://schemas.microsoft.com/office/drawing/2014/main" id="{38A4E842-1836-552A-E51F-0DE009A67639}"/>
                  </a:ext>
                </a:extLst>
              </p:cNvPr>
              <p:cNvGrpSpPr/>
              <p:nvPr/>
            </p:nvGrpSpPr>
            <p:grpSpPr>
              <a:xfrm>
                <a:off x="7043356" y="3617880"/>
                <a:ext cx="61817" cy="63722"/>
                <a:chOff x="7043356" y="3617880"/>
                <a:chExt cx="61817" cy="63722"/>
              </a:xfrm>
            </p:grpSpPr>
            <p:sp>
              <p:nvSpPr>
                <p:cNvPr id="2569" name="Freeform: Shape 2568">
                  <a:extLst>
                    <a:ext uri="{FF2B5EF4-FFF2-40B4-BE49-F238E27FC236}">
                      <a16:creationId xmlns:a16="http://schemas.microsoft.com/office/drawing/2014/main" id="{151B3363-E468-F3E0-4568-703E2FC25D77}"/>
                    </a:ext>
                  </a:extLst>
                </p:cNvPr>
                <p:cNvSpPr/>
                <p:nvPr/>
              </p:nvSpPr>
              <p:spPr>
                <a:xfrm>
                  <a:off x="707431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70" name="Freeform: Shape 2569">
                  <a:extLst>
                    <a:ext uri="{FF2B5EF4-FFF2-40B4-BE49-F238E27FC236}">
                      <a16:creationId xmlns:a16="http://schemas.microsoft.com/office/drawing/2014/main" id="{0F59F4D5-6DC2-4438-FAB8-25164FD78A29}"/>
                    </a:ext>
                  </a:extLst>
                </p:cNvPr>
                <p:cNvSpPr/>
                <p:nvPr/>
              </p:nvSpPr>
              <p:spPr>
                <a:xfrm>
                  <a:off x="7043356"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2" name="Graphic 1443">
                <a:extLst>
                  <a:ext uri="{FF2B5EF4-FFF2-40B4-BE49-F238E27FC236}">
                    <a16:creationId xmlns:a16="http://schemas.microsoft.com/office/drawing/2014/main" id="{EA214470-6267-ED33-1982-24A9C2B3650D}"/>
                  </a:ext>
                </a:extLst>
              </p:cNvPr>
              <p:cNvGrpSpPr/>
              <p:nvPr/>
            </p:nvGrpSpPr>
            <p:grpSpPr>
              <a:xfrm>
                <a:off x="7053072" y="3617880"/>
                <a:ext cx="61817" cy="63722"/>
                <a:chOff x="7053072" y="3617880"/>
                <a:chExt cx="61817" cy="63722"/>
              </a:xfrm>
            </p:grpSpPr>
            <p:sp>
              <p:nvSpPr>
                <p:cNvPr id="2567" name="Freeform: Shape 2566">
                  <a:extLst>
                    <a:ext uri="{FF2B5EF4-FFF2-40B4-BE49-F238E27FC236}">
                      <a16:creationId xmlns:a16="http://schemas.microsoft.com/office/drawing/2014/main" id="{B8186A67-9668-EAEE-9FFB-8641AD5ED580}"/>
                    </a:ext>
                  </a:extLst>
                </p:cNvPr>
                <p:cNvSpPr/>
                <p:nvPr/>
              </p:nvSpPr>
              <p:spPr>
                <a:xfrm>
                  <a:off x="7083933"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8" name="Freeform: Shape 2567">
                  <a:extLst>
                    <a:ext uri="{FF2B5EF4-FFF2-40B4-BE49-F238E27FC236}">
                      <a16:creationId xmlns:a16="http://schemas.microsoft.com/office/drawing/2014/main" id="{7A2BE7FD-72BA-A478-D718-8CA4A6D2774D}"/>
                    </a:ext>
                  </a:extLst>
                </p:cNvPr>
                <p:cNvSpPr/>
                <p:nvPr/>
              </p:nvSpPr>
              <p:spPr>
                <a:xfrm>
                  <a:off x="7053072"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3" name="Graphic 1443">
                <a:extLst>
                  <a:ext uri="{FF2B5EF4-FFF2-40B4-BE49-F238E27FC236}">
                    <a16:creationId xmlns:a16="http://schemas.microsoft.com/office/drawing/2014/main" id="{467ABF3C-925B-1565-4CD4-5F8F4D91F651}"/>
                  </a:ext>
                </a:extLst>
              </p:cNvPr>
              <p:cNvGrpSpPr/>
              <p:nvPr/>
            </p:nvGrpSpPr>
            <p:grpSpPr>
              <a:xfrm>
                <a:off x="7071931" y="3617880"/>
                <a:ext cx="61817" cy="63722"/>
                <a:chOff x="7071931" y="3617880"/>
                <a:chExt cx="61817" cy="63722"/>
              </a:xfrm>
            </p:grpSpPr>
            <p:sp>
              <p:nvSpPr>
                <p:cNvPr id="2565" name="Freeform: Shape 2564">
                  <a:extLst>
                    <a:ext uri="{FF2B5EF4-FFF2-40B4-BE49-F238E27FC236}">
                      <a16:creationId xmlns:a16="http://schemas.microsoft.com/office/drawing/2014/main" id="{972B144A-BAD8-C61C-133E-27EF72C30919}"/>
                    </a:ext>
                  </a:extLst>
                </p:cNvPr>
                <p:cNvSpPr/>
                <p:nvPr/>
              </p:nvSpPr>
              <p:spPr>
                <a:xfrm>
                  <a:off x="710279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6" name="Freeform: Shape 2565">
                  <a:extLst>
                    <a:ext uri="{FF2B5EF4-FFF2-40B4-BE49-F238E27FC236}">
                      <a16:creationId xmlns:a16="http://schemas.microsoft.com/office/drawing/2014/main" id="{E835BA6A-3684-08C7-D4DC-5E19B3779209}"/>
                    </a:ext>
                  </a:extLst>
                </p:cNvPr>
                <p:cNvSpPr/>
                <p:nvPr/>
              </p:nvSpPr>
              <p:spPr>
                <a:xfrm>
                  <a:off x="7071931"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4" name="Graphic 1443">
                <a:extLst>
                  <a:ext uri="{FF2B5EF4-FFF2-40B4-BE49-F238E27FC236}">
                    <a16:creationId xmlns:a16="http://schemas.microsoft.com/office/drawing/2014/main" id="{BB5C13BD-95F8-436D-B5E6-D543AA38AFA7}"/>
                  </a:ext>
                </a:extLst>
              </p:cNvPr>
              <p:cNvGrpSpPr/>
              <p:nvPr/>
            </p:nvGrpSpPr>
            <p:grpSpPr>
              <a:xfrm>
                <a:off x="7083933" y="3636073"/>
                <a:ext cx="61817" cy="63627"/>
                <a:chOff x="7083933" y="3636073"/>
                <a:chExt cx="61817" cy="63627"/>
              </a:xfrm>
            </p:grpSpPr>
            <p:sp>
              <p:nvSpPr>
                <p:cNvPr id="2563" name="Freeform: Shape 2562">
                  <a:extLst>
                    <a:ext uri="{FF2B5EF4-FFF2-40B4-BE49-F238E27FC236}">
                      <a16:creationId xmlns:a16="http://schemas.microsoft.com/office/drawing/2014/main" id="{30A53D6E-E450-35AE-D65A-9C94CD1A92FC}"/>
                    </a:ext>
                  </a:extLst>
                </p:cNvPr>
                <p:cNvSpPr/>
                <p:nvPr/>
              </p:nvSpPr>
              <p:spPr>
                <a:xfrm>
                  <a:off x="7114889"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4" name="Freeform: Shape 2563">
                  <a:extLst>
                    <a:ext uri="{FF2B5EF4-FFF2-40B4-BE49-F238E27FC236}">
                      <a16:creationId xmlns:a16="http://schemas.microsoft.com/office/drawing/2014/main" id="{4764A90F-CBD8-FE14-6525-9596098B3276}"/>
                    </a:ext>
                  </a:extLst>
                </p:cNvPr>
                <p:cNvSpPr/>
                <p:nvPr/>
              </p:nvSpPr>
              <p:spPr>
                <a:xfrm>
                  <a:off x="7083933"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5" name="Graphic 1443">
                <a:extLst>
                  <a:ext uri="{FF2B5EF4-FFF2-40B4-BE49-F238E27FC236}">
                    <a16:creationId xmlns:a16="http://schemas.microsoft.com/office/drawing/2014/main" id="{90FB4765-31E0-D2B8-6CF6-4B1667EFB2CD}"/>
                  </a:ext>
                </a:extLst>
              </p:cNvPr>
              <p:cNvGrpSpPr/>
              <p:nvPr/>
            </p:nvGrpSpPr>
            <p:grpSpPr>
              <a:xfrm>
                <a:off x="7197756" y="3711987"/>
                <a:ext cx="61817" cy="63722"/>
                <a:chOff x="7197756" y="3711987"/>
                <a:chExt cx="61817" cy="63722"/>
              </a:xfrm>
            </p:grpSpPr>
            <p:sp>
              <p:nvSpPr>
                <p:cNvPr id="2561" name="Freeform: Shape 2560">
                  <a:extLst>
                    <a:ext uri="{FF2B5EF4-FFF2-40B4-BE49-F238E27FC236}">
                      <a16:creationId xmlns:a16="http://schemas.microsoft.com/office/drawing/2014/main" id="{272DB24D-C6F3-E17D-4EFC-3E6B303213E5}"/>
                    </a:ext>
                  </a:extLst>
                </p:cNvPr>
                <p:cNvSpPr/>
                <p:nvPr/>
              </p:nvSpPr>
              <p:spPr>
                <a:xfrm>
                  <a:off x="722871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2" name="Freeform: Shape 2561">
                  <a:extLst>
                    <a:ext uri="{FF2B5EF4-FFF2-40B4-BE49-F238E27FC236}">
                      <a16:creationId xmlns:a16="http://schemas.microsoft.com/office/drawing/2014/main" id="{DEC5FE54-548F-C55D-13C2-F0AF286FE721}"/>
                    </a:ext>
                  </a:extLst>
                </p:cNvPr>
                <p:cNvSpPr/>
                <p:nvPr/>
              </p:nvSpPr>
              <p:spPr>
                <a:xfrm>
                  <a:off x="7197756"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6" name="Graphic 1443">
                <a:extLst>
                  <a:ext uri="{FF2B5EF4-FFF2-40B4-BE49-F238E27FC236}">
                    <a16:creationId xmlns:a16="http://schemas.microsoft.com/office/drawing/2014/main" id="{9F2A9E86-3DA6-03B0-436B-D9E501DC332B}"/>
                  </a:ext>
                </a:extLst>
              </p:cNvPr>
              <p:cNvGrpSpPr/>
              <p:nvPr/>
            </p:nvGrpSpPr>
            <p:grpSpPr>
              <a:xfrm>
                <a:off x="7216140" y="3711987"/>
                <a:ext cx="61817" cy="63722"/>
                <a:chOff x="7216140" y="3711987"/>
                <a:chExt cx="61817" cy="63722"/>
              </a:xfrm>
            </p:grpSpPr>
            <p:sp>
              <p:nvSpPr>
                <p:cNvPr id="2559" name="Freeform: Shape 2558">
                  <a:extLst>
                    <a:ext uri="{FF2B5EF4-FFF2-40B4-BE49-F238E27FC236}">
                      <a16:creationId xmlns:a16="http://schemas.microsoft.com/office/drawing/2014/main" id="{DBA7B569-97DC-9337-831B-F3EE682199B2}"/>
                    </a:ext>
                  </a:extLst>
                </p:cNvPr>
                <p:cNvSpPr/>
                <p:nvPr/>
              </p:nvSpPr>
              <p:spPr>
                <a:xfrm>
                  <a:off x="7247096"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60" name="Freeform: Shape 2559">
                  <a:extLst>
                    <a:ext uri="{FF2B5EF4-FFF2-40B4-BE49-F238E27FC236}">
                      <a16:creationId xmlns:a16="http://schemas.microsoft.com/office/drawing/2014/main" id="{F7E1D4BC-E69F-0EA1-74DF-FB6C9151DCB4}"/>
                    </a:ext>
                  </a:extLst>
                </p:cNvPr>
                <p:cNvSpPr/>
                <p:nvPr/>
              </p:nvSpPr>
              <p:spPr>
                <a:xfrm>
                  <a:off x="721614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7" name="Graphic 1443">
                <a:extLst>
                  <a:ext uri="{FF2B5EF4-FFF2-40B4-BE49-F238E27FC236}">
                    <a16:creationId xmlns:a16="http://schemas.microsoft.com/office/drawing/2014/main" id="{A46174D0-7633-8C65-6E79-C7C3784B2AB8}"/>
                  </a:ext>
                </a:extLst>
              </p:cNvPr>
              <p:cNvGrpSpPr/>
              <p:nvPr/>
            </p:nvGrpSpPr>
            <p:grpSpPr>
              <a:xfrm>
                <a:off x="7235571" y="3711987"/>
                <a:ext cx="61817" cy="63722"/>
                <a:chOff x="7235571" y="3711987"/>
                <a:chExt cx="61817" cy="63722"/>
              </a:xfrm>
            </p:grpSpPr>
            <p:sp>
              <p:nvSpPr>
                <p:cNvPr id="2557" name="Freeform: Shape 2556">
                  <a:extLst>
                    <a:ext uri="{FF2B5EF4-FFF2-40B4-BE49-F238E27FC236}">
                      <a16:creationId xmlns:a16="http://schemas.microsoft.com/office/drawing/2014/main" id="{7D0C829B-D859-0D60-F5A3-BD371076D343}"/>
                    </a:ext>
                  </a:extLst>
                </p:cNvPr>
                <p:cNvSpPr/>
                <p:nvPr/>
              </p:nvSpPr>
              <p:spPr>
                <a:xfrm>
                  <a:off x="7266432"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8" name="Freeform: Shape 2557">
                  <a:extLst>
                    <a:ext uri="{FF2B5EF4-FFF2-40B4-BE49-F238E27FC236}">
                      <a16:creationId xmlns:a16="http://schemas.microsoft.com/office/drawing/2014/main" id="{2A4BF86F-552A-EE59-4C9F-275F653A2DF1}"/>
                    </a:ext>
                  </a:extLst>
                </p:cNvPr>
                <p:cNvSpPr/>
                <p:nvPr/>
              </p:nvSpPr>
              <p:spPr>
                <a:xfrm>
                  <a:off x="723557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8" name="Graphic 1443">
                <a:extLst>
                  <a:ext uri="{FF2B5EF4-FFF2-40B4-BE49-F238E27FC236}">
                    <a16:creationId xmlns:a16="http://schemas.microsoft.com/office/drawing/2014/main" id="{80B660BE-AB7C-9937-6C8F-432DE43428F3}"/>
                  </a:ext>
                </a:extLst>
              </p:cNvPr>
              <p:cNvGrpSpPr/>
              <p:nvPr/>
            </p:nvGrpSpPr>
            <p:grpSpPr>
              <a:xfrm>
                <a:off x="7266432" y="3711987"/>
                <a:ext cx="61817" cy="63722"/>
                <a:chOff x="7266432" y="3711987"/>
                <a:chExt cx="61817" cy="63722"/>
              </a:xfrm>
            </p:grpSpPr>
            <p:sp>
              <p:nvSpPr>
                <p:cNvPr id="2555" name="Freeform: Shape 2554">
                  <a:extLst>
                    <a:ext uri="{FF2B5EF4-FFF2-40B4-BE49-F238E27FC236}">
                      <a16:creationId xmlns:a16="http://schemas.microsoft.com/office/drawing/2014/main" id="{F4E2B9F8-65D8-F891-B7F0-76626656C796}"/>
                    </a:ext>
                  </a:extLst>
                </p:cNvPr>
                <p:cNvSpPr/>
                <p:nvPr/>
              </p:nvSpPr>
              <p:spPr>
                <a:xfrm>
                  <a:off x="729738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6" name="Freeform: Shape 2555">
                  <a:extLst>
                    <a:ext uri="{FF2B5EF4-FFF2-40B4-BE49-F238E27FC236}">
                      <a16:creationId xmlns:a16="http://schemas.microsoft.com/office/drawing/2014/main" id="{3C1C0833-F323-AF6A-1309-1E820F426D69}"/>
                    </a:ext>
                  </a:extLst>
                </p:cNvPr>
                <p:cNvSpPr/>
                <p:nvPr/>
              </p:nvSpPr>
              <p:spPr>
                <a:xfrm>
                  <a:off x="7266432"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59" name="Graphic 1443">
                <a:extLst>
                  <a:ext uri="{FF2B5EF4-FFF2-40B4-BE49-F238E27FC236}">
                    <a16:creationId xmlns:a16="http://schemas.microsoft.com/office/drawing/2014/main" id="{DEE1FD30-CC22-5620-3368-4657D6585D3C}"/>
                  </a:ext>
                </a:extLst>
              </p:cNvPr>
              <p:cNvGrpSpPr/>
              <p:nvPr/>
            </p:nvGrpSpPr>
            <p:grpSpPr>
              <a:xfrm>
                <a:off x="7259574" y="3711987"/>
                <a:ext cx="61817" cy="63722"/>
                <a:chOff x="7259574" y="3711987"/>
                <a:chExt cx="61817" cy="63722"/>
              </a:xfrm>
            </p:grpSpPr>
            <p:sp>
              <p:nvSpPr>
                <p:cNvPr id="2553" name="Freeform: Shape 2552">
                  <a:extLst>
                    <a:ext uri="{FF2B5EF4-FFF2-40B4-BE49-F238E27FC236}">
                      <a16:creationId xmlns:a16="http://schemas.microsoft.com/office/drawing/2014/main" id="{90B9264D-A5F9-450D-6EB9-C585FE4E51D6}"/>
                    </a:ext>
                  </a:extLst>
                </p:cNvPr>
                <p:cNvSpPr/>
                <p:nvPr/>
              </p:nvSpPr>
              <p:spPr>
                <a:xfrm>
                  <a:off x="729053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4" name="Freeform: Shape 2553">
                  <a:extLst>
                    <a:ext uri="{FF2B5EF4-FFF2-40B4-BE49-F238E27FC236}">
                      <a16:creationId xmlns:a16="http://schemas.microsoft.com/office/drawing/2014/main" id="{DA9B77B2-7738-CA4B-2D4F-2C5BCFEB7C56}"/>
                    </a:ext>
                  </a:extLst>
                </p:cNvPr>
                <p:cNvSpPr/>
                <p:nvPr/>
              </p:nvSpPr>
              <p:spPr>
                <a:xfrm>
                  <a:off x="725957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0" name="Graphic 1443">
                <a:extLst>
                  <a:ext uri="{FF2B5EF4-FFF2-40B4-BE49-F238E27FC236}">
                    <a16:creationId xmlns:a16="http://schemas.microsoft.com/office/drawing/2014/main" id="{30000AC2-ECAE-1460-8737-9A39A8CE153C}"/>
                  </a:ext>
                </a:extLst>
              </p:cNvPr>
              <p:cNvGrpSpPr/>
              <p:nvPr/>
            </p:nvGrpSpPr>
            <p:grpSpPr>
              <a:xfrm>
                <a:off x="7290530" y="3711987"/>
                <a:ext cx="61817" cy="63722"/>
                <a:chOff x="7290530" y="3711987"/>
                <a:chExt cx="61817" cy="63722"/>
              </a:xfrm>
            </p:grpSpPr>
            <p:sp>
              <p:nvSpPr>
                <p:cNvPr id="2551" name="Freeform: Shape 2550">
                  <a:extLst>
                    <a:ext uri="{FF2B5EF4-FFF2-40B4-BE49-F238E27FC236}">
                      <a16:creationId xmlns:a16="http://schemas.microsoft.com/office/drawing/2014/main" id="{7F1B5C6A-D856-5B7A-EEC3-5F616244BDF0}"/>
                    </a:ext>
                  </a:extLst>
                </p:cNvPr>
                <p:cNvSpPr/>
                <p:nvPr/>
              </p:nvSpPr>
              <p:spPr>
                <a:xfrm>
                  <a:off x="732139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2" name="Freeform: Shape 2551">
                  <a:extLst>
                    <a:ext uri="{FF2B5EF4-FFF2-40B4-BE49-F238E27FC236}">
                      <a16:creationId xmlns:a16="http://schemas.microsoft.com/office/drawing/2014/main" id="{D46A52A2-C5F6-F608-FAFB-D635B3B57B5E}"/>
                    </a:ext>
                  </a:extLst>
                </p:cNvPr>
                <p:cNvSpPr/>
                <p:nvPr/>
              </p:nvSpPr>
              <p:spPr>
                <a:xfrm>
                  <a:off x="729053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1" name="Graphic 1443">
                <a:extLst>
                  <a:ext uri="{FF2B5EF4-FFF2-40B4-BE49-F238E27FC236}">
                    <a16:creationId xmlns:a16="http://schemas.microsoft.com/office/drawing/2014/main" id="{134D938B-D0FF-C096-10E8-2AB61F2E7446}"/>
                  </a:ext>
                </a:extLst>
              </p:cNvPr>
              <p:cNvGrpSpPr/>
              <p:nvPr/>
            </p:nvGrpSpPr>
            <p:grpSpPr>
              <a:xfrm>
                <a:off x="7311390" y="3711987"/>
                <a:ext cx="61817" cy="63722"/>
                <a:chOff x="7311390" y="3711987"/>
                <a:chExt cx="61817" cy="63722"/>
              </a:xfrm>
            </p:grpSpPr>
            <p:sp>
              <p:nvSpPr>
                <p:cNvPr id="2549" name="Freeform: Shape 2548">
                  <a:extLst>
                    <a:ext uri="{FF2B5EF4-FFF2-40B4-BE49-F238E27FC236}">
                      <a16:creationId xmlns:a16="http://schemas.microsoft.com/office/drawing/2014/main" id="{DE30DF81-05EA-BEE2-18F4-9D211B52120C}"/>
                    </a:ext>
                  </a:extLst>
                </p:cNvPr>
                <p:cNvSpPr/>
                <p:nvPr/>
              </p:nvSpPr>
              <p:spPr>
                <a:xfrm>
                  <a:off x="734225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50" name="Freeform: Shape 2549">
                  <a:extLst>
                    <a:ext uri="{FF2B5EF4-FFF2-40B4-BE49-F238E27FC236}">
                      <a16:creationId xmlns:a16="http://schemas.microsoft.com/office/drawing/2014/main" id="{02DCF284-3F69-DBA8-B9C5-43C295CFFE7C}"/>
                    </a:ext>
                  </a:extLst>
                </p:cNvPr>
                <p:cNvSpPr/>
                <p:nvPr/>
              </p:nvSpPr>
              <p:spPr>
                <a:xfrm>
                  <a:off x="731139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2" name="Graphic 1443">
                <a:extLst>
                  <a:ext uri="{FF2B5EF4-FFF2-40B4-BE49-F238E27FC236}">
                    <a16:creationId xmlns:a16="http://schemas.microsoft.com/office/drawing/2014/main" id="{21DD772A-851B-138E-15C2-36E70AE29D80}"/>
                  </a:ext>
                </a:extLst>
              </p:cNvPr>
              <p:cNvGrpSpPr/>
              <p:nvPr/>
            </p:nvGrpSpPr>
            <p:grpSpPr>
              <a:xfrm>
                <a:off x="7321391" y="3711987"/>
                <a:ext cx="61817" cy="63722"/>
                <a:chOff x="7321391" y="3711987"/>
                <a:chExt cx="61817" cy="63722"/>
              </a:xfrm>
            </p:grpSpPr>
            <p:sp>
              <p:nvSpPr>
                <p:cNvPr id="2547" name="Freeform: Shape 2546">
                  <a:extLst>
                    <a:ext uri="{FF2B5EF4-FFF2-40B4-BE49-F238E27FC236}">
                      <a16:creationId xmlns:a16="http://schemas.microsoft.com/office/drawing/2014/main" id="{33646FB7-5891-A8F8-3593-F1D1DC64FD58}"/>
                    </a:ext>
                  </a:extLst>
                </p:cNvPr>
                <p:cNvSpPr/>
                <p:nvPr/>
              </p:nvSpPr>
              <p:spPr>
                <a:xfrm>
                  <a:off x="7352347"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8" name="Freeform: Shape 2547">
                  <a:extLst>
                    <a:ext uri="{FF2B5EF4-FFF2-40B4-BE49-F238E27FC236}">
                      <a16:creationId xmlns:a16="http://schemas.microsoft.com/office/drawing/2014/main" id="{B1FAA0C4-5052-783D-7397-67290BA5554F}"/>
                    </a:ext>
                  </a:extLst>
                </p:cNvPr>
                <p:cNvSpPr/>
                <p:nvPr/>
              </p:nvSpPr>
              <p:spPr>
                <a:xfrm>
                  <a:off x="732139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3" name="Graphic 1443">
                <a:extLst>
                  <a:ext uri="{FF2B5EF4-FFF2-40B4-BE49-F238E27FC236}">
                    <a16:creationId xmlns:a16="http://schemas.microsoft.com/office/drawing/2014/main" id="{B10F74CA-7AF0-0F10-F1D4-6BBB09DE7797}"/>
                  </a:ext>
                </a:extLst>
              </p:cNvPr>
              <p:cNvGrpSpPr/>
              <p:nvPr/>
            </p:nvGrpSpPr>
            <p:grpSpPr>
              <a:xfrm>
                <a:off x="7335297" y="3711987"/>
                <a:ext cx="61817" cy="63722"/>
                <a:chOff x="7335297" y="3711987"/>
                <a:chExt cx="61817" cy="63722"/>
              </a:xfrm>
            </p:grpSpPr>
            <p:sp>
              <p:nvSpPr>
                <p:cNvPr id="2545" name="Freeform: Shape 2544">
                  <a:extLst>
                    <a:ext uri="{FF2B5EF4-FFF2-40B4-BE49-F238E27FC236}">
                      <a16:creationId xmlns:a16="http://schemas.microsoft.com/office/drawing/2014/main" id="{C49F01C2-2323-301B-70B3-8DFEF00B3FA7}"/>
                    </a:ext>
                  </a:extLst>
                </p:cNvPr>
                <p:cNvSpPr/>
                <p:nvPr/>
              </p:nvSpPr>
              <p:spPr>
                <a:xfrm>
                  <a:off x="736615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6" name="Freeform: Shape 2545">
                  <a:extLst>
                    <a:ext uri="{FF2B5EF4-FFF2-40B4-BE49-F238E27FC236}">
                      <a16:creationId xmlns:a16="http://schemas.microsoft.com/office/drawing/2014/main" id="{C13F95AE-EC4F-0EC2-8251-245F24BAD913}"/>
                    </a:ext>
                  </a:extLst>
                </p:cNvPr>
                <p:cNvSpPr/>
                <p:nvPr/>
              </p:nvSpPr>
              <p:spPr>
                <a:xfrm>
                  <a:off x="73352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4" name="Graphic 1443">
                <a:extLst>
                  <a:ext uri="{FF2B5EF4-FFF2-40B4-BE49-F238E27FC236}">
                    <a16:creationId xmlns:a16="http://schemas.microsoft.com/office/drawing/2014/main" id="{55311BAE-84B3-5150-16F6-3BF99FFED0B7}"/>
                  </a:ext>
                </a:extLst>
              </p:cNvPr>
              <p:cNvGrpSpPr/>
              <p:nvPr/>
            </p:nvGrpSpPr>
            <p:grpSpPr>
              <a:xfrm>
                <a:off x="7349204" y="3711987"/>
                <a:ext cx="61817" cy="63722"/>
                <a:chOff x="7349204" y="3711987"/>
                <a:chExt cx="61817" cy="63722"/>
              </a:xfrm>
            </p:grpSpPr>
            <p:sp>
              <p:nvSpPr>
                <p:cNvPr id="2543" name="Freeform: Shape 2542">
                  <a:extLst>
                    <a:ext uri="{FF2B5EF4-FFF2-40B4-BE49-F238E27FC236}">
                      <a16:creationId xmlns:a16="http://schemas.microsoft.com/office/drawing/2014/main" id="{BC793644-644E-D8FC-EEEC-F9F721DA0EC2}"/>
                    </a:ext>
                  </a:extLst>
                </p:cNvPr>
                <p:cNvSpPr/>
                <p:nvPr/>
              </p:nvSpPr>
              <p:spPr>
                <a:xfrm>
                  <a:off x="738016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4" name="Freeform: Shape 2543">
                  <a:extLst>
                    <a:ext uri="{FF2B5EF4-FFF2-40B4-BE49-F238E27FC236}">
                      <a16:creationId xmlns:a16="http://schemas.microsoft.com/office/drawing/2014/main" id="{A7DF25F3-2F93-C0F7-3253-C681AA2D3D2A}"/>
                    </a:ext>
                  </a:extLst>
                </p:cNvPr>
                <p:cNvSpPr/>
                <p:nvPr/>
              </p:nvSpPr>
              <p:spPr>
                <a:xfrm>
                  <a:off x="734920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5" name="Graphic 1443">
                <a:extLst>
                  <a:ext uri="{FF2B5EF4-FFF2-40B4-BE49-F238E27FC236}">
                    <a16:creationId xmlns:a16="http://schemas.microsoft.com/office/drawing/2014/main" id="{C80FF37F-F017-8884-574B-725AF3E88B35}"/>
                  </a:ext>
                </a:extLst>
              </p:cNvPr>
              <p:cNvGrpSpPr/>
              <p:nvPr/>
            </p:nvGrpSpPr>
            <p:grpSpPr>
              <a:xfrm>
                <a:off x="7373207" y="3764660"/>
                <a:ext cx="61817" cy="63722"/>
                <a:chOff x="7373207" y="3764660"/>
                <a:chExt cx="61817" cy="63722"/>
              </a:xfrm>
            </p:grpSpPr>
            <p:sp>
              <p:nvSpPr>
                <p:cNvPr id="2541" name="Freeform: Shape 2540">
                  <a:extLst>
                    <a:ext uri="{FF2B5EF4-FFF2-40B4-BE49-F238E27FC236}">
                      <a16:creationId xmlns:a16="http://schemas.microsoft.com/office/drawing/2014/main" id="{1476D082-88B4-421B-FA61-A3F4D096D26D}"/>
                    </a:ext>
                  </a:extLst>
                </p:cNvPr>
                <p:cNvSpPr/>
                <p:nvPr/>
              </p:nvSpPr>
              <p:spPr>
                <a:xfrm>
                  <a:off x="7404068"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2" name="Freeform: Shape 2541">
                  <a:extLst>
                    <a:ext uri="{FF2B5EF4-FFF2-40B4-BE49-F238E27FC236}">
                      <a16:creationId xmlns:a16="http://schemas.microsoft.com/office/drawing/2014/main" id="{562D307A-2094-E32C-C577-8D5D553257D2}"/>
                    </a:ext>
                  </a:extLst>
                </p:cNvPr>
                <p:cNvSpPr/>
                <p:nvPr/>
              </p:nvSpPr>
              <p:spPr>
                <a:xfrm>
                  <a:off x="7373207"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6" name="Graphic 1443">
                <a:extLst>
                  <a:ext uri="{FF2B5EF4-FFF2-40B4-BE49-F238E27FC236}">
                    <a16:creationId xmlns:a16="http://schemas.microsoft.com/office/drawing/2014/main" id="{E49E05A6-63F7-A346-52DB-2F39B7F925F5}"/>
                  </a:ext>
                </a:extLst>
              </p:cNvPr>
              <p:cNvGrpSpPr/>
              <p:nvPr/>
            </p:nvGrpSpPr>
            <p:grpSpPr>
              <a:xfrm>
                <a:off x="7503414" y="3764660"/>
                <a:ext cx="61817" cy="63722"/>
                <a:chOff x="7503414" y="3764660"/>
                <a:chExt cx="61817" cy="63722"/>
              </a:xfrm>
            </p:grpSpPr>
            <p:sp>
              <p:nvSpPr>
                <p:cNvPr id="2539" name="Freeform: Shape 2538">
                  <a:extLst>
                    <a:ext uri="{FF2B5EF4-FFF2-40B4-BE49-F238E27FC236}">
                      <a16:creationId xmlns:a16="http://schemas.microsoft.com/office/drawing/2014/main" id="{285F6E44-4EF3-1D2F-3BAB-F73A9CC8CE9D}"/>
                    </a:ext>
                  </a:extLst>
                </p:cNvPr>
                <p:cNvSpPr/>
                <p:nvPr/>
              </p:nvSpPr>
              <p:spPr>
                <a:xfrm>
                  <a:off x="7534275"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40" name="Freeform: Shape 2539">
                  <a:extLst>
                    <a:ext uri="{FF2B5EF4-FFF2-40B4-BE49-F238E27FC236}">
                      <a16:creationId xmlns:a16="http://schemas.microsoft.com/office/drawing/2014/main" id="{9F9385D2-0B15-EF0E-77CE-53DAEAA241CE}"/>
                    </a:ext>
                  </a:extLst>
                </p:cNvPr>
                <p:cNvSpPr/>
                <p:nvPr/>
              </p:nvSpPr>
              <p:spPr>
                <a:xfrm>
                  <a:off x="750341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7" name="Graphic 1443">
                <a:extLst>
                  <a:ext uri="{FF2B5EF4-FFF2-40B4-BE49-F238E27FC236}">
                    <a16:creationId xmlns:a16="http://schemas.microsoft.com/office/drawing/2014/main" id="{05CD677F-F2B1-E66C-D540-287EBD75533F}"/>
                  </a:ext>
                </a:extLst>
              </p:cNvPr>
              <p:cNvGrpSpPr/>
              <p:nvPr/>
            </p:nvGrpSpPr>
            <p:grpSpPr>
              <a:xfrm>
                <a:off x="7512843" y="3764660"/>
                <a:ext cx="61817" cy="63722"/>
                <a:chOff x="7512843" y="3764660"/>
                <a:chExt cx="61817" cy="63722"/>
              </a:xfrm>
            </p:grpSpPr>
            <p:sp>
              <p:nvSpPr>
                <p:cNvPr id="2537" name="Freeform: Shape 2536">
                  <a:extLst>
                    <a:ext uri="{FF2B5EF4-FFF2-40B4-BE49-F238E27FC236}">
                      <a16:creationId xmlns:a16="http://schemas.microsoft.com/office/drawing/2014/main" id="{ADAB095A-B265-8E84-587E-B06448992275}"/>
                    </a:ext>
                  </a:extLst>
                </p:cNvPr>
                <p:cNvSpPr/>
                <p:nvPr/>
              </p:nvSpPr>
              <p:spPr>
                <a:xfrm>
                  <a:off x="754370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8" name="Freeform: Shape 2537">
                  <a:extLst>
                    <a:ext uri="{FF2B5EF4-FFF2-40B4-BE49-F238E27FC236}">
                      <a16:creationId xmlns:a16="http://schemas.microsoft.com/office/drawing/2014/main" id="{82D06551-36AD-310D-BBC4-1FFAF9CF229B}"/>
                    </a:ext>
                  </a:extLst>
                </p:cNvPr>
                <p:cNvSpPr/>
                <p:nvPr/>
              </p:nvSpPr>
              <p:spPr>
                <a:xfrm>
                  <a:off x="751284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8" name="Graphic 1443">
                <a:extLst>
                  <a:ext uri="{FF2B5EF4-FFF2-40B4-BE49-F238E27FC236}">
                    <a16:creationId xmlns:a16="http://schemas.microsoft.com/office/drawing/2014/main" id="{5FF38304-A7DB-4B51-17E8-78BE1135658F}"/>
                  </a:ext>
                </a:extLst>
              </p:cNvPr>
              <p:cNvGrpSpPr/>
              <p:nvPr/>
            </p:nvGrpSpPr>
            <p:grpSpPr>
              <a:xfrm>
                <a:off x="7541228" y="3764660"/>
                <a:ext cx="61817" cy="63722"/>
                <a:chOff x="7541228" y="3764660"/>
                <a:chExt cx="61817" cy="63722"/>
              </a:xfrm>
            </p:grpSpPr>
            <p:sp>
              <p:nvSpPr>
                <p:cNvPr id="2535" name="Freeform: Shape 2534">
                  <a:extLst>
                    <a:ext uri="{FF2B5EF4-FFF2-40B4-BE49-F238E27FC236}">
                      <a16:creationId xmlns:a16="http://schemas.microsoft.com/office/drawing/2014/main" id="{B16C037C-10C8-C9AE-6C04-009A3BDF8F27}"/>
                    </a:ext>
                  </a:extLst>
                </p:cNvPr>
                <p:cNvSpPr/>
                <p:nvPr/>
              </p:nvSpPr>
              <p:spPr>
                <a:xfrm>
                  <a:off x="757218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6" name="Freeform: Shape 2535">
                  <a:extLst>
                    <a:ext uri="{FF2B5EF4-FFF2-40B4-BE49-F238E27FC236}">
                      <a16:creationId xmlns:a16="http://schemas.microsoft.com/office/drawing/2014/main" id="{B90F0318-8EFA-3386-D3A5-FA5593BF105C}"/>
                    </a:ext>
                  </a:extLst>
                </p:cNvPr>
                <p:cNvSpPr/>
                <p:nvPr/>
              </p:nvSpPr>
              <p:spPr>
                <a:xfrm>
                  <a:off x="754122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69" name="Graphic 1443">
                <a:extLst>
                  <a:ext uri="{FF2B5EF4-FFF2-40B4-BE49-F238E27FC236}">
                    <a16:creationId xmlns:a16="http://schemas.microsoft.com/office/drawing/2014/main" id="{80F4CA34-DAA4-5187-A03B-6B976D552EF1}"/>
                  </a:ext>
                </a:extLst>
              </p:cNvPr>
              <p:cNvGrpSpPr/>
              <p:nvPr/>
            </p:nvGrpSpPr>
            <p:grpSpPr>
              <a:xfrm>
                <a:off x="7557039" y="3764660"/>
                <a:ext cx="61817" cy="63722"/>
                <a:chOff x="7557039" y="3764660"/>
                <a:chExt cx="61817" cy="63722"/>
              </a:xfrm>
            </p:grpSpPr>
            <p:sp>
              <p:nvSpPr>
                <p:cNvPr id="2533" name="Freeform: Shape 2532">
                  <a:extLst>
                    <a:ext uri="{FF2B5EF4-FFF2-40B4-BE49-F238E27FC236}">
                      <a16:creationId xmlns:a16="http://schemas.microsoft.com/office/drawing/2014/main" id="{1E67822D-7ED6-7638-C976-F640CE79E409}"/>
                    </a:ext>
                  </a:extLst>
                </p:cNvPr>
                <p:cNvSpPr/>
                <p:nvPr/>
              </p:nvSpPr>
              <p:spPr>
                <a:xfrm>
                  <a:off x="758790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4" name="Freeform: Shape 2533">
                  <a:extLst>
                    <a:ext uri="{FF2B5EF4-FFF2-40B4-BE49-F238E27FC236}">
                      <a16:creationId xmlns:a16="http://schemas.microsoft.com/office/drawing/2014/main" id="{3788E9AD-1485-0D8B-3B8A-73C583CF67DB}"/>
                    </a:ext>
                  </a:extLst>
                </p:cNvPr>
                <p:cNvSpPr/>
                <p:nvPr/>
              </p:nvSpPr>
              <p:spPr>
                <a:xfrm>
                  <a:off x="7557039"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0" name="Graphic 1443">
                <a:extLst>
                  <a:ext uri="{FF2B5EF4-FFF2-40B4-BE49-F238E27FC236}">
                    <a16:creationId xmlns:a16="http://schemas.microsoft.com/office/drawing/2014/main" id="{3F6A6EB4-3BCD-3965-46D4-CF7486698A8D}"/>
                  </a:ext>
                </a:extLst>
              </p:cNvPr>
              <p:cNvGrpSpPr/>
              <p:nvPr/>
            </p:nvGrpSpPr>
            <p:grpSpPr>
              <a:xfrm>
                <a:off x="8074723" y="3833431"/>
                <a:ext cx="61817" cy="63722"/>
                <a:chOff x="8074723" y="3833431"/>
                <a:chExt cx="61817" cy="63722"/>
              </a:xfrm>
            </p:grpSpPr>
            <p:sp>
              <p:nvSpPr>
                <p:cNvPr id="2531" name="Freeform: Shape 2530">
                  <a:extLst>
                    <a:ext uri="{FF2B5EF4-FFF2-40B4-BE49-F238E27FC236}">
                      <a16:creationId xmlns:a16="http://schemas.microsoft.com/office/drawing/2014/main" id="{7B0C2773-93A1-BB91-CD45-9F79080260A1}"/>
                    </a:ext>
                  </a:extLst>
                </p:cNvPr>
                <p:cNvSpPr/>
                <p:nvPr/>
              </p:nvSpPr>
              <p:spPr>
                <a:xfrm>
                  <a:off x="810558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2" name="Freeform: Shape 2531">
                  <a:extLst>
                    <a:ext uri="{FF2B5EF4-FFF2-40B4-BE49-F238E27FC236}">
                      <a16:creationId xmlns:a16="http://schemas.microsoft.com/office/drawing/2014/main" id="{4943B9F8-23A3-50E1-C1C9-A3D998B69061}"/>
                    </a:ext>
                  </a:extLst>
                </p:cNvPr>
                <p:cNvSpPr/>
                <p:nvPr/>
              </p:nvSpPr>
              <p:spPr>
                <a:xfrm>
                  <a:off x="807472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1" name="Graphic 1443">
                <a:extLst>
                  <a:ext uri="{FF2B5EF4-FFF2-40B4-BE49-F238E27FC236}">
                    <a16:creationId xmlns:a16="http://schemas.microsoft.com/office/drawing/2014/main" id="{46E5A13B-A063-4945-AFD0-C759DB9E457D}"/>
                  </a:ext>
                </a:extLst>
              </p:cNvPr>
              <p:cNvGrpSpPr/>
              <p:nvPr/>
            </p:nvGrpSpPr>
            <p:grpSpPr>
              <a:xfrm>
                <a:off x="8066151" y="3833431"/>
                <a:ext cx="61817" cy="63722"/>
                <a:chOff x="8066151" y="3833431"/>
                <a:chExt cx="61817" cy="63722"/>
              </a:xfrm>
            </p:grpSpPr>
            <p:sp>
              <p:nvSpPr>
                <p:cNvPr id="2529" name="Freeform: Shape 2528">
                  <a:extLst>
                    <a:ext uri="{FF2B5EF4-FFF2-40B4-BE49-F238E27FC236}">
                      <a16:creationId xmlns:a16="http://schemas.microsoft.com/office/drawing/2014/main" id="{AD96E89C-F8D8-96E8-69BA-FFD013FC49A5}"/>
                    </a:ext>
                  </a:extLst>
                </p:cNvPr>
                <p:cNvSpPr/>
                <p:nvPr/>
              </p:nvSpPr>
              <p:spPr>
                <a:xfrm>
                  <a:off x="80970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30" name="Freeform: Shape 2529">
                  <a:extLst>
                    <a:ext uri="{FF2B5EF4-FFF2-40B4-BE49-F238E27FC236}">
                      <a16:creationId xmlns:a16="http://schemas.microsoft.com/office/drawing/2014/main" id="{D795BFBF-EC29-9108-367F-AAA70C2E562E}"/>
                    </a:ext>
                  </a:extLst>
                </p:cNvPr>
                <p:cNvSpPr/>
                <p:nvPr/>
              </p:nvSpPr>
              <p:spPr>
                <a:xfrm>
                  <a:off x="80661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2" name="Graphic 1443">
                <a:extLst>
                  <a:ext uri="{FF2B5EF4-FFF2-40B4-BE49-F238E27FC236}">
                    <a16:creationId xmlns:a16="http://schemas.microsoft.com/office/drawing/2014/main" id="{0F575181-3D4A-18F2-EB38-B738064C3BD0}"/>
                  </a:ext>
                </a:extLst>
              </p:cNvPr>
              <p:cNvGrpSpPr/>
              <p:nvPr/>
            </p:nvGrpSpPr>
            <p:grpSpPr>
              <a:xfrm>
                <a:off x="8053482" y="3833431"/>
                <a:ext cx="61817" cy="63722"/>
                <a:chOff x="8053482" y="3833431"/>
                <a:chExt cx="61817" cy="63722"/>
              </a:xfrm>
            </p:grpSpPr>
            <p:sp>
              <p:nvSpPr>
                <p:cNvPr id="2527" name="Freeform: Shape 2526">
                  <a:extLst>
                    <a:ext uri="{FF2B5EF4-FFF2-40B4-BE49-F238E27FC236}">
                      <a16:creationId xmlns:a16="http://schemas.microsoft.com/office/drawing/2014/main" id="{6C527600-A686-B9C6-C896-0EAFD0F9CD45}"/>
                    </a:ext>
                  </a:extLst>
                </p:cNvPr>
                <p:cNvSpPr/>
                <p:nvPr/>
              </p:nvSpPr>
              <p:spPr>
                <a:xfrm>
                  <a:off x="808434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8" name="Freeform: Shape 2527">
                  <a:extLst>
                    <a:ext uri="{FF2B5EF4-FFF2-40B4-BE49-F238E27FC236}">
                      <a16:creationId xmlns:a16="http://schemas.microsoft.com/office/drawing/2014/main" id="{0BBCA1CD-90E5-4800-166C-2F53FB23A6B0}"/>
                    </a:ext>
                  </a:extLst>
                </p:cNvPr>
                <p:cNvSpPr/>
                <p:nvPr/>
              </p:nvSpPr>
              <p:spPr>
                <a:xfrm>
                  <a:off x="8053482"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3" name="Graphic 1443">
                <a:extLst>
                  <a:ext uri="{FF2B5EF4-FFF2-40B4-BE49-F238E27FC236}">
                    <a16:creationId xmlns:a16="http://schemas.microsoft.com/office/drawing/2014/main" id="{9DEEF5A8-7FB8-A4AE-0F2D-4BDEBFE98F20}"/>
                  </a:ext>
                </a:extLst>
              </p:cNvPr>
              <p:cNvGrpSpPr/>
              <p:nvPr/>
            </p:nvGrpSpPr>
            <p:grpSpPr>
              <a:xfrm>
                <a:off x="8031099" y="3833431"/>
                <a:ext cx="61817" cy="63722"/>
                <a:chOff x="8031099" y="3833431"/>
                <a:chExt cx="61817" cy="63722"/>
              </a:xfrm>
            </p:grpSpPr>
            <p:sp>
              <p:nvSpPr>
                <p:cNvPr id="2525" name="Freeform: Shape 2524">
                  <a:extLst>
                    <a:ext uri="{FF2B5EF4-FFF2-40B4-BE49-F238E27FC236}">
                      <a16:creationId xmlns:a16="http://schemas.microsoft.com/office/drawing/2014/main" id="{FCED3CBA-C3B0-7F44-A60B-951BBE85CFAE}"/>
                    </a:ext>
                  </a:extLst>
                </p:cNvPr>
                <p:cNvSpPr/>
                <p:nvPr/>
              </p:nvSpPr>
              <p:spPr>
                <a:xfrm>
                  <a:off x="8062055"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6" name="Freeform: Shape 2525">
                  <a:extLst>
                    <a:ext uri="{FF2B5EF4-FFF2-40B4-BE49-F238E27FC236}">
                      <a16:creationId xmlns:a16="http://schemas.microsoft.com/office/drawing/2014/main" id="{45CA37A7-CA37-8D2B-3E94-00A05FA53FB5}"/>
                    </a:ext>
                  </a:extLst>
                </p:cNvPr>
                <p:cNvSpPr/>
                <p:nvPr/>
              </p:nvSpPr>
              <p:spPr>
                <a:xfrm>
                  <a:off x="8031099"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4" name="Graphic 1443">
                <a:extLst>
                  <a:ext uri="{FF2B5EF4-FFF2-40B4-BE49-F238E27FC236}">
                    <a16:creationId xmlns:a16="http://schemas.microsoft.com/office/drawing/2014/main" id="{8DF72EB2-3C52-E485-A8E5-FDEFC3DE6081}"/>
                  </a:ext>
                </a:extLst>
              </p:cNvPr>
              <p:cNvGrpSpPr/>
              <p:nvPr/>
            </p:nvGrpSpPr>
            <p:grpSpPr>
              <a:xfrm>
                <a:off x="8022526" y="3833431"/>
                <a:ext cx="61817" cy="63722"/>
                <a:chOff x="8022526" y="3833431"/>
                <a:chExt cx="61817" cy="63722"/>
              </a:xfrm>
            </p:grpSpPr>
            <p:sp>
              <p:nvSpPr>
                <p:cNvPr id="2523" name="Freeform: Shape 2522">
                  <a:extLst>
                    <a:ext uri="{FF2B5EF4-FFF2-40B4-BE49-F238E27FC236}">
                      <a16:creationId xmlns:a16="http://schemas.microsoft.com/office/drawing/2014/main" id="{3D80F122-B86A-0619-6FDD-C18DDC9F44B0}"/>
                    </a:ext>
                  </a:extLst>
                </p:cNvPr>
                <p:cNvSpPr/>
                <p:nvPr/>
              </p:nvSpPr>
              <p:spPr>
                <a:xfrm>
                  <a:off x="805348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4" name="Freeform: Shape 2523">
                  <a:extLst>
                    <a:ext uri="{FF2B5EF4-FFF2-40B4-BE49-F238E27FC236}">
                      <a16:creationId xmlns:a16="http://schemas.microsoft.com/office/drawing/2014/main" id="{57E7EBFA-08D6-55FF-006B-426B673B277B}"/>
                    </a:ext>
                  </a:extLst>
                </p:cNvPr>
                <p:cNvSpPr/>
                <p:nvPr/>
              </p:nvSpPr>
              <p:spPr>
                <a:xfrm>
                  <a:off x="802252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5" name="Graphic 1443">
                <a:extLst>
                  <a:ext uri="{FF2B5EF4-FFF2-40B4-BE49-F238E27FC236}">
                    <a16:creationId xmlns:a16="http://schemas.microsoft.com/office/drawing/2014/main" id="{208C3349-F05A-3749-85C7-421119D255C0}"/>
                  </a:ext>
                </a:extLst>
              </p:cNvPr>
              <p:cNvGrpSpPr/>
              <p:nvPr/>
            </p:nvGrpSpPr>
            <p:grpSpPr>
              <a:xfrm>
                <a:off x="8004524" y="3833431"/>
                <a:ext cx="61817" cy="63722"/>
                <a:chOff x="8004524" y="3833431"/>
                <a:chExt cx="61817" cy="63722"/>
              </a:xfrm>
            </p:grpSpPr>
            <p:sp>
              <p:nvSpPr>
                <p:cNvPr id="2521" name="Freeform: Shape 2520">
                  <a:extLst>
                    <a:ext uri="{FF2B5EF4-FFF2-40B4-BE49-F238E27FC236}">
                      <a16:creationId xmlns:a16="http://schemas.microsoft.com/office/drawing/2014/main" id="{6D9F3B2B-9093-DA6B-FB70-7DC8CA5A335C}"/>
                    </a:ext>
                  </a:extLst>
                </p:cNvPr>
                <p:cNvSpPr/>
                <p:nvPr/>
              </p:nvSpPr>
              <p:spPr>
                <a:xfrm>
                  <a:off x="8035480"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2" name="Freeform: Shape 2521">
                  <a:extLst>
                    <a:ext uri="{FF2B5EF4-FFF2-40B4-BE49-F238E27FC236}">
                      <a16:creationId xmlns:a16="http://schemas.microsoft.com/office/drawing/2014/main" id="{315F94B1-56D6-3318-02D5-1919C32AD0B7}"/>
                    </a:ext>
                  </a:extLst>
                </p:cNvPr>
                <p:cNvSpPr/>
                <p:nvPr/>
              </p:nvSpPr>
              <p:spPr>
                <a:xfrm>
                  <a:off x="8004524"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6" name="Graphic 1443">
                <a:extLst>
                  <a:ext uri="{FF2B5EF4-FFF2-40B4-BE49-F238E27FC236}">
                    <a16:creationId xmlns:a16="http://schemas.microsoft.com/office/drawing/2014/main" id="{86E4DE40-D58E-D72C-6D0C-F763A3DA9AA1}"/>
                  </a:ext>
                </a:extLst>
              </p:cNvPr>
              <p:cNvGrpSpPr/>
              <p:nvPr/>
            </p:nvGrpSpPr>
            <p:grpSpPr>
              <a:xfrm>
                <a:off x="7995951" y="3833431"/>
                <a:ext cx="61817" cy="63722"/>
                <a:chOff x="7995951" y="3833431"/>
                <a:chExt cx="61817" cy="63722"/>
              </a:xfrm>
            </p:grpSpPr>
            <p:sp>
              <p:nvSpPr>
                <p:cNvPr id="2519" name="Freeform: Shape 2518">
                  <a:extLst>
                    <a:ext uri="{FF2B5EF4-FFF2-40B4-BE49-F238E27FC236}">
                      <a16:creationId xmlns:a16="http://schemas.microsoft.com/office/drawing/2014/main" id="{E337B5AB-EBD6-D881-51DD-9D1AA2D43CEE}"/>
                    </a:ext>
                  </a:extLst>
                </p:cNvPr>
                <p:cNvSpPr/>
                <p:nvPr/>
              </p:nvSpPr>
              <p:spPr>
                <a:xfrm>
                  <a:off x="80268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20" name="Freeform: Shape 2519">
                  <a:extLst>
                    <a:ext uri="{FF2B5EF4-FFF2-40B4-BE49-F238E27FC236}">
                      <a16:creationId xmlns:a16="http://schemas.microsoft.com/office/drawing/2014/main" id="{129DDD53-EA54-EFF3-60F6-FEF4D992A9BF}"/>
                    </a:ext>
                  </a:extLst>
                </p:cNvPr>
                <p:cNvSpPr/>
                <p:nvPr/>
              </p:nvSpPr>
              <p:spPr>
                <a:xfrm>
                  <a:off x="79959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7" name="Graphic 1443">
                <a:extLst>
                  <a:ext uri="{FF2B5EF4-FFF2-40B4-BE49-F238E27FC236}">
                    <a16:creationId xmlns:a16="http://schemas.microsoft.com/office/drawing/2014/main" id="{B5E5156D-1887-7A3B-445C-B84D5ACEAA0A}"/>
                  </a:ext>
                </a:extLst>
              </p:cNvPr>
              <p:cNvGrpSpPr/>
              <p:nvPr/>
            </p:nvGrpSpPr>
            <p:grpSpPr>
              <a:xfrm>
                <a:off x="7702105" y="3833431"/>
                <a:ext cx="61817" cy="63722"/>
                <a:chOff x="7702105" y="3833431"/>
                <a:chExt cx="61817" cy="63722"/>
              </a:xfrm>
            </p:grpSpPr>
            <p:sp>
              <p:nvSpPr>
                <p:cNvPr id="2517" name="Freeform: Shape 2516">
                  <a:extLst>
                    <a:ext uri="{FF2B5EF4-FFF2-40B4-BE49-F238E27FC236}">
                      <a16:creationId xmlns:a16="http://schemas.microsoft.com/office/drawing/2014/main" id="{93E4FD3C-ED7D-EAF7-5F47-D20C9A9EF5DE}"/>
                    </a:ext>
                  </a:extLst>
                </p:cNvPr>
                <p:cNvSpPr/>
                <p:nvPr/>
              </p:nvSpPr>
              <p:spPr>
                <a:xfrm>
                  <a:off x="77330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8" name="Freeform: Shape 2517">
                  <a:extLst>
                    <a:ext uri="{FF2B5EF4-FFF2-40B4-BE49-F238E27FC236}">
                      <a16:creationId xmlns:a16="http://schemas.microsoft.com/office/drawing/2014/main" id="{DF94E867-8607-357D-069A-C06204173060}"/>
                    </a:ext>
                  </a:extLst>
                </p:cNvPr>
                <p:cNvSpPr/>
                <p:nvPr/>
              </p:nvSpPr>
              <p:spPr>
                <a:xfrm>
                  <a:off x="77021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8" name="Graphic 1443">
                <a:extLst>
                  <a:ext uri="{FF2B5EF4-FFF2-40B4-BE49-F238E27FC236}">
                    <a16:creationId xmlns:a16="http://schemas.microsoft.com/office/drawing/2014/main" id="{66B789A6-1274-E9D5-9054-9524D3A146BE}"/>
                  </a:ext>
                </a:extLst>
              </p:cNvPr>
              <p:cNvGrpSpPr/>
              <p:nvPr/>
            </p:nvGrpSpPr>
            <p:grpSpPr>
              <a:xfrm>
                <a:off x="7688865" y="3833431"/>
                <a:ext cx="61817" cy="63722"/>
                <a:chOff x="7688865" y="3833431"/>
                <a:chExt cx="61817" cy="63722"/>
              </a:xfrm>
            </p:grpSpPr>
            <p:sp>
              <p:nvSpPr>
                <p:cNvPr id="2515" name="Freeform: Shape 2514">
                  <a:extLst>
                    <a:ext uri="{FF2B5EF4-FFF2-40B4-BE49-F238E27FC236}">
                      <a16:creationId xmlns:a16="http://schemas.microsoft.com/office/drawing/2014/main" id="{CA311720-FAC4-813C-361B-FF1761592945}"/>
                    </a:ext>
                  </a:extLst>
                </p:cNvPr>
                <p:cNvSpPr/>
                <p:nvPr/>
              </p:nvSpPr>
              <p:spPr>
                <a:xfrm>
                  <a:off x="771972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6" name="Freeform: Shape 2515">
                  <a:extLst>
                    <a:ext uri="{FF2B5EF4-FFF2-40B4-BE49-F238E27FC236}">
                      <a16:creationId xmlns:a16="http://schemas.microsoft.com/office/drawing/2014/main" id="{DED45AF3-088B-5AEF-12C0-4FA809C554C3}"/>
                    </a:ext>
                  </a:extLst>
                </p:cNvPr>
                <p:cNvSpPr/>
                <p:nvPr/>
              </p:nvSpPr>
              <p:spPr>
                <a:xfrm>
                  <a:off x="768886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79" name="Graphic 1443">
                <a:extLst>
                  <a:ext uri="{FF2B5EF4-FFF2-40B4-BE49-F238E27FC236}">
                    <a16:creationId xmlns:a16="http://schemas.microsoft.com/office/drawing/2014/main" id="{29B253D0-8BB2-CCC6-3404-7CC4DA7CC1D6}"/>
                  </a:ext>
                </a:extLst>
              </p:cNvPr>
              <p:cNvGrpSpPr/>
              <p:nvPr/>
            </p:nvGrpSpPr>
            <p:grpSpPr>
              <a:xfrm>
                <a:off x="7795260" y="3833431"/>
                <a:ext cx="61817" cy="63722"/>
                <a:chOff x="7795260" y="3833431"/>
                <a:chExt cx="61817" cy="63722"/>
              </a:xfrm>
            </p:grpSpPr>
            <p:sp>
              <p:nvSpPr>
                <p:cNvPr id="2513" name="Freeform: Shape 2512">
                  <a:extLst>
                    <a:ext uri="{FF2B5EF4-FFF2-40B4-BE49-F238E27FC236}">
                      <a16:creationId xmlns:a16="http://schemas.microsoft.com/office/drawing/2014/main" id="{0AA5EB89-A482-145F-5892-2AEB9CD35867}"/>
                    </a:ext>
                  </a:extLst>
                </p:cNvPr>
                <p:cNvSpPr/>
                <p:nvPr/>
              </p:nvSpPr>
              <p:spPr>
                <a:xfrm>
                  <a:off x="782621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4" name="Freeform: Shape 2513">
                  <a:extLst>
                    <a:ext uri="{FF2B5EF4-FFF2-40B4-BE49-F238E27FC236}">
                      <a16:creationId xmlns:a16="http://schemas.microsoft.com/office/drawing/2014/main" id="{2683E96D-4505-EFBF-B2E4-970475F33596}"/>
                    </a:ext>
                  </a:extLst>
                </p:cNvPr>
                <p:cNvSpPr/>
                <p:nvPr/>
              </p:nvSpPr>
              <p:spPr>
                <a:xfrm>
                  <a:off x="779526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0" name="Graphic 1443">
                <a:extLst>
                  <a:ext uri="{FF2B5EF4-FFF2-40B4-BE49-F238E27FC236}">
                    <a16:creationId xmlns:a16="http://schemas.microsoft.com/office/drawing/2014/main" id="{D1092874-3D89-E3AA-650C-907987390091}"/>
                  </a:ext>
                </a:extLst>
              </p:cNvPr>
              <p:cNvGrpSpPr/>
              <p:nvPr/>
            </p:nvGrpSpPr>
            <p:grpSpPr>
              <a:xfrm>
                <a:off x="7781925" y="3833431"/>
                <a:ext cx="61817" cy="63722"/>
                <a:chOff x="7781925" y="3833431"/>
                <a:chExt cx="61817" cy="63722"/>
              </a:xfrm>
            </p:grpSpPr>
            <p:sp>
              <p:nvSpPr>
                <p:cNvPr id="2511" name="Freeform: Shape 2510">
                  <a:extLst>
                    <a:ext uri="{FF2B5EF4-FFF2-40B4-BE49-F238E27FC236}">
                      <a16:creationId xmlns:a16="http://schemas.microsoft.com/office/drawing/2014/main" id="{59E75D71-93A0-0478-74E8-B32978014DFB}"/>
                    </a:ext>
                  </a:extLst>
                </p:cNvPr>
                <p:cNvSpPr/>
                <p:nvPr/>
              </p:nvSpPr>
              <p:spPr>
                <a:xfrm>
                  <a:off x="78128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2" name="Freeform: Shape 2511">
                  <a:extLst>
                    <a:ext uri="{FF2B5EF4-FFF2-40B4-BE49-F238E27FC236}">
                      <a16:creationId xmlns:a16="http://schemas.microsoft.com/office/drawing/2014/main" id="{519407C8-D035-9156-D325-CDAAB11EA05F}"/>
                    </a:ext>
                  </a:extLst>
                </p:cNvPr>
                <p:cNvSpPr/>
                <p:nvPr/>
              </p:nvSpPr>
              <p:spPr>
                <a:xfrm>
                  <a:off x="77819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1" name="Graphic 1443">
                <a:extLst>
                  <a:ext uri="{FF2B5EF4-FFF2-40B4-BE49-F238E27FC236}">
                    <a16:creationId xmlns:a16="http://schemas.microsoft.com/office/drawing/2014/main" id="{1F67D622-C781-3394-B4CD-C95145E33A38}"/>
                  </a:ext>
                </a:extLst>
              </p:cNvPr>
              <p:cNvGrpSpPr/>
              <p:nvPr/>
            </p:nvGrpSpPr>
            <p:grpSpPr>
              <a:xfrm>
                <a:off x="7821930" y="3833431"/>
                <a:ext cx="61817" cy="63722"/>
                <a:chOff x="7821930" y="3833431"/>
                <a:chExt cx="61817" cy="63722"/>
              </a:xfrm>
            </p:grpSpPr>
            <p:sp>
              <p:nvSpPr>
                <p:cNvPr id="2509" name="Freeform: Shape 2508">
                  <a:extLst>
                    <a:ext uri="{FF2B5EF4-FFF2-40B4-BE49-F238E27FC236}">
                      <a16:creationId xmlns:a16="http://schemas.microsoft.com/office/drawing/2014/main" id="{FE32DC17-ACBE-9235-676B-26A529DB441F}"/>
                    </a:ext>
                  </a:extLst>
                </p:cNvPr>
                <p:cNvSpPr/>
                <p:nvPr/>
              </p:nvSpPr>
              <p:spPr>
                <a:xfrm>
                  <a:off x="78527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10" name="Freeform: Shape 2509">
                  <a:extLst>
                    <a:ext uri="{FF2B5EF4-FFF2-40B4-BE49-F238E27FC236}">
                      <a16:creationId xmlns:a16="http://schemas.microsoft.com/office/drawing/2014/main" id="{1D304E88-63AC-8492-13BA-B170EE9D17B6}"/>
                    </a:ext>
                  </a:extLst>
                </p:cNvPr>
                <p:cNvSpPr/>
                <p:nvPr/>
              </p:nvSpPr>
              <p:spPr>
                <a:xfrm>
                  <a:off x="78219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2" name="Graphic 1443">
                <a:extLst>
                  <a:ext uri="{FF2B5EF4-FFF2-40B4-BE49-F238E27FC236}">
                    <a16:creationId xmlns:a16="http://schemas.microsoft.com/office/drawing/2014/main" id="{00E659C4-23FF-6C60-662C-D6DCF0EE2A5B}"/>
                  </a:ext>
                </a:extLst>
              </p:cNvPr>
              <p:cNvGrpSpPr/>
              <p:nvPr/>
            </p:nvGrpSpPr>
            <p:grpSpPr>
              <a:xfrm>
                <a:off x="7808595" y="3833431"/>
                <a:ext cx="61817" cy="63722"/>
                <a:chOff x="7808595" y="3833431"/>
                <a:chExt cx="61817" cy="63722"/>
              </a:xfrm>
            </p:grpSpPr>
            <p:sp>
              <p:nvSpPr>
                <p:cNvPr id="2507" name="Freeform: Shape 2506">
                  <a:extLst>
                    <a:ext uri="{FF2B5EF4-FFF2-40B4-BE49-F238E27FC236}">
                      <a16:creationId xmlns:a16="http://schemas.microsoft.com/office/drawing/2014/main" id="{BF5373FC-645F-F124-EF25-F02E7C21ED55}"/>
                    </a:ext>
                  </a:extLst>
                </p:cNvPr>
                <p:cNvSpPr/>
                <p:nvPr/>
              </p:nvSpPr>
              <p:spPr>
                <a:xfrm>
                  <a:off x="783945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8" name="Freeform: Shape 2507">
                  <a:extLst>
                    <a:ext uri="{FF2B5EF4-FFF2-40B4-BE49-F238E27FC236}">
                      <a16:creationId xmlns:a16="http://schemas.microsoft.com/office/drawing/2014/main" id="{5B2BF739-62A9-0A67-5517-3A2287502C65}"/>
                    </a:ext>
                  </a:extLst>
                </p:cNvPr>
                <p:cNvSpPr/>
                <p:nvPr/>
              </p:nvSpPr>
              <p:spPr>
                <a:xfrm>
                  <a:off x="780859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3" name="Graphic 1443">
                <a:extLst>
                  <a:ext uri="{FF2B5EF4-FFF2-40B4-BE49-F238E27FC236}">
                    <a16:creationId xmlns:a16="http://schemas.microsoft.com/office/drawing/2014/main" id="{ED45FCBC-0959-678D-40CF-310251D6494B}"/>
                  </a:ext>
                </a:extLst>
              </p:cNvPr>
              <p:cNvGrpSpPr/>
              <p:nvPr/>
            </p:nvGrpSpPr>
            <p:grpSpPr>
              <a:xfrm>
                <a:off x="7863078" y="3833431"/>
                <a:ext cx="61817" cy="63722"/>
                <a:chOff x="7863078" y="3833431"/>
                <a:chExt cx="61817" cy="63722"/>
              </a:xfrm>
            </p:grpSpPr>
            <p:sp>
              <p:nvSpPr>
                <p:cNvPr id="2505" name="Freeform: Shape 2504">
                  <a:extLst>
                    <a:ext uri="{FF2B5EF4-FFF2-40B4-BE49-F238E27FC236}">
                      <a16:creationId xmlns:a16="http://schemas.microsoft.com/office/drawing/2014/main" id="{5D6C9B5B-DA0F-86EC-F32D-33ECC53765C5}"/>
                    </a:ext>
                  </a:extLst>
                </p:cNvPr>
                <p:cNvSpPr/>
                <p:nvPr/>
              </p:nvSpPr>
              <p:spPr>
                <a:xfrm>
                  <a:off x="789403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6" name="Freeform: Shape 2505">
                  <a:extLst>
                    <a:ext uri="{FF2B5EF4-FFF2-40B4-BE49-F238E27FC236}">
                      <a16:creationId xmlns:a16="http://schemas.microsoft.com/office/drawing/2014/main" id="{2661A5E2-EB7E-F88F-5A41-4778E7F6ABED}"/>
                    </a:ext>
                  </a:extLst>
                </p:cNvPr>
                <p:cNvSpPr/>
                <p:nvPr/>
              </p:nvSpPr>
              <p:spPr>
                <a:xfrm>
                  <a:off x="7863078"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4" name="Graphic 1443">
                <a:extLst>
                  <a:ext uri="{FF2B5EF4-FFF2-40B4-BE49-F238E27FC236}">
                    <a16:creationId xmlns:a16="http://schemas.microsoft.com/office/drawing/2014/main" id="{1BBE6078-4AF6-14CF-B967-8E4DDF0A9985}"/>
                  </a:ext>
                </a:extLst>
              </p:cNvPr>
              <p:cNvGrpSpPr/>
              <p:nvPr/>
            </p:nvGrpSpPr>
            <p:grpSpPr>
              <a:xfrm>
                <a:off x="7854505" y="3833431"/>
                <a:ext cx="61817" cy="63722"/>
                <a:chOff x="7854505" y="3833431"/>
                <a:chExt cx="61817" cy="63722"/>
              </a:xfrm>
            </p:grpSpPr>
            <p:sp>
              <p:nvSpPr>
                <p:cNvPr id="2503" name="Freeform: Shape 2502">
                  <a:extLst>
                    <a:ext uri="{FF2B5EF4-FFF2-40B4-BE49-F238E27FC236}">
                      <a16:creationId xmlns:a16="http://schemas.microsoft.com/office/drawing/2014/main" id="{5B8BDF08-81C4-71E9-E878-4D2B2FE20028}"/>
                    </a:ext>
                  </a:extLst>
                </p:cNvPr>
                <p:cNvSpPr/>
                <p:nvPr/>
              </p:nvSpPr>
              <p:spPr>
                <a:xfrm>
                  <a:off x="78854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4" name="Freeform: Shape 2503">
                  <a:extLst>
                    <a:ext uri="{FF2B5EF4-FFF2-40B4-BE49-F238E27FC236}">
                      <a16:creationId xmlns:a16="http://schemas.microsoft.com/office/drawing/2014/main" id="{801A1BE6-E847-2A3B-7FC7-0BBFC7E5A0F5}"/>
                    </a:ext>
                  </a:extLst>
                </p:cNvPr>
                <p:cNvSpPr/>
                <p:nvPr/>
              </p:nvSpPr>
              <p:spPr>
                <a:xfrm>
                  <a:off x="78545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5" name="Graphic 1443">
                <a:extLst>
                  <a:ext uri="{FF2B5EF4-FFF2-40B4-BE49-F238E27FC236}">
                    <a16:creationId xmlns:a16="http://schemas.microsoft.com/office/drawing/2014/main" id="{356F1FD1-2CB5-F4AC-3F5A-FCEF17F00E4B}"/>
                  </a:ext>
                </a:extLst>
              </p:cNvPr>
              <p:cNvGrpSpPr/>
              <p:nvPr/>
            </p:nvGrpSpPr>
            <p:grpSpPr>
              <a:xfrm>
                <a:off x="7768685" y="3833431"/>
                <a:ext cx="61817" cy="63722"/>
                <a:chOff x="7768685" y="3833431"/>
                <a:chExt cx="61817" cy="63722"/>
              </a:xfrm>
            </p:grpSpPr>
            <p:sp>
              <p:nvSpPr>
                <p:cNvPr id="2501" name="Freeform: Shape 2500">
                  <a:extLst>
                    <a:ext uri="{FF2B5EF4-FFF2-40B4-BE49-F238E27FC236}">
                      <a16:creationId xmlns:a16="http://schemas.microsoft.com/office/drawing/2014/main" id="{2FE0897A-D06B-5DD7-B299-5B80AE05FD91}"/>
                    </a:ext>
                  </a:extLst>
                </p:cNvPr>
                <p:cNvSpPr/>
                <p:nvPr/>
              </p:nvSpPr>
              <p:spPr>
                <a:xfrm>
                  <a:off x="779954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2" name="Freeform: Shape 2501">
                  <a:extLst>
                    <a:ext uri="{FF2B5EF4-FFF2-40B4-BE49-F238E27FC236}">
                      <a16:creationId xmlns:a16="http://schemas.microsoft.com/office/drawing/2014/main" id="{35A5305A-049A-FF86-A67B-91E0E5A9794A}"/>
                    </a:ext>
                  </a:extLst>
                </p:cNvPr>
                <p:cNvSpPr/>
                <p:nvPr/>
              </p:nvSpPr>
              <p:spPr>
                <a:xfrm>
                  <a:off x="776868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6" name="Graphic 1443">
                <a:extLst>
                  <a:ext uri="{FF2B5EF4-FFF2-40B4-BE49-F238E27FC236}">
                    <a16:creationId xmlns:a16="http://schemas.microsoft.com/office/drawing/2014/main" id="{FCD34301-2DD8-1E84-D56A-DC48AEACCEED}"/>
                  </a:ext>
                </a:extLst>
              </p:cNvPr>
              <p:cNvGrpSpPr/>
              <p:nvPr/>
            </p:nvGrpSpPr>
            <p:grpSpPr>
              <a:xfrm>
                <a:off x="7755350" y="3833431"/>
                <a:ext cx="61817" cy="63722"/>
                <a:chOff x="7755350" y="3833431"/>
                <a:chExt cx="61817" cy="63722"/>
              </a:xfrm>
            </p:grpSpPr>
            <p:sp>
              <p:nvSpPr>
                <p:cNvPr id="2499" name="Freeform: Shape 2498">
                  <a:extLst>
                    <a:ext uri="{FF2B5EF4-FFF2-40B4-BE49-F238E27FC236}">
                      <a16:creationId xmlns:a16="http://schemas.microsoft.com/office/drawing/2014/main" id="{F16C06B2-ABAC-B1F9-CF72-430253931A22}"/>
                    </a:ext>
                  </a:extLst>
                </p:cNvPr>
                <p:cNvSpPr/>
                <p:nvPr/>
              </p:nvSpPr>
              <p:spPr>
                <a:xfrm>
                  <a:off x="778630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500" name="Freeform: Shape 2499">
                  <a:extLst>
                    <a:ext uri="{FF2B5EF4-FFF2-40B4-BE49-F238E27FC236}">
                      <a16:creationId xmlns:a16="http://schemas.microsoft.com/office/drawing/2014/main" id="{9475EF56-F476-ABAA-8D69-0F16326C2428}"/>
                    </a:ext>
                  </a:extLst>
                </p:cNvPr>
                <p:cNvSpPr/>
                <p:nvPr/>
              </p:nvSpPr>
              <p:spPr>
                <a:xfrm>
                  <a:off x="775535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7" name="Graphic 1443">
                <a:extLst>
                  <a:ext uri="{FF2B5EF4-FFF2-40B4-BE49-F238E27FC236}">
                    <a16:creationId xmlns:a16="http://schemas.microsoft.com/office/drawing/2014/main" id="{9B143752-6A56-4BF9-0B04-EFAB51544A4F}"/>
                  </a:ext>
                </a:extLst>
              </p:cNvPr>
              <p:cNvGrpSpPr/>
              <p:nvPr/>
            </p:nvGrpSpPr>
            <p:grpSpPr>
              <a:xfrm>
                <a:off x="7742015" y="3833431"/>
                <a:ext cx="61817" cy="63722"/>
                <a:chOff x="7742015" y="3833431"/>
                <a:chExt cx="61817" cy="63722"/>
              </a:xfrm>
            </p:grpSpPr>
            <p:sp>
              <p:nvSpPr>
                <p:cNvPr id="2497" name="Freeform: Shape 2496">
                  <a:extLst>
                    <a:ext uri="{FF2B5EF4-FFF2-40B4-BE49-F238E27FC236}">
                      <a16:creationId xmlns:a16="http://schemas.microsoft.com/office/drawing/2014/main" id="{E5A99614-CA58-D962-4F61-672FC1BD76A6}"/>
                    </a:ext>
                  </a:extLst>
                </p:cNvPr>
                <p:cNvSpPr/>
                <p:nvPr/>
              </p:nvSpPr>
              <p:spPr>
                <a:xfrm>
                  <a:off x="777297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8" name="Freeform: Shape 2497">
                  <a:extLst>
                    <a:ext uri="{FF2B5EF4-FFF2-40B4-BE49-F238E27FC236}">
                      <a16:creationId xmlns:a16="http://schemas.microsoft.com/office/drawing/2014/main" id="{9814F5FE-823E-10DE-AEA5-4FE059E5A894}"/>
                    </a:ext>
                  </a:extLst>
                </p:cNvPr>
                <p:cNvSpPr/>
                <p:nvPr/>
              </p:nvSpPr>
              <p:spPr>
                <a:xfrm>
                  <a:off x="774201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8" name="Graphic 1443">
                <a:extLst>
                  <a:ext uri="{FF2B5EF4-FFF2-40B4-BE49-F238E27FC236}">
                    <a16:creationId xmlns:a16="http://schemas.microsoft.com/office/drawing/2014/main" id="{4AA4172D-422B-71FC-EA49-06BF2C2F503A}"/>
                  </a:ext>
                </a:extLst>
              </p:cNvPr>
              <p:cNvGrpSpPr/>
              <p:nvPr/>
            </p:nvGrpSpPr>
            <p:grpSpPr>
              <a:xfrm>
                <a:off x="7728775" y="3833431"/>
                <a:ext cx="61817" cy="63722"/>
                <a:chOff x="7728775" y="3833431"/>
                <a:chExt cx="61817" cy="63722"/>
              </a:xfrm>
            </p:grpSpPr>
            <p:sp>
              <p:nvSpPr>
                <p:cNvPr id="2495" name="Freeform: Shape 2494">
                  <a:extLst>
                    <a:ext uri="{FF2B5EF4-FFF2-40B4-BE49-F238E27FC236}">
                      <a16:creationId xmlns:a16="http://schemas.microsoft.com/office/drawing/2014/main" id="{47A5342D-582A-4886-E6EE-74D749CEED25}"/>
                    </a:ext>
                  </a:extLst>
                </p:cNvPr>
                <p:cNvSpPr/>
                <p:nvPr/>
              </p:nvSpPr>
              <p:spPr>
                <a:xfrm>
                  <a:off x="775963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6" name="Freeform: Shape 2495">
                  <a:extLst>
                    <a:ext uri="{FF2B5EF4-FFF2-40B4-BE49-F238E27FC236}">
                      <a16:creationId xmlns:a16="http://schemas.microsoft.com/office/drawing/2014/main" id="{C256B795-659B-0397-46B7-FCEC7C3E7A1E}"/>
                    </a:ext>
                  </a:extLst>
                </p:cNvPr>
                <p:cNvSpPr/>
                <p:nvPr/>
              </p:nvSpPr>
              <p:spPr>
                <a:xfrm>
                  <a:off x="772877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89" name="Graphic 1443">
                <a:extLst>
                  <a:ext uri="{FF2B5EF4-FFF2-40B4-BE49-F238E27FC236}">
                    <a16:creationId xmlns:a16="http://schemas.microsoft.com/office/drawing/2014/main" id="{09BC037F-7BED-AC00-0E34-C33135D54A4D}"/>
                  </a:ext>
                </a:extLst>
              </p:cNvPr>
              <p:cNvGrpSpPr/>
              <p:nvPr/>
            </p:nvGrpSpPr>
            <p:grpSpPr>
              <a:xfrm>
                <a:off x="7715440" y="3833431"/>
                <a:ext cx="61817" cy="63722"/>
                <a:chOff x="7715440" y="3833431"/>
                <a:chExt cx="61817" cy="63722"/>
              </a:xfrm>
            </p:grpSpPr>
            <p:sp>
              <p:nvSpPr>
                <p:cNvPr id="2493" name="Freeform: Shape 2492">
                  <a:extLst>
                    <a:ext uri="{FF2B5EF4-FFF2-40B4-BE49-F238E27FC236}">
                      <a16:creationId xmlns:a16="http://schemas.microsoft.com/office/drawing/2014/main" id="{0735EB10-3601-1D90-3A9D-3E74EB91BB40}"/>
                    </a:ext>
                  </a:extLst>
                </p:cNvPr>
                <p:cNvSpPr/>
                <p:nvPr/>
              </p:nvSpPr>
              <p:spPr>
                <a:xfrm>
                  <a:off x="774630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4" name="Freeform: Shape 2493">
                  <a:extLst>
                    <a:ext uri="{FF2B5EF4-FFF2-40B4-BE49-F238E27FC236}">
                      <a16:creationId xmlns:a16="http://schemas.microsoft.com/office/drawing/2014/main" id="{A57D3435-8E6C-16C9-1525-681E5922044F}"/>
                    </a:ext>
                  </a:extLst>
                </p:cNvPr>
                <p:cNvSpPr/>
                <p:nvPr/>
              </p:nvSpPr>
              <p:spPr>
                <a:xfrm>
                  <a:off x="771544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490" name="Graphic 1443">
                <a:extLst>
                  <a:ext uri="{FF2B5EF4-FFF2-40B4-BE49-F238E27FC236}">
                    <a16:creationId xmlns:a16="http://schemas.microsoft.com/office/drawing/2014/main" id="{EC624D90-2B6A-C355-0FEC-72F411D22D8B}"/>
                  </a:ext>
                </a:extLst>
              </p:cNvPr>
              <p:cNvGrpSpPr/>
              <p:nvPr/>
            </p:nvGrpSpPr>
            <p:grpSpPr>
              <a:xfrm>
                <a:off x="8131016" y="3937063"/>
                <a:ext cx="61722" cy="63722"/>
                <a:chOff x="8131016" y="3937063"/>
                <a:chExt cx="61722" cy="63722"/>
              </a:xfrm>
            </p:grpSpPr>
            <p:sp>
              <p:nvSpPr>
                <p:cNvPr id="2491" name="Freeform: Shape 2490">
                  <a:extLst>
                    <a:ext uri="{FF2B5EF4-FFF2-40B4-BE49-F238E27FC236}">
                      <a16:creationId xmlns:a16="http://schemas.microsoft.com/office/drawing/2014/main" id="{0A2E9890-FE31-F2B9-5300-2E1BAE619258}"/>
                    </a:ext>
                  </a:extLst>
                </p:cNvPr>
                <p:cNvSpPr/>
                <p:nvPr/>
              </p:nvSpPr>
              <p:spPr>
                <a:xfrm>
                  <a:off x="816187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sp>
              <p:nvSpPr>
                <p:cNvPr id="2492" name="Freeform: Shape 2491">
                  <a:extLst>
                    <a:ext uri="{FF2B5EF4-FFF2-40B4-BE49-F238E27FC236}">
                      <a16:creationId xmlns:a16="http://schemas.microsoft.com/office/drawing/2014/main" id="{98A2A5EE-499D-0A8F-2395-2D8826D8B74C}"/>
                    </a:ext>
                  </a:extLst>
                </p:cNvPr>
                <p:cNvSpPr/>
                <p:nvPr/>
              </p:nvSpPr>
              <p:spPr>
                <a:xfrm>
                  <a:off x="8131016" y="3968971"/>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sp>
          <p:nvSpPr>
            <p:cNvPr id="2262" name="Freeform: Shape 2261">
              <a:extLst>
                <a:ext uri="{FF2B5EF4-FFF2-40B4-BE49-F238E27FC236}">
                  <a16:creationId xmlns:a16="http://schemas.microsoft.com/office/drawing/2014/main" id="{C56357B5-1B26-1CEE-0E86-2D64E8CF34D8}"/>
                </a:ext>
              </a:extLst>
            </p:cNvPr>
            <p:cNvSpPr/>
            <p:nvPr/>
          </p:nvSpPr>
          <p:spPr>
            <a:xfrm>
              <a:off x="3457575" y="2751867"/>
              <a:ext cx="5242750" cy="1329023"/>
            </a:xfrm>
            <a:custGeom>
              <a:avLst/>
              <a:gdLst>
                <a:gd name="connsiteX0" fmla="*/ 5242751 w 5242750"/>
                <a:gd name="connsiteY0" fmla="*/ 1329023 h 1329023"/>
                <a:gd name="connsiteX1" fmla="*/ 4728782 w 5242750"/>
                <a:gd name="connsiteY1" fmla="*/ 1329023 h 1329023"/>
                <a:gd name="connsiteX2" fmla="*/ 4728782 w 5242750"/>
                <a:gd name="connsiteY2" fmla="*/ 1217105 h 1329023"/>
                <a:gd name="connsiteX3" fmla="*/ 4681728 w 5242750"/>
                <a:gd name="connsiteY3" fmla="*/ 1217105 h 1329023"/>
                <a:gd name="connsiteX4" fmla="*/ 4681728 w 5242750"/>
                <a:gd name="connsiteY4" fmla="*/ 1113377 h 1329023"/>
                <a:gd name="connsiteX5" fmla="*/ 4209765 w 5242750"/>
                <a:gd name="connsiteY5" fmla="*/ 1113377 h 1329023"/>
                <a:gd name="connsiteX6" fmla="*/ 4209765 w 5242750"/>
                <a:gd name="connsiteY6" fmla="*/ 1076611 h 1329023"/>
                <a:gd name="connsiteX7" fmla="*/ 4157472 w 5242750"/>
                <a:gd name="connsiteY7" fmla="*/ 1076611 h 1329023"/>
                <a:gd name="connsiteX8" fmla="*/ 4157472 w 5242750"/>
                <a:gd name="connsiteY8" fmla="*/ 1044512 h 1329023"/>
                <a:gd name="connsiteX9" fmla="*/ 3946493 w 5242750"/>
                <a:gd name="connsiteY9" fmla="*/ 1044512 h 1329023"/>
                <a:gd name="connsiteX10" fmla="*/ 3946493 w 5242750"/>
                <a:gd name="connsiteY10" fmla="*/ 990600 h 1329023"/>
                <a:gd name="connsiteX11" fmla="*/ 3754279 w 5242750"/>
                <a:gd name="connsiteY11" fmla="*/ 990600 h 1329023"/>
                <a:gd name="connsiteX12" fmla="*/ 3754279 w 5242750"/>
                <a:gd name="connsiteY12" fmla="*/ 972312 h 1329023"/>
                <a:gd name="connsiteX13" fmla="*/ 3743039 w 5242750"/>
                <a:gd name="connsiteY13" fmla="*/ 972312 h 1329023"/>
                <a:gd name="connsiteX14" fmla="*/ 3743039 w 5242750"/>
                <a:gd name="connsiteY14" fmla="*/ 935355 h 1329023"/>
                <a:gd name="connsiteX15" fmla="*/ 3674174 w 5242750"/>
                <a:gd name="connsiteY15" fmla="*/ 935355 h 1329023"/>
                <a:gd name="connsiteX16" fmla="*/ 3674174 w 5242750"/>
                <a:gd name="connsiteY16" fmla="*/ 915543 h 1329023"/>
                <a:gd name="connsiteX17" fmla="*/ 3653028 w 5242750"/>
                <a:gd name="connsiteY17" fmla="*/ 915543 h 1329023"/>
                <a:gd name="connsiteX18" fmla="*/ 3653028 w 5242750"/>
                <a:gd name="connsiteY18" fmla="*/ 897827 h 1329023"/>
                <a:gd name="connsiteX19" fmla="*/ 3603974 w 5242750"/>
                <a:gd name="connsiteY19" fmla="*/ 897827 h 1329023"/>
                <a:gd name="connsiteX20" fmla="*/ 3603974 w 5242750"/>
                <a:gd name="connsiteY20" fmla="*/ 880777 h 1329023"/>
                <a:gd name="connsiteX21" fmla="*/ 3443097 w 5242750"/>
                <a:gd name="connsiteY21" fmla="*/ 880777 h 1329023"/>
                <a:gd name="connsiteX22" fmla="*/ 3443097 w 5242750"/>
                <a:gd name="connsiteY22" fmla="*/ 863060 h 1329023"/>
                <a:gd name="connsiteX23" fmla="*/ 3268695 w 5242750"/>
                <a:gd name="connsiteY23" fmla="*/ 863060 h 1329023"/>
                <a:gd name="connsiteX24" fmla="*/ 3268695 w 5242750"/>
                <a:gd name="connsiteY24" fmla="*/ 830961 h 1329023"/>
                <a:gd name="connsiteX25" fmla="*/ 3110770 w 5242750"/>
                <a:gd name="connsiteY25" fmla="*/ 830961 h 1329023"/>
                <a:gd name="connsiteX26" fmla="*/ 3110770 w 5242750"/>
                <a:gd name="connsiteY26" fmla="*/ 808482 h 1329023"/>
                <a:gd name="connsiteX27" fmla="*/ 3077051 w 5242750"/>
                <a:gd name="connsiteY27" fmla="*/ 808482 h 1329023"/>
                <a:gd name="connsiteX28" fmla="*/ 3077051 w 5242750"/>
                <a:gd name="connsiteY28" fmla="*/ 796195 h 1329023"/>
                <a:gd name="connsiteX29" fmla="*/ 3041904 w 5242750"/>
                <a:gd name="connsiteY29" fmla="*/ 796195 h 1329023"/>
                <a:gd name="connsiteX30" fmla="*/ 3041904 w 5242750"/>
                <a:gd name="connsiteY30" fmla="*/ 778478 h 1329023"/>
                <a:gd name="connsiteX31" fmla="*/ 3028664 w 5242750"/>
                <a:gd name="connsiteY31" fmla="*/ 778478 h 1329023"/>
                <a:gd name="connsiteX32" fmla="*/ 3028664 w 5242750"/>
                <a:gd name="connsiteY32" fmla="*/ 755237 h 1329023"/>
                <a:gd name="connsiteX33" fmla="*/ 2995613 w 5242750"/>
                <a:gd name="connsiteY33" fmla="*/ 755237 h 1329023"/>
                <a:gd name="connsiteX34" fmla="*/ 2995613 w 5242750"/>
                <a:gd name="connsiteY34" fmla="*/ 745046 h 1329023"/>
                <a:gd name="connsiteX35" fmla="*/ 2783777 w 5242750"/>
                <a:gd name="connsiteY35" fmla="*/ 745046 h 1329023"/>
                <a:gd name="connsiteX36" fmla="*/ 2783777 w 5242750"/>
                <a:gd name="connsiteY36" fmla="*/ 734092 h 1329023"/>
                <a:gd name="connsiteX37" fmla="*/ 2767870 w 5242750"/>
                <a:gd name="connsiteY37" fmla="*/ 734092 h 1329023"/>
                <a:gd name="connsiteX38" fmla="*/ 2767870 w 5242750"/>
                <a:gd name="connsiteY38" fmla="*/ 717709 h 1329023"/>
                <a:gd name="connsiteX39" fmla="*/ 2636806 w 5242750"/>
                <a:gd name="connsiteY39" fmla="*/ 717709 h 1329023"/>
                <a:gd name="connsiteX40" fmla="*/ 2636806 w 5242750"/>
                <a:gd name="connsiteY40" fmla="*/ 704088 h 1329023"/>
                <a:gd name="connsiteX41" fmla="*/ 2594420 w 5242750"/>
                <a:gd name="connsiteY41" fmla="*/ 704088 h 1329023"/>
                <a:gd name="connsiteX42" fmla="*/ 2594420 w 5242750"/>
                <a:gd name="connsiteY42" fmla="*/ 688372 h 1329023"/>
                <a:gd name="connsiteX43" fmla="*/ 2569274 w 5242750"/>
                <a:gd name="connsiteY43" fmla="*/ 688372 h 1329023"/>
                <a:gd name="connsiteX44" fmla="*/ 2569274 w 5242750"/>
                <a:gd name="connsiteY44" fmla="*/ 674751 h 1329023"/>
                <a:gd name="connsiteX45" fmla="*/ 2504408 w 5242750"/>
                <a:gd name="connsiteY45" fmla="*/ 674751 h 1329023"/>
                <a:gd name="connsiteX46" fmla="*/ 2504408 w 5242750"/>
                <a:gd name="connsiteY46" fmla="*/ 662464 h 1329023"/>
                <a:gd name="connsiteX47" fmla="*/ 2488502 w 5242750"/>
                <a:gd name="connsiteY47" fmla="*/ 662464 h 1329023"/>
                <a:gd name="connsiteX48" fmla="*/ 2488502 w 5242750"/>
                <a:gd name="connsiteY48" fmla="*/ 652939 h 1329023"/>
                <a:gd name="connsiteX49" fmla="*/ 2448782 w 5242750"/>
                <a:gd name="connsiteY49" fmla="*/ 652939 h 1329023"/>
                <a:gd name="connsiteX50" fmla="*/ 2448782 w 5242750"/>
                <a:gd name="connsiteY50" fmla="*/ 638556 h 1329023"/>
                <a:gd name="connsiteX51" fmla="*/ 2425637 w 5242750"/>
                <a:gd name="connsiteY51" fmla="*/ 638556 h 1329023"/>
                <a:gd name="connsiteX52" fmla="*/ 2425637 w 5242750"/>
                <a:gd name="connsiteY52" fmla="*/ 632460 h 1329023"/>
                <a:gd name="connsiteX53" fmla="*/ 2348198 w 5242750"/>
                <a:gd name="connsiteY53" fmla="*/ 632460 h 1329023"/>
                <a:gd name="connsiteX54" fmla="*/ 2348198 w 5242750"/>
                <a:gd name="connsiteY54" fmla="*/ 624935 h 1329023"/>
                <a:gd name="connsiteX55" fmla="*/ 2320385 w 5242750"/>
                <a:gd name="connsiteY55" fmla="*/ 624935 h 1329023"/>
                <a:gd name="connsiteX56" fmla="*/ 2320385 w 5242750"/>
                <a:gd name="connsiteY56" fmla="*/ 606552 h 1329023"/>
                <a:gd name="connsiteX57" fmla="*/ 2295906 w 5242750"/>
                <a:gd name="connsiteY57" fmla="*/ 606552 h 1329023"/>
                <a:gd name="connsiteX58" fmla="*/ 2295906 w 5242750"/>
                <a:gd name="connsiteY58" fmla="*/ 598361 h 1329023"/>
                <a:gd name="connsiteX59" fmla="*/ 2273332 w 5242750"/>
                <a:gd name="connsiteY59" fmla="*/ 598361 h 1329023"/>
                <a:gd name="connsiteX60" fmla="*/ 2273332 w 5242750"/>
                <a:gd name="connsiteY60" fmla="*/ 583311 h 1329023"/>
                <a:gd name="connsiteX61" fmla="*/ 2164080 w 5242750"/>
                <a:gd name="connsiteY61" fmla="*/ 583311 h 1329023"/>
                <a:gd name="connsiteX62" fmla="*/ 2164080 w 5242750"/>
                <a:gd name="connsiteY62" fmla="*/ 573786 h 1329023"/>
                <a:gd name="connsiteX63" fmla="*/ 2104549 w 5242750"/>
                <a:gd name="connsiteY63" fmla="*/ 573786 h 1329023"/>
                <a:gd name="connsiteX64" fmla="*/ 2104549 w 5242750"/>
                <a:gd name="connsiteY64" fmla="*/ 549878 h 1329023"/>
                <a:gd name="connsiteX65" fmla="*/ 1966817 w 5242750"/>
                <a:gd name="connsiteY65" fmla="*/ 549878 h 1329023"/>
                <a:gd name="connsiteX66" fmla="*/ 1966817 w 5242750"/>
                <a:gd name="connsiteY66" fmla="*/ 528733 h 1329023"/>
                <a:gd name="connsiteX67" fmla="*/ 1942338 w 5242750"/>
                <a:gd name="connsiteY67" fmla="*/ 528733 h 1329023"/>
                <a:gd name="connsiteX68" fmla="*/ 1942338 w 5242750"/>
                <a:gd name="connsiteY68" fmla="*/ 513112 h 1329023"/>
                <a:gd name="connsiteX69" fmla="*/ 1877473 w 5242750"/>
                <a:gd name="connsiteY69" fmla="*/ 513112 h 1329023"/>
                <a:gd name="connsiteX70" fmla="*/ 1877473 w 5242750"/>
                <a:gd name="connsiteY70" fmla="*/ 493300 h 1329023"/>
                <a:gd name="connsiteX71" fmla="*/ 1822514 w 5242750"/>
                <a:gd name="connsiteY71" fmla="*/ 493300 h 1329023"/>
                <a:gd name="connsiteX72" fmla="*/ 1822514 w 5242750"/>
                <a:gd name="connsiteY72" fmla="*/ 472821 h 1329023"/>
                <a:gd name="connsiteX73" fmla="*/ 1762982 w 5242750"/>
                <a:gd name="connsiteY73" fmla="*/ 472821 h 1329023"/>
                <a:gd name="connsiteX74" fmla="*/ 1762982 w 5242750"/>
                <a:gd name="connsiteY74" fmla="*/ 452342 h 1329023"/>
                <a:gd name="connsiteX75" fmla="*/ 1592104 w 5242750"/>
                <a:gd name="connsiteY75" fmla="*/ 452342 h 1329023"/>
                <a:gd name="connsiteX76" fmla="*/ 1592104 w 5242750"/>
                <a:gd name="connsiteY76" fmla="*/ 433292 h 1329023"/>
                <a:gd name="connsiteX77" fmla="*/ 1558385 w 5242750"/>
                <a:gd name="connsiteY77" fmla="*/ 433292 h 1329023"/>
                <a:gd name="connsiteX78" fmla="*/ 1558385 w 5242750"/>
                <a:gd name="connsiteY78" fmla="*/ 409385 h 1329023"/>
                <a:gd name="connsiteX79" fmla="*/ 1461040 w 5242750"/>
                <a:gd name="connsiteY79" fmla="*/ 409385 h 1329023"/>
                <a:gd name="connsiteX80" fmla="*/ 1461040 w 5242750"/>
                <a:gd name="connsiteY80" fmla="*/ 387572 h 1329023"/>
                <a:gd name="connsiteX81" fmla="*/ 1412748 w 5242750"/>
                <a:gd name="connsiteY81" fmla="*/ 387572 h 1329023"/>
                <a:gd name="connsiteX82" fmla="*/ 1412748 w 5242750"/>
                <a:gd name="connsiteY82" fmla="*/ 366427 h 1329023"/>
                <a:gd name="connsiteX83" fmla="*/ 1387602 w 5242750"/>
                <a:gd name="connsiteY83" fmla="*/ 366427 h 1329023"/>
                <a:gd name="connsiteX84" fmla="*/ 1387602 w 5242750"/>
                <a:gd name="connsiteY84" fmla="*/ 344519 h 1329023"/>
                <a:gd name="connsiteX85" fmla="*/ 1365028 w 5242750"/>
                <a:gd name="connsiteY85" fmla="*/ 344519 h 1329023"/>
                <a:gd name="connsiteX86" fmla="*/ 1365028 w 5242750"/>
                <a:gd name="connsiteY86" fmla="*/ 327470 h 1329023"/>
                <a:gd name="connsiteX87" fmla="*/ 1327976 w 5242750"/>
                <a:gd name="connsiteY87" fmla="*/ 327470 h 1329023"/>
                <a:gd name="connsiteX88" fmla="*/ 1327976 w 5242750"/>
                <a:gd name="connsiteY88" fmla="*/ 307086 h 1329023"/>
                <a:gd name="connsiteX89" fmla="*/ 1302830 w 5242750"/>
                <a:gd name="connsiteY89" fmla="*/ 307086 h 1329023"/>
                <a:gd name="connsiteX90" fmla="*/ 1302830 w 5242750"/>
                <a:gd name="connsiteY90" fmla="*/ 295466 h 1329023"/>
                <a:gd name="connsiteX91" fmla="*/ 1267111 w 5242750"/>
                <a:gd name="connsiteY91" fmla="*/ 295466 h 1329023"/>
                <a:gd name="connsiteX92" fmla="*/ 1267111 w 5242750"/>
                <a:gd name="connsiteY92" fmla="*/ 283845 h 1329023"/>
                <a:gd name="connsiteX93" fmla="*/ 1180338 w 5242750"/>
                <a:gd name="connsiteY93" fmla="*/ 283845 h 1329023"/>
                <a:gd name="connsiteX94" fmla="*/ 1180338 w 5242750"/>
                <a:gd name="connsiteY94" fmla="*/ 255175 h 1329023"/>
                <a:gd name="connsiteX95" fmla="*/ 1110901 w 5242750"/>
                <a:gd name="connsiteY95" fmla="*/ 255175 h 1329023"/>
                <a:gd name="connsiteX96" fmla="*/ 1110901 w 5242750"/>
                <a:gd name="connsiteY96" fmla="*/ 238125 h 1329023"/>
                <a:gd name="connsiteX97" fmla="*/ 1028129 w 5242750"/>
                <a:gd name="connsiteY97" fmla="*/ 238125 h 1329023"/>
                <a:gd name="connsiteX98" fmla="*/ 1028129 w 5242750"/>
                <a:gd name="connsiteY98" fmla="*/ 229267 h 1329023"/>
                <a:gd name="connsiteX99" fmla="*/ 938689 w 5242750"/>
                <a:gd name="connsiteY99" fmla="*/ 229267 h 1329023"/>
                <a:gd name="connsiteX100" fmla="*/ 938689 w 5242750"/>
                <a:gd name="connsiteY100" fmla="*/ 219075 h 1329023"/>
                <a:gd name="connsiteX101" fmla="*/ 885158 w 5242750"/>
                <a:gd name="connsiteY101" fmla="*/ 219075 h 1329023"/>
                <a:gd name="connsiteX102" fmla="*/ 885158 w 5242750"/>
                <a:gd name="connsiteY102" fmla="*/ 200597 h 1329023"/>
                <a:gd name="connsiteX103" fmla="*/ 868585 w 5242750"/>
                <a:gd name="connsiteY103" fmla="*/ 200597 h 1329023"/>
                <a:gd name="connsiteX104" fmla="*/ 868585 w 5242750"/>
                <a:gd name="connsiteY104" fmla="*/ 180118 h 1329023"/>
                <a:gd name="connsiteX105" fmla="*/ 839438 w 5242750"/>
                <a:gd name="connsiteY105" fmla="*/ 180118 h 1329023"/>
                <a:gd name="connsiteX106" fmla="*/ 839438 w 5242750"/>
                <a:gd name="connsiteY106" fmla="*/ 171260 h 1329023"/>
                <a:gd name="connsiteX107" fmla="*/ 793718 w 5242750"/>
                <a:gd name="connsiteY107" fmla="*/ 171260 h 1329023"/>
                <a:gd name="connsiteX108" fmla="*/ 793718 w 5242750"/>
                <a:gd name="connsiteY108" fmla="*/ 158306 h 1329023"/>
                <a:gd name="connsiteX109" fmla="*/ 772573 w 5242750"/>
                <a:gd name="connsiteY109" fmla="*/ 158306 h 1329023"/>
                <a:gd name="connsiteX110" fmla="*/ 772573 w 5242750"/>
                <a:gd name="connsiteY110" fmla="*/ 147447 h 1329023"/>
                <a:gd name="connsiteX111" fmla="*/ 738188 w 5242750"/>
                <a:gd name="connsiteY111" fmla="*/ 147447 h 1329023"/>
                <a:gd name="connsiteX112" fmla="*/ 738188 w 5242750"/>
                <a:gd name="connsiteY112" fmla="*/ 138494 h 1329023"/>
                <a:gd name="connsiteX113" fmla="*/ 691801 w 5242750"/>
                <a:gd name="connsiteY113" fmla="*/ 138494 h 1329023"/>
                <a:gd name="connsiteX114" fmla="*/ 691801 w 5242750"/>
                <a:gd name="connsiteY114" fmla="*/ 126206 h 1329023"/>
                <a:gd name="connsiteX115" fmla="*/ 597789 w 5242750"/>
                <a:gd name="connsiteY115" fmla="*/ 126206 h 1329023"/>
                <a:gd name="connsiteX116" fmla="*/ 597789 w 5242750"/>
                <a:gd name="connsiteY116" fmla="*/ 114014 h 1329023"/>
                <a:gd name="connsiteX117" fmla="*/ 561404 w 5242750"/>
                <a:gd name="connsiteY117" fmla="*/ 114014 h 1329023"/>
                <a:gd name="connsiteX118" fmla="*/ 561404 w 5242750"/>
                <a:gd name="connsiteY118" fmla="*/ 105061 h 1329023"/>
                <a:gd name="connsiteX119" fmla="*/ 533591 w 5242750"/>
                <a:gd name="connsiteY119" fmla="*/ 105061 h 1329023"/>
                <a:gd name="connsiteX120" fmla="*/ 533591 w 5242750"/>
                <a:gd name="connsiteY120" fmla="*/ 83915 h 1329023"/>
                <a:gd name="connsiteX121" fmla="*/ 446818 w 5242750"/>
                <a:gd name="connsiteY121" fmla="*/ 83915 h 1329023"/>
                <a:gd name="connsiteX122" fmla="*/ 446818 w 5242750"/>
                <a:gd name="connsiteY122" fmla="*/ 77819 h 1329023"/>
                <a:gd name="connsiteX123" fmla="*/ 349568 w 5242750"/>
                <a:gd name="connsiteY123" fmla="*/ 77819 h 1329023"/>
                <a:gd name="connsiteX124" fmla="*/ 349568 w 5242750"/>
                <a:gd name="connsiteY124" fmla="*/ 70961 h 1329023"/>
                <a:gd name="connsiteX125" fmla="*/ 277368 w 5242750"/>
                <a:gd name="connsiteY125" fmla="*/ 70961 h 1329023"/>
                <a:gd name="connsiteX126" fmla="*/ 277368 w 5242750"/>
                <a:gd name="connsiteY126" fmla="*/ 66199 h 1329023"/>
                <a:gd name="connsiteX127" fmla="*/ 166211 w 5242750"/>
                <a:gd name="connsiteY127" fmla="*/ 66199 h 1329023"/>
                <a:gd name="connsiteX128" fmla="*/ 166211 w 5242750"/>
                <a:gd name="connsiteY128" fmla="*/ 52578 h 1329023"/>
                <a:gd name="connsiteX129" fmla="*/ 125825 w 5242750"/>
                <a:gd name="connsiteY129" fmla="*/ 52578 h 1329023"/>
                <a:gd name="connsiteX130" fmla="*/ 125825 w 5242750"/>
                <a:gd name="connsiteY130" fmla="*/ 43053 h 1329023"/>
                <a:gd name="connsiteX131" fmla="*/ 63151 w 5242750"/>
                <a:gd name="connsiteY131" fmla="*/ 43053 h 1329023"/>
                <a:gd name="connsiteX132" fmla="*/ 63151 w 5242750"/>
                <a:gd name="connsiteY132" fmla="*/ 23908 h 1329023"/>
                <a:gd name="connsiteX133" fmla="*/ 14573 w 5242750"/>
                <a:gd name="connsiteY133" fmla="*/ 23908 h 1329023"/>
                <a:gd name="connsiteX134" fmla="*/ 14573 w 5242750"/>
                <a:gd name="connsiteY134" fmla="*/ 0 h 1329023"/>
                <a:gd name="connsiteX135" fmla="*/ 0 w 5242750"/>
                <a:gd name="connsiteY135" fmla="*/ 0 h 13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5242750" h="1329023">
                  <a:moveTo>
                    <a:pt x="5242751" y="1329023"/>
                  </a:moveTo>
                  <a:lnTo>
                    <a:pt x="4728782" y="1329023"/>
                  </a:lnTo>
                  <a:lnTo>
                    <a:pt x="4728782" y="1217105"/>
                  </a:lnTo>
                  <a:lnTo>
                    <a:pt x="4681728" y="1217105"/>
                  </a:lnTo>
                  <a:lnTo>
                    <a:pt x="4681728" y="1113377"/>
                  </a:lnTo>
                  <a:lnTo>
                    <a:pt x="4209765" y="1113377"/>
                  </a:lnTo>
                  <a:lnTo>
                    <a:pt x="4209765" y="1076611"/>
                  </a:lnTo>
                  <a:lnTo>
                    <a:pt x="4157472" y="1076611"/>
                  </a:lnTo>
                  <a:lnTo>
                    <a:pt x="4157472" y="1044512"/>
                  </a:lnTo>
                  <a:lnTo>
                    <a:pt x="3946493" y="1044512"/>
                  </a:lnTo>
                  <a:lnTo>
                    <a:pt x="3946493" y="990600"/>
                  </a:lnTo>
                  <a:lnTo>
                    <a:pt x="3754279" y="990600"/>
                  </a:lnTo>
                  <a:lnTo>
                    <a:pt x="3754279" y="972312"/>
                  </a:lnTo>
                  <a:lnTo>
                    <a:pt x="3743039" y="972312"/>
                  </a:lnTo>
                  <a:lnTo>
                    <a:pt x="3743039" y="935355"/>
                  </a:lnTo>
                  <a:lnTo>
                    <a:pt x="3674174" y="935355"/>
                  </a:lnTo>
                  <a:lnTo>
                    <a:pt x="3674174" y="915543"/>
                  </a:lnTo>
                  <a:lnTo>
                    <a:pt x="3653028" y="915543"/>
                  </a:lnTo>
                  <a:lnTo>
                    <a:pt x="3653028" y="897827"/>
                  </a:lnTo>
                  <a:lnTo>
                    <a:pt x="3603974" y="897827"/>
                  </a:lnTo>
                  <a:lnTo>
                    <a:pt x="3603974" y="880777"/>
                  </a:lnTo>
                  <a:lnTo>
                    <a:pt x="3443097" y="880777"/>
                  </a:lnTo>
                  <a:lnTo>
                    <a:pt x="3443097" y="863060"/>
                  </a:lnTo>
                  <a:lnTo>
                    <a:pt x="3268695" y="863060"/>
                  </a:lnTo>
                  <a:lnTo>
                    <a:pt x="3268695" y="830961"/>
                  </a:lnTo>
                  <a:lnTo>
                    <a:pt x="3110770" y="830961"/>
                  </a:lnTo>
                  <a:lnTo>
                    <a:pt x="3110770" y="808482"/>
                  </a:lnTo>
                  <a:lnTo>
                    <a:pt x="3077051" y="808482"/>
                  </a:lnTo>
                  <a:lnTo>
                    <a:pt x="3077051" y="796195"/>
                  </a:lnTo>
                  <a:lnTo>
                    <a:pt x="3041904" y="796195"/>
                  </a:lnTo>
                  <a:lnTo>
                    <a:pt x="3041904" y="778478"/>
                  </a:lnTo>
                  <a:lnTo>
                    <a:pt x="3028664" y="778478"/>
                  </a:lnTo>
                  <a:lnTo>
                    <a:pt x="3028664" y="755237"/>
                  </a:lnTo>
                  <a:lnTo>
                    <a:pt x="2995613" y="755237"/>
                  </a:lnTo>
                  <a:lnTo>
                    <a:pt x="2995613" y="745046"/>
                  </a:lnTo>
                  <a:lnTo>
                    <a:pt x="2783777" y="745046"/>
                  </a:lnTo>
                  <a:lnTo>
                    <a:pt x="2783777" y="734092"/>
                  </a:lnTo>
                  <a:lnTo>
                    <a:pt x="2767870" y="734092"/>
                  </a:lnTo>
                  <a:lnTo>
                    <a:pt x="2767870" y="717709"/>
                  </a:lnTo>
                  <a:lnTo>
                    <a:pt x="2636806" y="717709"/>
                  </a:lnTo>
                  <a:lnTo>
                    <a:pt x="2636806" y="704088"/>
                  </a:lnTo>
                  <a:lnTo>
                    <a:pt x="2594420" y="704088"/>
                  </a:lnTo>
                  <a:lnTo>
                    <a:pt x="2594420" y="688372"/>
                  </a:lnTo>
                  <a:lnTo>
                    <a:pt x="2569274" y="688372"/>
                  </a:lnTo>
                  <a:lnTo>
                    <a:pt x="2569274" y="674751"/>
                  </a:lnTo>
                  <a:lnTo>
                    <a:pt x="2504408" y="674751"/>
                  </a:lnTo>
                  <a:lnTo>
                    <a:pt x="2504408" y="662464"/>
                  </a:lnTo>
                  <a:lnTo>
                    <a:pt x="2488502" y="662464"/>
                  </a:lnTo>
                  <a:lnTo>
                    <a:pt x="2488502" y="652939"/>
                  </a:lnTo>
                  <a:lnTo>
                    <a:pt x="2448782" y="652939"/>
                  </a:lnTo>
                  <a:lnTo>
                    <a:pt x="2448782" y="638556"/>
                  </a:lnTo>
                  <a:lnTo>
                    <a:pt x="2425637" y="638556"/>
                  </a:lnTo>
                  <a:lnTo>
                    <a:pt x="2425637" y="632460"/>
                  </a:lnTo>
                  <a:lnTo>
                    <a:pt x="2348198" y="632460"/>
                  </a:lnTo>
                  <a:lnTo>
                    <a:pt x="2348198" y="624935"/>
                  </a:lnTo>
                  <a:lnTo>
                    <a:pt x="2320385" y="624935"/>
                  </a:lnTo>
                  <a:lnTo>
                    <a:pt x="2320385" y="606552"/>
                  </a:lnTo>
                  <a:lnTo>
                    <a:pt x="2295906" y="606552"/>
                  </a:lnTo>
                  <a:lnTo>
                    <a:pt x="2295906" y="598361"/>
                  </a:lnTo>
                  <a:lnTo>
                    <a:pt x="2273332" y="598361"/>
                  </a:lnTo>
                  <a:lnTo>
                    <a:pt x="2273332" y="583311"/>
                  </a:lnTo>
                  <a:lnTo>
                    <a:pt x="2164080" y="583311"/>
                  </a:lnTo>
                  <a:lnTo>
                    <a:pt x="2164080" y="573786"/>
                  </a:lnTo>
                  <a:lnTo>
                    <a:pt x="2104549" y="573786"/>
                  </a:lnTo>
                  <a:lnTo>
                    <a:pt x="2104549" y="549878"/>
                  </a:lnTo>
                  <a:lnTo>
                    <a:pt x="1966817" y="549878"/>
                  </a:lnTo>
                  <a:lnTo>
                    <a:pt x="1966817" y="528733"/>
                  </a:lnTo>
                  <a:lnTo>
                    <a:pt x="1942338" y="528733"/>
                  </a:lnTo>
                  <a:lnTo>
                    <a:pt x="1942338" y="513112"/>
                  </a:lnTo>
                  <a:lnTo>
                    <a:pt x="1877473" y="513112"/>
                  </a:lnTo>
                  <a:lnTo>
                    <a:pt x="1877473" y="493300"/>
                  </a:lnTo>
                  <a:lnTo>
                    <a:pt x="1822514" y="493300"/>
                  </a:lnTo>
                  <a:lnTo>
                    <a:pt x="1822514" y="472821"/>
                  </a:lnTo>
                  <a:lnTo>
                    <a:pt x="1762982" y="472821"/>
                  </a:lnTo>
                  <a:lnTo>
                    <a:pt x="1762982" y="452342"/>
                  </a:lnTo>
                  <a:lnTo>
                    <a:pt x="1592104" y="452342"/>
                  </a:lnTo>
                  <a:lnTo>
                    <a:pt x="1592104" y="433292"/>
                  </a:lnTo>
                  <a:lnTo>
                    <a:pt x="1558385" y="433292"/>
                  </a:lnTo>
                  <a:lnTo>
                    <a:pt x="1558385" y="409385"/>
                  </a:lnTo>
                  <a:lnTo>
                    <a:pt x="1461040" y="409385"/>
                  </a:lnTo>
                  <a:lnTo>
                    <a:pt x="1461040" y="387572"/>
                  </a:lnTo>
                  <a:lnTo>
                    <a:pt x="1412748" y="387572"/>
                  </a:lnTo>
                  <a:lnTo>
                    <a:pt x="1412748" y="366427"/>
                  </a:lnTo>
                  <a:lnTo>
                    <a:pt x="1387602" y="366427"/>
                  </a:lnTo>
                  <a:lnTo>
                    <a:pt x="1387602" y="344519"/>
                  </a:lnTo>
                  <a:lnTo>
                    <a:pt x="1365028" y="344519"/>
                  </a:lnTo>
                  <a:lnTo>
                    <a:pt x="1365028" y="327470"/>
                  </a:lnTo>
                  <a:lnTo>
                    <a:pt x="1327976" y="327470"/>
                  </a:lnTo>
                  <a:lnTo>
                    <a:pt x="1327976" y="307086"/>
                  </a:lnTo>
                  <a:lnTo>
                    <a:pt x="1302830" y="307086"/>
                  </a:lnTo>
                  <a:lnTo>
                    <a:pt x="1302830" y="295466"/>
                  </a:lnTo>
                  <a:lnTo>
                    <a:pt x="1267111" y="295466"/>
                  </a:lnTo>
                  <a:lnTo>
                    <a:pt x="1267111" y="283845"/>
                  </a:lnTo>
                  <a:lnTo>
                    <a:pt x="1180338" y="283845"/>
                  </a:lnTo>
                  <a:lnTo>
                    <a:pt x="1180338" y="255175"/>
                  </a:lnTo>
                  <a:lnTo>
                    <a:pt x="1110901" y="255175"/>
                  </a:lnTo>
                  <a:lnTo>
                    <a:pt x="1110901" y="238125"/>
                  </a:lnTo>
                  <a:lnTo>
                    <a:pt x="1028129" y="238125"/>
                  </a:lnTo>
                  <a:lnTo>
                    <a:pt x="1028129" y="229267"/>
                  </a:lnTo>
                  <a:lnTo>
                    <a:pt x="938689" y="229267"/>
                  </a:lnTo>
                  <a:lnTo>
                    <a:pt x="938689" y="219075"/>
                  </a:lnTo>
                  <a:lnTo>
                    <a:pt x="885158" y="219075"/>
                  </a:lnTo>
                  <a:lnTo>
                    <a:pt x="885158" y="200597"/>
                  </a:lnTo>
                  <a:lnTo>
                    <a:pt x="868585" y="200597"/>
                  </a:lnTo>
                  <a:lnTo>
                    <a:pt x="868585" y="180118"/>
                  </a:lnTo>
                  <a:lnTo>
                    <a:pt x="839438" y="180118"/>
                  </a:lnTo>
                  <a:lnTo>
                    <a:pt x="839438" y="171260"/>
                  </a:lnTo>
                  <a:lnTo>
                    <a:pt x="793718" y="171260"/>
                  </a:lnTo>
                  <a:lnTo>
                    <a:pt x="793718" y="158306"/>
                  </a:lnTo>
                  <a:lnTo>
                    <a:pt x="772573" y="158306"/>
                  </a:lnTo>
                  <a:lnTo>
                    <a:pt x="772573" y="147447"/>
                  </a:lnTo>
                  <a:lnTo>
                    <a:pt x="738188" y="147447"/>
                  </a:lnTo>
                  <a:lnTo>
                    <a:pt x="738188" y="138494"/>
                  </a:lnTo>
                  <a:lnTo>
                    <a:pt x="691801" y="138494"/>
                  </a:lnTo>
                  <a:lnTo>
                    <a:pt x="691801" y="126206"/>
                  </a:lnTo>
                  <a:lnTo>
                    <a:pt x="597789" y="126206"/>
                  </a:lnTo>
                  <a:lnTo>
                    <a:pt x="597789" y="114014"/>
                  </a:lnTo>
                  <a:lnTo>
                    <a:pt x="561404" y="114014"/>
                  </a:lnTo>
                  <a:lnTo>
                    <a:pt x="561404" y="105061"/>
                  </a:lnTo>
                  <a:lnTo>
                    <a:pt x="533591" y="105061"/>
                  </a:lnTo>
                  <a:lnTo>
                    <a:pt x="533591" y="83915"/>
                  </a:lnTo>
                  <a:lnTo>
                    <a:pt x="446818" y="83915"/>
                  </a:lnTo>
                  <a:lnTo>
                    <a:pt x="446818" y="77819"/>
                  </a:lnTo>
                  <a:lnTo>
                    <a:pt x="349568" y="77819"/>
                  </a:lnTo>
                  <a:lnTo>
                    <a:pt x="349568" y="70961"/>
                  </a:lnTo>
                  <a:lnTo>
                    <a:pt x="277368" y="70961"/>
                  </a:lnTo>
                  <a:lnTo>
                    <a:pt x="277368" y="66199"/>
                  </a:lnTo>
                  <a:lnTo>
                    <a:pt x="166211" y="66199"/>
                  </a:lnTo>
                  <a:lnTo>
                    <a:pt x="166211" y="52578"/>
                  </a:lnTo>
                  <a:lnTo>
                    <a:pt x="125825" y="52578"/>
                  </a:lnTo>
                  <a:lnTo>
                    <a:pt x="125825" y="43053"/>
                  </a:lnTo>
                  <a:lnTo>
                    <a:pt x="63151" y="43053"/>
                  </a:lnTo>
                  <a:lnTo>
                    <a:pt x="63151" y="23908"/>
                  </a:lnTo>
                  <a:lnTo>
                    <a:pt x="14573" y="23908"/>
                  </a:lnTo>
                  <a:lnTo>
                    <a:pt x="14573" y="0"/>
                  </a:lnTo>
                  <a:lnTo>
                    <a:pt x="0" y="0"/>
                  </a:lnTo>
                </a:path>
              </a:pathLst>
            </a:custGeom>
            <a:noFill/>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S PGothic" charset="0"/>
                <a:cs typeface="+mn-cs"/>
              </a:endParaRPr>
            </a:p>
          </p:txBody>
        </p:sp>
      </p:grpSp>
      <p:grpSp>
        <p:nvGrpSpPr>
          <p:cNvPr id="2947" name="Group 2946">
            <a:extLst>
              <a:ext uri="{FF2B5EF4-FFF2-40B4-BE49-F238E27FC236}">
                <a16:creationId xmlns:a16="http://schemas.microsoft.com/office/drawing/2014/main" id="{91C3FD31-7A07-039A-C7A4-EAE44C9E58C4}"/>
              </a:ext>
            </a:extLst>
          </p:cNvPr>
          <p:cNvGrpSpPr/>
          <p:nvPr/>
        </p:nvGrpSpPr>
        <p:grpSpPr>
          <a:xfrm>
            <a:off x="785050" y="1234941"/>
            <a:ext cx="9851781" cy="4013893"/>
            <a:chOff x="494796" y="1342517"/>
            <a:chExt cx="7294327" cy="4013893"/>
          </a:xfrm>
        </p:grpSpPr>
        <p:cxnSp>
          <p:nvCxnSpPr>
            <p:cNvPr id="2948" name="Straight Connector 2947">
              <a:extLst>
                <a:ext uri="{FF2B5EF4-FFF2-40B4-BE49-F238E27FC236}">
                  <a16:creationId xmlns:a16="http://schemas.microsoft.com/office/drawing/2014/main" id="{8AEC3405-93F7-DDD7-6BBB-0F8D34B934AF}"/>
                </a:ext>
              </a:extLst>
            </p:cNvPr>
            <p:cNvCxnSpPr>
              <a:cxnSpLocks/>
            </p:cNvCxnSpPr>
            <p:nvPr/>
          </p:nvCxnSpPr>
          <p:spPr>
            <a:xfrm>
              <a:off x="1071606" y="3134710"/>
              <a:ext cx="6591216" cy="0"/>
            </a:xfrm>
            <a:prstGeom prst="line">
              <a:avLst/>
            </a:prstGeom>
            <a:noFill/>
            <a:ln w="9525" cap="flat" cmpd="sng" algn="ctr">
              <a:solidFill>
                <a:srgbClr val="000000"/>
              </a:solidFill>
              <a:prstDash val="dash"/>
            </a:ln>
            <a:effectLst/>
          </p:spPr>
        </p:cxnSp>
        <p:cxnSp>
          <p:nvCxnSpPr>
            <p:cNvPr id="2949" name="Straight Connector 2948">
              <a:extLst>
                <a:ext uri="{FF2B5EF4-FFF2-40B4-BE49-F238E27FC236}">
                  <a16:creationId xmlns:a16="http://schemas.microsoft.com/office/drawing/2014/main" id="{877E2E75-6353-6948-3E58-37E3A2C36187}"/>
                </a:ext>
              </a:extLst>
            </p:cNvPr>
            <p:cNvCxnSpPr>
              <a:cxnSpLocks/>
            </p:cNvCxnSpPr>
            <p:nvPr/>
          </p:nvCxnSpPr>
          <p:spPr>
            <a:xfrm>
              <a:off x="1071606" y="3134710"/>
              <a:ext cx="6591216" cy="0"/>
            </a:xfrm>
            <a:prstGeom prst="line">
              <a:avLst/>
            </a:prstGeom>
            <a:noFill/>
            <a:ln w="9525" cap="flat" cmpd="sng" algn="ctr">
              <a:solidFill>
                <a:srgbClr val="000000"/>
              </a:solidFill>
              <a:prstDash val="dash"/>
            </a:ln>
            <a:effectLst/>
          </p:spPr>
        </p:cxnSp>
        <p:sp>
          <p:nvSpPr>
            <p:cNvPr id="2950" name="TextBox 2949">
              <a:extLst>
                <a:ext uri="{FF2B5EF4-FFF2-40B4-BE49-F238E27FC236}">
                  <a16:creationId xmlns:a16="http://schemas.microsoft.com/office/drawing/2014/main" id="{A4FE0F21-975F-48BA-A127-85759E2B9D72}"/>
                </a:ext>
              </a:extLst>
            </p:cNvPr>
            <p:cNvSpPr txBox="1"/>
            <p:nvPr/>
          </p:nvSpPr>
          <p:spPr>
            <a:xfrm rot="16200000">
              <a:off x="-35832" y="3009181"/>
              <a:ext cx="1289135" cy="2278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Probability of OS</a:t>
              </a:r>
            </a:p>
          </p:txBody>
        </p:sp>
        <p:sp>
          <p:nvSpPr>
            <p:cNvPr id="2951" name="TextBox 2950">
              <a:extLst>
                <a:ext uri="{FF2B5EF4-FFF2-40B4-BE49-F238E27FC236}">
                  <a16:creationId xmlns:a16="http://schemas.microsoft.com/office/drawing/2014/main" id="{4B00FE25-DD38-4A86-7AE0-DDE3771A90DE}"/>
                </a:ext>
              </a:extLst>
            </p:cNvPr>
            <p:cNvSpPr txBox="1"/>
            <p:nvPr/>
          </p:nvSpPr>
          <p:spPr>
            <a:xfrm>
              <a:off x="772898" y="134251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1.0</a:t>
              </a:r>
            </a:p>
          </p:txBody>
        </p:sp>
        <p:sp>
          <p:nvSpPr>
            <p:cNvPr id="2952" name="TextBox 2951">
              <a:extLst>
                <a:ext uri="{FF2B5EF4-FFF2-40B4-BE49-F238E27FC236}">
                  <a16:creationId xmlns:a16="http://schemas.microsoft.com/office/drawing/2014/main" id="{0C20FF31-29F7-2D7F-9C5D-9B5B29200AE7}"/>
                </a:ext>
              </a:extLst>
            </p:cNvPr>
            <p:cNvSpPr txBox="1"/>
            <p:nvPr/>
          </p:nvSpPr>
          <p:spPr>
            <a:xfrm>
              <a:off x="762840" y="199969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0.8</a:t>
              </a:r>
            </a:p>
          </p:txBody>
        </p:sp>
        <p:sp>
          <p:nvSpPr>
            <p:cNvPr id="2953" name="TextBox 2952">
              <a:extLst>
                <a:ext uri="{FF2B5EF4-FFF2-40B4-BE49-F238E27FC236}">
                  <a16:creationId xmlns:a16="http://schemas.microsoft.com/office/drawing/2014/main" id="{AE359C84-1CE2-5A74-C437-8F1C628C208B}"/>
                </a:ext>
              </a:extLst>
            </p:cNvPr>
            <p:cNvSpPr txBox="1"/>
            <p:nvPr/>
          </p:nvSpPr>
          <p:spPr>
            <a:xfrm>
              <a:off x="762840" y="265687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0.6</a:t>
              </a:r>
            </a:p>
          </p:txBody>
        </p:sp>
        <p:sp>
          <p:nvSpPr>
            <p:cNvPr id="2954" name="TextBox 2953">
              <a:extLst>
                <a:ext uri="{FF2B5EF4-FFF2-40B4-BE49-F238E27FC236}">
                  <a16:creationId xmlns:a16="http://schemas.microsoft.com/office/drawing/2014/main" id="{774F76B0-1B54-F765-20F8-BF839225673B}"/>
                </a:ext>
              </a:extLst>
            </p:cNvPr>
            <p:cNvSpPr txBox="1"/>
            <p:nvPr/>
          </p:nvSpPr>
          <p:spPr>
            <a:xfrm>
              <a:off x="762840" y="331405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0.4</a:t>
              </a:r>
            </a:p>
          </p:txBody>
        </p:sp>
        <p:sp>
          <p:nvSpPr>
            <p:cNvPr id="2955" name="TextBox 2954">
              <a:extLst>
                <a:ext uri="{FF2B5EF4-FFF2-40B4-BE49-F238E27FC236}">
                  <a16:creationId xmlns:a16="http://schemas.microsoft.com/office/drawing/2014/main" id="{9A0585E8-52D5-5FAB-A886-D993B570D00B}"/>
                </a:ext>
              </a:extLst>
            </p:cNvPr>
            <p:cNvSpPr txBox="1"/>
            <p:nvPr/>
          </p:nvSpPr>
          <p:spPr>
            <a:xfrm>
              <a:off x="762840" y="397123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0.2</a:t>
              </a:r>
            </a:p>
          </p:txBody>
        </p:sp>
        <p:sp>
          <p:nvSpPr>
            <p:cNvPr id="2956" name="TextBox 2955">
              <a:extLst>
                <a:ext uri="{FF2B5EF4-FFF2-40B4-BE49-F238E27FC236}">
                  <a16:creationId xmlns:a16="http://schemas.microsoft.com/office/drawing/2014/main" id="{FA0A23BF-4B42-7253-4CA4-603F7533099C}"/>
                </a:ext>
              </a:extLst>
            </p:cNvPr>
            <p:cNvSpPr txBox="1"/>
            <p:nvPr/>
          </p:nvSpPr>
          <p:spPr>
            <a:xfrm>
              <a:off x="762840" y="4628415"/>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0.0</a:t>
              </a:r>
            </a:p>
          </p:txBody>
        </p:sp>
        <p:sp>
          <p:nvSpPr>
            <p:cNvPr id="2957" name="Freeform: Shape 2956">
              <a:extLst>
                <a:ext uri="{FF2B5EF4-FFF2-40B4-BE49-F238E27FC236}">
                  <a16:creationId xmlns:a16="http://schemas.microsoft.com/office/drawing/2014/main" id="{F87BF54C-006B-1B68-8CBC-E82D6E26E18F}"/>
                </a:ext>
              </a:extLst>
            </p:cNvPr>
            <p:cNvSpPr/>
            <p:nvPr/>
          </p:nvSpPr>
          <p:spPr>
            <a:xfrm>
              <a:off x="1071207" y="1479549"/>
              <a:ext cx="6586585"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MS PGothic" charset="0"/>
                <a:cs typeface="+mn-cs"/>
              </a:endParaRPr>
            </a:p>
          </p:txBody>
        </p:sp>
        <p:cxnSp>
          <p:nvCxnSpPr>
            <p:cNvPr id="2958" name="Straight Connector 2957">
              <a:extLst>
                <a:ext uri="{FF2B5EF4-FFF2-40B4-BE49-F238E27FC236}">
                  <a16:creationId xmlns:a16="http://schemas.microsoft.com/office/drawing/2014/main" id="{5BF8D564-522B-24C2-0452-B8553E54EDF7}"/>
                </a:ext>
              </a:extLst>
            </p:cNvPr>
            <p:cNvCxnSpPr/>
            <p:nvPr/>
          </p:nvCxnSpPr>
          <p:spPr>
            <a:xfrm>
              <a:off x="1001477" y="1479550"/>
              <a:ext cx="66844" cy="0"/>
            </a:xfrm>
            <a:prstGeom prst="line">
              <a:avLst/>
            </a:prstGeom>
            <a:noFill/>
            <a:ln w="9525" cap="flat" cmpd="sng" algn="ctr">
              <a:solidFill>
                <a:srgbClr val="000000"/>
              </a:solidFill>
              <a:prstDash val="solid"/>
            </a:ln>
            <a:effectLst/>
          </p:spPr>
        </p:cxnSp>
        <p:cxnSp>
          <p:nvCxnSpPr>
            <p:cNvPr id="2959" name="Straight Connector 2958">
              <a:extLst>
                <a:ext uri="{FF2B5EF4-FFF2-40B4-BE49-F238E27FC236}">
                  <a16:creationId xmlns:a16="http://schemas.microsoft.com/office/drawing/2014/main" id="{90B2875F-EC99-941A-1690-E4C4625D3485}"/>
                </a:ext>
              </a:extLst>
            </p:cNvPr>
            <p:cNvCxnSpPr/>
            <p:nvPr/>
          </p:nvCxnSpPr>
          <p:spPr>
            <a:xfrm>
              <a:off x="1001477" y="2136870"/>
              <a:ext cx="66844" cy="0"/>
            </a:xfrm>
            <a:prstGeom prst="line">
              <a:avLst/>
            </a:prstGeom>
            <a:noFill/>
            <a:ln w="9525" cap="flat" cmpd="sng" algn="ctr">
              <a:solidFill>
                <a:srgbClr val="000000"/>
              </a:solidFill>
              <a:prstDash val="solid"/>
            </a:ln>
            <a:effectLst/>
          </p:spPr>
        </p:cxnSp>
        <p:cxnSp>
          <p:nvCxnSpPr>
            <p:cNvPr id="2960" name="Straight Connector 2959">
              <a:extLst>
                <a:ext uri="{FF2B5EF4-FFF2-40B4-BE49-F238E27FC236}">
                  <a16:creationId xmlns:a16="http://schemas.microsoft.com/office/drawing/2014/main" id="{8A799576-D90C-51A9-CE27-F5CABF5DF54C}"/>
                </a:ext>
              </a:extLst>
            </p:cNvPr>
            <p:cNvCxnSpPr/>
            <p:nvPr/>
          </p:nvCxnSpPr>
          <p:spPr>
            <a:xfrm>
              <a:off x="1001477" y="2794190"/>
              <a:ext cx="66844" cy="0"/>
            </a:xfrm>
            <a:prstGeom prst="line">
              <a:avLst/>
            </a:prstGeom>
            <a:noFill/>
            <a:ln w="9525" cap="flat" cmpd="sng" algn="ctr">
              <a:solidFill>
                <a:srgbClr val="000000"/>
              </a:solidFill>
              <a:prstDash val="solid"/>
            </a:ln>
            <a:effectLst/>
          </p:spPr>
        </p:cxnSp>
        <p:cxnSp>
          <p:nvCxnSpPr>
            <p:cNvPr id="2961" name="Straight Connector 2960">
              <a:extLst>
                <a:ext uri="{FF2B5EF4-FFF2-40B4-BE49-F238E27FC236}">
                  <a16:creationId xmlns:a16="http://schemas.microsoft.com/office/drawing/2014/main" id="{7160EA10-E6B3-8C44-7238-29AF6D8EE627}"/>
                </a:ext>
              </a:extLst>
            </p:cNvPr>
            <p:cNvCxnSpPr/>
            <p:nvPr/>
          </p:nvCxnSpPr>
          <p:spPr>
            <a:xfrm>
              <a:off x="1001477" y="3451510"/>
              <a:ext cx="66844" cy="0"/>
            </a:xfrm>
            <a:prstGeom prst="line">
              <a:avLst/>
            </a:prstGeom>
            <a:noFill/>
            <a:ln w="9525" cap="flat" cmpd="sng" algn="ctr">
              <a:solidFill>
                <a:srgbClr val="000000"/>
              </a:solidFill>
              <a:prstDash val="solid"/>
            </a:ln>
            <a:effectLst/>
          </p:spPr>
        </p:cxnSp>
        <p:cxnSp>
          <p:nvCxnSpPr>
            <p:cNvPr id="2962" name="Straight Connector 2961">
              <a:extLst>
                <a:ext uri="{FF2B5EF4-FFF2-40B4-BE49-F238E27FC236}">
                  <a16:creationId xmlns:a16="http://schemas.microsoft.com/office/drawing/2014/main" id="{9015FEB1-4EE7-6B3C-F3F1-A439D72F65B3}"/>
                </a:ext>
              </a:extLst>
            </p:cNvPr>
            <p:cNvCxnSpPr/>
            <p:nvPr/>
          </p:nvCxnSpPr>
          <p:spPr>
            <a:xfrm>
              <a:off x="1001477" y="4108830"/>
              <a:ext cx="66844" cy="0"/>
            </a:xfrm>
            <a:prstGeom prst="line">
              <a:avLst/>
            </a:prstGeom>
            <a:noFill/>
            <a:ln w="9525" cap="flat" cmpd="sng" algn="ctr">
              <a:solidFill>
                <a:srgbClr val="000000"/>
              </a:solidFill>
              <a:prstDash val="solid"/>
            </a:ln>
            <a:effectLst/>
          </p:spPr>
        </p:cxnSp>
        <p:cxnSp>
          <p:nvCxnSpPr>
            <p:cNvPr id="2963" name="Straight Connector 2962">
              <a:extLst>
                <a:ext uri="{FF2B5EF4-FFF2-40B4-BE49-F238E27FC236}">
                  <a16:creationId xmlns:a16="http://schemas.microsoft.com/office/drawing/2014/main" id="{271EBA55-9EB5-C6C8-A244-8316043A2868}"/>
                </a:ext>
              </a:extLst>
            </p:cNvPr>
            <p:cNvCxnSpPr>
              <a:cxnSpLocks/>
            </p:cNvCxnSpPr>
            <p:nvPr/>
          </p:nvCxnSpPr>
          <p:spPr>
            <a:xfrm>
              <a:off x="1001476" y="4766150"/>
              <a:ext cx="76037" cy="0"/>
            </a:xfrm>
            <a:prstGeom prst="line">
              <a:avLst/>
            </a:prstGeom>
            <a:noFill/>
            <a:ln w="9525" cap="flat" cmpd="sng" algn="ctr">
              <a:solidFill>
                <a:srgbClr val="000000"/>
              </a:solidFill>
              <a:prstDash val="solid"/>
            </a:ln>
            <a:effectLst/>
          </p:spPr>
        </p:cxnSp>
        <p:sp>
          <p:nvSpPr>
            <p:cNvPr id="2964" name="TextBox 2963">
              <a:extLst>
                <a:ext uri="{FF2B5EF4-FFF2-40B4-BE49-F238E27FC236}">
                  <a16:creationId xmlns:a16="http://schemas.microsoft.com/office/drawing/2014/main" id="{F7C7C313-D5F0-7A34-5996-B33B5D49C1BD}"/>
                </a:ext>
              </a:extLst>
            </p:cNvPr>
            <p:cNvSpPr txBox="1"/>
            <p:nvPr/>
          </p:nvSpPr>
          <p:spPr>
            <a:xfrm>
              <a:off x="975091"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0</a:t>
              </a:r>
            </a:p>
          </p:txBody>
        </p:sp>
        <p:cxnSp>
          <p:nvCxnSpPr>
            <p:cNvPr id="2965" name="Straight Connector 2964">
              <a:extLst>
                <a:ext uri="{FF2B5EF4-FFF2-40B4-BE49-F238E27FC236}">
                  <a16:creationId xmlns:a16="http://schemas.microsoft.com/office/drawing/2014/main" id="{1DE2AD0B-5DD9-F153-9667-C3D314F35548}"/>
                </a:ext>
              </a:extLst>
            </p:cNvPr>
            <p:cNvCxnSpPr>
              <a:cxnSpLocks/>
            </p:cNvCxnSpPr>
            <p:nvPr/>
          </p:nvCxnSpPr>
          <p:spPr>
            <a:xfrm rot="16200000" flipH="1">
              <a:off x="1035207" y="4802531"/>
              <a:ext cx="72000" cy="0"/>
            </a:xfrm>
            <a:prstGeom prst="line">
              <a:avLst/>
            </a:prstGeom>
            <a:noFill/>
            <a:ln w="9525" cap="flat" cmpd="sng" algn="ctr">
              <a:solidFill>
                <a:srgbClr val="000000"/>
              </a:solidFill>
              <a:prstDash val="solid"/>
            </a:ln>
            <a:effectLst/>
          </p:spPr>
        </p:cxnSp>
        <p:sp>
          <p:nvSpPr>
            <p:cNvPr id="2966" name="TextBox 2965">
              <a:extLst>
                <a:ext uri="{FF2B5EF4-FFF2-40B4-BE49-F238E27FC236}">
                  <a16:creationId xmlns:a16="http://schemas.microsoft.com/office/drawing/2014/main" id="{45B87E38-66BE-9460-47A8-2F7FBAE5A3D9}"/>
                </a:ext>
              </a:extLst>
            </p:cNvPr>
            <p:cNvSpPr txBox="1"/>
            <p:nvPr/>
          </p:nvSpPr>
          <p:spPr>
            <a:xfrm>
              <a:off x="711954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45</a:t>
              </a:r>
            </a:p>
          </p:txBody>
        </p:sp>
        <p:cxnSp>
          <p:nvCxnSpPr>
            <p:cNvPr id="2967" name="Straight Connector 2966">
              <a:extLst>
                <a:ext uri="{FF2B5EF4-FFF2-40B4-BE49-F238E27FC236}">
                  <a16:creationId xmlns:a16="http://schemas.microsoft.com/office/drawing/2014/main" id="{F80C6353-1E29-B03D-7DB6-D29E33E09C16}"/>
                </a:ext>
              </a:extLst>
            </p:cNvPr>
            <p:cNvCxnSpPr>
              <a:cxnSpLocks/>
            </p:cNvCxnSpPr>
            <p:nvPr/>
          </p:nvCxnSpPr>
          <p:spPr>
            <a:xfrm rot="16200000" flipH="1">
              <a:off x="7210059" y="4802531"/>
              <a:ext cx="72000" cy="0"/>
            </a:xfrm>
            <a:prstGeom prst="line">
              <a:avLst/>
            </a:prstGeom>
            <a:noFill/>
            <a:ln w="9525" cap="flat" cmpd="sng" algn="ctr">
              <a:solidFill>
                <a:srgbClr val="000000"/>
              </a:solidFill>
              <a:prstDash val="solid"/>
            </a:ln>
            <a:effectLst/>
          </p:spPr>
        </p:cxnSp>
        <p:sp>
          <p:nvSpPr>
            <p:cNvPr id="2968" name="TextBox 2967">
              <a:extLst>
                <a:ext uri="{FF2B5EF4-FFF2-40B4-BE49-F238E27FC236}">
                  <a16:creationId xmlns:a16="http://schemas.microsoft.com/office/drawing/2014/main" id="{5BAF36B6-31CE-0A8A-5FF1-322DC551A12A}"/>
                </a:ext>
              </a:extLst>
            </p:cNvPr>
            <p:cNvSpPr txBox="1"/>
            <p:nvPr/>
          </p:nvSpPr>
          <p:spPr>
            <a:xfrm>
              <a:off x="1383344"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a:t>
              </a:r>
            </a:p>
          </p:txBody>
        </p:sp>
        <p:cxnSp>
          <p:nvCxnSpPr>
            <p:cNvPr id="2969" name="Straight Connector 2968">
              <a:extLst>
                <a:ext uri="{FF2B5EF4-FFF2-40B4-BE49-F238E27FC236}">
                  <a16:creationId xmlns:a16="http://schemas.microsoft.com/office/drawing/2014/main" id="{9E59ABA9-800A-9442-2DB9-BDDDA5915EDA}"/>
                </a:ext>
              </a:extLst>
            </p:cNvPr>
            <p:cNvCxnSpPr>
              <a:cxnSpLocks/>
            </p:cNvCxnSpPr>
            <p:nvPr/>
          </p:nvCxnSpPr>
          <p:spPr>
            <a:xfrm rot="16200000" flipH="1">
              <a:off x="1446863" y="4802531"/>
              <a:ext cx="72000" cy="0"/>
            </a:xfrm>
            <a:prstGeom prst="line">
              <a:avLst/>
            </a:prstGeom>
            <a:noFill/>
            <a:ln w="9525" cap="flat" cmpd="sng" algn="ctr">
              <a:solidFill>
                <a:srgbClr val="000000"/>
              </a:solidFill>
              <a:prstDash val="solid"/>
            </a:ln>
            <a:effectLst/>
          </p:spPr>
        </p:cxnSp>
        <p:sp>
          <p:nvSpPr>
            <p:cNvPr id="2970" name="TextBox 2969">
              <a:extLst>
                <a:ext uri="{FF2B5EF4-FFF2-40B4-BE49-F238E27FC236}">
                  <a16:creationId xmlns:a16="http://schemas.microsoft.com/office/drawing/2014/main" id="{92AEA962-1A3F-9791-6628-0CDDBC32958B}"/>
                </a:ext>
              </a:extLst>
            </p:cNvPr>
            <p:cNvSpPr txBox="1"/>
            <p:nvPr/>
          </p:nvSpPr>
          <p:spPr>
            <a:xfrm>
              <a:off x="1796628"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6</a:t>
              </a:r>
            </a:p>
          </p:txBody>
        </p:sp>
        <p:cxnSp>
          <p:nvCxnSpPr>
            <p:cNvPr id="2971" name="Straight Connector 2970">
              <a:extLst>
                <a:ext uri="{FF2B5EF4-FFF2-40B4-BE49-F238E27FC236}">
                  <a16:creationId xmlns:a16="http://schemas.microsoft.com/office/drawing/2014/main" id="{4D8DAD33-D889-0F25-36DA-947EE6D9BEA8}"/>
                </a:ext>
              </a:extLst>
            </p:cNvPr>
            <p:cNvCxnSpPr>
              <a:cxnSpLocks/>
            </p:cNvCxnSpPr>
            <p:nvPr/>
          </p:nvCxnSpPr>
          <p:spPr>
            <a:xfrm rot="16200000" flipH="1">
              <a:off x="1858520" y="4802531"/>
              <a:ext cx="72000" cy="0"/>
            </a:xfrm>
            <a:prstGeom prst="line">
              <a:avLst/>
            </a:prstGeom>
            <a:noFill/>
            <a:ln w="9525" cap="flat" cmpd="sng" algn="ctr">
              <a:solidFill>
                <a:srgbClr val="000000"/>
              </a:solidFill>
              <a:prstDash val="solid"/>
            </a:ln>
            <a:effectLst/>
          </p:spPr>
        </p:cxnSp>
        <p:sp>
          <p:nvSpPr>
            <p:cNvPr id="2972" name="TextBox 2971">
              <a:extLst>
                <a:ext uri="{FF2B5EF4-FFF2-40B4-BE49-F238E27FC236}">
                  <a16:creationId xmlns:a16="http://schemas.microsoft.com/office/drawing/2014/main" id="{2DBE58EF-CAD3-AD12-EBCC-D63FC036FB7C}"/>
                </a:ext>
              </a:extLst>
            </p:cNvPr>
            <p:cNvSpPr txBox="1"/>
            <p:nvPr/>
          </p:nvSpPr>
          <p:spPr>
            <a:xfrm>
              <a:off x="2209911"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9</a:t>
              </a:r>
            </a:p>
          </p:txBody>
        </p:sp>
        <p:cxnSp>
          <p:nvCxnSpPr>
            <p:cNvPr id="2973" name="Straight Connector 2972">
              <a:extLst>
                <a:ext uri="{FF2B5EF4-FFF2-40B4-BE49-F238E27FC236}">
                  <a16:creationId xmlns:a16="http://schemas.microsoft.com/office/drawing/2014/main" id="{FAE163DD-3A4D-3B3B-4EEF-897733D00784}"/>
                </a:ext>
              </a:extLst>
            </p:cNvPr>
            <p:cNvCxnSpPr>
              <a:cxnSpLocks/>
            </p:cNvCxnSpPr>
            <p:nvPr/>
          </p:nvCxnSpPr>
          <p:spPr>
            <a:xfrm rot="16200000" flipH="1">
              <a:off x="2270177" y="4802531"/>
              <a:ext cx="72000" cy="0"/>
            </a:xfrm>
            <a:prstGeom prst="line">
              <a:avLst/>
            </a:prstGeom>
            <a:noFill/>
            <a:ln w="9525" cap="flat" cmpd="sng" algn="ctr">
              <a:solidFill>
                <a:srgbClr val="000000"/>
              </a:solidFill>
              <a:prstDash val="solid"/>
            </a:ln>
            <a:effectLst/>
          </p:spPr>
        </p:cxnSp>
        <p:sp>
          <p:nvSpPr>
            <p:cNvPr id="2974" name="TextBox 2973">
              <a:extLst>
                <a:ext uri="{FF2B5EF4-FFF2-40B4-BE49-F238E27FC236}">
                  <a16:creationId xmlns:a16="http://schemas.microsoft.com/office/drawing/2014/main" id="{F625A432-2CD8-DBDC-213B-93F64A37574E}"/>
                </a:ext>
              </a:extLst>
            </p:cNvPr>
            <p:cNvSpPr txBox="1"/>
            <p:nvPr/>
          </p:nvSpPr>
          <p:spPr>
            <a:xfrm>
              <a:off x="258790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12</a:t>
              </a:r>
            </a:p>
          </p:txBody>
        </p:sp>
        <p:cxnSp>
          <p:nvCxnSpPr>
            <p:cNvPr id="2975" name="Straight Connector 2974">
              <a:extLst>
                <a:ext uri="{FF2B5EF4-FFF2-40B4-BE49-F238E27FC236}">
                  <a16:creationId xmlns:a16="http://schemas.microsoft.com/office/drawing/2014/main" id="{AEBD9A67-9750-2A84-932C-F49EE39B84B3}"/>
                </a:ext>
              </a:extLst>
            </p:cNvPr>
            <p:cNvCxnSpPr>
              <a:cxnSpLocks/>
            </p:cNvCxnSpPr>
            <p:nvPr/>
          </p:nvCxnSpPr>
          <p:spPr>
            <a:xfrm rot="16200000" flipH="1">
              <a:off x="2681834" y="4802531"/>
              <a:ext cx="72000" cy="0"/>
            </a:xfrm>
            <a:prstGeom prst="line">
              <a:avLst/>
            </a:prstGeom>
            <a:noFill/>
            <a:ln w="9525" cap="flat" cmpd="sng" algn="ctr">
              <a:solidFill>
                <a:srgbClr val="000000"/>
              </a:solidFill>
              <a:prstDash val="solid"/>
            </a:ln>
            <a:effectLst/>
          </p:spPr>
        </p:cxnSp>
        <p:sp>
          <p:nvSpPr>
            <p:cNvPr id="2976" name="TextBox 2975">
              <a:extLst>
                <a:ext uri="{FF2B5EF4-FFF2-40B4-BE49-F238E27FC236}">
                  <a16:creationId xmlns:a16="http://schemas.microsoft.com/office/drawing/2014/main" id="{F5C57C9B-C54B-8A66-D70B-B16FE3AA582C}"/>
                </a:ext>
              </a:extLst>
            </p:cNvPr>
            <p:cNvSpPr txBox="1"/>
            <p:nvPr/>
          </p:nvSpPr>
          <p:spPr>
            <a:xfrm>
              <a:off x="3001180"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15</a:t>
              </a:r>
            </a:p>
          </p:txBody>
        </p:sp>
        <p:cxnSp>
          <p:nvCxnSpPr>
            <p:cNvPr id="2977" name="Straight Connector 2976">
              <a:extLst>
                <a:ext uri="{FF2B5EF4-FFF2-40B4-BE49-F238E27FC236}">
                  <a16:creationId xmlns:a16="http://schemas.microsoft.com/office/drawing/2014/main" id="{68AAFD3D-7273-A24F-36F3-EE2577A0EE1C}"/>
                </a:ext>
              </a:extLst>
            </p:cNvPr>
            <p:cNvCxnSpPr>
              <a:cxnSpLocks/>
            </p:cNvCxnSpPr>
            <p:nvPr/>
          </p:nvCxnSpPr>
          <p:spPr>
            <a:xfrm rot="16200000" flipH="1">
              <a:off x="3093491" y="4802531"/>
              <a:ext cx="72000" cy="0"/>
            </a:xfrm>
            <a:prstGeom prst="line">
              <a:avLst/>
            </a:prstGeom>
            <a:noFill/>
            <a:ln w="9525" cap="flat" cmpd="sng" algn="ctr">
              <a:solidFill>
                <a:srgbClr val="000000"/>
              </a:solidFill>
              <a:prstDash val="solid"/>
            </a:ln>
            <a:effectLst/>
          </p:spPr>
        </p:cxnSp>
        <p:sp>
          <p:nvSpPr>
            <p:cNvPr id="2978" name="TextBox 2977">
              <a:extLst>
                <a:ext uri="{FF2B5EF4-FFF2-40B4-BE49-F238E27FC236}">
                  <a16:creationId xmlns:a16="http://schemas.microsoft.com/office/drawing/2014/main" id="{6D9E9527-FFA6-C68E-8D77-DE27D164B766}"/>
                </a:ext>
              </a:extLst>
            </p:cNvPr>
            <p:cNvSpPr txBox="1"/>
            <p:nvPr/>
          </p:nvSpPr>
          <p:spPr>
            <a:xfrm>
              <a:off x="341195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18</a:t>
              </a:r>
            </a:p>
          </p:txBody>
        </p:sp>
        <p:cxnSp>
          <p:nvCxnSpPr>
            <p:cNvPr id="2979" name="Straight Connector 2978">
              <a:extLst>
                <a:ext uri="{FF2B5EF4-FFF2-40B4-BE49-F238E27FC236}">
                  <a16:creationId xmlns:a16="http://schemas.microsoft.com/office/drawing/2014/main" id="{308937E1-4C5B-6213-C178-5EE51FA585DF}"/>
                </a:ext>
              </a:extLst>
            </p:cNvPr>
            <p:cNvCxnSpPr>
              <a:cxnSpLocks/>
            </p:cNvCxnSpPr>
            <p:nvPr/>
          </p:nvCxnSpPr>
          <p:spPr>
            <a:xfrm rot="16200000" flipH="1">
              <a:off x="3505147" y="4802531"/>
              <a:ext cx="72000" cy="0"/>
            </a:xfrm>
            <a:prstGeom prst="line">
              <a:avLst/>
            </a:prstGeom>
            <a:noFill/>
            <a:ln w="9525" cap="flat" cmpd="sng" algn="ctr">
              <a:solidFill>
                <a:srgbClr val="000000"/>
              </a:solidFill>
              <a:prstDash val="solid"/>
            </a:ln>
            <a:effectLst/>
          </p:spPr>
        </p:cxnSp>
        <p:sp>
          <p:nvSpPr>
            <p:cNvPr id="2980" name="TextBox 2979">
              <a:extLst>
                <a:ext uri="{FF2B5EF4-FFF2-40B4-BE49-F238E27FC236}">
                  <a16:creationId xmlns:a16="http://schemas.microsoft.com/office/drawing/2014/main" id="{3548CF2C-EC3C-C623-26BD-67783E06332B}"/>
                </a:ext>
              </a:extLst>
            </p:cNvPr>
            <p:cNvSpPr txBox="1"/>
            <p:nvPr/>
          </p:nvSpPr>
          <p:spPr>
            <a:xfrm>
              <a:off x="3825230"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21</a:t>
              </a:r>
            </a:p>
          </p:txBody>
        </p:sp>
        <p:cxnSp>
          <p:nvCxnSpPr>
            <p:cNvPr id="2981" name="Straight Connector 2980">
              <a:extLst>
                <a:ext uri="{FF2B5EF4-FFF2-40B4-BE49-F238E27FC236}">
                  <a16:creationId xmlns:a16="http://schemas.microsoft.com/office/drawing/2014/main" id="{03CF013D-5EEF-1708-AB29-9A7A84C55AC2}"/>
                </a:ext>
              </a:extLst>
            </p:cNvPr>
            <p:cNvCxnSpPr>
              <a:cxnSpLocks/>
            </p:cNvCxnSpPr>
            <p:nvPr/>
          </p:nvCxnSpPr>
          <p:spPr>
            <a:xfrm rot="16200000" flipH="1">
              <a:off x="3916804" y="4802531"/>
              <a:ext cx="72000" cy="0"/>
            </a:xfrm>
            <a:prstGeom prst="line">
              <a:avLst/>
            </a:prstGeom>
            <a:noFill/>
            <a:ln w="9525" cap="flat" cmpd="sng" algn="ctr">
              <a:solidFill>
                <a:srgbClr val="000000"/>
              </a:solidFill>
              <a:prstDash val="solid"/>
            </a:ln>
            <a:effectLst/>
          </p:spPr>
        </p:cxnSp>
        <p:sp>
          <p:nvSpPr>
            <p:cNvPr id="2982" name="TextBox 2981">
              <a:extLst>
                <a:ext uri="{FF2B5EF4-FFF2-40B4-BE49-F238E27FC236}">
                  <a16:creationId xmlns:a16="http://schemas.microsoft.com/office/drawing/2014/main" id="{E4C7F72F-3A5A-77C3-A245-C5255B50271F}"/>
                </a:ext>
              </a:extLst>
            </p:cNvPr>
            <p:cNvSpPr txBox="1"/>
            <p:nvPr/>
          </p:nvSpPr>
          <p:spPr>
            <a:xfrm>
              <a:off x="4237019"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24</a:t>
              </a:r>
            </a:p>
          </p:txBody>
        </p:sp>
        <p:cxnSp>
          <p:nvCxnSpPr>
            <p:cNvPr id="2983" name="Straight Connector 2982">
              <a:extLst>
                <a:ext uri="{FF2B5EF4-FFF2-40B4-BE49-F238E27FC236}">
                  <a16:creationId xmlns:a16="http://schemas.microsoft.com/office/drawing/2014/main" id="{F885A9AD-4879-3211-C20B-05A85E35CA6E}"/>
                </a:ext>
              </a:extLst>
            </p:cNvPr>
            <p:cNvCxnSpPr>
              <a:cxnSpLocks/>
            </p:cNvCxnSpPr>
            <p:nvPr/>
          </p:nvCxnSpPr>
          <p:spPr>
            <a:xfrm rot="16200000" flipH="1">
              <a:off x="4328461" y="4802531"/>
              <a:ext cx="72000" cy="0"/>
            </a:xfrm>
            <a:prstGeom prst="line">
              <a:avLst/>
            </a:prstGeom>
            <a:noFill/>
            <a:ln w="9525" cap="flat" cmpd="sng" algn="ctr">
              <a:solidFill>
                <a:srgbClr val="000000"/>
              </a:solidFill>
              <a:prstDash val="solid"/>
            </a:ln>
            <a:effectLst/>
          </p:spPr>
        </p:cxnSp>
        <p:sp>
          <p:nvSpPr>
            <p:cNvPr id="2984" name="TextBox 2983">
              <a:extLst>
                <a:ext uri="{FF2B5EF4-FFF2-40B4-BE49-F238E27FC236}">
                  <a16:creationId xmlns:a16="http://schemas.microsoft.com/office/drawing/2014/main" id="{2C830700-3A04-7DB5-ED43-AAAF7EA4187B}"/>
                </a:ext>
              </a:extLst>
            </p:cNvPr>
            <p:cNvSpPr txBox="1"/>
            <p:nvPr/>
          </p:nvSpPr>
          <p:spPr>
            <a:xfrm>
              <a:off x="4648809"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27</a:t>
              </a:r>
            </a:p>
          </p:txBody>
        </p:sp>
        <p:cxnSp>
          <p:nvCxnSpPr>
            <p:cNvPr id="2985" name="Straight Connector 2984">
              <a:extLst>
                <a:ext uri="{FF2B5EF4-FFF2-40B4-BE49-F238E27FC236}">
                  <a16:creationId xmlns:a16="http://schemas.microsoft.com/office/drawing/2014/main" id="{66E8FD17-80E3-ACD5-658C-5BE217949A47}"/>
                </a:ext>
              </a:extLst>
            </p:cNvPr>
            <p:cNvCxnSpPr>
              <a:cxnSpLocks/>
            </p:cNvCxnSpPr>
            <p:nvPr/>
          </p:nvCxnSpPr>
          <p:spPr>
            <a:xfrm rot="16200000" flipH="1">
              <a:off x="4740118" y="4802531"/>
              <a:ext cx="72000" cy="0"/>
            </a:xfrm>
            <a:prstGeom prst="line">
              <a:avLst/>
            </a:prstGeom>
            <a:noFill/>
            <a:ln w="9525" cap="flat" cmpd="sng" algn="ctr">
              <a:solidFill>
                <a:srgbClr val="000000"/>
              </a:solidFill>
              <a:prstDash val="solid"/>
            </a:ln>
            <a:effectLst/>
          </p:spPr>
        </p:cxnSp>
        <p:sp>
          <p:nvSpPr>
            <p:cNvPr id="2986" name="TextBox 2985">
              <a:extLst>
                <a:ext uri="{FF2B5EF4-FFF2-40B4-BE49-F238E27FC236}">
                  <a16:creationId xmlns:a16="http://schemas.microsoft.com/office/drawing/2014/main" id="{99122441-B4C7-5ABB-67A3-93078CC876BA}"/>
                </a:ext>
              </a:extLst>
            </p:cNvPr>
            <p:cNvSpPr txBox="1"/>
            <p:nvPr/>
          </p:nvSpPr>
          <p:spPr>
            <a:xfrm>
              <a:off x="5060597"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30</a:t>
              </a:r>
            </a:p>
          </p:txBody>
        </p:sp>
        <p:cxnSp>
          <p:nvCxnSpPr>
            <p:cNvPr id="2987" name="Straight Connector 2986">
              <a:extLst>
                <a:ext uri="{FF2B5EF4-FFF2-40B4-BE49-F238E27FC236}">
                  <a16:creationId xmlns:a16="http://schemas.microsoft.com/office/drawing/2014/main" id="{DEB8DB6B-7C83-3682-3C59-6C0050292A4F}"/>
                </a:ext>
              </a:extLst>
            </p:cNvPr>
            <p:cNvCxnSpPr>
              <a:cxnSpLocks/>
            </p:cNvCxnSpPr>
            <p:nvPr/>
          </p:nvCxnSpPr>
          <p:spPr>
            <a:xfrm rot="16200000" flipH="1">
              <a:off x="5151775" y="4802531"/>
              <a:ext cx="72000" cy="0"/>
            </a:xfrm>
            <a:prstGeom prst="line">
              <a:avLst/>
            </a:prstGeom>
            <a:noFill/>
            <a:ln w="9525" cap="flat" cmpd="sng" algn="ctr">
              <a:solidFill>
                <a:srgbClr val="000000"/>
              </a:solidFill>
              <a:prstDash val="solid"/>
            </a:ln>
            <a:effectLst/>
          </p:spPr>
        </p:cxnSp>
        <p:sp>
          <p:nvSpPr>
            <p:cNvPr id="2988" name="TextBox 2987">
              <a:extLst>
                <a:ext uri="{FF2B5EF4-FFF2-40B4-BE49-F238E27FC236}">
                  <a16:creationId xmlns:a16="http://schemas.microsoft.com/office/drawing/2014/main" id="{9E4BC8CD-716F-9778-A487-AE37AE824540}"/>
                </a:ext>
              </a:extLst>
            </p:cNvPr>
            <p:cNvSpPr txBox="1"/>
            <p:nvPr/>
          </p:nvSpPr>
          <p:spPr>
            <a:xfrm>
              <a:off x="5472386"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33</a:t>
              </a:r>
            </a:p>
          </p:txBody>
        </p:sp>
        <p:cxnSp>
          <p:nvCxnSpPr>
            <p:cNvPr id="2989" name="Straight Connector 2988">
              <a:extLst>
                <a:ext uri="{FF2B5EF4-FFF2-40B4-BE49-F238E27FC236}">
                  <a16:creationId xmlns:a16="http://schemas.microsoft.com/office/drawing/2014/main" id="{3D8F0E27-82A7-D96F-0848-4160A7C7F5FB}"/>
                </a:ext>
              </a:extLst>
            </p:cNvPr>
            <p:cNvCxnSpPr>
              <a:cxnSpLocks/>
            </p:cNvCxnSpPr>
            <p:nvPr/>
          </p:nvCxnSpPr>
          <p:spPr>
            <a:xfrm rot="16200000" flipH="1">
              <a:off x="5563431" y="4802531"/>
              <a:ext cx="72000" cy="0"/>
            </a:xfrm>
            <a:prstGeom prst="line">
              <a:avLst/>
            </a:prstGeom>
            <a:noFill/>
            <a:ln w="9525" cap="flat" cmpd="sng" algn="ctr">
              <a:solidFill>
                <a:srgbClr val="000000"/>
              </a:solidFill>
              <a:prstDash val="solid"/>
            </a:ln>
            <a:effectLst/>
          </p:spPr>
        </p:cxnSp>
        <p:sp>
          <p:nvSpPr>
            <p:cNvPr id="2990" name="TextBox 2989">
              <a:extLst>
                <a:ext uri="{FF2B5EF4-FFF2-40B4-BE49-F238E27FC236}">
                  <a16:creationId xmlns:a16="http://schemas.microsoft.com/office/drawing/2014/main" id="{6C98A116-3F6A-C836-B400-5DD4FFA4D12F}"/>
                </a:ext>
              </a:extLst>
            </p:cNvPr>
            <p:cNvSpPr txBox="1"/>
            <p:nvPr/>
          </p:nvSpPr>
          <p:spPr>
            <a:xfrm>
              <a:off x="5884175"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36</a:t>
              </a:r>
            </a:p>
          </p:txBody>
        </p:sp>
        <p:cxnSp>
          <p:nvCxnSpPr>
            <p:cNvPr id="2991" name="Straight Connector 2990">
              <a:extLst>
                <a:ext uri="{FF2B5EF4-FFF2-40B4-BE49-F238E27FC236}">
                  <a16:creationId xmlns:a16="http://schemas.microsoft.com/office/drawing/2014/main" id="{111B707A-2331-112F-7135-2661A82C1245}"/>
                </a:ext>
              </a:extLst>
            </p:cNvPr>
            <p:cNvCxnSpPr>
              <a:cxnSpLocks/>
            </p:cNvCxnSpPr>
            <p:nvPr/>
          </p:nvCxnSpPr>
          <p:spPr>
            <a:xfrm rot="16200000" flipH="1">
              <a:off x="5975088" y="4802531"/>
              <a:ext cx="72000" cy="0"/>
            </a:xfrm>
            <a:prstGeom prst="line">
              <a:avLst/>
            </a:prstGeom>
            <a:noFill/>
            <a:ln w="9525" cap="flat" cmpd="sng" algn="ctr">
              <a:solidFill>
                <a:srgbClr val="000000"/>
              </a:solidFill>
              <a:prstDash val="solid"/>
            </a:ln>
            <a:effectLst/>
          </p:spPr>
        </p:cxnSp>
        <p:sp>
          <p:nvSpPr>
            <p:cNvPr id="2992" name="TextBox 2991">
              <a:extLst>
                <a:ext uri="{FF2B5EF4-FFF2-40B4-BE49-F238E27FC236}">
                  <a16:creationId xmlns:a16="http://schemas.microsoft.com/office/drawing/2014/main" id="{6ADC0675-B181-2229-396B-9EE4FAC35AD3}"/>
                </a:ext>
              </a:extLst>
            </p:cNvPr>
            <p:cNvSpPr txBox="1"/>
            <p:nvPr/>
          </p:nvSpPr>
          <p:spPr>
            <a:xfrm>
              <a:off x="6295963"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39</a:t>
              </a:r>
            </a:p>
          </p:txBody>
        </p:sp>
        <p:cxnSp>
          <p:nvCxnSpPr>
            <p:cNvPr id="2993" name="Straight Connector 2992">
              <a:extLst>
                <a:ext uri="{FF2B5EF4-FFF2-40B4-BE49-F238E27FC236}">
                  <a16:creationId xmlns:a16="http://schemas.microsoft.com/office/drawing/2014/main" id="{1CDAD956-F779-1F0A-4BD6-D1825C0CDF96}"/>
                </a:ext>
              </a:extLst>
            </p:cNvPr>
            <p:cNvCxnSpPr>
              <a:cxnSpLocks/>
            </p:cNvCxnSpPr>
            <p:nvPr/>
          </p:nvCxnSpPr>
          <p:spPr>
            <a:xfrm rot="16200000" flipH="1">
              <a:off x="6386745" y="4802531"/>
              <a:ext cx="72000" cy="0"/>
            </a:xfrm>
            <a:prstGeom prst="line">
              <a:avLst/>
            </a:prstGeom>
            <a:noFill/>
            <a:ln w="9525" cap="flat" cmpd="sng" algn="ctr">
              <a:solidFill>
                <a:srgbClr val="000000"/>
              </a:solidFill>
              <a:prstDash val="solid"/>
            </a:ln>
            <a:effectLst/>
          </p:spPr>
        </p:cxnSp>
        <p:sp>
          <p:nvSpPr>
            <p:cNvPr id="2994" name="TextBox 2993">
              <a:extLst>
                <a:ext uri="{FF2B5EF4-FFF2-40B4-BE49-F238E27FC236}">
                  <a16:creationId xmlns:a16="http://schemas.microsoft.com/office/drawing/2014/main" id="{E620EB7C-BECF-E6FD-E912-2C849211203C}"/>
                </a:ext>
              </a:extLst>
            </p:cNvPr>
            <p:cNvSpPr txBox="1"/>
            <p:nvPr/>
          </p:nvSpPr>
          <p:spPr>
            <a:xfrm>
              <a:off x="6707752"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42</a:t>
              </a:r>
            </a:p>
          </p:txBody>
        </p:sp>
        <p:cxnSp>
          <p:nvCxnSpPr>
            <p:cNvPr id="2995" name="Straight Connector 2994">
              <a:extLst>
                <a:ext uri="{FF2B5EF4-FFF2-40B4-BE49-F238E27FC236}">
                  <a16:creationId xmlns:a16="http://schemas.microsoft.com/office/drawing/2014/main" id="{6BCC77E7-9BAB-60AC-6A5A-41778B69128E}"/>
                </a:ext>
              </a:extLst>
            </p:cNvPr>
            <p:cNvCxnSpPr>
              <a:cxnSpLocks/>
            </p:cNvCxnSpPr>
            <p:nvPr/>
          </p:nvCxnSpPr>
          <p:spPr>
            <a:xfrm rot="16200000" flipH="1">
              <a:off x="6798402" y="4802531"/>
              <a:ext cx="72000" cy="0"/>
            </a:xfrm>
            <a:prstGeom prst="line">
              <a:avLst/>
            </a:prstGeom>
            <a:noFill/>
            <a:ln w="9525" cap="flat" cmpd="sng" algn="ctr">
              <a:solidFill>
                <a:srgbClr val="000000"/>
              </a:solidFill>
              <a:prstDash val="solid"/>
            </a:ln>
            <a:effectLst/>
          </p:spPr>
        </p:cxnSp>
        <p:grpSp>
          <p:nvGrpSpPr>
            <p:cNvPr id="2996" name="Group 2995">
              <a:extLst>
                <a:ext uri="{FF2B5EF4-FFF2-40B4-BE49-F238E27FC236}">
                  <a16:creationId xmlns:a16="http://schemas.microsoft.com/office/drawing/2014/main" id="{39E0BD7C-E2A9-19CC-5E1F-C838072907BF}"/>
                </a:ext>
              </a:extLst>
            </p:cNvPr>
            <p:cNvGrpSpPr/>
            <p:nvPr/>
          </p:nvGrpSpPr>
          <p:grpSpPr>
            <a:xfrm>
              <a:off x="1303760" y="4176996"/>
              <a:ext cx="1920431" cy="461665"/>
              <a:chOff x="2454285" y="3524913"/>
              <a:chExt cx="1818466" cy="461665"/>
            </a:xfrm>
          </p:grpSpPr>
          <p:sp>
            <p:nvSpPr>
              <p:cNvPr id="3000" name="TextBox 2999">
                <a:extLst>
                  <a:ext uri="{FF2B5EF4-FFF2-40B4-BE49-F238E27FC236}">
                    <a16:creationId xmlns:a16="http://schemas.microsoft.com/office/drawing/2014/main" id="{28B09989-5FA9-242F-3500-7358E88166D1}"/>
                  </a:ext>
                </a:extLst>
              </p:cNvPr>
              <p:cNvSpPr txBox="1"/>
              <p:nvPr/>
            </p:nvSpPr>
            <p:spPr>
              <a:xfrm>
                <a:off x="2745203" y="3524913"/>
                <a:ext cx="1527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Capivasertib + Abiraterone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Placebo + Abiraterone (N=505)</a:t>
                </a:r>
              </a:p>
            </p:txBody>
          </p:sp>
          <p:grpSp>
            <p:nvGrpSpPr>
              <p:cNvPr id="3001" name="Group 3000">
                <a:extLst>
                  <a:ext uri="{FF2B5EF4-FFF2-40B4-BE49-F238E27FC236}">
                    <a16:creationId xmlns:a16="http://schemas.microsoft.com/office/drawing/2014/main" id="{BD793F3F-A279-C213-F54C-19606789C426}"/>
                  </a:ext>
                </a:extLst>
              </p:cNvPr>
              <p:cNvGrpSpPr/>
              <p:nvPr/>
            </p:nvGrpSpPr>
            <p:grpSpPr>
              <a:xfrm>
                <a:off x="2459420" y="3626363"/>
                <a:ext cx="313728" cy="72000"/>
                <a:chOff x="2459420" y="3626363"/>
                <a:chExt cx="313728" cy="72000"/>
              </a:xfrm>
            </p:grpSpPr>
            <p:cxnSp>
              <p:nvCxnSpPr>
                <p:cNvPr id="3007" name="Straight Connector 3006">
                  <a:extLst>
                    <a:ext uri="{FF2B5EF4-FFF2-40B4-BE49-F238E27FC236}">
                      <a16:creationId xmlns:a16="http://schemas.microsoft.com/office/drawing/2014/main" id="{D5872064-B7B7-C92D-9892-B4C1424A0D19}"/>
                    </a:ext>
                  </a:extLst>
                </p:cNvPr>
                <p:cNvCxnSpPr>
                  <a:cxnSpLocks/>
                </p:cNvCxnSpPr>
                <p:nvPr/>
              </p:nvCxnSpPr>
              <p:spPr>
                <a:xfrm>
                  <a:off x="2459420" y="3662363"/>
                  <a:ext cx="313728" cy="0"/>
                </a:xfrm>
                <a:prstGeom prst="line">
                  <a:avLst/>
                </a:prstGeom>
                <a:noFill/>
                <a:ln w="19050" cap="flat" cmpd="sng" algn="ctr">
                  <a:solidFill>
                    <a:schemeClr val="tx2">
                      <a:lumMod val="75000"/>
                      <a:lumOff val="25000"/>
                    </a:schemeClr>
                  </a:solidFill>
                  <a:prstDash val="solid"/>
                </a:ln>
                <a:effectLst/>
              </p:spPr>
            </p:cxnSp>
            <p:cxnSp>
              <p:nvCxnSpPr>
                <p:cNvPr id="3009" name="Straight Connector 3008">
                  <a:extLst>
                    <a:ext uri="{FF2B5EF4-FFF2-40B4-BE49-F238E27FC236}">
                      <a16:creationId xmlns:a16="http://schemas.microsoft.com/office/drawing/2014/main" id="{D5C2ADE3-92E5-6781-1600-3BA454649B0E}"/>
                    </a:ext>
                  </a:extLst>
                </p:cNvPr>
                <p:cNvCxnSpPr>
                  <a:cxnSpLocks/>
                </p:cNvCxnSpPr>
                <p:nvPr/>
              </p:nvCxnSpPr>
              <p:spPr>
                <a:xfrm rot="16200000" flipH="1">
                  <a:off x="2580286" y="3662363"/>
                  <a:ext cx="72000" cy="0"/>
                </a:xfrm>
                <a:prstGeom prst="line">
                  <a:avLst/>
                </a:prstGeom>
                <a:noFill/>
                <a:ln w="19050" cap="flat" cmpd="sng" algn="ctr">
                  <a:solidFill>
                    <a:schemeClr val="tx2">
                      <a:lumMod val="75000"/>
                      <a:lumOff val="25000"/>
                    </a:schemeClr>
                  </a:solidFill>
                  <a:prstDash val="solid"/>
                </a:ln>
                <a:effectLst/>
              </p:spPr>
            </p:cxnSp>
          </p:grpSp>
          <p:grpSp>
            <p:nvGrpSpPr>
              <p:cNvPr id="3002" name="Group 3001">
                <a:extLst>
                  <a:ext uri="{FF2B5EF4-FFF2-40B4-BE49-F238E27FC236}">
                    <a16:creationId xmlns:a16="http://schemas.microsoft.com/office/drawing/2014/main" id="{0451C221-9830-0A38-F18D-E1F70C585D25}"/>
                  </a:ext>
                </a:extLst>
              </p:cNvPr>
              <p:cNvGrpSpPr/>
              <p:nvPr/>
            </p:nvGrpSpPr>
            <p:grpSpPr>
              <a:xfrm>
                <a:off x="2454285" y="3812100"/>
                <a:ext cx="324000" cy="72000"/>
                <a:chOff x="2454285" y="3812100"/>
                <a:chExt cx="324000" cy="72000"/>
              </a:xfrm>
            </p:grpSpPr>
            <p:cxnSp>
              <p:nvCxnSpPr>
                <p:cNvPr id="3003" name="Straight Connector 3002">
                  <a:extLst>
                    <a:ext uri="{FF2B5EF4-FFF2-40B4-BE49-F238E27FC236}">
                      <a16:creationId xmlns:a16="http://schemas.microsoft.com/office/drawing/2014/main" id="{8E824A26-552A-1961-202B-4E336CE156C7}"/>
                    </a:ext>
                  </a:extLst>
                </p:cNvPr>
                <p:cNvCxnSpPr>
                  <a:cxnSpLocks/>
                </p:cNvCxnSpPr>
                <p:nvPr/>
              </p:nvCxnSpPr>
              <p:spPr>
                <a:xfrm>
                  <a:off x="2454285" y="3848100"/>
                  <a:ext cx="324000" cy="0"/>
                </a:xfrm>
                <a:prstGeom prst="line">
                  <a:avLst/>
                </a:prstGeom>
                <a:noFill/>
                <a:ln w="19050" cap="flat" cmpd="sng" algn="ctr">
                  <a:solidFill>
                    <a:schemeClr val="accent3"/>
                  </a:solidFill>
                  <a:prstDash val="solid"/>
                </a:ln>
                <a:effectLst/>
              </p:spPr>
            </p:cxnSp>
            <p:cxnSp>
              <p:nvCxnSpPr>
                <p:cNvPr id="3005" name="Straight Connector 3004">
                  <a:extLst>
                    <a:ext uri="{FF2B5EF4-FFF2-40B4-BE49-F238E27FC236}">
                      <a16:creationId xmlns:a16="http://schemas.microsoft.com/office/drawing/2014/main" id="{C3C8ED1D-E0C3-744C-504C-59A0CD4B797F}"/>
                    </a:ext>
                  </a:extLst>
                </p:cNvPr>
                <p:cNvCxnSpPr>
                  <a:cxnSpLocks/>
                </p:cNvCxnSpPr>
                <p:nvPr/>
              </p:nvCxnSpPr>
              <p:spPr>
                <a:xfrm rot="16200000" flipH="1">
                  <a:off x="2580285" y="3848100"/>
                  <a:ext cx="72000" cy="0"/>
                </a:xfrm>
                <a:prstGeom prst="line">
                  <a:avLst/>
                </a:prstGeom>
                <a:noFill/>
                <a:ln w="19050" cap="flat" cmpd="sng" algn="ctr">
                  <a:solidFill>
                    <a:schemeClr val="accent3"/>
                  </a:solidFill>
                  <a:prstDash val="solid"/>
                </a:ln>
                <a:effectLst/>
              </p:spPr>
            </p:cxnSp>
          </p:grpSp>
        </p:grpSp>
        <p:sp>
          <p:nvSpPr>
            <p:cNvPr id="2997" name="TextBox 2996">
              <a:extLst>
                <a:ext uri="{FF2B5EF4-FFF2-40B4-BE49-F238E27FC236}">
                  <a16:creationId xmlns:a16="http://schemas.microsoft.com/office/drawing/2014/main" id="{BD5AFBB8-964B-14BD-5AAB-29FCDC5D2A32}"/>
                </a:ext>
              </a:extLst>
            </p:cNvPr>
            <p:cNvSpPr txBox="1"/>
            <p:nvPr/>
          </p:nvSpPr>
          <p:spPr>
            <a:xfrm>
              <a:off x="7531334"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48</a:t>
              </a:r>
            </a:p>
          </p:txBody>
        </p:sp>
        <p:cxnSp>
          <p:nvCxnSpPr>
            <p:cNvPr id="2998" name="Straight Connector 2997">
              <a:extLst>
                <a:ext uri="{FF2B5EF4-FFF2-40B4-BE49-F238E27FC236}">
                  <a16:creationId xmlns:a16="http://schemas.microsoft.com/office/drawing/2014/main" id="{CC6604FA-4987-4584-CBE2-7F3333430F24}"/>
                </a:ext>
              </a:extLst>
            </p:cNvPr>
            <p:cNvCxnSpPr>
              <a:cxnSpLocks/>
            </p:cNvCxnSpPr>
            <p:nvPr/>
          </p:nvCxnSpPr>
          <p:spPr>
            <a:xfrm rot="16200000" flipH="1">
              <a:off x="7621715" y="4802531"/>
              <a:ext cx="72000" cy="0"/>
            </a:xfrm>
            <a:prstGeom prst="line">
              <a:avLst/>
            </a:prstGeom>
            <a:noFill/>
            <a:ln w="9525" cap="flat" cmpd="sng" algn="ctr">
              <a:solidFill>
                <a:srgbClr val="000000"/>
              </a:solidFill>
              <a:prstDash val="solid"/>
            </a:ln>
            <a:effectLst/>
          </p:spPr>
        </p:cxnSp>
        <p:sp>
          <p:nvSpPr>
            <p:cNvPr id="2999" name="TextBox 2998">
              <a:extLst>
                <a:ext uri="{FF2B5EF4-FFF2-40B4-BE49-F238E27FC236}">
                  <a16:creationId xmlns:a16="http://schemas.microsoft.com/office/drawing/2014/main" id="{B742CC6D-4D23-C17B-523B-04690FC3D1B7}"/>
                </a:ext>
              </a:extLst>
            </p:cNvPr>
            <p:cNvSpPr txBox="1"/>
            <p:nvPr/>
          </p:nvSpPr>
          <p:spPr>
            <a:xfrm>
              <a:off x="3460574" y="5048633"/>
              <a:ext cx="180784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mn-cs"/>
                </a:rPr>
                <a:t>Time from randomisation (months)</a:t>
              </a:r>
            </a:p>
          </p:txBody>
        </p:sp>
      </p:grpSp>
      <p:sp>
        <p:nvSpPr>
          <p:cNvPr id="3011" name="Subtitle 7">
            <a:extLst>
              <a:ext uri="{FF2B5EF4-FFF2-40B4-BE49-F238E27FC236}">
                <a16:creationId xmlns:a16="http://schemas.microsoft.com/office/drawing/2014/main" id="{02934411-6597-139E-D1A3-3344156E7EF4}"/>
              </a:ext>
            </a:extLst>
          </p:cNvPr>
          <p:cNvSpPr txBox="1">
            <a:spLocks/>
          </p:cNvSpPr>
          <p:nvPr/>
        </p:nvSpPr>
        <p:spPr>
          <a:xfrm>
            <a:off x="489668" y="668217"/>
            <a:ext cx="11325814" cy="60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pPr marL="0" marR="0" lvl="0" indent="0" algn="l" defTabSz="914400" rtl="0" eaLnBrk="1" fontAlgn="auto" latinLnBrk="0" hangingPunct="1">
              <a:lnSpc>
                <a:spcPct val="100000"/>
              </a:lnSpc>
              <a:spcBef>
                <a:spcPts val="533"/>
              </a:spcBef>
              <a:spcAft>
                <a:spcPts val="0"/>
              </a:spcAft>
              <a:buClr>
                <a:srgbClr val="05416B"/>
              </a:buClr>
              <a:buSzPts val="700"/>
              <a:buFont typeface="Noto Sans Symbols"/>
              <a:buNone/>
              <a:tabLst/>
              <a:defRPr/>
            </a:pPr>
            <a:r>
              <a:rPr kumimoji="0" lang="en-GB" sz="2000" b="0" i="0" u="none" strike="noStrike" kern="0" cap="none" spc="0" normalizeH="0" baseline="0" noProof="0" dirty="0">
                <a:ln>
                  <a:noFill/>
                </a:ln>
                <a:solidFill>
                  <a:srgbClr val="002060"/>
                </a:solidFill>
                <a:effectLst/>
                <a:uLnTx/>
                <a:uFillTx/>
                <a:latin typeface="Arial Narrow"/>
                <a:cs typeface="Arial Narrow"/>
                <a:sym typeface="Arial Narrow"/>
              </a:rPr>
              <a:t>OS analysis was conducted at 26% maturity, further </a:t>
            </a:r>
            <a:r>
              <a:rPr kumimoji="0" lang="en-GB" sz="2000" b="0" i="0" u="none" strike="noStrike" kern="0" cap="none" spc="0" normalizeH="0" baseline="0" noProof="0" dirty="0" err="1">
                <a:ln>
                  <a:noFill/>
                </a:ln>
                <a:solidFill>
                  <a:srgbClr val="002060"/>
                </a:solidFill>
                <a:effectLst/>
                <a:uLnTx/>
                <a:uFillTx/>
                <a:latin typeface="Arial Narrow"/>
                <a:cs typeface="Arial Narrow"/>
                <a:sym typeface="Arial Narrow"/>
              </a:rPr>
              <a:t>follo</a:t>
            </a:r>
            <a:r>
              <a:rPr kumimoji="0" lang="en-GB" sz="2000" b="0" i="0" u="none" strike="noStrike" kern="0" cap="none" spc="0" normalizeH="0" baseline="0" noProof="0" dirty="0">
                <a:ln>
                  <a:noFill/>
                </a:ln>
                <a:solidFill>
                  <a:srgbClr val="002060"/>
                </a:solidFill>
                <a:effectLst/>
                <a:uLnTx/>
                <a:uFillTx/>
                <a:latin typeface="Arial Narrow"/>
                <a:cs typeface="Arial Narrow"/>
                <a:sym typeface="Arial Narrow"/>
              </a:rPr>
              <a:t>w-up is planned</a:t>
            </a:r>
          </a:p>
        </p:txBody>
      </p:sp>
      <p:sp>
        <p:nvSpPr>
          <p:cNvPr id="3012" name="Title 1">
            <a:extLst>
              <a:ext uri="{FF2B5EF4-FFF2-40B4-BE49-F238E27FC236}">
                <a16:creationId xmlns:a16="http://schemas.microsoft.com/office/drawing/2014/main" id="{9DE71764-7870-2056-9111-A27D8763CE56}"/>
              </a:ext>
            </a:extLst>
          </p:cNvPr>
          <p:cNvSpPr txBox="1">
            <a:spLocks/>
          </p:cNvSpPr>
          <p:nvPr/>
        </p:nvSpPr>
        <p:spPr>
          <a:xfrm>
            <a:off x="489634" y="357717"/>
            <a:ext cx="10827654"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200" b="1" i="0" u="none" strike="noStrike" kern="0" cap="none" spc="0" normalizeH="0" baseline="0" noProof="0" dirty="0">
                <a:ln>
                  <a:noFill/>
                </a:ln>
                <a:solidFill>
                  <a:srgbClr val="002060"/>
                </a:solidFill>
                <a:effectLst/>
                <a:uLnTx/>
                <a:uFillTx/>
                <a:latin typeface="Arial Narrow"/>
                <a:cs typeface="Arial Narrow"/>
                <a:sym typeface="Arial Narrow"/>
              </a:rPr>
              <a:t>CAPItello-281: Interim OS</a:t>
            </a:r>
          </a:p>
        </p:txBody>
      </p:sp>
      <p:graphicFrame>
        <p:nvGraphicFramePr>
          <p:cNvPr id="3013" name="Table 3012">
            <a:extLst>
              <a:ext uri="{FF2B5EF4-FFF2-40B4-BE49-F238E27FC236}">
                <a16:creationId xmlns:a16="http://schemas.microsoft.com/office/drawing/2014/main" id="{50391108-6BDA-A70C-04E8-7EB8D8176A9C}"/>
              </a:ext>
            </a:extLst>
          </p:cNvPr>
          <p:cNvGraphicFramePr>
            <a:graphicFrameLocks noGrp="1"/>
          </p:cNvGraphicFramePr>
          <p:nvPr/>
        </p:nvGraphicFramePr>
        <p:xfrm>
          <a:off x="375237" y="5248834"/>
          <a:ext cx="10365138" cy="548640"/>
        </p:xfrm>
        <a:graphic>
          <a:graphicData uri="http://schemas.openxmlformats.org/drawingml/2006/table">
            <a:tbl>
              <a:tblPr firstRow="1" firstCol="1" bandRow="1"/>
              <a:tblGrid>
                <a:gridCol w="880889">
                  <a:extLst>
                    <a:ext uri="{9D8B030D-6E8A-4147-A177-3AD203B41FA5}">
                      <a16:colId xmlns:a16="http://schemas.microsoft.com/office/drawing/2014/main" val="275263577"/>
                    </a:ext>
                  </a:extLst>
                </a:gridCol>
                <a:gridCol w="557897">
                  <a:extLst>
                    <a:ext uri="{9D8B030D-6E8A-4147-A177-3AD203B41FA5}">
                      <a16:colId xmlns:a16="http://schemas.microsoft.com/office/drawing/2014/main" val="930621322"/>
                    </a:ext>
                  </a:extLst>
                </a:gridCol>
                <a:gridCol w="557897">
                  <a:extLst>
                    <a:ext uri="{9D8B030D-6E8A-4147-A177-3AD203B41FA5}">
                      <a16:colId xmlns:a16="http://schemas.microsoft.com/office/drawing/2014/main" val="1787202177"/>
                    </a:ext>
                  </a:extLst>
                </a:gridCol>
                <a:gridCol w="557897">
                  <a:extLst>
                    <a:ext uri="{9D8B030D-6E8A-4147-A177-3AD203B41FA5}">
                      <a16:colId xmlns:a16="http://schemas.microsoft.com/office/drawing/2014/main" val="4212611929"/>
                    </a:ext>
                  </a:extLst>
                </a:gridCol>
                <a:gridCol w="557897">
                  <a:extLst>
                    <a:ext uri="{9D8B030D-6E8A-4147-A177-3AD203B41FA5}">
                      <a16:colId xmlns:a16="http://schemas.microsoft.com/office/drawing/2014/main" val="4094995161"/>
                    </a:ext>
                  </a:extLst>
                </a:gridCol>
                <a:gridCol w="557897">
                  <a:extLst>
                    <a:ext uri="{9D8B030D-6E8A-4147-A177-3AD203B41FA5}">
                      <a16:colId xmlns:a16="http://schemas.microsoft.com/office/drawing/2014/main" val="1171412445"/>
                    </a:ext>
                  </a:extLst>
                </a:gridCol>
                <a:gridCol w="557897">
                  <a:extLst>
                    <a:ext uri="{9D8B030D-6E8A-4147-A177-3AD203B41FA5}">
                      <a16:colId xmlns:a16="http://schemas.microsoft.com/office/drawing/2014/main" val="3463120197"/>
                    </a:ext>
                  </a:extLst>
                </a:gridCol>
                <a:gridCol w="557897">
                  <a:extLst>
                    <a:ext uri="{9D8B030D-6E8A-4147-A177-3AD203B41FA5}">
                      <a16:colId xmlns:a16="http://schemas.microsoft.com/office/drawing/2014/main" val="676029926"/>
                    </a:ext>
                  </a:extLst>
                </a:gridCol>
                <a:gridCol w="557897">
                  <a:extLst>
                    <a:ext uri="{9D8B030D-6E8A-4147-A177-3AD203B41FA5}">
                      <a16:colId xmlns:a16="http://schemas.microsoft.com/office/drawing/2014/main" val="3446215395"/>
                    </a:ext>
                  </a:extLst>
                </a:gridCol>
                <a:gridCol w="557897">
                  <a:extLst>
                    <a:ext uri="{9D8B030D-6E8A-4147-A177-3AD203B41FA5}">
                      <a16:colId xmlns:a16="http://schemas.microsoft.com/office/drawing/2014/main" val="218313714"/>
                    </a:ext>
                  </a:extLst>
                </a:gridCol>
                <a:gridCol w="557897">
                  <a:extLst>
                    <a:ext uri="{9D8B030D-6E8A-4147-A177-3AD203B41FA5}">
                      <a16:colId xmlns:a16="http://schemas.microsoft.com/office/drawing/2014/main" val="756470874"/>
                    </a:ext>
                  </a:extLst>
                </a:gridCol>
                <a:gridCol w="557897">
                  <a:extLst>
                    <a:ext uri="{9D8B030D-6E8A-4147-A177-3AD203B41FA5}">
                      <a16:colId xmlns:a16="http://schemas.microsoft.com/office/drawing/2014/main" val="1607062919"/>
                    </a:ext>
                  </a:extLst>
                </a:gridCol>
                <a:gridCol w="557897">
                  <a:extLst>
                    <a:ext uri="{9D8B030D-6E8A-4147-A177-3AD203B41FA5}">
                      <a16:colId xmlns:a16="http://schemas.microsoft.com/office/drawing/2014/main" val="1037410751"/>
                    </a:ext>
                  </a:extLst>
                </a:gridCol>
                <a:gridCol w="557897">
                  <a:extLst>
                    <a:ext uri="{9D8B030D-6E8A-4147-A177-3AD203B41FA5}">
                      <a16:colId xmlns:a16="http://schemas.microsoft.com/office/drawing/2014/main" val="4000495381"/>
                    </a:ext>
                  </a:extLst>
                </a:gridCol>
                <a:gridCol w="557897">
                  <a:extLst>
                    <a:ext uri="{9D8B030D-6E8A-4147-A177-3AD203B41FA5}">
                      <a16:colId xmlns:a16="http://schemas.microsoft.com/office/drawing/2014/main" val="3805554009"/>
                    </a:ext>
                  </a:extLst>
                </a:gridCol>
                <a:gridCol w="557897">
                  <a:extLst>
                    <a:ext uri="{9D8B030D-6E8A-4147-A177-3AD203B41FA5}">
                      <a16:colId xmlns:a16="http://schemas.microsoft.com/office/drawing/2014/main" val="2902074778"/>
                    </a:ext>
                  </a:extLst>
                </a:gridCol>
                <a:gridCol w="557897">
                  <a:extLst>
                    <a:ext uri="{9D8B030D-6E8A-4147-A177-3AD203B41FA5}">
                      <a16:colId xmlns:a16="http://schemas.microsoft.com/office/drawing/2014/main" val="3275083197"/>
                    </a:ext>
                  </a:extLst>
                </a:gridCol>
                <a:gridCol w="557897">
                  <a:extLst>
                    <a:ext uri="{9D8B030D-6E8A-4147-A177-3AD203B41FA5}">
                      <a16:colId xmlns:a16="http://schemas.microsoft.com/office/drawing/2014/main" val="2091502586"/>
                    </a:ext>
                  </a:extLst>
                </a:gridCol>
              </a:tblGrid>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noProof="0" dirty="0">
                          <a:effectLst/>
                          <a:latin typeface="Arial Narrow" panose="020B0606020202030204" pitchFamily="34" charset="0"/>
                        </a:rPr>
                        <a:t>Capi + abi</a:t>
                      </a:r>
                      <a:endParaRPr lang="en-GB" sz="1200" noProof="0" dirty="0">
                        <a:effectLst/>
                        <a:latin typeface="Arial Narrow" panose="020B0606020202030204" pitchFamily="34" charset="0"/>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487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476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447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400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335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286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242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199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164</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128</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96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Pbo + abi</a:t>
                      </a:r>
                      <a:endPar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494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449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330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273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227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153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3014" name="TextBox 3013">
            <a:extLst>
              <a:ext uri="{FF2B5EF4-FFF2-40B4-BE49-F238E27FC236}">
                <a16:creationId xmlns:a16="http://schemas.microsoft.com/office/drawing/2014/main" id="{1E35B7CB-F9C0-894F-1B5A-D4F783BB396A}"/>
              </a:ext>
            </a:extLst>
          </p:cNvPr>
          <p:cNvSpPr txBox="1"/>
          <p:nvPr/>
        </p:nvSpPr>
        <p:spPr>
          <a:xfrm>
            <a:off x="375237" y="4985645"/>
            <a:ext cx="208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S PGothic" charset="0"/>
                <a:cs typeface="+mn-cs"/>
              </a:rPr>
              <a:t>Number of patients at risk</a:t>
            </a:r>
          </a:p>
        </p:txBody>
      </p:sp>
    </p:spTree>
    <p:extLst>
      <p:ext uri="{BB962C8B-B14F-4D97-AF65-F5344CB8AC3E}">
        <p14:creationId xmlns:p14="http://schemas.microsoft.com/office/powerpoint/2010/main" val="2137718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95D7-53D8-A0FC-EC83-825AD64E3197}"/>
              </a:ext>
            </a:extLst>
          </p:cNvPr>
          <p:cNvSpPr>
            <a:spLocks noGrp="1"/>
          </p:cNvSpPr>
          <p:nvPr>
            <p:ph type="title"/>
          </p:nvPr>
        </p:nvSpPr>
        <p:spPr/>
        <p:txBody>
          <a:bodyPr>
            <a:noAutofit/>
          </a:bodyPr>
          <a:lstStyle/>
          <a:p>
            <a:r>
              <a:rPr lang="en-US" sz="2000" dirty="0"/>
              <a:t>George DJ et al. Patient reported outcomes (PRO) and tolerability of </a:t>
            </a:r>
            <a:r>
              <a:rPr lang="en-US" sz="2000" dirty="0" err="1"/>
              <a:t>capivasertib</a:t>
            </a:r>
            <a:r>
              <a:rPr lang="en-US" sz="2000" dirty="0"/>
              <a:t> (</a:t>
            </a:r>
            <a:r>
              <a:rPr lang="en-US" sz="2000" dirty="0" err="1"/>
              <a:t>capi</a:t>
            </a:r>
            <a:r>
              <a:rPr lang="en-US" sz="2000" dirty="0"/>
              <a:t>) plus abiraterone (</a:t>
            </a:r>
            <a:r>
              <a:rPr lang="en-US" sz="2000" dirty="0" err="1"/>
              <a:t>abi</a:t>
            </a:r>
            <a:r>
              <a:rPr lang="en-US" sz="2000" dirty="0"/>
              <a:t>) versus placebo (</a:t>
            </a:r>
            <a:r>
              <a:rPr lang="en-US" sz="2000" dirty="0" err="1"/>
              <a:t>pbo</a:t>
            </a:r>
            <a:r>
              <a:rPr lang="en-US" sz="2000" dirty="0"/>
              <a:t>) plus </a:t>
            </a:r>
            <a:r>
              <a:rPr lang="en-US" sz="2000" dirty="0" err="1"/>
              <a:t>abi</a:t>
            </a:r>
            <a:r>
              <a:rPr lang="en-US" sz="2000" dirty="0"/>
              <a:t> in patients (pts) with PTEN-deficient metastatic hormone-sensitive prostate cancer (</a:t>
            </a:r>
            <a:r>
              <a:rPr lang="en-US" sz="2000" dirty="0" err="1"/>
              <a:t>mHSPC</a:t>
            </a:r>
            <a:r>
              <a:rPr lang="en-US" sz="2000" dirty="0"/>
              <a:t>): CAPItello-281. Genitourinary Cancer Symposium 2026;Abstract 14.</a:t>
            </a:r>
            <a:br>
              <a:rPr lang="en-US" sz="2000" dirty="0"/>
            </a:br>
            <a:endParaRPr lang="en-US" sz="2000" dirty="0"/>
          </a:p>
        </p:txBody>
      </p:sp>
      <p:pic>
        <p:nvPicPr>
          <p:cNvPr id="5" name="Content Placeholder 4">
            <a:extLst>
              <a:ext uri="{FF2B5EF4-FFF2-40B4-BE49-F238E27FC236}">
                <a16:creationId xmlns:a16="http://schemas.microsoft.com/office/drawing/2014/main" id="{3DFFA2AF-48A1-9E19-5D9B-FE7A4010DCB3}"/>
              </a:ext>
            </a:extLst>
          </p:cNvPr>
          <p:cNvPicPr>
            <a:picLocks noGrp="1" noChangeAspect="1"/>
          </p:cNvPicPr>
          <p:nvPr>
            <p:ph idx="1"/>
          </p:nvPr>
        </p:nvPicPr>
        <p:blipFill>
          <a:blip r:embed="rId3"/>
          <a:stretch>
            <a:fillRect/>
          </a:stretch>
        </p:blipFill>
        <p:spPr>
          <a:xfrm>
            <a:off x="191344" y="1439312"/>
            <a:ext cx="5657550" cy="2689054"/>
          </a:xfrm>
          <a:prstGeom prst="rect">
            <a:avLst/>
          </a:prstGeom>
        </p:spPr>
      </p:pic>
      <p:pic>
        <p:nvPicPr>
          <p:cNvPr id="7" name="Picture 6">
            <a:extLst>
              <a:ext uri="{FF2B5EF4-FFF2-40B4-BE49-F238E27FC236}">
                <a16:creationId xmlns:a16="http://schemas.microsoft.com/office/drawing/2014/main" id="{EB6A7D56-7CD6-3AF7-D6B3-8118932C832A}"/>
              </a:ext>
            </a:extLst>
          </p:cNvPr>
          <p:cNvPicPr>
            <a:picLocks noChangeAspect="1"/>
          </p:cNvPicPr>
          <p:nvPr/>
        </p:nvPicPr>
        <p:blipFill>
          <a:blip r:embed="rId4"/>
          <a:stretch>
            <a:fillRect/>
          </a:stretch>
        </p:blipFill>
        <p:spPr>
          <a:xfrm>
            <a:off x="6168008" y="1439312"/>
            <a:ext cx="5469651" cy="2748198"/>
          </a:xfrm>
          <a:prstGeom prst="rect">
            <a:avLst/>
          </a:prstGeom>
        </p:spPr>
      </p:pic>
      <p:pic>
        <p:nvPicPr>
          <p:cNvPr id="9" name="Picture 8">
            <a:extLst>
              <a:ext uri="{FF2B5EF4-FFF2-40B4-BE49-F238E27FC236}">
                <a16:creationId xmlns:a16="http://schemas.microsoft.com/office/drawing/2014/main" id="{4D2161D4-38E1-E51B-10E0-4481E161301C}"/>
              </a:ext>
            </a:extLst>
          </p:cNvPr>
          <p:cNvPicPr>
            <a:picLocks noChangeAspect="1"/>
          </p:cNvPicPr>
          <p:nvPr/>
        </p:nvPicPr>
        <p:blipFill>
          <a:blip r:embed="rId5"/>
          <a:stretch>
            <a:fillRect/>
          </a:stretch>
        </p:blipFill>
        <p:spPr>
          <a:xfrm>
            <a:off x="177982" y="4175616"/>
            <a:ext cx="5540247" cy="2400356"/>
          </a:xfrm>
          <a:prstGeom prst="rect">
            <a:avLst/>
          </a:prstGeom>
        </p:spPr>
      </p:pic>
      <p:pic>
        <p:nvPicPr>
          <p:cNvPr id="11" name="Picture 10">
            <a:extLst>
              <a:ext uri="{FF2B5EF4-FFF2-40B4-BE49-F238E27FC236}">
                <a16:creationId xmlns:a16="http://schemas.microsoft.com/office/drawing/2014/main" id="{7A2FA45B-5E64-5F2B-E272-91CBB53B70AB}"/>
              </a:ext>
            </a:extLst>
          </p:cNvPr>
          <p:cNvPicPr>
            <a:picLocks noChangeAspect="1"/>
          </p:cNvPicPr>
          <p:nvPr/>
        </p:nvPicPr>
        <p:blipFill>
          <a:blip r:embed="rId6"/>
          <a:stretch>
            <a:fillRect/>
          </a:stretch>
        </p:blipFill>
        <p:spPr>
          <a:xfrm>
            <a:off x="6134580" y="4216048"/>
            <a:ext cx="5282065" cy="2453312"/>
          </a:xfrm>
          <a:prstGeom prst="rect">
            <a:avLst/>
          </a:prstGeom>
        </p:spPr>
      </p:pic>
    </p:spTree>
    <p:extLst>
      <p:ext uri="{BB962C8B-B14F-4D97-AF65-F5344CB8AC3E}">
        <p14:creationId xmlns:p14="http://schemas.microsoft.com/office/powerpoint/2010/main" val="4009194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5F04-ED59-BDB4-EA7F-ABAF7909A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63A7F-27BC-733E-E5EE-D81F8E3B97E2}"/>
              </a:ext>
            </a:extLst>
          </p:cNvPr>
          <p:cNvSpPr>
            <a:spLocks noGrp="1"/>
          </p:cNvSpPr>
          <p:nvPr>
            <p:ph type="title"/>
          </p:nvPr>
        </p:nvSpPr>
        <p:spPr>
          <a:xfrm>
            <a:off x="447991" y="298690"/>
            <a:ext cx="11695853" cy="907864"/>
          </a:xfrm>
        </p:spPr>
        <p:txBody>
          <a:bodyPr>
            <a:normAutofit fontScale="90000"/>
          </a:bodyPr>
          <a:lstStyle/>
          <a:p>
            <a:r>
              <a:rPr lang="en-US" noProof="0" dirty="0"/>
              <a:t>CAPItello-281: investigator-reported AEs (≥10% of patients)</a:t>
            </a:r>
          </a:p>
        </p:txBody>
      </p:sp>
      <p:sp>
        <p:nvSpPr>
          <p:cNvPr id="5" name="Text Placeholder 4">
            <a:extLst>
              <a:ext uri="{FF2B5EF4-FFF2-40B4-BE49-F238E27FC236}">
                <a16:creationId xmlns:a16="http://schemas.microsoft.com/office/drawing/2014/main" id="{829A7A9B-BBB4-C297-29F4-8C9E19D50A06}"/>
              </a:ext>
            </a:extLst>
          </p:cNvPr>
          <p:cNvSpPr>
            <a:spLocks noGrp="1"/>
          </p:cNvSpPr>
          <p:nvPr>
            <p:ph type="body" sz="quarter" idx="15"/>
          </p:nvPr>
        </p:nvSpPr>
        <p:spPr/>
        <p:txBody>
          <a:bodyPr/>
          <a:lstStyle/>
          <a:p>
            <a:r>
              <a:rPr lang="en-US" noProof="0" dirty="0"/>
              <a:t>Professor Daniel J. George </a:t>
            </a:r>
          </a:p>
        </p:txBody>
      </p:sp>
      <p:sp>
        <p:nvSpPr>
          <p:cNvPr id="6" name="Rectangle 5">
            <a:extLst>
              <a:ext uri="{FF2B5EF4-FFF2-40B4-BE49-F238E27FC236}">
                <a16:creationId xmlns:a16="http://schemas.microsoft.com/office/drawing/2014/main" id="{CF02053F-4FF5-291A-6CDF-7DEC9EAF5C8F}"/>
              </a:ext>
            </a:extLst>
          </p:cNvPr>
          <p:cNvSpPr/>
          <p:nvPr/>
        </p:nvSpPr>
        <p:spPr>
          <a:xfrm>
            <a:off x="0" y="1387476"/>
            <a:ext cx="12192000" cy="4374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590838F-CDEF-7AD7-77A4-665E0BA2E57E}"/>
              </a:ext>
            </a:extLst>
          </p:cNvPr>
          <p:cNvSpPr txBox="1"/>
          <p:nvPr/>
        </p:nvSpPr>
        <p:spPr>
          <a:xfrm>
            <a:off x="385848" y="5614566"/>
            <a:ext cx="11481263"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Diabetic ketoacidosis was reported in six patients (1.2%)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 and zero patients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pbo+abi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a:t>
            </a:r>
            <a:b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(includes the preferred terms of blood glucose increased, hyperglycemia); </a:t>
            </a:r>
            <a:r>
              <a:rPr kumimoji="0" lang="en-US" sz="9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(includes the preferred terms of erythema, rash, rash erythematous, rash macular, rash maculo-papular, rash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papular</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rash pruritic).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abiraterone; AE, adverse event; ALT, alanine aminotransferase; AST, aspartate aminotransferase;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capivasertib;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pbo</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placebo; PTEN, phosphatase and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tensin</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homolog</a:t>
            </a:r>
          </a:p>
        </p:txBody>
      </p:sp>
      <p:graphicFrame>
        <p:nvGraphicFramePr>
          <p:cNvPr id="32" name="Chart 31">
            <a:extLst>
              <a:ext uri="{FF2B5EF4-FFF2-40B4-BE49-F238E27FC236}">
                <a16:creationId xmlns:a16="http://schemas.microsoft.com/office/drawing/2014/main" id="{98C52D01-456C-F4A1-1A3A-78E02B12E16C}"/>
              </a:ext>
            </a:extLst>
          </p:cNvPr>
          <p:cNvGraphicFramePr/>
          <p:nvPr/>
        </p:nvGraphicFramePr>
        <p:xfrm>
          <a:off x="6043996" y="1720398"/>
          <a:ext cx="5512034" cy="41195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EF23D503-29AF-6463-CC84-558DF64D798A}"/>
              </a:ext>
            </a:extLst>
          </p:cNvPr>
          <p:cNvGraphicFramePr/>
          <p:nvPr/>
        </p:nvGraphicFramePr>
        <p:xfrm>
          <a:off x="695627" y="1719210"/>
          <a:ext cx="5512034" cy="4119555"/>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09F410F2-04BD-9226-0749-BEA6E59E0457}"/>
              </a:ext>
            </a:extLst>
          </p:cNvPr>
          <p:cNvSpPr txBox="1"/>
          <p:nvPr/>
        </p:nvSpPr>
        <p:spPr>
          <a:xfrm>
            <a:off x="2135006" y="1104113"/>
            <a:ext cx="3744248"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70C0"/>
                </a:solidFill>
                <a:effectLst/>
                <a:uLnTx/>
                <a:uFillTx/>
                <a:latin typeface="Arial" panose="020B0604020202020204"/>
                <a:ea typeface="MS PGothic" charset="0"/>
                <a:cs typeface="+mn-cs"/>
              </a:rPr>
              <a:t>Capi+abi</a:t>
            </a:r>
            <a:r>
              <a:rPr kumimoji="0" lang="en-US" sz="1400" b="1" i="0" u="none" strike="noStrike" kern="0" cap="none" spc="0" normalizeH="0" baseline="0" noProof="0" dirty="0">
                <a:ln>
                  <a:noFill/>
                </a:ln>
                <a:solidFill>
                  <a:srgbClr val="0070C0"/>
                </a:solidFill>
                <a:effectLst/>
                <a:uLnTx/>
                <a:uFillTx/>
                <a:latin typeface="Arial" panose="020B0604020202020204"/>
                <a:ea typeface="MS PGothic" charset="0"/>
                <a:cs typeface="+mn-cs"/>
              </a:rPr>
              <a:t> (N=503)</a:t>
            </a:r>
          </a:p>
        </p:txBody>
      </p:sp>
      <p:sp>
        <p:nvSpPr>
          <p:cNvPr id="35" name="TextBox 34">
            <a:extLst>
              <a:ext uri="{FF2B5EF4-FFF2-40B4-BE49-F238E27FC236}">
                <a16:creationId xmlns:a16="http://schemas.microsoft.com/office/drawing/2014/main" id="{F536046E-95C1-29F9-63A2-2A290425185A}"/>
              </a:ext>
            </a:extLst>
          </p:cNvPr>
          <p:cNvSpPr txBox="1"/>
          <p:nvPr/>
        </p:nvSpPr>
        <p:spPr>
          <a:xfrm>
            <a:off x="6295918" y="1084500"/>
            <a:ext cx="3761076" cy="30777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D0006F"/>
                </a:solidFill>
                <a:effectLst/>
                <a:uLnTx/>
                <a:uFillTx/>
                <a:latin typeface="Arial" panose="020B0604020202020204"/>
                <a:ea typeface="MS PGothic" charset="0"/>
                <a:cs typeface="+mn-cs"/>
              </a:rPr>
              <a:t>Pbo+abi</a:t>
            </a:r>
            <a:r>
              <a:rPr kumimoji="0" lang="en-US" sz="1400" b="1" i="0" u="none" strike="noStrike" kern="0" cap="none" spc="0" normalizeH="0" baseline="0" noProof="0" dirty="0">
                <a:ln>
                  <a:noFill/>
                </a:ln>
                <a:solidFill>
                  <a:srgbClr val="D0006F"/>
                </a:solidFill>
                <a:effectLst/>
                <a:uLnTx/>
                <a:uFillTx/>
                <a:latin typeface="Arial" panose="020B0604020202020204"/>
                <a:ea typeface="MS PGothic" charset="0"/>
                <a:cs typeface="+mn-cs"/>
              </a:rPr>
              <a:t> (N=503)</a:t>
            </a:r>
          </a:p>
        </p:txBody>
      </p:sp>
      <p:sp>
        <p:nvSpPr>
          <p:cNvPr id="36" name="TextBox 35">
            <a:extLst>
              <a:ext uri="{FF2B5EF4-FFF2-40B4-BE49-F238E27FC236}">
                <a16:creationId xmlns:a16="http://schemas.microsoft.com/office/drawing/2014/main" id="{D53C8959-E1B5-22D4-37A6-3CA034868530}"/>
              </a:ext>
            </a:extLst>
          </p:cNvPr>
          <p:cNvSpPr txBox="1"/>
          <p:nvPr/>
        </p:nvSpPr>
        <p:spPr>
          <a:xfrm>
            <a:off x="10152177" y="1439215"/>
            <a:ext cx="189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lumMod val="75000"/>
                  </a:srgbClr>
                </a:solidFill>
                <a:effectLst/>
                <a:uLnTx/>
                <a:uFillTx/>
                <a:latin typeface="Arial" panose="020B0604020202020204"/>
                <a:ea typeface="MS PGothic" charset="0"/>
                <a:cs typeface="+mn-cs"/>
              </a:rPr>
              <a:t>Total (%)/</a:t>
            </a:r>
            <a:r>
              <a:rPr kumimoji="0" lang="en-US" sz="1200" b="1" i="0" u="none" strike="noStrike" kern="1200" cap="none" spc="0" normalizeH="0" baseline="0" noProof="0" dirty="0">
                <a:ln>
                  <a:noFill/>
                </a:ln>
                <a:solidFill>
                  <a:srgbClr val="6E1E50"/>
                </a:solidFill>
                <a:effectLst/>
                <a:uLnTx/>
                <a:uFillTx/>
                <a:latin typeface="Arial" panose="020B0604020202020204"/>
                <a:ea typeface="MS PGothic" charset="0"/>
                <a:cs typeface="+mn-cs"/>
              </a:rPr>
              <a:t>Grade ≥3 (%)</a:t>
            </a:r>
          </a:p>
        </p:txBody>
      </p:sp>
      <p:sp>
        <p:nvSpPr>
          <p:cNvPr id="37" name="TextBox 36">
            <a:extLst>
              <a:ext uri="{FF2B5EF4-FFF2-40B4-BE49-F238E27FC236}">
                <a16:creationId xmlns:a16="http://schemas.microsoft.com/office/drawing/2014/main" id="{0C8B41FE-BA15-4B17-D320-1D3702D9F1FD}"/>
              </a:ext>
            </a:extLst>
          </p:cNvPr>
          <p:cNvSpPr txBox="1"/>
          <p:nvPr/>
        </p:nvSpPr>
        <p:spPr>
          <a:xfrm>
            <a:off x="208834" y="1441429"/>
            <a:ext cx="189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S PGothic" charset="0"/>
                <a:cs typeface="+mn-cs"/>
              </a:rPr>
              <a:t>Total (%)/</a:t>
            </a:r>
            <a:r>
              <a:rPr kumimoji="0" lang="en-US" sz="1200" b="1" i="0" u="none" strike="noStrike" kern="1200" cap="none" spc="0" normalizeH="0" baseline="0" noProof="0" dirty="0">
                <a:ln>
                  <a:noFill/>
                </a:ln>
                <a:solidFill>
                  <a:srgbClr val="1E325F"/>
                </a:solidFill>
                <a:effectLst/>
                <a:uLnTx/>
                <a:uFillTx/>
                <a:latin typeface="Arial" panose="020B0604020202020204"/>
                <a:ea typeface="MS PGothic" charset="0"/>
                <a:cs typeface="+mn-cs"/>
              </a:rPr>
              <a:t>Grade ≥3 (%)</a:t>
            </a:r>
          </a:p>
        </p:txBody>
      </p:sp>
      <p:grpSp>
        <p:nvGrpSpPr>
          <p:cNvPr id="38" name="Group 37">
            <a:extLst>
              <a:ext uri="{FF2B5EF4-FFF2-40B4-BE49-F238E27FC236}">
                <a16:creationId xmlns:a16="http://schemas.microsoft.com/office/drawing/2014/main" id="{7FE0519F-42BC-AB27-1796-466CFCD5A6E2}"/>
              </a:ext>
            </a:extLst>
          </p:cNvPr>
          <p:cNvGrpSpPr/>
          <p:nvPr/>
        </p:nvGrpSpPr>
        <p:grpSpPr>
          <a:xfrm>
            <a:off x="2436509" y="1814549"/>
            <a:ext cx="1898266" cy="3709291"/>
            <a:chOff x="2436509" y="2058904"/>
            <a:chExt cx="1898266" cy="3709291"/>
          </a:xfrm>
        </p:grpSpPr>
        <p:sp>
          <p:nvSpPr>
            <p:cNvPr id="39" name="TextBox 38">
              <a:extLst>
                <a:ext uri="{FF2B5EF4-FFF2-40B4-BE49-F238E27FC236}">
                  <a16:creationId xmlns:a16="http://schemas.microsoft.com/office/drawing/2014/main" id="{2D411287-3AE2-54A2-8B3F-0ACD37AC1D3A}"/>
                </a:ext>
              </a:extLst>
            </p:cNvPr>
            <p:cNvSpPr txBox="1"/>
            <p:nvPr/>
          </p:nvSpPr>
          <p:spPr>
            <a:xfrm>
              <a:off x="2444129" y="205890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51.9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6.2</a:t>
              </a:r>
            </a:p>
          </p:txBody>
        </p:sp>
        <p:sp>
          <p:nvSpPr>
            <p:cNvPr id="40" name="TextBox 39">
              <a:extLst>
                <a:ext uri="{FF2B5EF4-FFF2-40B4-BE49-F238E27FC236}">
                  <a16:creationId xmlns:a16="http://schemas.microsoft.com/office/drawing/2014/main" id="{51A8A34F-2159-8410-3957-341C8156B879}"/>
                </a:ext>
              </a:extLst>
            </p:cNvPr>
            <p:cNvSpPr txBox="1"/>
            <p:nvPr/>
          </p:nvSpPr>
          <p:spPr>
            <a:xfrm>
              <a:off x="2444129" y="225086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38.0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10.3</a:t>
              </a:r>
            </a:p>
          </p:txBody>
        </p:sp>
        <p:sp>
          <p:nvSpPr>
            <p:cNvPr id="41" name="TextBox 40">
              <a:extLst>
                <a:ext uri="{FF2B5EF4-FFF2-40B4-BE49-F238E27FC236}">
                  <a16:creationId xmlns:a16="http://schemas.microsoft.com/office/drawing/2014/main" id="{092E934E-360A-955C-49A4-F6EAEA270B34}"/>
                </a:ext>
              </a:extLst>
            </p:cNvPr>
            <p:cNvSpPr txBox="1"/>
            <p:nvPr/>
          </p:nvSpPr>
          <p:spPr>
            <a:xfrm>
              <a:off x="2436509" y="263479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23.9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5.2</a:t>
              </a:r>
            </a:p>
          </p:txBody>
        </p:sp>
        <p:sp>
          <p:nvSpPr>
            <p:cNvPr id="42" name="TextBox 41">
              <a:extLst>
                <a:ext uri="{FF2B5EF4-FFF2-40B4-BE49-F238E27FC236}">
                  <a16:creationId xmlns:a16="http://schemas.microsoft.com/office/drawing/2014/main" id="{79AB2E9E-428E-783C-5CDE-5B222AD6C459}"/>
                </a:ext>
              </a:extLst>
            </p:cNvPr>
            <p:cNvSpPr txBox="1"/>
            <p:nvPr/>
          </p:nvSpPr>
          <p:spPr>
            <a:xfrm>
              <a:off x="2436509" y="244283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35.4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12.3</a:t>
              </a:r>
            </a:p>
          </p:txBody>
        </p:sp>
        <p:sp>
          <p:nvSpPr>
            <p:cNvPr id="43" name="TextBox 42">
              <a:extLst>
                <a:ext uri="{FF2B5EF4-FFF2-40B4-BE49-F238E27FC236}">
                  <a16:creationId xmlns:a16="http://schemas.microsoft.com/office/drawing/2014/main" id="{72E776FB-D30A-DC18-07C3-4D55B30DDEF6}"/>
                </a:ext>
              </a:extLst>
            </p:cNvPr>
            <p:cNvSpPr txBox="1"/>
            <p:nvPr/>
          </p:nvSpPr>
          <p:spPr>
            <a:xfrm>
              <a:off x="2444129" y="282676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22.1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8.7</a:t>
              </a:r>
            </a:p>
          </p:txBody>
        </p:sp>
        <p:sp>
          <p:nvSpPr>
            <p:cNvPr id="44" name="TextBox 43">
              <a:extLst>
                <a:ext uri="{FF2B5EF4-FFF2-40B4-BE49-F238E27FC236}">
                  <a16:creationId xmlns:a16="http://schemas.microsoft.com/office/drawing/2014/main" id="{F62448A8-04AA-A3A1-15D3-BC341E5EEB64}"/>
                </a:ext>
              </a:extLst>
            </p:cNvPr>
            <p:cNvSpPr txBox="1"/>
            <p:nvPr/>
          </p:nvSpPr>
          <p:spPr>
            <a:xfrm>
              <a:off x="2444129" y="301872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19.9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5.8</a:t>
              </a:r>
            </a:p>
          </p:txBody>
        </p:sp>
        <p:sp>
          <p:nvSpPr>
            <p:cNvPr id="45" name="TextBox 44">
              <a:extLst>
                <a:ext uri="{FF2B5EF4-FFF2-40B4-BE49-F238E27FC236}">
                  <a16:creationId xmlns:a16="http://schemas.microsoft.com/office/drawing/2014/main" id="{C12C85E1-EFBD-73F4-28BA-47954233022A}"/>
                </a:ext>
              </a:extLst>
            </p:cNvPr>
            <p:cNvSpPr txBox="1"/>
            <p:nvPr/>
          </p:nvSpPr>
          <p:spPr>
            <a:xfrm>
              <a:off x="2436509" y="321069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15.9 / </a:t>
              </a:r>
              <a:r>
                <a:rPr kumimoji="0" lang="en-US" sz="1000" b="1" i="0" u="none" strike="noStrike" kern="1200" cap="none" spc="0" normalizeH="0" baseline="0" noProof="0" dirty="0">
                  <a:ln>
                    <a:noFill/>
                  </a:ln>
                  <a:solidFill>
                    <a:srgbClr val="56639D">
                      <a:lumMod val="50000"/>
                    </a:srgbClr>
                  </a:solidFill>
                  <a:effectLst/>
                  <a:uLnTx/>
                  <a:uFillTx/>
                  <a:latin typeface="Arial" panose="020B0604020202020204"/>
                  <a:ea typeface="MS PGothic" charset="0"/>
                  <a:cs typeface="+mn-cs"/>
                </a:rPr>
                <a:t>0.4</a:t>
              </a:r>
            </a:p>
          </p:txBody>
        </p:sp>
        <p:sp>
          <p:nvSpPr>
            <p:cNvPr id="46" name="TextBox 45">
              <a:extLst>
                <a:ext uri="{FF2B5EF4-FFF2-40B4-BE49-F238E27FC236}">
                  <a16:creationId xmlns:a16="http://schemas.microsoft.com/office/drawing/2014/main" id="{6AEE9D14-046E-E45B-27F5-5579B77E93C0}"/>
                </a:ext>
              </a:extLst>
            </p:cNvPr>
            <p:cNvSpPr txBox="1"/>
            <p:nvPr/>
          </p:nvSpPr>
          <p:spPr>
            <a:xfrm>
              <a:off x="2436509" y="340265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14.1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4.4</a:t>
              </a:r>
            </a:p>
          </p:txBody>
        </p:sp>
        <p:sp>
          <p:nvSpPr>
            <p:cNvPr id="47" name="TextBox 46">
              <a:extLst>
                <a:ext uri="{FF2B5EF4-FFF2-40B4-BE49-F238E27FC236}">
                  <a16:creationId xmlns:a16="http://schemas.microsoft.com/office/drawing/2014/main" id="{8421FBD2-56AB-98E7-72DD-FAF71D7F70D0}"/>
                </a:ext>
              </a:extLst>
            </p:cNvPr>
            <p:cNvSpPr txBox="1"/>
            <p:nvPr/>
          </p:nvSpPr>
          <p:spPr>
            <a:xfrm>
              <a:off x="2444129" y="359462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13.7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4.2</a:t>
              </a:r>
            </a:p>
          </p:txBody>
        </p:sp>
        <p:sp>
          <p:nvSpPr>
            <p:cNvPr id="48" name="TextBox 47">
              <a:extLst>
                <a:ext uri="{FF2B5EF4-FFF2-40B4-BE49-F238E27FC236}">
                  <a16:creationId xmlns:a16="http://schemas.microsoft.com/office/drawing/2014/main" id="{A1599A3E-04AD-2758-C8BA-2AE2FE1C9B12}"/>
                </a:ext>
              </a:extLst>
            </p:cNvPr>
            <p:cNvSpPr txBox="1"/>
            <p:nvPr/>
          </p:nvSpPr>
          <p:spPr>
            <a:xfrm>
              <a:off x="2444129" y="378658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2.6</a:t>
              </a:r>
            </a:p>
          </p:txBody>
        </p:sp>
        <p:sp>
          <p:nvSpPr>
            <p:cNvPr id="49" name="TextBox 48">
              <a:extLst>
                <a:ext uri="{FF2B5EF4-FFF2-40B4-BE49-F238E27FC236}">
                  <a16:creationId xmlns:a16="http://schemas.microsoft.com/office/drawing/2014/main" id="{726E06B2-08C7-FA85-C6BF-E6EF0A73C4F2}"/>
                </a:ext>
              </a:extLst>
            </p:cNvPr>
            <p:cNvSpPr txBox="1"/>
            <p:nvPr/>
          </p:nvSpPr>
          <p:spPr>
            <a:xfrm>
              <a:off x="2436509" y="397855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12.1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0.6</a:t>
              </a:r>
            </a:p>
          </p:txBody>
        </p:sp>
        <p:sp>
          <p:nvSpPr>
            <p:cNvPr id="50" name="TextBox 49">
              <a:extLst>
                <a:ext uri="{FF2B5EF4-FFF2-40B4-BE49-F238E27FC236}">
                  <a16:creationId xmlns:a16="http://schemas.microsoft.com/office/drawing/2014/main" id="{F4666781-9E99-2B32-B114-9087040C023B}"/>
                </a:ext>
              </a:extLst>
            </p:cNvPr>
            <p:cNvSpPr txBox="1"/>
            <p:nvPr/>
          </p:nvSpPr>
          <p:spPr>
            <a:xfrm>
              <a:off x="2436509" y="417051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11.7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0.8</a:t>
              </a:r>
            </a:p>
          </p:txBody>
        </p:sp>
        <p:sp>
          <p:nvSpPr>
            <p:cNvPr id="51" name="TextBox 50">
              <a:extLst>
                <a:ext uri="{FF2B5EF4-FFF2-40B4-BE49-F238E27FC236}">
                  <a16:creationId xmlns:a16="http://schemas.microsoft.com/office/drawing/2014/main" id="{1721BB09-BC39-2D6F-CC3E-4CAA3AC14BF1}"/>
                </a:ext>
              </a:extLst>
            </p:cNvPr>
            <p:cNvSpPr txBox="1"/>
            <p:nvPr/>
          </p:nvSpPr>
          <p:spPr>
            <a:xfrm>
              <a:off x="2444129" y="436248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11.3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0.8</a:t>
              </a:r>
            </a:p>
          </p:txBody>
        </p:sp>
        <p:sp>
          <p:nvSpPr>
            <p:cNvPr id="52" name="TextBox 51">
              <a:extLst>
                <a:ext uri="{FF2B5EF4-FFF2-40B4-BE49-F238E27FC236}">
                  <a16:creationId xmlns:a16="http://schemas.microsoft.com/office/drawing/2014/main" id="{1648A69B-650C-8303-3910-18941B2A59EC}"/>
                </a:ext>
              </a:extLst>
            </p:cNvPr>
            <p:cNvSpPr txBox="1"/>
            <p:nvPr/>
          </p:nvSpPr>
          <p:spPr>
            <a:xfrm>
              <a:off x="2444129" y="455444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1.2</a:t>
              </a:r>
            </a:p>
          </p:txBody>
        </p:sp>
        <p:sp>
          <p:nvSpPr>
            <p:cNvPr id="53" name="TextBox 52">
              <a:extLst>
                <a:ext uri="{FF2B5EF4-FFF2-40B4-BE49-F238E27FC236}">
                  <a16:creationId xmlns:a16="http://schemas.microsoft.com/office/drawing/2014/main" id="{BB1469F0-84FB-EFF0-2DD1-462D607A76E5}"/>
                </a:ext>
              </a:extLst>
            </p:cNvPr>
            <p:cNvSpPr txBox="1"/>
            <p:nvPr/>
          </p:nvSpPr>
          <p:spPr>
            <a:xfrm>
              <a:off x="2436509" y="474641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10.5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0.2</a:t>
              </a:r>
            </a:p>
          </p:txBody>
        </p:sp>
        <p:sp>
          <p:nvSpPr>
            <p:cNvPr id="54" name="TextBox 53">
              <a:extLst>
                <a:ext uri="{FF2B5EF4-FFF2-40B4-BE49-F238E27FC236}">
                  <a16:creationId xmlns:a16="http://schemas.microsoft.com/office/drawing/2014/main" id="{C26AC656-BE56-9E51-7020-80D6FE337E7B}"/>
                </a:ext>
              </a:extLst>
            </p:cNvPr>
            <p:cNvSpPr txBox="1"/>
            <p:nvPr/>
          </p:nvSpPr>
          <p:spPr>
            <a:xfrm>
              <a:off x="2444129" y="493837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10.5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0.2</a:t>
              </a:r>
            </a:p>
          </p:txBody>
        </p:sp>
        <p:sp>
          <p:nvSpPr>
            <p:cNvPr id="55" name="TextBox 54">
              <a:extLst>
                <a:ext uri="{FF2B5EF4-FFF2-40B4-BE49-F238E27FC236}">
                  <a16:creationId xmlns:a16="http://schemas.microsoft.com/office/drawing/2014/main" id="{C8C42892-B46A-CE05-FB25-890C117881E5}"/>
                </a:ext>
              </a:extLst>
            </p:cNvPr>
            <p:cNvSpPr txBox="1"/>
            <p:nvPr/>
          </p:nvSpPr>
          <p:spPr>
            <a:xfrm>
              <a:off x="2436509" y="513034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9.9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0.6</a:t>
              </a:r>
            </a:p>
          </p:txBody>
        </p:sp>
        <p:sp>
          <p:nvSpPr>
            <p:cNvPr id="56" name="TextBox 55">
              <a:extLst>
                <a:ext uri="{FF2B5EF4-FFF2-40B4-BE49-F238E27FC236}">
                  <a16:creationId xmlns:a16="http://schemas.microsoft.com/office/drawing/2014/main" id="{E0FAEBF6-FD36-6D40-C00D-5EFE1C05E5BB}"/>
                </a:ext>
              </a:extLst>
            </p:cNvPr>
            <p:cNvSpPr txBox="1"/>
            <p:nvPr/>
          </p:nvSpPr>
          <p:spPr>
            <a:xfrm>
              <a:off x="2436509" y="532230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8.3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0.2</a:t>
              </a:r>
            </a:p>
          </p:txBody>
        </p:sp>
        <p:sp>
          <p:nvSpPr>
            <p:cNvPr id="57" name="TextBox 56">
              <a:extLst>
                <a:ext uri="{FF2B5EF4-FFF2-40B4-BE49-F238E27FC236}">
                  <a16:creationId xmlns:a16="http://schemas.microsoft.com/office/drawing/2014/main" id="{CF60EAB7-BFF8-D369-96DC-010B37C6C606}"/>
                </a:ext>
              </a:extLst>
            </p:cNvPr>
            <p:cNvSpPr txBox="1"/>
            <p:nvPr/>
          </p:nvSpPr>
          <p:spPr>
            <a:xfrm>
              <a:off x="2444129" y="551427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7.6 / </a:t>
              </a:r>
              <a:r>
                <a:rPr kumimoji="0" lang="en-US" sz="1000" b="1" i="0" u="none" strike="noStrike" kern="1200" cap="none" spc="0" normalizeH="0" baseline="0" noProof="0" dirty="0">
                  <a:ln>
                    <a:noFill/>
                  </a:ln>
                  <a:solidFill>
                    <a:srgbClr val="1E325F"/>
                  </a:solidFill>
                  <a:effectLst/>
                  <a:uLnTx/>
                  <a:uFillTx/>
                  <a:latin typeface="Arial" panose="020B0604020202020204"/>
                  <a:ea typeface="MS PGothic" charset="0"/>
                  <a:cs typeface="+mn-cs"/>
                </a:rPr>
                <a:t>0.4</a:t>
              </a:r>
            </a:p>
          </p:txBody>
        </p:sp>
      </p:grpSp>
      <p:grpSp>
        <p:nvGrpSpPr>
          <p:cNvPr id="58" name="Group 57">
            <a:extLst>
              <a:ext uri="{FF2B5EF4-FFF2-40B4-BE49-F238E27FC236}">
                <a16:creationId xmlns:a16="http://schemas.microsoft.com/office/drawing/2014/main" id="{AC0279A9-5AAB-9032-A87B-C286D97DC1F2}"/>
              </a:ext>
            </a:extLst>
          </p:cNvPr>
          <p:cNvGrpSpPr/>
          <p:nvPr/>
        </p:nvGrpSpPr>
        <p:grpSpPr>
          <a:xfrm>
            <a:off x="7752931" y="1807797"/>
            <a:ext cx="1898266" cy="3881129"/>
            <a:chOff x="7752931" y="2052152"/>
            <a:chExt cx="1898266" cy="3881129"/>
          </a:xfrm>
        </p:grpSpPr>
        <p:sp>
          <p:nvSpPr>
            <p:cNvPr id="59" name="TextBox 58">
              <a:extLst>
                <a:ext uri="{FF2B5EF4-FFF2-40B4-BE49-F238E27FC236}">
                  <a16:creationId xmlns:a16="http://schemas.microsoft.com/office/drawing/2014/main" id="{EA57F162-2425-C154-9591-A6C850734BC3}"/>
                </a:ext>
              </a:extLst>
            </p:cNvPr>
            <p:cNvSpPr txBox="1"/>
            <p:nvPr/>
          </p:nvSpPr>
          <p:spPr>
            <a:xfrm>
              <a:off x="7760551" y="205215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8.0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0.4</a:t>
              </a:r>
            </a:p>
          </p:txBody>
        </p:sp>
        <p:sp>
          <p:nvSpPr>
            <p:cNvPr id="60" name="TextBox 59">
              <a:extLst>
                <a:ext uri="{FF2B5EF4-FFF2-40B4-BE49-F238E27FC236}">
                  <a16:creationId xmlns:a16="http://schemas.microsoft.com/office/drawing/2014/main" id="{C4AD5BF3-F9AD-5AA7-65E6-290F5D310AD8}"/>
                </a:ext>
              </a:extLst>
            </p:cNvPr>
            <p:cNvSpPr txBox="1"/>
            <p:nvPr/>
          </p:nvSpPr>
          <p:spPr>
            <a:xfrm>
              <a:off x="7760551" y="224468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0.6</a:t>
              </a:r>
            </a:p>
          </p:txBody>
        </p:sp>
        <p:sp>
          <p:nvSpPr>
            <p:cNvPr id="61" name="TextBox 60">
              <a:extLst>
                <a:ext uri="{FF2B5EF4-FFF2-40B4-BE49-F238E27FC236}">
                  <a16:creationId xmlns:a16="http://schemas.microsoft.com/office/drawing/2014/main" id="{F84BD481-CD07-BAF8-EE6A-2A839204C90C}"/>
                </a:ext>
              </a:extLst>
            </p:cNvPr>
            <p:cNvSpPr txBox="1"/>
            <p:nvPr/>
          </p:nvSpPr>
          <p:spPr>
            <a:xfrm>
              <a:off x="7760551" y="262975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1.0</a:t>
              </a:r>
            </a:p>
          </p:txBody>
        </p:sp>
        <p:sp>
          <p:nvSpPr>
            <p:cNvPr id="62" name="TextBox 61">
              <a:extLst>
                <a:ext uri="{FF2B5EF4-FFF2-40B4-BE49-F238E27FC236}">
                  <a16:creationId xmlns:a16="http://schemas.microsoft.com/office/drawing/2014/main" id="{EAB367D8-B2EE-7259-04CA-5AA051EB38F8}"/>
                </a:ext>
              </a:extLst>
            </p:cNvPr>
            <p:cNvSpPr txBox="1"/>
            <p:nvPr/>
          </p:nvSpPr>
          <p:spPr>
            <a:xfrm>
              <a:off x="7760551" y="243722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7.0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0.2</a:t>
              </a:r>
            </a:p>
          </p:txBody>
        </p:sp>
        <p:sp>
          <p:nvSpPr>
            <p:cNvPr id="63" name="TextBox 62">
              <a:extLst>
                <a:ext uri="{FF2B5EF4-FFF2-40B4-BE49-F238E27FC236}">
                  <a16:creationId xmlns:a16="http://schemas.microsoft.com/office/drawing/2014/main" id="{880B9214-F94D-5C34-1F75-045D5E055742}"/>
                </a:ext>
              </a:extLst>
            </p:cNvPr>
            <p:cNvSpPr txBox="1"/>
            <p:nvPr/>
          </p:nvSpPr>
          <p:spPr>
            <a:xfrm>
              <a:off x="7760551" y="282229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4.8</a:t>
              </a:r>
            </a:p>
          </p:txBody>
        </p:sp>
        <p:sp>
          <p:nvSpPr>
            <p:cNvPr id="704" name="TextBox 703">
              <a:extLst>
                <a:ext uri="{FF2B5EF4-FFF2-40B4-BE49-F238E27FC236}">
                  <a16:creationId xmlns:a16="http://schemas.microsoft.com/office/drawing/2014/main" id="{044C1066-BDDE-D097-8542-94F561443BBB}"/>
                </a:ext>
              </a:extLst>
            </p:cNvPr>
            <p:cNvSpPr txBox="1"/>
            <p:nvPr/>
          </p:nvSpPr>
          <p:spPr>
            <a:xfrm>
              <a:off x="7760551" y="301482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23.9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7.8</a:t>
              </a:r>
            </a:p>
          </p:txBody>
        </p:sp>
        <p:sp>
          <p:nvSpPr>
            <p:cNvPr id="705" name="TextBox 704">
              <a:extLst>
                <a:ext uri="{FF2B5EF4-FFF2-40B4-BE49-F238E27FC236}">
                  <a16:creationId xmlns:a16="http://schemas.microsoft.com/office/drawing/2014/main" id="{6AA67CC1-1972-5572-3E36-1E9BBF2C498F}"/>
                </a:ext>
              </a:extLst>
            </p:cNvPr>
            <p:cNvSpPr txBox="1"/>
            <p:nvPr/>
          </p:nvSpPr>
          <p:spPr>
            <a:xfrm>
              <a:off x="7760551" y="320736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12.5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0.8</a:t>
              </a:r>
            </a:p>
          </p:txBody>
        </p:sp>
        <p:sp>
          <p:nvSpPr>
            <p:cNvPr id="706" name="TextBox 705">
              <a:extLst>
                <a:ext uri="{FF2B5EF4-FFF2-40B4-BE49-F238E27FC236}">
                  <a16:creationId xmlns:a16="http://schemas.microsoft.com/office/drawing/2014/main" id="{89582B26-DFA9-408A-5857-84E46BBA5039}"/>
                </a:ext>
              </a:extLst>
            </p:cNvPr>
            <p:cNvSpPr txBox="1"/>
            <p:nvPr/>
          </p:nvSpPr>
          <p:spPr>
            <a:xfrm>
              <a:off x="7760551" y="339989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13.3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3.4</a:t>
              </a:r>
            </a:p>
          </p:txBody>
        </p:sp>
        <p:sp>
          <p:nvSpPr>
            <p:cNvPr id="707" name="TextBox 706">
              <a:extLst>
                <a:ext uri="{FF2B5EF4-FFF2-40B4-BE49-F238E27FC236}">
                  <a16:creationId xmlns:a16="http://schemas.microsoft.com/office/drawing/2014/main" id="{2F448FB8-A58D-6251-0735-B25B08FD96A6}"/>
                </a:ext>
              </a:extLst>
            </p:cNvPr>
            <p:cNvSpPr txBox="1"/>
            <p:nvPr/>
          </p:nvSpPr>
          <p:spPr>
            <a:xfrm>
              <a:off x="7760551" y="359243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10.1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1.2</a:t>
              </a:r>
            </a:p>
          </p:txBody>
        </p:sp>
        <p:sp>
          <p:nvSpPr>
            <p:cNvPr id="708" name="TextBox 707">
              <a:extLst>
                <a:ext uri="{FF2B5EF4-FFF2-40B4-BE49-F238E27FC236}">
                  <a16:creationId xmlns:a16="http://schemas.microsoft.com/office/drawing/2014/main" id="{6B5662FE-64CA-5559-8251-61B19182FC22}"/>
                </a:ext>
              </a:extLst>
            </p:cNvPr>
            <p:cNvSpPr txBox="1"/>
            <p:nvPr/>
          </p:nvSpPr>
          <p:spPr>
            <a:xfrm>
              <a:off x="7760551" y="378496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2.0</a:t>
              </a:r>
            </a:p>
          </p:txBody>
        </p:sp>
        <p:sp>
          <p:nvSpPr>
            <p:cNvPr id="709" name="TextBox 708">
              <a:extLst>
                <a:ext uri="{FF2B5EF4-FFF2-40B4-BE49-F238E27FC236}">
                  <a16:creationId xmlns:a16="http://schemas.microsoft.com/office/drawing/2014/main" id="{DFB6A899-3070-B3C4-632C-9A9754B966F6}"/>
                </a:ext>
              </a:extLst>
            </p:cNvPr>
            <p:cNvSpPr txBox="1"/>
            <p:nvPr/>
          </p:nvSpPr>
          <p:spPr>
            <a:xfrm>
              <a:off x="7760551" y="397750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4.4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0" name="TextBox 709">
              <a:extLst>
                <a:ext uri="{FF2B5EF4-FFF2-40B4-BE49-F238E27FC236}">
                  <a16:creationId xmlns:a16="http://schemas.microsoft.com/office/drawing/2014/main" id="{35346485-6007-785B-7421-1EA25DF0D42D}"/>
                </a:ext>
              </a:extLst>
            </p:cNvPr>
            <p:cNvSpPr txBox="1"/>
            <p:nvPr/>
          </p:nvSpPr>
          <p:spPr>
            <a:xfrm>
              <a:off x="7760551" y="417003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8.7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0.6</a:t>
              </a:r>
            </a:p>
          </p:txBody>
        </p:sp>
        <p:sp>
          <p:nvSpPr>
            <p:cNvPr id="711" name="TextBox 710">
              <a:extLst>
                <a:ext uri="{FF2B5EF4-FFF2-40B4-BE49-F238E27FC236}">
                  <a16:creationId xmlns:a16="http://schemas.microsoft.com/office/drawing/2014/main" id="{6156D916-8972-9FDC-5C95-C640967A3067}"/>
                </a:ext>
              </a:extLst>
            </p:cNvPr>
            <p:cNvSpPr txBox="1"/>
            <p:nvPr/>
          </p:nvSpPr>
          <p:spPr>
            <a:xfrm>
              <a:off x="7760551" y="436257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5.0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0.4</a:t>
              </a:r>
            </a:p>
          </p:txBody>
        </p:sp>
        <p:sp>
          <p:nvSpPr>
            <p:cNvPr id="712" name="TextBox 711">
              <a:extLst>
                <a:ext uri="{FF2B5EF4-FFF2-40B4-BE49-F238E27FC236}">
                  <a16:creationId xmlns:a16="http://schemas.microsoft.com/office/drawing/2014/main" id="{B6FC4BA0-DF6F-1301-5EA3-54CBF8AD22A3}"/>
                </a:ext>
              </a:extLst>
            </p:cNvPr>
            <p:cNvSpPr txBox="1"/>
            <p:nvPr/>
          </p:nvSpPr>
          <p:spPr>
            <a:xfrm>
              <a:off x="7760551" y="455510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2.8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3" name="TextBox 712">
              <a:extLst>
                <a:ext uri="{FF2B5EF4-FFF2-40B4-BE49-F238E27FC236}">
                  <a16:creationId xmlns:a16="http://schemas.microsoft.com/office/drawing/2014/main" id="{B20FC868-BA20-3D71-C00E-FFAD150FF705}"/>
                </a:ext>
              </a:extLst>
            </p:cNvPr>
            <p:cNvSpPr txBox="1"/>
            <p:nvPr/>
          </p:nvSpPr>
          <p:spPr>
            <a:xfrm>
              <a:off x="7760551" y="474764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13.5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4" name="TextBox 713">
              <a:extLst>
                <a:ext uri="{FF2B5EF4-FFF2-40B4-BE49-F238E27FC236}">
                  <a16:creationId xmlns:a16="http://schemas.microsoft.com/office/drawing/2014/main" id="{99F181F0-DF15-13F9-98E1-6DFFC8160D52}"/>
                </a:ext>
              </a:extLst>
            </p:cNvPr>
            <p:cNvSpPr txBox="1"/>
            <p:nvPr/>
          </p:nvSpPr>
          <p:spPr>
            <a:xfrm>
              <a:off x="7760551" y="494017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2.6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5" name="TextBox 714">
              <a:extLst>
                <a:ext uri="{FF2B5EF4-FFF2-40B4-BE49-F238E27FC236}">
                  <a16:creationId xmlns:a16="http://schemas.microsoft.com/office/drawing/2014/main" id="{380ACCAE-E409-A83B-7FD3-7EE357BAAF50}"/>
                </a:ext>
              </a:extLst>
            </p:cNvPr>
            <p:cNvSpPr txBox="1"/>
            <p:nvPr/>
          </p:nvSpPr>
          <p:spPr>
            <a:xfrm>
              <a:off x="7760551" y="513271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6" name="TextBox 715">
              <a:extLst>
                <a:ext uri="{FF2B5EF4-FFF2-40B4-BE49-F238E27FC236}">
                  <a16:creationId xmlns:a16="http://schemas.microsoft.com/office/drawing/2014/main" id="{EFF64F34-F902-1F71-1FD4-9CB6F46D1493}"/>
                </a:ext>
              </a:extLst>
            </p:cNvPr>
            <p:cNvSpPr txBox="1"/>
            <p:nvPr/>
          </p:nvSpPr>
          <p:spPr>
            <a:xfrm>
              <a:off x="7760551" y="532524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11.9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0.0</a:t>
              </a:r>
            </a:p>
          </p:txBody>
        </p:sp>
        <p:sp>
          <p:nvSpPr>
            <p:cNvPr id="717" name="TextBox 716">
              <a:extLst>
                <a:ext uri="{FF2B5EF4-FFF2-40B4-BE49-F238E27FC236}">
                  <a16:creationId xmlns:a16="http://schemas.microsoft.com/office/drawing/2014/main" id="{1F426094-BB3C-7D38-18C9-14FF51B69FB8}"/>
                </a:ext>
              </a:extLst>
            </p:cNvPr>
            <p:cNvSpPr txBox="1"/>
            <p:nvPr/>
          </p:nvSpPr>
          <p:spPr>
            <a:xfrm>
              <a:off x="7752931" y="5517783"/>
              <a:ext cx="189064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10.1 / </a:t>
              </a:r>
              <a:r>
                <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6E1E50"/>
                </a:solidFill>
                <a:effectLst/>
                <a:uLnTx/>
                <a:uFillTx/>
                <a:latin typeface="Arial" panose="020B0604020202020204"/>
                <a:ea typeface="MS PGothic" charset="0"/>
                <a:cs typeface="+mn-cs"/>
              </a:endParaRPr>
            </a:p>
          </p:txBody>
        </p:sp>
      </p:grpSp>
      <p:sp>
        <p:nvSpPr>
          <p:cNvPr id="718" name="TextBox 717">
            <a:extLst>
              <a:ext uri="{FF2B5EF4-FFF2-40B4-BE49-F238E27FC236}">
                <a16:creationId xmlns:a16="http://schemas.microsoft.com/office/drawing/2014/main" id="{6C0885A7-B566-314B-3461-AE677D5372D6}"/>
              </a:ext>
            </a:extLst>
          </p:cNvPr>
          <p:cNvSpPr txBox="1"/>
          <p:nvPr/>
        </p:nvSpPr>
        <p:spPr>
          <a:xfrm>
            <a:off x="1989698" y="1439889"/>
            <a:ext cx="1332000" cy="276999"/>
          </a:xfrm>
          <a:prstGeom prst="rect">
            <a:avLst/>
          </a:prstGeom>
          <a:solidFill>
            <a:srgbClr val="71BFF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1</a:t>
            </a:r>
          </a:p>
        </p:txBody>
      </p:sp>
      <p:sp>
        <p:nvSpPr>
          <p:cNvPr id="719" name="TextBox 718">
            <a:extLst>
              <a:ext uri="{FF2B5EF4-FFF2-40B4-BE49-F238E27FC236}">
                <a16:creationId xmlns:a16="http://schemas.microsoft.com/office/drawing/2014/main" id="{4EA91A5D-6D36-B828-E902-2A31ABA9C0C8}"/>
              </a:ext>
            </a:extLst>
          </p:cNvPr>
          <p:cNvSpPr txBox="1"/>
          <p:nvPr/>
        </p:nvSpPr>
        <p:spPr>
          <a:xfrm>
            <a:off x="3341130" y="1439889"/>
            <a:ext cx="1332000" cy="276999"/>
          </a:xfrm>
          <a:prstGeom prst="rect">
            <a:avLst/>
          </a:prstGeom>
          <a:solidFill>
            <a:srgbClr val="003865">
              <a:lumMod val="75000"/>
              <a:lumOff val="25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2</a:t>
            </a:r>
          </a:p>
        </p:txBody>
      </p:sp>
      <p:sp>
        <p:nvSpPr>
          <p:cNvPr id="720" name="TextBox 719">
            <a:extLst>
              <a:ext uri="{FF2B5EF4-FFF2-40B4-BE49-F238E27FC236}">
                <a16:creationId xmlns:a16="http://schemas.microsoft.com/office/drawing/2014/main" id="{0FDECAD7-8676-071E-376E-15F10DD26FBE}"/>
              </a:ext>
            </a:extLst>
          </p:cNvPr>
          <p:cNvSpPr txBox="1"/>
          <p:nvPr/>
        </p:nvSpPr>
        <p:spPr>
          <a:xfrm>
            <a:off x="4692563" y="1439889"/>
            <a:ext cx="1332000" cy="276999"/>
          </a:xfrm>
          <a:prstGeom prst="rect">
            <a:avLst/>
          </a:prstGeom>
          <a:solidFill>
            <a:srgbClr val="1E32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3</a:t>
            </a:r>
          </a:p>
        </p:txBody>
      </p:sp>
      <p:sp>
        <p:nvSpPr>
          <p:cNvPr id="721" name="TextBox 720">
            <a:extLst>
              <a:ext uri="{FF2B5EF4-FFF2-40B4-BE49-F238E27FC236}">
                <a16:creationId xmlns:a16="http://schemas.microsoft.com/office/drawing/2014/main" id="{0A57542B-7DDC-9BE3-DAA9-2F893806E491}"/>
              </a:ext>
            </a:extLst>
          </p:cNvPr>
          <p:cNvSpPr txBox="1"/>
          <p:nvPr/>
        </p:nvSpPr>
        <p:spPr>
          <a:xfrm>
            <a:off x="8888882" y="1439215"/>
            <a:ext cx="1313420" cy="276999"/>
          </a:xfrm>
          <a:prstGeom prst="rect">
            <a:avLst/>
          </a:prstGeom>
          <a:solidFill>
            <a:srgbClr val="830051">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1</a:t>
            </a:r>
          </a:p>
        </p:txBody>
      </p:sp>
      <p:sp>
        <p:nvSpPr>
          <p:cNvPr id="722" name="TextBox 721">
            <a:extLst>
              <a:ext uri="{FF2B5EF4-FFF2-40B4-BE49-F238E27FC236}">
                <a16:creationId xmlns:a16="http://schemas.microsoft.com/office/drawing/2014/main" id="{712DF7B1-BC67-A4A9-B919-2852A8976BFF}"/>
              </a:ext>
            </a:extLst>
          </p:cNvPr>
          <p:cNvSpPr txBox="1"/>
          <p:nvPr/>
        </p:nvSpPr>
        <p:spPr>
          <a:xfrm>
            <a:off x="7534381" y="1441090"/>
            <a:ext cx="1332000" cy="276999"/>
          </a:xfrm>
          <a:prstGeom prst="rect">
            <a:avLst/>
          </a:prstGeom>
          <a:solidFill>
            <a:srgbClr val="D0006F">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2</a:t>
            </a:r>
          </a:p>
        </p:txBody>
      </p:sp>
      <p:sp>
        <p:nvSpPr>
          <p:cNvPr id="723" name="TextBox 722">
            <a:extLst>
              <a:ext uri="{FF2B5EF4-FFF2-40B4-BE49-F238E27FC236}">
                <a16:creationId xmlns:a16="http://schemas.microsoft.com/office/drawing/2014/main" id="{29D31892-D59A-3654-031B-18B7D9E11324}"/>
              </a:ext>
            </a:extLst>
          </p:cNvPr>
          <p:cNvSpPr txBox="1"/>
          <p:nvPr/>
        </p:nvSpPr>
        <p:spPr>
          <a:xfrm>
            <a:off x="6186016" y="1441090"/>
            <a:ext cx="1332000" cy="276999"/>
          </a:xfrm>
          <a:prstGeom prst="rect">
            <a:avLst/>
          </a:prstGeom>
          <a:solidFill>
            <a:srgbClr val="830051">
              <a:lumMod val="5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charset="0"/>
                <a:cs typeface="+mn-cs"/>
              </a:rPr>
              <a:t>≥Grade 3</a:t>
            </a:r>
          </a:p>
        </p:txBody>
      </p:sp>
      <p:grpSp>
        <p:nvGrpSpPr>
          <p:cNvPr id="724" name="Group 723">
            <a:extLst>
              <a:ext uri="{FF2B5EF4-FFF2-40B4-BE49-F238E27FC236}">
                <a16:creationId xmlns:a16="http://schemas.microsoft.com/office/drawing/2014/main" id="{5237100E-86B9-8DD3-FF74-0F3F97F71A27}"/>
              </a:ext>
            </a:extLst>
          </p:cNvPr>
          <p:cNvGrpSpPr/>
          <p:nvPr/>
        </p:nvGrpSpPr>
        <p:grpSpPr>
          <a:xfrm>
            <a:off x="98098" y="1818142"/>
            <a:ext cx="1890646" cy="3707996"/>
            <a:chOff x="98098" y="2062497"/>
            <a:chExt cx="1890646" cy="3707996"/>
          </a:xfrm>
        </p:grpSpPr>
        <p:sp>
          <p:nvSpPr>
            <p:cNvPr id="725" name="TextBox 724">
              <a:extLst>
                <a:ext uri="{FF2B5EF4-FFF2-40B4-BE49-F238E27FC236}">
                  <a16:creationId xmlns:a16="http://schemas.microsoft.com/office/drawing/2014/main" id="{50DB4D50-1BEE-F1AA-7CB4-51F37AE6FE5C}"/>
                </a:ext>
              </a:extLst>
            </p:cNvPr>
            <p:cNvSpPr txBox="1"/>
            <p:nvPr/>
          </p:nvSpPr>
          <p:spPr>
            <a:xfrm>
              <a:off x="98098" y="206249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Diarrhea</a:t>
              </a:r>
            </a:p>
          </p:txBody>
        </p:sp>
        <p:sp>
          <p:nvSpPr>
            <p:cNvPr id="726" name="TextBox 725">
              <a:extLst>
                <a:ext uri="{FF2B5EF4-FFF2-40B4-BE49-F238E27FC236}">
                  <a16:creationId xmlns:a16="http://schemas.microsoft.com/office/drawing/2014/main" id="{7F9E9C85-4F56-A198-0900-5B86FAF754B4}"/>
                </a:ext>
              </a:extLst>
            </p:cNvPr>
            <p:cNvSpPr txBox="1"/>
            <p:nvPr/>
          </p:nvSpPr>
          <p:spPr>
            <a:xfrm>
              <a:off x="98098" y="2254390"/>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Hyperglycemia*</a:t>
              </a:r>
            </a:p>
          </p:txBody>
        </p:sp>
        <p:sp>
          <p:nvSpPr>
            <p:cNvPr id="727" name="TextBox 726">
              <a:extLst>
                <a:ext uri="{FF2B5EF4-FFF2-40B4-BE49-F238E27FC236}">
                  <a16:creationId xmlns:a16="http://schemas.microsoft.com/office/drawing/2014/main" id="{84CD37EC-B424-1D49-EB62-10B4B69E56E1}"/>
                </a:ext>
              </a:extLst>
            </p:cNvPr>
            <p:cNvSpPr txBox="1"/>
            <p:nvPr/>
          </p:nvSpPr>
          <p:spPr>
            <a:xfrm>
              <a:off x="98098" y="2638176"/>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Anemia</a:t>
              </a:r>
            </a:p>
          </p:txBody>
        </p:sp>
        <p:sp>
          <p:nvSpPr>
            <p:cNvPr id="728" name="TextBox 727">
              <a:extLst>
                <a:ext uri="{FF2B5EF4-FFF2-40B4-BE49-F238E27FC236}">
                  <a16:creationId xmlns:a16="http://schemas.microsoft.com/office/drawing/2014/main" id="{BE88D465-096B-D4E0-958B-03E59B00874A}"/>
                </a:ext>
              </a:extLst>
            </p:cNvPr>
            <p:cNvSpPr txBox="1"/>
            <p:nvPr/>
          </p:nvSpPr>
          <p:spPr>
            <a:xfrm>
              <a:off x="98098" y="2446283"/>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Rash</a:t>
              </a:r>
              <a:r>
                <a:rPr kumimoji="0" lang="en-US" sz="1000" b="1" i="0" u="none" strike="noStrike" kern="0" cap="none" spc="0" normalizeH="0" baseline="30000" noProof="0" dirty="0">
                  <a:ln>
                    <a:noFill/>
                  </a:ln>
                  <a:solidFill>
                    <a:srgbClr val="000000"/>
                  </a:solidFill>
                  <a:effectLst/>
                  <a:uLnTx/>
                  <a:uFillTx/>
                  <a:latin typeface="Arial" panose="020B0604020202020204"/>
                  <a:ea typeface="MS PGothic" charset="0"/>
                  <a:cs typeface="+mn-cs"/>
                </a:rPr>
                <a:t>†</a:t>
              </a:r>
            </a:p>
          </p:txBody>
        </p:sp>
        <p:sp>
          <p:nvSpPr>
            <p:cNvPr id="729" name="TextBox 728">
              <a:extLst>
                <a:ext uri="{FF2B5EF4-FFF2-40B4-BE49-F238E27FC236}">
                  <a16:creationId xmlns:a16="http://schemas.microsoft.com/office/drawing/2014/main" id="{D26A9A07-9B13-AFFA-A8E4-3136607BE2E5}"/>
                </a:ext>
              </a:extLst>
            </p:cNvPr>
            <p:cNvSpPr txBox="1"/>
            <p:nvPr/>
          </p:nvSpPr>
          <p:spPr>
            <a:xfrm>
              <a:off x="98098" y="2830069"/>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Hypokalemia</a:t>
              </a:r>
            </a:p>
          </p:txBody>
        </p:sp>
        <p:sp>
          <p:nvSpPr>
            <p:cNvPr id="732" name="TextBox 731">
              <a:extLst>
                <a:ext uri="{FF2B5EF4-FFF2-40B4-BE49-F238E27FC236}">
                  <a16:creationId xmlns:a16="http://schemas.microsoft.com/office/drawing/2014/main" id="{787554D3-FA9A-CEC1-1C86-A26AC690F14D}"/>
                </a:ext>
              </a:extLst>
            </p:cNvPr>
            <p:cNvSpPr txBox="1"/>
            <p:nvPr/>
          </p:nvSpPr>
          <p:spPr>
            <a:xfrm>
              <a:off x="98098" y="3021962"/>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Hypertension</a:t>
              </a:r>
            </a:p>
          </p:txBody>
        </p:sp>
        <p:sp>
          <p:nvSpPr>
            <p:cNvPr id="733" name="TextBox 732">
              <a:extLst>
                <a:ext uri="{FF2B5EF4-FFF2-40B4-BE49-F238E27FC236}">
                  <a16:creationId xmlns:a16="http://schemas.microsoft.com/office/drawing/2014/main" id="{A52C430F-F6F3-EDDD-0146-9754DFED6C2C}"/>
                </a:ext>
              </a:extLst>
            </p:cNvPr>
            <p:cNvSpPr txBox="1"/>
            <p:nvPr/>
          </p:nvSpPr>
          <p:spPr>
            <a:xfrm>
              <a:off x="98098" y="3213855"/>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Fatigue</a:t>
              </a:r>
            </a:p>
          </p:txBody>
        </p:sp>
        <p:sp>
          <p:nvSpPr>
            <p:cNvPr id="734" name="TextBox 733">
              <a:extLst>
                <a:ext uri="{FF2B5EF4-FFF2-40B4-BE49-F238E27FC236}">
                  <a16:creationId xmlns:a16="http://schemas.microsoft.com/office/drawing/2014/main" id="{68EC99BA-87F9-8716-3FE4-25F71E93FA87}"/>
                </a:ext>
              </a:extLst>
            </p:cNvPr>
            <p:cNvSpPr txBox="1"/>
            <p:nvPr/>
          </p:nvSpPr>
          <p:spPr>
            <a:xfrm>
              <a:off x="98098" y="3405748"/>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ALT increased</a:t>
              </a:r>
            </a:p>
          </p:txBody>
        </p:sp>
        <p:sp>
          <p:nvSpPr>
            <p:cNvPr id="735" name="TextBox 734">
              <a:extLst>
                <a:ext uri="{FF2B5EF4-FFF2-40B4-BE49-F238E27FC236}">
                  <a16:creationId xmlns:a16="http://schemas.microsoft.com/office/drawing/2014/main" id="{EC907DEB-F8AA-DC57-C92A-C4CEE05CA951}"/>
                </a:ext>
              </a:extLst>
            </p:cNvPr>
            <p:cNvSpPr txBox="1"/>
            <p:nvPr/>
          </p:nvSpPr>
          <p:spPr>
            <a:xfrm>
              <a:off x="98098" y="3597641"/>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Urinary tract infection</a:t>
              </a:r>
            </a:p>
          </p:txBody>
        </p:sp>
        <p:sp>
          <p:nvSpPr>
            <p:cNvPr id="736" name="TextBox 735">
              <a:extLst>
                <a:ext uri="{FF2B5EF4-FFF2-40B4-BE49-F238E27FC236}">
                  <a16:creationId xmlns:a16="http://schemas.microsoft.com/office/drawing/2014/main" id="{9217D6E2-243D-A976-3708-BC3956D0E3BF}"/>
                </a:ext>
              </a:extLst>
            </p:cNvPr>
            <p:cNvSpPr txBox="1"/>
            <p:nvPr/>
          </p:nvSpPr>
          <p:spPr>
            <a:xfrm>
              <a:off x="98098" y="3789534"/>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AST increased</a:t>
              </a:r>
            </a:p>
          </p:txBody>
        </p:sp>
        <p:sp>
          <p:nvSpPr>
            <p:cNvPr id="737" name="TextBox 736">
              <a:extLst>
                <a:ext uri="{FF2B5EF4-FFF2-40B4-BE49-F238E27FC236}">
                  <a16:creationId xmlns:a16="http://schemas.microsoft.com/office/drawing/2014/main" id="{AC66C61C-78F5-70DC-5F6E-B25F96764896}"/>
                </a:ext>
              </a:extLst>
            </p:cNvPr>
            <p:cNvSpPr txBox="1"/>
            <p:nvPr/>
          </p:nvSpPr>
          <p:spPr>
            <a:xfrm>
              <a:off x="98098" y="398142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Nausea</a:t>
              </a:r>
            </a:p>
          </p:txBody>
        </p:sp>
        <p:sp>
          <p:nvSpPr>
            <p:cNvPr id="738" name="TextBox 737">
              <a:extLst>
                <a:ext uri="{FF2B5EF4-FFF2-40B4-BE49-F238E27FC236}">
                  <a16:creationId xmlns:a16="http://schemas.microsoft.com/office/drawing/2014/main" id="{2410E445-04D9-58EA-E1FA-143A1ED74817}"/>
                </a:ext>
              </a:extLst>
            </p:cNvPr>
            <p:cNvSpPr txBox="1"/>
            <p:nvPr/>
          </p:nvSpPr>
          <p:spPr>
            <a:xfrm>
              <a:off x="98098" y="4173320"/>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COVID-19</a:t>
              </a:r>
            </a:p>
          </p:txBody>
        </p:sp>
        <p:sp>
          <p:nvSpPr>
            <p:cNvPr id="739" name="TextBox 738">
              <a:extLst>
                <a:ext uri="{FF2B5EF4-FFF2-40B4-BE49-F238E27FC236}">
                  <a16:creationId xmlns:a16="http://schemas.microsoft.com/office/drawing/2014/main" id="{4CB41763-CA29-1211-3AAB-3DD4863AFE2B}"/>
                </a:ext>
              </a:extLst>
            </p:cNvPr>
            <p:cNvSpPr txBox="1"/>
            <p:nvPr/>
          </p:nvSpPr>
          <p:spPr>
            <a:xfrm>
              <a:off x="98098" y="4365213"/>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Asthenia</a:t>
              </a:r>
            </a:p>
          </p:txBody>
        </p:sp>
        <p:sp>
          <p:nvSpPr>
            <p:cNvPr id="740" name="TextBox 739">
              <a:extLst>
                <a:ext uri="{FF2B5EF4-FFF2-40B4-BE49-F238E27FC236}">
                  <a16:creationId xmlns:a16="http://schemas.microsoft.com/office/drawing/2014/main" id="{8AA5558C-20A4-EF09-89A7-54E1580FFE31}"/>
                </a:ext>
              </a:extLst>
            </p:cNvPr>
            <p:cNvSpPr txBox="1"/>
            <p:nvPr/>
          </p:nvSpPr>
          <p:spPr>
            <a:xfrm>
              <a:off x="98098" y="4557106"/>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Pyrexia</a:t>
              </a:r>
            </a:p>
          </p:txBody>
        </p:sp>
        <p:sp>
          <p:nvSpPr>
            <p:cNvPr id="741" name="TextBox 740">
              <a:extLst>
                <a:ext uri="{FF2B5EF4-FFF2-40B4-BE49-F238E27FC236}">
                  <a16:creationId xmlns:a16="http://schemas.microsoft.com/office/drawing/2014/main" id="{9EFCB4B9-21BA-D82C-88D7-C799BDAD629F}"/>
                </a:ext>
              </a:extLst>
            </p:cNvPr>
            <p:cNvSpPr txBox="1"/>
            <p:nvPr/>
          </p:nvSpPr>
          <p:spPr>
            <a:xfrm>
              <a:off x="98098" y="4748999"/>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Hot flush</a:t>
              </a:r>
            </a:p>
          </p:txBody>
        </p:sp>
        <p:sp>
          <p:nvSpPr>
            <p:cNvPr id="742" name="TextBox 741">
              <a:extLst>
                <a:ext uri="{FF2B5EF4-FFF2-40B4-BE49-F238E27FC236}">
                  <a16:creationId xmlns:a16="http://schemas.microsoft.com/office/drawing/2014/main" id="{00A8E89C-8B69-F36F-C27F-1D099DADC82A}"/>
                </a:ext>
              </a:extLst>
            </p:cNvPr>
            <p:cNvSpPr txBox="1"/>
            <p:nvPr/>
          </p:nvSpPr>
          <p:spPr>
            <a:xfrm>
              <a:off x="98098" y="4940892"/>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Pruritus</a:t>
              </a:r>
            </a:p>
          </p:txBody>
        </p:sp>
        <p:sp>
          <p:nvSpPr>
            <p:cNvPr id="743" name="TextBox 742">
              <a:extLst>
                <a:ext uri="{FF2B5EF4-FFF2-40B4-BE49-F238E27FC236}">
                  <a16:creationId xmlns:a16="http://schemas.microsoft.com/office/drawing/2014/main" id="{CDACFBFC-680B-537F-E1EA-74E78776177D}"/>
                </a:ext>
              </a:extLst>
            </p:cNvPr>
            <p:cNvSpPr txBox="1"/>
            <p:nvPr/>
          </p:nvSpPr>
          <p:spPr>
            <a:xfrm>
              <a:off x="98098" y="5132785"/>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Back pain</a:t>
              </a:r>
            </a:p>
          </p:txBody>
        </p:sp>
        <p:sp>
          <p:nvSpPr>
            <p:cNvPr id="744" name="TextBox 743">
              <a:extLst>
                <a:ext uri="{FF2B5EF4-FFF2-40B4-BE49-F238E27FC236}">
                  <a16:creationId xmlns:a16="http://schemas.microsoft.com/office/drawing/2014/main" id="{10EDEC9A-867F-E28D-4B3C-598378961026}"/>
                </a:ext>
              </a:extLst>
            </p:cNvPr>
            <p:cNvSpPr txBox="1"/>
            <p:nvPr/>
          </p:nvSpPr>
          <p:spPr>
            <a:xfrm>
              <a:off x="98098" y="5324678"/>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Constipation</a:t>
              </a:r>
            </a:p>
          </p:txBody>
        </p:sp>
        <p:sp>
          <p:nvSpPr>
            <p:cNvPr id="745" name="TextBox 744">
              <a:extLst>
                <a:ext uri="{FF2B5EF4-FFF2-40B4-BE49-F238E27FC236}">
                  <a16:creationId xmlns:a16="http://schemas.microsoft.com/office/drawing/2014/main" id="{F9BC20AE-8749-6054-6872-BDAE3B9C420C}"/>
                </a:ext>
              </a:extLst>
            </p:cNvPr>
            <p:cNvSpPr txBox="1"/>
            <p:nvPr/>
          </p:nvSpPr>
          <p:spPr>
            <a:xfrm>
              <a:off x="98098" y="551657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charset="0"/>
                  <a:cs typeface="+mn-cs"/>
                </a:rPr>
                <a:t>Arthralgia</a:t>
              </a:r>
            </a:p>
          </p:txBody>
        </p:sp>
      </p:grpSp>
      <p:sp>
        <p:nvSpPr>
          <p:cNvPr id="746" name="Rectangle 745">
            <a:extLst>
              <a:ext uri="{FF2B5EF4-FFF2-40B4-BE49-F238E27FC236}">
                <a16:creationId xmlns:a16="http://schemas.microsoft.com/office/drawing/2014/main" id="{8B22ECEB-CBD3-71DD-9E33-5C892A3781FE}"/>
              </a:ext>
            </a:extLst>
          </p:cNvPr>
          <p:cNvSpPr/>
          <p:nvPr/>
        </p:nvSpPr>
        <p:spPr>
          <a:xfrm>
            <a:off x="385848" y="1807797"/>
            <a:ext cx="11481263" cy="61717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21D802DE-0CDA-DE38-5450-E229AC3C2111}"/>
              </a:ext>
            </a:extLst>
          </p:cNvPr>
          <p:cNvSpPr txBox="1">
            <a:spLocks/>
          </p:cNvSpPr>
          <p:nvPr/>
        </p:nvSpPr>
        <p:spPr>
          <a:xfrm>
            <a:off x="3919031" y="6479132"/>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Abstract 14</a:t>
            </a:r>
          </a:p>
        </p:txBody>
      </p:sp>
    </p:spTree>
    <p:extLst>
      <p:ext uri="{BB962C8B-B14F-4D97-AF65-F5344CB8AC3E}">
        <p14:creationId xmlns:p14="http://schemas.microsoft.com/office/powerpoint/2010/main" val="1397371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00E25-6753-0E5A-8409-47083734C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9F430-5E4D-1AC3-C564-5B7CC57CB998}"/>
              </a:ext>
            </a:extLst>
          </p:cNvPr>
          <p:cNvSpPr>
            <a:spLocks noGrp="1"/>
          </p:cNvSpPr>
          <p:nvPr>
            <p:ph type="title"/>
          </p:nvPr>
        </p:nvSpPr>
        <p:spPr>
          <a:xfrm>
            <a:off x="640080" y="365124"/>
            <a:ext cx="10972800" cy="907864"/>
          </a:xfrm>
        </p:spPr>
        <p:txBody>
          <a:bodyPr>
            <a:noAutofit/>
          </a:bodyPr>
          <a:lstStyle/>
          <a:p>
            <a:r>
              <a:rPr lang="en-US" noProof="0" dirty="0"/>
              <a:t>CAPItello-281: common AEs associated with </a:t>
            </a:r>
            <a:br>
              <a:rPr lang="en-US" noProof="0" dirty="0"/>
            </a:br>
            <a:r>
              <a:rPr lang="en-US" noProof="0" dirty="0"/>
              <a:t>AKT inhibition</a:t>
            </a:r>
          </a:p>
        </p:txBody>
      </p:sp>
      <p:sp>
        <p:nvSpPr>
          <p:cNvPr id="5" name="Text Placeholder 4">
            <a:extLst>
              <a:ext uri="{FF2B5EF4-FFF2-40B4-BE49-F238E27FC236}">
                <a16:creationId xmlns:a16="http://schemas.microsoft.com/office/drawing/2014/main" id="{6D174A2A-C3AD-2EB9-B631-A74C2D679244}"/>
              </a:ext>
            </a:extLst>
          </p:cNvPr>
          <p:cNvSpPr>
            <a:spLocks noGrp="1"/>
          </p:cNvSpPr>
          <p:nvPr>
            <p:ph type="body" sz="quarter" idx="15"/>
          </p:nvPr>
        </p:nvSpPr>
        <p:spPr/>
        <p:txBody>
          <a:bodyPr/>
          <a:lstStyle/>
          <a:p>
            <a:r>
              <a:rPr lang="en-US" noProof="0" dirty="0"/>
              <a:t>Professor Daniel J. George </a:t>
            </a:r>
          </a:p>
        </p:txBody>
      </p:sp>
      <p:sp>
        <p:nvSpPr>
          <p:cNvPr id="10" name="TextBox 9">
            <a:extLst>
              <a:ext uri="{FF2B5EF4-FFF2-40B4-BE49-F238E27FC236}">
                <a16:creationId xmlns:a16="http://schemas.microsoft.com/office/drawing/2014/main" id="{E9E2EEE0-3CEE-2A70-B2D9-2E3CD678FDEA}"/>
              </a:ext>
            </a:extLst>
          </p:cNvPr>
          <p:cNvSpPr txBox="1"/>
          <p:nvPr/>
        </p:nvSpPr>
        <p:spPr>
          <a:xfrm>
            <a:off x="385848" y="5614566"/>
            <a:ext cx="11572202"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including the preferred terms of erythema, rash, rash erythematous, rash macular, rash maculopapular, rash </a:t>
            </a:r>
            <a:r>
              <a:rPr kumimoji="0" lang="en-US" sz="900" b="0" i="0" u="none" strike="noStrike" kern="1200" cap="none" spc="0" normalizeH="0" baseline="0" noProof="0">
                <a:ln>
                  <a:noFill/>
                </a:ln>
                <a:solidFill>
                  <a:prstClr val="white"/>
                </a:solidFill>
                <a:effectLst/>
                <a:uLnTx/>
                <a:uFillTx/>
                <a:latin typeface="Arial" panose="020B0604020202020204"/>
                <a:ea typeface="MS PGothic" charset="0"/>
                <a:cs typeface="+mn-cs"/>
              </a:rPr>
              <a:t>papular</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rash pruritic. </a:t>
            </a:r>
            <a:r>
              <a:rPr kumimoji="0" lang="en-US" sz="9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Grouped term including the preferred terms of blood glucose increased, hyperglycemia. </a:t>
            </a:r>
            <a:r>
              <a:rPr kumimoji="0" lang="en-US" sz="9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A diarrhea AE of Grade 4 was reported for one patient (0.2%)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 only, hyperglycemia AEs of Grade 4 and Grade 5 were reported for one patient (0.2%) each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arm only, no Grade 4–5 AEs of rash were reported. No primary prophylaxis interventions were used during the CAPItello-281 trial for prospective AE management. Additional data on supportive treatment received are available via QR code. </a:t>
            </a:r>
            <a:b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b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abi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abiraterone; AE, adverse event;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capi</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capivasertib; DCO, data cutoff; IQR, interquartile range; </a:t>
            </a:r>
            <a:r>
              <a:rPr kumimoji="0" lang="en-US" sz="900" b="0" i="0" u="none" strike="noStrike" kern="1200" cap="none" spc="0" normalizeH="0" baseline="0" noProof="0" dirty="0" err="1">
                <a:ln>
                  <a:noFill/>
                </a:ln>
                <a:solidFill>
                  <a:prstClr val="white"/>
                </a:solidFill>
                <a:effectLst/>
                <a:uLnTx/>
                <a:uFillTx/>
                <a:latin typeface="Arial" panose="020B0604020202020204"/>
                <a:ea typeface="MS PGothic" charset="0"/>
                <a:cs typeface="+mn-cs"/>
              </a:rPr>
              <a:t>pbo</a:t>
            </a:r>
            <a:r>
              <a:rPr kumimoji="0" lang="en-US" sz="900" b="0" i="0" u="none" strike="noStrike" kern="1200" cap="none" spc="0" normalizeH="0" baseline="0" noProof="0" dirty="0">
                <a:ln>
                  <a:noFill/>
                </a:ln>
                <a:solidFill>
                  <a:prstClr val="white"/>
                </a:solidFill>
                <a:effectLst/>
                <a:uLnTx/>
                <a:uFillTx/>
                <a:latin typeface="Arial" panose="020B0604020202020204"/>
                <a:ea typeface="MS PGothic" charset="0"/>
                <a:cs typeface="+mn-cs"/>
              </a:rPr>
              <a:t>, placebo</a:t>
            </a:r>
          </a:p>
        </p:txBody>
      </p:sp>
      <p:sp>
        <p:nvSpPr>
          <p:cNvPr id="9" name="TextBox 8">
            <a:extLst>
              <a:ext uri="{FF2B5EF4-FFF2-40B4-BE49-F238E27FC236}">
                <a16:creationId xmlns:a16="http://schemas.microsoft.com/office/drawing/2014/main" id="{277B1461-E5B7-DEA9-9641-B6A2797E61A1}"/>
              </a:ext>
            </a:extLst>
          </p:cNvPr>
          <p:cNvSpPr txBox="1"/>
          <p:nvPr/>
        </p:nvSpPr>
        <p:spPr>
          <a:xfrm>
            <a:off x="9017369" y="1415167"/>
            <a:ext cx="2340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S PGothic" charset="0"/>
                <a:cs typeface="+mn-cs"/>
              </a:rPr>
              <a:t>Hyperglycemia</a:t>
            </a:r>
            <a:r>
              <a:rPr kumimoji="0" lang="en-US" sz="2400" b="0" i="0" u="none" strike="noStrike" kern="1200" cap="none" spc="0" normalizeH="0" baseline="30000" noProof="0" dirty="0">
                <a:ln>
                  <a:noFill/>
                </a:ln>
                <a:solidFill>
                  <a:prstClr val="white"/>
                </a:solidFill>
                <a:effectLst/>
                <a:uLnTx/>
                <a:uFillTx/>
                <a:latin typeface="Arial" panose="020B0604020202020204"/>
                <a:ea typeface="MS PGothic" charset="0"/>
                <a:cs typeface="+mn-cs"/>
              </a:rPr>
              <a:t>†</a:t>
            </a:r>
          </a:p>
        </p:txBody>
      </p:sp>
      <p:graphicFrame>
        <p:nvGraphicFramePr>
          <p:cNvPr id="11" name="Table 10">
            <a:extLst>
              <a:ext uri="{FF2B5EF4-FFF2-40B4-BE49-F238E27FC236}">
                <a16:creationId xmlns:a16="http://schemas.microsoft.com/office/drawing/2014/main" id="{187AE4FD-2BF4-57D6-F68A-0DEF5A52A089}"/>
              </a:ext>
            </a:extLst>
          </p:cNvPr>
          <p:cNvGraphicFramePr>
            <a:graphicFrameLocks noGrp="1"/>
          </p:cNvGraphicFramePr>
          <p:nvPr/>
        </p:nvGraphicFramePr>
        <p:xfrm>
          <a:off x="8832919" y="1876832"/>
          <a:ext cx="2576660" cy="3753607"/>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97">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191 (38.0)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8769150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52 (10.3)</a:t>
                      </a:r>
                      <a:endParaRPr lang="en-US" sz="1400" kern="1200" baseline="300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 (0.6)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98756015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54 (15–114)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114 (71–326)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44">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320314179"/>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55 (10.9)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57316911"/>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33 (6.6)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77">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127 (25.2)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 (4.6)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767250079"/>
                  </a:ext>
                </a:extLst>
              </a:tr>
              <a:tr h="793031">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140 (27.8)</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43 (8.5)</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25 (5.0)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graphicFrame>
        <p:nvGraphicFramePr>
          <p:cNvPr id="12" name="Table 10">
            <a:extLst>
              <a:ext uri="{FF2B5EF4-FFF2-40B4-BE49-F238E27FC236}">
                <a16:creationId xmlns:a16="http://schemas.microsoft.com/office/drawing/2014/main" id="{F05D96F9-150F-2A5D-9818-A26DF7A889D6}"/>
              </a:ext>
            </a:extLst>
          </p:cNvPr>
          <p:cNvGraphicFramePr>
            <a:graphicFrameLocks noGrp="1"/>
          </p:cNvGraphicFramePr>
          <p:nvPr/>
        </p:nvGraphicFramePr>
        <p:xfrm>
          <a:off x="483144" y="1876833"/>
          <a:ext cx="5484024" cy="3749262"/>
        </p:xfrm>
        <a:graphic>
          <a:graphicData uri="http://schemas.openxmlformats.org/drawingml/2006/table">
            <a:tbl>
              <a:tblPr firstRow="1" bandRow="1">
                <a:tableStyleId>{5C22544A-7EE6-4342-B048-85BDC9FD1C3A}</a:tableStyleId>
              </a:tblPr>
              <a:tblGrid>
                <a:gridCol w="2997614">
                  <a:extLst>
                    <a:ext uri="{9D8B030D-6E8A-4147-A177-3AD203B41FA5}">
                      <a16:colId xmlns:a16="http://schemas.microsoft.com/office/drawing/2014/main" val="256280186"/>
                    </a:ext>
                  </a:extLst>
                </a:gridCol>
                <a:gridCol w="1252649">
                  <a:extLst>
                    <a:ext uri="{9D8B030D-6E8A-4147-A177-3AD203B41FA5}">
                      <a16:colId xmlns:a16="http://schemas.microsoft.com/office/drawing/2014/main" val="2660757379"/>
                    </a:ext>
                  </a:extLst>
                </a:gridCol>
                <a:gridCol w="1233761">
                  <a:extLst>
                    <a:ext uri="{9D8B030D-6E8A-4147-A177-3AD203B41FA5}">
                      <a16:colId xmlns:a16="http://schemas.microsoft.com/office/drawing/2014/main" val="351983716"/>
                    </a:ext>
                  </a:extLst>
                </a:gridCol>
              </a:tblGrid>
              <a:tr h="468017">
                <a:tc>
                  <a:txBody>
                    <a:bodyPr/>
                    <a:lstStyle/>
                    <a:p>
                      <a:endParaRPr lang="en-US" sz="1400" noProof="0" dirty="0">
                        <a:solidFill>
                          <a:schemeClr val="bg1"/>
                        </a:solidFill>
                        <a:latin typeface="+mn-lt"/>
                      </a:endParaRPr>
                    </a:p>
                  </a:txBody>
                  <a:tcPr anchor="b">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601">
                <a:tc>
                  <a:txBody>
                    <a:bodyPr/>
                    <a:lstStyle/>
                    <a:p>
                      <a:pPr>
                        <a:lnSpc>
                          <a:spcPct val="100000"/>
                        </a:lnSpc>
                        <a:spcAft>
                          <a:spcPts val="300"/>
                        </a:spcAft>
                        <a:buNone/>
                      </a:pPr>
                      <a:r>
                        <a:rPr lang="en-US" sz="1400" noProof="0" dirty="0">
                          <a:effectLst/>
                          <a:latin typeface="+mn-lt"/>
                          <a:ea typeface="Times New Roman" panose="02020603050405020304" pitchFamily="18" charset="0"/>
                        </a:rPr>
                        <a:t>Any grade AE,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178 (35.4)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35 (7.0)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1098967"/>
                  </a:ext>
                </a:extLst>
              </a:tr>
              <a:tr h="277601">
                <a:tc>
                  <a:txBody>
                    <a:bodyPr/>
                    <a:lstStyle/>
                    <a:p>
                      <a:pPr>
                        <a:lnSpc>
                          <a:spcPct val="100000"/>
                        </a:lnSpc>
                        <a:spcAft>
                          <a:spcPts val="300"/>
                        </a:spcAft>
                        <a:buNone/>
                      </a:pPr>
                      <a:r>
                        <a:rPr lang="en-US" sz="1400" kern="1200" noProof="0" dirty="0">
                          <a:solidFill>
                            <a:schemeClr val="dk1"/>
                          </a:solidFill>
                          <a:effectLst/>
                          <a:latin typeface="+mn-lt"/>
                          <a:ea typeface="+mn-ea"/>
                          <a:cs typeface="+mn-cs"/>
                        </a:rPr>
                        <a:t>Grade ≥3 AE,</a:t>
                      </a:r>
                      <a:r>
                        <a:rPr lang="en-US" sz="1400" kern="1200" baseline="30000" noProof="0" dirty="0">
                          <a:solidFill>
                            <a:schemeClr val="dk1"/>
                          </a:solidFill>
                          <a:effectLst/>
                          <a:latin typeface="+mn-lt"/>
                          <a:ea typeface="+mn-ea"/>
                          <a:cs typeface="+mn-cs"/>
                        </a:rPr>
                        <a:t>‡</a:t>
                      </a:r>
                      <a:r>
                        <a:rPr lang="en-US" sz="1400" kern="1200" noProof="0" dirty="0">
                          <a:solidFill>
                            <a:schemeClr val="dk1"/>
                          </a:solidFill>
                          <a:effectLst/>
                          <a:latin typeface="+mn-lt"/>
                          <a:ea typeface="+mn-ea"/>
                          <a:cs typeface="+mn-cs"/>
                        </a:rPr>
                        <a:t>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62 (12.3)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985981059"/>
                  </a:ext>
                </a:extLst>
              </a:tr>
              <a:tr h="277601">
                <a:tc>
                  <a:txBody>
                    <a:bodyPr/>
                    <a:lstStyle/>
                    <a:p>
                      <a:pPr>
                        <a:lnSpc>
                          <a:spcPct val="100000"/>
                        </a:lnSpc>
                        <a:spcAft>
                          <a:spcPts val="300"/>
                        </a:spcAft>
                        <a:buNone/>
                      </a:pPr>
                      <a:r>
                        <a:rPr lang="en-US" sz="1400" noProof="0" dirty="0">
                          <a:effectLst/>
                          <a:latin typeface="+mn-lt"/>
                        </a:rPr>
                        <a:t>Median (IQR) time to onset, days</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13 (11–43)</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78 (37–195)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393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1" noProof="0" dirty="0">
                          <a:effectLst/>
                          <a:latin typeface="+mn-lt"/>
                          <a:ea typeface="Times New Roman" panose="02020603050405020304" pitchFamily="18" charset="0"/>
                        </a:rPr>
                        <a:t>AE leading to,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332445561"/>
                  </a:ext>
                </a:extLst>
              </a:tr>
              <a:tr h="263930">
                <a:tc>
                  <a:txBody>
                    <a:bodyPr/>
                    <a:lstStyle/>
                    <a:p>
                      <a:pPr marL="182563" indent="0">
                        <a:lnSpc>
                          <a:spcPct val="100000"/>
                        </a:lnSpc>
                        <a:spcAft>
                          <a:spcPts val="300"/>
                        </a:spcAft>
                        <a:buNone/>
                      </a:pPr>
                      <a:r>
                        <a:rPr lang="en-US" sz="1400" noProof="0" dirty="0">
                          <a:effectLst/>
                          <a:latin typeface="+mn-lt"/>
                        </a:rPr>
                        <a:t>Interruption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85 (16.9)</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3 (0.6)</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814891409"/>
                  </a:ext>
                </a:extLst>
              </a:tr>
              <a:tr h="263930">
                <a:tc>
                  <a:txBody>
                    <a:bodyPr/>
                    <a:lstStyle/>
                    <a:p>
                      <a:pPr marL="182563" indent="0">
                        <a:lnSpc>
                          <a:spcPct val="100000"/>
                        </a:lnSpc>
                        <a:spcAft>
                          <a:spcPts val="300"/>
                        </a:spcAft>
                        <a:buNone/>
                      </a:pPr>
                      <a:r>
                        <a:rPr lang="en-US" sz="1400" noProof="0" dirty="0">
                          <a:effectLst/>
                          <a:latin typeface="+mn-lt"/>
                        </a:rPr>
                        <a:t>Reduction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43 (8.5)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2 (0.4)</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3930">
                <a:tc>
                  <a:txBody>
                    <a:bodyPr/>
                    <a:lstStyle/>
                    <a:p>
                      <a:pPr marL="182563" indent="0">
                        <a:lnSpc>
                          <a:spcPct val="100000"/>
                        </a:lnSpc>
                        <a:spcAft>
                          <a:spcPts val="300"/>
                        </a:spcAft>
                        <a:buNone/>
                      </a:pPr>
                      <a:r>
                        <a:rPr lang="en-US" sz="1400" noProof="0" dirty="0">
                          <a:effectLst/>
                          <a:latin typeface="+mn-lt"/>
                        </a:rPr>
                        <a:t>Discontinuation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24 (4.8)</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0</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6509">
                <a:tc>
                  <a:txBody>
                    <a:bodyPr/>
                    <a:lstStyle/>
                    <a:p>
                      <a:pPr>
                        <a:lnSpc>
                          <a:spcPct val="100000"/>
                        </a:lnSpc>
                        <a:spcAft>
                          <a:spcPts val="300"/>
                        </a:spcAft>
                        <a:buNone/>
                      </a:pPr>
                      <a:r>
                        <a:rPr lang="en-US" sz="1400" noProof="0" dirty="0">
                          <a:effectLst/>
                          <a:latin typeface="+mn-lt"/>
                          <a:ea typeface="Times New Roman" panose="02020603050405020304" pitchFamily="18" charset="0"/>
                        </a:rPr>
                        <a:t>Supportive treatment given,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146 (29.0)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20 (4.0)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215088043"/>
                  </a:ext>
                </a:extLst>
              </a:tr>
              <a:tr h="791790">
                <a:tc>
                  <a:txBody>
                    <a:bodyPr/>
                    <a:lstStyle/>
                    <a:p>
                      <a:pPr>
                        <a:lnSpc>
                          <a:spcPct val="100000"/>
                        </a:lnSpc>
                        <a:spcAft>
                          <a:spcPts val="300"/>
                        </a:spcAft>
                        <a:buNone/>
                      </a:pPr>
                      <a:r>
                        <a:rPr lang="en-US" sz="1400" noProof="0" dirty="0">
                          <a:effectLst/>
                          <a:latin typeface="+mn-lt"/>
                        </a:rPr>
                        <a:t>Outcome at time of DCO, n (%)</a:t>
                      </a:r>
                    </a:p>
                    <a:p>
                      <a:pPr>
                        <a:lnSpc>
                          <a:spcPct val="100000"/>
                        </a:lnSpc>
                        <a:spcAft>
                          <a:spcPts val="300"/>
                        </a:spcAft>
                        <a:buNone/>
                      </a:pPr>
                      <a:r>
                        <a:rPr lang="en-US" sz="1400" noProof="0" dirty="0">
                          <a:effectLst/>
                          <a:latin typeface="+mn-lt"/>
                        </a:rPr>
                        <a:t>    Recovered/recovering </a:t>
                      </a:r>
                    </a:p>
                    <a:p>
                      <a:pPr>
                        <a:lnSpc>
                          <a:spcPct val="100000"/>
                        </a:lnSpc>
                        <a:spcAft>
                          <a:spcPts val="300"/>
                        </a:spcAft>
                        <a:buNone/>
                      </a:pPr>
                      <a:r>
                        <a:rPr lang="en-US" sz="1400" noProof="0" dirty="0">
                          <a:effectLst/>
                          <a:latin typeface="+mn-lt"/>
                        </a:rPr>
                        <a:t>    Not recovered  </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164 (32.6)</a:t>
                      </a:r>
                    </a:p>
                    <a:p>
                      <a:pPr algn="ctr">
                        <a:lnSpc>
                          <a:spcPct val="100000"/>
                        </a:lnSpc>
                        <a:spcAft>
                          <a:spcPts val="300"/>
                        </a:spcAft>
                        <a:buNone/>
                      </a:pPr>
                      <a:r>
                        <a:rPr lang="en-US" sz="1400" kern="1200" noProof="0" dirty="0">
                          <a:solidFill>
                            <a:schemeClr val="dk1"/>
                          </a:solidFill>
                          <a:effectLst/>
                          <a:latin typeface="+mn-lt"/>
                          <a:ea typeface="+mn-ea"/>
                          <a:cs typeface="+mn-cs"/>
                        </a:rPr>
                        <a:t>24 (4.8)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28 (5.6)</a:t>
                      </a:r>
                    </a:p>
                    <a:p>
                      <a:pPr algn="ctr">
                        <a:lnSpc>
                          <a:spcPct val="100000"/>
                        </a:lnSpc>
                        <a:spcAft>
                          <a:spcPts val="300"/>
                        </a:spcAft>
                        <a:buNone/>
                      </a:pPr>
                      <a:r>
                        <a:rPr lang="en-US" sz="1400" kern="1200" noProof="0" dirty="0">
                          <a:solidFill>
                            <a:schemeClr val="dk1"/>
                          </a:solidFill>
                          <a:effectLst/>
                          <a:latin typeface="+mn-lt"/>
                          <a:ea typeface="+mn-ea"/>
                          <a:cs typeface="+mn-cs"/>
                        </a:rPr>
                        <a:t>8 (1.6)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3" name="TextBox 12">
            <a:extLst>
              <a:ext uri="{FF2B5EF4-FFF2-40B4-BE49-F238E27FC236}">
                <a16:creationId xmlns:a16="http://schemas.microsoft.com/office/drawing/2014/main" id="{342E9223-183A-C78B-BAEE-412C645D0771}"/>
              </a:ext>
            </a:extLst>
          </p:cNvPr>
          <p:cNvSpPr txBox="1"/>
          <p:nvPr/>
        </p:nvSpPr>
        <p:spPr>
          <a:xfrm>
            <a:off x="4255710" y="1415168"/>
            <a:ext cx="1504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S PGothic" charset="0"/>
                <a:cs typeface="+mn-cs"/>
              </a:rPr>
              <a:t>Rash*</a:t>
            </a:r>
          </a:p>
        </p:txBody>
      </p:sp>
      <p:graphicFrame>
        <p:nvGraphicFramePr>
          <p:cNvPr id="14" name="Table 10">
            <a:extLst>
              <a:ext uri="{FF2B5EF4-FFF2-40B4-BE49-F238E27FC236}">
                <a16:creationId xmlns:a16="http://schemas.microsoft.com/office/drawing/2014/main" id="{5FFA197E-45F2-C5AD-C5A9-9CAF3CD10DAE}"/>
              </a:ext>
            </a:extLst>
          </p:cNvPr>
          <p:cNvGraphicFramePr>
            <a:graphicFrameLocks noGrp="1"/>
          </p:cNvGraphicFramePr>
          <p:nvPr/>
        </p:nvGraphicFramePr>
        <p:xfrm>
          <a:off x="6096000" y="1876833"/>
          <a:ext cx="2576660" cy="3753650"/>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55">
                <a:tc>
                  <a:txBody>
                    <a:bodyPr/>
                    <a:lstStyle/>
                    <a:p>
                      <a:pPr marL="0" algn="ctr" defTabSz="914400" rtl="0" eaLnBrk="1" latinLnBrk="0" hangingPunct="1"/>
                      <a:r>
                        <a:rPr lang="en-US" sz="1400" b="1" kern="1200" noProof="0" dirty="0" err="1">
                          <a:solidFill>
                            <a:schemeClr val="bg1"/>
                          </a:solidFill>
                          <a:latin typeface="+mn-lt"/>
                          <a:ea typeface="+mn-ea"/>
                          <a:cs typeface="+mn-cs"/>
                        </a:rPr>
                        <a:t>Capi+abi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marL="0" algn="ctr" defTabSz="914400" rtl="0" eaLnBrk="1" latinLnBrk="0" hangingPunct="1"/>
                      <a:r>
                        <a:rPr lang="en-US" sz="1400" b="1" kern="1200" noProof="0" dirty="0" err="1">
                          <a:solidFill>
                            <a:schemeClr val="bg1"/>
                          </a:solidFill>
                          <a:latin typeface="+mn-lt"/>
                          <a:ea typeface="+mn-ea"/>
                          <a:cs typeface="+mn-cs"/>
                        </a:rPr>
                        <a:t>Pbo+abi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261 (51.9)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40 (8.0)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18027408"/>
                  </a:ext>
                </a:extLst>
              </a:tr>
              <a:tr h="27787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31 (6.2)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 (0.4)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010161496"/>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 (3–43)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142 (28–339)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20">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555723704"/>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63 (12.5)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749227388"/>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22 (4.4)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23">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167 (33.2)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 (3.8)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7468336"/>
                  </a:ext>
                </a:extLst>
              </a:tr>
              <a:tr h="792959">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238 (47.3)</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45 (8.9)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36 (7.2)</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5" name="TextBox 14">
            <a:extLst>
              <a:ext uri="{FF2B5EF4-FFF2-40B4-BE49-F238E27FC236}">
                <a16:creationId xmlns:a16="http://schemas.microsoft.com/office/drawing/2014/main" id="{85941114-A344-FF4B-AFE4-AB5FB3226E40}"/>
              </a:ext>
            </a:extLst>
          </p:cNvPr>
          <p:cNvSpPr txBox="1"/>
          <p:nvPr/>
        </p:nvSpPr>
        <p:spPr>
          <a:xfrm>
            <a:off x="6256259" y="1415168"/>
            <a:ext cx="2340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S PGothic" charset="0"/>
                <a:cs typeface="+mn-cs"/>
              </a:rPr>
              <a:t>Diarrhea</a:t>
            </a:r>
          </a:p>
        </p:txBody>
      </p:sp>
      <p:sp>
        <p:nvSpPr>
          <p:cNvPr id="3" name="Text Placeholder 4">
            <a:extLst>
              <a:ext uri="{FF2B5EF4-FFF2-40B4-BE49-F238E27FC236}">
                <a16:creationId xmlns:a16="http://schemas.microsoft.com/office/drawing/2014/main" id="{4F5E6C1C-A71F-7CF9-66AF-AFBBAEBD4ED5}"/>
              </a:ext>
            </a:extLst>
          </p:cNvPr>
          <p:cNvSpPr txBox="1">
            <a:spLocks/>
          </p:cNvSpPr>
          <p:nvPr/>
        </p:nvSpPr>
        <p:spPr>
          <a:xfrm>
            <a:off x="3919031" y="6479132"/>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Abstract 14</a:t>
            </a:r>
          </a:p>
        </p:txBody>
      </p:sp>
    </p:spTree>
    <p:extLst>
      <p:ext uri="{BB962C8B-B14F-4D97-AF65-F5344CB8AC3E}">
        <p14:creationId xmlns:p14="http://schemas.microsoft.com/office/powerpoint/2010/main" val="2024905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2665-582B-90D4-017B-71029EC285AB}"/>
              </a:ext>
            </a:extLst>
          </p:cNvPr>
          <p:cNvSpPr>
            <a:spLocks noGrp="1"/>
          </p:cNvSpPr>
          <p:nvPr>
            <p:ph type="title"/>
          </p:nvPr>
        </p:nvSpPr>
        <p:spPr>
          <a:xfrm>
            <a:off x="334145" y="18165"/>
            <a:ext cx="10515600" cy="1325563"/>
          </a:xfrm>
        </p:spPr>
        <p:txBody>
          <a:bodyPr/>
          <a:lstStyle/>
          <a:p>
            <a:r>
              <a:rPr lang="en-US" dirty="0"/>
              <a:t>My Takeaways: Capitello-281</a:t>
            </a:r>
          </a:p>
        </p:txBody>
      </p:sp>
      <p:sp>
        <p:nvSpPr>
          <p:cNvPr id="3" name="Content Placeholder 2">
            <a:extLst>
              <a:ext uri="{FF2B5EF4-FFF2-40B4-BE49-F238E27FC236}">
                <a16:creationId xmlns:a16="http://schemas.microsoft.com/office/drawing/2014/main" id="{C5ACB362-E97E-6263-CF15-2A127E25E68D}"/>
              </a:ext>
            </a:extLst>
          </p:cNvPr>
          <p:cNvSpPr>
            <a:spLocks noGrp="1"/>
          </p:cNvSpPr>
          <p:nvPr>
            <p:ph idx="1"/>
          </p:nvPr>
        </p:nvSpPr>
        <p:spPr>
          <a:xfrm>
            <a:off x="487283" y="1343728"/>
            <a:ext cx="5761856" cy="5109608"/>
          </a:xfrm>
        </p:spPr>
        <p:txBody>
          <a:bodyPr>
            <a:normAutofit fontScale="70000" lnSpcReduction="20000"/>
          </a:bodyPr>
          <a:lstStyle/>
          <a:p>
            <a:pPr>
              <a:lnSpc>
                <a:spcPct val="120000"/>
              </a:lnSpc>
            </a:pPr>
            <a:r>
              <a:rPr lang="en-US" dirty="0"/>
              <a:t>PTEN loss is associated with worse </a:t>
            </a:r>
            <a:r>
              <a:rPr lang="en-US" dirty="0" err="1"/>
              <a:t>rPFS</a:t>
            </a:r>
            <a:r>
              <a:rPr lang="en-US" dirty="0"/>
              <a:t> and OS with ADT/ARPI therapy in men with </a:t>
            </a:r>
            <a:r>
              <a:rPr lang="en-US" dirty="0" err="1"/>
              <a:t>mHSPC</a:t>
            </a:r>
            <a:r>
              <a:rPr lang="en-US" dirty="0"/>
              <a:t>. See our data from the PROMISE registry (Thapa and </a:t>
            </a:r>
            <a:r>
              <a:rPr lang="en-US" dirty="0" err="1"/>
              <a:t>Kilmari</a:t>
            </a:r>
            <a:r>
              <a:rPr lang="en-US" dirty="0"/>
              <a:t>, manuscript submitted)</a:t>
            </a:r>
          </a:p>
          <a:p>
            <a:pPr>
              <a:lnSpc>
                <a:spcPct val="120000"/>
              </a:lnSpc>
            </a:pPr>
            <a:r>
              <a:rPr lang="en-US" dirty="0"/>
              <a:t>Similar poor outcomes seen in Capitello-281 (25.7 </a:t>
            </a:r>
            <a:r>
              <a:rPr lang="en-US" dirty="0" err="1"/>
              <a:t>mo</a:t>
            </a:r>
            <a:r>
              <a:rPr lang="en-US" dirty="0"/>
              <a:t> vs LATTITUDE (33.0 </a:t>
            </a:r>
            <a:r>
              <a:rPr lang="en-US" dirty="0" err="1"/>
              <a:t>mo</a:t>
            </a:r>
            <a:r>
              <a:rPr lang="en-US" dirty="0"/>
              <a:t>), with frequent PSA-radiographic discordant progression</a:t>
            </a:r>
          </a:p>
          <a:p>
            <a:pPr>
              <a:lnSpc>
                <a:spcPct val="120000"/>
              </a:lnSpc>
            </a:pPr>
            <a:r>
              <a:rPr lang="en-US" dirty="0"/>
              <a:t>Capi/</a:t>
            </a:r>
            <a:r>
              <a:rPr lang="en-US" dirty="0" err="1"/>
              <a:t>abi</a:t>
            </a:r>
            <a:r>
              <a:rPr lang="en-US" dirty="0"/>
              <a:t> improves </a:t>
            </a:r>
            <a:r>
              <a:rPr lang="en-US" dirty="0" err="1"/>
              <a:t>rPFS</a:t>
            </a:r>
            <a:r>
              <a:rPr lang="en-US" dirty="0"/>
              <a:t> but does not yet improve OS, and is associated with more toxicities, short term worsening of QOL, and treatment discontinuations</a:t>
            </a:r>
          </a:p>
          <a:p>
            <a:pPr>
              <a:lnSpc>
                <a:spcPct val="120000"/>
              </a:lnSpc>
            </a:pPr>
            <a:r>
              <a:rPr lang="en-US" dirty="0"/>
              <a:t>Unclear if this will represent a new standard of care without improved survival</a:t>
            </a:r>
          </a:p>
          <a:p>
            <a:pPr>
              <a:lnSpc>
                <a:spcPct val="120000"/>
              </a:lnSpc>
            </a:pPr>
            <a:endParaRPr lang="en-US" dirty="0"/>
          </a:p>
        </p:txBody>
      </p:sp>
      <p:pic>
        <p:nvPicPr>
          <p:cNvPr id="5" name="Picture 4">
            <a:extLst>
              <a:ext uri="{FF2B5EF4-FFF2-40B4-BE49-F238E27FC236}">
                <a16:creationId xmlns:a16="http://schemas.microsoft.com/office/drawing/2014/main" id="{F3F76866-C09E-BDA5-D2AD-3126117BBD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44686" y="980728"/>
            <a:ext cx="5086726" cy="2800764"/>
          </a:xfrm>
          <a:prstGeom prst="rect">
            <a:avLst/>
          </a:prstGeom>
        </p:spPr>
      </p:pic>
      <p:pic>
        <p:nvPicPr>
          <p:cNvPr id="7" name="Picture 6">
            <a:extLst>
              <a:ext uri="{FF2B5EF4-FFF2-40B4-BE49-F238E27FC236}">
                <a16:creationId xmlns:a16="http://schemas.microsoft.com/office/drawing/2014/main" id="{C6F5D86A-209B-28AA-60C5-FE88179B1BE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44072" y="3898532"/>
            <a:ext cx="4987340" cy="2791496"/>
          </a:xfrm>
          <a:prstGeom prst="rect">
            <a:avLst/>
          </a:prstGeom>
        </p:spPr>
      </p:pic>
      <p:sp>
        <p:nvSpPr>
          <p:cNvPr id="8" name="TextBox 7">
            <a:extLst>
              <a:ext uri="{FF2B5EF4-FFF2-40B4-BE49-F238E27FC236}">
                <a16:creationId xmlns:a16="http://schemas.microsoft.com/office/drawing/2014/main" id="{C9394A51-643D-ED10-600E-56E8F7005D25}"/>
              </a:ext>
            </a:extLst>
          </p:cNvPr>
          <p:cNvSpPr txBox="1"/>
          <p:nvPr/>
        </p:nvSpPr>
        <p:spPr>
          <a:xfrm>
            <a:off x="0" y="6550223"/>
            <a:ext cx="7285782" cy="276999"/>
          </a:xfrm>
          <a:prstGeom prst="rect">
            <a:avLst/>
          </a:prstGeom>
          <a:noFill/>
        </p:spPr>
        <p:txBody>
          <a:bodyPr wrap="square">
            <a:spAutoFit/>
          </a:bodyPr>
          <a:lstStyle/>
          <a:p>
            <a:r>
              <a:rPr lang="en-US" sz="1200" b="0" dirty="0">
                <a:solidFill>
                  <a:schemeClr val="tx1"/>
                </a:solidFill>
              </a:rPr>
              <a:t>Courtesy of Andrew J Armstrong, MD, </a:t>
            </a:r>
            <a:r>
              <a:rPr lang="en-US" sz="1200" b="0" dirty="0" err="1">
                <a:solidFill>
                  <a:schemeClr val="tx1"/>
                </a:solidFill>
              </a:rPr>
              <a:t>ScM</a:t>
            </a:r>
            <a:endParaRPr lang="en-US" sz="1200" b="0" dirty="0">
              <a:solidFill>
                <a:schemeClr val="tx1"/>
              </a:solidFill>
            </a:endParaRPr>
          </a:p>
        </p:txBody>
      </p:sp>
    </p:spTree>
    <p:extLst>
      <p:ext uri="{BB962C8B-B14F-4D97-AF65-F5344CB8AC3E}">
        <p14:creationId xmlns:p14="http://schemas.microsoft.com/office/powerpoint/2010/main" val="3717952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87173-5072-A2E1-14B6-A25E0704E7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D5A45E-A010-1446-31C9-A9C63B808CE4}"/>
              </a:ext>
            </a:extLst>
          </p:cNvPr>
          <p:cNvSpPr/>
          <p:nvPr/>
        </p:nvSpPr>
        <p:spPr bwMode="auto">
          <a:xfrm>
            <a:off x="916516" y="2899564"/>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D223F56-328C-243E-65E9-C967D51A78BC}"/>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5375D329-0B07-19A1-D06B-3207CB3E2DBB}"/>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2: 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36032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Chemotherapy</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358967" cy="4605235"/>
          </a:xfrm>
        </p:spPr>
        <p:txBody>
          <a:bodyPr/>
          <a:lstStyle/>
          <a:p>
            <a:r>
              <a:rPr lang="en-US" sz="2400" dirty="0"/>
              <a:t>In which situations in APMS disease do you use a docetaxel triplet?</a:t>
            </a:r>
          </a:p>
          <a:p>
            <a:r>
              <a:rPr lang="en-US" sz="2400" dirty="0"/>
              <a:t>For older, more frail patients, do you consider starting ADT with an AP blocker and using delayed docetaxel if the patient doesn’t have an optimal response? Would you enter patients on the TRIPLE-SWITCH trial?</a:t>
            </a:r>
          </a:p>
          <a:p>
            <a:r>
              <a:rPr lang="en-US" sz="2400" dirty="0"/>
              <a:t>In what situations if any do you utilize q2wk docetaxel? </a:t>
            </a:r>
          </a:p>
        </p:txBody>
      </p:sp>
    </p:spTree>
    <p:extLst>
      <p:ext uri="{BB962C8B-B14F-4D97-AF65-F5344CB8AC3E}">
        <p14:creationId xmlns:p14="http://schemas.microsoft.com/office/powerpoint/2010/main" val="3590948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27B8-2CFF-E914-64DB-A32C032FD670}"/>
              </a:ext>
            </a:extLst>
          </p:cNvPr>
          <p:cNvSpPr>
            <a:spLocks noGrp="1"/>
          </p:cNvSpPr>
          <p:nvPr>
            <p:ph type="title"/>
          </p:nvPr>
        </p:nvSpPr>
        <p:spPr>
          <a:xfrm>
            <a:off x="263351" y="188641"/>
            <a:ext cx="10260993" cy="576064"/>
          </a:xfrm>
        </p:spPr>
        <p:txBody>
          <a:bodyPr>
            <a:normAutofit fontScale="90000"/>
          </a:bodyPr>
          <a:lstStyle/>
          <a:p>
            <a:r>
              <a:rPr lang="en-US" dirty="0"/>
              <a:t>Can we improve docetaxel tolerability?</a:t>
            </a:r>
          </a:p>
        </p:txBody>
      </p:sp>
      <p:pic>
        <p:nvPicPr>
          <p:cNvPr id="5" name="Content Placeholder 4">
            <a:extLst>
              <a:ext uri="{FF2B5EF4-FFF2-40B4-BE49-F238E27FC236}">
                <a16:creationId xmlns:a16="http://schemas.microsoft.com/office/drawing/2014/main" id="{B42F11D4-B8B6-4157-C7FB-0386551192EF}"/>
              </a:ext>
            </a:extLst>
          </p:cNvPr>
          <p:cNvPicPr>
            <a:picLocks noGrp="1" noChangeAspect="1"/>
          </p:cNvPicPr>
          <p:nvPr>
            <p:ph idx="1"/>
          </p:nvPr>
        </p:nvPicPr>
        <p:blipFill>
          <a:blip r:embed="rId3"/>
          <a:stretch>
            <a:fillRect/>
          </a:stretch>
        </p:blipFill>
        <p:spPr>
          <a:xfrm>
            <a:off x="479376" y="835434"/>
            <a:ext cx="4176464" cy="1643091"/>
          </a:xfrm>
          <a:prstGeom prst="rect">
            <a:avLst/>
          </a:prstGeom>
        </p:spPr>
      </p:pic>
      <p:pic>
        <p:nvPicPr>
          <p:cNvPr id="7" name="Picture 6">
            <a:extLst>
              <a:ext uri="{FF2B5EF4-FFF2-40B4-BE49-F238E27FC236}">
                <a16:creationId xmlns:a16="http://schemas.microsoft.com/office/drawing/2014/main" id="{D9910439-C276-2B6C-7E21-1D42C73E19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647728" y="2478525"/>
            <a:ext cx="8163067" cy="3944467"/>
          </a:xfrm>
          <a:prstGeom prst="rect">
            <a:avLst/>
          </a:prstGeom>
        </p:spPr>
      </p:pic>
      <p:sp>
        <p:nvSpPr>
          <p:cNvPr id="8" name="TextBox 7">
            <a:extLst>
              <a:ext uri="{FF2B5EF4-FFF2-40B4-BE49-F238E27FC236}">
                <a16:creationId xmlns:a16="http://schemas.microsoft.com/office/drawing/2014/main" id="{17AAF174-1112-4BA9-8B46-0BEC6C719329}"/>
              </a:ext>
            </a:extLst>
          </p:cNvPr>
          <p:cNvSpPr txBox="1"/>
          <p:nvPr/>
        </p:nvSpPr>
        <p:spPr>
          <a:xfrm>
            <a:off x="263352" y="3789040"/>
            <a:ext cx="2736304" cy="132343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72" charset="0"/>
                <a:ea typeface="MS PGothic" charset="0"/>
              </a:rPr>
              <a:t>Primary endpoint: G3-5 AE rates and grade 3-4 neutropenia/death</a:t>
            </a:r>
          </a:p>
        </p:txBody>
      </p:sp>
      <p:sp>
        <p:nvSpPr>
          <p:cNvPr id="9" name="TextBox 8">
            <a:extLst>
              <a:ext uri="{FF2B5EF4-FFF2-40B4-BE49-F238E27FC236}">
                <a16:creationId xmlns:a16="http://schemas.microsoft.com/office/drawing/2014/main" id="{2E275B1D-D006-77E6-6C79-C522241C067F}"/>
              </a:ext>
            </a:extLst>
          </p:cNvPr>
          <p:cNvSpPr txBox="1"/>
          <p:nvPr/>
        </p:nvSpPr>
        <p:spPr>
          <a:xfrm>
            <a:off x="7943528" y="6457890"/>
            <a:ext cx="4248472"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72" charset="0"/>
                <a:ea typeface="MS PGothic" charset="0"/>
              </a:rPr>
              <a:t>Grimm et al ESMO 2025 LBA92</a:t>
            </a:r>
          </a:p>
        </p:txBody>
      </p:sp>
    </p:spTree>
    <p:extLst>
      <p:ext uri="{BB962C8B-B14F-4D97-AF65-F5344CB8AC3E}">
        <p14:creationId xmlns:p14="http://schemas.microsoft.com/office/powerpoint/2010/main" val="1533181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0DDA-CA98-DE11-6155-3686DBCD1348}"/>
              </a:ext>
            </a:extLst>
          </p:cNvPr>
          <p:cNvSpPr>
            <a:spLocks noGrp="1"/>
          </p:cNvSpPr>
          <p:nvPr>
            <p:ph type="title"/>
          </p:nvPr>
        </p:nvSpPr>
        <p:spPr>
          <a:xfrm>
            <a:off x="833436" y="-196714"/>
            <a:ext cx="10515600" cy="1325563"/>
          </a:xfrm>
        </p:spPr>
        <p:txBody>
          <a:bodyPr/>
          <a:lstStyle/>
          <a:p>
            <a:r>
              <a:rPr lang="en-US" dirty="0"/>
              <a:t>Q3 vs Q2 week docetaxel in </a:t>
            </a:r>
            <a:r>
              <a:rPr lang="en-US" dirty="0" err="1"/>
              <a:t>mHSPC</a:t>
            </a:r>
            <a:r>
              <a:rPr lang="en-US" dirty="0"/>
              <a:t> patients</a:t>
            </a:r>
          </a:p>
        </p:txBody>
      </p:sp>
      <p:pic>
        <p:nvPicPr>
          <p:cNvPr id="5" name="Content Placeholder 4">
            <a:extLst>
              <a:ext uri="{FF2B5EF4-FFF2-40B4-BE49-F238E27FC236}">
                <a16:creationId xmlns:a16="http://schemas.microsoft.com/office/drawing/2014/main" id="{A0CD51A4-FC6E-532C-FAEC-A7AAA58C7D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04309" y="1268760"/>
            <a:ext cx="9183382" cy="1505160"/>
          </a:xfrm>
          <a:prstGeom prst="rect">
            <a:avLst/>
          </a:prstGeom>
        </p:spPr>
      </p:pic>
      <p:pic>
        <p:nvPicPr>
          <p:cNvPr id="7" name="Picture 6">
            <a:extLst>
              <a:ext uri="{FF2B5EF4-FFF2-40B4-BE49-F238E27FC236}">
                <a16:creationId xmlns:a16="http://schemas.microsoft.com/office/drawing/2014/main" id="{D61AD8B1-5F54-1C60-5C18-C5CC705788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04309" y="2780928"/>
            <a:ext cx="9173855" cy="3829584"/>
          </a:xfrm>
          <a:prstGeom prst="rect">
            <a:avLst/>
          </a:prstGeom>
        </p:spPr>
      </p:pic>
      <p:sp>
        <p:nvSpPr>
          <p:cNvPr id="8" name="TextBox 7">
            <a:extLst>
              <a:ext uri="{FF2B5EF4-FFF2-40B4-BE49-F238E27FC236}">
                <a16:creationId xmlns:a16="http://schemas.microsoft.com/office/drawing/2014/main" id="{B7F12BA1-F52A-0CAE-C2AF-388AC1BB322B}"/>
              </a:ext>
            </a:extLst>
          </p:cNvPr>
          <p:cNvSpPr txBox="1"/>
          <p:nvPr/>
        </p:nvSpPr>
        <p:spPr>
          <a:xfrm>
            <a:off x="47327" y="3501008"/>
            <a:ext cx="1456981" cy="304698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G3-5 Neutropenia: 56 vs 20%</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72" charset="0"/>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Febrile neutropenia:</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5.5% vs 1.7%</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72" charset="0"/>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PSA </a:t>
            </a:r>
            <a:r>
              <a:rPr kumimoji="0" lang="en-US" sz="1600" b="1" i="0" u="sng" strike="noStrike" kern="1200" cap="none" spc="0" normalizeH="0" baseline="0" noProof="0" dirty="0">
                <a:ln>
                  <a:noFill/>
                </a:ln>
                <a:solidFill>
                  <a:prstClr val="black"/>
                </a:solidFill>
                <a:effectLst/>
                <a:uLnTx/>
                <a:uFillTx/>
                <a:latin typeface="Arial" pitchFamily="-72" charset="0"/>
                <a:ea typeface="MS PGothic" charset="0"/>
              </a:rPr>
              <a:t>&lt;</a:t>
            </a:r>
            <a:r>
              <a:rPr kumimoji="0" lang="en-US" sz="1600" b="1" i="0" u="none" strike="noStrike" kern="1200" cap="none" spc="0" normalizeH="0" baseline="0" noProof="0" dirty="0">
                <a:ln>
                  <a:noFill/>
                </a:ln>
                <a:solidFill>
                  <a:prstClr val="black"/>
                </a:solidFill>
                <a:effectLst/>
                <a:uLnTx/>
                <a:uFillTx/>
                <a:latin typeface="Arial" pitchFamily="-72" charset="0"/>
                <a:ea typeface="MS PGothic" charset="0"/>
              </a:rPr>
              <a:t>0.2 at week 26: 48.8 vs 41.3%</a:t>
            </a:r>
          </a:p>
        </p:txBody>
      </p:sp>
      <p:sp>
        <p:nvSpPr>
          <p:cNvPr id="9" name="TextBox 8">
            <a:extLst>
              <a:ext uri="{FF2B5EF4-FFF2-40B4-BE49-F238E27FC236}">
                <a16:creationId xmlns:a16="http://schemas.microsoft.com/office/drawing/2014/main" id="{E3D9BFC9-B668-4753-DCA5-E0C6250A0D46}"/>
              </a:ext>
            </a:extLst>
          </p:cNvPr>
          <p:cNvSpPr txBox="1"/>
          <p:nvPr/>
        </p:nvSpPr>
        <p:spPr>
          <a:xfrm>
            <a:off x="551384" y="724517"/>
            <a:ext cx="11377264"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D7D31"/>
                </a:solidFill>
                <a:effectLst/>
                <a:uLnTx/>
                <a:uFillTx/>
                <a:latin typeface="Arial" pitchFamily="-72" charset="0"/>
                <a:ea typeface="MS PGothic" charset="0"/>
              </a:rPr>
              <a:t>Take home: q2 week Rx is safer and similarly effective</a:t>
            </a:r>
          </a:p>
        </p:txBody>
      </p:sp>
      <p:sp>
        <p:nvSpPr>
          <p:cNvPr id="4" name="TextBox 3">
            <a:extLst>
              <a:ext uri="{FF2B5EF4-FFF2-40B4-BE49-F238E27FC236}">
                <a16:creationId xmlns:a16="http://schemas.microsoft.com/office/drawing/2014/main" id="{12FB29DD-49C7-35D0-54E6-1F6F2A738B55}"/>
              </a:ext>
            </a:extLst>
          </p:cNvPr>
          <p:cNvSpPr txBox="1"/>
          <p:nvPr/>
        </p:nvSpPr>
        <p:spPr>
          <a:xfrm>
            <a:off x="0" y="6550223"/>
            <a:ext cx="7285782" cy="276999"/>
          </a:xfrm>
          <a:prstGeom prst="rect">
            <a:avLst/>
          </a:prstGeom>
          <a:noFill/>
        </p:spPr>
        <p:txBody>
          <a:bodyPr wrap="square">
            <a:spAutoFit/>
          </a:bodyPr>
          <a:lstStyle/>
          <a:p>
            <a:r>
              <a:rPr lang="en-US" sz="1200" b="0" dirty="0">
                <a:solidFill>
                  <a:schemeClr val="tx1"/>
                </a:solidFill>
              </a:rPr>
              <a:t>Courtesy of Andrew J Armstrong, MD, </a:t>
            </a:r>
            <a:r>
              <a:rPr lang="en-US" sz="1200" b="0" dirty="0" err="1">
                <a:solidFill>
                  <a:schemeClr val="tx1"/>
                </a:solidFill>
              </a:rPr>
              <a:t>ScM</a:t>
            </a:r>
            <a:endParaRPr lang="en-US" sz="1200" b="0" dirty="0">
              <a:solidFill>
                <a:schemeClr val="tx1"/>
              </a:solidFill>
            </a:endParaRPr>
          </a:p>
        </p:txBody>
      </p:sp>
    </p:spTree>
    <p:extLst>
      <p:ext uri="{BB962C8B-B14F-4D97-AF65-F5344CB8AC3E}">
        <p14:creationId xmlns:p14="http://schemas.microsoft.com/office/powerpoint/2010/main" val="352921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3690155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7F65-3B35-A7C6-BD3C-4C44044CBC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77D40F-AB08-171C-9972-2E77E2C5D5CF}"/>
              </a:ext>
            </a:extLst>
          </p:cNvPr>
          <p:cNvSpPr/>
          <p:nvPr/>
        </p:nvSpPr>
        <p:spPr bwMode="auto">
          <a:xfrm>
            <a:off x="916516" y="3501008"/>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0FDE4EC-6058-C905-EB64-B7317A245B88}"/>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9E67E993-2A77-6A88-3E6B-07823EFED773}"/>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3: PARP inhibition</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4: </a:t>
            </a:r>
            <a:r>
              <a:rPr lang="en-US" sz="2200" dirty="0">
                <a:solidFill>
                  <a:schemeClr val="tx1"/>
                </a:solidFill>
                <a:latin typeface="Calibri" panose="020F0502020204030204" pitchFamily="34" charset="0"/>
                <a:cs typeface="Calibri" panose="020F0502020204030204" pitchFamily="34" charset="0"/>
              </a:rPr>
              <a:t>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320207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PARP Inhibitors</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358967" cy="4605235"/>
          </a:xfrm>
        </p:spPr>
        <p:txBody>
          <a:bodyPr/>
          <a:lstStyle/>
          <a:p>
            <a:r>
              <a:rPr lang="en-US" sz="2400" dirty="0"/>
              <a:t>In which clinical scenarios do you utilize a </a:t>
            </a:r>
            <a:r>
              <a:rPr lang="en-US" sz="2400" dirty="0" err="1"/>
              <a:t>PARPi</a:t>
            </a:r>
            <a:r>
              <a:rPr lang="en-US" sz="2400" dirty="0"/>
              <a:t>? How often do you evaluate a patient with disease progression on ADT but no prior Api, and what is the typical history? In those patients, for which genomic abnormalities will you use a </a:t>
            </a:r>
            <a:r>
              <a:rPr lang="en-US" sz="2400" dirty="0" err="1"/>
              <a:t>PARPi</a:t>
            </a:r>
            <a:r>
              <a:rPr lang="en-US" sz="2400" dirty="0"/>
              <a:t>, and which one? What are the common tolerability/toxicity issues encountered?</a:t>
            </a:r>
          </a:p>
          <a:p>
            <a:r>
              <a:rPr lang="en-US" sz="2400" dirty="0"/>
              <a:t>What was your take on the clinical and research implications of the </a:t>
            </a:r>
            <a:r>
              <a:rPr lang="en-US" sz="2400" dirty="0" err="1"/>
              <a:t>BRCAAway</a:t>
            </a:r>
            <a:r>
              <a:rPr lang="en-US" sz="2400" dirty="0"/>
              <a:t> study?</a:t>
            </a:r>
          </a:p>
          <a:p>
            <a:r>
              <a:rPr lang="en-US" sz="2400" dirty="0"/>
              <a:t>In which clinical scenarios do you utilize a </a:t>
            </a:r>
            <a:r>
              <a:rPr lang="en-US" sz="2400" dirty="0" err="1"/>
              <a:t>PARPi</a:t>
            </a:r>
            <a:r>
              <a:rPr lang="en-US" sz="2400" dirty="0"/>
              <a:t> for patients with APMS disease? Which one? BRCA2 somatic? Would you want to for BRCA1? ATM, CDK12?</a:t>
            </a:r>
          </a:p>
        </p:txBody>
      </p:sp>
    </p:spTree>
    <p:extLst>
      <p:ext uri="{BB962C8B-B14F-4D97-AF65-F5344CB8AC3E}">
        <p14:creationId xmlns:p14="http://schemas.microsoft.com/office/powerpoint/2010/main" val="867165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B13FF-3BED-A6EB-A344-114A26663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74E99-83D3-1132-5FF1-9080CB3C0367}"/>
              </a:ext>
            </a:extLst>
          </p:cNvPr>
          <p:cNvSpPr>
            <a:spLocks noGrp="1"/>
          </p:cNvSpPr>
          <p:nvPr>
            <p:ph type="title"/>
          </p:nvPr>
        </p:nvSpPr>
        <p:spPr>
          <a:xfrm>
            <a:off x="912286" y="33302"/>
            <a:ext cx="10358967" cy="1143000"/>
          </a:xfrm>
        </p:spPr>
        <p:txBody>
          <a:bodyPr/>
          <a:lstStyle/>
          <a:p>
            <a:r>
              <a:rPr lang="en-US" dirty="0"/>
              <a:t>Questions About PARP Inhibitors</a:t>
            </a:r>
          </a:p>
        </p:txBody>
      </p:sp>
      <p:sp>
        <p:nvSpPr>
          <p:cNvPr id="3" name="Content Placeholder 2">
            <a:extLst>
              <a:ext uri="{FF2B5EF4-FFF2-40B4-BE49-F238E27FC236}">
                <a16:creationId xmlns:a16="http://schemas.microsoft.com/office/drawing/2014/main" id="{D1F3DABF-A001-D879-EDCF-200EF0B44D9D}"/>
              </a:ext>
            </a:extLst>
          </p:cNvPr>
          <p:cNvSpPr>
            <a:spLocks noGrp="1"/>
          </p:cNvSpPr>
          <p:nvPr>
            <p:ph idx="1"/>
          </p:nvPr>
        </p:nvSpPr>
        <p:spPr>
          <a:xfrm>
            <a:off x="912286" y="1126382"/>
            <a:ext cx="10358967" cy="4605235"/>
          </a:xfrm>
        </p:spPr>
        <p:txBody>
          <a:bodyPr/>
          <a:lstStyle/>
          <a:p>
            <a:endParaRPr lang="en-US" sz="2400" dirty="0"/>
          </a:p>
          <a:p>
            <a:r>
              <a:rPr lang="en-US" sz="2400" dirty="0"/>
              <a:t>What is the rationale for the use of </a:t>
            </a:r>
            <a:r>
              <a:rPr lang="en-US" sz="2400" dirty="0" err="1"/>
              <a:t>saruparib</a:t>
            </a:r>
            <a:r>
              <a:rPr lang="en-US" sz="2400" dirty="0"/>
              <a:t>, and what is known about treatment efficacy and tolerability compared to approved agents? What ongoing clinical trials are investigating this agent?</a:t>
            </a:r>
          </a:p>
        </p:txBody>
      </p:sp>
    </p:spTree>
    <p:extLst>
      <p:ext uri="{BB962C8B-B14F-4D97-AF65-F5344CB8AC3E}">
        <p14:creationId xmlns:p14="http://schemas.microsoft.com/office/powerpoint/2010/main" val="408634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F6974-20E5-6EBF-354A-E458AFE881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2613" y="1470016"/>
            <a:ext cx="6016335" cy="4998267"/>
          </a:xfrm>
          <a:prstGeom prst="rect">
            <a:avLst/>
          </a:prstGeom>
        </p:spPr>
      </p:pic>
      <p:pic>
        <p:nvPicPr>
          <p:cNvPr id="6" name="Picture 5">
            <a:extLst>
              <a:ext uri="{FF2B5EF4-FFF2-40B4-BE49-F238E27FC236}">
                <a16:creationId xmlns:a16="http://schemas.microsoft.com/office/drawing/2014/main" id="{7CF725EE-F595-C9FC-1371-441DD7E935B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486634" y="112421"/>
            <a:ext cx="4605084" cy="3771308"/>
          </a:xfrm>
          <a:prstGeom prst="rect">
            <a:avLst/>
          </a:prstGeom>
        </p:spPr>
      </p:pic>
      <p:pic>
        <p:nvPicPr>
          <p:cNvPr id="7" name="Picture 6">
            <a:extLst>
              <a:ext uri="{FF2B5EF4-FFF2-40B4-BE49-F238E27FC236}">
                <a16:creationId xmlns:a16="http://schemas.microsoft.com/office/drawing/2014/main" id="{B94D4A12-C9AE-CE11-D260-5A4AEDE7499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986556" y="3861048"/>
            <a:ext cx="4630568" cy="2691009"/>
          </a:xfrm>
          <a:prstGeom prst="rect">
            <a:avLst/>
          </a:prstGeom>
        </p:spPr>
      </p:pic>
      <p:sp>
        <p:nvSpPr>
          <p:cNvPr id="8" name="Title 1">
            <a:extLst>
              <a:ext uri="{FF2B5EF4-FFF2-40B4-BE49-F238E27FC236}">
                <a16:creationId xmlns:a16="http://schemas.microsoft.com/office/drawing/2014/main" id="{F0037283-17AF-C252-2D73-56EC11F82AE9}"/>
              </a:ext>
            </a:extLst>
          </p:cNvPr>
          <p:cNvSpPr txBox="1">
            <a:spLocks/>
          </p:cNvSpPr>
          <p:nvPr/>
        </p:nvSpPr>
        <p:spPr>
          <a:xfrm>
            <a:off x="283546" y="112420"/>
            <a:ext cx="6825593" cy="11430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BRCAAway</a:t>
            </a:r>
            <a:r>
              <a:rPr kumimoji="0" lang="en-US" sz="3733"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Abi, Olaparib, or Abi + Ola for </a:t>
            </a:r>
            <a:r>
              <a:rPr kumimoji="0" lang="en-US" sz="3733"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mAPMR</a:t>
            </a:r>
            <a:r>
              <a:rPr kumimoji="0" lang="en-US" sz="3733"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PC</a:t>
            </a:r>
          </a:p>
        </p:txBody>
      </p:sp>
      <p:sp>
        <p:nvSpPr>
          <p:cNvPr id="9" name="Text Placeholder 3">
            <a:extLst>
              <a:ext uri="{FF2B5EF4-FFF2-40B4-BE49-F238E27FC236}">
                <a16:creationId xmlns:a16="http://schemas.microsoft.com/office/drawing/2014/main" id="{04B1E55E-7405-3FE9-FCBF-213957FC7ADE}"/>
              </a:ext>
            </a:extLst>
          </p:cNvPr>
          <p:cNvSpPr txBox="1">
            <a:spLocks/>
          </p:cNvSpPr>
          <p:nvPr/>
        </p:nvSpPr>
        <p:spPr>
          <a:xfrm>
            <a:off x="372613" y="6573531"/>
            <a:ext cx="2815204" cy="284469"/>
          </a:xfrm>
          <a:prstGeom prst="rect">
            <a:avLst/>
          </a:prstGeom>
        </p:spPr>
        <p:txBody>
          <a:bodyPr vert="horz" lIns="121920" tIns="60960" rIns="121920" bIns="60960" rtlCol="0" anchor="ctr"/>
          <a:lstStyle>
            <a:defPPr>
              <a:defRPr lang="en-US"/>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Hussain et al, ASCO GU 2026, Abst 16</a:t>
            </a:r>
          </a:p>
        </p:txBody>
      </p:sp>
    </p:spTree>
    <p:extLst>
      <p:ext uri="{BB962C8B-B14F-4D97-AF65-F5344CB8AC3E}">
        <p14:creationId xmlns:p14="http://schemas.microsoft.com/office/powerpoint/2010/main" val="1875874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F7C0-0885-2A6D-0F8C-53BD06C04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245E9-5DA7-E78C-BE51-FF015687247B}"/>
              </a:ext>
            </a:extLst>
          </p:cNvPr>
          <p:cNvSpPr>
            <a:spLocks noGrp="1"/>
          </p:cNvSpPr>
          <p:nvPr>
            <p:ph type="title"/>
          </p:nvPr>
        </p:nvSpPr>
        <p:spPr>
          <a:xfrm>
            <a:off x="366076" y="0"/>
            <a:ext cx="11825925" cy="1143000"/>
          </a:xfrm>
        </p:spPr>
        <p:txBody>
          <a:bodyPr>
            <a:noAutofit/>
          </a:bodyPr>
          <a:lstStyle/>
          <a:p>
            <a:pPr algn="ctr"/>
            <a:r>
              <a:rPr lang="en-US" sz="3733" b="1" dirty="0">
                <a:latin typeface="Arial" panose="020B0604020202020204" pitchFamily="34" charset="0"/>
                <a:cs typeface="Arial" panose="020B0604020202020204" pitchFamily="34" charset="0"/>
              </a:rPr>
              <a:t>AMPLITUDE: Abi/pred + niraparib/placebo </a:t>
            </a:r>
            <a:br>
              <a:rPr lang="en-US" sz="3733" b="1" dirty="0">
                <a:latin typeface="Arial" panose="020B0604020202020204" pitchFamily="34" charset="0"/>
                <a:cs typeface="Arial" panose="020B0604020202020204" pitchFamily="34" charset="0"/>
              </a:rPr>
            </a:br>
            <a:r>
              <a:rPr lang="en-US" sz="3733" b="1" dirty="0">
                <a:latin typeface="Arial" panose="020B0604020202020204" pitchFamily="34" charset="0"/>
                <a:cs typeface="Arial" panose="020B0604020202020204" pitchFamily="34" charset="0"/>
              </a:rPr>
              <a:t>for </a:t>
            </a:r>
            <a:r>
              <a:rPr lang="en-US" sz="3733" b="1" dirty="0" err="1">
                <a:latin typeface="Arial" panose="020B0604020202020204" pitchFamily="34" charset="0"/>
                <a:cs typeface="Arial" panose="020B0604020202020204" pitchFamily="34" charset="0"/>
              </a:rPr>
              <a:t>mAPMN</a:t>
            </a:r>
            <a:r>
              <a:rPr lang="en-US" sz="3733" b="1" dirty="0">
                <a:latin typeface="Arial" panose="020B0604020202020204" pitchFamily="34" charset="0"/>
                <a:cs typeface="Arial" panose="020B0604020202020204" pitchFamily="34" charset="0"/>
              </a:rPr>
              <a:t>/S PC</a:t>
            </a:r>
          </a:p>
        </p:txBody>
      </p:sp>
      <p:sp>
        <p:nvSpPr>
          <p:cNvPr id="49" name="Text Placeholder 3">
            <a:extLst>
              <a:ext uri="{FF2B5EF4-FFF2-40B4-BE49-F238E27FC236}">
                <a16:creationId xmlns:a16="http://schemas.microsoft.com/office/drawing/2014/main" id="{9597B846-7FF5-3F78-7616-23509E4CE285}"/>
              </a:ext>
            </a:extLst>
          </p:cNvPr>
          <p:cNvSpPr>
            <a:spLocks noGrp="1"/>
          </p:cNvSpPr>
          <p:nvPr>
            <p:ph type="body" sz="quarter" idx="10"/>
          </p:nvPr>
        </p:nvSpPr>
        <p:spPr>
          <a:xfrm>
            <a:off x="297390" y="6381328"/>
            <a:ext cx="9110978" cy="375747"/>
          </a:xfrm>
        </p:spPr>
        <p:txBody>
          <a:bodyPr/>
          <a:lstStyle/>
          <a:p>
            <a:r>
              <a:rPr lang="sv-SE" dirty="0"/>
              <a:t>Attard G, et al. </a:t>
            </a:r>
            <a:r>
              <a:rPr lang="en-US" i="1" dirty="0"/>
              <a:t>Nat Med</a:t>
            </a:r>
            <a:r>
              <a:rPr lang="en-US" dirty="0"/>
              <a:t>. 2025;31(12):4109-4118l; U.S. Food and Drug Administration. FDA approves niraparib and abiraterone acetate plus prednisone for BRCA2-mutated metastatic castration-sensitive prostate cancer. Published December 12, 2025. Accessed February 9, 2026.</a:t>
            </a:r>
          </a:p>
        </p:txBody>
      </p:sp>
      <p:sp>
        <p:nvSpPr>
          <p:cNvPr id="50" name="AutoShape 16">
            <a:extLst>
              <a:ext uri="{FF2B5EF4-FFF2-40B4-BE49-F238E27FC236}">
                <a16:creationId xmlns:a16="http://schemas.microsoft.com/office/drawing/2014/main" id="{BD76CBD0-7617-744D-FA1E-9F9C97A2E11C}"/>
              </a:ext>
            </a:extLst>
          </p:cNvPr>
          <p:cNvSpPr>
            <a:spLocks noChangeAspect="1" noChangeArrowheads="1" noTextEdit="1"/>
          </p:cNvSpPr>
          <p:nvPr/>
        </p:nvSpPr>
        <p:spPr bwMode="auto">
          <a:xfrm>
            <a:off x="7571092" y="2994991"/>
            <a:ext cx="1333685" cy="31114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761921"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4" name="Straight Connector 13">
            <a:extLst>
              <a:ext uri="{FF2B5EF4-FFF2-40B4-BE49-F238E27FC236}">
                <a16:creationId xmlns:a16="http://schemas.microsoft.com/office/drawing/2014/main" id="{4633221B-3659-3042-C34B-8ED2BF8C2EDE}"/>
              </a:ext>
            </a:extLst>
          </p:cNvPr>
          <p:cNvCxnSpPr/>
          <p:nvPr/>
        </p:nvCxnSpPr>
        <p:spPr>
          <a:xfrm>
            <a:off x="3578989" y="1315269"/>
            <a:ext cx="0" cy="3657600"/>
          </a:xfrm>
          <a:prstGeom prst="line">
            <a:avLst/>
          </a:prstGeom>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F905DB30-E7CE-1C68-0788-FD387736FCAF}"/>
              </a:ext>
            </a:extLst>
          </p:cNvPr>
          <p:cNvGrpSpPr/>
          <p:nvPr/>
        </p:nvGrpSpPr>
        <p:grpSpPr>
          <a:xfrm>
            <a:off x="397651" y="1153698"/>
            <a:ext cx="3181339" cy="1127651"/>
            <a:chOff x="200249" y="2094755"/>
            <a:chExt cx="3817606" cy="1353181"/>
          </a:xfrm>
        </p:grpSpPr>
        <p:pic>
          <p:nvPicPr>
            <p:cNvPr id="53" name="Picture 52">
              <a:extLst>
                <a:ext uri="{FF2B5EF4-FFF2-40B4-BE49-F238E27FC236}">
                  <a16:creationId xmlns:a16="http://schemas.microsoft.com/office/drawing/2014/main" id="{05306948-F881-04EF-F90E-97CC481A408F}"/>
                </a:ext>
              </a:extLst>
            </p:cNvPr>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200249" y="2094755"/>
              <a:ext cx="801835" cy="693799"/>
            </a:xfrm>
            <a:prstGeom prst="rect">
              <a:avLst/>
            </a:prstGeom>
          </p:spPr>
        </p:pic>
        <p:grpSp>
          <p:nvGrpSpPr>
            <p:cNvPr id="7" name="Group 6">
              <a:extLst>
                <a:ext uri="{FF2B5EF4-FFF2-40B4-BE49-F238E27FC236}">
                  <a16:creationId xmlns:a16="http://schemas.microsoft.com/office/drawing/2014/main" id="{009CA2B2-392E-6D3D-7082-62304A3C523B}"/>
                </a:ext>
              </a:extLst>
            </p:cNvPr>
            <p:cNvGrpSpPr/>
            <p:nvPr/>
          </p:nvGrpSpPr>
          <p:grpSpPr>
            <a:xfrm>
              <a:off x="861074" y="2241599"/>
              <a:ext cx="3156781" cy="1206337"/>
              <a:chOff x="861074" y="2241599"/>
              <a:chExt cx="3156781" cy="1206337"/>
            </a:xfrm>
          </p:grpSpPr>
          <p:sp>
            <p:nvSpPr>
              <p:cNvPr id="45" name="TextBox 44">
                <a:extLst>
                  <a:ext uri="{FF2B5EF4-FFF2-40B4-BE49-F238E27FC236}">
                    <a16:creationId xmlns:a16="http://schemas.microsoft.com/office/drawing/2014/main" id="{1E3142E4-BF5C-2D4C-4879-0BC35365BE92}"/>
                  </a:ext>
                </a:extLst>
              </p:cNvPr>
              <p:cNvSpPr txBox="1"/>
              <p:nvPr/>
            </p:nvSpPr>
            <p:spPr>
              <a:xfrm>
                <a:off x="861074" y="2598703"/>
                <a:ext cx="3156781" cy="849233"/>
              </a:xfrm>
              <a:prstGeom prst="rect">
                <a:avLst/>
              </a:prstGeom>
              <a:noFill/>
            </p:spPr>
            <p:txBody>
              <a:bodyPr wrap="square" rtlCol="0">
                <a:spAutoFit/>
              </a:bodyPr>
              <a:lstStyle/>
              <a:p>
                <a:pPr marL="0" marR="0" lvl="0" indent="0" algn="l" defTabSz="91430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Randomized, double-blind, placebo-controlled, international phase 3 study</a:t>
                </a:r>
              </a:p>
            </p:txBody>
          </p:sp>
          <p:sp>
            <p:nvSpPr>
              <p:cNvPr id="6" name="TextBox 5">
                <a:extLst>
                  <a:ext uri="{FF2B5EF4-FFF2-40B4-BE49-F238E27FC236}">
                    <a16:creationId xmlns:a16="http://schemas.microsoft.com/office/drawing/2014/main" id="{E0BF4ABA-9B3D-9424-0EE8-8CEED51589D8}"/>
                  </a:ext>
                </a:extLst>
              </p:cNvPr>
              <p:cNvSpPr txBox="1"/>
              <p:nvPr/>
            </p:nvSpPr>
            <p:spPr>
              <a:xfrm>
                <a:off x="978120" y="2241599"/>
                <a:ext cx="1453013" cy="418654"/>
              </a:xfrm>
              <a:prstGeom prst="rect">
                <a:avLst/>
              </a:prstGeom>
              <a:noFill/>
            </p:spPr>
            <p:txBody>
              <a:bodyPr wrap="none" rtlCol="0">
                <a:spAutoFit/>
              </a:bodyPr>
              <a:lstStyle/>
              <a:p>
                <a:pPr marL="0" marR="0" lvl="0" indent="0" algn="l" defTabSz="91430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70AD47"/>
                    </a:solidFill>
                    <a:effectLst/>
                    <a:uLnTx/>
                    <a:uFillTx/>
                    <a:latin typeface="Calibri"/>
                    <a:ea typeface="+mn-ea"/>
                    <a:cs typeface="+mn-cs"/>
                  </a:rPr>
                  <a:t>Trial Design</a:t>
                </a:r>
              </a:p>
            </p:txBody>
          </p:sp>
        </p:grpSp>
      </p:grpSp>
      <p:grpSp>
        <p:nvGrpSpPr>
          <p:cNvPr id="51" name="Group 50">
            <a:extLst>
              <a:ext uri="{FF2B5EF4-FFF2-40B4-BE49-F238E27FC236}">
                <a16:creationId xmlns:a16="http://schemas.microsoft.com/office/drawing/2014/main" id="{30CEA509-87B6-BDEC-2F29-EFCB9D7DB34D}"/>
              </a:ext>
            </a:extLst>
          </p:cNvPr>
          <p:cNvGrpSpPr/>
          <p:nvPr/>
        </p:nvGrpSpPr>
        <p:grpSpPr>
          <a:xfrm>
            <a:off x="366077" y="2259866"/>
            <a:ext cx="3161599" cy="836631"/>
            <a:chOff x="223940" y="3998418"/>
            <a:chExt cx="3793917" cy="1049829"/>
          </a:xfrm>
        </p:grpSpPr>
        <p:grpSp>
          <p:nvGrpSpPr>
            <p:cNvPr id="3" name="Group 2">
              <a:extLst>
                <a:ext uri="{FF2B5EF4-FFF2-40B4-BE49-F238E27FC236}">
                  <a16:creationId xmlns:a16="http://schemas.microsoft.com/office/drawing/2014/main" id="{42189CA1-1BAD-D501-9EA3-DD852D04260D}"/>
                </a:ext>
              </a:extLst>
            </p:cNvPr>
            <p:cNvGrpSpPr/>
            <p:nvPr/>
          </p:nvGrpSpPr>
          <p:grpSpPr>
            <a:xfrm>
              <a:off x="223940" y="3998418"/>
              <a:ext cx="3793917" cy="1049829"/>
              <a:chOff x="346559" y="4015684"/>
              <a:chExt cx="3371341" cy="1049829"/>
            </a:xfrm>
          </p:grpSpPr>
          <p:pic>
            <p:nvPicPr>
              <p:cNvPr id="40" name="Picture 39">
                <a:extLst>
                  <a:ext uri="{FF2B5EF4-FFF2-40B4-BE49-F238E27FC236}">
                    <a16:creationId xmlns:a16="http://schemas.microsoft.com/office/drawing/2014/main" id="{1A8E306B-1D85-51D2-706A-45C36D3795FA}"/>
                  </a:ext>
                </a:extLst>
              </p:cNvPr>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346559" y="4015684"/>
                <a:ext cx="646080" cy="646080"/>
              </a:xfrm>
              <a:prstGeom prst="rect">
                <a:avLst/>
              </a:prstGeom>
            </p:spPr>
          </p:pic>
          <p:sp>
            <p:nvSpPr>
              <p:cNvPr id="42" name="TextBox 41">
                <a:extLst>
                  <a:ext uri="{FF2B5EF4-FFF2-40B4-BE49-F238E27FC236}">
                    <a16:creationId xmlns:a16="http://schemas.microsoft.com/office/drawing/2014/main" id="{F315BBEE-BF51-E6EF-A692-5B433826ECEA}"/>
                  </a:ext>
                </a:extLst>
              </p:cNvPr>
              <p:cNvSpPr txBox="1"/>
              <p:nvPr/>
            </p:nvSpPr>
            <p:spPr>
              <a:xfrm>
                <a:off x="472795" y="4679306"/>
                <a:ext cx="3245105" cy="386207"/>
              </a:xfrm>
              <a:prstGeom prst="rect">
                <a:avLst/>
              </a:prstGeom>
              <a:noFill/>
            </p:spPr>
            <p:txBody>
              <a:bodyPr wrap="square" rtlCol="0">
                <a:spAutoFit/>
              </a:bodyPr>
              <a:lstStyle/>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70AD47"/>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07E61A29-436A-57A1-C012-E1250EC1F091}"/>
                </a:ext>
              </a:extLst>
            </p:cNvPr>
            <p:cNvSpPr txBox="1"/>
            <p:nvPr/>
          </p:nvSpPr>
          <p:spPr>
            <a:xfrm>
              <a:off x="931467" y="4106954"/>
              <a:ext cx="2205834" cy="437782"/>
            </a:xfrm>
            <a:prstGeom prst="rect">
              <a:avLst/>
            </a:prstGeom>
            <a:noFill/>
          </p:spPr>
          <p:txBody>
            <a:bodyPr wrap="none" rtlCol="0">
              <a:spAutoFit/>
            </a:bodyPr>
            <a:lstStyle/>
            <a:p>
              <a:pPr marL="0" marR="0" lvl="0" indent="0" algn="ctr" defTabSz="91430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70AD47"/>
                  </a:solidFill>
                  <a:effectLst/>
                  <a:uLnTx/>
                  <a:uFillTx/>
                  <a:latin typeface="Calibri"/>
                  <a:ea typeface="+mn-ea"/>
                  <a:cs typeface="+mn-cs"/>
                </a:rPr>
                <a:t>Patient Population</a:t>
              </a:r>
            </a:p>
          </p:txBody>
        </p:sp>
      </p:grpSp>
      <p:sp>
        <p:nvSpPr>
          <p:cNvPr id="23" name="TextBox 22">
            <a:extLst>
              <a:ext uri="{FF2B5EF4-FFF2-40B4-BE49-F238E27FC236}">
                <a16:creationId xmlns:a16="http://schemas.microsoft.com/office/drawing/2014/main" id="{961FCAD7-56DA-A59E-44E5-811CE6005B18}"/>
              </a:ext>
            </a:extLst>
          </p:cNvPr>
          <p:cNvSpPr txBox="1"/>
          <p:nvPr/>
        </p:nvSpPr>
        <p:spPr>
          <a:xfrm>
            <a:off x="714924" y="2607037"/>
            <a:ext cx="2864067" cy="1117935"/>
          </a:xfrm>
          <a:prstGeom prst="rect">
            <a:avLst/>
          </a:prstGeom>
          <a:noFill/>
        </p:spPr>
        <p:txBody>
          <a:bodyPr wrap="square" rtlCol="0">
            <a:spAutoFit/>
          </a:bodyPr>
          <a:lstStyle/>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Calibri"/>
                <a:ea typeface="+mn-ea"/>
                <a:cs typeface="+mn-cs"/>
              </a:rPr>
              <a:t>Insert Patients with</a:t>
            </a:r>
            <a:r>
              <a:rPr kumimoji="0" lang="en-US" sz="133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33" b="1" i="0" u="none" strike="noStrike" kern="1200" cap="none" spc="0" normalizeH="0" baseline="0" noProof="0" dirty="0" err="1">
                <a:ln>
                  <a:noFill/>
                </a:ln>
                <a:solidFill>
                  <a:prstClr val="black"/>
                </a:solidFill>
                <a:effectLst/>
                <a:uLnTx/>
                <a:uFillTx/>
                <a:latin typeface="Calibri" panose="020F0502020204030204"/>
                <a:ea typeface="+mn-ea"/>
                <a:cs typeface="+mn-cs"/>
              </a:rPr>
              <a:t>mAPMS</a:t>
            </a:r>
            <a:endParaRPr kumimoji="0" lang="en-US" sz="1333"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33" b="1" i="0" u="none" strike="noStrike" kern="1200" cap="none" spc="0" normalizeH="0" baseline="0" noProof="0" dirty="0">
                <a:ln>
                  <a:noFill/>
                </a:ln>
                <a:solidFill>
                  <a:prstClr val="black"/>
                </a:solidFill>
                <a:effectLst/>
                <a:uLnTx/>
                <a:uFillTx/>
                <a:latin typeface="Calibri" panose="020F0502020204030204"/>
                <a:ea typeface="+mn-ea"/>
                <a:cs typeface="+mn-cs"/>
              </a:rPr>
              <a:t>HRR gene alterations</a:t>
            </a:r>
          </a:p>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ADT must have started </a:t>
            </a:r>
            <a:r>
              <a:rPr kumimoji="0" lang="en-US" sz="133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14d &amp; </a:t>
            </a:r>
            <a:r>
              <a:rPr kumimoji="0" lang="en-US" sz="133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6mos prior to randomization &amp; was continued during study Tx </a:t>
            </a:r>
          </a:p>
        </p:txBody>
      </p:sp>
      <p:grpSp>
        <p:nvGrpSpPr>
          <p:cNvPr id="29" name="Group 17">
            <a:extLst>
              <a:ext uri="{FF2B5EF4-FFF2-40B4-BE49-F238E27FC236}">
                <a16:creationId xmlns:a16="http://schemas.microsoft.com/office/drawing/2014/main" id="{88BDA703-E9B8-1244-9B1F-88E145C0A1E9}"/>
              </a:ext>
            </a:extLst>
          </p:cNvPr>
          <p:cNvGrpSpPr>
            <a:grpSpLocks noChangeAspect="1"/>
          </p:cNvGrpSpPr>
          <p:nvPr/>
        </p:nvGrpSpPr>
        <p:grpSpPr bwMode="auto">
          <a:xfrm>
            <a:off x="5239910" y="1094922"/>
            <a:ext cx="782573" cy="1835588"/>
            <a:chOff x="2448" y="372"/>
            <a:chExt cx="871" cy="2043"/>
          </a:xfrm>
        </p:grpSpPr>
        <p:sp>
          <p:nvSpPr>
            <p:cNvPr id="30" name="AutoShape 16">
              <a:extLst>
                <a:ext uri="{FF2B5EF4-FFF2-40B4-BE49-F238E27FC236}">
                  <a16:creationId xmlns:a16="http://schemas.microsoft.com/office/drawing/2014/main" id="{D01B9A8B-79CD-8E70-9124-867389FF7497}"/>
                </a:ext>
              </a:extLst>
            </p:cNvPr>
            <p:cNvSpPr>
              <a:spLocks noChangeAspect="1" noChangeArrowheads="1" noTextEdit="1"/>
            </p:cNvSpPr>
            <p:nvPr/>
          </p:nvSpPr>
          <p:spPr bwMode="auto">
            <a:xfrm>
              <a:off x="2448" y="372"/>
              <a:ext cx="871" cy="20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63500" tIns="31751" rIns="63500" bIns="31751" numCol="1" anchor="t" anchorCtr="0" compatLnSpc="1">
              <a:prstTxWarp prst="textNoShape">
                <a:avLst/>
              </a:prstTxWarp>
            </a:bodyPr>
            <a:lstStyle/>
            <a:p>
              <a:pPr marL="0" marR="0" lvl="0" indent="0" algn="l" defTabSz="634859" rtl="0" eaLnBrk="1" fontAlgn="auto" latinLnBrk="0" hangingPunct="1">
                <a:lnSpc>
                  <a:spcPct val="100000"/>
                </a:lnSpc>
                <a:spcBef>
                  <a:spcPts val="0"/>
                </a:spcBef>
                <a:spcAft>
                  <a:spcPts val="0"/>
                </a:spcAft>
                <a:buClrTx/>
                <a:buSzTx/>
                <a:buFontTx/>
                <a:buNone/>
                <a:tabLst/>
                <a:defRPr/>
              </a:pPr>
              <a:endParaRPr kumimoji="0" lang="en-US" sz="1251"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31" name="Rectangle 18">
              <a:extLst>
                <a:ext uri="{FF2B5EF4-FFF2-40B4-BE49-F238E27FC236}">
                  <a16:creationId xmlns:a16="http://schemas.microsoft.com/office/drawing/2014/main" id="{51099A66-F5BA-DCAC-AD5B-8B1CE30DB69B}"/>
                </a:ext>
              </a:extLst>
            </p:cNvPr>
            <p:cNvSpPr>
              <a:spLocks noChangeArrowheads="1"/>
            </p:cNvSpPr>
            <p:nvPr/>
          </p:nvSpPr>
          <p:spPr bwMode="auto">
            <a:xfrm>
              <a:off x="2448" y="372"/>
              <a:ext cx="871" cy="2031"/>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3500" tIns="31751" rIns="63500" bIns="31751" numCol="1" anchor="t" anchorCtr="0" compatLnSpc="1">
              <a:prstTxWarp prst="textNoShape">
                <a:avLst/>
              </a:prstTxWarp>
            </a:bodyPr>
            <a:lstStyle/>
            <a:p>
              <a:pPr marL="0" marR="0" lvl="0" indent="0" algn="l" defTabSz="634859" rtl="0" eaLnBrk="1" fontAlgn="auto" latinLnBrk="0" hangingPunct="1">
                <a:lnSpc>
                  <a:spcPct val="100000"/>
                </a:lnSpc>
                <a:spcBef>
                  <a:spcPts val="0"/>
                </a:spcBef>
                <a:spcAft>
                  <a:spcPts val="0"/>
                </a:spcAft>
                <a:buClrTx/>
                <a:buSzTx/>
                <a:buFontTx/>
                <a:buNone/>
                <a:tabLst/>
                <a:defRPr/>
              </a:pPr>
              <a:endParaRPr kumimoji="0" lang="en-US" sz="1251"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32" name="Freeform 19">
              <a:extLst>
                <a:ext uri="{FF2B5EF4-FFF2-40B4-BE49-F238E27FC236}">
                  <a16:creationId xmlns:a16="http://schemas.microsoft.com/office/drawing/2014/main" id="{25DCAE90-58A8-3F79-5991-993552C29538}"/>
                </a:ext>
              </a:extLst>
            </p:cNvPr>
            <p:cNvSpPr>
              <a:spLocks/>
            </p:cNvSpPr>
            <p:nvPr/>
          </p:nvSpPr>
          <p:spPr bwMode="auto">
            <a:xfrm>
              <a:off x="2448" y="494"/>
              <a:ext cx="808" cy="1921"/>
            </a:xfrm>
            <a:custGeom>
              <a:avLst/>
              <a:gdLst>
                <a:gd name="T0" fmla="*/ 988 w 1616"/>
                <a:gd name="T1" fmla="*/ 115 h 3844"/>
                <a:gd name="T2" fmla="*/ 1023 w 1616"/>
                <a:gd name="T3" fmla="*/ 260 h 3844"/>
                <a:gd name="T4" fmla="*/ 952 w 1616"/>
                <a:gd name="T5" fmla="*/ 439 h 3844"/>
                <a:gd name="T6" fmla="*/ 1068 w 1616"/>
                <a:gd name="T7" fmla="*/ 623 h 3844"/>
                <a:gd name="T8" fmla="*/ 1310 w 1616"/>
                <a:gd name="T9" fmla="*/ 780 h 3844"/>
                <a:gd name="T10" fmla="*/ 1402 w 1616"/>
                <a:gd name="T11" fmla="*/ 1448 h 3844"/>
                <a:gd name="T12" fmla="*/ 1454 w 1616"/>
                <a:gd name="T13" fmla="*/ 1764 h 3844"/>
                <a:gd name="T14" fmla="*/ 1605 w 1616"/>
                <a:gd name="T15" fmla="*/ 2032 h 3844"/>
                <a:gd name="T16" fmla="*/ 1533 w 1616"/>
                <a:gd name="T17" fmla="*/ 2017 h 3844"/>
                <a:gd name="T18" fmla="*/ 1573 w 1616"/>
                <a:gd name="T19" fmla="*/ 2214 h 3844"/>
                <a:gd name="T20" fmla="*/ 1513 w 1616"/>
                <a:gd name="T21" fmla="*/ 2170 h 3844"/>
                <a:gd name="T22" fmla="*/ 1464 w 1616"/>
                <a:gd name="T23" fmla="*/ 2109 h 3844"/>
                <a:gd name="T24" fmla="*/ 1441 w 1616"/>
                <a:gd name="T25" fmla="*/ 2253 h 3844"/>
                <a:gd name="T26" fmla="*/ 1403 w 1616"/>
                <a:gd name="T27" fmla="*/ 2152 h 3844"/>
                <a:gd name="T28" fmla="*/ 1363 w 1616"/>
                <a:gd name="T29" fmla="*/ 2139 h 3844"/>
                <a:gd name="T30" fmla="*/ 1360 w 1616"/>
                <a:gd name="T31" fmla="*/ 1897 h 3844"/>
                <a:gd name="T32" fmla="*/ 1222 w 1616"/>
                <a:gd name="T33" fmla="*/ 1598 h 3844"/>
                <a:gd name="T34" fmla="*/ 1142 w 1616"/>
                <a:gd name="T35" fmla="*/ 1227 h 3844"/>
                <a:gd name="T36" fmla="*/ 1128 w 1616"/>
                <a:gd name="T37" fmla="*/ 1647 h 3844"/>
                <a:gd name="T38" fmla="*/ 1211 w 1616"/>
                <a:gd name="T39" fmla="*/ 2048 h 3844"/>
                <a:gd name="T40" fmla="*/ 1121 w 1616"/>
                <a:gd name="T41" fmla="*/ 2680 h 3844"/>
                <a:gd name="T42" fmla="*/ 1140 w 1616"/>
                <a:gd name="T43" fmla="*/ 2987 h 3844"/>
                <a:gd name="T44" fmla="*/ 1039 w 1616"/>
                <a:gd name="T45" fmla="*/ 3484 h 3844"/>
                <a:gd name="T46" fmla="*/ 1069 w 1616"/>
                <a:gd name="T47" fmla="*/ 3780 h 3844"/>
                <a:gd name="T48" fmla="*/ 1029 w 1616"/>
                <a:gd name="T49" fmla="*/ 3824 h 3844"/>
                <a:gd name="T50" fmla="*/ 909 w 1616"/>
                <a:gd name="T51" fmla="*/ 3840 h 3844"/>
                <a:gd name="T52" fmla="*/ 838 w 1616"/>
                <a:gd name="T53" fmla="*/ 3802 h 3844"/>
                <a:gd name="T54" fmla="*/ 905 w 1616"/>
                <a:gd name="T55" fmla="*/ 3501 h 3844"/>
                <a:gd name="T56" fmla="*/ 910 w 1616"/>
                <a:gd name="T57" fmla="*/ 3070 h 3844"/>
                <a:gd name="T58" fmla="*/ 864 w 1616"/>
                <a:gd name="T59" fmla="*/ 2564 h 3844"/>
                <a:gd name="T60" fmla="*/ 788 w 1616"/>
                <a:gd name="T61" fmla="*/ 2198 h 3844"/>
                <a:gd name="T62" fmla="*/ 726 w 1616"/>
                <a:gd name="T63" fmla="*/ 2756 h 3844"/>
                <a:gd name="T64" fmla="*/ 703 w 1616"/>
                <a:gd name="T65" fmla="*/ 3240 h 3844"/>
                <a:gd name="T66" fmla="*/ 733 w 1616"/>
                <a:gd name="T67" fmla="*/ 3612 h 3844"/>
                <a:gd name="T68" fmla="*/ 775 w 1616"/>
                <a:gd name="T69" fmla="*/ 3831 h 3844"/>
                <a:gd name="T70" fmla="*/ 679 w 1616"/>
                <a:gd name="T71" fmla="*/ 3833 h 3844"/>
                <a:gd name="T72" fmla="*/ 572 w 1616"/>
                <a:gd name="T73" fmla="*/ 3820 h 3844"/>
                <a:gd name="T74" fmla="*/ 565 w 1616"/>
                <a:gd name="T75" fmla="*/ 3714 h 3844"/>
                <a:gd name="T76" fmla="*/ 549 w 1616"/>
                <a:gd name="T77" fmla="*/ 3396 h 3844"/>
                <a:gd name="T78" fmla="*/ 504 w 1616"/>
                <a:gd name="T79" fmla="*/ 2896 h 3844"/>
                <a:gd name="T80" fmla="*/ 469 w 1616"/>
                <a:gd name="T81" fmla="*/ 2534 h 3844"/>
                <a:gd name="T82" fmla="*/ 426 w 1616"/>
                <a:gd name="T83" fmla="*/ 1862 h 3844"/>
                <a:gd name="T84" fmla="*/ 492 w 1616"/>
                <a:gd name="T85" fmla="*/ 1486 h 3844"/>
                <a:gd name="T86" fmla="*/ 436 w 1616"/>
                <a:gd name="T87" fmla="*/ 1360 h 3844"/>
                <a:gd name="T88" fmla="*/ 342 w 1616"/>
                <a:gd name="T89" fmla="*/ 1716 h 3844"/>
                <a:gd name="T90" fmla="*/ 259 w 1616"/>
                <a:gd name="T91" fmla="*/ 1959 h 3844"/>
                <a:gd name="T92" fmla="*/ 249 w 1616"/>
                <a:gd name="T93" fmla="*/ 2210 h 3844"/>
                <a:gd name="T94" fmla="*/ 205 w 1616"/>
                <a:gd name="T95" fmla="*/ 2124 h 3844"/>
                <a:gd name="T96" fmla="*/ 165 w 1616"/>
                <a:gd name="T97" fmla="*/ 2194 h 3844"/>
                <a:gd name="T98" fmla="*/ 136 w 1616"/>
                <a:gd name="T99" fmla="*/ 2240 h 3844"/>
                <a:gd name="T100" fmla="*/ 108 w 1616"/>
                <a:gd name="T101" fmla="*/ 2103 h 3844"/>
                <a:gd name="T102" fmla="*/ 39 w 1616"/>
                <a:gd name="T103" fmla="*/ 2171 h 3844"/>
                <a:gd name="T104" fmla="*/ 43 w 1616"/>
                <a:gd name="T105" fmla="*/ 2072 h 3844"/>
                <a:gd name="T106" fmla="*/ 67 w 1616"/>
                <a:gd name="T107" fmla="*/ 1937 h 3844"/>
                <a:gd name="T108" fmla="*/ 175 w 1616"/>
                <a:gd name="T109" fmla="*/ 1667 h 3844"/>
                <a:gd name="T110" fmla="*/ 265 w 1616"/>
                <a:gd name="T111" fmla="*/ 1317 h 3844"/>
                <a:gd name="T112" fmla="*/ 381 w 1616"/>
                <a:gd name="T113" fmla="*/ 674 h 3844"/>
                <a:gd name="T114" fmla="*/ 639 w 1616"/>
                <a:gd name="T115" fmla="*/ 578 h 3844"/>
                <a:gd name="T116" fmla="*/ 636 w 1616"/>
                <a:gd name="T117" fmla="*/ 384 h 3844"/>
                <a:gd name="T118" fmla="*/ 614 w 1616"/>
                <a:gd name="T119" fmla="*/ 254 h 3844"/>
                <a:gd name="T120" fmla="*/ 702 w 1616"/>
                <a:gd name="T121" fmla="*/ 30 h 3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3844">
                  <a:moveTo>
                    <a:pt x="792" y="0"/>
                  </a:moveTo>
                  <a:lnTo>
                    <a:pt x="824" y="0"/>
                  </a:lnTo>
                  <a:lnTo>
                    <a:pt x="825" y="0"/>
                  </a:lnTo>
                  <a:lnTo>
                    <a:pt x="832" y="1"/>
                  </a:lnTo>
                  <a:lnTo>
                    <a:pt x="840" y="3"/>
                  </a:lnTo>
                  <a:lnTo>
                    <a:pt x="853" y="5"/>
                  </a:lnTo>
                  <a:lnTo>
                    <a:pt x="866" y="9"/>
                  </a:lnTo>
                  <a:lnTo>
                    <a:pt x="882" y="14"/>
                  </a:lnTo>
                  <a:lnTo>
                    <a:pt x="898" y="21"/>
                  </a:lnTo>
                  <a:lnTo>
                    <a:pt x="915" y="30"/>
                  </a:lnTo>
                  <a:lnTo>
                    <a:pt x="931" y="41"/>
                  </a:lnTo>
                  <a:lnTo>
                    <a:pt x="949" y="56"/>
                  </a:lnTo>
                  <a:lnTo>
                    <a:pt x="963" y="72"/>
                  </a:lnTo>
                  <a:lnTo>
                    <a:pt x="977" y="91"/>
                  </a:lnTo>
                  <a:lnTo>
                    <a:pt x="988" y="115"/>
                  </a:lnTo>
                  <a:lnTo>
                    <a:pt x="997" y="141"/>
                  </a:lnTo>
                  <a:lnTo>
                    <a:pt x="1003" y="171"/>
                  </a:lnTo>
                  <a:lnTo>
                    <a:pt x="1004" y="206"/>
                  </a:lnTo>
                  <a:lnTo>
                    <a:pt x="1002" y="244"/>
                  </a:lnTo>
                  <a:lnTo>
                    <a:pt x="1002" y="245"/>
                  </a:lnTo>
                  <a:lnTo>
                    <a:pt x="1002" y="245"/>
                  </a:lnTo>
                  <a:lnTo>
                    <a:pt x="1002" y="248"/>
                  </a:lnTo>
                  <a:lnTo>
                    <a:pt x="1002" y="249"/>
                  </a:lnTo>
                  <a:lnTo>
                    <a:pt x="1002" y="251"/>
                  </a:lnTo>
                  <a:lnTo>
                    <a:pt x="1003" y="254"/>
                  </a:lnTo>
                  <a:lnTo>
                    <a:pt x="1004" y="255"/>
                  </a:lnTo>
                  <a:lnTo>
                    <a:pt x="1007" y="256"/>
                  </a:lnTo>
                  <a:lnTo>
                    <a:pt x="1010" y="258"/>
                  </a:lnTo>
                  <a:lnTo>
                    <a:pt x="1014" y="258"/>
                  </a:lnTo>
                  <a:lnTo>
                    <a:pt x="1023" y="260"/>
                  </a:lnTo>
                  <a:lnTo>
                    <a:pt x="1027" y="269"/>
                  </a:lnTo>
                  <a:lnTo>
                    <a:pt x="1029" y="281"/>
                  </a:lnTo>
                  <a:lnTo>
                    <a:pt x="1026" y="296"/>
                  </a:lnTo>
                  <a:lnTo>
                    <a:pt x="1020" y="312"/>
                  </a:lnTo>
                  <a:lnTo>
                    <a:pt x="1009" y="328"/>
                  </a:lnTo>
                  <a:lnTo>
                    <a:pt x="992" y="344"/>
                  </a:lnTo>
                  <a:lnTo>
                    <a:pt x="992" y="348"/>
                  </a:lnTo>
                  <a:lnTo>
                    <a:pt x="989" y="356"/>
                  </a:lnTo>
                  <a:lnTo>
                    <a:pt x="986" y="370"/>
                  </a:lnTo>
                  <a:lnTo>
                    <a:pt x="981" y="384"/>
                  </a:lnTo>
                  <a:lnTo>
                    <a:pt x="973" y="401"/>
                  </a:lnTo>
                  <a:lnTo>
                    <a:pt x="965" y="414"/>
                  </a:lnTo>
                  <a:lnTo>
                    <a:pt x="954" y="426"/>
                  </a:lnTo>
                  <a:lnTo>
                    <a:pt x="954" y="430"/>
                  </a:lnTo>
                  <a:lnTo>
                    <a:pt x="952" y="439"/>
                  </a:lnTo>
                  <a:lnTo>
                    <a:pt x="950" y="452"/>
                  </a:lnTo>
                  <a:lnTo>
                    <a:pt x="949" y="469"/>
                  </a:lnTo>
                  <a:lnTo>
                    <a:pt x="949" y="488"/>
                  </a:lnTo>
                  <a:lnTo>
                    <a:pt x="950" y="509"/>
                  </a:lnTo>
                  <a:lnTo>
                    <a:pt x="952" y="530"/>
                  </a:lnTo>
                  <a:lnTo>
                    <a:pt x="958" y="548"/>
                  </a:lnTo>
                  <a:lnTo>
                    <a:pt x="968" y="567"/>
                  </a:lnTo>
                  <a:lnTo>
                    <a:pt x="968" y="568"/>
                  </a:lnTo>
                  <a:lnTo>
                    <a:pt x="972" y="572"/>
                  </a:lnTo>
                  <a:lnTo>
                    <a:pt x="977" y="578"/>
                  </a:lnTo>
                  <a:lnTo>
                    <a:pt x="986" y="585"/>
                  </a:lnTo>
                  <a:lnTo>
                    <a:pt x="999" y="595"/>
                  </a:lnTo>
                  <a:lnTo>
                    <a:pt x="1016" y="604"/>
                  </a:lnTo>
                  <a:lnTo>
                    <a:pt x="1040" y="614"/>
                  </a:lnTo>
                  <a:lnTo>
                    <a:pt x="1068" y="623"/>
                  </a:lnTo>
                  <a:lnTo>
                    <a:pt x="1104" y="633"/>
                  </a:lnTo>
                  <a:lnTo>
                    <a:pt x="1147" y="641"/>
                  </a:lnTo>
                  <a:lnTo>
                    <a:pt x="1149" y="641"/>
                  </a:lnTo>
                  <a:lnTo>
                    <a:pt x="1154" y="641"/>
                  </a:lnTo>
                  <a:lnTo>
                    <a:pt x="1163" y="642"/>
                  </a:lnTo>
                  <a:lnTo>
                    <a:pt x="1175" y="644"/>
                  </a:lnTo>
                  <a:lnTo>
                    <a:pt x="1189" y="649"/>
                  </a:lnTo>
                  <a:lnTo>
                    <a:pt x="1204" y="654"/>
                  </a:lnTo>
                  <a:lnTo>
                    <a:pt x="1220" y="663"/>
                  </a:lnTo>
                  <a:lnTo>
                    <a:pt x="1236" y="674"/>
                  </a:lnTo>
                  <a:lnTo>
                    <a:pt x="1253" y="688"/>
                  </a:lnTo>
                  <a:lnTo>
                    <a:pt x="1269" y="705"/>
                  </a:lnTo>
                  <a:lnTo>
                    <a:pt x="1285" y="726"/>
                  </a:lnTo>
                  <a:lnTo>
                    <a:pt x="1298" y="750"/>
                  </a:lnTo>
                  <a:lnTo>
                    <a:pt x="1310" y="780"/>
                  </a:lnTo>
                  <a:lnTo>
                    <a:pt x="1318" y="814"/>
                  </a:lnTo>
                  <a:lnTo>
                    <a:pt x="1324" y="854"/>
                  </a:lnTo>
                  <a:lnTo>
                    <a:pt x="1328" y="1164"/>
                  </a:lnTo>
                  <a:lnTo>
                    <a:pt x="1328" y="1168"/>
                  </a:lnTo>
                  <a:lnTo>
                    <a:pt x="1329" y="1180"/>
                  </a:lnTo>
                  <a:lnTo>
                    <a:pt x="1331" y="1199"/>
                  </a:lnTo>
                  <a:lnTo>
                    <a:pt x="1334" y="1223"/>
                  </a:lnTo>
                  <a:lnTo>
                    <a:pt x="1338" y="1252"/>
                  </a:lnTo>
                  <a:lnTo>
                    <a:pt x="1344" y="1284"/>
                  </a:lnTo>
                  <a:lnTo>
                    <a:pt x="1351" y="1317"/>
                  </a:lnTo>
                  <a:lnTo>
                    <a:pt x="1360" y="1352"/>
                  </a:lnTo>
                  <a:lnTo>
                    <a:pt x="1371" y="1385"/>
                  </a:lnTo>
                  <a:lnTo>
                    <a:pt x="1385" y="1417"/>
                  </a:lnTo>
                  <a:lnTo>
                    <a:pt x="1401" y="1445"/>
                  </a:lnTo>
                  <a:lnTo>
                    <a:pt x="1402" y="1448"/>
                  </a:lnTo>
                  <a:lnTo>
                    <a:pt x="1404" y="1455"/>
                  </a:lnTo>
                  <a:lnTo>
                    <a:pt x="1409" y="1467"/>
                  </a:lnTo>
                  <a:lnTo>
                    <a:pt x="1416" y="1485"/>
                  </a:lnTo>
                  <a:lnTo>
                    <a:pt x="1422" y="1507"/>
                  </a:lnTo>
                  <a:lnTo>
                    <a:pt x="1428" y="1535"/>
                  </a:lnTo>
                  <a:lnTo>
                    <a:pt x="1434" y="1570"/>
                  </a:lnTo>
                  <a:lnTo>
                    <a:pt x="1438" y="1609"/>
                  </a:lnTo>
                  <a:lnTo>
                    <a:pt x="1440" y="1655"/>
                  </a:lnTo>
                  <a:lnTo>
                    <a:pt x="1440" y="1658"/>
                  </a:lnTo>
                  <a:lnTo>
                    <a:pt x="1441" y="1667"/>
                  </a:lnTo>
                  <a:lnTo>
                    <a:pt x="1443" y="1682"/>
                  </a:lnTo>
                  <a:lnTo>
                    <a:pt x="1445" y="1700"/>
                  </a:lnTo>
                  <a:lnTo>
                    <a:pt x="1448" y="1721"/>
                  </a:lnTo>
                  <a:lnTo>
                    <a:pt x="1450" y="1742"/>
                  </a:lnTo>
                  <a:lnTo>
                    <a:pt x="1454" y="1764"/>
                  </a:lnTo>
                  <a:lnTo>
                    <a:pt x="1457" y="1784"/>
                  </a:lnTo>
                  <a:lnTo>
                    <a:pt x="1461" y="1801"/>
                  </a:lnTo>
                  <a:lnTo>
                    <a:pt x="1465" y="1815"/>
                  </a:lnTo>
                  <a:lnTo>
                    <a:pt x="1472" y="1831"/>
                  </a:lnTo>
                  <a:lnTo>
                    <a:pt x="1483" y="1848"/>
                  </a:lnTo>
                  <a:lnTo>
                    <a:pt x="1497" y="1868"/>
                  </a:lnTo>
                  <a:lnTo>
                    <a:pt x="1512" y="1887"/>
                  </a:lnTo>
                  <a:lnTo>
                    <a:pt x="1525" y="1905"/>
                  </a:lnTo>
                  <a:lnTo>
                    <a:pt x="1537" y="1919"/>
                  </a:lnTo>
                  <a:lnTo>
                    <a:pt x="1550" y="1937"/>
                  </a:lnTo>
                  <a:lnTo>
                    <a:pt x="1562" y="1955"/>
                  </a:lnTo>
                  <a:lnTo>
                    <a:pt x="1574" y="1975"/>
                  </a:lnTo>
                  <a:lnTo>
                    <a:pt x="1587" y="1995"/>
                  </a:lnTo>
                  <a:lnTo>
                    <a:pt x="1597" y="2013"/>
                  </a:lnTo>
                  <a:lnTo>
                    <a:pt x="1605" y="2032"/>
                  </a:lnTo>
                  <a:lnTo>
                    <a:pt x="1613" y="2049"/>
                  </a:lnTo>
                  <a:lnTo>
                    <a:pt x="1616" y="2064"/>
                  </a:lnTo>
                  <a:lnTo>
                    <a:pt x="1616" y="2076"/>
                  </a:lnTo>
                  <a:lnTo>
                    <a:pt x="1613" y="2085"/>
                  </a:lnTo>
                  <a:lnTo>
                    <a:pt x="1605" y="2091"/>
                  </a:lnTo>
                  <a:lnTo>
                    <a:pt x="1604" y="2091"/>
                  </a:lnTo>
                  <a:lnTo>
                    <a:pt x="1599" y="2089"/>
                  </a:lnTo>
                  <a:lnTo>
                    <a:pt x="1593" y="2087"/>
                  </a:lnTo>
                  <a:lnTo>
                    <a:pt x="1584" y="2082"/>
                  </a:lnTo>
                  <a:lnTo>
                    <a:pt x="1573" y="2072"/>
                  </a:lnTo>
                  <a:lnTo>
                    <a:pt x="1561" y="2059"/>
                  </a:lnTo>
                  <a:lnTo>
                    <a:pt x="1547" y="2038"/>
                  </a:lnTo>
                  <a:lnTo>
                    <a:pt x="1533" y="2011"/>
                  </a:lnTo>
                  <a:lnTo>
                    <a:pt x="1533" y="2013"/>
                  </a:lnTo>
                  <a:lnTo>
                    <a:pt x="1533" y="2017"/>
                  </a:lnTo>
                  <a:lnTo>
                    <a:pt x="1535" y="2025"/>
                  </a:lnTo>
                  <a:lnTo>
                    <a:pt x="1537" y="2038"/>
                  </a:lnTo>
                  <a:lnTo>
                    <a:pt x="1541" y="2055"/>
                  </a:lnTo>
                  <a:lnTo>
                    <a:pt x="1547" y="2076"/>
                  </a:lnTo>
                  <a:lnTo>
                    <a:pt x="1556" y="2103"/>
                  </a:lnTo>
                  <a:lnTo>
                    <a:pt x="1566" y="2134"/>
                  </a:lnTo>
                  <a:lnTo>
                    <a:pt x="1568" y="2140"/>
                  </a:lnTo>
                  <a:lnTo>
                    <a:pt x="1571" y="2150"/>
                  </a:lnTo>
                  <a:lnTo>
                    <a:pt x="1574" y="2160"/>
                  </a:lnTo>
                  <a:lnTo>
                    <a:pt x="1577" y="2172"/>
                  </a:lnTo>
                  <a:lnTo>
                    <a:pt x="1579" y="2183"/>
                  </a:lnTo>
                  <a:lnTo>
                    <a:pt x="1581" y="2194"/>
                  </a:lnTo>
                  <a:lnTo>
                    <a:pt x="1581" y="2203"/>
                  </a:lnTo>
                  <a:lnTo>
                    <a:pt x="1578" y="2210"/>
                  </a:lnTo>
                  <a:lnTo>
                    <a:pt x="1573" y="2214"/>
                  </a:lnTo>
                  <a:lnTo>
                    <a:pt x="1566" y="2213"/>
                  </a:lnTo>
                  <a:lnTo>
                    <a:pt x="1556" y="2208"/>
                  </a:lnTo>
                  <a:lnTo>
                    <a:pt x="1555" y="2206"/>
                  </a:lnTo>
                  <a:lnTo>
                    <a:pt x="1552" y="2204"/>
                  </a:lnTo>
                  <a:lnTo>
                    <a:pt x="1547" y="2198"/>
                  </a:lnTo>
                  <a:lnTo>
                    <a:pt x="1542" y="2189"/>
                  </a:lnTo>
                  <a:lnTo>
                    <a:pt x="1535" y="2176"/>
                  </a:lnTo>
                  <a:lnTo>
                    <a:pt x="1526" y="2157"/>
                  </a:lnTo>
                  <a:lnTo>
                    <a:pt x="1518" y="2134"/>
                  </a:lnTo>
                  <a:lnTo>
                    <a:pt x="1508" y="2103"/>
                  </a:lnTo>
                  <a:lnTo>
                    <a:pt x="1508" y="2107"/>
                  </a:lnTo>
                  <a:lnTo>
                    <a:pt x="1509" y="2117"/>
                  </a:lnTo>
                  <a:lnTo>
                    <a:pt x="1510" y="2131"/>
                  </a:lnTo>
                  <a:lnTo>
                    <a:pt x="1512" y="2149"/>
                  </a:lnTo>
                  <a:lnTo>
                    <a:pt x="1513" y="2170"/>
                  </a:lnTo>
                  <a:lnTo>
                    <a:pt x="1513" y="2190"/>
                  </a:lnTo>
                  <a:lnTo>
                    <a:pt x="1514" y="2210"/>
                  </a:lnTo>
                  <a:lnTo>
                    <a:pt x="1513" y="2230"/>
                  </a:lnTo>
                  <a:lnTo>
                    <a:pt x="1512" y="2245"/>
                  </a:lnTo>
                  <a:lnTo>
                    <a:pt x="1510" y="2256"/>
                  </a:lnTo>
                  <a:lnTo>
                    <a:pt x="1507" y="2262"/>
                  </a:lnTo>
                  <a:lnTo>
                    <a:pt x="1499" y="2263"/>
                  </a:lnTo>
                  <a:lnTo>
                    <a:pt x="1492" y="2261"/>
                  </a:lnTo>
                  <a:lnTo>
                    <a:pt x="1486" y="2253"/>
                  </a:lnTo>
                  <a:lnTo>
                    <a:pt x="1481" y="2240"/>
                  </a:lnTo>
                  <a:lnTo>
                    <a:pt x="1476" y="2219"/>
                  </a:lnTo>
                  <a:lnTo>
                    <a:pt x="1472" y="2190"/>
                  </a:lnTo>
                  <a:lnTo>
                    <a:pt x="1469" y="2155"/>
                  </a:lnTo>
                  <a:lnTo>
                    <a:pt x="1465" y="2110"/>
                  </a:lnTo>
                  <a:lnTo>
                    <a:pt x="1464" y="2109"/>
                  </a:lnTo>
                  <a:lnTo>
                    <a:pt x="1464" y="2108"/>
                  </a:lnTo>
                  <a:lnTo>
                    <a:pt x="1462" y="2105"/>
                  </a:lnTo>
                  <a:lnTo>
                    <a:pt x="1461" y="2105"/>
                  </a:lnTo>
                  <a:lnTo>
                    <a:pt x="1460" y="2105"/>
                  </a:lnTo>
                  <a:lnTo>
                    <a:pt x="1459" y="2109"/>
                  </a:lnTo>
                  <a:lnTo>
                    <a:pt x="1457" y="2115"/>
                  </a:lnTo>
                  <a:lnTo>
                    <a:pt x="1456" y="2126"/>
                  </a:lnTo>
                  <a:lnTo>
                    <a:pt x="1454" y="2142"/>
                  </a:lnTo>
                  <a:lnTo>
                    <a:pt x="1452" y="2165"/>
                  </a:lnTo>
                  <a:lnTo>
                    <a:pt x="1451" y="2194"/>
                  </a:lnTo>
                  <a:lnTo>
                    <a:pt x="1450" y="2230"/>
                  </a:lnTo>
                  <a:lnTo>
                    <a:pt x="1449" y="2235"/>
                  </a:lnTo>
                  <a:lnTo>
                    <a:pt x="1448" y="2241"/>
                  </a:lnTo>
                  <a:lnTo>
                    <a:pt x="1445" y="2248"/>
                  </a:lnTo>
                  <a:lnTo>
                    <a:pt x="1441" y="2253"/>
                  </a:lnTo>
                  <a:lnTo>
                    <a:pt x="1436" y="2258"/>
                  </a:lnTo>
                  <a:lnTo>
                    <a:pt x="1432" y="2258"/>
                  </a:lnTo>
                  <a:lnTo>
                    <a:pt x="1427" y="2255"/>
                  </a:lnTo>
                  <a:lnTo>
                    <a:pt x="1420" y="2245"/>
                  </a:lnTo>
                  <a:lnTo>
                    <a:pt x="1416" y="2229"/>
                  </a:lnTo>
                  <a:lnTo>
                    <a:pt x="1412" y="2209"/>
                  </a:lnTo>
                  <a:lnTo>
                    <a:pt x="1411" y="2187"/>
                  </a:lnTo>
                  <a:lnTo>
                    <a:pt x="1411" y="2165"/>
                  </a:lnTo>
                  <a:lnTo>
                    <a:pt x="1412" y="2142"/>
                  </a:lnTo>
                  <a:lnTo>
                    <a:pt x="1412" y="2123"/>
                  </a:lnTo>
                  <a:lnTo>
                    <a:pt x="1412" y="2109"/>
                  </a:lnTo>
                  <a:lnTo>
                    <a:pt x="1412" y="2113"/>
                  </a:lnTo>
                  <a:lnTo>
                    <a:pt x="1409" y="2121"/>
                  </a:lnTo>
                  <a:lnTo>
                    <a:pt x="1407" y="2135"/>
                  </a:lnTo>
                  <a:lnTo>
                    <a:pt x="1403" y="2152"/>
                  </a:lnTo>
                  <a:lnTo>
                    <a:pt x="1398" y="2168"/>
                  </a:lnTo>
                  <a:lnTo>
                    <a:pt x="1393" y="2186"/>
                  </a:lnTo>
                  <a:lnTo>
                    <a:pt x="1387" y="2199"/>
                  </a:lnTo>
                  <a:lnTo>
                    <a:pt x="1382" y="2208"/>
                  </a:lnTo>
                  <a:lnTo>
                    <a:pt x="1376" y="2211"/>
                  </a:lnTo>
                  <a:lnTo>
                    <a:pt x="1376" y="2213"/>
                  </a:lnTo>
                  <a:lnTo>
                    <a:pt x="1375" y="2213"/>
                  </a:lnTo>
                  <a:lnTo>
                    <a:pt x="1372" y="2214"/>
                  </a:lnTo>
                  <a:lnTo>
                    <a:pt x="1371" y="2213"/>
                  </a:lnTo>
                  <a:lnTo>
                    <a:pt x="1369" y="2210"/>
                  </a:lnTo>
                  <a:lnTo>
                    <a:pt x="1366" y="2204"/>
                  </a:lnTo>
                  <a:lnTo>
                    <a:pt x="1364" y="2195"/>
                  </a:lnTo>
                  <a:lnTo>
                    <a:pt x="1363" y="2182"/>
                  </a:lnTo>
                  <a:lnTo>
                    <a:pt x="1363" y="2163"/>
                  </a:lnTo>
                  <a:lnTo>
                    <a:pt x="1363" y="2139"/>
                  </a:lnTo>
                  <a:lnTo>
                    <a:pt x="1364" y="2108"/>
                  </a:lnTo>
                  <a:lnTo>
                    <a:pt x="1364" y="2093"/>
                  </a:lnTo>
                  <a:lnTo>
                    <a:pt x="1363" y="2076"/>
                  </a:lnTo>
                  <a:lnTo>
                    <a:pt x="1360" y="2057"/>
                  </a:lnTo>
                  <a:lnTo>
                    <a:pt x="1359" y="2043"/>
                  </a:lnTo>
                  <a:lnTo>
                    <a:pt x="1358" y="2032"/>
                  </a:lnTo>
                  <a:lnTo>
                    <a:pt x="1355" y="1982"/>
                  </a:lnTo>
                  <a:lnTo>
                    <a:pt x="1355" y="1980"/>
                  </a:lnTo>
                  <a:lnTo>
                    <a:pt x="1356" y="1971"/>
                  </a:lnTo>
                  <a:lnTo>
                    <a:pt x="1358" y="1959"/>
                  </a:lnTo>
                  <a:lnTo>
                    <a:pt x="1359" y="1944"/>
                  </a:lnTo>
                  <a:lnTo>
                    <a:pt x="1359" y="1929"/>
                  </a:lnTo>
                  <a:lnTo>
                    <a:pt x="1360" y="1914"/>
                  </a:lnTo>
                  <a:lnTo>
                    <a:pt x="1360" y="1903"/>
                  </a:lnTo>
                  <a:lnTo>
                    <a:pt x="1360" y="1897"/>
                  </a:lnTo>
                  <a:lnTo>
                    <a:pt x="1356" y="1886"/>
                  </a:lnTo>
                  <a:lnTo>
                    <a:pt x="1351" y="1870"/>
                  </a:lnTo>
                  <a:lnTo>
                    <a:pt x="1344" y="1849"/>
                  </a:lnTo>
                  <a:lnTo>
                    <a:pt x="1334" y="1826"/>
                  </a:lnTo>
                  <a:lnTo>
                    <a:pt x="1321" y="1799"/>
                  </a:lnTo>
                  <a:lnTo>
                    <a:pt x="1306" y="1770"/>
                  </a:lnTo>
                  <a:lnTo>
                    <a:pt x="1287" y="1741"/>
                  </a:lnTo>
                  <a:lnTo>
                    <a:pt x="1286" y="1737"/>
                  </a:lnTo>
                  <a:lnTo>
                    <a:pt x="1281" y="1730"/>
                  </a:lnTo>
                  <a:lnTo>
                    <a:pt x="1274" y="1716"/>
                  </a:lnTo>
                  <a:lnTo>
                    <a:pt x="1265" y="1699"/>
                  </a:lnTo>
                  <a:lnTo>
                    <a:pt x="1255" y="1678"/>
                  </a:lnTo>
                  <a:lnTo>
                    <a:pt x="1244" y="1653"/>
                  </a:lnTo>
                  <a:lnTo>
                    <a:pt x="1233" y="1626"/>
                  </a:lnTo>
                  <a:lnTo>
                    <a:pt x="1222" y="1598"/>
                  </a:lnTo>
                  <a:lnTo>
                    <a:pt x="1211" y="1568"/>
                  </a:lnTo>
                  <a:lnTo>
                    <a:pt x="1201" y="1538"/>
                  </a:lnTo>
                  <a:lnTo>
                    <a:pt x="1194" y="1506"/>
                  </a:lnTo>
                  <a:lnTo>
                    <a:pt x="1188" y="1475"/>
                  </a:lnTo>
                  <a:lnTo>
                    <a:pt x="1184" y="1445"/>
                  </a:lnTo>
                  <a:lnTo>
                    <a:pt x="1184" y="1417"/>
                  </a:lnTo>
                  <a:lnTo>
                    <a:pt x="1184" y="1413"/>
                  </a:lnTo>
                  <a:lnTo>
                    <a:pt x="1184" y="1401"/>
                  </a:lnTo>
                  <a:lnTo>
                    <a:pt x="1183" y="1384"/>
                  </a:lnTo>
                  <a:lnTo>
                    <a:pt x="1181" y="1360"/>
                  </a:lnTo>
                  <a:lnTo>
                    <a:pt x="1178" y="1334"/>
                  </a:lnTo>
                  <a:lnTo>
                    <a:pt x="1172" y="1306"/>
                  </a:lnTo>
                  <a:lnTo>
                    <a:pt x="1164" y="1279"/>
                  </a:lnTo>
                  <a:lnTo>
                    <a:pt x="1154" y="1252"/>
                  </a:lnTo>
                  <a:lnTo>
                    <a:pt x="1142" y="1227"/>
                  </a:lnTo>
                  <a:lnTo>
                    <a:pt x="1141" y="1231"/>
                  </a:lnTo>
                  <a:lnTo>
                    <a:pt x="1140" y="1242"/>
                  </a:lnTo>
                  <a:lnTo>
                    <a:pt x="1138" y="1259"/>
                  </a:lnTo>
                  <a:lnTo>
                    <a:pt x="1137" y="1281"/>
                  </a:lnTo>
                  <a:lnTo>
                    <a:pt x="1135" y="1310"/>
                  </a:lnTo>
                  <a:lnTo>
                    <a:pt x="1132" y="1340"/>
                  </a:lnTo>
                  <a:lnTo>
                    <a:pt x="1131" y="1375"/>
                  </a:lnTo>
                  <a:lnTo>
                    <a:pt x="1128" y="1411"/>
                  </a:lnTo>
                  <a:lnTo>
                    <a:pt x="1126" y="1449"/>
                  </a:lnTo>
                  <a:lnTo>
                    <a:pt x="1125" y="1486"/>
                  </a:lnTo>
                  <a:lnTo>
                    <a:pt x="1125" y="1523"/>
                  </a:lnTo>
                  <a:lnTo>
                    <a:pt x="1124" y="1558"/>
                  </a:lnTo>
                  <a:lnTo>
                    <a:pt x="1125" y="1592"/>
                  </a:lnTo>
                  <a:lnTo>
                    <a:pt x="1126" y="1621"/>
                  </a:lnTo>
                  <a:lnTo>
                    <a:pt x="1128" y="1647"/>
                  </a:lnTo>
                  <a:lnTo>
                    <a:pt x="1131" y="1668"/>
                  </a:lnTo>
                  <a:lnTo>
                    <a:pt x="1132" y="1672"/>
                  </a:lnTo>
                  <a:lnTo>
                    <a:pt x="1136" y="1680"/>
                  </a:lnTo>
                  <a:lnTo>
                    <a:pt x="1142" y="1694"/>
                  </a:lnTo>
                  <a:lnTo>
                    <a:pt x="1148" y="1714"/>
                  </a:lnTo>
                  <a:lnTo>
                    <a:pt x="1157" y="1737"/>
                  </a:lnTo>
                  <a:lnTo>
                    <a:pt x="1165" y="1763"/>
                  </a:lnTo>
                  <a:lnTo>
                    <a:pt x="1174" y="1794"/>
                  </a:lnTo>
                  <a:lnTo>
                    <a:pt x="1183" y="1826"/>
                  </a:lnTo>
                  <a:lnTo>
                    <a:pt x="1191" y="1862"/>
                  </a:lnTo>
                  <a:lnTo>
                    <a:pt x="1199" y="1897"/>
                  </a:lnTo>
                  <a:lnTo>
                    <a:pt x="1205" y="1934"/>
                  </a:lnTo>
                  <a:lnTo>
                    <a:pt x="1209" y="1972"/>
                  </a:lnTo>
                  <a:lnTo>
                    <a:pt x="1211" y="2011"/>
                  </a:lnTo>
                  <a:lnTo>
                    <a:pt x="1211" y="2048"/>
                  </a:lnTo>
                  <a:lnTo>
                    <a:pt x="1209" y="2085"/>
                  </a:lnTo>
                  <a:lnTo>
                    <a:pt x="1204" y="2124"/>
                  </a:lnTo>
                  <a:lnTo>
                    <a:pt x="1199" y="2170"/>
                  </a:lnTo>
                  <a:lnTo>
                    <a:pt x="1193" y="2219"/>
                  </a:lnTo>
                  <a:lnTo>
                    <a:pt x="1186" y="2272"/>
                  </a:lnTo>
                  <a:lnTo>
                    <a:pt x="1179" y="2327"/>
                  </a:lnTo>
                  <a:lnTo>
                    <a:pt x="1172" y="2381"/>
                  </a:lnTo>
                  <a:lnTo>
                    <a:pt x="1163" y="2436"/>
                  </a:lnTo>
                  <a:lnTo>
                    <a:pt x="1156" y="2486"/>
                  </a:lnTo>
                  <a:lnTo>
                    <a:pt x="1147" y="2534"/>
                  </a:lnTo>
                  <a:lnTo>
                    <a:pt x="1138" y="2575"/>
                  </a:lnTo>
                  <a:lnTo>
                    <a:pt x="1130" y="2609"/>
                  </a:lnTo>
                  <a:lnTo>
                    <a:pt x="1126" y="2629"/>
                  </a:lnTo>
                  <a:lnTo>
                    <a:pt x="1122" y="2652"/>
                  </a:lnTo>
                  <a:lnTo>
                    <a:pt x="1121" y="2680"/>
                  </a:lnTo>
                  <a:lnTo>
                    <a:pt x="1120" y="2708"/>
                  </a:lnTo>
                  <a:lnTo>
                    <a:pt x="1119" y="2737"/>
                  </a:lnTo>
                  <a:lnTo>
                    <a:pt x="1117" y="2766"/>
                  </a:lnTo>
                  <a:lnTo>
                    <a:pt x="1117" y="2793"/>
                  </a:lnTo>
                  <a:lnTo>
                    <a:pt x="1115" y="2816"/>
                  </a:lnTo>
                  <a:lnTo>
                    <a:pt x="1114" y="2835"/>
                  </a:lnTo>
                  <a:lnTo>
                    <a:pt x="1110" y="2850"/>
                  </a:lnTo>
                  <a:lnTo>
                    <a:pt x="1108" y="2858"/>
                  </a:lnTo>
                  <a:lnTo>
                    <a:pt x="1108" y="2868"/>
                  </a:lnTo>
                  <a:lnTo>
                    <a:pt x="1109" y="2880"/>
                  </a:lnTo>
                  <a:lnTo>
                    <a:pt x="1114" y="2895"/>
                  </a:lnTo>
                  <a:lnTo>
                    <a:pt x="1120" y="2915"/>
                  </a:lnTo>
                  <a:lnTo>
                    <a:pt x="1128" y="2939"/>
                  </a:lnTo>
                  <a:lnTo>
                    <a:pt x="1135" y="2964"/>
                  </a:lnTo>
                  <a:lnTo>
                    <a:pt x="1140" y="2987"/>
                  </a:lnTo>
                  <a:lnTo>
                    <a:pt x="1143" y="3012"/>
                  </a:lnTo>
                  <a:lnTo>
                    <a:pt x="1146" y="3038"/>
                  </a:lnTo>
                  <a:lnTo>
                    <a:pt x="1146" y="3065"/>
                  </a:lnTo>
                  <a:lnTo>
                    <a:pt x="1143" y="3095"/>
                  </a:lnTo>
                  <a:lnTo>
                    <a:pt x="1140" y="3125"/>
                  </a:lnTo>
                  <a:lnTo>
                    <a:pt x="1133" y="3160"/>
                  </a:lnTo>
                  <a:lnTo>
                    <a:pt x="1125" y="3198"/>
                  </a:lnTo>
                  <a:lnTo>
                    <a:pt x="1115" y="3241"/>
                  </a:lnTo>
                  <a:lnTo>
                    <a:pt x="1101" y="3287"/>
                  </a:lnTo>
                  <a:lnTo>
                    <a:pt x="1087" y="3339"/>
                  </a:lnTo>
                  <a:lnTo>
                    <a:pt x="1068" y="3396"/>
                  </a:lnTo>
                  <a:lnTo>
                    <a:pt x="1047" y="3459"/>
                  </a:lnTo>
                  <a:lnTo>
                    <a:pt x="1046" y="3462"/>
                  </a:lnTo>
                  <a:lnTo>
                    <a:pt x="1042" y="3470"/>
                  </a:lnTo>
                  <a:lnTo>
                    <a:pt x="1039" y="3484"/>
                  </a:lnTo>
                  <a:lnTo>
                    <a:pt x="1034" y="3501"/>
                  </a:lnTo>
                  <a:lnTo>
                    <a:pt x="1030" y="3525"/>
                  </a:lnTo>
                  <a:lnTo>
                    <a:pt x="1026" y="3553"/>
                  </a:lnTo>
                  <a:lnTo>
                    <a:pt x="1025" y="3586"/>
                  </a:lnTo>
                  <a:lnTo>
                    <a:pt x="1026" y="3623"/>
                  </a:lnTo>
                  <a:lnTo>
                    <a:pt x="1030" y="3665"/>
                  </a:lnTo>
                  <a:lnTo>
                    <a:pt x="1031" y="3667"/>
                  </a:lnTo>
                  <a:lnTo>
                    <a:pt x="1034" y="3675"/>
                  </a:lnTo>
                  <a:lnTo>
                    <a:pt x="1039" y="3685"/>
                  </a:lnTo>
                  <a:lnTo>
                    <a:pt x="1045" y="3698"/>
                  </a:lnTo>
                  <a:lnTo>
                    <a:pt x="1051" y="3714"/>
                  </a:lnTo>
                  <a:lnTo>
                    <a:pt x="1057" y="3730"/>
                  </a:lnTo>
                  <a:lnTo>
                    <a:pt x="1062" y="3748"/>
                  </a:lnTo>
                  <a:lnTo>
                    <a:pt x="1067" y="3765"/>
                  </a:lnTo>
                  <a:lnTo>
                    <a:pt x="1069" y="3780"/>
                  </a:lnTo>
                  <a:lnTo>
                    <a:pt x="1071" y="3793"/>
                  </a:lnTo>
                  <a:lnTo>
                    <a:pt x="1069" y="3804"/>
                  </a:lnTo>
                  <a:lnTo>
                    <a:pt x="1064" y="3812"/>
                  </a:lnTo>
                  <a:lnTo>
                    <a:pt x="1056" y="3815"/>
                  </a:lnTo>
                  <a:lnTo>
                    <a:pt x="1056" y="3815"/>
                  </a:lnTo>
                  <a:lnTo>
                    <a:pt x="1055" y="3817"/>
                  </a:lnTo>
                  <a:lnTo>
                    <a:pt x="1053" y="3818"/>
                  </a:lnTo>
                  <a:lnTo>
                    <a:pt x="1052" y="3818"/>
                  </a:lnTo>
                  <a:lnTo>
                    <a:pt x="1051" y="3819"/>
                  </a:lnTo>
                  <a:lnTo>
                    <a:pt x="1048" y="3820"/>
                  </a:lnTo>
                  <a:lnTo>
                    <a:pt x="1045" y="3820"/>
                  </a:lnTo>
                  <a:lnTo>
                    <a:pt x="1041" y="3819"/>
                  </a:lnTo>
                  <a:lnTo>
                    <a:pt x="1036" y="3818"/>
                  </a:lnTo>
                  <a:lnTo>
                    <a:pt x="1035" y="3819"/>
                  </a:lnTo>
                  <a:lnTo>
                    <a:pt x="1029" y="3824"/>
                  </a:lnTo>
                  <a:lnTo>
                    <a:pt x="1021" y="3829"/>
                  </a:lnTo>
                  <a:lnTo>
                    <a:pt x="1010" y="3833"/>
                  </a:lnTo>
                  <a:lnTo>
                    <a:pt x="998" y="3833"/>
                  </a:lnTo>
                  <a:lnTo>
                    <a:pt x="986" y="3829"/>
                  </a:lnTo>
                  <a:lnTo>
                    <a:pt x="983" y="3830"/>
                  </a:lnTo>
                  <a:lnTo>
                    <a:pt x="978" y="3833"/>
                  </a:lnTo>
                  <a:lnTo>
                    <a:pt x="970" y="3836"/>
                  </a:lnTo>
                  <a:lnTo>
                    <a:pt x="961" y="3839"/>
                  </a:lnTo>
                  <a:lnTo>
                    <a:pt x="950" y="3836"/>
                  </a:lnTo>
                  <a:lnTo>
                    <a:pt x="939" y="3831"/>
                  </a:lnTo>
                  <a:lnTo>
                    <a:pt x="938" y="3833"/>
                  </a:lnTo>
                  <a:lnTo>
                    <a:pt x="934" y="3835"/>
                  </a:lnTo>
                  <a:lnTo>
                    <a:pt x="928" y="3839"/>
                  </a:lnTo>
                  <a:lnTo>
                    <a:pt x="919" y="3841"/>
                  </a:lnTo>
                  <a:lnTo>
                    <a:pt x="909" y="3840"/>
                  </a:lnTo>
                  <a:lnTo>
                    <a:pt x="897" y="3835"/>
                  </a:lnTo>
                  <a:lnTo>
                    <a:pt x="894" y="3836"/>
                  </a:lnTo>
                  <a:lnTo>
                    <a:pt x="888" y="3840"/>
                  </a:lnTo>
                  <a:lnTo>
                    <a:pt x="878" y="3842"/>
                  </a:lnTo>
                  <a:lnTo>
                    <a:pt x="867" y="3844"/>
                  </a:lnTo>
                  <a:lnTo>
                    <a:pt x="856" y="3841"/>
                  </a:lnTo>
                  <a:lnTo>
                    <a:pt x="846" y="3833"/>
                  </a:lnTo>
                  <a:lnTo>
                    <a:pt x="845" y="3833"/>
                  </a:lnTo>
                  <a:lnTo>
                    <a:pt x="844" y="3833"/>
                  </a:lnTo>
                  <a:lnTo>
                    <a:pt x="843" y="3831"/>
                  </a:lnTo>
                  <a:lnTo>
                    <a:pt x="840" y="3830"/>
                  </a:lnTo>
                  <a:lnTo>
                    <a:pt x="838" y="3826"/>
                  </a:lnTo>
                  <a:lnTo>
                    <a:pt x="837" y="3821"/>
                  </a:lnTo>
                  <a:lnTo>
                    <a:pt x="837" y="3813"/>
                  </a:lnTo>
                  <a:lnTo>
                    <a:pt x="838" y="3802"/>
                  </a:lnTo>
                  <a:lnTo>
                    <a:pt x="840" y="3787"/>
                  </a:lnTo>
                  <a:lnTo>
                    <a:pt x="844" y="3768"/>
                  </a:lnTo>
                  <a:lnTo>
                    <a:pt x="851" y="3746"/>
                  </a:lnTo>
                  <a:lnTo>
                    <a:pt x="860" y="3719"/>
                  </a:lnTo>
                  <a:lnTo>
                    <a:pt x="872" y="3686"/>
                  </a:lnTo>
                  <a:lnTo>
                    <a:pt x="873" y="3682"/>
                  </a:lnTo>
                  <a:lnTo>
                    <a:pt x="875" y="3671"/>
                  </a:lnTo>
                  <a:lnTo>
                    <a:pt x="877" y="3655"/>
                  </a:lnTo>
                  <a:lnTo>
                    <a:pt x="881" y="3635"/>
                  </a:lnTo>
                  <a:lnTo>
                    <a:pt x="885" y="3612"/>
                  </a:lnTo>
                  <a:lnTo>
                    <a:pt x="888" y="3587"/>
                  </a:lnTo>
                  <a:lnTo>
                    <a:pt x="892" y="3563"/>
                  </a:lnTo>
                  <a:lnTo>
                    <a:pt x="897" y="3539"/>
                  </a:lnTo>
                  <a:lnTo>
                    <a:pt x="901" y="3518"/>
                  </a:lnTo>
                  <a:lnTo>
                    <a:pt x="905" y="3501"/>
                  </a:lnTo>
                  <a:lnTo>
                    <a:pt x="909" y="3490"/>
                  </a:lnTo>
                  <a:lnTo>
                    <a:pt x="915" y="3469"/>
                  </a:lnTo>
                  <a:lnTo>
                    <a:pt x="919" y="3442"/>
                  </a:lnTo>
                  <a:lnTo>
                    <a:pt x="922" y="3412"/>
                  </a:lnTo>
                  <a:lnTo>
                    <a:pt x="922" y="3380"/>
                  </a:lnTo>
                  <a:lnTo>
                    <a:pt x="922" y="3348"/>
                  </a:lnTo>
                  <a:lnTo>
                    <a:pt x="919" y="3316"/>
                  </a:lnTo>
                  <a:lnTo>
                    <a:pt x="918" y="3287"/>
                  </a:lnTo>
                  <a:lnTo>
                    <a:pt x="915" y="3261"/>
                  </a:lnTo>
                  <a:lnTo>
                    <a:pt x="913" y="3240"/>
                  </a:lnTo>
                  <a:lnTo>
                    <a:pt x="910" y="3225"/>
                  </a:lnTo>
                  <a:lnTo>
                    <a:pt x="908" y="3193"/>
                  </a:lnTo>
                  <a:lnTo>
                    <a:pt x="907" y="3155"/>
                  </a:lnTo>
                  <a:lnTo>
                    <a:pt x="908" y="3113"/>
                  </a:lnTo>
                  <a:lnTo>
                    <a:pt x="910" y="3070"/>
                  </a:lnTo>
                  <a:lnTo>
                    <a:pt x="915" y="3027"/>
                  </a:lnTo>
                  <a:lnTo>
                    <a:pt x="923" y="2985"/>
                  </a:lnTo>
                  <a:lnTo>
                    <a:pt x="925" y="2962"/>
                  </a:lnTo>
                  <a:lnTo>
                    <a:pt x="924" y="2935"/>
                  </a:lnTo>
                  <a:lnTo>
                    <a:pt x="920" y="2905"/>
                  </a:lnTo>
                  <a:lnTo>
                    <a:pt x="915" y="2874"/>
                  </a:lnTo>
                  <a:lnTo>
                    <a:pt x="909" y="2842"/>
                  </a:lnTo>
                  <a:lnTo>
                    <a:pt x="903" y="2811"/>
                  </a:lnTo>
                  <a:lnTo>
                    <a:pt x="897" y="2782"/>
                  </a:lnTo>
                  <a:lnTo>
                    <a:pt x="892" y="2756"/>
                  </a:lnTo>
                  <a:lnTo>
                    <a:pt x="887" y="2725"/>
                  </a:lnTo>
                  <a:lnTo>
                    <a:pt x="882" y="2691"/>
                  </a:lnTo>
                  <a:lnTo>
                    <a:pt x="876" y="2651"/>
                  </a:lnTo>
                  <a:lnTo>
                    <a:pt x="870" y="2608"/>
                  </a:lnTo>
                  <a:lnTo>
                    <a:pt x="864" y="2564"/>
                  </a:lnTo>
                  <a:lnTo>
                    <a:pt x="857" y="2518"/>
                  </a:lnTo>
                  <a:lnTo>
                    <a:pt x="853" y="2473"/>
                  </a:lnTo>
                  <a:lnTo>
                    <a:pt x="846" y="2427"/>
                  </a:lnTo>
                  <a:lnTo>
                    <a:pt x="841" y="2383"/>
                  </a:lnTo>
                  <a:lnTo>
                    <a:pt x="838" y="2341"/>
                  </a:lnTo>
                  <a:lnTo>
                    <a:pt x="834" y="2303"/>
                  </a:lnTo>
                  <a:lnTo>
                    <a:pt x="832" y="2268"/>
                  </a:lnTo>
                  <a:lnTo>
                    <a:pt x="829" y="2238"/>
                  </a:lnTo>
                  <a:lnTo>
                    <a:pt x="829" y="2215"/>
                  </a:lnTo>
                  <a:lnTo>
                    <a:pt x="829" y="2198"/>
                  </a:lnTo>
                  <a:lnTo>
                    <a:pt x="828" y="2199"/>
                  </a:lnTo>
                  <a:lnTo>
                    <a:pt x="823" y="2202"/>
                  </a:lnTo>
                  <a:lnTo>
                    <a:pt x="816" y="2203"/>
                  </a:lnTo>
                  <a:lnTo>
                    <a:pt x="807" y="2204"/>
                  </a:lnTo>
                  <a:lnTo>
                    <a:pt x="788" y="2198"/>
                  </a:lnTo>
                  <a:lnTo>
                    <a:pt x="788" y="2215"/>
                  </a:lnTo>
                  <a:lnTo>
                    <a:pt x="788" y="2238"/>
                  </a:lnTo>
                  <a:lnTo>
                    <a:pt x="786" y="2268"/>
                  </a:lnTo>
                  <a:lnTo>
                    <a:pt x="784" y="2303"/>
                  </a:lnTo>
                  <a:lnTo>
                    <a:pt x="780" y="2341"/>
                  </a:lnTo>
                  <a:lnTo>
                    <a:pt x="775" y="2383"/>
                  </a:lnTo>
                  <a:lnTo>
                    <a:pt x="770" y="2427"/>
                  </a:lnTo>
                  <a:lnTo>
                    <a:pt x="765" y="2473"/>
                  </a:lnTo>
                  <a:lnTo>
                    <a:pt x="759" y="2519"/>
                  </a:lnTo>
                  <a:lnTo>
                    <a:pt x="753" y="2565"/>
                  </a:lnTo>
                  <a:lnTo>
                    <a:pt x="747" y="2609"/>
                  </a:lnTo>
                  <a:lnTo>
                    <a:pt x="742" y="2651"/>
                  </a:lnTo>
                  <a:lnTo>
                    <a:pt x="735" y="2691"/>
                  </a:lnTo>
                  <a:lnTo>
                    <a:pt x="731" y="2725"/>
                  </a:lnTo>
                  <a:lnTo>
                    <a:pt x="726" y="2756"/>
                  </a:lnTo>
                  <a:lnTo>
                    <a:pt x="721" y="2782"/>
                  </a:lnTo>
                  <a:lnTo>
                    <a:pt x="715" y="2811"/>
                  </a:lnTo>
                  <a:lnTo>
                    <a:pt x="707" y="2842"/>
                  </a:lnTo>
                  <a:lnTo>
                    <a:pt x="701" y="2874"/>
                  </a:lnTo>
                  <a:lnTo>
                    <a:pt x="696" y="2905"/>
                  </a:lnTo>
                  <a:lnTo>
                    <a:pt x="694" y="2935"/>
                  </a:lnTo>
                  <a:lnTo>
                    <a:pt x="692" y="2962"/>
                  </a:lnTo>
                  <a:lnTo>
                    <a:pt x="695" y="2985"/>
                  </a:lnTo>
                  <a:lnTo>
                    <a:pt x="701" y="3027"/>
                  </a:lnTo>
                  <a:lnTo>
                    <a:pt x="706" y="3070"/>
                  </a:lnTo>
                  <a:lnTo>
                    <a:pt x="710" y="3113"/>
                  </a:lnTo>
                  <a:lnTo>
                    <a:pt x="710" y="3155"/>
                  </a:lnTo>
                  <a:lnTo>
                    <a:pt x="710" y="3193"/>
                  </a:lnTo>
                  <a:lnTo>
                    <a:pt x="706" y="3225"/>
                  </a:lnTo>
                  <a:lnTo>
                    <a:pt x="703" y="3240"/>
                  </a:lnTo>
                  <a:lnTo>
                    <a:pt x="702" y="3261"/>
                  </a:lnTo>
                  <a:lnTo>
                    <a:pt x="700" y="3287"/>
                  </a:lnTo>
                  <a:lnTo>
                    <a:pt x="697" y="3316"/>
                  </a:lnTo>
                  <a:lnTo>
                    <a:pt x="696" y="3348"/>
                  </a:lnTo>
                  <a:lnTo>
                    <a:pt x="695" y="3380"/>
                  </a:lnTo>
                  <a:lnTo>
                    <a:pt x="696" y="3412"/>
                  </a:lnTo>
                  <a:lnTo>
                    <a:pt x="699" y="3442"/>
                  </a:lnTo>
                  <a:lnTo>
                    <a:pt x="702" y="3469"/>
                  </a:lnTo>
                  <a:lnTo>
                    <a:pt x="708" y="3490"/>
                  </a:lnTo>
                  <a:lnTo>
                    <a:pt x="712" y="3502"/>
                  </a:lnTo>
                  <a:lnTo>
                    <a:pt x="716" y="3518"/>
                  </a:lnTo>
                  <a:lnTo>
                    <a:pt x="721" y="3539"/>
                  </a:lnTo>
                  <a:lnTo>
                    <a:pt x="724" y="3563"/>
                  </a:lnTo>
                  <a:lnTo>
                    <a:pt x="729" y="3587"/>
                  </a:lnTo>
                  <a:lnTo>
                    <a:pt x="733" y="3612"/>
                  </a:lnTo>
                  <a:lnTo>
                    <a:pt x="737" y="3635"/>
                  </a:lnTo>
                  <a:lnTo>
                    <a:pt x="740" y="3655"/>
                  </a:lnTo>
                  <a:lnTo>
                    <a:pt x="743" y="3671"/>
                  </a:lnTo>
                  <a:lnTo>
                    <a:pt x="744" y="3682"/>
                  </a:lnTo>
                  <a:lnTo>
                    <a:pt x="744" y="3686"/>
                  </a:lnTo>
                  <a:lnTo>
                    <a:pt x="756" y="3719"/>
                  </a:lnTo>
                  <a:lnTo>
                    <a:pt x="766" y="3746"/>
                  </a:lnTo>
                  <a:lnTo>
                    <a:pt x="772" y="3768"/>
                  </a:lnTo>
                  <a:lnTo>
                    <a:pt x="777" y="3787"/>
                  </a:lnTo>
                  <a:lnTo>
                    <a:pt x="780" y="3802"/>
                  </a:lnTo>
                  <a:lnTo>
                    <a:pt x="781" y="3813"/>
                  </a:lnTo>
                  <a:lnTo>
                    <a:pt x="780" y="3821"/>
                  </a:lnTo>
                  <a:lnTo>
                    <a:pt x="779" y="3826"/>
                  </a:lnTo>
                  <a:lnTo>
                    <a:pt x="777" y="3830"/>
                  </a:lnTo>
                  <a:lnTo>
                    <a:pt x="775" y="3831"/>
                  </a:lnTo>
                  <a:lnTo>
                    <a:pt x="772" y="3833"/>
                  </a:lnTo>
                  <a:lnTo>
                    <a:pt x="771" y="3833"/>
                  </a:lnTo>
                  <a:lnTo>
                    <a:pt x="771" y="3833"/>
                  </a:lnTo>
                  <a:lnTo>
                    <a:pt x="763" y="3840"/>
                  </a:lnTo>
                  <a:lnTo>
                    <a:pt x="753" y="3844"/>
                  </a:lnTo>
                  <a:lnTo>
                    <a:pt x="743" y="3844"/>
                  </a:lnTo>
                  <a:lnTo>
                    <a:pt x="733" y="3841"/>
                  </a:lnTo>
                  <a:lnTo>
                    <a:pt x="726" y="3839"/>
                  </a:lnTo>
                  <a:lnTo>
                    <a:pt x="721" y="3836"/>
                  </a:lnTo>
                  <a:lnTo>
                    <a:pt x="719" y="3835"/>
                  </a:lnTo>
                  <a:lnTo>
                    <a:pt x="707" y="3840"/>
                  </a:lnTo>
                  <a:lnTo>
                    <a:pt x="697" y="3841"/>
                  </a:lnTo>
                  <a:lnTo>
                    <a:pt x="689" y="3839"/>
                  </a:lnTo>
                  <a:lnTo>
                    <a:pt x="683" y="3835"/>
                  </a:lnTo>
                  <a:lnTo>
                    <a:pt x="679" y="3833"/>
                  </a:lnTo>
                  <a:lnTo>
                    <a:pt x="678" y="3831"/>
                  </a:lnTo>
                  <a:lnTo>
                    <a:pt x="666" y="3836"/>
                  </a:lnTo>
                  <a:lnTo>
                    <a:pt x="657" y="3839"/>
                  </a:lnTo>
                  <a:lnTo>
                    <a:pt x="647" y="3836"/>
                  </a:lnTo>
                  <a:lnTo>
                    <a:pt x="639" y="3833"/>
                  </a:lnTo>
                  <a:lnTo>
                    <a:pt x="633" y="3830"/>
                  </a:lnTo>
                  <a:lnTo>
                    <a:pt x="632" y="3829"/>
                  </a:lnTo>
                  <a:lnTo>
                    <a:pt x="618" y="3833"/>
                  </a:lnTo>
                  <a:lnTo>
                    <a:pt x="606" y="3833"/>
                  </a:lnTo>
                  <a:lnTo>
                    <a:pt x="596" y="3829"/>
                  </a:lnTo>
                  <a:lnTo>
                    <a:pt x="588" y="3824"/>
                  </a:lnTo>
                  <a:lnTo>
                    <a:pt x="581" y="3819"/>
                  </a:lnTo>
                  <a:lnTo>
                    <a:pt x="580" y="3818"/>
                  </a:lnTo>
                  <a:lnTo>
                    <a:pt x="575" y="3819"/>
                  </a:lnTo>
                  <a:lnTo>
                    <a:pt x="572" y="3820"/>
                  </a:lnTo>
                  <a:lnTo>
                    <a:pt x="568" y="3820"/>
                  </a:lnTo>
                  <a:lnTo>
                    <a:pt x="565" y="3819"/>
                  </a:lnTo>
                  <a:lnTo>
                    <a:pt x="564" y="3818"/>
                  </a:lnTo>
                  <a:lnTo>
                    <a:pt x="563" y="3818"/>
                  </a:lnTo>
                  <a:lnTo>
                    <a:pt x="562" y="3817"/>
                  </a:lnTo>
                  <a:lnTo>
                    <a:pt x="562" y="3815"/>
                  </a:lnTo>
                  <a:lnTo>
                    <a:pt x="562" y="3815"/>
                  </a:lnTo>
                  <a:lnTo>
                    <a:pt x="553" y="3812"/>
                  </a:lnTo>
                  <a:lnTo>
                    <a:pt x="548" y="3804"/>
                  </a:lnTo>
                  <a:lnTo>
                    <a:pt x="546" y="3793"/>
                  </a:lnTo>
                  <a:lnTo>
                    <a:pt x="547" y="3780"/>
                  </a:lnTo>
                  <a:lnTo>
                    <a:pt x="549" y="3765"/>
                  </a:lnTo>
                  <a:lnTo>
                    <a:pt x="554" y="3748"/>
                  </a:lnTo>
                  <a:lnTo>
                    <a:pt x="559" y="3730"/>
                  </a:lnTo>
                  <a:lnTo>
                    <a:pt x="565" y="3714"/>
                  </a:lnTo>
                  <a:lnTo>
                    <a:pt x="572" y="3698"/>
                  </a:lnTo>
                  <a:lnTo>
                    <a:pt x="578" y="3685"/>
                  </a:lnTo>
                  <a:lnTo>
                    <a:pt x="583" y="3675"/>
                  </a:lnTo>
                  <a:lnTo>
                    <a:pt x="585" y="3667"/>
                  </a:lnTo>
                  <a:lnTo>
                    <a:pt x="586" y="3665"/>
                  </a:lnTo>
                  <a:lnTo>
                    <a:pt x="591" y="3623"/>
                  </a:lnTo>
                  <a:lnTo>
                    <a:pt x="591" y="3586"/>
                  </a:lnTo>
                  <a:lnTo>
                    <a:pt x="590" y="3553"/>
                  </a:lnTo>
                  <a:lnTo>
                    <a:pt x="586" y="3525"/>
                  </a:lnTo>
                  <a:lnTo>
                    <a:pt x="583" y="3501"/>
                  </a:lnTo>
                  <a:lnTo>
                    <a:pt x="578" y="3484"/>
                  </a:lnTo>
                  <a:lnTo>
                    <a:pt x="574" y="3470"/>
                  </a:lnTo>
                  <a:lnTo>
                    <a:pt x="572" y="3462"/>
                  </a:lnTo>
                  <a:lnTo>
                    <a:pt x="570" y="3459"/>
                  </a:lnTo>
                  <a:lnTo>
                    <a:pt x="549" y="3396"/>
                  </a:lnTo>
                  <a:lnTo>
                    <a:pt x="531" y="3339"/>
                  </a:lnTo>
                  <a:lnTo>
                    <a:pt x="515" y="3287"/>
                  </a:lnTo>
                  <a:lnTo>
                    <a:pt x="501" y="3241"/>
                  </a:lnTo>
                  <a:lnTo>
                    <a:pt x="492" y="3198"/>
                  </a:lnTo>
                  <a:lnTo>
                    <a:pt x="483" y="3160"/>
                  </a:lnTo>
                  <a:lnTo>
                    <a:pt x="477" y="3125"/>
                  </a:lnTo>
                  <a:lnTo>
                    <a:pt x="473" y="3095"/>
                  </a:lnTo>
                  <a:lnTo>
                    <a:pt x="471" y="3065"/>
                  </a:lnTo>
                  <a:lnTo>
                    <a:pt x="471" y="3038"/>
                  </a:lnTo>
                  <a:lnTo>
                    <a:pt x="473" y="3012"/>
                  </a:lnTo>
                  <a:lnTo>
                    <a:pt x="477" y="2987"/>
                  </a:lnTo>
                  <a:lnTo>
                    <a:pt x="482" y="2964"/>
                  </a:lnTo>
                  <a:lnTo>
                    <a:pt x="489" y="2939"/>
                  </a:lnTo>
                  <a:lnTo>
                    <a:pt x="496" y="2915"/>
                  </a:lnTo>
                  <a:lnTo>
                    <a:pt x="504" y="2896"/>
                  </a:lnTo>
                  <a:lnTo>
                    <a:pt x="508" y="2880"/>
                  </a:lnTo>
                  <a:lnTo>
                    <a:pt x="510" y="2869"/>
                  </a:lnTo>
                  <a:lnTo>
                    <a:pt x="509" y="2858"/>
                  </a:lnTo>
                  <a:lnTo>
                    <a:pt x="506" y="2850"/>
                  </a:lnTo>
                  <a:lnTo>
                    <a:pt x="504" y="2833"/>
                  </a:lnTo>
                  <a:lnTo>
                    <a:pt x="501" y="2810"/>
                  </a:lnTo>
                  <a:lnTo>
                    <a:pt x="499" y="2783"/>
                  </a:lnTo>
                  <a:lnTo>
                    <a:pt x="499" y="2753"/>
                  </a:lnTo>
                  <a:lnTo>
                    <a:pt x="498" y="2721"/>
                  </a:lnTo>
                  <a:lnTo>
                    <a:pt x="496" y="2689"/>
                  </a:lnTo>
                  <a:lnTo>
                    <a:pt x="495" y="2659"/>
                  </a:lnTo>
                  <a:lnTo>
                    <a:pt x="492" y="2631"/>
                  </a:lnTo>
                  <a:lnTo>
                    <a:pt x="487" y="2609"/>
                  </a:lnTo>
                  <a:lnTo>
                    <a:pt x="478" y="2575"/>
                  </a:lnTo>
                  <a:lnTo>
                    <a:pt x="469" y="2534"/>
                  </a:lnTo>
                  <a:lnTo>
                    <a:pt x="462" y="2487"/>
                  </a:lnTo>
                  <a:lnTo>
                    <a:pt x="453" y="2436"/>
                  </a:lnTo>
                  <a:lnTo>
                    <a:pt x="446" y="2381"/>
                  </a:lnTo>
                  <a:lnTo>
                    <a:pt x="437" y="2327"/>
                  </a:lnTo>
                  <a:lnTo>
                    <a:pt x="431" y="2272"/>
                  </a:lnTo>
                  <a:lnTo>
                    <a:pt x="424" y="2219"/>
                  </a:lnTo>
                  <a:lnTo>
                    <a:pt x="418" y="2170"/>
                  </a:lnTo>
                  <a:lnTo>
                    <a:pt x="413" y="2124"/>
                  </a:lnTo>
                  <a:lnTo>
                    <a:pt x="408" y="2085"/>
                  </a:lnTo>
                  <a:lnTo>
                    <a:pt x="405" y="2048"/>
                  </a:lnTo>
                  <a:lnTo>
                    <a:pt x="405" y="2011"/>
                  </a:lnTo>
                  <a:lnTo>
                    <a:pt x="408" y="1972"/>
                  </a:lnTo>
                  <a:lnTo>
                    <a:pt x="413" y="1934"/>
                  </a:lnTo>
                  <a:lnTo>
                    <a:pt x="419" y="1897"/>
                  </a:lnTo>
                  <a:lnTo>
                    <a:pt x="426" y="1862"/>
                  </a:lnTo>
                  <a:lnTo>
                    <a:pt x="434" y="1826"/>
                  </a:lnTo>
                  <a:lnTo>
                    <a:pt x="444" y="1794"/>
                  </a:lnTo>
                  <a:lnTo>
                    <a:pt x="452" y="1763"/>
                  </a:lnTo>
                  <a:lnTo>
                    <a:pt x="461" y="1737"/>
                  </a:lnTo>
                  <a:lnTo>
                    <a:pt x="468" y="1714"/>
                  </a:lnTo>
                  <a:lnTo>
                    <a:pt x="476" y="1694"/>
                  </a:lnTo>
                  <a:lnTo>
                    <a:pt x="480" y="1680"/>
                  </a:lnTo>
                  <a:lnTo>
                    <a:pt x="484" y="1672"/>
                  </a:lnTo>
                  <a:lnTo>
                    <a:pt x="485" y="1668"/>
                  </a:lnTo>
                  <a:lnTo>
                    <a:pt x="489" y="1647"/>
                  </a:lnTo>
                  <a:lnTo>
                    <a:pt x="492" y="1621"/>
                  </a:lnTo>
                  <a:lnTo>
                    <a:pt x="493" y="1592"/>
                  </a:lnTo>
                  <a:lnTo>
                    <a:pt x="493" y="1558"/>
                  </a:lnTo>
                  <a:lnTo>
                    <a:pt x="493" y="1523"/>
                  </a:lnTo>
                  <a:lnTo>
                    <a:pt x="492" y="1486"/>
                  </a:lnTo>
                  <a:lnTo>
                    <a:pt x="490" y="1449"/>
                  </a:lnTo>
                  <a:lnTo>
                    <a:pt x="488" y="1411"/>
                  </a:lnTo>
                  <a:lnTo>
                    <a:pt x="487" y="1375"/>
                  </a:lnTo>
                  <a:lnTo>
                    <a:pt x="484" y="1340"/>
                  </a:lnTo>
                  <a:lnTo>
                    <a:pt x="482" y="1310"/>
                  </a:lnTo>
                  <a:lnTo>
                    <a:pt x="479" y="1281"/>
                  </a:lnTo>
                  <a:lnTo>
                    <a:pt x="478" y="1259"/>
                  </a:lnTo>
                  <a:lnTo>
                    <a:pt x="477" y="1242"/>
                  </a:lnTo>
                  <a:lnTo>
                    <a:pt x="476" y="1231"/>
                  </a:lnTo>
                  <a:lnTo>
                    <a:pt x="476" y="1227"/>
                  </a:lnTo>
                  <a:lnTo>
                    <a:pt x="462" y="1252"/>
                  </a:lnTo>
                  <a:lnTo>
                    <a:pt x="452" y="1279"/>
                  </a:lnTo>
                  <a:lnTo>
                    <a:pt x="445" y="1306"/>
                  </a:lnTo>
                  <a:lnTo>
                    <a:pt x="439" y="1334"/>
                  </a:lnTo>
                  <a:lnTo>
                    <a:pt x="436" y="1360"/>
                  </a:lnTo>
                  <a:lnTo>
                    <a:pt x="434" y="1384"/>
                  </a:lnTo>
                  <a:lnTo>
                    <a:pt x="432" y="1401"/>
                  </a:lnTo>
                  <a:lnTo>
                    <a:pt x="432" y="1413"/>
                  </a:lnTo>
                  <a:lnTo>
                    <a:pt x="432" y="1417"/>
                  </a:lnTo>
                  <a:lnTo>
                    <a:pt x="432" y="1445"/>
                  </a:lnTo>
                  <a:lnTo>
                    <a:pt x="429" y="1475"/>
                  </a:lnTo>
                  <a:lnTo>
                    <a:pt x="423" y="1506"/>
                  </a:lnTo>
                  <a:lnTo>
                    <a:pt x="415" y="1538"/>
                  </a:lnTo>
                  <a:lnTo>
                    <a:pt x="405" y="1568"/>
                  </a:lnTo>
                  <a:lnTo>
                    <a:pt x="394" y="1598"/>
                  </a:lnTo>
                  <a:lnTo>
                    <a:pt x="383" y="1626"/>
                  </a:lnTo>
                  <a:lnTo>
                    <a:pt x="372" y="1653"/>
                  </a:lnTo>
                  <a:lnTo>
                    <a:pt x="361" y="1678"/>
                  </a:lnTo>
                  <a:lnTo>
                    <a:pt x="351" y="1699"/>
                  </a:lnTo>
                  <a:lnTo>
                    <a:pt x="342" y="1716"/>
                  </a:lnTo>
                  <a:lnTo>
                    <a:pt x="335" y="1730"/>
                  </a:lnTo>
                  <a:lnTo>
                    <a:pt x="331" y="1737"/>
                  </a:lnTo>
                  <a:lnTo>
                    <a:pt x="329" y="1741"/>
                  </a:lnTo>
                  <a:lnTo>
                    <a:pt x="312" y="1770"/>
                  </a:lnTo>
                  <a:lnTo>
                    <a:pt x="296" y="1799"/>
                  </a:lnTo>
                  <a:lnTo>
                    <a:pt x="283" y="1826"/>
                  </a:lnTo>
                  <a:lnTo>
                    <a:pt x="273" y="1849"/>
                  </a:lnTo>
                  <a:lnTo>
                    <a:pt x="265" y="1870"/>
                  </a:lnTo>
                  <a:lnTo>
                    <a:pt x="260" y="1886"/>
                  </a:lnTo>
                  <a:lnTo>
                    <a:pt x="257" y="1897"/>
                  </a:lnTo>
                  <a:lnTo>
                    <a:pt x="256" y="1903"/>
                  </a:lnTo>
                  <a:lnTo>
                    <a:pt x="256" y="1914"/>
                  </a:lnTo>
                  <a:lnTo>
                    <a:pt x="257" y="1929"/>
                  </a:lnTo>
                  <a:lnTo>
                    <a:pt x="259" y="1944"/>
                  </a:lnTo>
                  <a:lnTo>
                    <a:pt x="259" y="1959"/>
                  </a:lnTo>
                  <a:lnTo>
                    <a:pt x="260" y="1971"/>
                  </a:lnTo>
                  <a:lnTo>
                    <a:pt x="261" y="1980"/>
                  </a:lnTo>
                  <a:lnTo>
                    <a:pt x="261" y="1982"/>
                  </a:lnTo>
                  <a:lnTo>
                    <a:pt x="260" y="2032"/>
                  </a:lnTo>
                  <a:lnTo>
                    <a:pt x="259" y="2043"/>
                  </a:lnTo>
                  <a:lnTo>
                    <a:pt x="256" y="2057"/>
                  </a:lnTo>
                  <a:lnTo>
                    <a:pt x="254" y="2076"/>
                  </a:lnTo>
                  <a:lnTo>
                    <a:pt x="253" y="2093"/>
                  </a:lnTo>
                  <a:lnTo>
                    <a:pt x="253" y="2108"/>
                  </a:lnTo>
                  <a:lnTo>
                    <a:pt x="254" y="2139"/>
                  </a:lnTo>
                  <a:lnTo>
                    <a:pt x="255" y="2163"/>
                  </a:lnTo>
                  <a:lnTo>
                    <a:pt x="254" y="2182"/>
                  </a:lnTo>
                  <a:lnTo>
                    <a:pt x="253" y="2195"/>
                  </a:lnTo>
                  <a:lnTo>
                    <a:pt x="250" y="2204"/>
                  </a:lnTo>
                  <a:lnTo>
                    <a:pt x="249" y="2210"/>
                  </a:lnTo>
                  <a:lnTo>
                    <a:pt x="246" y="2213"/>
                  </a:lnTo>
                  <a:lnTo>
                    <a:pt x="244" y="2214"/>
                  </a:lnTo>
                  <a:lnTo>
                    <a:pt x="241" y="2213"/>
                  </a:lnTo>
                  <a:lnTo>
                    <a:pt x="240" y="2213"/>
                  </a:lnTo>
                  <a:lnTo>
                    <a:pt x="240" y="2211"/>
                  </a:lnTo>
                  <a:lnTo>
                    <a:pt x="234" y="2208"/>
                  </a:lnTo>
                  <a:lnTo>
                    <a:pt x="229" y="2199"/>
                  </a:lnTo>
                  <a:lnTo>
                    <a:pt x="223" y="2186"/>
                  </a:lnTo>
                  <a:lnTo>
                    <a:pt x="218" y="2168"/>
                  </a:lnTo>
                  <a:lnTo>
                    <a:pt x="214" y="2152"/>
                  </a:lnTo>
                  <a:lnTo>
                    <a:pt x="209" y="2135"/>
                  </a:lnTo>
                  <a:lnTo>
                    <a:pt x="207" y="2121"/>
                  </a:lnTo>
                  <a:lnTo>
                    <a:pt x="206" y="2113"/>
                  </a:lnTo>
                  <a:lnTo>
                    <a:pt x="205" y="2109"/>
                  </a:lnTo>
                  <a:lnTo>
                    <a:pt x="205" y="2124"/>
                  </a:lnTo>
                  <a:lnTo>
                    <a:pt x="206" y="2142"/>
                  </a:lnTo>
                  <a:lnTo>
                    <a:pt x="206" y="2165"/>
                  </a:lnTo>
                  <a:lnTo>
                    <a:pt x="206" y="2187"/>
                  </a:lnTo>
                  <a:lnTo>
                    <a:pt x="205" y="2209"/>
                  </a:lnTo>
                  <a:lnTo>
                    <a:pt x="202" y="2229"/>
                  </a:lnTo>
                  <a:lnTo>
                    <a:pt x="197" y="2245"/>
                  </a:lnTo>
                  <a:lnTo>
                    <a:pt x="190" y="2255"/>
                  </a:lnTo>
                  <a:lnTo>
                    <a:pt x="185" y="2258"/>
                  </a:lnTo>
                  <a:lnTo>
                    <a:pt x="180" y="2258"/>
                  </a:lnTo>
                  <a:lnTo>
                    <a:pt x="175" y="2253"/>
                  </a:lnTo>
                  <a:lnTo>
                    <a:pt x="171" y="2248"/>
                  </a:lnTo>
                  <a:lnTo>
                    <a:pt x="169" y="2241"/>
                  </a:lnTo>
                  <a:lnTo>
                    <a:pt x="168" y="2235"/>
                  </a:lnTo>
                  <a:lnTo>
                    <a:pt x="166" y="2230"/>
                  </a:lnTo>
                  <a:lnTo>
                    <a:pt x="165" y="2194"/>
                  </a:lnTo>
                  <a:lnTo>
                    <a:pt x="164" y="2165"/>
                  </a:lnTo>
                  <a:lnTo>
                    <a:pt x="163" y="2142"/>
                  </a:lnTo>
                  <a:lnTo>
                    <a:pt x="161" y="2126"/>
                  </a:lnTo>
                  <a:lnTo>
                    <a:pt x="159" y="2115"/>
                  </a:lnTo>
                  <a:lnTo>
                    <a:pt x="158" y="2109"/>
                  </a:lnTo>
                  <a:lnTo>
                    <a:pt x="156" y="2105"/>
                  </a:lnTo>
                  <a:lnTo>
                    <a:pt x="155" y="2105"/>
                  </a:lnTo>
                  <a:lnTo>
                    <a:pt x="154" y="2105"/>
                  </a:lnTo>
                  <a:lnTo>
                    <a:pt x="153" y="2108"/>
                  </a:lnTo>
                  <a:lnTo>
                    <a:pt x="153" y="2109"/>
                  </a:lnTo>
                  <a:lnTo>
                    <a:pt x="153" y="2110"/>
                  </a:lnTo>
                  <a:lnTo>
                    <a:pt x="149" y="2155"/>
                  </a:lnTo>
                  <a:lnTo>
                    <a:pt x="144" y="2190"/>
                  </a:lnTo>
                  <a:lnTo>
                    <a:pt x="140" y="2219"/>
                  </a:lnTo>
                  <a:lnTo>
                    <a:pt x="136" y="2240"/>
                  </a:lnTo>
                  <a:lnTo>
                    <a:pt x="131" y="2253"/>
                  </a:lnTo>
                  <a:lnTo>
                    <a:pt x="124" y="2261"/>
                  </a:lnTo>
                  <a:lnTo>
                    <a:pt x="118" y="2263"/>
                  </a:lnTo>
                  <a:lnTo>
                    <a:pt x="111" y="2262"/>
                  </a:lnTo>
                  <a:lnTo>
                    <a:pt x="107" y="2256"/>
                  </a:lnTo>
                  <a:lnTo>
                    <a:pt x="105" y="2245"/>
                  </a:lnTo>
                  <a:lnTo>
                    <a:pt x="103" y="2230"/>
                  </a:lnTo>
                  <a:lnTo>
                    <a:pt x="102" y="2210"/>
                  </a:lnTo>
                  <a:lnTo>
                    <a:pt x="103" y="2190"/>
                  </a:lnTo>
                  <a:lnTo>
                    <a:pt x="103" y="2170"/>
                  </a:lnTo>
                  <a:lnTo>
                    <a:pt x="105" y="2149"/>
                  </a:lnTo>
                  <a:lnTo>
                    <a:pt x="106" y="2131"/>
                  </a:lnTo>
                  <a:lnTo>
                    <a:pt x="107" y="2117"/>
                  </a:lnTo>
                  <a:lnTo>
                    <a:pt x="108" y="2107"/>
                  </a:lnTo>
                  <a:lnTo>
                    <a:pt x="108" y="2103"/>
                  </a:lnTo>
                  <a:lnTo>
                    <a:pt x="99" y="2134"/>
                  </a:lnTo>
                  <a:lnTo>
                    <a:pt x="90" y="2157"/>
                  </a:lnTo>
                  <a:lnTo>
                    <a:pt x="81" y="2176"/>
                  </a:lnTo>
                  <a:lnTo>
                    <a:pt x="74" y="2189"/>
                  </a:lnTo>
                  <a:lnTo>
                    <a:pt x="69" y="2198"/>
                  </a:lnTo>
                  <a:lnTo>
                    <a:pt x="64" y="2204"/>
                  </a:lnTo>
                  <a:lnTo>
                    <a:pt x="62" y="2206"/>
                  </a:lnTo>
                  <a:lnTo>
                    <a:pt x="60" y="2208"/>
                  </a:lnTo>
                  <a:lnTo>
                    <a:pt x="51" y="2213"/>
                  </a:lnTo>
                  <a:lnTo>
                    <a:pt x="43" y="2214"/>
                  </a:lnTo>
                  <a:lnTo>
                    <a:pt x="38" y="2210"/>
                  </a:lnTo>
                  <a:lnTo>
                    <a:pt x="36" y="2203"/>
                  </a:lnTo>
                  <a:lnTo>
                    <a:pt x="36" y="2194"/>
                  </a:lnTo>
                  <a:lnTo>
                    <a:pt x="37" y="2183"/>
                  </a:lnTo>
                  <a:lnTo>
                    <a:pt x="39" y="2171"/>
                  </a:lnTo>
                  <a:lnTo>
                    <a:pt x="42" y="2160"/>
                  </a:lnTo>
                  <a:lnTo>
                    <a:pt x="46" y="2149"/>
                  </a:lnTo>
                  <a:lnTo>
                    <a:pt x="48" y="2140"/>
                  </a:lnTo>
                  <a:lnTo>
                    <a:pt x="51" y="2134"/>
                  </a:lnTo>
                  <a:lnTo>
                    <a:pt x="62" y="2102"/>
                  </a:lnTo>
                  <a:lnTo>
                    <a:pt x="69" y="2076"/>
                  </a:lnTo>
                  <a:lnTo>
                    <a:pt x="75" y="2055"/>
                  </a:lnTo>
                  <a:lnTo>
                    <a:pt x="80" y="2038"/>
                  </a:lnTo>
                  <a:lnTo>
                    <a:pt x="83" y="2025"/>
                  </a:lnTo>
                  <a:lnTo>
                    <a:pt x="84" y="2017"/>
                  </a:lnTo>
                  <a:lnTo>
                    <a:pt x="84" y="2013"/>
                  </a:lnTo>
                  <a:lnTo>
                    <a:pt x="84" y="2011"/>
                  </a:lnTo>
                  <a:lnTo>
                    <a:pt x="69" y="2038"/>
                  </a:lnTo>
                  <a:lnTo>
                    <a:pt x="55" y="2059"/>
                  </a:lnTo>
                  <a:lnTo>
                    <a:pt x="43" y="2072"/>
                  </a:lnTo>
                  <a:lnTo>
                    <a:pt x="32" y="2082"/>
                  </a:lnTo>
                  <a:lnTo>
                    <a:pt x="23" y="2087"/>
                  </a:lnTo>
                  <a:lnTo>
                    <a:pt x="17" y="2089"/>
                  </a:lnTo>
                  <a:lnTo>
                    <a:pt x="12" y="2091"/>
                  </a:lnTo>
                  <a:lnTo>
                    <a:pt x="11" y="2091"/>
                  </a:lnTo>
                  <a:lnTo>
                    <a:pt x="4" y="2085"/>
                  </a:lnTo>
                  <a:lnTo>
                    <a:pt x="0" y="2076"/>
                  </a:lnTo>
                  <a:lnTo>
                    <a:pt x="0" y="2064"/>
                  </a:lnTo>
                  <a:lnTo>
                    <a:pt x="4" y="2049"/>
                  </a:lnTo>
                  <a:lnTo>
                    <a:pt x="11" y="2032"/>
                  </a:lnTo>
                  <a:lnTo>
                    <a:pt x="20" y="2013"/>
                  </a:lnTo>
                  <a:lnTo>
                    <a:pt x="30" y="1995"/>
                  </a:lnTo>
                  <a:lnTo>
                    <a:pt x="42" y="1975"/>
                  </a:lnTo>
                  <a:lnTo>
                    <a:pt x="54" y="1955"/>
                  </a:lnTo>
                  <a:lnTo>
                    <a:pt x="67" y="1937"/>
                  </a:lnTo>
                  <a:lnTo>
                    <a:pt x="79" y="1919"/>
                  </a:lnTo>
                  <a:lnTo>
                    <a:pt x="91" y="1905"/>
                  </a:lnTo>
                  <a:lnTo>
                    <a:pt x="106" y="1886"/>
                  </a:lnTo>
                  <a:lnTo>
                    <a:pt x="120" y="1868"/>
                  </a:lnTo>
                  <a:lnTo>
                    <a:pt x="133" y="1848"/>
                  </a:lnTo>
                  <a:lnTo>
                    <a:pt x="144" y="1831"/>
                  </a:lnTo>
                  <a:lnTo>
                    <a:pt x="152" y="1815"/>
                  </a:lnTo>
                  <a:lnTo>
                    <a:pt x="156" y="1801"/>
                  </a:lnTo>
                  <a:lnTo>
                    <a:pt x="160" y="1784"/>
                  </a:lnTo>
                  <a:lnTo>
                    <a:pt x="163" y="1764"/>
                  </a:lnTo>
                  <a:lnTo>
                    <a:pt x="166" y="1742"/>
                  </a:lnTo>
                  <a:lnTo>
                    <a:pt x="169" y="1721"/>
                  </a:lnTo>
                  <a:lnTo>
                    <a:pt x="171" y="1700"/>
                  </a:lnTo>
                  <a:lnTo>
                    <a:pt x="174" y="1682"/>
                  </a:lnTo>
                  <a:lnTo>
                    <a:pt x="175" y="1667"/>
                  </a:lnTo>
                  <a:lnTo>
                    <a:pt x="176" y="1658"/>
                  </a:lnTo>
                  <a:lnTo>
                    <a:pt x="176" y="1655"/>
                  </a:lnTo>
                  <a:lnTo>
                    <a:pt x="179" y="1609"/>
                  </a:lnTo>
                  <a:lnTo>
                    <a:pt x="182" y="1570"/>
                  </a:lnTo>
                  <a:lnTo>
                    <a:pt x="188" y="1535"/>
                  </a:lnTo>
                  <a:lnTo>
                    <a:pt x="195" y="1507"/>
                  </a:lnTo>
                  <a:lnTo>
                    <a:pt x="201" y="1485"/>
                  </a:lnTo>
                  <a:lnTo>
                    <a:pt x="207" y="1467"/>
                  </a:lnTo>
                  <a:lnTo>
                    <a:pt x="212" y="1455"/>
                  </a:lnTo>
                  <a:lnTo>
                    <a:pt x="214" y="1448"/>
                  </a:lnTo>
                  <a:lnTo>
                    <a:pt x="216" y="1445"/>
                  </a:lnTo>
                  <a:lnTo>
                    <a:pt x="232" y="1417"/>
                  </a:lnTo>
                  <a:lnTo>
                    <a:pt x="245" y="1385"/>
                  </a:lnTo>
                  <a:lnTo>
                    <a:pt x="256" y="1352"/>
                  </a:lnTo>
                  <a:lnTo>
                    <a:pt x="265" y="1317"/>
                  </a:lnTo>
                  <a:lnTo>
                    <a:pt x="272" y="1284"/>
                  </a:lnTo>
                  <a:lnTo>
                    <a:pt x="278" y="1252"/>
                  </a:lnTo>
                  <a:lnTo>
                    <a:pt x="282" y="1223"/>
                  </a:lnTo>
                  <a:lnTo>
                    <a:pt x="286" y="1199"/>
                  </a:lnTo>
                  <a:lnTo>
                    <a:pt x="288" y="1180"/>
                  </a:lnTo>
                  <a:lnTo>
                    <a:pt x="288" y="1168"/>
                  </a:lnTo>
                  <a:lnTo>
                    <a:pt x="290" y="1164"/>
                  </a:lnTo>
                  <a:lnTo>
                    <a:pt x="292" y="854"/>
                  </a:lnTo>
                  <a:lnTo>
                    <a:pt x="298" y="814"/>
                  </a:lnTo>
                  <a:lnTo>
                    <a:pt x="307" y="780"/>
                  </a:lnTo>
                  <a:lnTo>
                    <a:pt x="318" y="750"/>
                  </a:lnTo>
                  <a:lnTo>
                    <a:pt x="333" y="726"/>
                  </a:lnTo>
                  <a:lnTo>
                    <a:pt x="347" y="705"/>
                  </a:lnTo>
                  <a:lnTo>
                    <a:pt x="363" y="688"/>
                  </a:lnTo>
                  <a:lnTo>
                    <a:pt x="381" y="674"/>
                  </a:lnTo>
                  <a:lnTo>
                    <a:pt x="397" y="663"/>
                  </a:lnTo>
                  <a:lnTo>
                    <a:pt x="413" y="654"/>
                  </a:lnTo>
                  <a:lnTo>
                    <a:pt x="427" y="649"/>
                  </a:lnTo>
                  <a:lnTo>
                    <a:pt x="441" y="644"/>
                  </a:lnTo>
                  <a:lnTo>
                    <a:pt x="453" y="642"/>
                  </a:lnTo>
                  <a:lnTo>
                    <a:pt x="462" y="641"/>
                  </a:lnTo>
                  <a:lnTo>
                    <a:pt x="467" y="641"/>
                  </a:lnTo>
                  <a:lnTo>
                    <a:pt x="469" y="641"/>
                  </a:lnTo>
                  <a:lnTo>
                    <a:pt x="512" y="633"/>
                  </a:lnTo>
                  <a:lnTo>
                    <a:pt x="548" y="623"/>
                  </a:lnTo>
                  <a:lnTo>
                    <a:pt x="578" y="614"/>
                  </a:lnTo>
                  <a:lnTo>
                    <a:pt x="600" y="604"/>
                  </a:lnTo>
                  <a:lnTo>
                    <a:pt x="618" y="595"/>
                  </a:lnTo>
                  <a:lnTo>
                    <a:pt x="631" y="585"/>
                  </a:lnTo>
                  <a:lnTo>
                    <a:pt x="639" y="578"/>
                  </a:lnTo>
                  <a:lnTo>
                    <a:pt x="646" y="572"/>
                  </a:lnTo>
                  <a:lnTo>
                    <a:pt x="648" y="568"/>
                  </a:lnTo>
                  <a:lnTo>
                    <a:pt x="649" y="567"/>
                  </a:lnTo>
                  <a:lnTo>
                    <a:pt x="658" y="548"/>
                  </a:lnTo>
                  <a:lnTo>
                    <a:pt x="664" y="530"/>
                  </a:lnTo>
                  <a:lnTo>
                    <a:pt x="668" y="509"/>
                  </a:lnTo>
                  <a:lnTo>
                    <a:pt x="668" y="488"/>
                  </a:lnTo>
                  <a:lnTo>
                    <a:pt x="668" y="469"/>
                  </a:lnTo>
                  <a:lnTo>
                    <a:pt x="666" y="452"/>
                  </a:lnTo>
                  <a:lnTo>
                    <a:pt x="665" y="439"/>
                  </a:lnTo>
                  <a:lnTo>
                    <a:pt x="663" y="430"/>
                  </a:lnTo>
                  <a:lnTo>
                    <a:pt x="663" y="426"/>
                  </a:lnTo>
                  <a:lnTo>
                    <a:pt x="652" y="414"/>
                  </a:lnTo>
                  <a:lnTo>
                    <a:pt x="643" y="401"/>
                  </a:lnTo>
                  <a:lnTo>
                    <a:pt x="636" y="384"/>
                  </a:lnTo>
                  <a:lnTo>
                    <a:pt x="631" y="370"/>
                  </a:lnTo>
                  <a:lnTo>
                    <a:pt x="627" y="356"/>
                  </a:lnTo>
                  <a:lnTo>
                    <a:pt x="625" y="348"/>
                  </a:lnTo>
                  <a:lnTo>
                    <a:pt x="625" y="344"/>
                  </a:lnTo>
                  <a:lnTo>
                    <a:pt x="607" y="328"/>
                  </a:lnTo>
                  <a:lnTo>
                    <a:pt x="596" y="312"/>
                  </a:lnTo>
                  <a:lnTo>
                    <a:pt x="590" y="296"/>
                  </a:lnTo>
                  <a:lnTo>
                    <a:pt x="588" y="281"/>
                  </a:lnTo>
                  <a:lnTo>
                    <a:pt x="589" y="269"/>
                  </a:lnTo>
                  <a:lnTo>
                    <a:pt x="594" y="260"/>
                  </a:lnTo>
                  <a:lnTo>
                    <a:pt x="601" y="258"/>
                  </a:lnTo>
                  <a:lnTo>
                    <a:pt x="606" y="258"/>
                  </a:lnTo>
                  <a:lnTo>
                    <a:pt x="610" y="256"/>
                  </a:lnTo>
                  <a:lnTo>
                    <a:pt x="612" y="255"/>
                  </a:lnTo>
                  <a:lnTo>
                    <a:pt x="614" y="254"/>
                  </a:lnTo>
                  <a:lnTo>
                    <a:pt x="615" y="251"/>
                  </a:lnTo>
                  <a:lnTo>
                    <a:pt x="616" y="249"/>
                  </a:lnTo>
                  <a:lnTo>
                    <a:pt x="616" y="248"/>
                  </a:lnTo>
                  <a:lnTo>
                    <a:pt x="616" y="245"/>
                  </a:lnTo>
                  <a:lnTo>
                    <a:pt x="615" y="245"/>
                  </a:lnTo>
                  <a:lnTo>
                    <a:pt x="615" y="244"/>
                  </a:lnTo>
                  <a:lnTo>
                    <a:pt x="612" y="206"/>
                  </a:lnTo>
                  <a:lnTo>
                    <a:pt x="614" y="171"/>
                  </a:lnTo>
                  <a:lnTo>
                    <a:pt x="620" y="141"/>
                  </a:lnTo>
                  <a:lnTo>
                    <a:pt x="628" y="115"/>
                  </a:lnTo>
                  <a:lnTo>
                    <a:pt x="639" y="91"/>
                  </a:lnTo>
                  <a:lnTo>
                    <a:pt x="653" y="72"/>
                  </a:lnTo>
                  <a:lnTo>
                    <a:pt x="669" y="56"/>
                  </a:lnTo>
                  <a:lnTo>
                    <a:pt x="685" y="41"/>
                  </a:lnTo>
                  <a:lnTo>
                    <a:pt x="702" y="30"/>
                  </a:lnTo>
                  <a:lnTo>
                    <a:pt x="718" y="21"/>
                  </a:lnTo>
                  <a:lnTo>
                    <a:pt x="735" y="14"/>
                  </a:lnTo>
                  <a:lnTo>
                    <a:pt x="750" y="9"/>
                  </a:lnTo>
                  <a:lnTo>
                    <a:pt x="764" y="5"/>
                  </a:lnTo>
                  <a:lnTo>
                    <a:pt x="776" y="3"/>
                  </a:lnTo>
                  <a:lnTo>
                    <a:pt x="785" y="1"/>
                  </a:lnTo>
                  <a:lnTo>
                    <a:pt x="791" y="0"/>
                  </a:lnTo>
                  <a:lnTo>
                    <a:pt x="792" y="0"/>
                  </a:lnTo>
                  <a:close/>
                </a:path>
              </a:pathLst>
            </a:custGeom>
            <a:noFill/>
            <a:ln w="12700">
              <a:solidFill>
                <a:schemeClr val="tx1"/>
              </a:solidFill>
              <a:prstDash val="solid"/>
              <a:round/>
              <a:headEnd/>
              <a:tailEnd/>
            </a:ln>
          </p:spPr>
          <p:txBody>
            <a:bodyPr vert="horz" wrap="square" lIns="63500" tIns="31751" rIns="63500" bIns="31751" numCol="1" anchor="t" anchorCtr="0" compatLnSpc="1">
              <a:prstTxWarp prst="textNoShape">
                <a:avLst/>
              </a:prstTxWarp>
            </a:bodyPr>
            <a:lstStyle/>
            <a:p>
              <a:pPr marL="0" marR="0" lvl="0" indent="0" algn="l" defTabSz="634859" rtl="0" eaLnBrk="1" fontAlgn="auto" latinLnBrk="0" hangingPunct="1">
                <a:lnSpc>
                  <a:spcPct val="100000"/>
                </a:lnSpc>
                <a:spcBef>
                  <a:spcPts val="0"/>
                </a:spcBef>
                <a:spcAft>
                  <a:spcPts val="0"/>
                </a:spcAft>
                <a:buClrTx/>
                <a:buSzTx/>
                <a:buFontTx/>
                <a:buNone/>
                <a:tabLst/>
                <a:defRPr/>
              </a:pPr>
              <a:endParaRPr kumimoji="0" lang="en-US" sz="1251"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grpSp>
      <p:sp>
        <p:nvSpPr>
          <p:cNvPr id="33" name="TextBox 32">
            <a:extLst>
              <a:ext uri="{FF2B5EF4-FFF2-40B4-BE49-F238E27FC236}">
                <a16:creationId xmlns:a16="http://schemas.microsoft.com/office/drawing/2014/main" id="{FD7E1DD0-B561-3EC8-9B56-016304AA935D}"/>
              </a:ext>
            </a:extLst>
          </p:cNvPr>
          <p:cNvSpPr txBox="1"/>
          <p:nvPr/>
        </p:nvSpPr>
        <p:spPr>
          <a:xfrm>
            <a:off x="3629464" y="1276070"/>
            <a:ext cx="1724440" cy="861967"/>
          </a:xfrm>
          <a:prstGeom prst="rect">
            <a:avLst/>
          </a:prstGeom>
          <a:noFill/>
          <a:ln>
            <a:noFill/>
          </a:ln>
        </p:spPr>
        <p:txBody>
          <a:bodyPr wrap="square" rtlCol="0">
            <a:spAutoFit/>
          </a:bodyPr>
          <a:lstStyle/>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1200" cap="none" spc="0" normalizeH="0" baseline="0" noProof="0" dirty="0">
                <a:ln>
                  <a:noFill/>
                </a:ln>
                <a:solidFill>
                  <a:prstClr val="black"/>
                </a:solidFill>
                <a:effectLst/>
                <a:uLnTx/>
                <a:uFillTx/>
                <a:latin typeface="Calibri" panose="020F0502020204030204"/>
                <a:ea typeface="+mn-ea"/>
                <a:cs typeface="+mn-cs"/>
              </a:rPr>
              <a:t>Niraparib +</a:t>
            </a:r>
          </a:p>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1200" cap="none" spc="0" normalizeH="0" baseline="0" noProof="0" dirty="0">
                <a:ln>
                  <a:noFill/>
                </a:ln>
                <a:solidFill>
                  <a:prstClr val="black"/>
                </a:solidFill>
                <a:effectLst/>
                <a:uLnTx/>
                <a:uFillTx/>
                <a:latin typeface="Calibri" panose="020F0502020204030204"/>
                <a:ea typeface="+mn-ea"/>
                <a:cs typeface="+mn-cs"/>
              </a:rPr>
              <a:t>AAP</a:t>
            </a:r>
          </a:p>
          <a:p>
            <a:pPr marL="0" marR="0" lvl="0" indent="0" algn="ctr" defTabSz="906876" rtl="0" eaLnBrk="1" fontAlgn="auto" latinLnBrk="0" hangingPunct="1">
              <a:lnSpc>
                <a:spcPct val="100000"/>
              </a:lnSpc>
              <a:spcBef>
                <a:spcPts val="0"/>
              </a:spcBef>
              <a:spcAft>
                <a:spcPts val="417"/>
              </a:spcAft>
              <a:buClrTx/>
              <a:buSzTx/>
              <a:buFontTx/>
              <a:buNone/>
              <a:tabLst/>
              <a:defRPr/>
            </a:pPr>
            <a:r>
              <a:rPr kumimoji="0" lang="en-US" sz="1667" b="1" i="0" u="none" strike="noStrike" kern="1200" cap="none" spc="0" normalizeH="0" baseline="0" noProof="0" dirty="0">
                <a:ln>
                  <a:noFill/>
                </a:ln>
                <a:solidFill>
                  <a:prstClr val="black">
                    <a:lumMod val="50000"/>
                    <a:lumOff val="50000"/>
                  </a:prstClr>
                </a:solidFill>
                <a:effectLst/>
                <a:uLnTx/>
                <a:uFillTx/>
                <a:latin typeface="Calibri"/>
                <a:ea typeface="+mn-ea"/>
                <a:cs typeface="+mn-cs"/>
              </a:rPr>
              <a:t>N = 348</a:t>
            </a:r>
          </a:p>
        </p:txBody>
      </p:sp>
      <p:sp>
        <p:nvSpPr>
          <p:cNvPr id="34" name="TextBox 33">
            <a:extLst>
              <a:ext uri="{FF2B5EF4-FFF2-40B4-BE49-F238E27FC236}">
                <a16:creationId xmlns:a16="http://schemas.microsoft.com/office/drawing/2014/main" id="{386F1721-5AC9-9839-9FAF-8E26016CA420}"/>
              </a:ext>
            </a:extLst>
          </p:cNvPr>
          <p:cNvSpPr txBox="1"/>
          <p:nvPr/>
        </p:nvSpPr>
        <p:spPr>
          <a:xfrm>
            <a:off x="6139950" y="1115834"/>
            <a:ext cx="1550557" cy="913263"/>
          </a:xfrm>
          <a:prstGeom prst="rect">
            <a:avLst/>
          </a:prstGeom>
          <a:noFill/>
          <a:ln>
            <a:noFill/>
          </a:ln>
        </p:spPr>
        <p:txBody>
          <a:bodyPr wrap="square" rtlCol="0">
            <a:spAutoFit/>
          </a:bodyPr>
          <a:lstStyle/>
          <a:p>
            <a:pPr marL="0" marR="0" lvl="0" indent="0" algn="ctr" defTabSz="906876" rtl="0" eaLnBrk="1" fontAlgn="auto" latinLnBrk="0" hangingPunct="1">
              <a:lnSpc>
                <a:spcPct val="100000"/>
              </a:lnSpc>
              <a:spcBef>
                <a:spcPts val="0"/>
              </a:spcBef>
              <a:spcAft>
                <a:spcPts val="417"/>
              </a:spcAft>
              <a:buClrTx/>
              <a:buSzTx/>
              <a:buFontTx/>
              <a:buNone/>
              <a:tabLst/>
              <a:defRPr/>
            </a:pPr>
            <a:br>
              <a:rPr kumimoji="0" lang="en-US" sz="1667" b="1" i="1" u="none" strike="noStrike" kern="1200" cap="none" spc="0" normalizeH="0" baseline="0" noProof="0" dirty="0">
                <a:ln>
                  <a:noFill/>
                </a:ln>
                <a:solidFill>
                  <a:prstClr val="black"/>
                </a:solidFill>
                <a:effectLst/>
                <a:uLnTx/>
                <a:uFillTx/>
                <a:latin typeface="Calibri"/>
                <a:ea typeface="+mn-ea"/>
                <a:cs typeface="+mn-cs"/>
              </a:rPr>
            </a:br>
            <a:r>
              <a:rPr kumimoji="0" lang="en-US" sz="1667" b="1" i="1" u="none" strike="noStrike" kern="1200" cap="none" spc="0" normalizeH="0" baseline="0" noProof="0" dirty="0">
                <a:ln>
                  <a:noFill/>
                </a:ln>
                <a:solidFill>
                  <a:prstClr val="black"/>
                </a:solidFill>
                <a:effectLst/>
                <a:uLnTx/>
                <a:uFillTx/>
                <a:latin typeface="Calibri"/>
                <a:ea typeface="+mn-ea"/>
                <a:cs typeface="+mn-cs"/>
              </a:rPr>
              <a:t>Placebo + AAP</a:t>
            </a:r>
          </a:p>
          <a:p>
            <a:pPr marL="0" marR="0" lvl="0" indent="0" algn="ctr" defTabSz="906876" rtl="0" eaLnBrk="1" fontAlgn="auto" latinLnBrk="0" hangingPunct="1">
              <a:lnSpc>
                <a:spcPct val="100000"/>
              </a:lnSpc>
              <a:spcBef>
                <a:spcPts val="0"/>
              </a:spcBef>
              <a:spcAft>
                <a:spcPts val="417"/>
              </a:spcAft>
              <a:buClrTx/>
              <a:buSzTx/>
              <a:buFontTx/>
              <a:buNone/>
              <a:tabLst/>
              <a:defRPr/>
            </a:pPr>
            <a:r>
              <a:rPr kumimoji="0" lang="en-US" sz="1667" b="1" i="0" u="none" strike="noStrike" kern="1200" cap="none" spc="0" normalizeH="0" baseline="0" noProof="0" dirty="0">
                <a:ln>
                  <a:noFill/>
                </a:ln>
                <a:solidFill>
                  <a:prstClr val="black">
                    <a:lumMod val="50000"/>
                    <a:lumOff val="50000"/>
                  </a:prstClr>
                </a:solidFill>
                <a:effectLst/>
                <a:uLnTx/>
                <a:uFillTx/>
                <a:latin typeface="Calibri"/>
                <a:ea typeface="+mn-ea"/>
                <a:cs typeface="+mn-cs"/>
              </a:rPr>
              <a:t>N = 348</a:t>
            </a:r>
          </a:p>
        </p:txBody>
      </p:sp>
      <p:cxnSp>
        <p:nvCxnSpPr>
          <p:cNvPr id="35" name="Straight Connector 34">
            <a:extLst>
              <a:ext uri="{FF2B5EF4-FFF2-40B4-BE49-F238E27FC236}">
                <a16:creationId xmlns:a16="http://schemas.microsoft.com/office/drawing/2014/main" id="{F57CCE2F-9B1F-383A-2821-8A37229E2F39}"/>
              </a:ext>
            </a:extLst>
          </p:cNvPr>
          <p:cNvCxnSpPr>
            <a:cxnSpLocks/>
          </p:cNvCxnSpPr>
          <p:nvPr/>
        </p:nvCxnSpPr>
        <p:spPr>
          <a:xfrm>
            <a:off x="7734880" y="1179805"/>
            <a:ext cx="0" cy="3862231"/>
          </a:xfrm>
          <a:prstGeom prst="line">
            <a:avLst/>
          </a:prstGeom>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BD673170-F417-3BD8-4CEC-E552B08EE0D2}"/>
              </a:ext>
            </a:extLst>
          </p:cNvPr>
          <p:cNvSpPr/>
          <p:nvPr/>
        </p:nvSpPr>
        <p:spPr>
          <a:xfrm>
            <a:off x="4727644" y="2603969"/>
            <a:ext cx="1886187" cy="856735"/>
          </a:xfrm>
          <a:prstGeom prst="rect">
            <a:avLst/>
          </a:prstGeom>
          <a:noFill/>
          <a:ln w="12700" cap="flat" cmpd="sng" algn="ctr">
            <a:noFill/>
            <a:prstDash val="solid"/>
            <a:miter lim="800000"/>
          </a:ln>
          <a:effectLst/>
        </p:spPr>
        <p:txBody>
          <a:bodyPr rtlCol="0" anchor="ctr"/>
          <a:lstStyle/>
          <a:p>
            <a:pPr marL="0" marR="0" lvl="0" indent="0" algn="ctr" defTabSz="634884" rtl="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Median </a:t>
            </a:r>
            <a:r>
              <a:rPr kumimoji="0" lang="en-US" sz="1667" b="1" i="0" u="none" strike="noStrike" kern="0" cap="none" spc="0" normalizeH="0" baseline="0" noProof="0" dirty="0" err="1">
                <a:ln>
                  <a:noFill/>
                </a:ln>
                <a:solidFill>
                  <a:srgbClr val="70AD47"/>
                </a:solidFill>
                <a:effectLst/>
                <a:uLnTx/>
                <a:uFillTx/>
                <a:latin typeface="Calibri Light" panose="020F0302020204030204"/>
                <a:ea typeface="+mn-ea"/>
                <a:cs typeface="Arial" pitchFamily="34" charset="0"/>
              </a:rPr>
              <a:t>rPFS</a:t>
            </a:r>
            <a:r>
              <a:rPr kumimoji="0" lang="en-US" sz="1667" b="1" i="0"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 (ITT)</a:t>
            </a:r>
          </a:p>
        </p:txBody>
      </p:sp>
      <p:sp>
        <p:nvSpPr>
          <p:cNvPr id="44" name="TextBox 43">
            <a:extLst>
              <a:ext uri="{FF2B5EF4-FFF2-40B4-BE49-F238E27FC236}">
                <a16:creationId xmlns:a16="http://schemas.microsoft.com/office/drawing/2014/main" id="{2D825348-E25B-20EE-BB56-9BCBE3DAF8A9}"/>
              </a:ext>
            </a:extLst>
          </p:cNvPr>
          <p:cNvSpPr txBox="1"/>
          <p:nvPr/>
        </p:nvSpPr>
        <p:spPr>
          <a:xfrm>
            <a:off x="3726230" y="3128994"/>
            <a:ext cx="3894137" cy="451534"/>
          </a:xfrm>
          <a:prstGeom prst="rect">
            <a:avLst/>
          </a:prstGeom>
          <a:noFill/>
        </p:spPr>
        <p:txBody>
          <a:bodyPr wrap="square" lIns="0" rIns="0">
            <a:spAutoFit/>
          </a:bodyPr>
          <a:lstStyle/>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prstClr val="black"/>
                </a:solidFill>
                <a:effectLst/>
                <a:uLnTx/>
                <a:uFillTx/>
                <a:latin typeface="Calibri"/>
                <a:ea typeface="+mn-ea"/>
                <a:cs typeface="+mn-cs"/>
              </a:rPr>
              <a:t>HR 0.63 </a:t>
            </a:r>
          </a:p>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black"/>
                </a:solidFill>
                <a:effectLst/>
                <a:uLnTx/>
                <a:uFillTx/>
                <a:latin typeface="Calibri"/>
                <a:ea typeface="+mn-ea"/>
                <a:cs typeface="+mn-cs"/>
              </a:rPr>
              <a:t>(95% CI: 0.49, 0. 8), P &lt; 0.0001</a:t>
            </a:r>
          </a:p>
        </p:txBody>
      </p:sp>
      <p:sp>
        <p:nvSpPr>
          <p:cNvPr id="46" name="Rectangle: Rounded Corners 45">
            <a:extLst>
              <a:ext uri="{FF2B5EF4-FFF2-40B4-BE49-F238E27FC236}">
                <a16:creationId xmlns:a16="http://schemas.microsoft.com/office/drawing/2014/main" id="{B9294200-9199-07B2-C23E-768606A03C36}"/>
              </a:ext>
            </a:extLst>
          </p:cNvPr>
          <p:cNvSpPr/>
          <p:nvPr/>
        </p:nvSpPr>
        <p:spPr>
          <a:xfrm>
            <a:off x="3849792" y="2741812"/>
            <a:ext cx="975163" cy="625361"/>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NE</a:t>
            </a:r>
          </a:p>
        </p:txBody>
      </p:sp>
      <p:sp>
        <p:nvSpPr>
          <p:cNvPr id="48" name="Rectangle: Rounded Corners 47">
            <a:extLst>
              <a:ext uri="{FF2B5EF4-FFF2-40B4-BE49-F238E27FC236}">
                <a16:creationId xmlns:a16="http://schemas.microsoft.com/office/drawing/2014/main" id="{AEB3EF7A-4EC5-B9DB-6649-AE85BEA4BC76}"/>
              </a:ext>
            </a:extLst>
          </p:cNvPr>
          <p:cNvSpPr/>
          <p:nvPr/>
        </p:nvSpPr>
        <p:spPr>
          <a:xfrm>
            <a:off x="6525931" y="2730129"/>
            <a:ext cx="975163" cy="625361"/>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29.5 </a:t>
            </a:r>
            <a:r>
              <a:rPr kumimoji="0" lang="en-US" sz="1667"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mos</a:t>
            </a:r>
            <a:endParaRPr kumimoji="0" lang="en-US" sz="1667"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grpSp>
        <p:nvGrpSpPr>
          <p:cNvPr id="10" name="Group 9">
            <a:extLst>
              <a:ext uri="{FF2B5EF4-FFF2-40B4-BE49-F238E27FC236}">
                <a16:creationId xmlns:a16="http://schemas.microsoft.com/office/drawing/2014/main" id="{6AC4F46B-83C2-74DF-D6FC-5ECA4D0562A3}"/>
              </a:ext>
            </a:extLst>
          </p:cNvPr>
          <p:cNvGrpSpPr/>
          <p:nvPr/>
        </p:nvGrpSpPr>
        <p:grpSpPr>
          <a:xfrm>
            <a:off x="429897" y="3729838"/>
            <a:ext cx="2718567" cy="896508"/>
            <a:chOff x="326867" y="5049661"/>
            <a:chExt cx="3262279" cy="1075812"/>
          </a:xfrm>
        </p:grpSpPr>
        <p:sp>
          <p:nvSpPr>
            <p:cNvPr id="5" name="TextBox 4">
              <a:extLst>
                <a:ext uri="{FF2B5EF4-FFF2-40B4-BE49-F238E27FC236}">
                  <a16:creationId xmlns:a16="http://schemas.microsoft.com/office/drawing/2014/main" id="{E2889357-7376-B594-D6D4-4E7AC27D83F5}"/>
                </a:ext>
              </a:extLst>
            </p:cNvPr>
            <p:cNvSpPr txBox="1"/>
            <p:nvPr/>
          </p:nvSpPr>
          <p:spPr>
            <a:xfrm>
              <a:off x="686764" y="5497607"/>
              <a:ext cx="2902382" cy="627866"/>
            </a:xfrm>
            <a:prstGeom prst="rect">
              <a:avLst/>
            </a:prstGeom>
            <a:noFill/>
          </p:spPr>
          <p:txBody>
            <a:bodyPr wrap="square" rtlCol="0">
              <a:spAutoFit/>
            </a:bodyPr>
            <a:lstStyle/>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Primary: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rPFS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21" marR="0" lvl="0" indent="-285721" algn="l" defTabSz="91430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Secondary: OS </a:t>
              </a:r>
            </a:p>
          </p:txBody>
        </p:sp>
        <p:pic>
          <p:nvPicPr>
            <p:cNvPr id="8" name="Graphic 7" descr="Magnifying glass with solid fill">
              <a:extLst>
                <a:ext uri="{FF2B5EF4-FFF2-40B4-BE49-F238E27FC236}">
                  <a16:creationId xmlns:a16="http://schemas.microsoft.com/office/drawing/2014/main" id="{B7FCC148-2CED-4582-CCCC-22FFC7A936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867" y="5049661"/>
              <a:ext cx="521208" cy="521208"/>
            </a:xfrm>
            <a:prstGeom prst="rect">
              <a:avLst/>
            </a:prstGeom>
          </p:spPr>
        </p:pic>
        <p:sp>
          <p:nvSpPr>
            <p:cNvPr id="9" name="TextBox 8">
              <a:extLst>
                <a:ext uri="{FF2B5EF4-FFF2-40B4-BE49-F238E27FC236}">
                  <a16:creationId xmlns:a16="http://schemas.microsoft.com/office/drawing/2014/main" id="{CCAC2EB5-420C-06E7-3D6D-A85FE7D83FA4}"/>
                </a:ext>
              </a:extLst>
            </p:cNvPr>
            <p:cNvSpPr txBox="1"/>
            <p:nvPr/>
          </p:nvSpPr>
          <p:spPr>
            <a:xfrm>
              <a:off x="952817" y="5080541"/>
              <a:ext cx="1290661" cy="418655"/>
            </a:xfrm>
            <a:prstGeom prst="rect">
              <a:avLst/>
            </a:prstGeom>
            <a:noFill/>
          </p:spPr>
          <p:txBody>
            <a:bodyPr wrap="none" rtlCol="0">
              <a:spAutoFit/>
            </a:bodyPr>
            <a:lstStyle/>
            <a:p>
              <a:pPr marL="0" marR="0" lvl="0" indent="0" algn="l" defTabSz="91430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70AD47"/>
                  </a:solidFill>
                  <a:effectLst/>
                  <a:uLnTx/>
                  <a:uFillTx/>
                  <a:latin typeface="Calibri"/>
                  <a:ea typeface="+mn-ea"/>
                  <a:cs typeface="+mn-cs"/>
                </a:rPr>
                <a:t>Endpoints</a:t>
              </a:r>
            </a:p>
          </p:txBody>
        </p:sp>
      </p:grpSp>
      <p:sp>
        <p:nvSpPr>
          <p:cNvPr id="11" name="Rectangle 10">
            <a:extLst>
              <a:ext uri="{FF2B5EF4-FFF2-40B4-BE49-F238E27FC236}">
                <a16:creationId xmlns:a16="http://schemas.microsoft.com/office/drawing/2014/main" id="{7B50C95A-C99F-3F79-2999-3A7902F21BC8}"/>
              </a:ext>
            </a:extLst>
          </p:cNvPr>
          <p:cNvSpPr/>
          <p:nvPr/>
        </p:nvSpPr>
        <p:spPr>
          <a:xfrm>
            <a:off x="4850919" y="3616491"/>
            <a:ext cx="1870659" cy="480207"/>
          </a:xfrm>
          <a:prstGeom prst="rect">
            <a:avLst/>
          </a:prstGeom>
          <a:noFill/>
          <a:ln w="12700" cap="flat" cmpd="sng" algn="ctr">
            <a:noFill/>
            <a:prstDash val="solid"/>
            <a:miter lim="800000"/>
          </a:ln>
          <a:effectLst/>
        </p:spPr>
        <p:txBody>
          <a:bodyPr rtlCol="0" anchor="ctr"/>
          <a:lstStyle/>
          <a:p>
            <a:pPr marL="0" marR="0" lvl="0" indent="0" algn="l" defTabSz="634884" rtl="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Median OS (BRCA)</a:t>
            </a:r>
          </a:p>
          <a:p>
            <a:pPr marL="0" marR="0" lvl="0" indent="0" algn="ctr" defTabSz="634884" rtl="0" eaLnBrk="1" fontAlgn="auto" latinLnBrk="0" hangingPunct="1">
              <a:lnSpc>
                <a:spcPct val="100000"/>
              </a:lnSpc>
              <a:spcBef>
                <a:spcPts val="0"/>
              </a:spcBef>
              <a:spcAft>
                <a:spcPts val="0"/>
              </a:spcAft>
              <a:buClrTx/>
              <a:buSzTx/>
              <a:buFontTx/>
              <a:buNone/>
              <a:tabLst/>
              <a:defRPr/>
            </a:pPr>
            <a:r>
              <a:rPr kumimoji="0" lang="en-US" sz="1167" b="0" i="1" u="none" strike="noStrike" kern="0" cap="none" spc="0" normalizeH="0" baseline="0" noProof="0" dirty="0">
                <a:ln>
                  <a:noFill/>
                </a:ln>
                <a:solidFill>
                  <a:srgbClr val="70AD47"/>
                </a:solidFill>
                <a:effectLst/>
                <a:uLnTx/>
                <a:uFillTx/>
                <a:latin typeface="Calibri Light" panose="020F0302020204030204"/>
                <a:ea typeface="+mn-ea"/>
                <a:cs typeface="Arial" pitchFamily="34" charset="0"/>
              </a:rPr>
              <a:t>(immature)</a:t>
            </a:r>
          </a:p>
        </p:txBody>
      </p:sp>
      <p:sp>
        <p:nvSpPr>
          <p:cNvPr id="12" name="TextBox 11">
            <a:extLst>
              <a:ext uri="{FF2B5EF4-FFF2-40B4-BE49-F238E27FC236}">
                <a16:creationId xmlns:a16="http://schemas.microsoft.com/office/drawing/2014/main" id="{83224A3E-E6C9-3ABB-D6E1-FA5B74A90F03}"/>
              </a:ext>
            </a:extLst>
          </p:cNvPr>
          <p:cNvSpPr txBox="1"/>
          <p:nvPr/>
        </p:nvSpPr>
        <p:spPr>
          <a:xfrm>
            <a:off x="3723344" y="4010970"/>
            <a:ext cx="3894137" cy="451534"/>
          </a:xfrm>
          <a:prstGeom prst="rect">
            <a:avLst/>
          </a:prstGeom>
          <a:noFill/>
        </p:spPr>
        <p:txBody>
          <a:bodyPr wrap="square" lIns="0" rIns="0">
            <a:spAutoFit/>
          </a:bodyPr>
          <a:lstStyle/>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prstClr val="black"/>
                </a:solidFill>
                <a:effectLst/>
                <a:uLnTx/>
                <a:uFillTx/>
                <a:latin typeface="Calibri"/>
                <a:ea typeface="+mn-ea"/>
                <a:cs typeface="+mn-cs"/>
              </a:rPr>
              <a:t>HR 0.75 </a:t>
            </a:r>
          </a:p>
          <a:p>
            <a:pPr marL="0" marR="0" lvl="1" indent="0" algn="ctr" defTabSz="9068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black"/>
                </a:solidFill>
                <a:effectLst/>
                <a:uLnTx/>
                <a:uFillTx/>
                <a:latin typeface="Calibri"/>
                <a:ea typeface="+mn-ea"/>
                <a:cs typeface="+mn-cs"/>
              </a:rPr>
              <a:t>(95% CI: 0.51, 1.11), </a:t>
            </a:r>
            <a:r>
              <a:rPr kumimoji="0" lang="en-US" sz="1167" b="0" i="0" u="none" strike="noStrike" kern="1200" cap="none" spc="0" normalizeH="0" baseline="0" noProof="0" dirty="0">
                <a:ln>
                  <a:noFill/>
                </a:ln>
                <a:solidFill>
                  <a:srgbClr val="FF0000"/>
                </a:solidFill>
                <a:effectLst/>
                <a:uLnTx/>
                <a:uFillTx/>
                <a:latin typeface="Calibri"/>
                <a:ea typeface="+mn-ea"/>
                <a:cs typeface="+mn-cs"/>
              </a:rPr>
              <a:t>P = 0.15</a:t>
            </a:r>
          </a:p>
        </p:txBody>
      </p:sp>
      <p:sp>
        <p:nvSpPr>
          <p:cNvPr id="13" name="Rectangle: Rounded Corners 12">
            <a:extLst>
              <a:ext uri="{FF2B5EF4-FFF2-40B4-BE49-F238E27FC236}">
                <a16:creationId xmlns:a16="http://schemas.microsoft.com/office/drawing/2014/main" id="{67FE96A5-62E5-7C91-04AB-EA9F3393CDD0}"/>
              </a:ext>
            </a:extLst>
          </p:cNvPr>
          <p:cNvSpPr/>
          <p:nvPr/>
        </p:nvSpPr>
        <p:spPr>
          <a:xfrm>
            <a:off x="3849791" y="3646432"/>
            <a:ext cx="979231" cy="350520"/>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NE</a:t>
            </a:r>
          </a:p>
        </p:txBody>
      </p:sp>
      <p:sp>
        <p:nvSpPr>
          <p:cNvPr id="16" name="Rectangle: Rounded Corners 15">
            <a:extLst>
              <a:ext uri="{FF2B5EF4-FFF2-40B4-BE49-F238E27FC236}">
                <a16:creationId xmlns:a16="http://schemas.microsoft.com/office/drawing/2014/main" id="{FDE6D5D6-CD51-3F74-F82F-700109ECB002}"/>
              </a:ext>
            </a:extLst>
          </p:cNvPr>
          <p:cNvSpPr/>
          <p:nvPr/>
        </p:nvSpPr>
        <p:spPr>
          <a:xfrm>
            <a:off x="6597261" y="3627480"/>
            <a:ext cx="903833" cy="350520"/>
          </a:xfrm>
          <a:prstGeom prst="roundRect">
            <a:avLst/>
          </a:prstGeom>
          <a:solidFill>
            <a:schemeClr val="accent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NE</a:t>
            </a:r>
          </a:p>
        </p:txBody>
      </p:sp>
      <p:grpSp>
        <p:nvGrpSpPr>
          <p:cNvPr id="95" name="Group 94">
            <a:extLst>
              <a:ext uri="{FF2B5EF4-FFF2-40B4-BE49-F238E27FC236}">
                <a16:creationId xmlns:a16="http://schemas.microsoft.com/office/drawing/2014/main" id="{E0BB9C18-F22D-4DBC-963B-00FBB0926D42}"/>
              </a:ext>
            </a:extLst>
          </p:cNvPr>
          <p:cNvGrpSpPr/>
          <p:nvPr/>
        </p:nvGrpSpPr>
        <p:grpSpPr>
          <a:xfrm>
            <a:off x="7927043" y="981572"/>
            <a:ext cx="4151455" cy="3264093"/>
            <a:chOff x="9435163" y="2180171"/>
            <a:chExt cx="4882792" cy="4347945"/>
          </a:xfrm>
        </p:grpSpPr>
        <p:sp>
          <p:nvSpPr>
            <p:cNvPr id="72" name="TextBox 71">
              <a:extLst>
                <a:ext uri="{FF2B5EF4-FFF2-40B4-BE49-F238E27FC236}">
                  <a16:creationId xmlns:a16="http://schemas.microsoft.com/office/drawing/2014/main" id="{4996DEA2-455D-CF0B-BB4F-A634DBA64231}"/>
                </a:ext>
              </a:extLst>
            </p:cNvPr>
            <p:cNvSpPr txBox="1"/>
            <p:nvPr/>
          </p:nvSpPr>
          <p:spPr>
            <a:xfrm>
              <a:off x="9612326" y="2180171"/>
              <a:ext cx="4174904" cy="430473"/>
            </a:xfrm>
            <a:prstGeom prst="rect">
              <a:avLst/>
            </a:prstGeom>
            <a:noFill/>
          </p:spPr>
          <p:txBody>
            <a:bodyPr wrap="square">
              <a:spAutoFit/>
            </a:bodyPr>
            <a:lstStyle/>
            <a:p>
              <a:pPr marL="0" marR="0" lvl="0" indent="0" algn="ctr" defTabSz="761952"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70AD47"/>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D4F3E4DD-3E59-4DE3-9EBB-26BBB4BBAA9A}"/>
                </a:ext>
              </a:extLst>
            </p:cNvPr>
            <p:cNvSpPr txBox="1"/>
            <p:nvPr/>
          </p:nvSpPr>
          <p:spPr>
            <a:xfrm>
              <a:off x="10208314" y="2857804"/>
              <a:ext cx="2223512" cy="464724"/>
            </a:xfrm>
            <a:prstGeom prst="rect">
              <a:avLst/>
            </a:prstGeom>
            <a:noFill/>
          </p:spPr>
          <p:txBody>
            <a:bodyPr wrap="square" rtlCol="0">
              <a:spAutoFit/>
            </a:bodyPr>
            <a:lstStyle/>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black"/>
                  </a:solidFill>
                  <a:effectLst/>
                  <a:uLnTx/>
                  <a:uFillTx/>
                  <a:latin typeface="Calibri" panose="020F0502020204030204"/>
                  <a:ea typeface="+mn-ea"/>
                  <a:cs typeface="+mn-cs"/>
                </a:rPr>
                <a:t>Niraparib + AAP</a:t>
              </a:r>
            </a:p>
          </p:txBody>
        </p:sp>
        <p:sp>
          <p:nvSpPr>
            <p:cNvPr id="74" name="TextBox 73">
              <a:extLst>
                <a:ext uri="{FF2B5EF4-FFF2-40B4-BE49-F238E27FC236}">
                  <a16:creationId xmlns:a16="http://schemas.microsoft.com/office/drawing/2014/main" id="{CBC7923E-5E13-3DCC-EC06-1F257B534426}"/>
                </a:ext>
              </a:extLst>
            </p:cNvPr>
            <p:cNvSpPr txBox="1"/>
            <p:nvPr/>
          </p:nvSpPr>
          <p:spPr>
            <a:xfrm>
              <a:off x="10870921" y="3308644"/>
              <a:ext cx="1302119" cy="464724"/>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191)</a:t>
              </a:r>
            </a:p>
          </p:txBody>
        </p:sp>
        <p:sp>
          <p:nvSpPr>
            <p:cNvPr id="75" name="TextBox 74">
              <a:extLst>
                <a:ext uri="{FF2B5EF4-FFF2-40B4-BE49-F238E27FC236}">
                  <a16:creationId xmlns:a16="http://schemas.microsoft.com/office/drawing/2014/main" id="{300A4764-820E-7054-EF83-B5F5920B49A2}"/>
                </a:ext>
              </a:extLst>
            </p:cNvPr>
            <p:cNvSpPr txBox="1"/>
            <p:nvPr/>
          </p:nvSpPr>
          <p:spPr>
            <a:xfrm>
              <a:off x="10962797" y="4249489"/>
              <a:ext cx="2824433" cy="65596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err="1">
                  <a:ln>
                    <a:noFill/>
                  </a:ln>
                  <a:solidFill>
                    <a:prstClr val="black"/>
                  </a:solidFill>
                  <a:effectLst/>
                  <a:uLnTx/>
                  <a:uFillTx/>
                  <a:latin typeface="Calibri" panose="020F0502020204030204"/>
                  <a:ea typeface="+mn-ea"/>
                  <a:cs typeface="+mn-cs"/>
                </a:rPr>
                <a:t>rPFS</a:t>
              </a: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 HR</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0.52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95% CI</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0.37, 0.72; </a:t>
              </a:r>
              <a:r>
                <a:rPr kumimoji="0" lang="en-US" sz="1300" b="0" i="1" u="none" strike="noStrike" kern="0" cap="none" spc="0" normalizeH="0" baseline="0" noProof="0" dirty="0">
                  <a:ln>
                    <a:noFill/>
                  </a:ln>
                  <a:solidFill>
                    <a:prstClr val="black"/>
                  </a:solidFill>
                  <a:effectLst/>
                  <a:uLnTx/>
                  <a:uFillTx/>
                  <a:latin typeface="Calibri" panose="020F0502020204030204"/>
                  <a:ea typeface="+mn-ea"/>
                  <a:cs typeface="+mn-cs"/>
                </a:rPr>
                <a:t>P </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&lt; .0001</a:t>
              </a:r>
            </a:p>
          </p:txBody>
        </p:sp>
        <p:sp>
          <p:nvSpPr>
            <p:cNvPr id="78" name="Rectangle 77">
              <a:extLst>
                <a:ext uri="{FF2B5EF4-FFF2-40B4-BE49-F238E27FC236}">
                  <a16:creationId xmlns:a16="http://schemas.microsoft.com/office/drawing/2014/main" id="{5F65EDD0-9F62-A08A-542A-34E6317C241D}"/>
                </a:ext>
              </a:extLst>
            </p:cNvPr>
            <p:cNvSpPr/>
            <p:nvPr/>
          </p:nvSpPr>
          <p:spPr>
            <a:xfrm>
              <a:off x="10705572" y="3761811"/>
              <a:ext cx="13336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NE</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sp>
          <p:nvSpPr>
            <p:cNvPr id="79" name="TextBox 78">
              <a:extLst>
                <a:ext uri="{FF2B5EF4-FFF2-40B4-BE49-F238E27FC236}">
                  <a16:creationId xmlns:a16="http://schemas.microsoft.com/office/drawing/2014/main" id="{827581A4-0344-2675-8D4F-EB57E65555BE}"/>
                </a:ext>
              </a:extLst>
            </p:cNvPr>
            <p:cNvSpPr txBox="1"/>
            <p:nvPr/>
          </p:nvSpPr>
          <p:spPr>
            <a:xfrm>
              <a:off x="9435163" y="3529642"/>
              <a:ext cx="1391513" cy="878370"/>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BRCA subgroup</a:t>
              </a:r>
            </a:p>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(median </a:t>
              </a:r>
              <a:r>
                <a:rPr kumimoji="0" lang="en-US" sz="1333" b="1" i="0" u="none" strike="noStrike" kern="1200" cap="none" spc="0" normalizeH="0" baseline="0" noProof="0" dirty="0" err="1">
                  <a:ln>
                    <a:noFill/>
                  </a:ln>
                  <a:solidFill>
                    <a:prstClr val="black"/>
                  </a:solidFill>
                  <a:effectLst/>
                  <a:uLnTx/>
                  <a:uFillTx/>
                  <a:latin typeface="Arial" panose="020B0604020202020204" pitchFamily="34" charset="0"/>
                  <a:ea typeface="Open Sans" pitchFamily="34" charset="0"/>
                  <a:cs typeface="Arial" panose="020B0604020202020204" pitchFamily="34" charset="0"/>
                </a:rPr>
                <a:t>rPFS</a:t>
              </a:r>
              <a:r>
                <a:rPr kumimoji="0" lang="en-US" sz="1333" b="1" i="0" u="none" strike="noStrike" kern="1200" cap="none" spc="0" normalizeH="0" baseline="0" noProof="0" dirty="0">
                  <a:ln>
                    <a:noFill/>
                  </a:ln>
                  <a:solidFill>
                    <a:srgbClr val="70AD47"/>
                  </a:solidFill>
                  <a:effectLst/>
                  <a:uLnTx/>
                  <a:uFillTx/>
                  <a:latin typeface="Arial" panose="020B0604020202020204" pitchFamily="34" charset="0"/>
                  <a:ea typeface="Open Sans" pitchFamily="34" charset="0"/>
                  <a:cs typeface="Arial" panose="020B0604020202020204" pitchFamily="34" charset="0"/>
                </a:rPr>
                <a:t>)</a:t>
              </a:r>
            </a:p>
          </p:txBody>
        </p:sp>
        <p:sp>
          <p:nvSpPr>
            <p:cNvPr id="80" name="TextBox 79">
              <a:extLst>
                <a:ext uri="{FF2B5EF4-FFF2-40B4-BE49-F238E27FC236}">
                  <a16:creationId xmlns:a16="http://schemas.microsoft.com/office/drawing/2014/main" id="{7FB4EF89-8B7C-94D8-C9BB-B2D845C6890D}"/>
                </a:ext>
              </a:extLst>
            </p:cNvPr>
            <p:cNvSpPr txBox="1"/>
            <p:nvPr/>
          </p:nvSpPr>
          <p:spPr>
            <a:xfrm>
              <a:off x="11758761" y="2880415"/>
              <a:ext cx="2559194" cy="464724"/>
            </a:xfrm>
            <a:prstGeom prst="rect">
              <a:avLst/>
            </a:prstGeom>
            <a:noFill/>
          </p:spPr>
          <p:txBody>
            <a:bodyPr wrap="square" rtlCol="0">
              <a:spAutoFit/>
            </a:bodyPr>
            <a:lstStyle/>
            <a:p>
              <a:pPr marL="0" marR="0" lvl="0" indent="0" algn="ctr"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black"/>
                  </a:solidFill>
                  <a:effectLst/>
                  <a:uLnTx/>
                  <a:uFillTx/>
                  <a:latin typeface="Calibri" panose="020F0502020204030204"/>
                  <a:ea typeface="+mn-ea"/>
                  <a:cs typeface="+mn-cs"/>
                </a:rPr>
                <a:t>Placebo + AAP</a:t>
              </a:r>
            </a:p>
          </p:txBody>
        </p:sp>
        <p:sp>
          <p:nvSpPr>
            <p:cNvPr id="81" name="TextBox 80">
              <a:extLst>
                <a:ext uri="{FF2B5EF4-FFF2-40B4-BE49-F238E27FC236}">
                  <a16:creationId xmlns:a16="http://schemas.microsoft.com/office/drawing/2014/main" id="{8056BC5C-436D-ED0E-B2EF-F30BE7EBEB9D}"/>
                </a:ext>
              </a:extLst>
            </p:cNvPr>
            <p:cNvSpPr txBox="1"/>
            <p:nvPr/>
          </p:nvSpPr>
          <p:spPr>
            <a:xfrm>
              <a:off x="12276492" y="3330523"/>
              <a:ext cx="1230192" cy="464724"/>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196)</a:t>
              </a:r>
            </a:p>
          </p:txBody>
        </p:sp>
        <p:sp>
          <p:nvSpPr>
            <p:cNvPr id="84" name="Rectangle 83">
              <a:extLst>
                <a:ext uri="{FF2B5EF4-FFF2-40B4-BE49-F238E27FC236}">
                  <a16:creationId xmlns:a16="http://schemas.microsoft.com/office/drawing/2014/main" id="{A7FB5C27-1ADF-636B-F241-E2119DA728AC}"/>
                </a:ext>
              </a:extLst>
            </p:cNvPr>
            <p:cNvSpPr/>
            <p:nvPr/>
          </p:nvSpPr>
          <p:spPr>
            <a:xfrm>
              <a:off x="12173041" y="3761042"/>
              <a:ext cx="13336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26mo</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sp>
          <p:nvSpPr>
            <p:cNvPr id="86" name="TextBox 85">
              <a:extLst>
                <a:ext uri="{FF2B5EF4-FFF2-40B4-BE49-F238E27FC236}">
                  <a16:creationId xmlns:a16="http://schemas.microsoft.com/office/drawing/2014/main" id="{C5CE0ED4-590B-EF1C-B3BC-D43917141B2E}"/>
                </a:ext>
              </a:extLst>
            </p:cNvPr>
            <p:cNvSpPr txBox="1"/>
            <p:nvPr/>
          </p:nvSpPr>
          <p:spPr>
            <a:xfrm>
              <a:off x="10942003" y="5872156"/>
              <a:ext cx="2824433" cy="65596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err="1">
                  <a:ln>
                    <a:noFill/>
                  </a:ln>
                  <a:solidFill>
                    <a:prstClr val="black"/>
                  </a:solidFill>
                  <a:effectLst/>
                  <a:uLnTx/>
                  <a:uFillTx/>
                  <a:latin typeface="Calibri" panose="020F0502020204030204"/>
                  <a:ea typeface="+mn-ea"/>
                  <a:cs typeface="+mn-cs"/>
                </a:rPr>
                <a:t>rPFS</a:t>
              </a: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 HR</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0.57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Calibri" panose="020F0502020204030204"/>
                  <a:ea typeface="+mn-ea"/>
                  <a:cs typeface="+mn-cs"/>
                </a:rPr>
                <a:t>95% CI</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0.42, 0.77; </a:t>
              </a:r>
              <a:r>
                <a:rPr kumimoji="0" lang="en-US" sz="1300" b="0" i="1" u="none" strike="noStrike" kern="0" cap="none" spc="0" normalizeH="0" baseline="0" noProof="0" dirty="0">
                  <a:ln>
                    <a:noFill/>
                  </a:ln>
                  <a:solidFill>
                    <a:prstClr val="black"/>
                  </a:solidFill>
                  <a:effectLst/>
                  <a:uLnTx/>
                  <a:uFillTx/>
                  <a:latin typeface="Calibri" panose="020F0502020204030204"/>
                  <a:ea typeface="+mn-ea"/>
                  <a:cs typeface="+mn-cs"/>
                </a:rPr>
                <a:t>P =</a:t>
              </a:r>
              <a:r>
                <a:rPr kumimoji="0" lang="en-US" sz="1300" b="0" i="0" u="none" strike="noStrike" kern="0" cap="none" spc="0" normalizeH="0" baseline="0" noProof="0" dirty="0">
                  <a:ln>
                    <a:noFill/>
                  </a:ln>
                  <a:solidFill>
                    <a:prstClr val="black"/>
                  </a:solidFill>
                  <a:effectLst/>
                  <a:uLnTx/>
                  <a:uFillTx/>
                  <a:latin typeface="Calibri" panose="020F0502020204030204"/>
                  <a:ea typeface="+mn-ea"/>
                  <a:cs typeface="+mn-cs"/>
                </a:rPr>
                <a:t> .0003</a:t>
              </a:r>
            </a:p>
          </p:txBody>
        </p:sp>
        <p:sp>
          <p:nvSpPr>
            <p:cNvPr id="89" name="Rectangle 88">
              <a:extLst>
                <a:ext uri="{FF2B5EF4-FFF2-40B4-BE49-F238E27FC236}">
                  <a16:creationId xmlns:a16="http://schemas.microsoft.com/office/drawing/2014/main" id="{BD19FFF9-B23B-6FE5-4F46-3A7FCA6086F5}"/>
                </a:ext>
              </a:extLst>
            </p:cNvPr>
            <p:cNvSpPr/>
            <p:nvPr/>
          </p:nvSpPr>
          <p:spPr>
            <a:xfrm>
              <a:off x="10705572" y="5355481"/>
              <a:ext cx="13336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NE</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sp>
          <p:nvSpPr>
            <p:cNvPr id="90" name="TextBox 89">
              <a:extLst>
                <a:ext uri="{FF2B5EF4-FFF2-40B4-BE49-F238E27FC236}">
                  <a16:creationId xmlns:a16="http://schemas.microsoft.com/office/drawing/2014/main" id="{3654270E-01E9-50BF-CC95-B4E304FD8BD9}"/>
                </a:ext>
              </a:extLst>
            </p:cNvPr>
            <p:cNvSpPr txBox="1"/>
            <p:nvPr/>
          </p:nvSpPr>
          <p:spPr>
            <a:xfrm>
              <a:off x="9435163" y="5295272"/>
              <a:ext cx="1391513" cy="878370"/>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HRR effector subgroup</a:t>
              </a:r>
            </a:p>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(median </a:t>
              </a:r>
              <a:r>
                <a:rPr kumimoji="0" lang="en-US" sz="1333" b="1" i="0" u="none" strike="noStrike" kern="1200" cap="none" spc="0" normalizeH="0" baseline="0" noProof="0" dirty="0" err="1">
                  <a:ln>
                    <a:noFill/>
                  </a:ln>
                  <a:solidFill>
                    <a:prstClr val="black"/>
                  </a:solidFill>
                  <a:effectLst/>
                  <a:uLnTx/>
                  <a:uFillTx/>
                  <a:latin typeface="Arial" panose="020B0604020202020204" pitchFamily="34" charset="0"/>
                  <a:ea typeface="Open Sans" pitchFamily="34" charset="0"/>
                  <a:cs typeface="Arial" panose="020B0604020202020204" pitchFamily="34" charset="0"/>
                </a:rPr>
                <a:t>rPFS</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a:t>
              </a:r>
            </a:p>
          </p:txBody>
        </p:sp>
        <p:sp>
          <p:nvSpPr>
            <p:cNvPr id="94" name="Rectangle 93">
              <a:extLst>
                <a:ext uri="{FF2B5EF4-FFF2-40B4-BE49-F238E27FC236}">
                  <a16:creationId xmlns:a16="http://schemas.microsoft.com/office/drawing/2014/main" id="{DA58C5E5-C321-2FCF-7BC6-62F38B81584A}"/>
                </a:ext>
              </a:extLst>
            </p:cNvPr>
            <p:cNvSpPr/>
            <p:nvPr/>
          </p:nvSpPr>
          <p:spPr>
            <a:xfrm>
              <a:off x="12072061" y="5354709"/>
              <a:ext cx="1609743" cy="624842"/>
            </a:xfrm>
            <a:prstGeom prst="rect">
              <a:avLst/>
            </a:prstGeom>
            <a:no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0AD47"/>
                  </a:solidFill>
                  <a:effectLst/>
                  <a:uLnTx/>
                  <a:uFillTx/>
                  <a:latin typeface="Arial" pitchFamily="34" charset="0"/>
                  <a:ea typeface="+mn-ea"/>
                  <a:cs typeface="Arial" pitchFamily="34" charset="0"/>
                </a:rPr>
                <a:t>27.6mo</a:t>
              </a:r>
              <a:endParaRPr kumimoji="0" lang="en-US" sz="1167" b="1" i="0" u="none" strike="noStrike" kern="0" cap="none" spc="0" normalizeH="0" baseline="30000" noProof="0" dirty="0">
                <a:ln>
                  <a:noFill/>
                </a:ln>
                <a:solidFill>
                  <a:srgbClr val="70AD47"/>
                </a:solidFill>
                <a:effectLst/>
                <a:uLnTx/>
                <a:uFillTx/>
                <a:latin typeface="Arial" pitchFamily="34" charset="0"/>
                <a:ea typeface="+mn-ea"/>
                <a:cs typeface="Arial" pitchFamily="34" charset="0"/>
              </a:endParaRPr>
            </a:p>
          </p:txBody>
        </p:sp>
      </p:grpSp>
      <p:sp>
        <p:nvSpPr>
          <p:cNvPr id="109" name="TextBox 108">
            <a:extLst>
              <a:ext uri="{FF2B5EF4-FFF2-40B4-BE49-F238E27FC236}">
                <a16:creationId xmlns:a16="http://schemas.microsoft.com/office/drawing/2014/main" id="{6E0A6A7D-F151-837C-9BC1-3FD81B19530B}"/>
              </a:ext>
            </a:extLst>
          </p:cNvPr>
          <p:cNvSpPr txBox="1"/>
          <p:nvPr/>
        </p:nvSpPr>
        <p:spPr>
          <a:xfrm>
            <a:off x="8344773" y="1184998"/>
            <a:ext cx="3479088" cy="374398"/>
          </a:xfrm>
          <a:prstGeom prst="rect">
            <a:avLst/>
          </a:prstGeom>
          <a:noFill/>
        </p:spPr>
        <p:txBody>
          <a:bodyPr wrap="square">
            <a:spAutoFit/>
          </a:bodyPr>
          <a:lstStyle/>
          <a:p>
            <a:pPr marL="0" marR="0" lvl="0" indent="0" algn="ctr" defTabSz="1088338" rtl="0" eaLnBrk="1" fontAlgn="auto" latinLnBrk="0" hangingPunct="1">
              <a:lnSpc>
                <a:spcPct val="100000"/>
              </a:lnSpc>
              <a:spcBef>
                <a:spcPts val="0"/>
              </a:spcBef>
              <a:spcAft>
                <a:spcPts val="0"/>
              </a:spcAft>
              <a:buClrTx/>
              <a:buSzTx/>
              <a:buFontTx/>
              <a:buNone/>
              <a:tabLst/>
              <a:defRPr/>
            </a:pPr>
            <a:r>
              <a:rPr kumimoji="0" lang="en-US" sz="1833" b="1" i="0" u="none" strike="noStrike" kern="1200" cap="none" spc="0" normalizeH="0" baseline="0" noProof="0" dirty="0">
                <a:ln>
                  <a:noFill/>
                </a:ln>
                <a:solidFill>
                  <a:prstClr val="black"/>
                </a:solidFill>
                <a:effectLst/>
                <a:uLnTx/>
                <a:uFillTx/>
                <a:latin typeface="Calibri"/>
                <a:ea typeface="+mn-ea"/>
                <a:cs typeface="+mn-cs"/>
              </a:rPr>
              <a:t>Subgroup Analysis</a:t>
            </a:r>
          </a:p>
        </p:txBody>
      </p:sp>
      <p:grpSp>
        <p:nvGrpSpPr>
          <p:cNvPr id="111" name="Group 110">
            <a:extLst>
              <a:ext uri="{FF2B5EF4-FFF2-40B4-BE49-F238E27FC236}">
                <a16:creationId xmlns:a16="http://schemas.microsoft.com/office/drawing/2014/main" id="{4F988D6B-3D1D-9D35-A36C-4FF2DB6193E0}"/>
              </a:ext>
            </a:extLst>
          </p:cNvPr>
          <p:cNvGrpSpPr/>
          <p:nvPr/>
        </p:nvGrpSpPr>
        <p:grpSpPr>
          <a:xfrm>
            <a:off x="3849793" y="4078358"/>
            <a:ext cx="1316439" cy="778882"/>
            <a:chOff x="3509461" y="5448715"/>
            <a:chExt cx="1659095" cy="934659"/>
          </a:xfrm>
        </p:grpSpPr>
        <p:sp>
          <p:nvSpPr>
            <p:cNvPr id="112" name="TextBox 111">
              <a:extLst>
                <a:ext uri="{FF2B5EF4-FFF2-40B4-BE49-F238E27FC236}">
                  <a16:creationId xmlns:a16="http://schemas.microsoft.com/office/drawing/2014/main" id="{4136AE95-E813-2E0A-6C60-021B04F7CC09}"/>
                </a:ext>
              </a:extLst>
            </p:cNvPr>
            <p:cNvSpPr txBox="1"/>
            <p:nvPr/>
          </p:nvSpPr>
          <p:spPr>
            <a:xfrm>
              <a:off x="3519876" y="6133613"/>
              <a:ext cx="1648680" cy="249761"/>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Grade 3-4 AEs</a:t>
              </a:r>
            </a:p>
          </p:txBody>
        </p:sp>
        <p:sp>
          <p:nvSpPr>
            <p:cNvPr id="113" name="TextBox 112">
              <a:extLst>
                <a:ext uri="{FF2B5EF4-FFF2-40B4-BE49-F238E27FC236}">
                  <a16:creationId xmlns:a16="http://schemas.microsoft.com/office/drawing/2014/main" id="{ECA06EC0-DE3E-0EFB-9FF1-BB33ED124FC9}"/>
                </a:ext>
              </a:extLst>
            </p:cNvPr>
            <p:cNvSpPr txBox="1"/>
            <p:nvPr/>
          </p:nvSpPr>
          <p:spPr>
            <a:xfrm>
              <a:off x="3522308" y="5448715"/>
              <a:ext cx="861030" cy="480132"/>
            </a:xfrm>
            <a:prstGeom prst="rect">
              <a:avLst/>
            </a:prstGeom>
            <a:noFill/>
          </p:spPr>
          <p:txBody>
            <a:bodyPr wrap="none" rtlCol="0" anchor="ctr">
              <a:spAutoFit/>
            </a:bodyPr>
            <a:lstStyle/>
            <a:p>
              <a:pPr marL="0" marR="0" lvl="0" indent="0" algn="l" defTabSz="1015675"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4" name="Rounded Rectangle 35">
              <a:extLst>
                <a:ext uri="{FF2B5EF4-FFF2-40B4-BE49-F238E27FC236}">
                  <a16:creationId xmlns:a16="http://schemas.microsoft.com/office/drawing/2014/main" id="{6EB8C5FD-CB7E-9C97-122B-E12F9065F37B}"/>
                </a:ext>
              </a:extLst>
            </p:cNvPr>
            <p:cNvSpPr/>
            <p:nvPr/>
          </p:nvSpPr>
          <p:spPr>
            <a:xfrm>
              <a:off x="3509461" y="5880871"/>
              <a:ext cx="1301740" cy="223759"/>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5" name="Rounded Rectangle 35">
              <a:extLst>
                <a:ext uri="{FF2B5EF4-FFF2-40B4-BE49-F238E27FC236}">
                  <a16:creationId xmlns:a16="http://schemas.microsoft.com/office/drawing/2014/main" id="{D11D570A-BBB6-E1B3-F875-C7A8A5EE932D}"/>
                </a:ext>
              </a:extLst>
            </p:cNvPr>
            <p:cNvSpPr/>
            <p:nvPr/>
          </p:nvSpPr>
          <p:spPr>
            <a:xfrm>
              <a:off x="3513323" y="5880871"/>
              <a:ext cx="976947" cy="223759"/>
            </a:xfrm>
            <a:prstGeom prst="roundRect">
              <a:avLst>
                <a:gd name="adj" fmla="val 50000"/>
              </a:avLst>
            </a:prstGeom>
            <a:solidFill>
              <a:schemeClr val="accent6"/>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grpSp>
      <p:grpSp>
        <p:nvGrpSpPr>
          <p:cNvPr id="116" name="Group 115">
            <a:extLst>
              <a:ext uri="{FF2B5EF4-FFF2-40B4-BE49-F238E27FC236}">
                <a16:creationId xmlns:a16="http://schemas.microsoft.com/office/drawing/2014/main" id="{422F4155-CC90-75D2-B8F2-9466AEC2EE40}"/>
              </a:ext>
            </a:extLst>
          </p:cNvPr>
          <p:cNvGrpSpPr/>
          <p:nvPr/>
        </p:nvGrpSpPr>
        <p:grpSpPr>
          <a:xfrm>
            <a:off x="6464772" y="4082162"/>
            <a:ext cx="1215115" cy="773438"/>
            <a:chOff x="3509460" y="5304448"/>
            <a:chExt cx="2199494" cy="1235410"/>
          </a:xfrm>
        </p:grpSpPr>
        <p:sp>
          <p:nvSpPr>
            <p:cNvPr id="117" name="TextBox 116">
              <a:extLst>
                <a:ext uri="{FF2B5EF4-FFF2-40B4-BE49-F238E27FC236}">
                  <a16:creationId xmlns:a16="http://schemas.microsoft.com/office/drawing/2014/main" id="{379A384A-627E-BA77-74EB-A125F00D4785}"/>
                </a:ext>
              </a:extLst>
            </p:cNvPr>
            <p:cNvSpPr txBox="1"/>
            <p:nvPr/>
          </p:nvSpPr>
          <p:spPr>
            <a:xfrm>
              <a:off x="3541609" y="6207406"/>
              <a:ext cx="2111151" cy="332452"/>
            </a:xfrm>
            <a:prstGeom prst="rect">
              <a:avLst/>
            </a:prstGeom>
            <a:noFill/>
          </p:spPr>
          <p:txBody>
            <a:bodyPr wrap="square" lIns="0" tIns="0" rIns="0" bIns="0" rtlCol="0">
              <a:spAutoFit/>
            </a:bodyPr>
            <a:lstStyle/>
            <a:p>
              <a:pPr marL="0" marR="0" lvl="0" indent="0" algn="l" defTabSz="1015675" rtl="0" eaLnBrk="1" fontAlgn="auto" latinLnBrk="0" hangingPunct="1">
                <a:lnSpc>
                  <a:spcPct val="11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Open Sans" pitchFamily="34" charset="0"/>
                  <a:cs typeface="Arial" panose="020B0604020202020204" pitchFamily="34" charset="0"/>
                </a:rPr>
                <a:t>Grade 3-4 AEs</a:t>
              </a:r>
            </a:p>
          </p:txBody>
        </p:sp>
        <p:sp>
          <p:nvSpPr>
            <p:cNvPr id="118" name="TextBox 117">
              <a:extLst>
                <a:ext uri="{FF2B5EF4-FFF2-40B4-BE49-F238E27FC236}">
                  <a16:creationId xmlns:a16="http://schemas.microsoft.com/office/drawing/2014/main" id="{EC47F7C5-16A5-3AF0-AD06-5BBF226300C5}"/>
                </a:ext>
              </a:extLst>
            </p:cNvPr>
            <p:cNvSpPr txBox="1"/>
            <p:nvPr/>
          </p:nvSpPr>
          <p:spPr>
            <a:xfrm>
              <a:off x="4472286" y="5304448"/>
              <a:ext cx="1236668" cy="639095"/>
            </a:xfrm>
            <a:prstGeom prst="rect">
              <a:avLst/>
            </a:prstGeom>
            <a:noFill/>
          </p:spPr>
          <p:txBody>
            <a:bodyPr wrap="none" rtlCol="0" anchor="ctr">
              <a:spAutoFit/>
            </a:bodyPr>
            <a:lstStyle/>
            <a:p>
              <a:pPr marL="0" marR="0" lvl="0" indent="0" algn="l" defTabSz="1015675"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69%</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9" name="Rounded Rectangle 35">
              <a:extLst>
                <a:ext uri="{FF2B5EF4-FFF2-40B4-BE49-F238E27FC236}">
                  <a16:creationId xmlns:a16="http://schemas.microsoft.com/office/drawing/2014/main" id="{3E034609-CE92-88D2-31FC-730B2AE74241}"/>
                </a:ext>
              </a:extLst>
            </p:cNvPr>
            <p:cNvSpPr/>
            <p:nvPr/>
          </p:nvSpPr>
          <p:spPr>
            <a:xfrm>
              <a:off x="3509460" y="5880870"/>
              <a:ext cx="1875855" cy="297841"/>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0" name="Rounded Rectangle 35">
              <a:extLst>
                <a:ext uri="{FF2B5EF4-FFF2-40B4-BE49-F238E27FC236}">
                  <a16:creationId xmlns:a16="http://schemas.microsoft.com/office/drawing/2014/main" id="{3D101F5D-DCB1-87B0-F4C3-ABE536B9330C}"/>
                </a:ext>
              </a:extLst>
            </p:cNvPr>
            <p:cNvSpPr/>
            <p:nvPr/>
          </p:nvSpPr>
          <p:spPr>
            <a:xfrm>
              <a:off x="3513323" y="5880871"/>
              <a:ext cx="1252728" cy="297841"/>
            </a:xfrm>
            <a:prstGeom prst="roundRect">
              <a:avLst>
                <a:gd name="adj" fmla="val 50000"/>
              </a:avLst>
            </a:prstGeom>
            <a:solidFill>
              <a:schemeClr val="accent6"/>
            </a:solidFill>
            <a:ln w="12700" cap="flat" cmpd="sng" algn="ctr">
              <a:noFill/>
              <a:prstDash val="solid"/>
              <a:miter lim="800000"/>
            </a:ln>
            <a:effectLst/>
          </p:spPr>
          <p:txBody>
            <a:bodyPr rtlCol="0" anchor="ct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167"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18" name="TextBox 17">
            <a:extLst>
              <a:ext uri="{FF2B5EF4-FFF2-40B4-BE49-F238E27FC236}">
                <a16:creationId xmlns:a16="http://schemas.microsoft.com/office/drawing/2014/main" id="{F3BB1132-C697-B437-A3D4-D550BE66B76B}"/>
              </a:ext>
            </a:extLst>
          </p:cNvPr>
          <p:cNvSpPr txBox="1"/>
          <p:nvPr/>
        </p:nvSpPr>
        <p:spPr>
          <a:xfrm>
            <a:off x="9147757" y="3115810"/>
            <a:ext cx="1091360" cy="348878"/>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230)</a:t>
            </a:r>
          </a:p>
        </p:txBody>
      </p:sp>
      <p:sp>
        <p:nvSpPr>
          <p:cNvPr id="20" name="TextBox 19">
            <a:extLst>
              <a:ext uri="{FF2B5EF4-FFF2-40B4-BE49-F238E27FC236}">
                <a16:creationId xmlns:a16="http://schemas.microsoft.com/office/drawing/2014/main" id="{1C0A4A0B-EDEE-6E2F-75E3-6FB64920587D}"/>
              </a:ext>
            </a:extLst>
          </p:cNvPr>
          <p:cNvSpPr txBox="1"/>
          <p:nvPr/>
        </p:nvSpPr>
        <p:spPr>
          <a:xfrm>
            <a:off x="10342801" y="3132235"/>
            <a:ext cx="1045936" cy="348878"/>
          </a:xfrm>
          <a:prstGeom prst="rect">
            <a:avLst/>
          </a:prstGeom>
          <a:noFill/>
        </p:spPr>
        <p:txBody>
          <a:bodyPr wrap="square" rtlCol="0">
            <a:spAutoFit/>
          </a:bodyPr>
          <a:lstStyle/>
          <a:p>
            <a:pPr marL="0" marR="0" lvl="0" indent="0" algn="l" defTabSz="1088294" rtl="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prstClr val="white">
                    <a:lumMod val="65000"/>
                  </a:prstClr>
                </a:solidFill>
                <a:effectLst/>
                <a:uLnTx/>
                <a:uFillTx/>
                <a:latin typeface="Calibri" panose="020F0502020204030204"/>
                <a:ea typeface="+mn-ea"/>
                <a:cs typeface="+mn-cs"/>
              </a:rPr>
              <a:t>(N = 226)</a:t>
            </a:r>
          </a:p>
        </p:txBody>
      </p:sp>
      <p:sp>
        <p:nvSpPr>
          <p:cNvPr id="22" name="TextBox 21">
            <a:extLst>
              <a:ext uri="{FF2B5EF4-FFF2-40B4-BE49-F238E27FC236}">
                <a16:creationId xmlns:a16="http://schemas.microsoft.com/office/drawing/2014/main" id="{0627F507-3AD3-FEAC-9510-C82DC04BE5D0}"/>
              </a:ext>
            </a:extLst>
          </p:cNvPr>
          <p:cNvSpPr txBox="1"/>
          <p:nvPr/>
        </p:nvSpPr>
        <p:spPr>
          <a:xfrm>
            <a:off x="7772826" y="4319313"/>
            <a:ext cx="4305671" cy="553998"/>
          </a:xfrm>
          <a:prstGeom prst="rect">
            <a:avLst/>
          </a:prstGeom>
          <a:noFill/>
          <a:ln w="19050">
            <a:solidFill>
              <a:schemeClr val="tx1"/>
            </a:solid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rPr>
              <a:t>BRCA2 exploratory cohort (N = 323):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rPr>
              <a:t>rPFS: NE vs 26 months, HR: 0.46 </a:t>
            </a:r>
            <a:r>
              <a:rPr kumimoji="0" lang="it-IT" sz="1500" b="1" i="0" u="none" strike="noStrike" kern="0" cap="none" spc="0" normalizeH="0" baseline="0" noProof="0" dirty="0">
                <a:ln>
                  <a:noFill/>
                </a:ln>
                <a:solidFill>
                  <a:prstClr val="black"/>
                </a:solidFill>
                <a:effectLst/>
                <a:uLnTx/>
                <a:uFillTx/>
                <a:latin typeface="Calibri" panose="020F0502020204030204"/>
                <a:ea typeface="+mn-ea"/>
                <a:cs typeface="+mn-cs"/>
              </a:rPr>
              <a:t>(95% CI: 0.32, 0.66)</a:t>
            </a:r>
            <a:endPar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259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dirty="0" err="1"/>
              <a:t>Talazoparib</a:t>
            </a:r>
            <a:r>
              <a:rPr lang="en-US" dirty="0"/>
              <a:t> with Enzalutamide Significantly Improves Radiographic Progression-Free Survival in Metastatic Prostate Cancer</a:t>
            </a:r>
            <a:br>
              <a:rPr lang="en-US" dirty="0"/>
            </a:br>
            <a:r>
              <a:rPr lang="en-US" sz="2800" dirty="0"/>
              <a:t>Press Release: March 19,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700" b="0" dirty="0">
                <a:latin typeface="Calibri" panose="020F0502020204030204" pitchFamily="34" charset="0"/>
                <a:cs typeface="Calibri" panose="020F0502020204030204" pitchFamily="34" charset="0"/>
              </a:rPr>
              <a:t>“[The manufacturer] today announced positive topline results from the Phase 3 TALAPRO-3 study of talazoparib, an oral poly ADP-ribose polymerase (PARP) inhibitor, in combination with enzalutamide, an androgen receptor pathway inhibitor (ARPI), in people with homologous recombination repair (HRR) gene-mutated metastatic castration-sensitive prostate cancer (</a:t>
            </a:r>
            <a:r>
              <a:rPr lang="en-US" sz="1700" b="0" dirty="0" err="1">
                <a:latin typeface="Calibri" panose="020F0502020204030204" pitchFamily="34" charset="0"/>
                <a:cs typeface="Calibri" panose="020F0502020204030204" pitchFamily="34" charset="0"/>
              </a:rPr>
              <a:t>mCSPC</a:t>
            </a:r>
            <a:r>
              <a:rPr lang="en-US" sz="1700" b="0" dirty="0">
                <a:latin typeface="Calibri" panose="020F0502020204030204" pitchFamily="34" charset="0"/>
                <a:cs typeface="Calibri" panose="020F0502020204030204" pitchFamily="34" charset="0"/>
              </a:rPr>
              <a:t>), also known as metastatic hormone-sensitive prostate cancer (</a:t>
            </a:r>
            <a:r>
              <a:rPr lang="en-US" sz="1700" b="0" dirty="0" err="1">
                <a:latin typeface="Calibri" panose="020F0502020204030204" pitchFamily="34" charset="0"/>
                <a:cs typeface="Calibri" panose="020F0502020204030204" pitchFamily="34" charset="0"/>
              </a:rPr>
              <a:t>mHSPC</a:t>
            </a:r>
            <a:r>
              <a:rPr lang="en-US" sz="1700" b="0" dirty="0">
                <a:latin typeface="Calibri" panose="020F0502020204030204" pitchFamily="34" charset="0"/>
                <a:cs typeface="Calibri" panose="020F0502020204030204" pitchFamily="34" charset="0"/>
              </a:rPr>
              <a:t>).</a:t>
            </a:r>
          </a:p>
          <a:p>
            <a:pPr marL="99718" indent="0">
              <a:buNone/>
            </a:pPr>
            <a:r>
              <a:rPr lang="en-US" sz="1700" dirty="0">
                <a:latin typeface="Calibri" panose="020F0502020204030204" pitchFamily="34" charset="0"/>
                <a:cs typeface="Calibri" panose="020F0502020204030204" pitchFamily="34" charset="0"/>
              </a:rPr>
              <a:t>The study met its primary endpoint, with talazoparib plus enzalutamide demonstrating a statistically significant and clinically meaningful improvement in radiographic progression-free survival (</a:t>
            </a:r>
            <a:r>
              <a:rPr lang="en-US" sz="1700" dirty="0" err="1">
                <a:latin typeface="Calibri" panose="020F0502020204030204" pitchFamily="34" charset="0"/>
                <a:cs typeface="Calibri" panose="020F0502020204030204" pitchFamily="34" charset="0"/>
              </a:rPr>
              <a:t>rPFS</a:t>
            </a:r>
            <a:r>
              <a:rPr lang="en-US" sz="1700" dirty="0">
                <a:latin typeface="Calibri" panose="020F0502020204030204" pitchFamily="34" charset="0"/>
                <a:cs typeface="Calibri" panose="020F0502020204030204" pitchFamily="34" charset="0"/>
              </a:rPr>
              <a:t>), compared to placebo plus enzalutamide. </a:t>
            </a:r>
          </a:p>
          <a:p>
            <a:pPr marL="99718" indent="0">
              <a:buNone/>
            </a:pPr>
            <a:r>
              <a:rPr lang="en-US" sz="1700" dirty="0">
                <a:latin typeface="Calibri" panose="020F0502020204030204" pitchFamily="34" charset="0"/>
                <a:cs typeface="Calibri" panose="020F0502020204030204" pitchFamily="34" charset="0"/>
              </a:rPr>
              <a:t>At the time of the interim analysis, results showed a strong trend toward improved overall survival (OS), a key secondary endpoint. </a:t>
            </a:r>
            <a:r>
              <a:rPr lang="en-US" sz="1700" b="0" dirty="0">
                <a:latin typeface="Calibri" panose="020F0502020204030204" pitchFamily="34" charset="0"/>
                <a:cs typeface="Calibri" panose="020F0502020204030204" pitchFamily="34" charset="0"/>
              </a:rPr>
              <a:t>Benefits were also observed in other secondary endpoints, including overall response rate, duration of response, and time to Prostate-Specific Antigen (PSA) progression. The safety of talazoparib plus enzalutamide was consistent with the known safety profile of each medicine, and no new safety signals were identified.</a:t>
            </a:r>
          </a:p>
          <a:p>
            <a:pPr marL="99718" indent="0">
              <a:buNone/>
            </a:pPr>
            <a:r>
              <a:rPr lang="en-US" sz="1700" b="0" dirty="0">
                <a:latin typeface="Calibri" panose="020F0502020204030204" pitchFamily="34" charset="0"/>
                <a:cs typeface="Calibri" panose="020F0502020204030204" pitchFamily="34" charset="0"/>
              </a:rPr>
              <a:t>Talazoparib plus XTANDI in HRR gene-mutated </a:t>
            </a:r>
            <a:r>
              <a:rPr lang="en-US" sz="1700" b="0" dirty="0" err="1">
                <a:latin typeface="Calibri" panose="020F0502020204030204" pitchFamily="34" charset="0"/>
                <a:cs typeface="Calibri" panose="020F0502020204030204" pitchFamily="34" charset="0"/>
              </a:rPr>
              <a:t>mCSPC</a:t>
            </a:r>
            <a:r>
              <a:rPr lang="en-US" sz="1700" b="0" dirty="0">
                <a:latin typeface="Calibri" panose="020F0502020204030204" pitchFamily="34" charset="0"/>
                <a:cs typeface="Calibri" panose="020F0502020204030204" pitchFamily="34" charset="0"/>
              </a:rPr>
              <a:t> is an investigational treatment regimen. </a:t>
            </a:r>
            <a:r>
              <a:rPr lang="en-US" sz="1700" dirty="0">
                <a:latin typeface="Calibri" panose="020F0502020204030204" pitchFamily="34" charset="0"/>
                <a:cs typeface="Calibri" panose="020F0502020204030204" pitchFamily="34" charset="0"/>
              </a:rPr>
              <a:t>The TALAPRO-3 results will be submitted for presentation at an upcoming medical congress and will be discussed with global health authorities for potential regulatory submissions.</a:t>
            </a:r>
            <a:r>
              <a:rPr lang="en-US" sz="1700" b="0" dirty="0">
                <a:latin typeface="Calibri" panose="020F0502020204030204" pitchFamily="34" charset="0"/>
                <a:cs typeface="Calibri" panose="020F0502020204030204" pitchFamily="34" charset="0"/>
              </a:rPr>
              <a:t>”</a:t>
            </a:r>
          </a:p>
          <a:p>
            <a:pPr marL="99718" indent="0">
              <a:buNone/>
            </a:pPr>
            <a:endParaRPr lang="en-US" sz="18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19336" y="6365338"/>
            <a:ext cx="11342395" cy="323165"/>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www.pfizer.com</a:t>
            </a:r>
            <a:r>
              <a:rPr lang="en-US" sz="1500" b="0" dirty="0">
                <a:solidFill>
                  <a:srgbClr val="000000"/>
                </a:solidFill>
                <a:latin typeface="Calibri" panose="020F0502020204030204" pitchFamily="34" charset="0"/>
                <a:cs typeface="Calibri" panose="020F0502020204030204" pitchFamily="34" charset="0"/>
              </a:rPr>
              <a:t>/news/press-release/press-release-detail/</a:t>
            </a:r>
            <a:r>
              <a:rPr lang="en-US" sz="1500" b="0" dirty="0" err="1">
                <a:solidFill>
                  <a:srgbClr val="000000"/>
                </a:solidFill>
                <a:latin typeface="Calibri" panose="020F0502020204030204" pitchFamily="34" charset="0"/>
                <a:cs typeface="Calibri" panose="020F0502020204030204" pitchFamily="34" charset="0"/>
              </a:rPr>
              <a:t>talzenna</a:t>
            </a:r>
            <a:r>
              <a:rPr lang="en-US" sz="1500" b="0" dirty="0">
                <a:solidFill>
                  <a:srgbClr val="000000"/>
                </a:solidFill>
                <a:latin typeface="Calibri" panose="020F0502020204030204" pitchFamily="34" charset="0"/>
                <a:cs typeface="Calibri" panose="020F0502020204030204" pitchFamily="34" charset="0"/>
              </a:rPr>
              <a:t>-plus-</a:t>
            </a:r>
            <a:r>
              <a:rPr lang="en-US" sz="1500" b="0" dirty="0" err="1">
                <a:solidFill>
                  <a:srgbClr val="000000"/>
                </a:solidFill>
                <a:latin typeface="Calibri" panose="020F0502020204030204" pitchFamily="34" charset="0"/>
                <a:cs typeface="Calibri" panose="020F0502020204030204" pitchFamily="34" charset="0"/>
              </a:rPr>
              <a:t>xtandi</a:t>
            </a:r>
            <a:r>
              <a:rPr lang="en-US" sz="1500" b="0" dirty="0">
                <a:solidFill>
                  <a:srgbClr val="000000"/>
                </a:solidFill>
                <a:latin typeface="Calibri" panose="020F0502020204030204" pitchFamily="34" charset="0"/>
                <a:cs typeface="Calibri" panose="020F0502020204030204" pitchFamily="34" charset="0"/>
              </a:rPr>
              <a:t>-significantly-improves-radiographic</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D261C7-161B-1BE3-7ACD-FB23446B9F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69615" y="3429001"/>
            <a:ext cx="7714617" cy="3337223"/>
          </a:xfrm>
          <a:prstGeom prst="rect">
            <a:avLst/>
          </a:prstGeom>
        </p:spPr>
      </p:pic>
      <p:sp>
        <p:nvSpPr>
          <p:cNvPr id="5" name="TextBox 4">
            <a:extLst>
              <a:ext uri="{FF2B5EF4-FFF2-40B4-BE49-F238E27FC236}">
                <a16:creationId xmlns:a16="http://schemas.microsoft.com/office/drawing/2014/main" id="{0AC4FAB9-0895-4ADE-CF5C-1F50522B804C}"/>
              </a:ext>
            </a:extLst>
          </p:cNvPr>
          <p:cNvSpPr txBox="1"/>
          <p:nvPr/>
        </p:nvSpPr>
        <p:spPr>
          <a:xfrm>
            <a:off x="225761" y="81276"/>
            <a:ext cx="11675569"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Phase</a:t>
            </a:r>
            <a:r>
              <a:rPr kumimoji="0" lang="en-US" sz="2400" b="1" i="0" u="none" strike="noStrike" kern="1200" cap="none" spc="-6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1/2</a:t>
            </a:r>
            <a:r>
              <a:rPr kumimoji="0" lang="en-US" sz="2400" b="1" i="0" u="none" strike="noStrike" kern="1200" cap="none" spc="-2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1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PETRANHA</a:t>
            </a:r>
            <a:r>
              <a:rPr kumimoji="0" lang="en-US" sz="2400" b="1" i="0" u="none" strike="noStrike" kern="1200" cap="none" spc="-16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trial</a:t>
            </a:r>
            <a:r>
              <a:rPr kumimoji="0" lang="en-US" sz="2400" b="1" i="0" u="none" strike="noStrike" kern="1200" cap="none" spc="-2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3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of </a:t>
            </a:r>
            <a:r>
              <a:rPr kumimoji="0" lang="en-US" sz="2400" b="1" i="0" u="none" strike="noStrike" kern="1200" cap="none" spc="0" normalizeH="0" baseline="0" noProof="0" dirty="0" err="1">
                <a:ln>
                  <a:noFill/>
                </a:ln>
                <a:solidFill>
                  <a:srgbClr val="002F5D"/>
                </a:solidFill>
                <a:effectLst/>
                <a:uLnTx/>
                <a:uFillTx/>
                <a:latin typeface="Arial" panose="020B0604020202020204" pitchFamily="34" charset="0"/>
                <a:ea typeface="+mn-ea"/>
                <a:cs typeface="Arial" panose="020B0604020202020204" pitchFamily="34" charset="0"/>
              </a:rPr>
              <a:t>saruparib</a:t>
            </a:r>
            <a:r>
              <a:rPr kumimoji="0" lang="en-US" sz="2400" b="1" i="0" u="none" strike="noStrike" kern="1200" cap="none" spc="-67"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2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androgen</a:t>
            </a:r>
            <a:r>
              <a:rPr kumimoji="0" lang="en-US" sz="2400" b="1" i="0" u="none" strike="noStrike" kern="1200" cap="none" spc="-8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receptor</a:t>
            </a:r>
            <a:r>
              <a:rPr kumimoji="0" lang="en-US" sz="2400" b="1" i="0" u="none" strike="noStrike" kern="1200" cap="none" spc="-2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pathway</a:t>
            </a:r>
            <a:r>
              <a:rPr kumimoji="0" lang="en-US" sz="2400" b="1" i="0" u="none" strike="noStrike" kern="1200" cap="none" spc="-73"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2F5D"/>
                </a:solidFill>
                <a:effectLst/>
                <a:uLnTx/>
                <a:uFillTx/>
                <a:latin typeface="Arial" panose="020B0604020202020204" pitchFamily="34" charset="0"/>
                <a:ea typeface="+mn-ea"/>
                <a:cs typeface="Arial" panose="020B0604020202020204" pitchFamily="34" charset="0"/>
              </a:rPr>
              <a:t>inhibitors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209EB01-34CA-0915-77AA-70385CEC894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4816" y="604855"/>
            <a:ext cx="8152737" cy="3118399"/>
          </a:xfrm>
          <a:prstGeom prst="rect">
            <a:avLst/>
          </a:prstGeom>
        </p:spPr>
      </p:pic>
      <p:sp>
        <p:nvSpPr>
          <p:cNvPr id="7" name="TextBox 6">
            <a:extLst>
              <a:ext uri="{FF2B5EF4-FFF2-40B4-BE49-F238E27FC236}">
                <a16:creationId xmlns:a16="http://schemas.microsoft.com/office/drawing/2014/main" id="{40930F88-CF8C-91FD-C2EB-F9C4BED1AA61}"/>
              </a:ext>
            </a:extLst>
          </p:cNvPr>
          <p:cNvSpPr txBox="1"/>
          <p:nvPr/>
        </p:nvSpPr>
        <p:spPr>
          <a:xfrm>
            <a:off x="9301465" y="6082491"/>
            <a:ext cx="2890535" cy="256545"/>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Azad et al, Ann Oncol 2025, Abst 2384MO</a:t>
            </a:r>
          </a:p>
        </p:txBody>
      </p:sp>
      <p:pic>
        <p:nvPicPr>
          <p:cNvPr id="10" name="Picture 9">
            <a:extLst>
              <a:ext uri="{FF2B5EF4-FFF2-40B4-BE49-F238E27FC236}">
                <a16:creationId xmlns:a16="http://schemas.microsoft.com/office/drawing/2014/main" id="{D7DDAF52-AA00-DF6E-0AA1-69BCBBE9F2E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850432" y="2374789"/>
            <a:ext cx="4341568" cy="3537060"/>
          </a:xfrm>
          <a:prstGeom prst="rect">
            <a:avLst/>
          </a:prstGeom>
        </p:spPr>
      </p:pic>
    </p:spTree>
    <p:extLst>
      <p:ext uri="{BB962C8B-B14F-4D97-AF65-F5344CB8AC3E}">
        <p14:creationId xmlns:p14="http://schemas.microsoft.com/office/powerpoint/2010/main" val="2227154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0A715DA7-F07E-FC08-F4BB-99752841885E}"/>
              </a:ext>
            </a:extLst>
          </p:cNvPr>
          <p:cNvSpPr/>
          <p:nvPr/>
        </p:nvSpPr>
        <p:spPr>
          <a:xfrm>
            <a:off x="8786369" y="3611226"/>
            <a:ext cx="3034156" cy="985930"/>
          </a:xfrm>
          <a:prstGeom prst="roundRect">
            <a:avLst>
              <a:gd name="adj" fmla="val 9989"/>
            </a:avLst>
          </a:prstGeom>
          <a:solidFill>
            <a:srgbClr val="F2F2F2"/>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100" b="0" i="0" u="none" strike="noStrike" kern="0" cap="none" spc="0" normalizeH="0" baseline="0" noProof="0" dirty="0">
                <a:ln>
                  <a:noFill/>
                </a:ln>
                <a:solidFill>
                  <a:srgbClr val="3F4444"/>
                </a:solidFill>
                <a:effectLst/>
                <a:uLnTx/>
                <a:uFillTx/>
                <a:latin typeface="Arial" panose="020B0604020202020204"/>
                <a:ea typeface="MS PGothic" charset="0"/>
                <a:cs typeface="Arial" panose="020B0604020202020204" pitchFamily="34" charset="0"/>
              </a:rPr>
            </a:b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rPFS</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and OS will be tested for each cohort separately using a stratified log-rank test</a:t>
            </a:r>
          </a:p>
        </p:txBody>
      </p:sp>
      <p:sp>
        <p:nvSpPr>
          <p:cNvPr id="5" name="Rectangle: Rounded Corners 51">
            <a:extLst>
              <a:ext uri="{FF2B5EF4-FFF2-40B4-BE49-F238E27FC236}">
                <a16:creationId xmlns:a16="http://schemas.microsoft.com/office/drawing/2014/main" id="{C3B0B626-F37A-D9B0-1965-F663EE5209E0}"/>
              </a:ext>
            </a:extLst>
          </p:cNvPr>
          <p:cNvSpPr/>
          <p:nvPr/>
        </p:nvSpPr>
        <p:spPr>
          <a:xfrm>
            <a:off x="8786369" y="3498026"/>
            <a:ext cx="3034156" cy="320400"/>
          </a:xfrm>
          <a:prstGeom prst="round2SameRect">
            <a:avLst/>
          </a:prstGeom>
          <a:solidFill>
            <a:srgbClr val="D0006F"/>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Statistical analyses</a:t>
            </a:r>
            <a:endParaRPr kumimoji="0" lang="en-US" sz="14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6" name="Rectangle: Rounded Corners 50">
            <a:extLst>
              <a:ext uri="{FF2B5EF4-FFF2-40B4-BE49-F238E27FC236}">
                <a16:creationId xmlns:a16="http://schemas.microsoft.com/office/drawing/2014/main" id="{C07FD5DE-04F1-1A54-BE61-81A63AA185FB}"/>
              </a:ext>
            </a:extLst>
          </p:cNvPr>
          <p:cNvSpPr/>
          <p:nvPr/>
        </p:nvSpPr>
        <p:spPr>
          <a:xfrm>
            <a:off x="367138" y="2294329"/>
            <a:ext cx="3637942" cy="2789670"/>
          </a:xfrm>
          <a:prstGeom prst="round2SameRect">
            <a:avLst>
              <a:gd name="adj1" fmla="val 0"/>
              <a:gd name="adj2" fmla="val 2948"/>
            </a:avLst>
          </a:prstGeom>
          <a:solidFill>
            <a:srgbClr val="1E325F">
              <a:alpha val="5000"/>
            </a:srgbClr>
          </a:solidFill>
          <a:ln w="6350" cap="flat" cmpd="sng" algn="ctr">
            <a:noFill/>
            <a:prstDash val="solid"/>
            <a:miter lim="800000"/>
          </a:ln>
          <a:effectLst/>
        </p:spPr>
        <p:txBody>
          <a:bodyPr rtlCol="0" anchor="ctr"/>
          <a:lstStyle/>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Aged ≥18 years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Histologically confirmed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mCSPC</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a:t>
            </a:r>
            <a:r>
              <a:rPr kumimoji="0" lang="en-US" sz="1100" b="0" i="1"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de novo</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or recurrent low- or high-volume disease)</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ECOG PS 0–1</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Prospectively defined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HRRm</a:t>
            </a: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status*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Must be receiving ADT throughout the study or have undergone bilateral orchiectomy, and must be suitable for treatment with NHAs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No prior treatment with PARP inhibitors, CT, or NHAs in the metastatic setting</a:t>
            </a:r>
            <a:r>
              <a:rPr kumimoji="0" lang="en-US" sz="1100" b="0" i="0" u="none" strike="noStrike" kern="1200" cap="none" spc="0" normalizeH="0" baseline="30000" noProof="0" dirty="0">
                <a:ln>
                  <a:noFill/>
                </a:ln>
                <a:solidFill>
                  <a:srgbClr val="092640"/>
                </a:solidFill>
                <a:effectLst/>
                <a:uLnTx/>
                <a:uFillTx/>
                <a:latin typeface="Arial" panose="020B0604020202020204"/>
                <a:ea typeface="MS PGothic" charset="0"/>
                <a:cs typeface="Arial" panose="020B0604020202020204" pitchFamily="34" charset="0"/>
              </a:rPr>
              <a:t>†</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No suspected or prior history of myelodysplastic syndrome/acute myeloid leukemia</a:t>
            </a:r>
          </a:p>
        </p:txBody>
      </p:sp>
      <p:sp>
        <p:nvSpPr>
          <p:cNvPr id="7" name="TextBox 6">
            <a:extLst>
              <a:ext uri="{FF2B5EF4-FFF2-40B4-BE49-F238E27FC236}">
                <a16:creationId xmlns:a16="http://schemas.microsoft.com/office/drawing/2014/main" id="{53FFAB2C-FC30-1044-E47D-0E1DC1C5DA01}"/>
              </a:ext>
            </a:extLst>
          </p:cNvPr>
          <p:cNvSpPr txBox="1"/>
          <p:nvPr/>
        </p:nvSpPr>
        <p:spPr>
          <a:xfrm>
            <a:off x="371475" y="1244771"/>
            <a:ext cx="11449050" cy="507831"/>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A Phase III, 2-cohort, 2-arm, randomized, double-blind, placebo-controlled study evaluating the efficacy and safety of </a:t>
            </a:r>
            <a:r>
              <a:rPr kumimoji="0" lang="en-US" sz="135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saruparib</a:t>
            </a:r>
            <a:r>
              <a:rPr kumimoji="0" lang="en-US" sz="135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 plus physician’s choice of NHA (abiraterone, darolutamide, or enzalutamide) versus placebo plus physician’s choice of NHA in participants with </a:t>
            </a:r>
            <a:r>
              <a:rPr kumimoji="0" lang="en-US" sz="135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mCSPC</a:t>
            </a:r>
            <a:endParaRPr kumimoji="0" lang="en-US" sz="135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endParaRPr>
          </a:p>
        </p:txBody>
      </p:sp>
      <p:sp>
        <p:nvSpPr>
          <p:cNvPr id="8" name="Rectangle: Rounded Corners 51">
            <a:extLst>
              <a:ext uri="{FF2B5EF4-FFF2-40B4-BE49-F238E27FC236}">
                <a16:creationId xmlns:a16="http://schemas.microsoft.com/office/drawing/2014/main" id="{C681F040-D1F2-3DEF-CFB4-B63BB9CFB8AF}"/>
              </a:ext>
            </a:extLst>
          </p:cNvPr>
          <p:cNvSpPr/>
          <p:nvPr/>
        </p:nvSpPr>
        <p:spPr>
          <a:xfrm>
            <a:off x="367138" y="1973928"/>
            <a:ext cx="3637942" cy="320400"/>
          </a:xfrm>
          <a:prstGeom prst="round2SameRect">
            <a:avLst/>
          </a:prstGeom>
          <a:solidFill>
            <a:schemeClr val="accent1"/>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Eligibility criteria</a:t>
            </a:r>
            <a:endParaRPr kumimoji="0" lang="en-US" sz="14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9" name="TextBox 8">
            <a:extLst>
              <a:ext uri="{FF2B5EF4-FFF2-40B4-BE49-F238E27FC236}">
                <a16:creationId xmlns:a16="http://schemas.microsoft.com/office/drawing/2014/main" id="{99BE655C-584C-98B5-03BD-77BC8BD0057D}"/>
              </a:ext>
            </a:extLst>
          </p:cNvPr>
          <p:cNvSpPr txBox="1"/>
          <p:nvPr/>
        </p:nvSpPr>
        <p:spPr>
          <a:xfrm>
            <a:off x="4471939" y="4671927"/>
            <a:ext cx="39457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Treatment will continue until disease progression, unacceptable toxicity, or participant-initiated withdrawal </a:t>
            </a:r>
          </a:p>
        </p:txBody>
      </p:sp>
      <p:cxnSp>
        <p:nvCxnSpPr>
          <p:cNvPr id="10" name="Elbow Connector 68">
            <a:extLst>
              <a:ext uri="{FF2B5EF4-FFF2-40B4-BE49-F238E27FC236}">
                <a16:creationId xmlns:a16="http://schemas.microsoft.com/office/drawing/2014/main" id="{B5B92967-F103-E8BD-5635-C75BF674C458}"/>
              </a:ext>
            </a:extLst>
          </p:cNvPr>
          <p:cNvCxnSpPr>
            <a:cxnSpLocks/>
            <a:stCxn id="13" idx="1"/>
            <a:endCxn id="21" idx="0"/>
          </p:cNvCxnSpPr>
          <p:nvPr/>
        </p:nvCxnSpPr>
        <p:spPr>
          <a:xfrm rot="10800000" flipV="1">
            <a:off x="5986739" y="2175781"/>
            <a:ext cx="423433"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11" name="Elbow Connector 75">
            <a:extLst>
              <a:ext uri="{FF2B5EF4-FFF2-40B4-BE49-F238E27FC236}">
                <a16:creationId xmlns:a16="http://schemas.microsoft.com/office/drawing/2014/main" id="{3269B00D-18FA-BDDC-FBF5-C09109146F0D}"/>
              </a:ext>
            </a:extLst>
          </p:cNvPr>
          <p:cNvCxnSpPr>
            <a:cxnSpLocks/>
            <a:stCxn id="14" idx="1"/>
            <a:endCxn id="21" idx="2"/>
          </p:cNvCxnSpPr>
          <p:nvPr/>
        </p:nvCxnSpPr>
        <p:spPr>
          <a:xfrm rot="10800000">
            <a:off x="5986739" y="2797704"/>
            <a:ext cx="423433" cy="113427"/>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grpSp>
        <p:nvGrpSpPr>
          <p:cNvPr id="12" name="Group 11">
            <a:extLst>
              <a:ext uri="{FF2B5EF4-FFF2-40B4-BE49-F238E27FC236}">
                <a16:creationId xmlns:a16="http://schemas.microsoft.com/office/drawing/2014/main" id="{5C0155B9-55EA-A669-5E20-EAB918742851}"/>
              </a:ext>
            </a:extLst>
          </p:cNvPr>
          <p:cNvGrpSpPr/>
          <p:nvPr/>
        </p:nvGrpSpPr>
        <p:grpSpPr>
          <a:xfrm>
            <a:off x="6410171" y="1968956"/>
            <a:ext cx="1980000" cy="1157617"/>
            <a:chOff x="6410171" y="2671401"/>
            <a:chExt cx="1980000" cy="1157617"/>
          </a:xfrm>
        </p:grpSpPr>
        <p:sp>
          <p:nvSpPr>
            <p:cNvPr id="13" name="Rectangle: Rounded Corners 17">
              <a:extLst>
                <a:ext uri="{FF2B5EF4-FFF2-40B4-BE49-F238E27FC236}">
                  <a16:creationId xmlns:a16="http://schemas.microsoft.com/office/drawing/2014/main" id="{AFE49DD4-855C-2194-B733-DAD61EFC6A7E}"/>
                </a:ext>
              </a:extLst>
            </p:cNvPr>
            <p:cNvSpPr/>
            <p:nvPr/>
          </p:nvSpPr>
          <p:spPr>
            <a:xfrm>
              <a:off x="6410171" y="2671401"/>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14" name="Rectangle: Rounded Corners 18">
              <a:extLst>
                <a:ext uri="{FF2B5EF4-FFF2-40B4-BE49-F238E27FC236}">
                  <a16:creationId xmlns:a16="http://schemas.microsoft.com/office/drawing/2014/main" id="{7A8D0BB3-47F0-C8FD-B002-DB8A00913D01}"/>
                </a:ext>
              </a:extLst>
            </p:cNvPr>
            <p:cNvSpPr/>
            <p:nvPr/>
          </p:nvSpPr>
          <p:spPr>
            <a:xfrm>
              <a:off x="6410171" y="3398131"/>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15" name="Straight Connector 14">
            <a:extLst>
              <a:ext uri="{FF2B5EF4-FFF2-40B4-BE49-F238E27FC236}">
                <a16:creationId xmlns:a16="http://schemas.microsoft.com/office/drawing/2014/main" id="{9E275FC3-13FD-79D6-AA4F-31231E0696EE}"/>
              </a:ext>
            </a:extLst>
          </p:cNvPr>
          <p:cNvCxnSpPr>
            <a:cxnSpLocks/>
          </p:cNvCxnSpPr>
          <p:nvPr/>
        </p:nvCxnSpPr>
        <p:spPr>
          <a:xfrm>
            <a:off x="4005080" y="2547764"/>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6" name="Rectangle: Rounded Corners 20">
            <a:extLst>
              <a:ext uri="{FF2B5EF4-FFF2-40B4-BE49-F238E27FC236}">
                <a16:creationId xmlns:a16="http://schemas.microsoft.com/office/drawing/2014/main" id="{2F19086F-9E75-94A9-EDCB-6821A58296B5}"/>
              </a:ext>
            </a:extLst>
          </p:cNvPr>
          <p:cNvSpPr/>
          <p:nvPr/>
        </p:nvSpPr>
        <p:spPr>
          <a:xfrm>
            <a:off x="4457226" y="2249271"/>
            <a:ext cx="1083385" cy="618134"/>
          </a:xfrm>
          <a:prstGeom prst="roundRect">
            <a:avLst/>
          </a:prstGeom>
          <a:solidFill>
            <a:srgbClr val="3C1053"/>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a:ea typeface="MS PGothic" charset="0"/>
                <a:cs typeface="Arial" panose="020B0604020202020204" pitchFamily="34" charset="0"/>
              </a:rPr>
              <a:t>HRRm</a:t>
            </a:r>
            <a:endPar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endParaRPr>
          </a:p>
        </p:txBody>
      </p:sp>
      <p:cxnSp>
        <p:nvCxnSpPr>
          <p:cNvPr id="17" name="Straight Connector 16">
            <a:extLst>
              <a:ext uri="{FF2B5EF4-FFF2-40B4-BE49-F238E27FC236}">
                <a16:creationId xmlns:a16="http://schemas.microsoft.com/office/drawing/2014/main" id="{47208C3C-A13C-191C-5759-E587111DF74E}"/>
              </a:ext>
            </a:extLst>
          </p:cNvPr>
          <p:cNvCxnSpPr>
            <a:cxnSpLocks/>
          </p:cNvCxnSpPr>
          <p:nvPr/>
        </p:nvCxnSpPr>
        <p:spPr>
          <a:xfrm>
            <a:off x="4005080" y="4018460"/>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8" name="Rectangle: Rounded Corners 22">
            <a:extLst>
              <a:ext uri="{FF2B5EF4-FFF2-40B4-BE49-F238E27FC236}">
                <a16:creationId xmlns:a16="http://schemas.microsoft.com/office/drawing/2014/main" id="{2D68C2EA-8297-E06A-A93F-FCE5B9AA0AF0}"/>
              </a:ext>
            </a:extLst>
          </p:cNvPr>
          <p:cNvSpPr/>
          <p:nvPr/>
        </p:nvSpPr>
        <p:spPr>
          <a:xfrm>
            <a:off x="4457227" y="3714254"/>
            <a:ext cx="1083385" cy="618134"/>
          </a:xfrm>
          <a:prstGeom prst="roundRect">
            <a:avLst/>
          </a:prstGeom>
          <a:solidFill>
            <a:srgbClr val="68D2DF">
              <a:lumMod val="75000"/>
            </a:srgbClr>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Non-</a:t>
            </a:r>
            <a:r>
              <a:rPr kumimoji="0" lang="en-US" sz="1400" b="1" i="0" u="none" strike="noStrike" kern="0" cap="none" spc="0" normalizeH="0" baseline="0" noProof="0" dirty="0" err="1">
                <a:ln>
                  <a:noFill/>
                </a:ln>
                <a:solidFill>
                  <a:srgbClr val="FFFFFF"/>
                </a:solidFill>
                <a:effectLst/>
                <a:uLnTx/>
                <a:uFillTx/>
                <a:latin typeface="Arial" panose="020B0604020202020204"/>
                <a:ea typeface="MS PGothic" charset="0"/>
                <a:cs typeface="Arial" panose="020B0604020202020204" pitchFamily="34" charset="0"/>
              </a:rPr>
              <a:t>HRRm</a:t>
            </a:r>
            <a:endParaRPr kumimoji="0" lang="en-US" sz="14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19" name="TextBox 18">
            <a:extLst>
              <a:ext uri="{FF2B5EF4-FFF2-40B4-BE49-F238E27FC236}">
                <a16:creationId xmlns:a16="http://schemas.microsoft.com/office/drawing/2014/main" id="{97402CA1-8410-8215-3100-E6EFCCADE0E8}"/>
              </a:ext>
            </a:extLst>
          </p:cNvPr>
          <p:cNvSpPr txBox="1"/>
          <p:nvPr/>
        </p:nvSpPr>
        <p:spPr>
          <a:xfrm>
            <a:off x="4483631" y="1979756"/>
            <a:ext cx="1068673"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≈550 patients</a:t>
            </a:r>
          </a:p>
        </p:txBody>
      </p:sp>
      <p:sp>
        <p:nvSpPr>
          <p:cNvPr id="20" name="TextBox 19">
            <a:extLst>
              <a:ext uri="{FF2B5EF4-FFF2-40B4-BE49-F238E27FC236}">
                <a16:creationId xmlns:a16="http://schemas.microsoft.com/office/drawing/2014/main" id="{61BADBE6-A1BC-8609-D077-13659687FBE0}"/>
              </a:ext>
            </a:extLst>
          </p:cNvPr>
          <p:cNvSpPr txBox="1"/>
          <p:nvPr/>
        </p:nvSpPr>
        <p:spPr>
          <a:xfrm>
            <a:off x="4461565" y="4377071"/>
            <a:ext cx="1112805"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≈1250 patients</a:t>
            </a:r>
          </a:p>
        </p:txBody>
      </p:sp>
      <p:sp>
        <p:nvSpPr>
          <p:cNvPr id="21" name="Rectangle: Rounded Corners 1">
            <a:extLst>
              <a:ext uri="{FF2B5EF4-FFF2-40B4-BE49-F238E27FC236}">
                <a16:creationId xmlns:a16="http://schemas.microsoft.com/office/drawing/2014/main" id="{84D2D583-F02A-595A-6210-34669D46C8A4}"/>
              </a:ext>
            </a:extLst>
          </p:cNvPr>
          <p:cNvSpPr>
            <a:spLocks noChangeAspect="1"/>
          </p:cNvSpPr>
          <p:nvPr/>
        </p:nvSpPr>
        <p:spPr>
          <a:xfrm>
            <a:off x="5736799" y="2297825"/>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22" name="Rectangle: Rounded Corners 2">
            <a:extLst>
              <a:ext uri="{FF2B5EF4-FFF2-40B4-BE49-F238E27FC236}">
                <a16:creationId xmlns:a16="http://schemas.microsoft.com/office/drawing/2014/main" id="{F7DC2A62-76F5-1B79-EBCC-6D8FEFF2A0B4}"/>
              </a:ext>
            </a:extLst>
          </p:cNvPr>
          <p:cNvSpPr>
            <a:spLocks noChangeAspect="1"/>
          </p:cNvSpPr>
          <p:nvPr/>
        </p:nvSpPr>
        <p:spPr>
          <a:xfrm>
            <a:off x="5744044" y="3768521"/>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endParaRPr>
          </a:p>
        </p:txBody>
      </p:sp>
      <p:grpSp>
        <p:nvGrpSpPr>
          <p:cNvPr id="23" name="Group 22">
            <a:extLst>
              <a:ext uri="{FF2B5EF4-FFF2-40B4-BE49-F238E27FC236}">
                <a16:creationId xmlns:a16="http://schemas.microsoft.com/office/drawing/2014/main" id="{10F2A599-DC95-B8A4-0B67-846E1D03A691}"/>
              </a:ext>
            </a:extLst>
          </p:cNvPr>
          <p:cNvGrpSpPr/>
          <p:nvPr/>
        </p:nvGrpSpPr>
        <p:grpSpPr>
          <a:xfrm>
            <a:off x="6437640" y="3439652"/>
            <a:ext cx="1986773" cy="1157616"/>
            <a:chOff x="6437640" y="4142097"/>
            <a:chExt cx="1986773" cy="1157616"/>
          </a:xfrm>
        </p:grpSpPr>
        <p:sp>
          <p:nvSpPr>
            <p:cNvPr id="24" name="Rectangle: Rounded Corners 3">
              <a:extLst>
                <a:ext uri="{FF2B5EF4-FFF2-40B4-BE49-F238E27FC236}">
                  <a16:creationId xmlns:a16="http://schemas.microsoft.com/office/drawing/2014/main" id="{4CB7BD80-B8E2-F7DC-7115-4BAEEB77F665}"/>
                </a:ext>
              </a:extLst>
            </p:cNvPr>
            <p:cNvSpPr/>
            <p:nvPr/>
          </p:nvSpPr>
          <p:spPr>
            <a:xfrm>
              <a:off x="6437640" y="4142097"/>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25" name="Rectangle: Rounded Corners 8">
              <a:extLst>
                <a:ext uri="{FF2B5EF4-FFF2-40B4-BE49-F238E27FC236}">
                  <a16:creationId xmlns:a16="http://schemas.microsoft.com/office/drawing/2014/main" id="{F8DDEF2F-A6AC-C591-6D41-72C744C2B712}"/>
                </a:ext>
              </a:extLst>
            </p:cNvPr>
            <p:cNvSpPr/>
            <p:nvPr/>
          </p:nvSpPr>
          <p:spPr>
            <a:xfrm>
              <a:off x="6444413" y="4868826"/>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26" name="Elbow Connector 68">
            <a:extLst>
              <a:ext uri="{FF2B5EF4-FFF2-40B4-BE49-F238E27FC236}">
                <a16:creationId xmlns:a16="http://schemas.microsoft.com/office/drawing/2014/main" id="{C14EAB2A-BEBD-0116-91F0-92B4B542128B}"/>
              </a:ext>
            </a:extLst>
          </p:cNvPr>
          <p:cNvCxnSpPr>
            <a:cxnSpLocks/>
            <a:stCxn id="24" idx="1"/>
            <a:endCxn id="22" idx="0"/>
          </p:cNvCxnSpPr>
          <p:nvPr/>
        </p:nvCxnSpPr>
        <p:spPr>
          <a:xfrm rot="10800000" flipV="1">
            <a:off x="5993984" y="3646477"/>
            <a:ext cx="443657"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27" name="Elbow Connector 68">
            <a:extLst>
              <a:ext uri="{FF2B5EF4-FFF2-40B4-BE49-F238E27FC236}">
                <a16:creationId xmlns:a16="http://schemas.microsoft.com/office/drawing/2014/main" id="{57E95705-2E34-EAD5-FB13-50C64D0E3C2D}"/>
              </a:ext>
            </a:extLst>
          </p:cNvPr>
          <p:cNvCxnSpPr>
            <a:cxnSpLocks/>
            <a:stCxn id="25" idx="1"/>
            <a:endCxn id="22" idx="2"/>
          </p:cNvCxnSpPr>
          <p:nvPr/>
        </p:nvCxnSpPr>
        <p:spPr>
          <a:xfrm rot="10800000">
            <a:off x="5993983" y="4268399"/>
            <a:ext cx="450430" cy="113426"/>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sp>
        <p:nvSpPr>
          <p:cNvPr id="28" name="TextBox 27">
            <a:extLst>
              <a:ext uri="{FF2B5EF4-FFF2-40B4-BE49-F238E27FC236}">
                <a16:creationId xmlns:a16="http://schemas.microsoft.com/office/drawing/2014/main" id="{F8DF830E-4E36-1A38-6695-6CEE43FCB445}"/>
              </a:ext>
            </a:extLst>
          </p:cNvPr>
          <p:cNvSpPr txBox="1"/>
          <p:nvPr/>
        </p:nvSpPr>
        <p:spPr>
          <a:xfrm>
            <a:off x="4331304" y="3092653"/>
            <a:ext cx="13501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No crossover between cohorts</a:t>
            </a:r>
          </a:p>
        </p:txBody>
      </p:sp>
      <p:sp>
        <p:nvSpPr>
          <p:cNvPr id="29" name="Rectangle: Rounded Corners 13">
            <a:extLst>
              <a:ext uri="{FF2B5EF4-FFF2-40B4-BE49-F238E27FC236}">
                <a16:creationId xmlns:a16="http://schemas.microsoft.com/office/drawing/2014/main" id="{0CB9039E-C918-F5E7-25C0-F2FDD3C82CD7}"/>
              </a:ext>
            </a:extLst>
          </p:cNvPr>
          <p:cNvSpPr/>
          <p:nvPr/>
        </p:nvSpPr>
        <p:spPr>
          <a:xfrm>
            <a:off x="8786369" y="2129772"/>
            <a:ext cx="3034154" cy="1141618"/>
          </a:xfrm>
          <a:prstGeom prst="roundRect">
            <a:avLst>
              <a:gd name="adj" fmla="val 4986"/>
            </a:avLst>
          </a:prstGeom>
          <a:solidFill>
            <a:srgbClr val="F2F2F2"/>
          </a:solidFill>
          <a:ln w="12700" cap="flat" cmpd="sng" algn="ctr">
            <a:noFill/>
            <a:prstDash val="solid"/>
            <a:miter lim="800000"/>
          </a:ln>
          <a:effectLst/>
        </p:spPr>
        <p:txBody>
          <a:bodyPr numCol="2"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S PGothic" charset="0"/>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Calibri" panose="020F0502020204030204"/>
                <a:ea typeface="MS PGothic" charset="0"/>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Calibri" panose="020F0502020204030204"/>
              <a:ea typeface="MS PGothic" charset="0"/>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OS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rPr>
              <a:t>Non-</a:t>
            </a: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S PGothic" charset="0"/>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S PGothic" charset="0"/>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Arial" panose="020B0604020202020204"/>
                <a:ea typeface="MS PGothic" charset="0"/>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S PGothic" charset="0"/>
                <a:cs typeface="Arial" panose="020B0604020202020204" pitchFamily="34" charset="0"/>
              </a:rPr>
              <a:t>OS</a:t>
            </a:r>
          </a:p>
        </p:txBody>
      </p:sp>
      <p:sp>
        <p:nvSpPr>
          <p:cNvPr id="30" name="Rectangle: Rounded Corners 51">
            <a:extLst>
              <a:ext uri="{FF2B5EF4-FFF2-40B4-BE49-F238E27FC236}">
                <a16:creationId xmlns:a16="http://schemas.microsoft.com/office/drawing/2014/main" id="{4AEDA204-F271-9A89-1D16-F0CF563D6285}"/>
              </a:ext>
            </a:extLst>
          </p:cNvPr>
          <p:cNvSpPr/>
          <p:nvPr/>
        </p:nvSpPr>
        <p:spPr>
          <a:xfrm>
            <a:off x="8786367" y="1971927"/>
            <a:ext cx="3034153" cy="316219"/>
          </a:xfrm>
          <a:prstGeom prst="round2SameRect">
            <a:avLst/>
          </a:prstGeom>
          <a:solidFill>
            <a:srgbClr val="C4D600">
              <a:lumMod val="75000"/>
            </a:srgbClr>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Arial" panose="020B0604020202020204" pitchFamily="34" charset="0"/>
              </a:rPr>
              <a:t>Select endpoints</a:t>
            </a:r>
            <a:endParaRPr kumimoji="0" lang="en-US" sz="1600" b="1" i="0" u="none" strike="noStrike" kern="0" cap="none" spc="0" normalizeH="0" baseline="30000" noProof="0" dirty="0">
              <a:ln>
                <a:noFill/>
              </a:ln>
              <a:solidFill>
                <a:srgbClr val="FFFFFF"/>
              </a:solidFill>
              <a:effectLst/>
              <a:uLnTx/>
              <a:uFillTx/>
              <a:latin typeface="Arial" panose="020B0604020202020204"/>
              <a:ea typeface="MS PGothic" charset="0"/>
              <a:cs typeface="Arial" panose="020B0604020202020204" pitchFamily="34" charset="0"/>
            </a:endParaRPr>
          </a:p>
        </p:txBody>
      </p:sp>
      <p:sp>
        <p:nvSpPr>
          <p:cNvPr id="31" name="Title 5">
            <a:extLst>
              <a:ext uri="{FF2B5EF4-FFF2-40B4-BE49-F238E27FC236}">
                <a16:creationId xmlns:a16="http://schemas.microsoft.com/office/drawing/2014/main" id="{4A577988-B027-0BAA-9489-12686856A75B}"/>
              </a:ext>
            </a:extLst>
          </p:cNvPr>
          <p:cNvSpPr>
            <a:spLocks noGrp="1"/>
          </p:cNvSpPr>
          <p:nvPr>
            <p:ph type="title"/>
          </p:nvPr>
        </p:nvSpPr>
        <p:spPr>
          <a:xfrm>
            <a:off x="412777" y="152014"/>
            <a:ext cx="11449049" cy="937825"/>
          </a:xfrm>
        </p:spPr>
        <p:txBody>
          <a:bodyPr>
            <a:normAutofit fontScale="90000"/>
          </a:bodyPr>
          <a:lstStyle/>
          <a:p>
            <a:pPr algn="ctr"/>
            <a:r>
              <a:rPr lang="en-US" sz="4400" b="1" dirty="0"/>
              <a:t>EvoPAR-Prostate01: Phase 3 Trial Design (</a:t>
            </a:r>
            <a:r>
              <a:rPr lang="en-US" sz="4400" b="1" dirty="0" err="1"/>
              <a:t>mHSPC</a:t>
            </a:r>
            <a:r>
              <a:rPr lang="en-US" sz="4400" b="1" dirty="0"/>
              <a:t>)</a:t>
            </a:r>
            <a:endParaRPr lang="en-US" b="1" dirty="0"/>
          </a:p>
        </p:txBody>
      </p:sp>
      <p:sp>
        <p:nvSpPr>
          <p:cNvPr id="35" name="Rectangle 34">
            <a:extLst>
              <a:ext uri="{FF2B5EF4-FFF2-40B4-BE49-F238E27FC236}">
                <a16:creationId xmlns:a16="http://schemas.microsoft.com/office/drawing/2014/main" id="{DCE870E1-7CC1-E04E-5D76-A3257DF80FF4}"/>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(NCT06120491)</a:t>
            </a:r>
          </a:p>
        </p:txBody>
      </p:sp>
      <p:sp>
        <p:nvSpPr>
          <p:cNvPr id="2" name="TextBox 1">
            <a:extLst>
              <a:ext uri="{FF2B5EF4-FFF2-40B4-BE49-F238E27FC236}">
                <a16:creationId xmlns:a16="http://schemas.microsoft.com/office/drawing/2014/main" id="{6075023E-6876-17E0-2198-053B8F38BF50}"/>
              </a:ext>
            </a:extLst>
          </p:cNvPr>
          <p:cNvSpPr txBox="1"/>
          <p:nvPr/>
        </p:nvSpPr>
        <p:spPr>
          <a:xfrm>
            <a:off x="10118410" y="6118028"/>
            <a:ext cx="20735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Agarwal N. </a:t>
            </a:r>
            <a:r>
              <a:rPr kumimoji="0" lang="en-US" sz="1100" b="0" i="1" u="none" strike="noStrike" kern="1200" cap="none" spc="0" normalizeH="0" baseline="0" noProof="0" dirty="0">
                <a:ln>
                  <a:noFill/>
                </a:ln>
                <a:solidFill>
                  <a:prstClr val="black"/>
                </a:solidFill>
                <a:effectLst/>
                <a:uLnTx/>
                <a:uFillTx/>
                <a:latin typeface="Calibri" panose="020F0502020204030204"/>
                <a:ea typeface="MS PGothic" charset="0"/>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a:ea typeface="MS PGothic" charset="0"/>
                <a:cs typeface="+mn-cs"/>
              </a:rPr>
              <a:t>AUA</a:t>
            </a:r>
            <a:r>
              <a:rPr kumimoji="0" lang="en-US" sz="11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2024</a:t>
            </a:r>
          </a:p>
        </p:txBody>
      </p:sp>
    </p:spTree>
    <p:extLst>
      <p:ext uri="{BB962C8B-B14F-4D97-AF65-F5344CB8AC3E}">
        <p14:creationId xmlns:p14="http://schemas.microsoft.com/office/powerpoint/2010/main" val="42416430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C7FE4-22EF-0CB9-997E-31D7DF82FE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413808"/>
            <a:ext cx="12192000" cy="6030384"/>
          </a:xfrm>
          <a:prstGeom prst="rect">
            <a:avLst/>
          </a:prstGeom>
        </p:spPr>
      </p:pic>
    </p:spTree>
    <p:extLst>
      <p:ext uri="{BB962C8B-B14F-4D97-AF65-F5344CB8AC3E}">
        <p14:creationId xmlns:p14="http://schemas.microsoft.com/office/powerpoint/2010/main" val="515034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960519-0081-D3ED-482C-583D9723B794}"/>
              </a:ext>
            </a:extLst>
          </p:cNvPr>
          <p:cNvSpPr txBox="1">
            <a:spLocks/>
          </p:cNvSpPr>
          <p:nvPr/>
        </p:nvSpPr>
        <p:spPr>
          <a:xfrm>
            <a:off x="366075" y="347657"/>
            <a:ext cx="1182592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EvoPAR-Prostate02: Phase III Study of Adjuvant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Saruparib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in Patients with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BRCAm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Localized High-Risk Prostate Cancer Receiving RT and ADT</a:t>
            </a:r>
          </a:p>
        </p:txBody>
      </p:sp>
      <p:pic>
        <p:nvPicPr>
          <p:cNvPr id="6" name="Picture 5" descr="A close-up of a medical information&#10;&#10;AI-generated content may be incorrect.">
            <a:extLst>
              <a:ext uri="{FF2B5EF4-FFF2-40B4-BE49-F238E27FC236}">
                <a16:creationId xmlns:a16="http://schemas.microsoft.com/office/drawing/2014/main" id="{3CF74FAB-FA22-6E06-BB65-BADC66F695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293" y="1600492"/>
            <a:ext cx="4003019" cy="4909851"/>
          </a:xfrm>
          <a:prstGeom prst="rect">
            <a:avLst/>
          </a:prstGeom>
        </p:spPr>
      </p:pic>
      <p:pic>
        <p:nvPicPr>
          <p:cNvPr id="8" name="Picture 7" descr="A diagram of a patient's flowchart&#10;&#10;AI-generated content may be incorrect.">
            <a:extLst>
              <a:ext uri="{FF2B5EF4-FFF2-40B4-BE49-F238E27FC236}">
                <a16:creationId xmlns:a16="http://schemas.microsoft.com/office/drawing/2014/main" id="{D196586E-AC6A-ADE5-FB36-21DBC6E42B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6556" y="1466850"/>
            <a:ext cx="7188200" cy="3924300"/>
          </a:xfrm>
          <a:prstGeom prst="rect">
            <a:avLst/>
          </a:prstGeom>
        </p:spPr>
      </p:pic>
      <p:sp>
        <p:nvSpPr>
          <p:cNvPr id="9" name="TextBox 8">
            <a:extLst>
              <a:ext uri="{FF2B5EF4-FFF2-40B4-BE49-F238E27FC236}">
                <a16:creationId xmlns:a16="http://schemas.microsoft.com/office/drawing/2014/main" id="{A3C13042-917A-3EAE-A328-955BA019B3AA}"/>
              </a:ext>
            </a:extLst>
          </p:cNvPr>
          <p:cNvSpPr txBox="1"/>
          <p:nvPr/>
        </p:nvSpPr>
        <p:spPr>
          <a:xfrm>
            <a:off x="486293" y="1222409"/>
            <a:ext cx="3286669"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 Identifier: NCT06952803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8E7A0C2-7424-4337-4E90-C78DA21764F4}"/>
              </a:ext>
            </a:extLst>
          </p:cNvPr>
          <p:cNvSpPr txBox="1"/>
          <p:nvPr/>
        </p:nvSpPr>
        <p:spPr>
          <a:xfrm>
            <a:off x="4771977" y="5648464"/>
            <a:ext cx="4707251"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Primary Endpoint: Metastasis-free survival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F521287-E6CC-ACA7-D4A5-72841C1FEC2F}"/>
              </a:ext>
            </a:extLst>
          </p:cNvPr>
          <p:cNvSpPr txBox="1"/>
          <p:nvPr/>
        </p:nvSpPr>
        <p:spPr>
          <a:xfrm>
            <a:off x="316374" y="6472257"/>
            <a:ext cx="5887574"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McKay RR et al. Genitourinary Cancer Symposium 2026;Abstract TPS412. </a:t>
            </a:r>
          </a:p>
        </p:txBody>
      </p:sp>
    </p:spTree>
    <p:extLst>
      <p:ext uri="{BB962C8B-B14F-4D97-AF65-F5344CB8AC3E}">
        <p14:creationId xmlns:p14="http://schemas.microsoft.com/office/powerpoint/2010/main" val="318674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654253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DE2CE-9274-0C10-767F-34698FD71D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D4A7CF-001D-648A-FFA9-57A72097A048}"/>
              </a:ext>
            </a:extLst>
          </p:cNvPr>
          <p:cNvSpPr/>
          <p:nvPr/>
        </p:nvSpPr>
        <p:spPr bwMode="auto">
          <a:xfrm>
            <a:off x="916516" y="4077072"/>
            <a:ext cx="10065843"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C75AAFD-16EB-0EC5-0FDF-24A58C743A37}"/>
              </a:ext>
            </a:extLst>
          </p:cNvPr>
          <p:cNvSpPr>
            <a:spLocks noGrp="1"/>
          </p:cNvSpPr>
          <p:nvPr>
            <p:ph type="title"/>
          </p:nvPr>
        </p:nvSpPr>
        <p:spPr>
          <a:xfrm>
            <a:off x="916516" y="380402"/>
            <a:ext cx="10358967" cy="960365"/>
          </a:xfrm>
        </p:spPr>
        <p:txBody>
          <a:bodyPr/>
          <a:lstStyle/>
          <a:p>
            <a:pPr>
              <a:spcBef>
                <a:spcPts val="1200"/>
              </a:spcBef>
            </a:pPr>
            <a:r>
              <a:rPr lang="en-US" dirty="0"/>
              <a:t>Agenda</a:t>
            </a:r>
            <a:br>
              <a:rPr lang="en-US" dirty="0"/>
            </a:br>
            <a:r>
              <a:rPr lang="en-US" dirty="0"/>
              <a:t>Prostate Cancer </a:t>
            </a:r>
          </a:p>
        </p:txBody>
      </p:sp>
      <p:sp>
        <p:nvSpPr>
          <p:cNvPr id="3" name="Content Placeholder 2">
            <a:extLst>
              <a:ext uri="{FF2B5EF4-FFF2-40B4-BE49-F238E27FC236}">
                <a16:creationId xmlns:a16="http://schemas.microsoft.com/office/drawing/2014/main" id="{7E72D3EA-F936-C8D1-41D8-799362799CEF}"/>
              </a:ext>
            </a:extLst>
          </p:cNvPr>
          <p:cNvSpPr>
            <a:spLocks noGrp="1"/>
          </p:cNvSpPr>
          <p:nvPr>
            <p:ph idx="1"/>
          </p:nvPr>
        </p:nvSpPr>
        <p:spPr>
          <a:xfrm>
            <a:off x="1343472" y="1844824"/>
            <a:ext cx="9839607" cy="3888432"/>
          </a:xfrm>
        </p:spPr>
        <p:txBody>
          <a:bodyPr/>
          <a:lstStyle/>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Evolution of the prostate cancer model; PCWG4</a:t>
            </a:r>
            <a:endParaRPr lang="en-US" sz="2200" b="0" dirty="0">
              <a:solidFill>
                <a:schemeClr val="tx1"/>
              </a:solidFill>
              <a:latin typeface="Calibri" panose="020F0502020204030204" pitchFamily="34" charset="0"/>
              <a:cs typeface="Calibri" panose="020F0502020204030204" pitchFamily="34" charset="0"/>
            </a:endParaRPr>
          </a:p>
          <a:p>
            <a:pPr marL="9525" indent="0">
              <a:lnSpc>
                <a:spcPts val="2600"/>
              </a:lnSpc>
              <a:spcBef>
                <a:spcPts val="20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Hormonal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2: </a:t>
            </a:r>
            <a:r>
              <a:rPr lang="en-US" sz="2200" dirty="0">
                <a:solidFill>
                  <a:schemeClr val="tx1"/>
                </a:solidFill>
                <a:latin typeface="Calibri" panose="020F0502020204030204" pitchFamily="34" charset="0"/>
                <a:cs typeface="Calibri" panose="020F0502020204030204" pitchFamily="34" charset="0"/>
              </a:rPr>
              <a:t>Chemotherapy (docetaxel)</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3: </a:t>
            </a:r>
            <a:r>
              <a:rPr lang="en-US" sz="2200" dirty="0">
                <a:solidFill>
                  <a:schemeClr val="tx1"/>
                </a:solidFill>
                <a:latin typeface="Calibri" panose="020F0502020204030204" pitchFamily="34" charset="0"/>
                <a:cs typeface="Calibri" panose="020F0502020204030204" pitchFamily="34" charset="0"/>
              </a:rPr>
              <a:t>PARP inhibition</a:t>
            </a:r>
          </a:p>
          <a:p>
            <a:pPr marL="9525" indent="0">
              <a:lnSpc>
                <a:spcPts val="2600"/>
              </a:lnSpc>
              <a:spcBef>
                <a:spcPts val="20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4: Radioligand therapy</a:t>
            </a:r>
          </a:p>
          <a:p>
            <a:pPr marL="9525" indent="0">
              <a:lnSpc>
                <a:spcPts val="2600"/>
              </a:lnSpc>
              <a:spcBef>
                <a:spcPts val="2000"/>
              </a:spcBef>
              <a:spcAft>
                <a:spcPts val="0"/>
              </a:spcAft>
              <a:buNone/>
            </a:pPr>
            <a:r>
              <a:rPr lang="en-US" sz="2200" dirty="0">
                <a:solidFill>
                  <a:srgbClr val="3233FF"/>
                </a:solidFill>
                <a:latin typeface="Calibri" panose="020F0502020204030204" pitchFamily="34" charset="0"/>
                <a:cs typeface="Calibri" panose="020F0502020204030204" pitchFamily="34" charset="0"/>
              </a:rPr>
              <a:t>MODULE 5: </a:t>
            </a:r>
            <a:r>
              <a:rPr lang="en-US" sz="2200" dirty="0">
                <a:solidFill>
                  <a:schemeClr val="tx1"/>
                </a:solidFill>
                <a:latin typeface="Calibri" panose="020F0502020204030204" pitchFamily="34" charset="0"/>
                <a:cs typeface="Calibri" panose="020F0502020204030204" pitchFamily="34" charset="0"/>
              </a:rPr>
              <a:t>New agents</a:t>
            </a:r>
          </a:p>
        </p:txBody>
      </p:sp>
    </p:spTree>
    <p:extLst>
      <p:ext uri="{BB962C8B-B14F-4D97-AF65-F5344CB8AC3E}">
        <p14:creationId xmlns:p14="http://schemas.microsoft.com/office/powerpoint/2010/main" val="2394511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A489-DA17-B643-E56B-7E73382E18CD}"/>
              </a:ext>
            </a:extLst>
          </p:cNvPr>
          <p:cNvSpPr>
            <a:spLocks noGrp="1"/>
          </p:cNvSpPr>
          <p:nvPr>
            <p:ph type="title"/>
          </p:nvPr>
        </p:nvSpPr>
        <p:spPr>
          <a:xfrm>
            <a:off x="912286" y="33302"/>
            <a:ext cx="10358967" cy="1143000"/>
          </a:xfrm>
        </p:spPr>
        <p:txBody>
          <a:bodyPr/>
          <a:lstStyle/>
          <a:p>
            <a:r>
              <a:rPr lang="en-US" dirty="0"/>
              <a:t>Questions About Radioligand Therapy</a:t>
            </a:r>
          </a:p>
        </p:txBody>
      </p:sp>
      <p:sp>
        <p:nvSpPr>
          <p:cNvPr id="3" name="Content Placeholder 2">
            <a:extLst>
              <a:ext uri="{FF2B5EF4-FFF2-40B4-BE49-F238E27FC236}">
                <a16:creationId xmlns:a16="http://schemas.microsoft.com/office/drawing/2014/main" id="{67148CFE-C99B-0928-A045-28F333A7F2F5}"/>
              </a:ext>
            </a:extLst>
          </p:cNvPr>
          <p:cNvSpPr>
            <a:spLocks noGrp="1"/>
          </p:cNvSpPr>
          <p:nvPr>
            <p:ph idx="1"/>
          </p:nvPr>
        </p:nvSpPr>
        <p:spPr>
          <a:xfrm>
            <a:off x="912286" y="1126382"/>
            <a:ext cx="10358967" cy="4605235"/>
          </a:xfrm>
        </p:spPr>
        <p:txBody>
          <a:bodyPr/>
          <a:lstStyle/>
          <a:p>
            <a:r>
              <a:rPr lang="en-US" sz="2400" dirty="0"/>
              <a:t>What is your perspective on the use of lutetium Lu 177 </a:t>
            </a:r>
            <a:r>
              <a:rPr lang="en-US" sz="2400" dirty="0" err="1"/>
              <a:t>vipivotide</a:t>
            </a:r>
            <a:r>
              <a:rPr lang="en-US" sz="2400" dirty="0"/>
              <a:t> tetraxetan as part of treatment of APMS disease (</a:t>
            </a:r>
            <a:r>
              <a:rPr lang="en-US" sz="2400" dirty="0" err="1"/>
              <a:t>PSMAddition</a:t>
            </a:r>
            <a:r>
              <a:rPr lang="en-US" sz="2400" dirty="0"/>
              <a:t> trial)? If you could access this, in what situations would you utilize it?</a:t>
            </a:r>
          </a:p>
          <a:p>
            <a:r>
              <a:rPr lang="en-US" sz="2400" dirty="0"/>
              <a:t>What is your perspective on the long-term findings of the hematologic toxicity observed in the </a:t>
            </a:r>
            <a:r>
              <a:rPr lang="en-US" sz="2400" dirty="0" err="1"/>
              <a:t>PSMAfore</a:t>
            </a:r>
            <a:r>
              <a:rPr lang="en-US" sz="2400" dirty="0"/>
              <a:t> trials?</a:t>
            </a:r>
          </a:p>
          <a:p>
            <a:r>
              <a:rPr lang="en-US" sz="2400" dirty="0"/>
              <a:t>What other toxicities have you observed with lutetium Lu 177 vipivotide tetraxetan and how does this impact both your use of the agent and patient quality of life?</a:t>
            </a:r>
          </a:p>
        </p:txBody>
      </p:sp>
    </p:spTree>
    <p:extLst>
      <p:ext uri="{BB962C8B-B14F-4D97-AF65-F5344CB8AC3E}">
        <p14:creationId xmlns:p14="http://schemas.microsoft.com/office/powerpoint/2010/main" val="3751352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E86C-C858-4E6B-CD81-B015CF611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734AC-FCFF-C09A-F5D3-244B26470668}"/>
              </a:ext>
            </a:extLst>
          </p:cNvPr>
          <p:cNvSpPr>
            <a:spLocks noGrp="1"/>
          </p:cNvSpPr>
          <p:nvPr>
            <p:ph type="title"/>
          </p:nvPr>
        </p:nvSpPr>
        <p:spPr>
          <a:xfrm>
            <a:off x="912286" y="33302"/>
            <a:ext cx="10358967" cy="1143000"/>
          </a:xfrm>
        </p:spPr>
        <p:txBody>
          <a:bodyPr/>
          <a:lstStyle/>
          <a:p>
            <a:r>
              <a:rPr lang="en-US" dirty="0"/>
              <a:t>Questions About Radioligand Therapy</a:t>
            </a:r>
          </a:p>
        </p:txBody>
      </p:sp>
      <p:sp>
        <p:nvSpPr>
          <p:cNvPr id="3" name="Content Placeholder 2">
            <a:extLst>
              <a:ext uri="{FF2B5EF4-FFF2-40B4-BE49-F238E27FC236}">
                <a16:creationId xmlns:a16="http://schemas.microsoft.com/office/drawing/2014/main" id="{70F17859-872D-36D3-986C-F91E051B5CE2}"/>
              </a:ext>
            </a:extLst>
          </p:cNvPr>
          <p:cNvSpPr>
            <a:spLocks noGrp="1"/>
          </p:cNvSpPr>
          <p:nvPr>
            <p:ph idx="1"/>
          </p:nvPr>
        </p:nvSpPr>
        <p:spPr>
          <a:xfrm>
            <a:off x="912287" y="1126382"/>
            <a:ext cx="10008250" cy="4605235"/>
          </a:xfrm>
        </p:spPr>
        <p:txBody>
          <a:bodyPr/>
          <a:lstStyle/>
          <a:p>
            <a:r>
              <a:rPr lang="en-US" sz="2400" dirty="0"/>
              <a:t>Based on recent data, what is your perspective </a:t>
            </a:r>
            <a:r>
              <a:rPr lang="en-US" sz="2400"/>
              <a:t>on actinium-225-PSMA</a:t>
            </a:r>
            <a:r>
              <a:rPr lang="en-US" sz="2400" dirty="0"/>
              <a:t>? How do you anticipate this radioligand therapy might ultimately be integrated into the treatment algorithm for patients with APMR disease?</a:t>
            </a:r>
          </a:p>
        </p:txBody>
      </p:sp>
    </p:spTree>
    <p:extLst>
      <p:ext uri="{BB962C8B-B14F-4D97-AF65-F5344CB8AC3E}">
        <p14:creationId xmlns:p14="http://schemas.microsoft.com/office/powerpoint/2010/main" val="2054949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C2FE-FE18-0B21-E768-9BFEF48A7676}"/>
            </a:ext>
          </a:extLst>
        </p:cNvPr>
        <p:cNvGrpSpPr/>
        <p:nvPr/>
      </p:nvGrpSpPr>
      <p:grpSpPr>
        <a:xfrm>
          <a:off x="0" y="0"/>
          <a:ext cx="0" cy="0"/>
          <a:chOff x="0" y="0"/>
          <a:chExt cx="0" cy="0"/>
        </a:xfrm>
      </p:grpSpPr>
      <p:sp>
        <p:nvSpPr>
          <p:cNvPr id="289794" name="Title 1">
            <a:extLst>
              <a:ext uri="{FF2B5EF4-FFF2-40B4-BE49-F238E27FC236}">
                <a16:creationId xmlns:a16="http://schemas.microsoft.com/office/drawing/2014/main" id="{2BB005A0-F9B4-973A-B63B-082F7D4ECA09}"/>
              </a:ext>
            </a:extLst>
          </p:cNvPr>
          <p:cNvSpPr>
            <a:spLocks noGrp="1" noChangeArrowheads="1"/>
          </p:cNvSpPr>
          <p:nvPr>
            <p:ph type="title"/>
          </p:nvPr>
        </p:nvSpPr>
        <p:spPr>
          <a:xfrm>
            <a:off x="595424" y="0"/>
            <a:ext cx="11279077" cy="1143000"/>
          </a:xfrm>
        </p:spPr>
        <p:txBody>
          <a:bodyPr>
            <a:normAutofit fontScale="90000"/>
          </a:bodyPr>
          <a:lstStyle/>
          <a:p>
            <a:r>
              <a:rPr lang="en-US" altLang="en-US" b="1" dirty="0">
                <a:latin typeface="+mn-lt"/>
              </a:rPr>
              <a:t>PSMAfore: ARPI-resistant, chemo-naïve </a:t>
            </a:r>
            <a:r>
              <a:rPr lang="en-US" altLang="en-US" b="1" dirty="0" err="1">
                <a:latin typeface="+mn-lt"/>
              </a:rPr>
              <a:t>mAPMR</a:t>
            </a:r>
            <a:r>
              <a:rPr lang="en-US" altLang="en-US" b="1" dirty="0">
                <a:latin typeface="+mn-lt"/>
              </a:rPr>
              <a:t> PC</a:t>
            </a:r>
          </a:p>
        </p:txBody>
      </p:sp>
      <p:pic>
        <p:nvPicPr>
          <p:cNvPr id="7" name="Picture 6">
            <a:extLst>
              <a:ext uri="{FF2B5EF4-FFF2-40B4-BE49-F238E27FC236}">
                <a16:creationId xmlns:a16="http://schemas.microsoft.com/office/drawing/2014/main" id="{37B29B1F-0C6C-31A0-F565-9586F284DB4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996462" y="3861049"/>
            <a:ext cx="4556804" cy="2532886"/>
          </a:xfrm>
          <a:prstGeom prst="rect">
            <a:avLst/>
          </a:prstGeom>
        </p:spPr>
      </p:pic>
      <p:sp>
        <p:nvSpPr>
          <p:cNvPr id="8" name="TextBox 7">
            <a:extLst>
              <a:ext uri="{FF2B5EF4-FFF2-40B4-BE49-F238E27FC236}">
                <a16:creationId xmlns:a16="http://schemas.microsoft.com/office/drawing/2014/main" id="{AE5B8909-96E0-BD24-51E1-4FD62747A9F7}"/>
              </a:ext>
            </a:extLst>
          </p:cNvPr>
          <p:cNvSpPr txBox="1"/>
          <p:nvPr/>
        </p:nvSpPr>
        <p:spPr>
          <a:xfrm>
            <a:off x="3128060" y="3861048"/>
            <a:ext cx="784189" cy="400110"/>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rPFS</a:t>
            </a:r>
          </a:p>
        </p:txBody>
      </p:sp>
      <p:sp>
        <p:nvSpPr>
          <p:cNvPr id="9" name="TextBox 8">
            <a:extLst>
              <a:ext uri="{FF2B5EF4-FFF2-40B4-BE49-F238E27FC236}">
                <a16:creationId xmlns:a16="http://schemas.microsoft.com/office/drawing/2014/main" id="{4F15FD3A-473C-1A0A-0EAB-0EC3C7E4DB3F}"/>
              </a:ext>
            </a:extLst>
          </p:cNvPr>
          <p:cNvSpPr txBox="1"/>
          <p:nvPr/>
        </p:nvSpPr>
        <p:spPr>
          <a:xfrm>
            <a:off x="0" y="6456846"/>
            <a:ext cx="2773915" cy="420756"/>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Morris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Lancet.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2024; 404:1227-1239.</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Fizazi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Ann Oncol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2025</a:t>
            </a:r>
          </a:p>
        </p:txBody>
      </p:sp>
      <p:pic>
        <p:nvPicPr>
          <p:cNvPr id="2" name="Picture 4">
            <a:extLst>
              <a:ext uri="{FF2B5EF4-FFF2-40B4-BE49-F238E27FC236}">
                <a16:creationId xmlns:a16="http://schemas.microsoft.com/office/drawing/2014/main" id="{F34247AA-40C3-696A-EFA9-1117A2C86424}"/>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920208" y="4255477"/>
            <a:ext cx="5468817" cy="21505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8EEBA3-1E9E-5B86-0E26-F631E43EB3B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89729" y="993876"/>
            <a:ext cx="8260955" cy="3178289"/>
          </a:xfrm>
          <a:prstGeom prst="rect">
            <a:avLst/>
          </a:prstGeom>
        </p:spPr>
      </p:pic>
      <p:sp>
        <p:nvSpPr>
          <p:cNvPr id="4" name="TextBox 3">
            <a:extLst>
              <a:ext uri="{FF2B5EF4-FFF2-40B4-BE49-F238E27FC236}">
                <a16:creationId xmlns:a16="http://schemas.microsoft.com/office/drawing/2014/main" id="{8E42A779-95C2-34C3-6A51-171C07B3C866}"/>
              </a:ext>
            </a:extLst>
          </p:cNvPr>
          <p:cNvSpPr txBox="1"/>
          <p:nvPr/>
        </p:nvSpPr>
        <p:spPr>
          <a:xfrm>
            <a:off x="7023134" y="3972110"/>
            <a:ext cx="2513238" cy="400110"/>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Final OS Analysis</a:t>
            </a:r>
          </a:p>
        </p:txBody>
      </p:sp>
    </p:spTree>
    <p:extLst>
      <p:ext uri="{BB962C8B-B14F-4D97-AF65-F5344CB8AC3E}">
        <p14:creationId xmlns:p14="http://schemas.microsoft.com/office/powerpoint/2010/main" val="26803894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24636-B31B-2C01-338B-5A0EE965F7D9}"/>
            </a:ext>
          </a:extLst>
        </p:cNvPr>
        <p:cNvGrpSpPr/>
        <p:nvPr/>
      </p:nvGrpSpPr>
      <p:grpSpPr>
        <a:xfrm>
          <a:off x="0" y="0"/>
          <a:ext cx="0" cy="0"/>
          <a:chOff x="0" y="0"/>
          <a:chExt cx="0" cy="0"/>
        </a:xfrm>
      </p:grpSpPr>
      <p:sp>
        <p:nvSpPr>
          <p:cNvPr id="289794" name="Title 1">
            <a:extLst>
              <a:ext uri="{FF2B5EF4-FFF2-40B4-BE49-F238E27FC236}">
                <a16:creationId xmlns:a16="http://schemas.microsoft.com/office/drawing/2014/main" id="{7314DFAF-BE41-2857-B922-9C43C2BD89F9}"/>
              </a:ext>
            </a:extLst>
          </p:cNvPr>
          <p:cNvSpPr>
            <a:spLocks noGrp="1" noChangeArrowheads="1"/>
          </p:cNvSpPr>
          <p:nvPr>
            <p:ph type="title"/>
          </p:nvPr>
        </p:nvSpPr>
        <p:spPr>
          <a:xfrm>
            <a:off x="595424" y="0"/>
            <a:ext cx="11279077" cy="1143000"/>
          </a:xfrm>
        </p:spPr>
        <p:txBody>
          <a:bodyPr>
            <a:normAutofit/>
          </a:bodyPr>
          <a:lstStyle/>
          <a:p>
            <a:r>
              <a:rPr lang="en-US" altLang="en-US" b="1" dirty="0">
                <a:latin typeface="+mn-lt"/>
              </a:rPr>
              <a:t>PSMAfore: Final Safety Analyses</a:t>
            </a:r>
          </a:p>
        </p:txBody>
      </p:sp>
      <p:sp>
        <p:nvSpPr>
          <p:cNvPr id="9" name="TextBox 8">
            <a:extLst>
              <a:ext uri="{FF2B5EF4-FFF2-40B4-BE49-F238E27FC236}">
                <a16:creationId xmlns:a16="http://schemas.microsoft.com/office/drawing/2014/main" id="{2B08F554-0552-2FBC-8084-14651CF23AC6}"/>
              </a:ext>
            </a:extLst>
          </p:cNvPr>
          <p:cNvSpPr txBox="1"/>
          <p:nvPr/>
        </p:nvSpPr>
        <p:spPr>
          <a:xfrm>
            <a:off x="0" y="6601455"/>
            <a:ext cx="2773915" cy="256545"/>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err="1">
                <a:ln>
                  <a:noFill/>
                </a:ln>
                <a:solidFill>
                  <a:srgbClr val="003767"/>
                </a:solidFill>
                <a:effectLst/>
                <a:uLnTx/>
                <a:uFillTx/>
                <a:latin typeface="Arial"/>
                <a:ea typeface="ＭＳ Ｐゴシック" charset="0"/>
                <a:cs typeface="+mn-cs"/>
              </a:rPr>
              <a:t>Fizazi</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Ann Oncol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2025</a:t>
            </a:r>
          </a:p>
        </p:txBody>
      </p:sp>
      <p:pic>
        <p:nvPicPr>
          <p:cNvPr id="6" name="Picture 5" descr="A graph of different colored bars&#10;&#10;AI-generated content may be incorrect.">
            <a:extLst>
              <a:ext uri="{FF2B5EF4-FFF2-40B4-BE49-F238E27FC236}">
                <a16:creationId xmlns:a16="http://schemas.microsoft.com/office/drawing/2014/main" id="{F9EC9D93-3F3A-9217-5508-2C4AFD90F24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08383" y="836712"/>
            <a:ext cx="7014170" cy="5774770"/>
          </a:xfrm>
          <a:prstGeom prst="rect">
            <a:avLst/>
          </a:prstGeom>
        </p:spPr>
      </p:pic>
      <p:sp>
        <p:nvSpPr>
          <p:cNvPr id="10" name="TextBox 9">
            <a:extLst>
              <a:ext uri="{FF2B5EF4-FFF2-40B4-BE49-F238E27FC236}">
                <a16:creationId xmlns:a16="http://schemas.microsoft.com/office/drawing/2014/main" id="{745B1831-466A-B042-733B-C81CBC04B90D}"/>
              </a:ext>
            </a:extLst>
          </p:cNvPr>
          <p:cNvSpPr txBox="1"/>
          <p:nvPr/>
        </p:nvSpPr>
        <p:spPr>
          <a:xfrm>
            <a:off x="7822553" y="1775351"/>
            <a:ext cx="4239887"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Incidence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haematologic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TEAEs by number of 177Lu-PSMA-617 administrations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E313DC7-E708-AA2C-80B2-6DF6E6A230B5}"/>
              </a:ext>
            </a:extLst>
          </p:cNvPr>
          <p:cNvSpPr txBox="1"/>
          <p:nvPr/>
        </p:nvSpPr>
        <p:spPr>
          <a:xfrm>
            <a:off x="7952113" y="4573915"/>
            <a:ext cx="42398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Incidence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haematologic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TEAEs by number of bone metastases at baseline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1792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B8535D-01D2-06B6-0C38-EB730A4473C8}"/>
              </a:ext>
            </a:extLst>
          </p:cNvPr>
          <p:cNvSpPr>
            <a:spLocks noGrp="1"/>
          </p:cNvSpPr>
          <p:nvPr>
            <p:ph type="body" sz="quarter" idx="13"/>
          </p:nvPr>
        </p:nvSpPr>
        <p:spPr>
          <a:xfrm>
            <a:off x="1" y="6613346"/>
            <a:ext cx="4840013" cy="244653"/>
          </a:xfrm>
        </p:spPr>
        <p:txBody>
          <a:bodyPr/>
          <a:lstStyle/>
          <a:p>
            <a:r>
              <a:rPr lang="en-US" sz="1067" dirty="0">
                <a:solidFill>
                  <a:schemeClr val="tx1"/>
                </a:solidFill>
              </a:rPr>
              <a:t>Tagawa T et al. </a:t>
            </a:r>
            <a:r>
              <a:rPr lang="en-US" sz="1067" i="1" dirty="0">
                <a:solidFill>
                  <a:schemeClr val="tx1"/>
                </a:solidFill>
              </a:rPr>
              <a:t>Annals of Oncology</a:t>
            </a:r>
            <a:r>
              <a:rPr lang="en-US" sz="1067" dirty="0">
                <a:solidFill>
                  <a:schemeClr val="tx1"/>
                </a:solidFill>
              </a:rPr>
              <a:t> 36 (2025): S1742-S1743; LBA6.</a:t>
            </a:r>
          </a:p>
        </p:txBody>
      </p:sp>
      <p:sp>
        <p:nvSpPr>
          <p:cNvPr id="9" name="TextBox 8">
            <a:extLst>
              <a:ext uri="{FF2B5EF4-FFF2-40B4-BE49-F238E27FC236}">
                <a16:creationId xmlns:a16="http://schemas.microsoft.com/office/drawing/2014/main" id="{4988DFA2-96F2-6EE3-29B6-8CA2590B7D71}"/>
              </a:ext>
            </a:extLst>
          </p:cNvPr>
          <p:cNvSpPr txBox="1"/>
          <p:nvPr/>
        </p:nvSpPr>
        <p:spPr>
          <a:xfrm>
            <a:off x="9688274" y="3429000"/>
            <a:ext cx="2352541" cy="230832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Common TEAEs</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Dry mouth (46%)</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Fatigue (35%)</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Nausea (34%)</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Anemia (28%)</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Neutropenia (15%)</a:t>
            </a:r>
          </a:p>
          <a:p>
            <a:pPr marL="121917" marR="0" lvl="0" indent="-121917"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Thrombocytopenia (11%)</a:t>
            </a:r>
          </a:p>
        </p:txBody>
      </p:sp>
      <p:grpSp>
        <p:nvGrpSpPr>
          <p:cNvPr id="2" name="Group 1">
            <a:extLst>
              <a:ext uri="{FF2B5EF4-FFF2-40B4-BE49-F238E27FC236}">
                <a16:creationId xmlns:a16="http://schemas.microsoft.com/office/drawing/2014/main" id="{96515EB7-D9C9-13D9-CC2B-2D6F045366DD}"/>
              </a:ext>
            </a:extLst>
          </p:cNvPr>
          <p:cNvGrpSpPr/>
          <p:nvPr/>
        </p:nvGrpSpPr>
        <p:grpSpPr>
          <a:xfrm>
            <a:off x="72893" y="3129255"/>
            <a:ext cx="5518740" cy="3351727"/>
            <a:chOff x="54669" y="2346941"/>
            <a:chExt cx="4139055" cy="2513795"/>
          </a:xfrm>
        </p:grpSpPr>
        <p:pic>
          <p:nvPicPr>
            <p:cNvPr id="10" name="Picture 9" descr="A graph on a black background&#10;&#10;AI-generated content may be incorrect.">
              <a:extLst>
                <a:ext uri="{FF2B5EF4-FFF2-40B4-BE49-F238E27FC236}">
                  <a16:creationId xmlns:a16="http://schemas.microsoft.com/office/drawing/2014/main" id="{51AEB9FD-3C82-4CB2-C0E3-591E71A030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669" y="2346941"/>
              <a:ext cx="4139055" cy="2513795"/>
            </a:xfrm>
            <a:prstGeom prst="rect">
              <a:avLst/>
            </a:prstGeom>
          </p:spPr>
        </p:pic>
        <p:sp>
          <p:nvSpPr>
            <p:cNvPr id="11" name="TextBox 10">
              <a:extLst>
                <a:ext uri="{FF2B5EF4-FFF2-40B4-BE49-F238E27FC236}">
                  <a16:creationId xmlns:a16="http://schemas.microsoft.com/office/drawing/2014/main" id="{30150864-227B-9209-5946-56A8477F80A3}"/>
                </a:ext>
              </a:extLst>
            </p:cNvPr>
            <p:cNvSpPr txBox="1"/>
            <p:nvPr/>
          </p:nvSpPr>
          <p:spPr>
            <a:xfrm>
              <a:off x="2858102" y="3341010"/>
              <a:ext cx="1293864" cy="623248"/>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HR 0.72</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95%CI 0.58-0.90</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P=0.002</a:t>
              </a:r>
            </a:p>
          </p:txBody>
        </p:sp>
        <p:sp>
          <p:nvSpPr>
            <p:cNvPr id="12" name="TextBox 11">
              <a:extLst>
                <a:ext uri="{FF2B5EF4-FFF2-40B4-BE49-F238E27FC236}">
                  <a16:creationId xmlns:a16="http://schemas.microsoft.com/office/drawing/2014/main" id="{FD861B33-AAE4-2429-259E-BC4FDE19B046}"/>
                </a:ext>
              </a:extLst>
            </p:cNvPr>
            <p:cNvSpPr txBox="1"/>
            <p:nvPr/>
          </p:nvSpPr>
          <p:spPr>
            <a:xfrm>
              <a:off x="775357" y="2855265"/>
              <a:ext cx="736019" cy="377074"/>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err="1">
                  <a:ln>
                    <a:noFill/>
                  </a:ln>
                  <a:solidFill>
                    <a:srgbClr val="000000"/>
                  </a:solidFill>
                  <a:effectLst/>
                  <a:uLnTx/>
                  <a:uFillTx/>
                  <a:latin typeface="Arial" charset="0"/>
                  <a:ea typeface="ＭＳ Ｐゴシック" charset="0"/>
                  <a:cs typeface="+mn-cs"/>
                </a:rPr>
                <a:t>rPFS</a:t>
              </a:r>
              <a:endParaRPr kumimoji="0" lang="en-US" sz="2667"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grpSp>
      <p:grpSp>
        <p:nvGrpSpPr>
          <p:cNvPr id="3" name="Group 2">
            <a:extLst>
              <a:ext uri="{FF2B5EF4-FFF2-40B4-BE49-F238E27FC236}">
                <a16:creationId xmlns:a16="http://schemas.microsoft.com/office/drawing/2014/main" id="{2773AD96-96AB-4BE3-DE08-7E93071E14D1}"/>
              </a:ext>
            </a:extLst>
          </p:cNvPr>
          <p:cNvGrpSpPr/>
          <p:nvPr/>
        </p:nvGrpSpPr>
        <p:grpSpPr>
          <a:xfrm>
            <a:off x="5401482" y="3555798"/>
            <a:ext cx="4286792" cy="2732325"/>
            <a:chOff x="5760521" y="2251843"/>
            <a:chExt cx="3215094" cy="2049244"/>
          </a:xfrm>
        </p:grpSpPr>
        <p:pic>
          <p:nvPicPr>
            <p:cNvPr id="4" name="Picture 3">
              <a:extLst>
                <a:ext uri="{FF2B5EF4-FFF2-40B4-BE49-F238E27FC236}">
                  <a16:creationId xmlns:a16="http://schemas.microsoft.com/office/drawing/2014/main" id="{8D623792-BE7E-67A9-D1A1-EDC552D269B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5760521" y="2251843"/>
              <a:ext cx="3144447" cy="2049244"/>
            </a:xfrm>
            <a:prstGeom prst="rect">
              <a:avLst/>
            </a:prstGeom>
          </p:spPr>
        </p:pic>
        <p:sp>
          <p:nvSpPr>
            <p:cNvPr id="5" name="TextBox 4">
              <a:extLst>
                <a:ext uri="{FF2B5EF4-FFF2-40B4-BE49-F238E27FC236}">
                  <a16:creationId xmlns:a16="http://schemas.microsoft.com/office/drawing/2014/main" id="{8CBC4FF7-F38A-CBB3-D15A-B8E23BA20320}"/>
                </a:ext>
              </a:extLst>
            </p:cNvPr>
            <p:cNvSpPr txBox="1"/>
            <p:nvPr/>
          </p:nvSpPr>
          <p:spPr>
            <a:xfrm>
              <a:off x="7681751" y="2877209"/>
              <a:ext cx="1293864" cy="623248"/>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HR 0.84</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95%CI 0.63-1.13</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P=0.125</a:t>
              </a:r>
            </a:p>
          </p:txBody>
        </p:sp>
        <p:sp>
          <p:nvSpPr>
            <p:cNvPr id="13" name="TextBox 12">
              <a:extLst>
                <a:ext uri="{FF2B5EF4-FFF2-40B4-BE49-F238E27FC236}">
                  <a16:creationId xmlns:a16="http://schemas.microsoft.com/office/drawing/2014/main" id="{3BF6C524-00A5-78F2-1F67-164D042CC256}"/>
                </a:ext>
              </a:extLst>
            </p:cNvPr>
            <p:cNvSpPr txBox="1"/>
            <p:nvPr/>
          </p:nvSpPr>
          <p:spPr>
            <a:xfrm>
              <a:off x="6274264" y="2529988"/>
              <a:ext cx="1174841" cy="315423"/>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charset="0"/>
                  <a:ea typeface="ＭＳ Ｐゴシック" charset="0"/>
                  <a:cs typeface="+mn-cs"/>
                </a:rPr>
                <a:t>Interim OS</a:t>
              </a:r>
            </a:p>
          </p:txBody>
        </p:sp>
      </p:grpSp>
      <p:pic>
        <p:nvPicPr>
          <p:cNvPr id="8" name="Picture 7">
            <a:extLst>
              <a:ext uri="{FF2B5EF4-FFF2-40B4-BE49-F238E27FC236}">
                <a16:creationId xmlns:a16="http://schemas.microsoft.com/office/drawing/2014/main" id="{03627630-8AE1-4FFA-8649-4C36C3A2D7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376022" y="138750"/>
            <a:ext cx="8725500" cy="3097391"/>
          </a:xfrm>
          <a:prstGeom prst="rect">
            <a:avLst/>
          </a:prstGeom>
        </p:spPr>
      </p:pic>
      <p:sp>
        <p:nvSpPr>
          <p:cNvPr id="14" name="TextBox 13">
            <a:extLst>
              <a:ext uri="{FF2B5EF4-FFF2-40B4-BE49-F238E27FC236}">
                <a16:creationId xmlns:a16="http://schemas.microsoft.com/office/drawing/2014/main" id="{BA278051-311B-51C3-0EDC-730D6847384F}"/>
              </a:ext>
            </a:extLst>
          </p:cNvPr>
          <p:cNvSpPr txBox="1"/>
          <p:nvPr/>
        </p:nvSpPr>
        <p:spPr>
          <a:xfrm>
            <a:off x="1" y="138751"/>
            <a:ext cx="2308645" cy="50276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PSMAddition</a:t>
            </a:r>
          </a:p>
        </p:txBody>
      </p:sp>
    </p:spTree>
    <p:extLst>
      <p:ext uri="{BB962C8B-B14F-4D97-AF65-F5344CB8AC3E}">
        <p14:creationId xmlns:p14="http://schemas.microsoft.com/office/powerpoint/2010/main" val="11943607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4B133-25EA-8332-0314-7F205DF07AD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F2CAB5E-4880-9699-7ABC-99CAEF199E2D}"/>
              </a:ext>
            </a:extLst>
          </p:cNvPr>
          <p:cNvSpPr/>
          <p:nvPr/>
        </p:nvSpPr>
        <p:spPr bwMode="auto">
          <a:xfrm>
            <a:off x="371363" y="1124744"/>
            <a:ext cx="11449273" cy="4752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6D2E4986-3B07-00FD-A30D-FD5C2B212B58}"/>
              </a:ext>
            </a:extLst>
          </p:cNvPr>
          <p:cNvSpPr>
            <a:spLocks noGrp="1"/>
          </p:cNvSpPr>
          <p:nvPr>
            <p:ph type="title"/>
          </p:nvPr>
        </p:nvSpPr>
        <p:spPr>
          <a:xfrm>
            <a:off x="912286" y="48613"/>
            <a:ext cx="10358967" cy="1143000"/>
          </a:xfrm>
        </p:spPr>
        <p:txBody>
          <a:bodyPr/>
          <a:lstStyle/>
          <a:p>
            <a:r>
              <a:rPr lang="en-US" dirty="0"/>
              <a:t>WARMTH Act: PSA Responses</a:t>
            </a:r>
          </a:p>
        </p:txBody>
      </p:sp>
      <p:pic>
        <p:nvPicPr>
          <p:cNvPr id="4" name="Picture 3">
            <a:extLst>
              <a:ext uri="{FF2B5EF4-FFF2-40B4-BE49-F238E27FC236}">
                <a16:creationId xmlns:a16="http://schemas.microsoft.com/office/drawing/2014/main" id="{C0EAFE36-2EBB-CAF3-35E2-1ED6733ADC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364" y="1225997"/>
            <a:ext cx="11449272" cy="4244963"/>
          </a:xfrm>
          <a:prstGeom prst="rect">
            <a:avLst/>
          </a:prstGeom>
        </p:spPr>
      </p:pic>
      <p:pic>
        <p:nvPicPr>
          <p:cNvPr id="5" name="Picture 4">
            <a:extLst>
              <a:ext uri="{FF2B5EF4-FFF2-40B4-BE49-F238E27FC236}">
                <a16:creationId xmlns:a16="http://schemas.microsoft.com/office/drawing/2014/main" id="{E3622408-D9FC-A2A2-D51F-36959FE721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71363" y="5469040"/>
            <a:ext cx="8627303" cy="408232"/>
          </a:xfrm>
          <a:prstGeom prst="rect">
            <a:avLst/>
          </a:prstGeom>
        </p:spPr>
      </p:pic>
      <p:sp>
        <p:nvSpPr>
          <p:cNvPr id="3" name="TextBox 2">
            <a:extLst>
              <a:ext uri="{FF2B5EF4-FFF2-40B4-BE49-F238E27FC236}">
                <a16:creationId xmlns:a16="http://schemas.microsoft.com/office/drawing/2014/main" id="{3B8FC223-E7D2-532B-D5DB-90BC4CC09B11}"/>
              </a:ext>
            </a:extLst>
          </p:cNvPr>
          <p:cNvSpPr txBox="1"/>
          <p:nvPr/>
        </p:nvSpPr>
        <p:spPr>
          <a:xfrm>
            <a:off x="0" y="6525344"/>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spTree>
    <p:extLst>
      <p:ext uri="{BB962C8B-B14F-4D97-AF65-F5344CB8AC3E}">
        <p14:creationId xmlns:p14="http://schemas.microsoft.com/office/powerpoint/2010/main" val="4281318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A043-676A-84C7-9159-6DD49A7DB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9AA5A-72F3-0530-1303-A455ED215D9F}"/>
              </a:ext>
            </a:extLst>
          </p:cNvPr>
          <p:cNvSpPr>
            <a:spLocks noGrp="1"/>
          </p:cNvSpPr>
          <p:nvPr>
            <p:ph type="title"/>
          </p:nvPr>
        </p:nvSpPr>
        <p:spPr>
          <a:xfrm>
            <a:off x="912286" y="128071"/>
            <a:ext cx="10358967" cy="1143000"/>
          </a:xfrm>
        </p:spPr>
        <p:txBody>
          <a:bodyPr/>
          <a:lstStyle/>
          <a:p>
            <a:r>
              <a:rPr lang="en-US" dirty="0"/>
              <a:t>WARMTH Act: Survival Benefit with PSA Decline</a:t>
            </a:r>
          </a:p>
        </p:txBody>
      </p:sp>
      <p:grpSp>
        <p:nvGrpSpPr>
          <p:cNvPr id="6" name="Group 5">
            <a:extLst>
              <a:ext uri="{FF2B5EF4-FFF2-40B4-BE49-F238E27FC236}">
                <a16:creationId xmlns:a16="http://schemas.microsoft.com/office/drawing/2014/main" id="{F4DE8551-3648-BDBA-A0F0-49E0242CD406}"/>
              </a:ext>
            </a:extLst>
          </p:cNvPr>
          <p:cNvGrpSpPr/>
          <p:nvPr/>
        </p:nvGrpSpPr>
        <p:grpSpPr>
          <a:xfrm>
            <a:off x="-4231" y="2492896"/>
            <a:ext cx="12192000" cy="3503940"/>
            <a:chOff x="0" y="1677030"/>
            <a:chExt cx="12192000" cy="3503940"/>
          </a:xfrm>
        </p:grpSpPr>
        <p:pic>
          <p:nvPicPr>
            <p:cNvPr id="4" name="Picture 3">
              <a:extLst>
                <a:ext uri="{FF2B5EF4-FFF2-40B4-BE49-F238E27FC236}">
                  <a16:creationId xmlns:a16="http://schemas.microsoft.com/office/drawing/2014/main" id="{DBE8D8AD-1722-80FC-4CFC-53088BDEDC91}"/>
                </a:ext>
              </a:extLst>
            </p:cNvPr>
            <p:cNvPicPr>
              <a:picLocks noChangeAspect="1"/>
            </p:cNvPicPr>
            <p:nvPr/>
          </p:nvPicPr>
          <p:blipFill>
            <a:blip r:embed="rId2"/>
            <a:srcRect t="3279"/>
            <a:stretch>
              <a:fillRect/>
            </a:stretch>
          </p:blipFill>
          <p:spPr>
            <a:xfrm>
              <a:off x="0" y="1677030"/>
              <a:ext cx="6178400" cy="3503940"/>
            </a:xfrm>
            <a:prstGeom prst="rect">
              <a:avLst/>
            </a:prstGeom>
          </p:spPr>
        </p:pic>
        <p:pic>
          <p:nvPicPr>
            <p:cNvPr id="5" name="Picture 4">
              <a:extLst>
                <a:ext uri="{FF2B5EF4-FFF2-40B4-BE49-F238E27FC236}">
                  <a16:creationId xmlns:a16="http://schemas.microsoft.com/office/drawing/2014/main" id="{954C5171-C042-5A1C-EB09-5FFAE6EEA9F4}"/>
                </a:ext>
              </a:extLst>
            </p:cNvPr>
            <p:cNvPicPr>
              <a:picLocks noChangeAspect="1"/>
            </p:cNvPicPr>
            <p:nvPr/>
          </p:nvPicPr>
          <p:blipFill>
            <a:blip r:embed="rId3"/>
            <a:srcRect t="14001" b="840"/>
            <a:stretch>
              <a:fillRect/>
            </a:stretch>
          </p:blipFill>
          <p:spPr>
            <a:xfrm>
              <a:off x="5877610" y="1677030"/>
              <a:ext cx="6314390" cy="3503939"/>
            </a:xfrm>
            <a:prstGeom prst="rect">
              <a:avLst/>
            </a:prstGeom>
          </p:spPr>
        </p:pic>
      </p:grpSp>
      <p:grpSp>
        <p:nvGrpSpPr>
          <p:cNvPr id="8" name="Group 7">
            <a:extLst>
              <a:ext uri="{FF2B5EF4-FFF2-40B4-BE49-F238E27FC236}">
                <a16:creationId xmlns:a16="http://schemas.microsoft.com/office/drawing/2014/main" id="{6C99772B-C716-C87F-7B63-66926FF17046}"/>
              </a:ext>
            </a:extLst>
          </p:cNvPr>
          <p:cNvGrpSpPr/>
          <p:nvPr/>
        </p:nvGrpSpPr>
        <p:grpSpPr>
          <a:xfrm>
            <a:off x="343922" y="1341772"/>
            <a:ext cx="11495693" cy="1133917"/>
            <a:chOff x="335360" y="1647011"/>
            <a:chExt cx="11495693" cy="1133917"/>
          </a:xfrm>
        </p:grpSpPr>
        <p:pic>
          <p:nvPicPr>
            <p:cNvPr id="9" name="Picture 8">
              <a:extLst>
                <a:ext uri="{FF2B5EF4-FFF2-40B4-BE49-F238E27FC236}">
                  <a16:creationId xmlns:a16="http://schemas.microsoft.com/office/drawing/2014/main" id="{B66BA462-71F2-F8D6-E6A5-0ECB78B004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73948"/>
            <a:stretch>
              <a:fillRect/>
            </a:stretch>
          </p:blipFill>
          <p:spPr>
            <a:xfrm>
              <a:off x="360946" y="1647011"/>
              <a:ext cx="11470107" cy="1080423"/>
            </a:xfrm>
            <a:prstGeom prst="rect">
              <a:avLst/>
            </a:prstGeom>
          </p:spPr>
        </p:pic>
        <p:sp>
          <p:nvSpPr>
            <p:cNvPr id="10" name="Rectangle 9">
              <a:extLst>
                <a:ext uri="{FF2B5EF4-FFF2-40B4-BE49-F238E27FC236}">
                  <a16:creationId xmlns:a16="http://schemas.microsoft.com/office/drawing/2014/main" id="{D930ED23-A7FF-A574-AC6E-4BE06DB0D3F5}"/>
                </a:ext>
              </a:extLst>
            </p:cNvPr>
            <p:cNvSpPr/>
            <p:nvPr/>
          </p:nvSpPr>
          <p:spPr bwMode="auto">
            <a:xfrm>
              <a:off x="335360" y="2420888"/>
              <a:ext cx="11449272"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13" name="TextBox 12">
            <a:extLst>
              <a:ext uri="{FF2B5EF4-FFF2-40B4-BE49-F238E27FC236}">
                <a16:creationId xmlns:a16="http://schemas.microsoft.com/office/drawing/2014/main" id="{0C34A395-5DB2-3B6E-E6AD-B309E128E29E}"/>
              </a:ext>
            </a:extLst>
          </p:cNvPr>
          <p:cNvSpPr txBox="1"/>
          <p:nvPr/>
        </p:nvSpPr>
        <p:spPr>
          <a:xfrm>
            <a:off x="2215981" y="2492896"/>
            <a:ext cx="1737975" cy="338554"/>
          </a:xfrm>
          <a:prstGeom prst="rect">
            <a:avLst/>
          </a:prstGeom>
          <a:noFill/>
        </p:spPr>
        <p:txBody>
          <a:bodyPr wrap="none" rtlCol="0">
            <a:spAutoFit/>
          </a:bodyPr>
          <a:lstStyle/>
          <a:p>
            <a:pPr algn="ctr"/>
            <a:r>
              <a:rPr lang="en-US" sz="1600" dirty="0">
                <a:solidFill>
                  <a:schemeClr val="tx1"/>
                </a:solidFill>
              </a:rPr>
              <a:t>Overall Survival</a:t>
            </a:r>
          </a:p>
        </p:txBody>
      </p:sp>
      <p:sp>
        <p:nvSpPr>
          <p:cNvPr id="14" name="TextBox 13">
            <a:extLst>
              <a:ext uri="{FF2B5EF4-FFF2-40B4-BE49-F238E27FC236}">
                <a16:creationId xmlns:a16="http://schemas.microsoft.com/office/drawing/2014/main" id="{A898CD45-D225-FBC6-F7C1-A20399235F34}"/>
              </a:ext>
            </a:extLst>
          </p:cNvPr>
          <p:cNvSpPr txBox="1"/>
          <p:nvPr/>
        </p:nvSpPr>
        <p:spPr>
          <a:xfrm>
            <a:off x="7811844" y="2492896"/>
            <a:ext cx="2738250" cy="338554"/>
          </a:xfrm>
          <a:prstGeom prst="rect">
            <a:avLst/>
          </a:prstGeom>
          <a:noFill/>
        </p:spPr>
        <p:txBody>
          <a:bodyPr wrap="none" rtlCol="0">
            <a:spAutoFit/>
          </a:bodyPr>
          <a:lstStyle/>
          <a:p>
            <a:pPr algn="ctr"/>
            <a:r>
              <a:rPr lang="en-US" sz="1600" dirty="0">
                <a:solidFill>
                  <a:schemeClr val="tx1"/>
                </a:solidFill>
              </a:rPr>
              <a:t>Progression-Free Survival</a:t>
            </a:r>
          </a:p>
        </p:txBody>
      </p:sp>
      <p:sp>
        <p:nvSpPr>
          <p:cNvPr id="3" name="TextBox 2">
            <a:extLst>
              <a:ext uri="{FF2B5EF4-FFF2-40B4-BE49-F238E27FC236}">
                <a16:creationId xmlns:a16="http://schemas.microsoft.com/office/drawing/2014/main" id="{45663A9B-18F9-8499-1EA3-EEAC4C60AFEB}"/>
              </a:ext>
            </a:extLst>
          </p:cNvPr>
          <p:cNvSpPr txBox="1"/>
          <p:nvPr/>
        </p:nvSpPr>
        <p:spPr>
          <a:xfrm>
            <a:off x="0" y="6525344"/>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spTree>
    <p:extLst>
      <p:ext uri="{BB962C8B-B14F-4D97-AF65-F5344CB8AC3E}">
        <p14:creationId xmlns:p14="http://schemas.microsoft.com/office/powerpoint/2010/main" val="211462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02E0-6076-BD73-048E-2FE8B8C011D7}"/>
              </a:ext>
            </a:extLst>
          </p:cNvPr>
          <p:cNvSpPr>
            <a:spLocks noGrp="1"/>
          </p:cNvSpPr>
          <p:nvPr>
            <p:ph type="title"/>
          </p:nvPr>
        </p:nvSpPr>
        <p:spPr/>
        <p:txBody>
          <a:bodyPr/>
          <a:lstStyle/>
          <a:p>
            <a:pPr algn="l"/>
            <a:r>
              <a:rPr lang="en-US" dirty="0"/>
              <a:t>Actinium-225-PSMA Radioligand Therapy: WARMTH Act</a:t>
            </a:r>
            <a:br>
              <a:rPr lang="en-US" dirty="0"/>
            </a:br>
            <a:r>
              <a:rPr lang="en-US" dirty="0"/>
              <a:t>Survival Analysis</a:t>
            </a:r>
          </a:p>
        </p:txBody>
      </p:sp>
      <p:sp>
        <p:nvSpPr>
          <p:cNvPr id="7" name="TextBox 6">
            <a:extLst>
              <a:ext uri="{FF2B5EF4-FFF2-40B4-BE49-F238E27FC236}">
                <a16:creationId xmlns:a16="http://schemas.microsoft.com/office/drawing/2014/main" id="{4AF0E949-EF2B-2049-A02D-67DD07272883}"/>
              </a:ext>
            </a:extLst>
          </p:cNvPr>
          <p:cNvSpPr txBox="1"/>
          <p:nvPr/>
        </p:nvSpPr>
        <p:spPr>
          <a:xfrm>
            <a:off x="0" y="6525344"/>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grpSp>
        <p:nvGrpSpPr>
          <p:cNvPr id="8" name="Group 7">
            <a:extLst>
              <a:ext uri="{FF2B5EF4-FFF2-40B4-BE49-F238E27FC236}">
                <a16:creationId xmlns:a16="http://schemas.microsoft.com/office/drawing/2014/main" id="{CAD3B18F-C4FC-3D63-92CC-078429588E9D}"/>
              </a:ext>
            </a:extLst>
          </p:cNvPr>
          <p:cNvGrpSpPr/>
          <p:nvPr/>
        </p:nvGrpSpPr>
        <p:grpSpPr>
          <a:xfrm>
            <a:off x="335360" y="1647011"/>
            <a:ext cx="11495693" cy="4147219"/>
            <a:chOff x="335360" y="1647011"/>
            <a:chExt cx="11495693" cy="4147219"/>
          </a:xfrm>
        </p:grpSpPr>
        <p:pic>
          <p:nvPicPr>
            <p:cNvPr id="3" name="Picture 2">
              <a:extLst>
                <a:ext uri="{FF2B5EF4-FFF2-40B4-BE49-F238E27FC236}">
                  <a16:creationId xmlns:a16="http://schemas.microsoft.com/office/drawing/2014/main" id="{79043B83-96CE-A9D3-AFB4-B3E211C92F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0946" y="1647011"/>
              <a:ext cx="11470107" cy="4147219"/>
            </a:xfrm>
            <a:prstGeom prst="rect">
              <a:avLst/>
            </a:prstGeom>
          </p:spPr>
        </p:pic>
        <p:sp>
          <p:nvSpPr>
            <p:cNvPr id="5" name="Rectangle 4">
              <a:extLst>
                <a:ext uri="{FF2B5EF4-FFF2-40B4-BE49-F238E27FC236}">
                  <a16:creationId xmlns:a16="http://schemas.microsoft.com/office/drawing/2014/main" id="{2BA365F0-6546-2E91-235D-6A090E8258DC}"/>
                </a:ext>
              </a:extLst>
            </p:cNvPr>
            <p:cNvSpPr/>
            <p:nvPr/>
          </p:nvSpPr>
          <p:spPr bwMode="auto">
            <a:xfrm>
              <a:off x="335360" y="2420888"/>
              <a:ext cx="11449272"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54648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B978-177B-26BD-F4B0-AE129052D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E9D76-94B3-B5D6-5ABB-27A6908F01EF}"/>
              </a:ext>
            </a:extLst>
          </p:cNvPr>
          <p:cNvSpPr>
            <a:spLocks noGrp="1"/>
          </p:cNvSpPr>
          <p:nvPr>
            <p:ph type="title"/>
          </p:nvPr>
        </p:nvSpPr>
        <p:spPr/>
        <p:txBody>
          <a:bodyPr/>
          <a:lstStyle/>
          <a:p>
            <a:r>
              <a:rPr lang="en-US" dirty="0"/>
              <a:t>WARMTH Act: Bone Marrow Toxicity, Renal Function Impairment</a:t>
            </a:r>
          </a:p>
        </p:txBody>
      </p:sp>
      <p:pic>
        <p:nvPicPr>
          <p:cNvPr id="4" name="Picture 3">
            <a:extLst>
              <a:ext uri="{FF2B5EF4-FFF2-40B4-BE49-F238E27FC236}">
                <a16:creationId xmlns:a16="http://schemas.microsoft.com/office/drawing/2014/main" id="{BF132704-E592-9868-873F-D484F4233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7817" y="2149808"/>
            <a:ext cx="11736366" cy="2558384"/>
          </a:xfrm>
          <a:prstGeom prst="rect">
            <a:avLst/>
          </a:prstGeom>
        </p:spPr>
      </p:pic>
      <p:sp>
        <p:nvSpPr>
          <p:cNvPr id="3" name="TextBox 2">
            <a:extLst>
              <a:ext uri="{FF2B5EF4-FFF2-40B4-BE49-F238E27FC236}">
                <a16:creationId xmlns:a16="http://schemas.microsoft.com/office/drawing/2014/main" id="{518DBB4A-6D91-C85B-D5D9-67363BC49489}"/>
              </a:ext>
            </a:extLst>
          </p:cNvPr>
          <p:cNvSpPr txBox="1"/>
          <p:nvPr/>
        </p:nvSpPr>
        <p:spPr>
          <a:xfrm>
            <a:off x="-15822" y="6492879"/>
            <a:ext cx="518193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Sathekge</a:t>
            </a:r>
            <a:r>
              <a:rPr lang="en-US" sz="1500" b="0" dirty="0">
                <a:solidFill>
                  <a:schemeClr val="tx1"/>
                </a:solidFill>
                <a:latin typeface="Calibri" panose="020F0502020204030204" pitchFamily="34" charset="0"/>
                <a:cs typeface="Calibri" panose="020F0502020204030204" pitchFamily="34" charset="0"/>
              </a:rPr>
              <a:t> MM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2024 February;25(2):175-83.</a:t>
            </a:r>
          </a:p>
        </p:txBody>
      </p:sp>
    </p:spTree>
    <p:extLst>
      <p:ext uri="{BB962C8B-B14F-4D97-AF65-F5344CB8AC3E}">
        <p14:creationId xmlns:p14="http://schemas.microsoft.com/office/powerpoint/2010/main" val="1601309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4"/>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S_UNIQUEID" val="3182"/>
</p:tagLst>
</file>

<file path=ppt/tags/tag6.xml><?xml version="1.0" encoding="utf-8"?>
<p:tagLst xmlns:a="http://schemas.openxmlformats.org/drawingml/2006/main" xmlns:r="http://schemas.openxmlformats.org/officeDocument/2006/relationships" xmlns:p="http://schemas.openxmlformats.org/presentationml/2006/main">
  <p:tag name="AS_UNIQUEID" val="3170"/>
</p:tagLst>
</file>

<file path=ppt/tags/tag7.xml><?xml version="1.0" encoding="utf-8"?>
<p:tagLst xmlns:a="http://schemas.openxmlformats.org/drawingml/2006/main" xmlns:r="http://schemas.openxmlformats.org/officeDocument/2006/relationships" xmlns:p="http://schemas.openxmlformats.org/presentationml/2006/main">
  <p:tag name="AS_UNIQUEID" val="3171"/>
</p:tagLst>
</file>

<file path=ppt/tags/tag8.xml><?xml version="1.0" encoding="utf-8"?>
<p:tagLst xmlns:a="http://schemas.openxmlformats.org/drawingml/2006/main" xmlns:r="http://schemas.openxmlformats.org/officeDocument/2006/relationships" xmlns:p="http://schemas.openxmlformats.org/presentationml/2006/main">
  <p:tag name="AS_UNIQUEID" val="3172"/>
</p:tagLst>
</file>

<file path=ppt/tags/tag9.xml><?xml version="1.0" encoding="utf-8"?>
<p:tagLst xmlns:a="http://schemas.openxmlformats.org/drawingml/2006/main" xmlns:r="http://schemas.openxmlformats.org/officeDocument/2006/relationships" xmlns:p="http://schemas.openxmlformats.org/presentationml/2006/main">
  <p:tag name="AS_UNIQUEID" val="3173"/>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14.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efault Design">
  <a:themeElements>
    <a:clrScheme name="">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2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24376</TotalTime>
  <Words>10080</Words>
  <Application>Microsoft Macintosh PowerPoint</Application>
  <PresentationFormat>Widescreen</PresentationFormat>
  <Paragraphs>1217</Paragraphs>
  <Slides>118</Slides>
  <Notes>77</Notes>
  <HiddenSlides>0</HiddenSlides>
  <MMClips>0</MMClips>
  <ScaleCrop>false</ScaleCrop>
  <HeadingPairs>
    <vt:vector size="6" baseType="variant">
      <vt:variant>
        <vt:lpstr>Fonts Used</vt:lpstr>
      </vt:variant>
      <vt:variant>
        <vt:i4>18</vt:i4>
      </vt:variant>
      <vt:variant>
        <vt:lpstr>Theme</vt:lpstr>
      </vt:variant>
      <vt:variant>
        <vt:i4>25</vt:i4>
      </vt:variant>
      <vt:variant>
        <vt:lpstr>Slide Titles</vt:lpstr>
      </vt:variant>
      <vt:variant>
        <vt:i4>118</vt:i4>
      </vt:variant>
    </vt:vector>
  </HeadingPairs>
  <TitlesOfParts>
    <vt:vector size="161" baseType="lpstr">
      <vt:lpstr>ＭＳ Ｐゴシック</vt:lpstr>
      <vt:lpstr>Arial</vt:lpstr>
      <vt:lpstr>Arial Black</vt:lpstr>
      <vt:lpstr>Arial Narrow</vt:lpstr>
      <vt:lpstr>Arial Narrow Bold</vt:lpstr>
      <vt:lpstr>Arial Narrow Regular</vt:lpstr>
      <vt:lpstr>Calibri</vt:lpstr>
      <vt:lpstr>Calibri Light</vt:lpstr>
      <vt:lpstr>Courier New</vt:lpstr>
      <vt:lpstr>Franklin Gothic Book</vt:lpstr>
      <vt:lpstr>Lucida Grande</vt:lpstr>
      <vt:lpstr>Noto Sans Symbols</vt:lpstr>
      <vt:lpstr>PT Sans Narrow</vt:lpstr>
      <vt:lpstr>Roboto Light</vt:lpstr>
      <vt:lpstr>Segoe UI</vt:lpstr>
      <vt:lpstr>Symbol</vt:lpstr>
      <vt:lpstr>Times New Roman</vt:lpstr>
      <vt:lpstr>Wingdings</vt:lpstr>
      <vt:lpstr>3_Default Design</vt:lpstr>
      <vt:lpstr>6_Default Design</vt:lpstr>
      <vt:lpstr>MDACC Moonshot</vt:lpstr>
      <vt:lpstr>2_Office Theme</vt:lpstr>
      <vt:lpstr>4_Office Theme</vt:lpstr>
      <vt:lpstr>1_Genmab PowerPoint template_format 16_9_vs.1.1</vt:lpstr>
      <vt:lpstr>7_Default Design</vt:lpstr>
      <vt:lpstr>8_Default Design</vt:lpstr>
      <vt:lpstr>12_Office Theme</vt:lpstr>
      <vt:lpstr>7_Office Theme</vt:lpstr>
      <vt:lpstr>5_Office Theme</vt:lpstr>
      <vt:lpstr>11_Office Theme</vt:lpstr>
      <vt:lpstr>2024_Scientific-Congress_Template</vt:lpstr>
      <vt:lpstr>Penn Medicine Template 2009</vt:lpstr>
      <vt:lpstr>Office Theme</vt:lpstr>
      <vt:lpstr>1_Default Design</vt:lpstr>
      <vt:lpstr>3_Office Theme</vt:lpstr>
      <vt:lpstr>1_Office Theme</vt:lpstr>
      <vt:lpstr>6_Office Theme</vt:lpstr>
      <vt:lpstr>Agarwal.HCI</vt:lpstr>
      <vt:lpstr>Office 2013 - 2022 Theme</vt:lpstr>
      <vt:lpstr>4_Default Design</vt:lpstr>
      <vt:lpstr>9_Default Design</vt:lpstr>
      <vt:lpstr>5_Default Design</vt:lpstr>
      <vt:lpstr>2_Default Design</vt:lpstr>
      <vt:lpstr>Year in Review: Clinical Investigator Perspectives on the  Most Relevant New Datasets and Advances in Oncology</vt:lpstr>
      <vt:lpstr>Faculty</vt:lpstr>
      <vt:lpstr>Commercial Support</vt:lpstr>
      <vt:lpstr>Dr Love — Disclosures</vt:lpstr>
      <vt:lpstr>PowerPoint Presentation</vt:lpstr>
      <vt:lpstr>Dr Armstrong — Disclosures</vt:lpstr>
      <vt:lpstr>Dr Tagawa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PowerPoint Presentation</vt:lpstr>
      <vt:lpstr>PowerPoint Presentation</vt:lpstr>
      <vt:lpstr>PowerPoint Presentation</vt:lpstr>
      <vt:lpstr>Agenda Prostate Cancer </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Commercial Support</vt:lpstr>
      <vt:lpstr>Dr Armstrong — Disclosures</vt:lpstr>
      <vt:lpstr>Dr Tagawa — Disclosures</vt:lpstr>
      <vt:lpstr>Dr Love — Disclosures</vt:lpstr>
      <vt:lpstr>PowerPoint Presentation</vt:lpstr>
      <vt:lpstr>Agenda Prostate Cancer </vt:lpstr>
      <vt:lpstr>PowerPoint Presentation</vt:lpstr>
      <vt:lpstr>PowerPoint Presentation</vt:lpstr>
      <vt:lpstr>Key Datasets</vt:lpstr>
      <vt:lpstr>Key Datasets</vt:lpstr>
      <vt:lpstr>Key Datasets</vt:lpstr>
      <vt:lpstr>Key Datasets</vt:lpstr>
      <vt:lpstr>Key Datasets</vt:lpstr>
      <vt:lpstr>Agenda Prostate Cancer </vt:lpstr>
      <vt:lpstr>PowerPoint Presentation</vt:lpstr>
      <vt:lpstr>Prostate Cancer Working Group 4 (PCWG4)</vt:lpstr>
      <vt:lpstr>PCWG4: Updates to Disease State Terminology</vt:lpstr>
      <vt:lpstr>Agenda Prostate Cancer </vt:lpstr>
      <vt:lpstr>2025 – Year of the Androgen Pathway Modulator-Naïve (APMN) Breakthrough</vt:lpstr>
      <vt:lpstr>PowerPoint Presentation</vt:lpstr>
      <vt:lpstr>PowerPoint Presentation</vt:lpstr>
      <vt:lpstr>Management of Biomarker-Negative APMN</vt:lpstr>
      <vt:lpstr>EMBARK study design</vt:lpstr>
      <vt:lpstr>Secondary endpoint  Undetectable PSA and Duration of suspension </vt:lpstr>
      <vt:lpstr>PowerPoint Presentation</vt:lpstr>
      <vt:lpstr>Who are EMBARK Patients?</vt:lpstr>
      <vt:lpstr>Management of Biomarker-Negative APMN</vt:lpstr>
      <vt:lpstr>Management of Biomarker-Negative APMN</vt:lpstr>
      <vt:lpstr>Management of Biomarker-Negative APMN</vt:lpstr>
      <vt:lpstr>PowerPoint Presentation</vt:lpstr>
      <vt:lpstr>McKay R et al. Quality of life, adherence, and adverse events among patients with advanced prostate cancer treated with relugolix: 6-month results of the OPTYX multicenter registry. Genitourinary Cancer Symposium 2026;Abstract 122.</vt:lpstr>
      <vt:lpstr>CAPItello-281 Study Design</vt:lpstr>
      <vt:lpstr>PowerPoint Presentation</vt:lpstr>
      <vt:lpstr>PowerPoint Presentation</vt:lpstr>
      <vt:lpstr>George DJ et al. Patient reported outcomes (PRO) and tolerability of capivasertib (capi) plus abiraterone (abi) versus placebo (pbo) plus abi in patients (pts) with PTEN-deficient metastatic hormone-sensitive prostate cancer (mHSPC): CAPItello-281. Genitourinary Cancer Symposium 2026;Abstract 14. </vt:lpstr>
      <vt:lpstr>CAPItello-281: investigator-reported AEs (≥10% of patients)</vt:lpstr>
      <vt:lpstr>CAPItello-281: common AEs associated with  AKT inhibition</vt:lpstr>
      <vt:lpstr>My Takeaways: Capitello-281</vt:lpstr>
      <vt:lpstr>Agenda Prostate Cancer </vt:lpstr>
      <vt:lpstr>Questions About Chemotherapy</vt:lpstr>
      <vt:lpstr>Can we improve docetaxel tolerability?</vt:lpstr>
      <vt:lpstr>Q3 vs Q2 week docetaxel in mHSPC patients</vt:lpstr>
      <vt:lpstr>Agenda Prostate Cancer </vt:lpstr>
      <vt:lpstr>Questions About PARP Inhibitors</vt:lpstr>
      <vt:lpstr>Questions About PARP Inhibitors</vt:lpstr>
      <vt:lpstr>PowerPoint Presentation</vt:lpstr>
      <vt:lpstr>AMPLITUDE: Abi/pred + niraparib/placebo  for mAPMN/S PC</vt:lpstr>
      <vt:lpstr>Talazoparib with Enzalutamide Significantly Improves Radiographic Progression-Free Survival in Metastatic Prostate Cancer Press Release: March 19, 2026</vt:lpstr>
      <vt:lpstr>PowerPoint Presentation</vt:lpstr>
      <vt:lpstr>EvoPAR-Prostate01: Phase 3 Trial Design (mHSPC)</vt:lpstr>
      <vt:lpstr>PowerPoint Presentation</vt:lpstr>
      <vt:lpstr>PowerPoint Presentation</vt:lpstr>
      <vt:lpstr>Agenda Prostate Cancer </vt:lpstr>
      <vt:lpstr>Questions About Radioligand Therapy</vt:lpstr>
      <vt:lpstr>Questions About Radioligand Therapy</vt:lpstr>
      <vt:lpstr>PSMAfore: ARPI-resistant, chemo-naïve mAPMR PC</vt:lpstr>
      <vt:lpstr>PSMAfore: Final Safety Analyses</vt:lpstr>
      <vt:lpstr>PowerPoint Presentation</vt:lpstr>
      <vt:lpstr>WARMTH Act: PSA Responses</vt:lpstr>
      <vt:lpstr>WARMTH Act: Survival Benefit with PSA Decline</vt:lpstr>
      <vt:lpstr>Actinium-225-PSMA Radioligand Therapy: WARMTH Act Survival Analysis</vt:lpstr>
      <vt:lpstr>WARMTH Act: Bone Marrow Toxicity, Renal Function Impairment</vt:lpstr>
      <vt:lpstr>Phase II/III PSMAcTION Study Design</vt:lpstr>
      <vt:lpstr>Agenda Prostate Cancer </vt:lpstr>
      <vt:lpstr>Questions About New Agents</vt:lpstr>
      <vt:lpstr>Questions About New Agents</vt:lpstr>
      <vt:lpstr>Questions About New Agents</vt:lpstr>
      <vt:lpstr>Questions About New Agents</vt:lpstr>
      <vt:lpstr>Emerging Therapy: Opevesostat (CYP11A1 Upstream Androgen Synthesis Inhibitor)</vt:lpstr>
      <vt:lpstr>PowerPoint Presentation</vt:lpstr>
      <vt:lpstr>PowerPoint Presentation</vt:lpstr>
      <vt:lpstr>PowerPoint Presentation</vt:lpstr>
      <vt:lpstr>PowerPoint Presentation</vt:lpstr>
      <vt:lpstr>PowerPoint Presentation</vt:lpstr>
      <vt:lpstr>TulmiSTAR01: Study Design</vt:lpstr>
      <vt:lpstr>TulmiSTAR01: Key Points</vt:lpstr>
      <vt:lpstr>PowerPoint Presentation</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2049</cp:revision>
  <cp:lastPrinted>2020-12-08T02:40:56Z</cp:lastPrinted>
  <dcterms:created xsi:type="dcterms:W3CDTF">2020-11-13T19:02:13Z</dcterms:created>
  <dcterms:modified xsi:type="dcterms:W3CDTF">2026-03-25T19:57:40Z</dcterms:modified>
</cp:coreProperties>
</file>