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4.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5.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6.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7.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8.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9.xml" ContentType="application/vnd.openxmlformats-officedocument.theme+xml"/>
  <Override PartName="/ppt/tags/tag17.xml" ContentType="application/vnd.openxmlformats-officedocument.presentationml.tags+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0.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1.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12.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13.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14.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15.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16.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17.xml" ContentType="application/vnd.openxmlformats-officedocument.theme+xml"/>
  <Override PartName="/ppt/tags/tag18.xml" ContentType="application/vnd.openxmlformats-officedocument.presentationml.tags+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18.xml" ContentType="application/vnd.openxmlformats-officedocument.theme+xml"/>
  <Override PartName="/ppt/tags/tag19.xml" ContentType="application/vnd.openxmlformats-officedocument.presentationml.tags+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19.xml" ContentType="application/vnd.openxmlformats-officedocument.theme+xml"/>
  <Override PartName="/ppt/tags/tag20.xml" ContentType="application/vnd.openxmlformats-officedocument.presentationml.tags+xml"/>
  <Override PartName="/ppt/tags/tag21.xml" ContentType="application/vnd.openxmlformats-officedocument.presentationml.tags+xml"/>
  <Override PartName="/ppt/theme/theme20.xml" ContentType="application/vnd.openxmlformats-officedocument.theme+xml"/>
  <Override PartName="/ppt/theme/theme21.xml" ContentType="application/vnd.openxmlformats-officedocument.theme+xml"/>
  <Override PartName="/ppt/tags/tag2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5.xml" ContentType="application/vnd.openxmlformats-officedocument.presentationml.tags+xml"/>
  <Override PartName="/ppt/notesSlides/notesSlide6.xml" ContentType="application/vnd.openxmlformats-officedocument.presentationml.notesSlide+xml"/>
  <Override PartName="/ppt/tags/tag26.xml" ContentType="application/vnd.openxmlformats-officedocument.presentationml.tags+xml"/>
  <Override PartName="/ppt/notesSlides/notesSlide7.xml" ContentType="application/vnd.openxmlformats-officedocument.presentationml.notesSlide+xml"/>
  <Override PartName="/ppt/tags/tag27.xml" ContentType="application/vnd.openxmlformats-officedocument.presentationml.tags+xml"/>
  <Override PartName="/ppt/notesSlides/notesSlide8.xml" ContentType="application/vnd.openxmlformats-officedocument.presentationml.notesSlide+xml"/>
  <Override PartName="/ppt/tags/tag28.xml" ContentType="application/vnd.openxmlformats-officedocument.presentationml.tags+xml"/>
  <Override PartName="/ppt/notesSlides/notesSlide9.xml" ContentType="application/vnd.openxmlformats-officedocument.presentationml.notesSlide+xml"/>
  <Override PartName="/ppt/tags/tag29.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31.xml" ContentType="application/vnd.openxmlformats-officedocument.presentationml.tags+xml"/>
  <Override PartName="/ppt/notesSlides/notesSlide17.xml" ContentType="application/vnd.openxmlformats-officedocument.presentationml.notesSlide+xml"/>
  <Override PartName="/ppt/tags/tag32.xml" ContentType="application/vnd.openxmlformats-officedocument.presentationml.tags+xml"/>
  <Override PartName="/ppt/notesSlides/notesSlide18.xml" ContentType="application/vnd.openxmlformats-officedocument.presentationml.notesSlide+xml"/>
  <Override PartName="/ppt/tags/tag33.xml" ContentType="application/vnd.openxmlformats-officedocument.presentationml.tags+xml"/>
  <Override PartName="/ppt/notesSlides/notesSlide19.xml" ContentType="application/vnd.openxmlformats-officedocument.presentationml.notesSlide+xml"/>
  <Override PartName="/ppt/tags/tag34.xml" ContentType="application/vnd.openxmlformats-officedocument.presentationml.tags+xml"/>
  <Override PartName="/ppt/notesSlides/notesSlide20.xml" ContentType="application/vnd.openxmlformats-officedocument.presentationml.notesSlide+xml"/>
  <Override PartName="/ppt/tags/tag35.xml" ContentType="application/vnd.openxmlformats-officedocument.presentationml.tags+xml"/>
  <Override PartName="/ppt/notesSlides/notesSlide21.xml" ContentType="application/vnd.openxmlformats-officedocument.presentationml.notesSlide+xml"/>
  <Override PartName="/ppt/tags/tag36.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37.xml" ContentType="application/vnd.openxmlformats-officedocument.presentationml.tags+xml"/>
  <Override PartName="/ppt/notesSlides/notesSlide24.xml" ContentType="application/vnd.openxmlformats-officedocument.presentationml.notesSlide+xml"/>
  <Override PartName="/ppt/tags/tag38.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tags/tag39.xml" ContentType="application/vnd.openxmlformats-officedocument.presentationml.tags+xml"/>
  <Override PartName="/ppt/notesSlides/notesSlide139.xml" ContentType="application/vnd.openxmlformats-officedocument.presentationml.notesSlide+xml"/>
  <Override PartName="/ppt/notesSlides/notesSlide1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5" r:id="rId1"/>
    <p:sldMasterId id="2147485907" r:id="rId2"/>
    <p:sldMasterId id="2147486003" r:id="rId3"/>
    <p:sldMasterId id="2147486022" r:id="rId4"/>
    <p:sldMasterId id="2147486117" r:id="rId5"/>
    <p:sldMasterId id="2147486134" r:id="rId6"/>
    <p:sldMasterId id="2147486212" r:id="rId7"/>
    <p:sldMasterId id="2147486498" r:id="rId8"/>
    <p:sldMasterId id="2147486772" r:id="rId9"/>
    <p:sldMasterId id="2147486792" r:id="rId10"/>
    <p:sldMasterId id="2147486814" r:id="rId11"/>
    <p:sldMasterId id="2147486824" r:id="rId12"/>
    <p:sldMasterId id="2147486838" r:id="rId13"/>
    <p:sldMasterId id="2147486848" r:id="rId14"/>
    <p:sldMasterId id="2147486862" r:id="rId15"/>
    <p:sldMasterId id="2147486866" r:id="rId16"/>
    <p:sldMasterId id="2147486879" r:id="rId17"/>
    <p:sldMasterId id="2147486899" r:id="rId18"/>
    <p:sldMasterId id="2147486917" r:id="rId19"/>
  </p:sldMasterIdLst>
  <p:notesMasterIdLst>
    <p:notesMasterId r:id="rId168"/>
  </p:notesMasterIdLst>
  <p:handoutMasterIdLst>
    <p:handoutMasterId r:id="rId169"/>
  </p:handoutMasterIdLst>
  <p:sldIdLst>
    <p:sldId id="257" r:id="rId20"/>
    <p:sldId id="258" r:id="rId21"/>
    <p:sldId id="307" r:id="rId22"/>
    <p:sldId id="2147480151" r:id="rId23"/>
    <p:sldId id="309" r:id="rId24"/>
    <p:sldId id="310" r:id="rId25"/>
    <p:sldId id="311" r:id="rId26"/>
    <p:sldId id="312" r:id="rId27"/>
    <p:sldId id="2147470659" r:id="rId28"/>
    <p:sldId id="13108" r:id="rId29"/>
    <p:sldId id="317" r:id="rId30"/>
    <p:sldId id="318" r:id="rId31"/>
    <p:sldId id="319" r:id="rId32"/>
    <p:sldId id="320" r:id="rId33"/>
    <p:sldId id="321" r:id="rId34"/>
    <p:sldId id="322" r:id="rId35"/>
    <p:sldId id="323" r:id="rId36"/>
    <p:sldId id="324" r:id="rId37"/>
    <p:sldId id="325" r:id="rId38"/>
    <p:sldId id="289" r:id="rId39"/>
    <p:sldId id="292" r:id="rId40"/>
    <p:sldId id="13106" r:id="rId41"/>
    <p:sldId id="3335" r:id="rId42"/>
    <p:sldId id="313" r:id="rId43"/>
    <p:sldId id="276" r:id="rId44"/>
    <p:sldId id="275" r:id="rId45"/>
    <p:sldId id="293" r:id="rId46"/>
    <p:sldId id="279" r:id="rId47"/>
    <p:sldId id="316" r:id="rId48"/>
    <p:sldId id="294" r:id="rId49"/>
    <p:sldId id="2147472026" r:id="rId50"/>
    <p:sldId id="306" r:id="rId51"/>
    <p:sldId id="286" r:id="rId52"/>
    <p:sldId id="305" r:id="rId53"/>
    <p:sldId id="2147480704" r:id="rId54"/>
    <p:sldId id="261" r:id="rId55"/>
    <p:sldId id="283" r:id="rId56"/>
    <p:sldId id="262" r:id="rId57"/>
    <p:sldId id="263" r:id="rId58"/>
    <p:sldId id="264" r:id="rId59"/>
    <p:sldId id="2147480705" r:id="rId60"/>
    <p:sldId id="2147480707" r:id="rId61"/>
    <p:sldId id="269" r:id="rId62"/>
    <p:sldId id="268" r:id="rId63"/>
    <p:sldId id="270" r:id="rId64"/>
    <p:sldId id="2147480708" r:id="rId65"/>
    <p:sldId id="256" r:id="rId66"/>
    <p:sldId id="2147483310" r:id="rId67"/>
    <p:sldId id="2147483307" r:id="rId68"/>
    <p:sldId id="2147483308" r:id="rId69"/>
    <p:sldId id="2147483325" r:id="rId70"/>
    <p:sldId id="2147483326" r:id="rId71"/>
    <p:sldId id="2147483328" r:id="rId72"/>
    <p:sldId id="2147483311" r:id="rId73"/>
    <p:sldId id="2147472920" r:id="rId74"/>
    <p:sldId id="2147478848" r:id="rId75"/>
    <p:sldId id="2147483330" r:id="rId76"/>
    <p:sldId id="2147483331" r:id="rId77"/>
    <p:sldId id="2147483316" r:id="rId78"/>
    <p:sldId id="332" r:id="rId79"/>
    <p:sldId id="2147483312" r:id="rId80"/>
    <p:sldId id="715" r:id="rId81"/>
    <p:sldId id="745" r:id="rId82"/>
    <p:sldId id="2147483279" r:id="rId83"/>
    <p:sldId id="2147483313" r:id="rId84"/>
    <p:sldId id="2076137292" r:id="rId85"/>
    <p:sldId id="2076137293" r:id="rId86"/>
    <p:sldId id="2076137295" r:id="rId87"/>
    <p:sldId id="267" r:id="rId88"/>
    <p:sldId id="2147483314" r:id="rId89"/>
    <p:sldId id="2076137298" r:id="rId90"/>
    <p:sldId id="2076137300" r:id="rId91"/>
    <p:sldId id="2076137301" r:id="rId92"/>
    <p:sldId id="2076137302" r:id="rId93"/>
    <p:sldId id="2147483315" r:id="rId94"/>
    <p:sldId id="2147471838" r:id="rId95"/>
    <p:sldId id="2147471924" r:id="rId96"/>
    <p:sldId id="2147471930" r:id="rId97"/>
    <p:sldId id="2147483318" r:id="rId98"/>
    <p:sldId id="2147483321" r:id="rId99"/>
    <p:sldId id="2147483319" r:id="rId100"/>
    <p:sldId id="2147472912" r:id="rId101"/>
    <p:sldId id="2147472913" r:id="rId102"/>
    <p:sldId id="2147483322" r:id="rId103"/>
    <p:sldId id="2147483323" r:id="rId104"/>
    <p:sldId id="2147483324" r:id="rId105"/>
    <p:sldId id="2147480709" r:id="rId106"/>
    <p:sldId id="2147483332" r:id="rId107"/>
    <p:sldId id="2147481906" r:id="rId108"/>
    <p:sldId id="271" r:id="rId109"/>
    <p:sldId id="2147474280" r:id="rId110"/>
    <p:sldId id="2147483645" r:id="rId111"/>
    <p:sldId id="260" r:id="rId112"/>
    <p:sldId id="2147483646" r:id="rId113"/>
    <p:sldId id="2147483647" r:id="rId114"/>
    <p:sldId id="259" r:id="rId115"/>
    <p:sldId id="265" r:id="rId116"/>
    <p:sldId id="266" r:id="rId117"/>
    <p:sldId id="272" r:id="rId118"/>
    <p:sldId id="273" r:id="rId119"/>
    <p:sldId id="274" r:id="rId120"/>
    <p:sldId id="284" r:id="rId121"/>
    <p:sldId id="302" r:id="rId122"/>
    <p:sldId id="277" r:id="rId123"/>
    <p:sldId id="280" r:id="rId124"/>
    <p:sldId id="2147481897" r:id="rId125"/>
    <p:sldId id="2147481899" r:id="rId126"/>
    <p:sldId id="2147481901" r:id="rId127"/>
    <p:sldId id="2147481902" r:id="rId128"/>
    <p:sldId id="2147481903" r:id="rId129"/>
    <p:sldId id="281" r:id="rId130"/>
    <p:sldId id="2147474221" r:id="rId131"/>
    <p:sldId id="2147483640" r:id="rId132"/>
    <p:sldId id="2147475486" r:id="rId133"/>
    <p:sldId id="282" r:id="rId134"/>
    <p:sldId id="287" r:id="rId135"/>
    <p:sldId id="296" r:id="rId136"/>
    <p:sldId id="2147481904" r:id="rId137"/>
    <p:sldId id="2147483641" r:id="rId138"/>
    <p:sldId id="2147483642" r:id="rId139"/>
    <p:sldId id="288" r:id="rId140"/>
    <p:sldId id="290" r:id="rId141"/>
    <p:sldId id="291" r:id="rId142"/>
    <p:sldId id="297" r:id="rId143"/>
    <p:sldId id="298" r:id="rId144"/>
    <p:sldId id="2147481905" r:id="rId145"/>
    <p:sldId id="285" r:id="rId146"/>
    <p:sldId id="2147475926" r:id="rId147"/>
    <p:sldId id="300" r:id="rId148"/>
    <p:sldId id="2147481908" r:id="rId149"/>
    <p:sldId id="2147483636" r:id="rId150"/>
    <p:sldId id="2147483637" r:id="rId151"/>
    <p:sldId id="2147483631" r:id="rId152"/>
    <p:sldId id="2147483634" r:id="rId153"/>
    <p:sldId id="301" r:id="rId154"/>
    <p:sldId id="2147483638" r:id="rId155"/>
    <p:sldId id="303" r:id="rId156"/>
    <p:sldId id="304" r:id="rId157"/>
    <p:sldId id="2147483639" r:id="rId158"/>
    <p:sldId id="2147483643" r:id="rId159"/>
    <p:sldId id="2147483644" r:id="rId160"/>
    <p:sldId id="308" r:id="rId161"/>
    <p:sldId id="295" r:id="rId162"/>
    <p:sldId id="299" r:id="rId163"/>
    <p:sldId id="314" r:id="rId164"/>
    <p:sldId id="315" r:id="rId165"/>
    <p:sldId id="2147480710" r:id="rId166"/>
    <p:sldId id="278" r:id="rId167"/>
  </p:sldIdLst>
  <p:sldSz cx="12192000" cy="6858000"/>
  <p:notesSz cx="7772400" cy="10058400"/>
  <p:custDataLst>
    <p:tags r:id="rId170"/>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40FF"/>
    <a:srgbClr val="F15522"/>
    <a:srgbClr val="092F3D"/>
    <a:srgbClr val="A11E62"/>
    <a:srgbClr val="FFFFFF"/>
    <a:srgbClr val="092F3B"/>
    <a:srgbClr val="145227"/>
    <a:srgbClr val="0C3253"/>
    <a:srgbClr val="0D30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85" autoAdjust="0"/>
    <p:restoredTop sz="94178" autoAdjust="0"/>
  </p:normalViewPr>
  <p:slideViewPr>
    <p:cSldViewPr>
      <p:cViewPr varScale="1">
        <p:scale>
          <a:sx n="115" d="100"/>
          <a:sy n="115" d="100"/>
        </p:scale>
        <p:origin x="1192" y="192"/>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8.xml"/><Relationship Id="rId21" Type="http://schemas.openxmlformats.org/officeDocument/2006/relationships/slide" Target="slides/slide2.xml"/><Relationship Id="rId42" Type="http://schemas.openxmlformats.org/officeDocument/2006/relationships/slide" Target="slides/slide23.xml"/><Relationship Id="rId63" Type="http://schemas.openxmlformats.org/officeDocument/2006/relationships/slide" Target="slides/slide44.xml"/><Relationship Id="rId84" Type="http://schemas.openxmlformats.org/officeDocument/2006/relationships/slide" Target="slides/slide65.xml"/><Relationship Id="rId138" Type="http://schemas.openxmlformats.org/officeDocument/2006/relationships/slide" Target="slides/slide119.xml"/><Relationship Id="rId159" Type="http://schemas.openxmlformats.org/officeDocument/2006/relationships/slide" Target="slides/slide140.xml"/><Relationship Id="rId170" Type="http://schemas.openxmlformats.org/officeDocument/2006/relationships/tags" Target="tags/tag1.xml"/><Relationship Id="rId107" Type="http://schemas.openxmlformats.org/officeDocument/2006/relationships/slide" Target="slides/slide88.xml"/><Relationship Id="rId11" Type="http://schemas.openxmlformats.org/officeDocument/2006/relationships/slideMaster" Target="slideMasters/slideMaster11.xml"/><Relationship Id="rId32" Type="http://schemas.openxmlformats.org/officeDocument/2006/relationships/slide" Target="slides/slide13.xml"/><Relationship Id="rId53" Type="http://schemas.openxmlformats.org/officeDocument/2006/relationships/slide" Target="slides/slide34.xml"/><Relationship Id="rId74" Type="http://schemas.openxmlformats.org/officeDocument/2006/relationships/slide" Target="slides/slide55.xml"/><Relationship Id="rId128" Type="http://schemas.openxmlformats.org/officeDocument/2006/relationships/slide" Target="slides/slide109.xml"/><Relationship Id="rId149" Type="http://schemas.openxmlformats.org/officeDocument/2006/relationships/slide" Target="slides/slide130.xml"/><Relationship Id="rId5" Type="http://schemas.openxmlformats.org/officeDocument/2006/relationships/slideMaster" Target="slideMasters/slideMaster5.xml"/><Relationship Id="rId95" Type="http://schemas.openxmlformats.org/officeDocument/2006/relationships/slide" Target="slides/slide76.xml"/><Relationship Id="rId160" Type="http://schemas.openxmlformats.org/officeDocument/2006/relationships/slide" Target="slides/slide141.xml"/><Relationship Id="rId22" Type="http://schemas.openxmlformats.org/officeDocument/2006/relationships/slide" Target="slides/slide3.xml"/><Relationship Id="rId43" Type="http://schemas.openxmlformats.org/officeDocument/2006/relationships/slide" Target="slides/slide24.xml"/><Relationship Id="rId64" Type="http://schemas.openxmlformats.org/officeDocument/2006/relationships/slide" Target="slides/slide45.xml"/><Relationship Id="rId118" Type="http://schemas.openxmlformats.org/officeDocument/2006/relationships/slide" Target="slides/slide99.xml"/><Relationship Id="rId139" Type="http://schemas.openxmlformats.org/officeDocument/2006/relationships/slide" Target="slides/slide120.xml"/><Relationship Id="rId85" Type="http://schemas.openxmlformats.org/officeDocument/2006/relationships/slide" Target="slides/slide66.xml"/><Relationship Id="rId150" Type="http://schemas.openxmlformats.org/officeDocument/2006/relationships/slide" Target="slides/slide131.xml"/><Relationship Id="rId171" Type="http://schemas.openxmlformats.org/officeDocument/2006/relationships/commentAuthors" Target="commentAuthors.xml"/><Relationship Id="rId12" Type="http://schemas.openxmlformats.org/officeDocument/2006/relationships/slideMaster" Target="slideMasters/slideMaster12.xml"/><Relationship Id="rId33" Type="http://schemas.openxmlformats.org/officeDocument/2006/relationships/slide" Target="slides/slide14.xml"/><Relationship Id="rId108" Type="http://schemas.openxmlformats.org/officeDocument/2006/relationships/slide" Target="slides/slide89.xml"/><Relationship Id="rId129" Type="http://schemas.openxmlformats.org/officeDocument/2006/relationships/slide" Target="slides/slide110.xml"/><Relationship Id="rId54" Type="http://schemas.openxmlformats.org/officeDocument/2006/relationships/slide" Target="slides/slide35.xml"/><Relationship Id="rId75" Type="http://schemas.openxmlformats.org/officeDocument/2006/relationships/slide" Target="slides/slide56.xml"/><Relationship Id="rId96" Type="http://schemas.openxmlformats.org/officeDocument/2006/relationships/slide" Target="slides/slide77.xml"/><Relationship Id="rId140" Type="http://schemas.openxmlformats.org/officeDocument/2006/relationships/slide" Target="slides/slide121.xml"/><Relationship Id="rId161" Type="http://schemas.openxmlformats.org/officeDocument/2006/relationships/slide" Target="slides/slide142.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4.xml"/><Relationship Id="rId28" Type="http://schemas.openxmlformats.org/officeDocument/2006/relationships/slide" Target="slides/slide9.xml"/><Relationship Id="rId49" Type="http://schemas.openxmlformats.org/officeDocument/2006/relationships/slide" Target="slides/slide30.xml"/><Relationship Id="rId114" Type="http://schemas.openxmlformats.org/officeDocument/2006/relationships/slide" Target="slides/slide95.xml"/><Relationship Id="rId119" Type="http://schemas.openxmlformats.org/officeDocument/2006/relationships/slide" Target="slides/slide100.xml"/><Relationship Id="rId44" Type="http://schemas.openxmlformats.org/officeDocument/2006/relationships/slide" Target="slides/slide25.xml"/><Relationship Id="rId60" Type="http://schemas.openxmlformats.org/officeDocument/2006/relationships/slide" Target="slides/slide41.xml"/><Relationship Id="rId65" Type="http://schemas.openxmlformats.org/officeDocument/2006/relationships/slide" Target="slides/slide46.xml"/><Relationship Id="rId81" Type="http://schemas.openxmlformats.org/officeDocument/2006/relationships/slide" Target="slides/slide62.xml"/><Relationship Id="rId86" Type="http://schemas.openxmlformats.org/officeDocument/2006/relationships/slide" Target="slides/slide67.xml"/><Relationship Id="rId130" Type="http://schemas.openxmlformats.org/officeDocument/2006/relationships/slide" Target="slides/slide111.xml"/><Relationship Id="rId135" Type="http://schemas.openxmlformats.org/officeDocument/2006/relationships/slide" Target="slides/slide116.xml"/><Relationship Id="rId151" Type="http://schemas.openxmlformats.org/officeDocument/2006/relationships/slide" Target="slides/slide132.xml"/><Relationship Id="rId156" Type="http://schemas.openxmlformats.org/officeDocument/2006/relationships/slide" Target="slides/slide137.xml"/><Relationship Id="rId172"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slide" Target="slides/slide101.xml"/><Relationship Id="rId125" Type="http://schemas.openxmlformats.org/officeDocument/2006/relationships/slide" Target="slides/slide106.xml"/><Relationship Id="rId141" Type="http://schemas.openxmlformats.org/officeDocument/2006/relationships/slide" Target="slides/slide122.xml"/><Relationship Id="rId146" Type="http://schemas.openxmlformats.org/officeDocument/2006/relationships/slide" Target="slides/slide127.xml"/><Relationship Id="rId167" Type="http://schemas.openxmlformats.org/officeDocument/2006/relationships/slide" Target="slides/slide148.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162" Type="http://schemas.openxmlformats.org/officeDocument/2006/relationships/slide" Target="slides/slide14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 Id="rId131" Type="http://schemas.openxmlformats.org/officeDocument/2006/relationships/slide" Target="slides/slide112.xml"/><Relationship Id="rId136" Type="http://schemas.openxmlformats.org/officeDocument/2006/relationships/slide" Target="slides/slide117.xml"/><Relationship Id="rId157" Type="http://schemas.openxmlformats.org/officeDocument/2006/relationships/slide" Target="slides/slide138.xml"/><Relationship Id="rId61" Type="http://schemas.openxmlformats.org/officeDocument/2006/relationships/slide" Target="slides/slide42.xml"/><Relationship Id="rId82" Type="http://schemas.openxmlformats.org/officeDocument/2006/relationships/slide" Target="slides/slide63.xml"/><Relationship Id="rId152" Type="http://schemas.openxmlformats.org/officeDocument/2006/relationships/slide" Target="slides/slide133.xml"/><Relationship Id="rId173" Type="http://schemas.openxmlformats.org/officeDocument/2006/relationships/viewProps" Target="view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26" Type="http://schemas.openxmlformats.org/officeDocument/2006/relationships/slide" Target="slides/slide107.xml"/><Relationship Id="rId147" Type="http://schemas.openxmlformats.org/officeDocument/2006/relationships/slide" Target="slides/slide128.xml"/><Relationship Id="rId16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slide" Target="slides/slide102.xml"/><Relationship Id="rId142" Type="http://schemas.openxmlformats.org/officeDocument/2006/relationships/slide" Target="slides/slide123.xml"/><Relationship Id="rId163" Type="http://schemas.openxmlformats.org/officeDocument/2006/relationships/slide" Target="slides/slide144.xml"/><Relationship Id="rId3" Type="http://schemas.openxmlformats.org/officeDocument/2006/relationships/slideMaster" Target="slideMasters/slideMaster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slide" Target="slides/slide97.xml"/><Relationship Id="rId137" Type="http://schemas.openxmlformats.org/officeDocument/2006/relationships/slide" Target="slides/slide118.xml"/><Relationship Id="rId158" Type="http://schemas.openxmlformats.org/officeDocument/2006/relationships/slide" Target="slides/slide139.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slide" Target="slides/slide92.xml"/><Relationship Id="rId132" Type="http://schemas.openxmlformats.org/officeDocument/2006/relationships/slide" Target="slides/slide113.xml"/><Relationship Id="rId153" Type="http://schemas.openxmlformats.org/officeDocument/2006/relationships/slide" Target="slides/slide134.xml"/><Relationship Id="rId174"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 Target="slides/slide17.xml"/><Relationship Id="rId57" Type="http://schemas.openxmlformats.org/officeDocument/2006/relationships/slide" Target="slides/slide38.xml"/><Relationship Id="rId106" Type="http://schemas.openxmlformats.org/officeDocument/2006/relationships/slide" Target="slides/slide87.xml"/><Relationship Id="rId127" Type="http://schemas.openxmlformats.org/officeDocument/2006/relationships/slide" Target="slides/slide108.xml"/><Relationship Id="rId10" Type="http://schemas.openxmlformats.org/officeDocument/2006/relationships/slideMaster" Target="slideMasters/slideMaster10.xml"/><Relationship Id="rId31" Type="http://schemas.openxmlformats.org/officeDocument/2006/relationships/slide" Target="slides/slide12.xml"/><Relationship Id="rId52" Type="http://schemas.openxmlformats.org/officeDocument/2006/relationships/slide" Target="slides/slide33.xml"/><Relationship Id="rId73" Type="http://schemas.openxmlformats.org/officeDocument/2006/relationships/slide" Target="slides/slide54.xml"/><Relationship Id="rId78" Type="http://schemas.openxmlformats.org/officeDocument/2006/relationships/slide" Target="slides/slide59.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slide" Target="slides/slide103.xml"/><Relationship Id="rId143" Type="http://schemas.openxmlformats.org/officeDocument/2006/relationships/slide" Target="slides/slide124.xml"/><Relationship Id="rId148" Type="http://schemas.openxmlformats.org/officeDocument/2006/relationships/slide" Target="slides/slide129.xml"/><Relationship Id="rId164" Type="http://schemas.openxmlformats.org/officeDocument/2006/relationships/slide" Target="slides/slide145.xml"/><Relationship Id="rId169"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7.xml"/><Relationship Id="rId47" Type="http://schemas.openxmlformats.org/officeDocument/2006/relationships/slide" Target="slides/slide28.xml"/><Relationship Id="rId68" Type="http://schemas.openxmlformats.org/officeDocument/2006/relationships/slide" Target="slides/slide49.xml"/><Relationship Id="rId89" Type="http://schemas.openxmlformats.org/officeDocument/2006/relationships/slide" Target="slides/slide70.xml"/><Relationship Id="rId112" Type="http://schemas.openxmlformats.org/officeDocument/2006/relationships/slide" Target="slides/slide93.xml"/><Relationship Id="rId133" Type="http://schemas.openxmlformats.org/officeDocument/2006/relationships/slide" Target="slides/slide114.xml"/><Relationship Id="rId154" Type="http://schemas.openxmlformats.org/officeDocument/2006/relationships/slide" Target="slides/slide135.xml"/><Relationship Id="rId175" Type="http://schemas.openxmlformats.org/officeDocument/2006/relationships/tableStyles" Target="tableStyles.xml"/><Relationship Id="rId16" Type="http://schemas.openxmlformats.org/officeDocument/2006/relationships/slideMaster" Target="slideMasters/slideMaster16.xml"/><Relationship Id="rId37" Type="http://schemas.openxmlformats.org/officeDocument/2006/relationships/slide" Target="slides/slide18.xml"/><Relationship Id="rId58" Type="http://schemas.openxmlformats.org/officeDocument/2006/relationships/slide" Target="slides/slide39.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slide" Target="slides/slide104.xml"/><Relationship Id="rId144" Type="http://schemas.openxmlformats.org/officeDocument/2006/relationships/slide" Target="slides/slide125.xml"/><Relationship Id="rId90" Type="http://schemas.openxmlformats.org/officeDocument/2006/relationships/slide" Target="slides/slide71.xml"/><Relationship Id="rId165" Type="http://schemas.openxmlformats.org/officeDocument/2006/relationships/slide" Target="slides/slide146.xml"/><Relationship Id="rId27" Type="http://schemas.openxmlformats.org/officeDocument/2006/relationships/slide" Target="slides/slide8.xml"/><Relationship Id="rId48" Type="http://schemas.openxmlformats.org/officeDocument/2006/relationships/slide" Target="slides/slide29.xml"/><Relationship Id="rId69" Type="http://schemas.openxmlformats.org/officeDocument/2006/relationships/slide" Target="slides/slide50.xml"/><Relationship Id="rId113" Type="http://schemas.openxmlformats.org/officeDocument/2006/relationships/slide" Target="slides/slide94.xml"/><Relationship Id="rId134" Type="http://schemas.openxmlformats.org/officeDocument/2006/relationships/slide" Target="slides/slide115.xml"/><Relationship Id="rId80" Type="http://schemas.openxmlformats.org/officeDocument/2006/relationships/slide" Target="slides/slide61.xml"/><Relationship Id="rId155" Type="http://schemas.openxmlformats.org/officeDocument/2006/relationships/slide" Target="slides/slide136.xml"/><Relationship Id="rId17" Type="http://schemas.openxmlformats.org/officeDocument/2006/relationships/slideMaster" Target="slideMasters/slideMaster17.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24" Type="http://schemas.openxmlformats.org/officeDocument/2006/relationships/slide" Target="slides/slide105.xml"/><Relationship Id="rId70" Type="http://schemas.openxmlformats.org/officeDocument/2006/relationships/slide" Target="slides/slide51.xml"/><Relationship Id="rId91" Type="http://schemas.openxmlformats.org/officeDocument/2006/relationships/slide" Target="slides/slide72.xml"/><Relationship Id="rId145" Type="http://schemas.openxmlformats.org/officeDocument/2006/relationships/slide" Target="slides/slide126.xml"/><Relationship Id="rId166" Type="http://schemas.openxmlformats.org/officeDocument/2006/relationships/slide" Target="slides/slide14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Book6"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CR</c:v>
                </c:pt>
              </c:strCache>
            </c:strRef>
          </c:tx>
          <c:spPr>
            <a:solidFill>
              <a:srgbClr val="16800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Glofit + Lonca, 120 μg/kg (n=15)</c:v>
                </c:pt>
                <c:pt idx="1">
                  <c:v>Glofit + Lonca, 150 μg/kg (n=15) </c:v>
                </c:pt>
                <c:pt idx="2">
                  <c:v>All dose levels (N=30)</c:v>
                </c:pt>
              </c:strCache>
            </c:strRef>
          </c:cat>
          <c:val>
            <c:numRef>
              <c:f>Sheet1!$B$2:$B$4</c:f>
              <c:numCache>
                <c:formatCode>General</c:formatCode>
                <c:ptCount val="3"/>
                <c:pt idx="0">
                  <c:v>86.7</c:v>
                </c:pt>
                <c:pt idx="1">
                  <c:v>86.7</c:v>
                </c:pt>
                <c:pt idx="2">
                  <c:v>86.7</c:v>
                </c:pt>
              </c:numCache>
            </c:numRef>
          </c:val>
          <c:extLst>
            <c:ext xmlns:c16="http://schemas.microsoft.com/office/drawing/2014/chart" uri="{C3380CC4-5D6E-409C-BE32-E72D297353CC}">
              <c16:uniqueId val="{00000000-255B-486E-A8CE-DA8EC7D67E34}"/>
            </c:ext>
          </c:extLst>
        </c:ser>
        <c:ser>
          <c:idx val="1"/>
          <c:order val="1"/>
          <c:tx>
            <c:strRef>
              <c:f>Sheet1!$C$1</c:f>
              <c:strCache>
                <c:ptCount val="1"/>
                <c:pt idx="0">
                  <c:v>PR</c:v>
                </c:pt>
              </c:strCache>
            </c:strRef>
          </c:tx>
          <c:spPr>
            <a:solidFill>
              <a:srgbClr val="6130B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Glofit + Lonca, 120 μg/kg (n=15)</c:v>
                </c:pt>
                <c:pt idx="1">
                  <c:v>Glofit + Lonca, 150 μg/kg (n=15) </c:v>
                </c:pt>
                <c:pt idx="2">
                  <c:v>All dose levels (N=30)</c:v>
                </c:pt>
              </c:strCache>
            </c:strRef>
          </c:cat>
          <c:val>
            <c:numRef>
              <c:f>Sheet1!$C$2:$C$4</c:f>
              <c:numCache>
                <c:formatCode>General</c:formatCode>
                <c:ptCount val="3"/>
                <c:pt idx="0">
                  <c:v>6.7</c:v>
                </c:pt>
                <c:pt idx="1">
                  <c:v>6.7</c:v>
                </c:pt>
                <c:pt idx="2">
                  <c:v>6.7</c:v>
                </c:pt>
              </c:numCache>
            </c:numRef>
          </c:val>
          <c:extLst>
            <c:ext xmlns:c16="http://schemas.microsoft.com/office/drawing/2014/chart" uri="{C3380CC4-5D6E-409C-BE32-E72D297353CC}">
              <c16:uniqueId val="{00000001-255B-486E-A8CE-DA8EC7D67E34}"/>
            </c:ext>
          </c:extLst>
        </c:ser>
        <c:dLbls>
          <c:showLegendKey val="0"/>
          <c:showVal val="0"/>
          <c:showCatName val="0"/>
          <c:showSerName val="0"/>
          <c:showPercent val="0"/>
          <c:showBubbleSize val="0"/>
        </c:dLbls>
        <c:gapWidth val="92"/>
        <c:overlap val="100"/>
        <c:axId val="412356511"/>
        <c:axId val="412695967"/>
      </c:barChart>
      <c:catAx>
        <c:axId val="412356511"/>
        <c:scaling>
          <c:orientation val="minMax"/>
        </c:scaling>
        <c:delete val="1"/>
        <c:axPos val="b"/>
        <c:numFmt formatCode="General" sourceLinked="1"/>
        <c:majorTickMark val="none"/>
        <c:minorTickMark val="none"/>
        <c:tickLblPos val="nextTo"/>
        <c:crossAx val="412695967"/>
        <c:crosses val="autoZero"/>
        <c:auto val="1"/>
        <c:lblAlgn val="ctr"/>
        <c:lblOffset val="100"/>
        <c:noMultiLvlLbl val="0"/>
      </c:catAx>
      <c:valAx>
        <c:axId val="412695967"/>
        <c:scaling>
          <c:orientation val="minMax"/>
          <c:min val="0"/>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Calibri" panose="020F0502020204030204" pitchFamily="34" charset="0"/>
                  </a:defRPr>
                </a:pPr>
                <a:r>
                  <a:rPr lang="en-US" sz="1600">
                    <a:solidFill>
                      <a:schemeClr val="tx1"/>
                    </a:solidFill>
                    <a:latin typeface="+mn-lt"/>
                  </a:rPr>
                  <a:t>Response, %</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Calibri" panose="020F0502020204030204" pitchFamily="34" charset="0"/>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1235651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b="0" i="0">
          <a:latin typeface="Calibri" panose="020F0502020204030204" pitchFamily="34" charset="0"/>
          <a:cs typeface="Calibri" panose="020F0502020204030204"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6/17/26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607EA-B98A-8788-3373-F4CFA1067CD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996C1AAE-1A40-6D91-EB09-C4648F30466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00B45750-88C3-27C5-DDCE-21CB3920532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8A6CA44-7BA5-398B-E63A-FA6775F48A58}"/>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533592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8546968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6058402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2882344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6ECC55-08F7-E24A-A38A-3925F0B961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8365037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3787061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pitchFamily="-127"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127" charset="-128"/>
              <a:cs typeface="Arial" panose="020B0604020202020204" pitchFamily="34" charset="0"/>
            </a:endParaRPr>
          </a:p>
        </p:txBody>
      </p:sp>
    </p:spTree>
    <p:extLst>
      <p:ext uri="{BB962C8B-B14F-4D97-AF65-F5344CB8AC3E}">
        <p14:creationId xmlns:p14="http://schemas.microsoft.com/office/powerpoint/2010/main" val="424828652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0476002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6ECC55-08F7-E24A-A38A-3925F0B961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776963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5654881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2604349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79747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BAAB0-35CA-4E8B-A716-51CABC7593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ED3B46-686A-A5C2-6FD3-174BF9960E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88A509-EC76-2FE1-0801-4A9B37F20C8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558807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300922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6178586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6002572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5981285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1357580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126984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5656263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6ECC55-08F7-E24A-A38A-3925F0B961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223160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6ECC55-08F7-E24A-A38A-3925F0B961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0826364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6ECC55-08F7-E24A-A38A-3925F0B961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23658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607EA-B98A-8788-3373-F4CFA1067CD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996C1AAE-1A40-6D91-EB09-C4648F30466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00B45750-88C3-27C5-DDCE-21CB3920532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8A6CA44-7BA5-398B-E63A-FA6775F48A58}"/>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53359207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2425250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4137797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6838031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1210783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932668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4433545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6ECC55-08F7-E24A-A38A-3925F0B961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678610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2690756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6ECC55-08F7-E24A-A38A-3925F0B961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1055912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26637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6715292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1055724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6ECC55-08F7-E24A-A38A-3925F0B961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8746821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0370187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6ECC55-08F7-E24A-A38A-3925F0B961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7074558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1735140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0975018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1501559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4725153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6ECC55-08F7-E24A-A38A-3925F0B961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4396731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15D75-0CB5-DBF5-F385-EE04DB597F8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C10BC08-3CC3-B3BE-B8C9-D81A6D06ECE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147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F38792AB-3BD8-FCB4-63AF-8896BB8E6C3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78112A20-EB83-9B77-2DB1-A661B70319FB}"/>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89595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8895991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1345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10464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039642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607EA-B98A-8788-3373-F4CFA1067CD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996C1AAE-1A40-6D91-EB09-C4648F30466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00B45750-88C3-27C5-DDCE-21CB3920532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8A6CA44-7BA5-398B-E63A-FA6775F48A58}"/>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716760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607EA-B98A-8788-3373-F4CFA1067CD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996C1AAE-1A40-6D91-EB09-C4648F30466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00B45750-88C3-27C5-DDCE-21CB3920532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8A6CA44-7BA5-398B-E63A-FA6775F48A58}"/>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780315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607EA-B98A-8788-3373-F4CFA1067CD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996C1AAE-1A40-6D91-EB09-C4648F30466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00B45750-88C3-27C5-DDCE-21CB3920532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8A6CA44-7BA5-398B-E63A-FA6775F48A58}"/>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42333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9615886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85469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B0CCE-BB16-AA27-7051-7714F379BF2D}"/>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5C15B94-D876-B040-AF62-C40F0DF6789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94336068-6A34-350A-BD90-5DF7358054FD}"/>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1287E65-E77C-9D6C-C0BA-648431CF1551}"/>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683336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105888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414345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531922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065254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583A4-7AAE-C135-772B-70AEDB101F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04FFAD-54C8-1DD9-6D8E-433486DC382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1AFAAF2-A4D9-8468-4B3E-F353C901FFF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69464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5CC6B-4B7B-32F0-185D-B727B3645E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1E3279-3F9E-9BE2-169C-16F46686E25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6612AFA-6C8B-03FF-090B-11940173303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122180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EB9B8-99E5-1644-211D-95DF95C401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035763-1F49-9C00-249D-EFC6650D70D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1932CD0-20BA-F46B-A87F-54A58724E1A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356088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2F2CD-A30B-BEB4-8987-FC2017AE25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D750E4-DC52-D256-0573-AD73713C537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4240FDD-2207-32AA-1D48-3220C73BD01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453284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BAAB0-35CA-4E8B-A716-51CABC7593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ED3B46-686A-A5C2-6FD3-174BF9960E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88A509-EC76-2FE1-0801-4A9B37F20C8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55880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3835D-5FD8-A4D6-E2B4-487DA612DB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BFE80F-3352-0D2B-498A-020DB75388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46F100-77ED-3273-E968-6E60EAE8E40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46702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378437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946894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855817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5A0B5-E554-43B8-A748-CFD7EA18EE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55F481-1FBD-C49E-6729-0088D2C14C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972E54-7581-694F-7B5F-943F9186A3E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151330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CB511-EA59-B740-A228-24D648E8760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3675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9551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CB511-EA59-B740-A228-24D648E8760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86261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CB511-EA59-B740-A228-24D648E8760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348005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CB511-EA59-B740-A228-24D648E8760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149419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CB511-EA59-B740-A228-24D648E8760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710580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CB511-EA59-B740-A228-24D648E8760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711979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CB511-EA59-B740-A228-24D648E8760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715467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CB511-EA59-B740-A228-24D648E8760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245780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EC0EB-E3F4-4735-8EBF-CE5052435CB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142877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CB511-EA59-B740-A228-24D648E8760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121640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28443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55358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708240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CB511-EA59-B740-A228-24D648E8760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393177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CB511-EA59-B740-A228-24D648E8760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104322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CB511-EA59-B740-A228-24D648E8760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187706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CB511-EA59-B740-A228-24D648E8760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725125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CB511-EA59-B740-A228-24D648E8760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624610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CB511-EA59-B740-A228-24D648E8760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56557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CB511-EA59-B740-A228-24D648E8760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443731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CB511-EA59-B740-A228-24D648E8760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60412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CB511-EA59-B740-A228-24D648E8760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25794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607EA-B98A-8788-3373-F4CFA1067CD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996C1AAE-1A40-6D91-EB09-C4648F30466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00B45750-88C3-27C5-DDCE-21CB3920532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8A6CA44-7BA5-398B-E63A-FA6775F48A58}"/>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7167601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CB511-EA59-B740-A228-24D648E8760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493117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13985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CB511-EA59-B740-A228-24D648E8760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33579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CB511-EA59-B740-A228-24D648E8760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473582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CB511-EA59-B740-A228-24D648E8760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218255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CB511-EA59-B740-A228-24D648E8760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933194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CB511-EA59-B740-A228-24D648E8760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227324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CB511-EA59-B740-A228-24D648E8760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087102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44010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67474-05A0-2D4A-0307-0A82D8FDE0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C9B900-442E-8B1E-781B-511A96330D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FB4156-A611-34B1-BFC9-0D27D66469D1}"/>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lang="en-US" dirty="0"/>
          </a:p>
        </p:txBody>
      </p:sp>
      <p:sp>
        <p:nvSpPr>
          <p:cNvPr id="4" name="Slide Number Placeholder 3">
            <a:extLst>
              <a:ext uri="{FF2B5EF4-FFF2-40B4-BE49-F238E27FC236}">
                <a16:creationId xmlns:a16="http://schemas.microsoft.com/office/drawing/2014/main" id="{0857BBE1-5A9F-ABB2-41F8-F032B3D664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3A1F7-75AE-4CC9-9501-8EF34636DC2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9776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607EA-B98A-8788-3373-F4CFA1067CD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996C1AAE-1A40-6D91-EB09-C4648F30466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00B45750-88C3-27C5-DDCE-21CB3920532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8A6CA44-7BA5-398B-E63A-FA6775F48A58}"/>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7803153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8306A-F848-77F6-4332-950BCA518B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F8BDFF-C839-C15D-4C3F-F1B7F6E215AB}"/>
              </a:ext>
            </a:extLst>
          </p:cNvPr>
          <p:cNvSpPr>
            <a:spLocks noGrp="1" noRot="1" noChangeAspect="1"/>
          </p:cNvSpPr>
          <p:nvPr>
            <p:ph type="sldImg"/>
          </p:nvPr>
        </p:nvSpPr>
        <p:spPr>
          <a:xfrm>
            <a:off x="606425" y="320675"/>
            <a:ext cx="5511800" cy="3100388"/>
          </a:xfrm>
        </p:spPr>
      </p:sp>
      <p:sp>
        <p:nvSpPr>
          <p:cNvPr id="3" name="Notes Placeholder 2">
            <a:extLst>
              <a:ext uri="{FF2B5EF4-FFF2-40B4-BE49-F238E27FC236}">
                <a16:creationId xmlns:a16="http://schemas.microsoft.com/office/drawing/2014/main" id="{6EAECDBD-78DE-A009-4042-5972EE9C69F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a:extLst>
              <a:ext uri="{FF2B5EF4-FFF2-40B4-BE49-F238E27FC236}">
                <a16:creationId xmlns:a16="http://schemas.microsoft.com/office/drawing/2014/main" id="{5089BA39-A94C-12B9-3404-579AE06363E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2904564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CB511-EA59-B740-A228-24D648E8760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44342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CB511-EA59-B740-A228-24D648E8760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8748322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CB511-EA59-B740-A228-24D648E8760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452244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CB511-EA59-B740-A228-24D648E8760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2685189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CB511-EA59-B740-A228-24D648E8760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5694599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CB511-EA59-B740-A228-24D648E8760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156611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CB511-EA59-B740-A228-24D648E8760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1827285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CB511-EA59-B740-A228-24D648E8760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9186886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61296-06ED-698E-93B5-207805D966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7A7D22-4CBA-0ADB-8D67-64B7E910F6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5A95BB-F18C-3DB9-60FA-6E3378BD838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61072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607EA-B98A-8788-3373-F4CFA1067CD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996C1AAE-1A40-6D91-EB09-C4648F30466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00B45750-88C3-27C5-DDCE-21CB3920532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8A6CA44-7BA5-398B-E63A-FA6775F48A58}"/>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4233382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0240948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7108879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3894198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9923610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6179C-DD3E-10EC-6EAA-6D87673BFF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BDE438-80B1-112E-63F8-C4E1505FABCB}"/>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16AB8838-3A8B-84F1-1C3D-837B034DACFD}"/>
              </a:ext>
            </a:extLst>
          </p:cNvPr>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p:txBody>
      </p:sp>
      <p:sp>
        <p:nvSpPr>
          <p:cNvPr id="4" name="Slide Number Placeholder 3">
            <a:extLst>
              <a:ext uri="{FF2B5EF4-FFF2-40B4-BE49-F238E27FC236}">
                <a16:creationId xmlns:a16="http://schemas.microsoft.com/office/drawing/2014/main" id="{B18EFB53-1766-7D1A-63E8-9795343494C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7001-3C6B-9C48-95DC-665C218725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112300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5750646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9D17001-3C6B-9C48-95DC-665C21872542}" type="slidenum">
              <a:rPr kumimoji="0" lang="en-US" sz="11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94</a:t>
            </a:fld>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154887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7266575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3506627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6ECC55-08F7-E24A-A38A-3925F0B961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44219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96158868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5374327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7163222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5309105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6286371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34868" rtl="0" eaLnBrk="1" fontAlgn="auto" latinLnBrk="0" hangingPunct="1">
              <a:lnSpc>
                <a:spcPct val="100000"/>
              </a:lnSpc>
              <a:spcBef>
                <a:spcPts val="0"/>
              </a:spcBef>
              <a:spcAft>
                <a:spcPts val="0"/>
              </a:spcAft>
              <a:buClrTx/>
              <a:buSzTx/>
              <a:buFontTx/>
              <a:buNone/>
              <a:tabLst/>
              <a:defRPr/>
            </a:pPr>
            <a:fld id="{0D900734-6F5D-4AB1-AE3B-A7FA2EA9C4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34868"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514943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8404195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9860084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9066704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123078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00661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6.xml"/><Relationship Id="rId4" Type="http://schemas.openxmlformats.org/officeDocument/2006/relationships/image" Target="../media/image10.emf"/></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tags" Target="../tags/tag10.xml"/><Relationship Id="rId7" Type="http://schemas.openxmlformats.org/officeDocument/2006/relationships/image" Target="../media/image13.emf"/><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6.xml"/><Relationship Id="rId5" Type="http://schemas.openxmlformats.org/officeDocument/2006/relationships/tags" Target="../tags/tag12.xml"/><Relationship Id="rId4" Type="http://schemas.openxmlformats.org/officeDocument/2006/relationships/tags" Target="../tags/tag11.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1.emf"/><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1.xml"/><Relationship Id="rId4" Type="http://schemas.openxmlformats.org/officeDocument/2006/relationships/image" Target="../media/image24.png"/></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6.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3.png"/><Relationship Id="rId1" Type="http://schemas.openxmlformats.org/officeDocument/2006/relationships/slideMaster" Target="../slideMasters/slideMaster1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5.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Master" Target="../slideMasters/slideMaster16.xml"/><Relationship Id="rId6" Type="http://schemas.openxmlformats.org/officeDocument/2006/relationships/image" Target="../media/image41.emf"/><Relationship Id="rId5" Type="http://schemas.openxmlformats.org/officeDocument/2006/relationships/image" Target="../media/image40.png"/><Relationship Id="rId4" Type="http://schemas.openxmlformats.org/officeDocument/2006/relationships/image" Target="../media/image39.png"/></Relationships>
</file>

<file path=ppt/slideLayouts/_rels/slideLayout256.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43.png"/><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Master" Target="../slideMasters/slideMaster1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44.png"/></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2.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1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1.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1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8.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tags" Target="../tags/tag2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tags" Target="../tags/tag2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836896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7327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Slide White logo">
    <p:bg>
      <p:bgPr>
        <a:solidFill>
          <a:schemeClr val="accent1"/>
        </a:solidFill>
        <a:effectLst/>
      </p:bgPr>
    </p:bg>
    <p:spTree>
      <p:nvGrpSpPr>
        <p:cNvPr id="1" name=""/>
        <p:cNvGrpSpPr/>
        <p:nvPr/>
      </p:nvGrpSpPr>
      <p:grpSpPr>
        <a:xfrm>
          <a:off x="0" y="0"/>
          <a:ext cx="0" cy="0"/>
          <a:chOff x="0" y="0"/>
          <a:chExt cx="0" cy="0"/>
        </a:xfrm>
      </p:grpSpPr>
      <p:pic>
        <p:nvPicPr>
          <p:cNvPr id="9" name="smid ud"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9629"/>
          </a:xfrm>
          <a:prstGeom prst="rect">
            <a:avLst/>
          </a:prstGeom>
        </p:spPr>
      </p:pic>
      <p:sp>
        <p:nvSpPr>
          <p:cNvPr id="2" name="Title 1"/>
          <p:cNvSpPr>
            <a:spLocks noGrp="1"/>
          </p:cNvSpPr>
          <p:nvPr>
            <p:ph type="ctrTitle"/>
          </p:nvPr>
        </p:nvSpPr>
        <p:spPr>
          <a:xfrm>
            <a:off x="576000" y="576000"/>
            <a:ext cx="8228275" cy="3895639"/>
          </a:xfrm>
        </p:spPr>
        <p:txBody>
          <a:bodyPr anchor="t" anchorCtr="0"/>
          <a:lstStyle>
            <a:lvl1pPr algn="l">
              <a:lnSpc>
                <a:spcPct val="83000"/>
              </a:lnSpc>
              <a:defRPr sz="6500">
                <a:solidFill>
                  <a:schemeClr val="bg1"/>
                </a:solidFill>
              </a:defRPr>
            </a:lvl1pPr>
          </a:lstStyle>
          <a:p>
            <a:r>
              <a:rPr lang="en-US"/>
              <a:t>Click to edit Master title style</a:t>
            </a:r>
          </a:p>
        </p:txBody>
      </p:sp>
      <p:sp>
        <p:nvSpPr>
          <p:cNvPr id="4" name="Date_DateCustomA" hidden="1"/>
          <p:cNvSpPr>
            <a:spLocks noGrp="1"/>
          </p:cNvSpPr>
          <p:nvPr>
            <p:ph type="dt" sz="half" idx="10"/>
          </p:nvPr>
        </p:nvSpPr>
        <p:spPr>
          <a:xfrm>
            <a:off x="0" y="7020000"/>
            <a:ext cx="0" cy="0"/>
          </a:xfrm>
          <a:prstGeom prst="rect">
            <a:avLst/>
          </a:prstGeom>
        </p:spPr>
        <p:txBody>
          <a:bodyPr/>
          <a:lstStyle>
            <a:lvl1pPr>
              <a:defRPr sz="100">
                <a:noFill/>
              </a:defRPr>
            </a:lvl1pPr>
          </a:lstStyle>
          <a:p>
            <a:fld id="{E2FECF34-1952-41E3-9D80-AE3F242E2DEC}" type="datetime1">
              <a:rPr lang="en-US" smtClean="0"/>
              <a:pPr/>
              <a:t>6/17/26</a:t>
            </a:fld>
            <a:endParaRPr lang="en-US"/>
          </a:p>
        </p:txBody>
      </p:sp>
      <p:sp>
        <p:nvSpPr>
          <p:cNvPr id="5" name="FLD_PresentationTitle" hidden="1"/>
          <p:cNvSpPr>
            <a:spLocks noGrp="1"/>
          </p:cNvSpPr>
          <p:nvPr>
            <p:ph type="ftr" sz="quarter" idx="11"/>
          </p:nvPr>
        </p:nvSpPr>
        <p:spPr>
          <a:xfrm>
            <a:off x="0" y="7020000"/>
            <a:ext cx="0" cy="0"/>
          </a:xfrm>
          <a:prstGeom prst="rect">
            <a:avLst/>
          </a:prstGeom>
        </p:spPr>
        <p:txBody>
          <a:bodyPr/>
          <a:lstStyle>
            <a:lvl1pPr>
              <a:defRPr sz="100">
                <a:noFill/>
              </a:defRPr>
            </a:lvl1pPr>
          </a:lstStyle>
          <a:p>
            <a:endParaRPr lang="en-US"/>
          </a:p>
        </p:txBody>
      </p:sp>
      <p:sp>
        <p:nvSpPr>
          <p:cNvPr id="6" name="Slide Number Placeholder 5" hidden="1"/>
          <p:cNvSpPr>
            <a:spLocks noGrp="1"/>
          </p:cNvSpPr>
          <p:nvPr>
            <p:ph type="sldNum" sz="quarter" idx="12"/>
          </p:nvPr>
        </p:nvSpPr>
        <p:spPr>
          <a:xfrm>
            <a:off x="0" y="7020000"/>
            <a:ext cx="0" cy="0"/>
          </a:xfrm>
          <a:prstGeom prst="rect">
            <a:avLst/>
          </a:prstGeom>
        </p:spPr>
        <p:txBody>
          <a:bodyPr/>
          <a:lstStyle>
            <a:lvl1pPr>
              <a:defRPr sz="100">
                <a:noFill/>
              </a:defRPr>
            </a:lvl1pPr>
          </a:lstStyle>
          <a:p>
            <a:fld id="{24C8C45C-947F-4981-8B3F-4F32E973C901}" type="slidenum">
              <a:rPr lang="en-US" smtClean="0"/>
              <a:pPr/>
              <a:t>‹#›</a:t>
            </a:fld>
            <a:endParaRPr lang="en-US"/>
          </a:p>
        </p:txBody>
      </p:sp>
      <p:pic>
        <p:nvPicPr>
          <p:cNvPr id="10"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337" y="5385431"/>
            <a:ext cx="2592000" cy="754204"/>
          </a:xfrm>
          <a:prstGeom prst="rect">
            <a:avLst/>
          </a:prstGeom>
        </p:spPr>
      </p:pic>
      <p:pic>
        <p:nvPicPr>
          <p:cNvPr id="13" name="Picture 12">
            <a:extLst>
              <a:ext uri="{FF2B5EF4-FFF2-40B4-BE49-F238E27FC236}">
                <a16:creationId xmlns:a16="http://schemas.microsoft.com/office/drawing/2014/main" id="{2399F6A3-37A9-4137-A69B-BEFD87FF3DF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34536" y="5711367"/>
            <a:ext cx="2766127" cy="482588"/>
          </a:xfrm>
          <a:prstGeom prst="rect">
            <a:avLst/>
          </a:prstGeom>
        </p:spPr>
      </p:pic>
      <p:sp>
        <p:nvSpPr>
          <p:cNvPr id="12" name="TextBox 11">
            <a:extLst>
              <a:ext uri="{FF2B5EF4-FFF2-40B4-BE49-F238E27FC236}">
                <a16:creationId xmlns:a16="http://schemas.microsoft.com/office/drawing/2014/main" id="{EC737117-6487-4BA8-80B1-5B9ABDEF3A4A}"/>
              </a:ext>
            </a:extLst>
          </p:cNvPr>
          <p:cNvSpPr txBox="1"/>
          <p:nvPr userDrawn="1"/>
        </p:nvSpPr>
        <p:spPr>
          <a:xfrm>
            <a:off x="0" y="6539458"/>
            <a:ext cx="12192000" cy="341632"/>
          </a:xfrm>
          <a:prstGeom prst="rect">
            <a:avLst/>
          </a:prstGeom>
          <a:noFill/>
        </p:spPr>
        <p:txBody>
          <a:bodyPr wrap="square">
            <a:spAutoFit/>
          </a:bodyPr>
          <a:lstStyle/>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900" b="0" i="0" u="none" strike="noStrike" kern="1200" cap="none" spc="0" normalizeH="0" baseline="0" noProof="0" dirty="0">
                <a:ln>
                  <a:noFill/>
                </a:ln>
                <a:solidFill>
                  <a:schemeClr val="bg1"/>
                </a:solidFill>
                <a:effectLst/>
                <a:uLnTx/>
                <a:uFillTx/>
                <a:latin typeface="+mj-lt"/>
                <a:ea typeface="+mn-ea"/>
                <a:cs typeface="+mn-cs"/>
              </a:rPr>
              <a:t>The safety and efficacy of investigational agents and/or investigational uses of approved products have not been established.</a:t>
            </a:r>
          </a:p>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900" b="0" i="0" u="none" strike="noStrike" kern="1200" cap="none" spc="0" normalizeH="0" baseline="0" noProof="0" dirty="0">
                <a:ln>
                  <a:noFill/>
                </a:ln>
                <a:solidFill>
                  <a:schemeClr val="bg1"/>
                </a:solidFill>
                <a:effectLst/>
                <a:uLnTx/>
                <a:uFillTx/>
                <a:latin typeface="+mj-lt"/>
                <a:ea typeface="+mn-ea"/>
                <a:cs typeface="+mn-cs"/>
              </a:rPr>
              <a:t>For Reactive Use Only – Not For Distribution  |  Reused with permission from the American Society of Hematology. © 2024 The Authors. All rights reserved. Officially licensed by ASH for distribution via Genmab.</a:t>
            </a:r>
          </a:p>
        </p:txBody>
      </p:sp>
    </p:spTree>
    <p:extLst>
      <p:ext uri="{BB962C8B-B14F-4D97-AF65-F5344CB8AC3E}">
        <p14:creationId xmlns:p14="http://schemas.microsoft.com/office/powerpoint/2010/main" val="3893224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7" y="1806575"/>
            <a:ext cx="11036566"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5950071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6204775"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9635283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5">
          <p15:clr>
            <a:srgbClr val="F26B43"/>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hree Contents">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4327474"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5"/>
          <p:cNvSpPr>
            <a:spLocks noGrp="1"/>
          </p:cNvSpPr>
          <p:nvPr>
            <p:ph idx="15"/>
          </p:nvPr>
        </p:nvSpPr>
        <p:spPr>
          <a:xfrm>
            <a:off x="8078950"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822897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592">
          <p15:clr>
            <a:srgbClr val="F26B43"/>
          </p15:clr>
        </p15:guide>
        <p15:guide id="2" pos="2725">
          <p15:clr>
            <a:srgbClr val="F26B43"/>
          </p15:clr>
        </p15:guide>
        <p15:guide id="3" pos="4954">
          <p15:clr>
            <a:srgbClr val="F26B43"/>
          </p15:clr>
        </p15:guide>
        <p15:guide id="4" pos="5086">
          <p15:clr>
            <a:srgbClr val="F26B43"/>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575997" y="576000"/>
            <a:ext cx="5412053" cy="505668"/>
          </a:xfrm>
        </p:spPr>
        <p:txBody>
          <a:bodyPr/>
          <a:lstStyle/>
          <a:p>
            <a:r>
              <a:rPr lang="en-US"/>
              <a:t>Click to edit Master title style</a:t>
            </a:r>
          </a:p>
        </p:txBody>
      </p:sp>
      <p:sp>
        <p:nvSpPr>
          <p:cNvPr id="9" name="Subtitle 2"/>
          <p:cNvSpPr>
            <a:spLocks noGrp="1"/>
          </p:cNvSpPr>
          <p:nvPr>
            <p:ph type="subTitle" idx="14"/>
          </p:nvPr>
        </p:nvSpPr>
        <p:spPr>
          <a:xfrm>
            <a:off x="575998" y="1062421"/>
            <a:ext cx="5412053"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10" name="Text Placeholder 3"/>
          <p:cNvSpPr>
            <a:spLocks noGrp="1"/>
          </p:cNvSpPr>
          <p:nvPr>
            <p:ph type="body" sz="quarter" idx="13"/>
          </p:nvPr>
        </p:nvSpPr>
        <p:spPr>
          <a:xfrm>
            <a:off x="576263" y="1806575"/>
            <a:ext cx="5410200" cy="4473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4"/>
          <p:cNvSpPr>
            <a:spLocks noGrp="1"/>
          </p:cNvSpPr>
          <p:nvPr>
            <p:ph type="pic" idx="1"/>
          </p:nvPr>
        </p:nvSpPr>
        <p:spPr>
          <a:xfrm>
            <a:off x="6203950" y="684000"/>
            <a:ext cx="5411536" cy="5596150"/>
          </a:xfrm>
        </p:spPr>
        <p:txBody>
          <a:bodyPr tIns="648000" anchor="ctr" anchorCtr="0"/>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276395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2">
          <p15:clr>
            <a:srgbClr val="F26B43"/>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10" name="Title 1"/>
          <p:cNvSpPr>
            <a:spLocks noGrp="1"/>
          </p:cNvSpPr>
          <p:nvPr>
            <p:ph type="title"/>
          </p:nvPr>
        </p:nvSpPr>
        <p:spPr>
          <a:xfrm>
            <a:off x="575998" y="576000"/>
            <a:ext cx="5416816" cy="505668"/>
          </a:xfrm>
        </p:spPr>
        <p:txBody>
          <a:bodyPr/>
          <a:lstStyle/>
          <a:p>
            <a:r>
              <a:rPr lang="en-US"/>
              <a:t>Click to edit Master title style</a:t>
            </a:r>
          </a:p>
        </p:txBody>
      </p:sp>
      <p:sp>
        <p:nvSpPr>
          <p:cNvPr id="9" name="Subtitle 2"/>
          <p:cNvSpPr>
            <a:spLocks noGrp="1"/>
          </p:cNvSpPr>
          <p:nvPr>
            <p:ph type="subTitle" idx="13"/>
          </p:nvPr>
        </p:nvSpPr>
        <p:spPr>
          <a:xfrm>
            <a:off x="575998" y="1062421"/>
            <a:ext cx="5416815"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6204775" y="684000"/>
            <a:ext cx="5410800" cy="55961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356381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5">
          <p15:clr>
            <a:srgbClr val="F26B43"/>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Ico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5998" y="970157"/>
            <a:ext cx="11039488" cy="2571340"/>
          </a:xfrm>
        </p:spPr>
        <p:txBody>
          <a:bodyPr anchor="ctr" anchorCtr="0"/>
          <a:lstStyle>
            <a:lvl1pPr algn="ctr">
              <a:lnSpc>
                <a:spcPct val="94000"/>
              </a:lnSpc>
              <a:defRPr sz="3000" b="0">
                <a:solidFill>
                  <a:schemeClr val="accent4"/>
                </a:solidFill>
              </a:defRPr>
            </a:lvl1pPr>
          </a:lstStyle>
          <a:p>
            <a:r>
              <a:rPr lang="en-US"/>
              <a:t>Click to edit Master title style </a:t>
            </a:r>
          </a:p>
        </p:txBody>
      </p:sp>
      <p:sp>
        <p:nvSpPr>
          <p:cNvPr id="8" name="Text Placeholder 2"/>
          <p:cNvSpPr>
            <a:spLocks noGrp="1"/>
          </p:cNvSpPr>
          <p:nvPr>
            <p:ph type="body" sz="quarter" idx="13"/>
          </p:nvPr>
        </p:nvSpPr>
        <p:spPr>
          <a:xfrm>
            <a:off x="575997"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8" name="Text Placeholder 3"/>
          <p:cNvSpPr>
            <a:spLocks noGrp="1"/>
          </p:cNvSpPr>
          <p:nvPr userDrawn="1">
            <p:ph type="body" sz="quarter" idx="15"/>
          </p:nvPr>
        </p:nvSpPr>
        <p:spPr>
          <a:xfrm>
            <a:off x="33912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27" name="Text Placeholder 4"/>
          <p:cNvSpPr>
            <a:spLocks noGrp="1"/>
          </p:cNvSpPr>
          <p:nvPr>
            <p:ph type="body" sz="quarter" idx="16"/>
          </p:nvPr>
        </p:nvSpPr>
        <p:spPr>
          <a:xfrm>
            <a:off x="62064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28" name="Text Placeholder 5"/>
          <p:cNvSpPr>
            <a:spLocks noGrp="1"/>
          </p:cNvSpPr>
          <p:nvPr>
            <p:ph type="body" sz="quarter" idx="17"/>
          </p:nvPr>
        </p:nvSpPr>
        <p:spPr>
          <a:xfrm>
            <a:off x="90216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6" name="Picture Placeholder 6"/>
          <p:cNvSpPr>
            <a:spLocks noGrp="1"/>
          </p:cNvSpPr>
          <p:nvPr userDrawn="1">
            <p:ph type="pic" sz="quarter" idx="14" hasCustomPrompt="1"/>
          </p:nvPr>
        </p:nvSpPr>
        <p:spPr>
          <a:xfrm>
            <a:off x="1263597"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29" name="Picture Placeholder 7"/>
          <p:cNvSpPr>
            <a:spLocks noGrp="1"/>
          </p:cNvSpPr>
          <p:nvPr>
            <p:ph type="pic" sz="quarter" idx="18" hasCustomPrompt="1"/>
          </p:nvPr>
        </p:nvSpPr>
        <p:spPr>
          <a:xfrm>
            <a:off x="4078800" y="3649497"/>
            <a:ext cx="1224000" cy="1224000"/>
          </a:xfrm>
          <a:prstGeom prst="ellipse">
            <a:avLst/>
          </a:prstGeom>
        </p:spPr>
        <p:txBody>
          <a:bodyPr tIns="108000" bIns="0" anchor="b" anchorCtr="0">
            <a:normAutofit/>
          </a:bodyPr>
          <a:lstStyle>
            <a:lvl1pPr marL="0" indent="0" algn="ctr">
              <a:buNone/>
              <a:defRPr sz="900"/>
            </a:lvl1pPr>
          </a:lstStyle>
          <a:p>
            <a:r>
              <a:rPr lang="en-US"/>
              <a:t>Click icon to add picture or icon</a:t>
            </a:r>
          </a:p>
        </p:txBody>
      </p:sp>
      <p:sp>
        <p:nvSpPr>
          <p:cNvPr id="30" name="Picture Placeholder 8"/>
          <p:cNvSpPr>
            <a:spLocks noGrp="1"/>
          </p:cNvSpPr>
          <p:nvPr>
            <p:ph type="pic" sz="quarter" idx="19" hasCustomPrompt="1"/>
          </p:nvPr>
        </p:nvSpPr>
        <p:spPr>
          <a:xfrm>
            <a:off x="6894000"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31" name="Picture Placeholder 9"/>
          <p:cNvSpPr>
            <a:spLocks noGrp="1"/>
          </p:cNvSpPr>
          <p:nvPr>
            <p:ph type="pic" sz="quarter" idx="20" hasCustomPrompt="1"/>
          </p:nvPr>
        </p:nvSpPr>
        <p:spPr>
          <a:xfrm>
            <a:off x="9709200"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14" name="Text Placeholder 2"/>
          <p:cNvSpPr>
            <a:spLocks noGrp="1"/>
          </p:cNvSpPr>
          <p:nvPr>
            <p:ph type="body" sz="quarter" idx="21"/>
          </p:nvPr>
        </p:nvSpPr>
        <p:spPr>
          <a:xfrm>
            <a:off x="575997"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5" name="Text Placeholder 3"/>
          <p:cNvSpPr>
            <a:spLocks noGrp="1"/>
          </p:cNvSpPr>
          <p:nvPr>
            <p:ph type="body" sz="quarter" idx="22"/>
          </p:nvPr>
        </p:nvSpPr>
        <p:spPr>
          <a:xfrm>
            <a:off x="33912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7" name="Text Placeholder 4"/>
          <p:cNvSpPr>
            <a:spLocks noGrp="1"/>
          </p:cNvSpPr>
          <p:nvPr>
            <p:ph type="body" sz="quarter" idx="23"/>
          </p:nvPr>
        </p:nvSpPr>
        <p:spPr>
          <a:xfrm>
            <a:off x="62064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9" name="Text Placeholder 5"/>
          <p:cNvSpPr>
            <a:spLocks noGrp="1"/>
          </p:cNvSpPr>
          <p:nvPr>
            <p:ph type="body" sz="quarter" idx="24"/>
          </p:nvPr>
        </p:nvSpPr>
        <p:spPr>
          <a:xfrm>
            <a:off x="90216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3405844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62">
          <p15:clr>
            <a:srgbClr val="F26B43"/>
          </p15:clr>
        </p15:guide>
        <p15:guide id="2" pos="2000">
          <p15:clr>
            <a:srgbClr val="F26B43"/>
          </p15:clr>
        </p15:guide>
        <p15:guide id="3" pos="2136">
          <p15:clr>
            <a:srgbClr val="F26B43"/>
          </p15:clr>
        </p15:guide>
        <p15:guide id="4" pos="3773">
          <p15:clr>
            <a:srgbClr val="F26B43"/>
          </p15:clr>
        </p15:guide>
        <p15:guide id="5" pos="3909">
          <p15:clr>
            <a:srgbClr val="F26B43"/>
          </p15:clr>
        </p15:guide>
        <p15:guide id="6" pos="5546">
          <p15:clr>
            <a:srgbClr val="F26B43"/>
          </p15:clr>
        </p15:guide>
        <p15:guide id="7" pos="5682">
          <p15:clr>
            <a:srgbClr val="F26B43"/>
          </p15:clr>
        </p15:guide>
        <p15:guide id="8" pos="7315">
          <p15:clr>
            <a:srgbClr val="F26B43"/>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Tree>
    <p:extLst>
      <p:ext uri="{BB962C8B-B14F-4D97-AF65-F5344CB8AC3E}">
        <p14:creationId xmlns:p14="http://schemas.microsoft.com/office/powerpoint/2010/main" val="1291342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196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5"/>
        </a:solidFill>
        <a:effectLst/>
      </p:bgPr>
    </p:bg>
    <p:spTree>
      <p:nvGrpSpPr>
        <p:cNvPr id="1" name=""/>
        <p:cNvGrpSpPr/>
        <p:nvPr/>
      </p:nvGrpSpPr>
      <p:grpSpPr>
        <a:xfrm>
          <a:off x="0" y="0"/>
          <a:ext cx="0" cy="0"/>
          <a:chOff x="0" y="0"/>
          <a:chExt cx="0" cy="0"/>
        </a:xfrm>
      </p:grpSpPr>
      <p:sp>
        <p:nvSpPr>
          <p:cNvPr id="6" name="Date_DateCustomA" hidden="1"/>
          <p:cNvSpPr>
            <a:spLocks noGrp="1"/>
          </p:cNvSpPr>
          <p:nvPr>
            <p:ph type="dt" sz="half" idx="10"/>
          </p:nvPr>
        </p:nvSpPr>
        <p:spPr>
          <a:xfrm>
            <a:off x="0" y="7020000"/>
            <a:ext cx="0" cy="0"/>
          </a:xfrm>
          <a:prstGeom prst="rect">
            <a:avLst/>
          </a:prstGeom>
        </p:spPr>
        <p:txBody>
          <a:bodyPr/>
          <a:lstStyle>
            <a:lvl1pPr>
              <a:defRPr sz="100">
                <a:noFill/>
              </a:defRPr>
            </a:lvl1pPr>
          </a:lstStyle>
          <a:p>
            <a:fld id="{E2FECF34-1952-41E3-9D80-AE3F242E2DEC}" type="datetime1">
              <a:rPr lang="en-US" smtClean="0"/>
              <a:pPr/>
              <a:t>6/17/26</a:t>
            </a:fld>
            <a:endParaRPr lang="en-US"/>
          </a:p>
        </p:txBody>
      </p:sp>
      <p:sp>
        <p:nvSpPr>
          <p:cNvPr id="7" name="FLD_PresentationTitle" hidden="1"/>
          <p:cNvSpPr>
            <a:spLocks noGrp="1"/>
          </p:cNvSpPr>
          <p:nvPr>
            <p:ph type="ftr" sz="quarter" idx="11"/>
          </p:nvPr>
        </p:nvSpPr>
        <p:spPr>
          <a:xfrm>
            <a:off x="0" y="7020000"/>
            <a:ext cx="0" cy="0"/>
          </a:xfrm>
          <a:prstGeom prst="rect">
            <a:avLst/>
          </a:prstGeom>
        </p:spPr>
        <p:txBody>
          <a:bodyPr/>
          <a:lstStyle>
            <a:lvl1pPr>
              <a:defRPr sz="100">
                <a:noFill/>
              </a:defRPr>
            </a:lvl1pPr>
          </a:lstStyle>
          <a:p>
            <a:endParaRPr lang="en-US"/>
          </a:p>
        </p:txBody>
      </p:sp>
      <p:sp>
        <p:nvSpPr>
          <p:cNvPr id="8" name="Slide Number Placeholder 5" hidden="1"/>
          <p:cNvSpPr>
            <a:spLocks noGrp="1"/>
          </p:cNvSpPr>
          <p:nvPr>
            <p:ph type="sldNum" sz="quarter" idx="12"/>
          </p:nvPr>
        </p:nvSpPr>
        <p:spPr>
          <a:xfrm>
            <a:off x="0" y="7020000"/>
            <a:ext cx="0" cy="0"/>
          </a:xfrm>
          <a:prstGeom prst="rect">
            <a:avLst/>
          </a:prstGeom>
        </p:spPr>
        <p:txBody>
          <a:bodyPr/>
          <a:lstStyle>
            <a:lvl1pPr>
              <a:defRPr sz="100">
                <a:noFill/>
              </a:defRPr>
            </a:lvl1pPr>
          </a:lstStyle>
          <a:p>
            <a:fld id="{24C8C45C-947F-4981-8B3F-4F32E973C901}" type="slidenum">
              <a:rPr lang="en-US" smtClean="0"/>
              <a:pPr/>
              <a:t>‹#›</a:t>
            </a:fld>
            <a:endParaRPr lang="en-US"/>
          </a:p>
        </p:txBody>
      </p:sp>
    </p:spTree>
    <p:extLst>
      <p:ext uri="{BB962C8B-B14F-4D97-AF65-F5344CB8AC3E}">
        <p14:creationId xmlns:p14="http://schemas.microsoft.com/office/powerpoint/2010/main" val="3985963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9805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4" name="Title Placeholder 1"/>
          <p:cNvSpPr>
            <a:spLocks noGrp="1"/>
          </p:cNvSpPr>
          <p:nvPr>
            <p:ph type="title"/>
          </p:nvPr>
        </p:nvSpPr>
        <p:spPr>
          <a:xfrm>
            <a:off x="457199" y="255585"/>
            <a:ext cx="11291889" cy="984251"/>
          </a:xfrm>
          <a:prstGeom prst="rect">
            <a:avLst/>
          </a:prstGeom>
        </p:spPr>
        <p:txBody>
          <a:bodyPr vert="horz" lIns="0" tIns="0" rIns="0" bIns="0" rtlCol="0" anchor="t">
            <a:normAutofit/>
          </a:bodyPr>
          <a:lstStyle/>
          <a:p>
            <a:r>
              <a:rPr lang="en-US"/>
              <a:t>Click to edit Master title style</a:t>
            </a:r>
            <a:endParaRPr lang="en-GB"/>
          </a:p>
        </p:txBody>
      </p:sp>
      <p:sp>
        <p:nvSpPr>
          <p:cNvPr id="26" name="Content Placeholder 7"/>
          <p:cNvSpPr>
            <a:spLocks noGrp="1"/>
          </p:cNvSpPr>
          <p:nvPr>
            <p:ph sz="quarter" idx="10"/>
          </p:nvPr>
        </p:nvSpPr>
        <p:spPr>
          <a:xfrm>
            <a:off x="457200" y="1404938"/>
            <a:ext cx="7620001" cy="469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9053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48217" y="1143000"/>
            <a:ext cx="5444067" cy="5257800"/>
          </a:xfrm>
        </p:spPr>
        <p:txBody>
          <a:bodyPr anchor="t"/>
          <a:lstStyle>
            <a:lvl1pPr>
              <a:defRPr sz="2000">
                <a:solidFill>
                  <a:srgbClr val="070605"/>
                </a:solidFill>
              </a:defRPr>
            </a:lvl1pPr>
            <a:lvl2pPr>
              <a:defRPr sz="2000">
                <a:solidFill>
                  <a:srgbClr val="070605"/>
                </a:solidFill>
              </a:defRPr>
            </a:lvl2pPr>
            <a:lvl3pPr>
              <a:defRPr sz="2000">
                <a:solidFill>
                  <a:srgbClr val="070605"/>
                </a:solidFill>
              </a:defRPr>
            </a:lvl3pPr>
            <a:lvl4pPr>
              <a:defRPr sz="2000">
                <a:solidFill>
                  <a:srgbClr val="070605"/>
                </a:solidFill>
              </a:defRPr>
            </a:lvl4pPr>
            <a:lvl5pPr>
              <a:defRPr sz="2000">
                <a:solidFill>
                  <a:srgbClr val="070605"/>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484" y="1143000"/>
            <a:ext cx="5444067" cy="5257800"/>
          </a:xfrm>
        </p:spPr>
        <p:txBody>
          <a:bodyPr anchor="t"/>
          <a:lstStyle>
            <a:lvl1pPr>
              <a:defRPr sz="2000">
                <a:solidFill>
                  <a:srgbClr val="070605"/>
                </a:solidFill>
              </a:defRPr>
            </a:lvl1pPr>
            <a:lvl2pPr>
              <a:defRPr sz="2000">
                <a:solidFill>
                  <a:srgbClr val="070605"/>
                </a:solidFill>
              </a:defRPr>
            </a:lvl2pPr>
            <a:lvl3pPr>
              <a:defRPr sz="2000">
                <a:solidFill>
                  <a:srgbClr val="070605"/>
                </a:solidFill>
              </a:defRPr>
            </a:lvl3pPr>
            <a:lvl4pPr>
              <a:defRPr sz="2000">
                <a:solidFill>
                  <a:srgbClr val="070605"/>
                </a:solidFill>
              </a:defRPr>
            </a:lvl4pPr>
            <a:lvl5pPr>
              <a:defRPr sz="2000">
                <a:solidFill>
                  <a:srgbClr val="070605"/>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620741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48640" y="1143000"/>
            <a:ext cx="5386917" cy="639762"/>
          </a:xfrm>
        </p:spPr>
        <p:txBody>
          <a:bodyPr anchor="b"/>
          <a:lstStyle>
            <a:lvl1pPr marL="0" indent="0">
              <a:buNone/>
              <a:defRPr sz="2400" b="1"/>
            </a:lvl1pPr>
            <a:lvl2pPr marL="454945" indent="0">
              <a:buNone/>
              <a:defRPr sz="2000" b="1"/>
            </a:lvl2pPr>
            <a:lvl3pPr marL="909893" indent="0">
              <a:buNone/>
              <a:defRPr sz="1800" b="1"/>
            </a:lvl3pPr>
            <a:lvl4pPr marL="1364857" indent="0">
              <a:buNone/>
              <a:defRPr sz="1600" b="1"/>
            </a:lvl4pPr>
            <a:lvl5pPr marL="1819819" indent="0">
              <a:buNone/>
              <a:defRPr sz="1600" b="1"/>
            </a:lvl5pPr>
            <a:lvl6pPr marL="2274780" indent="0">
              <a:buNone/>
              <a:defRPr sz="1600" b="1"/>
            </a:lvl6pPr>
            <a:lvl7pPr marL="2729737" indent="0">
              <a:buNone/>
              <a:defRPr sz="1600" b="1"/>
            </a:lvl7pPr>
            <a:lvl8pPr marL="3184694" indent="0">
              <a:buNone/>
              <a:defRPr sz="1600" b="1"/>
            </a:lvl8pPr>
            <a:lvl9pPr marL="3639650" indent="0">
              <a:buNone/>
              <a:defRPr sz="1600" b="1"/>
            </a:lvl9pPr>
          </a:lstStyle>
          <a:p>
            <a:pPr lvl="0"/>
            <a:r>
              <a:rPr lang="en-US"/>
              <a:t>Click to edit Master text styles</a:t>
            </a:r>
          </a:p>
        </p:txBody>
      </p:sp>
      <p:sp>
        <p:nvSpPr>
          <p:cNvPr id="4" name="Content Placeholder 3"/>
          <p:cNvSpPr>
            <a:spLocks noGrp="1"/>
          </p:cNvSpPr>
          <p:nvPr>
            <p:ph sz="half" idx="2"/>
          </p:nvPr>
        </p:nvSpPr>
        <p:spPr>
          <a:xfrm>
            <a:off x="548640" y="1823984"/>
            <a:ext cx="5386917" cy="452628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22" y="1143000"/>
            <a:ext cx="5389033" cy="639762"/>
          </a:xfrm>
        </p:spPr>
        <p:txBody>
          <a:bodyPr anchor="b"/>
          <a:lstStyle>
            <a:lvl1pPr marL="0" indent="0">
              <a:buNone/>
              <a:defRPr sz="2400" b="1"/>
            </a:lvl1pPr>
            <a:lvl2pPr marL="454945" indent="0">
              <a:buNone/>
              <a:defRPr sz="2000" b="1"/>
            </a:lvl2pPr>
            <a:lvl3pPr marL="909893" indent="0">
              <a:buNone/>
              <a:defRPr sz="1800" b="1"/>
            </a:lvl3pPr>
            <a:lvl4pPr marL="1364857" indent="0">
              <a:buNone/>
              <a:defRPr sz="1600" b="1"/>
            </a:lvl4pPr>
            <a:lvl5pPr marL="1819819" indent="0">
              <a:buNone/>
              <a:defRPr sz="1600" b="1"/>
            </a:lvl5pPr>
            <a:lvl6pPr marL="2274780" indent="0">
              <a:buNone/>
              <a:defRPr sz="1600" b="1"/>
            </a:lvl6pPr>
            <a:lvl7pPr marL="2729737" indent="0">
              <a:buNone/>
              <a:defRPr sz="1600" b="1"/>
            </a:lvl7pPr>
            <a:lvl8pPr marL="3184694" indent="0">
              <a:buNone/>
              <a:defRPr sz="1600" b="1"/>
            </a:lvl8pPr>
            <a:lvl9pPr marL="363965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22" y="1823984"/>
            <a:ext cx="5389033" cy="452628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072036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776030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3" name="Subtitle"/>
          <p:cNvSpPr>
            <a:spLocks noGrp="1"/>
          </p:cNvSpPr>
          <p:nvPr userDrawn="1">
            <p:ph type="subTitle" idx="1" hasCustomPrompt="1"/>
            <p:custDataLst>
              <p:tags r:id="rId1"/>
            </p:custDataLst>
          </p:nvPr>
        </p:nvSpPr>
        <p:spPr>
          <a:xfrm>
            <a:off x="548640" y="3703320"/>
            <a:ext cx="4873752" cy="274320"/>
          </a:xfrm>
        </p:spPr>
        <p:txBody>
          <a:bodyPr/>
          <a:lstStyle>
            <a:lvl1pPr marL="0" indent="0" algn="l">
              <a:lnSpc>
                <a:spcPct val="75000"/>
              </a:lnSpc>
              <a:spcBef>
                <a:spcPts val="1344"/>
              </a:spcBef>
              <a:buNone/>
              <a:defRPr sz="1400" baseline="0">
                <a:solidFill>
                  <a:srgbClr val="002060"/>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add subtitle/contacts/date</a:t>
            </a:r>
          </a:p>
        </p:txBody>
      </p:sp>
      <p:sp>
        <p:nvSpPr>
          <p:cNvPr id="2" name="Title"/>
          <p:cNvSpPr>
            <a:spLocks noGrp="1"/>
          </p:cNvSpPr>
          <p:nvPr userDrawn="1">
            <p:ph type="ctrTitle" hasCustomPrompt="1"/>
            <p:custDataLst>
              <p:tags r:id="rId2"/>
            </p:custDataLst>
          </p:nvPr>
        </p:nvSpPr>
        <p:spPr>
          <a:xfrm>
            <a:off x="548640" y="2194560"/>
            <a:ext cx="5916168" cy="1463040"/>
          </a:xfrm>
        </p:spPr>
        <p:txBody>
          <a:bodyPr anchor="b"/>
          <a:lstStyle>
            <a:lvl1pPr algn="l">
              <a:lnSpc>
                <a:spcPct val="85000"/>
              </a:lnSpc>
              <a:spcBef>
                <a:spcPct val="0"/>
              </a:spcBef>
              <a:defRPr sz="3200" b="0">
                <a:solidFill>
                  <a:srgbClr val="002060"/>
                </a:solidFill>
              </a:defRPr>
            </a:lvl1pPr>
          </a:lstStyle>
          <a:p>
            <a:r>
              <a:rPr lang="en-US"/>
              <a:t>Click to add title</a:t>
            </a:r>
          </a:p>
        </p:txBody>
      </p:sp>
      <p:sp>
        <p:nvSpPr>
          <p:cNvPr id="6" name="btfpLayoutConfig" hidden="1"/>
          <p:cNvSpPr txBox="1"/>
          <p:nvPr userDrawn="1">
            <p:custDataLst>
              <p:tags r:id="rId3"/>
            </p:custDataLst>
          </p:nvPr>
        </p:nvSpPr>
        <p:spPr>
          <a:xfrm>
            <a:off x="12700" y="12700"/>
            <a:ext cx="611312" cy="88092"/>
          </a:xfrm>
          <a:prstGeom prst="rect">
            <a:avLst/>
          </a:prstGeom>
          <a:noFill/>
        </p:spPr>
        <p:txBody>
          <a:bodyPr vert="horz" wrap="none" lIns="36000" tIns="36000" rIns="36000" bIns="36000" rtlCol="0">
            <a:spAutoFit/>
          </a:bodyPr>
          <a:lstStyle/>
          <a:p>
            <a:r>
              <a:rPr lang="en-US" sz="100">
                <a:solidFill>
                  <a:srgbClr val="FFFFFF">
                    <a:alpha val="0"/>
                  </a:srgbClr>
                </a:solidFill>
              </a:rPr>
              <a:t>overall_0_131468226384557565 columns_1_131468226384557565 </a:t>
            </a:r>
          </a:p>
        </p:txBody>
      </p:sp>
      <p:pic>
        <p:nvPicPr>
          <p:cNvPr id="10" name="Picture 12" descr="AbbVieLogo_Standard_RGB.eps"/>
          <p:cNvPicPr>
            <a:picLocks noChangeAspect="1"/>
          </p:cNvPicPr>
          <p:nvPr userDrawn="1">
            <p:custDataLst>
              <p:tags r:id="rId4"/>
            </p:custDataLst>
          </p:nvPr>
        </p:nvPicPr>
        <p:blipFill>
          <a:blip r:embed="rId7" cstate="print">
            <a:extLst>
              <a:ext uri="{28A0092B-C50C-407E-A947-70E740481C1C}">
                <a14:useLocalDpi xmlns:a14="http://schemas.microsoft.com/office/drawing/2010/main" val="0"/>
              </a:ext>
            </a:extLst>
          </a:blip>
          <a:stretch>
            <a:fillRect/>
          </a:stretch>
        </p:blipFill>
        <p:spPr bwMode="auto">
          <a:xfrm>
            <a:off x="700617" y="453957"/>
            <a:ext cx="1828800"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13"/>
          <p:cNvSpPr/>
          <p:nvPr userDrawn="1">
            <p:custDataLst>
              <p:tags r:id="rId5"/>
            </p:custDataLst>
          </p:nvPr>
        </p:nvSpPr>
        <p:spPr bwMode="gray">
          <a:xfrm>
            <a:off x="6602394" y="1530350"/>
            <a:ext cx="167216" cy="3797300"/>
          </a:xfrm>
          <a:custGeom>
            <a:avLst/>
            <a:gdLst>
              <a:gd name="T0" fmla="*/ 0 w 94692"/>
              <a:gd name="T1" fmla="*/ 0 h 3865545"/>
              <a:gd name="T2" fmla="*/ 0 w 94692"/>
              <a:gd name="T3" fmla="*/ 0 h 3865545"/>
              <a:gd name="T4" fmla="*/ 79925763 w 94692"/>
              <a:gd name="T5" fmla="*/ 0 h 3865545"/>
              <a:gd name="T6" fmla="*/ 79925763 w 94692"/>
              <a:gd name="T7" fmla="*/ 2520680 h 3865545"/>
              <a:gd name="T8" fmla="*/ 0 w 94692"/>
              <a:gd name="T9" fmla="*/ 2520680 h 3865545"/>
              <a:gd name="T10" fmla="*/ 0 w 94692"/>
              <a:gd name="T11" fmla="*/ 2520680 h 38655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4692" h="3865545">
                <a:moveTo>
                  <a:pt x="0" y="0"/>
                </a:moveTo>
                <a:lnTo>
                  <a:pt x="0" y="0"/>
                </a:lnTo>
                <a:lnTo>
                  <a:pt x="94692" y="0"/>
                </a:lnTo>
                <a:lnTo>
                  <a:pt x="94692" y="3865545"/>
                </a:lnTo>
                <a:lnTo>
                  <a:pt x="0" y="3865545"/>
                </a:lnTo>
              </a:path>
            </a:pathLst>
          </a:custGeom>
          <a:noFill/>
          <a:ln w="25400" cap="flat" cmpd="sng" algn="ctr">
            <a:solidFill>
              <a:schemeClr val="accent2">
                <a:lumMod val="75000"/>
              </a:schemeClr>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marL="0" marR="0" lvl="0" indent="0" defTabSz="457200" eaLnBrk="1" fontAlgn="base"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00000"/>
              </a:solidFill>
              <a:effectLst/>
              <a:uLnTx/>
              <a:uFillTx/>
              <a:cs typeface="Arial"/>
              <a:sym typeface="Calibri" pitchFamily="34" charset="0"/>
            </a:endParaRPr>
          </a:p>
        </p:txBody>
      </p:sp>
      <p:pic>
        <p:nvPicPr>
          <p:cNvPr id="8" name="Logo">
            <a:extLst>
              <a:ext uri="{FF2B5EF4-FFF2-40B4-BE49-F238E27FC236}">
                <a16:creationId xmlns:a16="http://schemas.microsoft.com/office/drawing/2014/main" id="{2014B993-5450-4435-8592-D214EC8DF9A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666744" y="228599"/>
            <a:ext cx="1683743" cy="489205"/>
          </a:xfrm>
          <a:prstGeom prst="rect">
            <a:avLst/>
          </a:prstGeom>
        </p:spPr>
      </p:pic>
    </p:spTree>
    <p:extLst>
      <p:ext uri="{BB962C8B-B14F-4D97-AF65-F5344CB8AC3E}">
        <p14:creationId xmlns:p14="http://schemas.microsoft.com/office/powerpoint/2010/main" val="2560110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36">
          <p15:clr>
            <a:srgbClr val="CCCCCC"/>
          </p15:clr>
        </p15:guide>
        <p15:guide id="2" pos="7344">
          <p15:clr>
            <a:srgbClr val="CCCCCC"/>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cSld name="1_Title Slide White logo">
    <p:bg>
      <p:bgPr>
        <a:solidFill>
          <a:schemeClr val="accent1"/>
        </a:solidFill>
        <a:effectLst/>
      </p:bgPr>
    </p:bg>
    <p:spTree>
      <p:nvGrpSpPr>
        <p:cNvPr id="1" name=""/>
        <p:cNvGrpSpPr/>
        <p:nvPr/>
      </p:nvGrpSpPr>
      <p:grpSpPr>
        <a:xfrm>
          <a:off x="0" y="0"/>
          <a:ext cx="0" cy="0"/>
          <a:chOff x="0" y="0"/>
          <a:chExt cx="0" cy="0"/>
        </a:xfrm>
      </p:grpSpPr>
      <p:pic>
        <p:nvPicPr>
          <p:cNvPr id="9" name="smid ud"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9629"/>
          </a:xfrm>
          <a:prstGeom prst="rect">
            <a:avLst/>
          </a:prstGeom>
        </p:spPr>
      </p:pic>
      <p:sp>
        <p:nvSpPr>
          <p:cNvPr id="2" name="Title 1"/>
          <p:cNvSpPr>
            <a:spLocks noGrp="1"/>
          </p:cNvSpPr>
          <p:nvPr>
            <p:ph type="ctrTitle"/>
          </p:nvPr>
        </p:nvSpPr>
        <p:spPr>
          <a:xfrm>
            <a:off x="576000" y="576000"/>
            <a:ext cx="8228275" cy="3895639"/>
          </a:xfrm>
        </p:spPr>
        <p:txBody>
          <a:bodyPr anchor="t" anchorCtr="0"/>
          <a:lstStyle>
            <a:lvl1pPr algn="l">
              <a:lnSpc>
                <a:spcPct val="83000"/>
              </a:lnSpc>
              <a:defRPr sz="6500">
                <a:solidFill>
                  <a:schemeClr val="bg1"/>
                </a:solidFill>
              </a:defRPr>
            </a:lvl1pPr>
          </a:lstStyle>
          <a:p>
            <a:r>
              <a:rPr lang="en-US"/>
              <a:t>Click to edit Master title style</a:t>
            </a:r>
          </a:p>
        </p:txBody>
      </p:sp>
      <p:sp>
        <p:nvSpPr>
          <p:cNvPr id="3" name="Subtitle 2"/>
          <p:cNvSpPr>
            <a:spLocks noGrp="1"/>
          </p:cNvSpPr>
          <p:nvPr>
            <p:ph type="subTitle" idx="1"/>
          </p:nvPr>
        </p:nvSpPr>
        <p:spPr>
          <a:xfrm>
            <a:off x="576000" y="4896000"/>
            <a:ext cx="8228275" cy="1462823"/>
          </a:xfrm>
        </p:spPr>
        <p:txBody>
          <a:bodyPr anchor="b" anchorCtr="0"/>
          <a:lstStyle>
            <a:lvl1pPr marL="0" indent="0" algn="l">
              <a:spcBef>
                <a:spcPts val="0"/>
              </a:spcBef>
              <a:buFont typeface="Arial" panose="020B0604020202020204" pitchFamily="34" charset="0"/>
              <a:buChar char="​"/>
              <a:defRPr sz="2000">
                <a:solidFill>
                  <a:schemeClr val="bg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4" name="Date_DateCustomA" hidden="1"/>
          <p:cNvSpPr>
            <a:spLocks noGrp="1"/>
          </p:cNvSpPr>
          <p:nvPr>
            <p:ph type="dt" sz="half" idx="10"/>
          </p:nvPr>
        </p:nvSpPr>
        <p:spPr>
          <a:xfrm>
            <a:off x="0" y="7020000"/>
            <a:ext cx="0" cy="0"/>
          </a:xfrm>
        </p:spPr>
        <p:txBody>
          <a:bodyPr/>
          <a:lstStyle>
            <a:lvl1pPr>
              <a:defRPr sz="100">
                <a:noFill/>
              </a:defRPr>
            </a:lvl1pPr>
          </a:lstStyle>
          <a:p>
            <a:fld id="{E2FECF34-1952-41E3-9D80-AE3F242E2DEC}" type="datetime1">
              <a:rPr lang="en-US" smtClean="0"/>
              <a:pPr/>
              <a:t>6/17/26</a:t>
            </a:fld>
            <a:endParaRPr lang="en-US"/>
          </a:p>
        </p:txBody>
      </p:sp>
      <p:sp>
        <p:nvSpPr>
          <p:cNvPr id="5" name="FLD_PresentationTitle" hidden="1"/>
          <p:cNvSpPr>
            <a:spLocks noGrp="1"/>
          </p:cNvSpPr>
          <p:nvPr>
            <p:ph type="ftr" sz="quarter" idx="11"/>
          </p:nvPr>
        </p:nvSpPr>
        <p:spPr>
          <a:xfrm>
            <a:off x="0" y="7020000"/>
            <a:ext cx="0" cy="0"/>
          </a:xfrm>
        </p:spPr>
        <p:txBody>
          <a:bodyPr/>
          <a:lstStyle>
            <a:lvl1pPr>
              <a:defRPr sz="100">
                <a:noFill/>
              </a:defRPr>
            </a:lvl1pPr>
          </a:lstStyle>
          <a:p>
            <a:endParaRPr lang="en-US"/>
          </a:p>
        </p:txBody>
      </p:sp>
      <p:sp>
        <p:nvSpPr>
          <p:cNvPr id="6" name="Slide Number Placeholder 5" hidden="1"/>
          <p:cNvSpPr>
            <a:spLocks noGrp="1"/>
          </p:cNvSpPr>
          <p:nvPr>
            <p:ph type="sldNum" sz="quarter" idx="12"/>
          </p:nvPr>
        </p:nvSpPr>
        <p:spPr>
          <a:xfrm>
            <a:off x="0" y="7020000"/>
            <a:ext cx="0" cy="0"/>
          </a:xfrm>
        </p:spPr>
        <p:txBody>
          <a:bodyPr/>
          <a:lstStyle>
            <a:lvl1pPr>
              <a:defRPr sz="100">
                <a:noFill/>
              </a:defRPr>
            </a:lvl1pPr>
          </a:lstStyle>
          <a:p>
            <a:fld id="{24C8C45C-947F-4981-8B3F-4F32E973C901}" type="slidenum">
              <a:rPr lang="en-US" smtClean="0"/>
              <a:pPr/>
              <a:t>‹#›</a:t>
            </a:fld>
            <a:endParaRPr lang="en-US"/>
          </a:p>
        </p:txBody>
      </p:sp>
      <p:pic>
        <p:nvPicPr>
          <p:cNvPr id="10"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21600" y="5522400"/>
            <a:ext cx="2592000" cy="754204"/>
          </a:xfrm>
          <a:prstGeom prst="rect">
            <a:avLst/>
          </a:prstGeom>
        </p:spPr>
      </p:pic>
    </p:spTree>
    <p:extLst>
      <p:ext uri="{BB962C8B-B14F-4D97-AF65-F5344CB8AC3E}">
        <p14:creationId xmlns:p14="http://schemas.microsoft.com/office/powerpoint/2010/main" val="2144967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Title and Content 18p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0"/>
          </p:nvPr>
        </p:nvSpPr>
        <p:spPr>
          <a:xfrm>
            <a:off x="2328672" y="6591300"/>
            <a:ext cx="5645149" cy="158960"/>
          </a:xfrm>
        </p:spPr>
        <p:txBody>
          <a:bodyPr/>
          <a:lstStyle>
            <a:lvl1pPr>
              <a:defRPr sz="1000"/>
            </a:lvl1pPr>
          </a:lstStyle>
          <a:p>
            <a:endParaRPr lang="en-US">
              <a:solidFill>
                <a:prstClr val="white">
                  <a:lumMod val="50000"/>
                </a:prstClr>
              </a:solidFill>
            </a:endParaRPr>
          </a:p>
        </p:txBody>
      </p:sp>
      <p:sp>
        <p:nvSpPr>
          <p:cNvPr id="7" name="Slide Number Placeholder 6"/>
          <p:cNvSpPr>
            <a:spLocks noGrp="1"/>
          </p:cNvSpPr>
          <p:nvPr>
            <p:ph type="sldNum" sz="quarter" idx="11"/>
          </p:nvPr>
        </p:nvSpPr>
        <p:spPr/>
        <p:txBody>
          <a:bodyPr/>
          <a:lstStyle/>
          <a:p>
            <a:fld id="{604EFD81-96A7-4A01-B0C9-0C27DE28A232}" type="slidenum">
              <a:rPr lang="en-US" smtClean="0">
                <a:solidFill>
                  <a:srgbClr val="3D505A"/>
                </a:solidFill>
              </a:rPr>
              <a:pPr/>
              <a:t>‹#›</a:t>
            </a:fld>
            <a:endParaRPr lang="en-US">
              <a:solidFill>
                <a:srgbClr val="3D505A"/>
              </a:solidFill>
            </a:endParaRPr>
          </a:p>
        </p:txBody>
      </p:sp>
      <p:sp>
        <p:nvSpPr>
          <p:cNvPr id="9" name="Content Placeholder 2"/>
          <p:cNvSpPr>
            <a:spLocks noGrp="1"/>
          </p:cNvSpPr>
          <p:nvPr>
            <p:ph idx="1"/>
          </p:nvPr>
        </p:nvSpPr>
        <p:spPr>
          <a:xfrm>
            <a:off x="609600" y="1600200"/>
            <a:ext cx="11125200" cy="4648200"/>
          </a:xfrm>
          <a:prstGeom prst="rect">
            <a:avLst/>
          </a:prstGeom>
        </p:spPr>
        <p:txBody>
          <a:bodyPr lIns="0" tIns="0" rIns="0" bIns="0"/>
          <a:lstStyle>
            <a:lvl1pPr marL="261938" indent="-261938">
              <a:spcBef>
                <a:spcPts val="1200"/>
              </a:spcBef>
              <a:buClr>
                <a:srgbClr val="AD1140"/>
              </a:buClr>
              <a:defRPr sz="1800"/>
            </a:lvl1pPr>
            <a:lvl2pPr marL="487363" indent="-225425">
              <a:spcBef>
                <a:spcPts val="150"/>
              </a:spcBef>
              <a:defRPr sz="1600"/>
            </a:lvl2pPr>
            <a:lvl3pPr marL="687388" indent="-190500">
              <a:spcBef>
                <a:spcPts val="150"/>
              </a:spcBef>
              <a:spcAft>
                <a:spcPts val="250"/>
              </a:spcAft>
              <a:buClr>
                <a:schemeClr val="bg2">
                  <a:lumMod val="75000"/>
                </a:schemeClr>
              </a:buClr>
              <a:defRPr sz="1400"/>
            </a:lvl3pPr>
            <a:lvl4pPr marL="854075" indent="-165100">
              <a:spcBef>
                <a:spcPts val="150"/>
              </a:spcBef>
              <a:buClr>
                <a:schemeClr val="bg2">
                  <a:lumMod val="75000"/>
                </a:schemeClr>
              </a:buClr>
              <a:buFont typeface="Wingdings" panose="05000000000000000000" pitchFamily="2" charset="2"/>
              <a:buChar char="§"/>
              <a:defRPr sz="14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65949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Overall Slide singl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60502"/>
            <a:ext cx="11057467" cy="4691063"/>
          </a:xfrm>
        </p:spPr>
        <p:txBody>
          <a:bodyPr/>
          <a:lstStyle>
            <a:lvl3pPr marL="838179" indent="-228594">
              <a:defRPr/>
            </a:lvl3pPr>
            <a:lvl4pPr marL="1066773" indent="-228594">
              <a:defRPr/>
            </a:lvl4pPr>
            <a:lvl5pPr marL="1295368" indent="-22859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0"/>
          <p:cNvSpPr>
            <a:spLocks noGrp="1"/>
          </p:cNvSpPr>
          <p:nvPr>
            <p:ph type="sldNum" sz="quarter" idx="4"/>
          </p:nvPr>
        </p:nvSpPr>
        <p:spPr>
          <a:xfrm>
            <a:off x="11030400" y="6356351"/>
            <a:ext cx="552000" cy="366183"/>
          </a:xfrm>
          <a:prstGeom prst="rect">
            <a:avLst/>
          </a:prstGeom>
        </p:spPr>
        <p:txBody>
          <a:bodyPr vert="horz" lIns="91440" tIns="45720" rIns="91440" bIns="45720" rtlCol="0" anchor="ctr"/>
          <a:lstStyle>
            <a:lvl1pPr algn="r">
              <a:defRPr sz="1600" b="1">
                <a:solidFill>
                  <a:schemeClr val="tx1">
                    <a:tint val="75000"/>
                  </a:schemeClr>
                </a:solidFill>
              </a:defRPr>
            </a:lvl1pPr>
          </a:lstStyle>
          <a:p>
            <a:fld id="{6CAF9950-2BF5-4714-BA6C-96C7135089D3}" type="slidenum">
              <a:rPr lang="en-US" smtClean="0"/>
              <a:pPr/>
              <a:t>‹#›</a:t>
            </a:fld>
            <a:endParaRPr lang="en-US"/>
          </a:p>
        </p:txBody>
      </p:sp>
      <p:sp>
        <p:nvSpPr>
          <p:cNvPr id="20" name="Title 1">
            <a:extLst>
              <a:ext uri="{FF2B5EF4-FFF2-40B4-BE49-F238E27FC236}">
                <a16:creationId xmlns:a16="http://schemas.microsoft.com/office/drawing/2014/main" id="{D7EE4579-8D14-44BC-A0C1-AEB26396B99E}"/>
              </a:ext>
            </a:extLst>
          </p:cNvPr>
          <p:cNvSpPr>
            <a:spLocks noGrp="1"/>
          </p:cNvSpPr>
          <p:nvPr>
            <p:ph type="title"/>
          </p:nvPr>
        </p:nvSpPr>
        <p:spPr>
          <a:xfrm>
            <a:off x="457201" y="390144"/>
            <a:ext cx="7382319" cy="984251"/>
          </a:xfrm>
          <a:prstGeom prst="rect">
            <a:avLst/>
          </a:prstGeom>
        </p:spPr>
        <p:txBody>
          <a:bodyPr/>
          <a:lstStyle/>
          <a:p>
            <a:r>
              <a:rPr lang="en-US"/>
              <a:t>Click to edit Master title style</a:t>
            </a:r>
            <a:endParaRPr lang="en-GB"/>
          </a:p>
        </p:txBody>
      </p:sp>
      <p:pic>
        <p:nvPicPr>
          <p:cNvPr id="6" name="Picture 5">
            <a:hlinkClick r:id="" action="ppaction://noaction"/>
            <a:extLst>
              <a:ext uri="{FF2B5EF4-FFF2-40B4-BE49-F238E27FC236}">
                <a16:creationId xmlns:a16="http://schemas.microsoft.com/office/drawing/2014/main" id="{6ECCE101-3D15-4C88-A559-2B4782465AFA}"/>
              </a:ext>
            </a:extLst>
          </p:cNvPr>
          <p:cNvPicPr>
            <a:picLocks noChangeAspect="1"/>
          </p:cNvPicPr>
          <p:nvPr userDrawn="1"/>
        </p:nvPicPr>
        <p:blipFill rotWithShape="1">
          <a:blip r:embed="rId2"/>
          <a:srcRect l="53684" b="9452"/>
          <a:stretch/>
        </p:blipFill>
        <p:spPr>
          <a:xfrm>
            <a:off x="11291696" y="142676"/>
            <a:ext cx="520567" cy="465733"/>
          </a:xfrm>
          <a:prstGeom prst="rect">
            <a:avLst/>
          </a:prstGeom>
        </p:spPr>
      </p:pic>
    </p:spTree>
    <p:extLst>
      <p:ext uri="{BB962C8B-B14F-4D97-AF65-F5344CB8AC3E}">
        <p14:creationId xmlns:p14="http://schemas.microsoft.com/office/powerpoint/2010/main" val="1353636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250082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1086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2844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443582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4583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70816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7331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231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157480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91829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3414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2694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89082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9930331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966435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7175042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302215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557195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75599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6/17/26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290554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929893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3460435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765666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587082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847780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673968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562494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902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432395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9767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385220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8101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663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981394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25401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20770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692908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268530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2822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1941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585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018622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946508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1934613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535035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52106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927708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6/17/26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068356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4849536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899086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4261202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558021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27892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9607051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412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750222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1772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221034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0820779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82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0209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49980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0948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669476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172579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0709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9790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8823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832840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369585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785182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8683529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0281734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907308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userDrawn="1">
  <p:cSld name="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0971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1605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CA5BE-D717-DDEC-10E7-CFA0BEFD69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EA66E2-27D8-2F6A-E40E-EA77C84CE7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894FFE-C3BE-17BB-BA45-6AB456CFC2E4}"/>
              </a:ext>
            </a:extLst>
          </p:cNvPr>
          <p:cNvSpPr>
            <a:spLocks noGrp="1"/>
          </p:cNvSpPr>
          <p:nvPr>
            <p:ph type="dt" sz="half" idx="10"/>
          </p:nvPr>
        </p:nvSpPr>
        <p:spPr/>
        <p:txBody>
          <a:bodyPr/>
          <a:lstStyle/>
          <a:p>
            <a:fld id="{08C9439A-9C41-D142-A0A8-9EDB6AC7B0EB}" type="datetimeFigureOut">
              <a:rPr lang="en-US" smtClean="0"/>
              <a:t>6/17/26</a:t>
            </a:fld>
            <a:endParaRPr lang="en-US"/>
          </a:p>
        </p:txBody>
      </p:sp>
      <p:sp>
        <p:nvSpPr>
          <p:cNvPr id="5" name="Footer Placeholder 4">
            <a:extLst>
              <a:ext uri="{FF2B5EF4-FFF2-40B4-BE49-F238E27FC236}">
                <a16:creationId xmlns:a16="http://schemas.microsoft.com/office/drawing/2014/main" id="{15FA5F91-8396-2654-7304-F330947749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D026D6-7CAD-3E5C-C6E9-DDB85A6FCD40}"/>
              </a:ext>
            </a:extLst>
          </p:cNvPr>
          <p:cNvSpPr>
            <a:spLocks noGrp="1"/>
          </p:cNvSpPr>
          <p:nvPr>
            <p:ph type="sldNum" sz="quarter" idx="12"/>
          </p:nvPr>
        </p:nvSpPr>
        <p:spPr/>
        <p:txBody>
          <a:bodyPr/>
          <a:lstStyle/>
          <a:p>
            <a:fld id="{77EB62AA-8298-8E4A-B7AE-CC288C99066D}" type="slidenum">
              <a:rPr lang="en-US" smtClean="0"/>
              <a:t>‹#›</a:t>
            </a:fld>
            <a:endParaRPr lang="en-US"/>
          </a:p>
        </p:txBody>
      </p:sp>
    </p:spTree>
    <p:extLst>
      <p:ext uri="{BB962C8B-B14F-4D97-AF65-F5344CB8AC3E}">
        <p14:creationId xmlns:p14="http://schemas.microsoft.com/office/powerpoint/2010/main" val="356940607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5B0C0-CE61-5EF6-3023-C82596C43B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E7FB46-A9BA-54C4-259C-88AD619B88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1FDD52-DF33-6DBF-C0BC-DB5C92AD04CA}"/>
              </a:ext>
            </a:extLst>
          </p:cNvPr>
          <p:cNvSpPr>
            <a:spLocks noGrp="1"/>
          </p:cNvSpPr>
          <p:nvPr>
            <p:ph type="dt" sz="half" idx="10"/>
          </p:nvPr>
        </p:nvSpPr>
        <p:spPr/>
        <p:txBody>
          <a:bodyPr/>
          <a:lstStyle/>
          <a:p>
            <a:fld id="{08C9439A-9C41-D142-A0A8-9EDB6AC7B0EB}" type="datetimeFigureOut">
              <a:rPr lang="en-US" smtClean="0"/>
              <a:t>6/17/26</a:t>
            </a:fld>
            <a:endParaRPr lang="en-US"/>
          </a:p>
        </p:txBody>
      </p:sp>
      <p:sp>
        <p:nvSpPr>
          <p:cNvPr id="5" name="Footer Placeholder 4">
            <a:extLst>
              <a:ext uri="{FF2B5EF4-FFF2-40B4-BE49-F238E27FC236}">
                <a16:creationId xmlns:a16="http://schemas.microsoft.com/office/drawing/2014/main" id="{9D217A5B-F9F2-8028-8A35-B63101D5C2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5DCF45-C25D-3C25-1722-A6CC9A5C228D}"/>
              </a:ext>
            </a:extLst>
          </p:cNvPr>
          <p:cNvSpPr>
            <a:spLocks noGrp="1"/>
          </p:cNvSpPr>
          <p:nvPr>
            <p:ph type="sldNum" sz="quarter" idx="12"/>
          </p:nvPr>
        </p:nvSpPr>
        <p:spPr/>
        <p:txBody>
          <a:bodyPr/>
          <a:lstStyle/>
          <a:p>
            <a:fld id="{77EB62AA-8298-8E4A-B7AE-CC288C99066D}" type="slidenum">
              <a:rPr lang="en-US" smtClean="0"/>
              <a:t>‹#›</a:t>
            </a:fld>
            <a:endParaRPr lang="en-US"/>
          </a:p>
        </p:txBody>
      </p:sp>
    </p:spTree>
    <p:extLst>
      <p:ext uri="{BB962C8B-B14F-4D97-AF65-F5344CB8AC3E}">
        <p14:creationId xmlns:p14="http://schemas.microsoft.com/office/powerpoint/2010/main" val="6234408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F757B-7EC6-626D-C08F-C6F078747F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229C81-8E2D-FE1A-8CC0-3280F042131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BA2FD5-16DA-44FB-D14B-82FA7935AF47}"/>
              </a:ext>
            </a:extLst>
          </p:cNvPr>
          <p:cNvSpPr>
            <a:spLocks noGrp="1"/>
          </p:cNvSpPr>
          <p:nvPr>
            <p:ph type="dt" sz="half" idx="10"/>
          </p:nvPr>
        </p:nvSpPr>
        <p:spPr/>
        <p:txBody>
          <a:bodyPr/>
          <a:lstStyle/>
          <a:p>
            <a:fld id="{08C9439A-9C41-D142-A0A8-9EDB6AC7B0EB}" type="datetimeFigureOut">
              <a:rPr lang="en-US" smtClean="0"/>
              <a:t>6/17/26</a:t>
            </a:fld>
            <a:endParaRPr lang="en-US"/>
          </a:p>
        </p:txBody>
      </p:sp>
      <p:sp>
        <p:nvSpPr>
          <p:cNvPr id="5" name="Footer Placeholder 4">
            <a:extLst>
              <a:ext uri="{FF2B5EF4-FFF2-40B4-BE49-F238E27FC236}">
                <a16:creationId xmlns:a16="http://schemas.microsoft.com/office/drawing/2014/main" id="{A9C35016-D772-D87A-06ED-5B91BDBC18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758F4B-A499-F28B-B99F-76D575ECDF8C}"/>
              </a:ext>
            </a:extLst>
          </p:cNvPr>
          <p:cNvSpPr>
            <a:spLocks noGrp="1"/>
          </p:cNvSpPr>
          <p:nvPr>
            <p:ph type="sldNum" sz="quarter" idx="12"/>
          </p:nvPr>
        </p:nvSpPr>
        <p:spPr/>
        <p:txBody>
          <a:bodyPr/>
          <a:lstStyle/>
          <a:p>
            <a:fld id="{77EB62AA-8298-8E4A-B7AE-CC288C99066D}" type="slidenum">
              <a:rPr lang="en-US" smtClean="0"/>
              <a:t>‹#›</a:t>
            </a:fld>
            <a:endParaRPr lang="en-US"/>
          </a:p>
        </p:txBody>
      </p:sp>
    </p:spTree>
    <p:extLst>
      <p:ext uri="{BB962C8B-B14F-4D97-AF65-F5344CB8AC3E}">
        <p14:creationId xmlns:p14="http://schemas.microsoft.com/office/powerpoint/2010/main" val="2114387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0671511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4C3C2-1C56-8672-0C06-F26103F310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E0EE52-A1AA-E1C6-079B-A97C45BEDA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EF235A-B83D-621C-C386-BA88C71B9B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624644-7B30-94F9-92C0-400B4DF4566D}"/>
              </a:ext>
            </a:extLst>
          </p:cNvPr>
          <p:cNvSpPr>
            <a:spLocks noGrp="1"/>
          </p:cNvSpPr>
          <p:nvPr>
            <p:ph type="dt" sz="half" idx="10"/>
          </p:nvPr>
        </p:nvSpPr>
        <p:spPr/>
        <p:txBody>
          <a:bodyPr/>
          <a:lstStyle/>
          <a:p>
            <a:fld id="{08C9439A-9C41-D142-A0A8-9EDB6AC7B0EB}" type="datetimeFigureOut">
              <a:rPr lang="en-US" smtClean="0"/>
              <a:t>6/17/26</a:t>
            </a:fld>
            <a:endParaRPr lang="en-US"/>
          </a:p>
        </p:txBody>
      </p:sp>
      <p:sp>
        <p:nvSpPr>
          <p:cNvPr id="6" name="Footer Placeholder 5">
            <a:extLst>
              <a:ext uri="{FF2B5EF4-FFF2-40B4-BE49-F238E27FC236}">
                <a16:creationId xmlns:a16="http://schemas.microsoft.com/office/drawing/2014/main" id="{BD7B3083-35E0-DEC6-4050-88F3122C80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AEE302-A929-33F7-6467-2A1CF1E896C5}"/>
              </a:ext>
            </a:extLst>
          </p:cNvPr>
          <p:cNvSpPr>
            <a:spLocks noGrp="1"/>
          </p:cNvSpPr>
          <p:nvPr>
            <p:ph type="sldNum" sz="quarter" idx="12"/>
          </p:nvPr>
        </p:nvSpPr>
        <p:spPr/>
        <p:txBody>
          <a:bodyPr/>
          <a:lstStyle/>
          <a:p>
            <a:fld id="{77EB62AA-8298-8E4A-B7AE-CC288C99066D}" type="slidenum">
              <a:rPr lang="en-US" smtClean="0"/>
              <a:t>‹#›</a:t>
            </a:fld>
            <a:endParaRPr lang="en-US"/>
          </a:p>
        </p:txBody>
      </p:sp>
    </p:spTree>
    <p:extLst>
      <p:ext uri="{BB962C8B-B14F-4D97-AF65-F5344CB8AC3E}">
        <p14:creationId xmlns:p14="http://schemas.microsoft.com/office/powerpoint/2010/main" val="423413408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DFC7A-5531-008A-DAF8-9AD32463C4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40A38E-2303-29EA-1E9E-75615C5E90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3E3B22-CBCD-E2DC-6FE0-AA83FFA466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7E4457-A0E8-CCAF-FAF3-9E16622BB3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B300E8-5E47-A187-9AB0-84217368D2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CB59A3-31A5-57F3-C2FC-9DB1A2B1117A}"/>
              </a:ext>
            </a:extLst>
          </p:cNvPr>
          <p:cNvSpPr>
            <a:spLocks noGrp="1"/>
          </p:cNvSpPr>
          <p:nvPr>
            <p:ph type="dt" sz="half" idx="10"/>
          </p:nvPr>
        </p:nvSpPr>
        <p:spPr/>
        <p:txBody>
          <a:bodyPr/>
          <a:lstStyle/>
          <a:p>
            <a:fld id="{08C9439A-9C41-D142-A0A8-9EDB6AC7B0EB}" type="datetimeFigureOut">
              <a:rPr lang="en-US" smtClean="0"/>
              <a:t>6/17/26</a:t>
            </a:fld>
            <a:endParaRPr lang="en-US"/>
          </a:p>
        </p:txBody>
      </p:sp>
      <p:sp>
        <p:nvSpPr>
          <p:cNvPr id="8" name="Footer Placeholder 7">
            <a:extLst>
              <a:ext uri="{FF2B5EF4-FFF2-40B4-BE49-F238E27FC236}">
                <a16:creationId xmlns:a16="http://schemas.microsoft.com/office/drawing/2014/main" id="{4DB8196C-6068-B9AE-EBF6-7150D155C4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81D23A-8662-BE20-CE5E-B0BC1B6AB1E0}"/>
              </a:ext>
            </a:extLst>
          </p:cNvPr>
          <p:cNvSpPr>
            <a:spLocks noGrp="1"/>
          </p:cNvSpPr>
          <p:nvPr>
            <p:ph type="sldNum" sz="quarter" idx="12"/>
          </p:nvPr>
        </p:nvSpPr>
        <p:spPr/>
        <p:txBody>
          <a:bodyPr/>
          <a:lstStyle/>
          <a:p>
            <a:fld id="{77EB62AA-8298-8E4A-B7AE-CC288C99066D}" type="slidenum">
              <a:rPr lang="en-US" smtClean="0"/>
              <a:t>‹#›</a:t>
            </a:fld>
            <a:endParaRPr lang="en-US"/>
          </a:p>
        </p:txBody>
      </p:sp>
    </p:spTree>
    <p:extLst>
      <p:ext uri="{BB962C8B-B14F-4D97-AF65-F5344CB8AC3E}">
        <p14:creationId xmlns:p14="http://schemas.microsoft.com/office/powerpoint/2010/main" val="37284821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59C71-956C-DF48-B39C-68EE545450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13588D-1D71-81E1-B130-E7A0750AC7F8}"/>
              </a:ext>
            </a:extLst>
          </p:cNvPr>
          <p:cNvSpPr>
            <a:spLocks noGrp="1"/>
          </p:cNvSpPr>
          <p:nvPr>
            <p:ph type="dt" sz="half" idx="10"/>
          </p:nvPr>
        </p:nvSpPr>
        <p:spPr/>
        <p:txBody>
          <a:bodyPr/>
          <a:lstStyle/>
          <a:p>
            <a:fld id="{08C9439A-9C41-D142-A0A8-9EDB6AC7B0EB}" type="datetimeFigureOut">
              <a:rPr lang="en-US" smtClean="0"/>
              <a:t>6/17/26</a:t>
            </a:fld>
            <a:endParaRPr lang="en-US"/>
          </a:p>
        </p:txBody>
      </p:sp>
      <p:sp>
        <p:nvSpPr>
          <p:cNvPr id="4" name="Footer Placeholder 3">
            <a:extLst>
              <a:ext uri="{FF2B5EF4-FFF2-40B4-BE49-F238E27FC236}">
                <a16:creationId xmlns:a16="http://schemas.microsoft.com/office/drawing/2014/main" id="{D1B6932A-E5AE-04D5-010C-6C525D027B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E88E92-9389-99FD-88BF-692DC7BB8885}"/>
              </a:ext>
            </a:extLst>
          </p:cNvPr>
          <p:cNvSpPr>
            <a:spLocks noGrp="1"/>
          </p:cNvSpPr>
          <p:nvPr>
            <p:ph type="sldNum" sz="quarter" idx="12"/>
          </p:nvPr>
        </p:nvSpPr>
        <p:spPr/>
        <p:txBody>
          <a:bodyPr/>
          <a:lstStyle/>
          <a:p>
            <a:fld id="{77EB62AA-8298-8E4A-B7AE-CC288C99066D}" type="slidenum">
              <a:rPr lang="en-US" smtClean="0"/>
              <a:t>‹#›</a:t>
            </a:fld>
            <a:endParaRPr lang="en-US"/>
          </a:p>
        </p:txBody>
      </p:sp>
    </p:spTree>
    <p:extLst>
      <p:ext uri="{BB962C8B-B14F-4D97-AF65-F5344CB8AC3E}">
        <p14:creationId xmlns:p14="http://schemas.microsoft.com/office/powerpoint/2010/main" val="175970186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3D56E8-1152-56CE-B83A-00E007DB962E}"/>
              </a:ext>
            </a:extLst>
          </p:cNvPr>
          <p:cNvSpPr>
            <a:spLocks noGrp="1"/>
          </p:cNvSpPr>
          <p:nvPr>
            <p:ph type="dt" sz="half" idx="10"/>
          </p:nvPr>
        </p:nvSpPr>
        <p:spPr/>
        <p:txBody>
          <a:bodyPr/>
          <a:lstStyle/>
          <a:p>
            <a:fld id="{08C9439A-9C41-D142-A0A8-9EDB6AC7B0EB}" type="datetimeFigureOut">
              <a:rPr lang="en-US" smtClean="0"/>
              <a:t>6/17/26</a:t>
            </a:fld>
            <a:endParaRPr lang="en-US"/>
          </a:p>
        </p:txBody>
      </p:sp>
      <p:sp>
        <p:nvSpPr>
          <p:cNvPr id="3" name="Footer Placeholder 2">
            <a:extLst>
              <a:ext uri="{FF2B5EF4-FFF2-40B4-BE49-F238E27FC236}">
                <a16:creationId xmlns:a16="http://schemas.microsoft.com/office/drawing/2014/main" id="{2BF4140A-7517-87CE-C4E5-777A9B5A98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DF21D0-2360-349C-4ABD-8834425FBFD7}"/>
              </a:ext>
            </a:extLst>
          </p:cNvPr>
          <p:cNvSpPr>
            <a:spLocks noGrp="1"/>
          </p:cNvSpPr>
          <p:nvPr>
            <p:ph type="sldNum" sz="quarter" idx="12"/>
          </p:nvPr>
        </p:nvSpPr>
        <p:spPr/>
        <p:txBody>
          <a:bodyPr/>
          <a:lstStyle/>
          <a:p>
            <a:fld id="{77EB62AA-8298-8E4A-B7AE-CC288C99066D}" type="slidenum">
              <a:rPr lang="en-US" smtClean="0"/>
              <a:t>‹#›</a:t>
            </a:fld>
            <a:endParaRPr lang="en-US"/>
          </a:p>
        </p:txBody>
      </p:sp>
    </p:spTree>
    <p:extLst>
      <p:ext uri="{BB962C8B-B14F-4D97-AF65-F5344CB8AC3E}">
        <p14:creationId xmlns:p14="http://schemas.microsoft.com/office/powerpoint/2010/main" val="217105921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F8C07-93F2-DA64-627A-AB832F0E6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7BFA7F-B4CC-8A4C-29F0-ADCEC019DE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EBCED0-ED1D-15B2-164F-A8261362E6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066501-D381-3842-65A8-B30FE7540EF8}"/>
              </a:ext>
            </a:extLst>
          </p:cNvPr>
          <p:cNvSpPr>
            <a:spLocks noGrp="1"/>
          </p:cNvSpPr>
          <p:nvPr>
            <p:ph type="dt" sz="half" idx="10"/>
          </p:nvPr>
        </p:nvSpPr>
        <p:spPr/>
        <p:txBody>
          <a:bodyPr/>
          <a:lstStyle/>
          <a:p>
            <a:fld id="{08C9439A-9C41-D142-A0A8-9EDB6AC7B0EB}" type="datetimeFigureOut">
              <a:rPr lang="en-US" smtClean="0"/>
              <a:t>6/17/26</a:t>
            </a:fld>
            <a:endParaRPr lang="en-US"/>
          </a:p>
        </p:txBody>
      </p:sp>
      <p:sp>
        <p:nvSpPr>
          <p:cNvPr id="6" name="Footer Placeholder 5">
            <a:extLst>
              <a:ext uri="{FF2B5EF4-FFF2-40B4-BE49-F238E27FC236}">
                <a16:creationId xmlns:a16="http://schemas.microsoft.com/office/drawing/2014/main" id="{733BFC0E-38DD-B09C-B047-62121EBC41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042D5D-E61D-80AE-2CAE-B3011AA09800}"/>
              </a:ext>
            </a:extLst>
          </p:cNvPr>
          <p:cNvSpPr>
            <a:spLocks noGrp="1"/>
          </p:cNvSpPr>
          <p:nvPr>
            <p:ph type="sldNum" sz="quarter" idx="12"/>
          </p:nvPr>
        </p:nvSpPr>
        <p:spPr/>
        <p:txBody>
          <a:bodyPr/>
          <a:lstStyle/>
          <a:p>
            <a:fld id="{77EB62AA-8298-8E4A-B7AE-CC288C99066D}" type="slidenum">
              <a:rPr lang="en-US" smtClean="0"/>
              <a:t>‹#›</a:t>
            </a:fld>
            <a:endParaRPr lang="en-US"/>
          </a:p>
        </p:txBody>
      </p:sp>
    </p:spTree>
    <p:extLst>
      <p:ext uri="{BB962C8B-B14F-4D97-AF65-F5344CB8AC3E}">
        <p14:creationId xmlns:p14="http://schemas.microsoft.com/office/powerpoint/2010/main" val="341727012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C8536-F06F-151A-8204-F1AF8CED9F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EAF2E7-7B72-889B-B09F-380D1CED31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BB29CF-5DD8-9746-6E3B-92F42A6E35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3F4D0F-1761-492C-71E1-A01450AC75D1}"/>
              </a:ext>
            </a:extLst>
          </p:cNvPr>
          <p:cNvSpPr>
            <a:spLocks noGrp="1"/>
          </p:cNvSpPr>
          <p:nvPr>
            <p:ph type="dt" sz="half" idx="10"/>
          </p:nvPr>
        </p:nvSpPr>
        <p:spPr/>
        <p:txBody>
          <a:bodyPr/>
          <a:lstStyle/>
          <a:p>
            <a:fld id="{08C9439A-9C41-D142-A0A8-9EDB6AC7B0EB}" type="datetimeFigureOut">
              <a:rPr lang="en-US" smtClean="0"/>
              <a:t>6/17/26</a:t>
            </a:fld>
            <a:endParaRPr lang="en-US"/>
          </a:p>
        </p:txBody>
      </p:sp>
      <p:sp>
        <p:nvSpPr>
          <p:cNvPr id="6" name="Footer Placeholder 5">
            <a:extLst>
              <a:ext uri="{FF2B5EF4-FFF2-40B4-BE49-F238E27FC236}">
                <a16:creationId xmlns:a16="http://schemas.microsoft.com/office/drawing/2014/main" id="{83D44EAB-9C1F-1900-5340-64EC726462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C6DD23-16EB-8B33-6536-76BEE46AE435}"/>
              </a:ext>
            </a:extLst>
          </p:cNvPr>
          <p:cNvSpPr>
            <a:spLocks noGrp="1"/>
          </p:cNvSpPr>
          <p:nvPr>
            <p:ph type="sldNum" sz="quarter" idx="12"/>
          </p:nvPr>
        </p:nvSpPr>
        <p:spPr/>
        <p:txBody>
          <a:bodyPr/>
          <a:lstStyle/>
          <a:p>
            <a:fld id="{77EB62AA-8298-8E4A-B7AE-CC288C99066D}" type="slidenum">
              <a:rPr lang="en-US" smtClean="0"/>
              <a:t>‹#›</a:t>
            </a:fld>
            <a:endParaRPr lang="en-US"/>
          </a:p>
        </p:txBody>
      </p:sp>
    </p:spTree>
    <p:extLst>
      <p:ext uri="{BB962C8B-B14F-4D97-AF65-F5344CB8AC3E}">
        <p14:creationId xmlns:p14="http://schemas.microsoft.com/office/powerpoint/2010/main" val="312913924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49A27-F493-21CB-80A9-F5EC6F6D34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D8C244-F978-210D-3ABF-3489B058D6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3DDD13-5ECB-8223-74F5-D8E974A6CB08}"/>
              </a:ext>
            </a:extLst>
          </p:cNvPr>
          <p:cNvSpPr>
            <a:spLocks noGrp="1"/>
          </p:cNvSpPr>
          <p:nvPr>
            <p:ph type="dt" sz="half" idx="10"/>
          </p:nvPr>
        </p:nvSpPr>
        <p:spPr/>
        <p:txBody>
          <a:bodyPr/>
          <a:lstStyle/>
          <a:p>
            <a:fld id="{08C9439A-9C41-D142-A0A8-9EDB6AC7B0EB}" type="datetimeFigureOut">
              <a:rPr lang="en-US" smtClean="0"/>
              <a:t>6/17/26</a:t>
            </a:fld>
            <a:endParaRPr lang="en-US"/>
          </a:p>
        </p:txBody>
      </p:sp>
      <p:sp>
        <p:nvSpPr>
          <p:cNvPr id="5" name="Footer Placeholder 4">
            <a:extLst>
              <a:ext uri="{FF2B5EF4-FFF2-40B4-BE49-F238E27FC236}">
                <a16:creationId xmlns:a16="http://schemas.microsoft.com/office/drawing/2014/main" id="{6A8D337A-E45B-287F-8AE8-5AD5B76188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8404A2-816A-6915-2D69-08C07EEE44D8}"/>
              </a:ext>
            </a:extLst>
          </p:cNvPr>
          <p:cNvSpPr>
            <a:spLocks noGrp="1"/>
          </p:cNvSpPr>
          <p:nvPr>
            <p:ph type="sldNum" sz="quarter" idx="12"/>
          </p:nvPr>
        </p:nvSpPr>
        <p:spPr/>
        <p:txBody>
          <a:bodyPr/>
          <a:lstStyle/>
          <a:p>
            <a:fld id="{77EB62AA-8298-8E4A-B7AE-CC288C99066D}" type="slidenum">
              <a:rPr lang="en-US" smtClean="0"/>
              <a:t>‹#›</a:t>
            </a:fld>
            <a:endParaRPr lang="en-US"/>
          </a:p>
        </p:txBody>
      </p:sp>
    </p:spTree>
    <p:extLst>
      <p:ext uri="{BB962C8B-B14F-4D97-AF65-F5344CB8AC3E}">
        <p14:creationId xmlns:p14="http://schemas.microsoft.com/office/powerpoint/2010/main" val="343631840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0392E1-425B-578F-6044-F9E1A16072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DD4A82-62C3-278C-FF4D-7CDE9AC640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C7C672-A4E2-5085-9A38-601E42121717}"/>
              </a:ext>
            </a:extLst>
          </p:cNvPr>
          <p:cNvSpPr>
            <a:spLocks noGrp="1"/>
          </p:cNvSpPr>
          <p:nvPr>
            <p:ph type="dt" sz="half" idx="10"/>
          </p:nvPr>
        </p:nvSpPr>
        <p:spPr/>
        <p:txBody>
          <a:bodyPr/>
          <a:lstStyle/>
          <a:p>
            <a:fld id="{08C9439A-9C41-D142-A0A8-9EDB6AC7B0EB}" type="datetimeFigureOut">
              <a:rPr lang="en-US" smtClean="0"/>
              <a:t>6/17/26</a:t>
            </a:fld>
            <a:endParaRPr lang="en-US"/>
          </a:p>
        </p:txBody>
      </p:sp>
      <p:sp>
        <p:nvSpPr>
          <p:cNvPr id="5" name="Footer Placeholder 4">
            <a:extLst>
              <a:ext uri="{FF2B5EF4-FFF2-40B4-BE49-F238E27FC236}">
                <a16:creationId xmlns:a16="http://schemas.microsoft.com/office/drawing/2014/main" id="{5B856543-0A29-2B02-B90F-692E809D5A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726B3C-B397-D366-E037-C03CE8D598B8}"/>
              </a:ext>
            </a:extLst>
          </p:cNvPr>
          <p:cNvSpPr>
            <a:spLocks noGrp="1"/>
          </p:cNvSpPr>
          <p:nvPr>
            <p:ph type="sldNum" sz="quarter" idx="12"/>
          </p:nvPr>
        </p:nvSpPr>
        <p:spPr/>
        <p:txBody>
          <a:bodyPr/>
          <a:lstStyle/>
          <a:p>
            <a:fld id="{77EB62AA-8298-8E4A-B7AE-CC288C99066D}" type="slidenum">
              <a:rPr lang="en-US" smtClean="0"/>
              <a:t>‹#›</a:t>
            </a:fld>
            <a:endParaRPr lang="en-US"/>
          </a:p>
        </p:txBody>
      </p:sp>
    </p:spTree>
    <p:extLst>
      <p:ext uri="{BB962C8B-B14F-4D97-AF65-F5344CB8AC3E}">
        <p14:creationId xmlns:p14="http://schemas.microsoft.com/office/powerpoint/2010/main" val="98637571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7" name="Picture 6" descr="A red blue and white waves  AI-generated content may be incorrect.">
            <a:extLst>
              <a:ext uri="{FF2B5EF4-FFF2-40B4-BE49-F238E27FC236}">
                <a16:creationId xmlns:a16="http://schemas.microsoft.com/office/drawing/2014/main" id="{F5B3B830-B215-02F8-7E57-DA8EDEE6295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03154D-3A97-98A7-7D3F-9ECB49000136}"/>
              </a:ext>
            </a:extLst>
          </p:cNvPr>
          <p:cNvSpPr>
            <a:spLocks noGrp="1"/>
          </p:cNvSpPr>
          <p:nvPr>
            <p:ph type="title" hasCustomPrompt="1"/>
          </p:nvPr>
        </p:nvSpPr>
        <p:spPr>
          <a:xfrm>
            <a:off x="838200" y="365125"/>
            <a:ext cx="10515600" cy="728179"/>
          </a:xfrm>
        </p:spPr>
        <p:txBody>
          <a:bodyPr>
            <a:noAutofit/>
          </a:bodyPr>
          <a:lstStyle>
            <a:lvl1pPr>
              <a:defRPr b="0" i="0">
                <a:solidFill>
                  <a:srgbClr val="C00000"/>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t>Master title style</a:t>
            </a:r>
          </a:p>
        </p:txBody>
      </p:sp>
      <p:pic>
        <p:nvPicPr>
          <p:cNvPr id="5" name="Picture 4">
            <a:extLst>
              <a:ext uri="{FF2B5EF4-FFF2-40B4-BE49-F238E27FC236}">
                <a16:creationId xmlns:a16="http://schemas.microsoft.com/office/drawing/2014/main" id="{57D166D5-64EF-B609-E2A3-D9170C2C01F5}"/>
              </a:ext>
            </a:extLst>
          </p:cNvPr>
          <p:cNvPicPr>
            <a:picLocks noChangeAspect="1"/>
          </p:cNvPicPr>
          <p:nvPr userDrawn="1"/>
        </p:nvPicPr>
        <p:blipFill>
          <a:blip r:embed="rId3"/>
          <a:stretch>
            <a:fillRect/>
          </a:stretch>
        </p:blipFill>
        <p:spPr>
          <a:xfrm>
            <a:off x="7874054" y="6085799"/>
            <a:ext cx="4045835" cy="361071"/>
          </a:xfrm>
          <a:prstGeom prst="rect">
            <a:avLst/>
          </a:prstGeom>
        </p:spPr>
      </p:pic>
    </p:spTree>
    <p:extLst>
      <p:ext uri="{BB962C8B-B14F-4D97-AF65-F5344CB8AC3E}">
        <p14:creationId xmlns:p14="http://schemas.microsoft.com/office/powerpoint/2010/main" val="331134421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pic>
        <p:nvPicPr>
          <p:cNvPr id="7" name="Picture 6" descr="A red blue and white waves  AI-generated content may be incorrect.">
            <a:extLst>
              <a:ext uri="{FF2B5EF4-FFF2-40B4-BE49-F238E27FC236}">
                <a16:creationId xmlns:a16="http://schemas.microsoft.com/office/drawing/2014/main" id="{F5B3B830-B215-02F8-7E57-DA8EDEE6295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03154D-3A97-98A7-7D3F-9ECB49000136}"/>
              </a:ext>
            </a:extLst>
          </p:cNvPr>
          <p:cNvSpPr>
            <a:spLocks noGrp="1"/>
          </p:cNvSpPr>
          <p:nvPr>
            <p:ph type="title" hasCustomPrompt="1"/>
          </p:nvPr>
        </p:nvSpPr>
        <p:spPr>
          <a:xfrm>
            <a:off x="838200" y="365125"/>
            <a:ext cx="10515600" cy="728179"/>
          </a:xfrm>
        </p:spPr>
        <p:txBody>
          <a:bodyPr>
            <a:noAutofit/>
          </a:bodyPr>
          <a:lstStyle>
            <a:lvl1pPr>
              <a:defRPr b="0" i="0">
                <a:solidFill>
                  <a:srgbClr val="C00000"/>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t>Master title style</a:t>
            </a:r>
          </a:p>
        </p:txBody>
      </p:sp>
      <p:pic>
        <p:nvPicPr>
          <p:cNvPr id="5" name="Picture 4">
            <a:extLst>
              <a:ext uri="{FF2B5EF4-FFF2-40B4-BE49-F238E27FC236}">
                <a16:creationId xmlns:a16="http://schemas.microsoft.com/office/drawing/2014/main" id="{57D166D5-64EF-B609-E2A3-D9170C2C01F5}"/>
              </a:ext>
            </a:extLst>
          </p:cNvPr>
          <p:cNvPicPr>
            <a:picLocks noChangeAspect="1"/>
          </p:cNvPicPr>
          <p:nvPr userDrawn="1"/>
        </p:nvPicPr>
        <p:blipFill>
          <a:blip r:embed="rId3"/>
          <a:stretch>
            <a:fillRect/>
          </a:stretch>
        </p:blipFill>
        <p:spPr>
          <a:xfrm>
            <a:off x="7874054" y="6085799"/>
            <a:ext cx="4045835" cy="361071"/>
          </a:xfrm>
          <a:prstGeom prst="rect">
            <a:avLst/>
          </a:prstGeom>
        </p:spPr>
      </p:pic>
    </p:spTree>
    <p:extLst>
      <p:ext uri="{BB962C8B-B14F-4D97-AF65-F5344CB8AC3E}">
        <p14:creationId xmlns:p14="http://schemas.microsoft.com/office/powerpoint/2010/main" val="3519147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41631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347090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pic>
        <p:nvPicPr>
          <p:cNvPr id="7" name="Picture 6" descr="A red blue and white waves  AI-generated content may be incorrect.">
            <a:extLst>
              <a:ext uri="{FF2B5EF4-FFF2-40B4-BE49-F238E27FC236}">
                <a16:creationId xmlns:a16="http://schemas.microsoft.com/office/drawing/2014/main" id="{F5B3B830-B215-02F8-7E57-DA8EDEE6295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03154D-3A97-98A7-7D3F-9ECB49000136}"/>
              </a:ext>
            </a:extLst>
          </p:cNvPr>
          <p:cNvSpPr>
            <a:spLocks noGrp="1"/>
          </p:cNvSpPr>
          <p:nvPr>
            <p:ph type="title" hasCustomPrompt="1"/>
          </p:nvPr>
        </p:nvSpPr>
        <p:spPr>
          <a:xfrm>
            <a:off x="838200" y="365125"/>
            <a:ext cx="10515600" cy="728179"/>
          </a:xfrm>
        </p:spPr>
        <p:txBody>
          <a:bodyPr>
            <a:noAutofit/>
          </a:bodyPr>
          <a:lstStyle>
            <a:lvl1pPr>
              <a:defRPr b="0" i="0">
                <a:solidFill>
                  <a:srgbClr val="C00000"/>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t>Master title style</a:t>
            </a:r>
          </a:p>
        </p:txBody>
      </p:sp>
      <p:pic>
        <p:nvPicPr>
          <p:cNvPr id="5" name="Picture 4">
            <a:extLst>
              <a:ext uri="{FF2B5EF4-FFF2-40B4-BE49-F238E27FC236}">
                <a16:creationId xmlns:a16="http://schemas.microsoft.com/office/drawing/2014/main" id="{57D166D5-64EF-B609-E2A3-D9170C2C01F5}"/>
              </a:ext>
            </a:extLst>
          </p:cNvPr>
          <p:cNvPicPr>
            <a:picLocks noChangeAspect="1"/>
          </p:cNvPicPr>
          <p:nvPr userDrawn="1"/>
        </p:nvPicPr>
        <p:blipFill>
          <a:blip r:embed="rId3"/>
          <a:stretch>
            <a:fillRect/>
          </a:stretch>
        </p:blipFill>
        <p:spPr>
          <a:xfrm>
            <a:off x="7874054" y="6085799"/>
            <a:ext cx="4045835" cy="361071"/>
          </a:xfrm>
          <a:prstGeom prst="rect">
            <a:avLst/>
          </a:prstGeom>
        </p:spPr>
      </p:pic>
    </p:spTree>
    <p:extLst>
      <p:ext uri="{BB962C8B-B14F-4D97-AF65-F5344CB8AC3E}">
        <p14:creationId xmlns:p14="http://schemas.microsoft.com/office/powerpoint/2010/main" val="262943658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85000"/>
                    <a:lumOff val="1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spcBef>
                <a:spcPts val="1600"/>
              </a:spcBef>
              <a:spcAft>
                <a:spcPts val="800"/>
              </a:spcAft>
              <a:defRPr>
                <a:solidFill>
                  <a:schemeClr val="tx2">
                    <a:lumMod val="75000"/>
                    <a:lumOff val="25000"/>
                  </a:schemeClr>
                </a:solidFill>
              </a:defRPr>
            </a:lvl1pPr>
            <a:lvl2pPr>
              <a:spcBef>
                <a:spcPts val="0"/>
              </a:spcBef>
              <a:spcAft>
                <a:spcPts val="800"/>
              </a:spcAft>
              <a:defRPr>
                <a:solidFill>
                  <a:schemeClr val="tx2">
                    <a:lumMod val="75000"/>
                    <a:lumOff val="25000"/>
                  </a:schemeClr>
                </a:solidFill>
              </a:defRPr>
            </a:lvl2pPr>
            <a:lvl3pPr>
              <a:spcBef>
                <a:spcPts val="0"/>
              </a:spcBef>
              <a:spcAft>
                <a:spcPts val="800"/>
              </a:spcAft>
              <a:defRPr>
                <a:solidFill>
                  <a:schemeClr val="tx2">
                    <a:lumMod val="75000"/>
                    <a:lumOff val="25000"/>
                  </a:schemeClr>
                </a:solidFill>
              </a:defRPr>
            </a:lvl3pPr>
            <a:lvl4pPr>
              <a:spcBef>
                <a:spcPts val="0"/>
              </a:spcBef>
              <a:spcAft>
                <a:spcPts val="800"/>
              </a:spcAft>
              <a:defRPr>
                <a:solidFill>
                  <a:schemeClr val="tx2">
                    <a:lumMod val="75000"/>
                    <a:lumOff val="25000"/>
                  </a:schemeClr>
                </a:solidFill>
              </a:defRPr>
            </a:lvl4pPr>
            <a:lvl5pPr>
              <a:spcBef>
                <a:spcPts val="0"/>
              </a:spcBef>
              <a:spcAft>
                <a:spcPts val="800"/>
              </a:spcAft>
              <a:defRPr>
                <a:solidFill>
                  <a:schemeClr val="tx2">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9DDB2A4-D569-7BF0-15FD-18879CCC7979}"/>
              </a:ext>
            </a:extLst>
          </p:cNvPr>
          <p:cNvSpPr>
            <a:spLocks noGrp="1"/>
          </p:cNvSpPr>
          <p:nvPr>
            <p:ph type="body" sz="quarter" idx="13" hasCustomPrompt="1"/>
          </p:nvPr>
        </p:nvSpPr>
        <p:spPr>
          <a:xfrm>
            <a:off x="0" y="6516933"/>
            <a:ext cx="11006667" cy="218016"/>
          </a:xfrm>
        </p:spPr>
        <p:txBody>
          <a:bodyPr anchor="t">
            <a:noAutofit/>
          </a:bodyPr>
          <a:lstStyle>
            <a:lvl1pPr marL="0" indent="0">
              <a:spcBef>
                <a:spcPts val="0"/>
              </a:spcBef>
              <a:buNone/>
              <a:defRPr sz="800">
                <a:solidFill>
                  <a:schemeClr val="bg1">
                    <a:lumMod val="65000"/>
                  </a:schemeClr>
                </a:solidFill>
              </a:defRPr>
            </a:lvl1pPr>
          </a:lstStyle>
          <a:p>
            <a:pPr lvl="0"/>
            <a:r>
              <a:rPr lang="en-US" dirty="0"/>
              <a:t>References</a:t>
            </a:r>
          </a:p>
        </p:txBody>
      </p:sp>
    </p:spTree>
    <p:extLst>
      <p:ext uri="{BB962C8B-B14F-4D97-AF65-F5344CB8AC3E}">
        <p14:creationId xmlns:p14="http://schemas.microsoft.com/office/powerpoint/2010/main" val="369238861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12564"/>
            <a:ext cx="10972800" cy="1143000"/>
          </a:xfrm>
        </p:spPr>
        <p:txBody>
          <a:bodyPr>
            <a:normAutofit/>
          </a:bodyPr>
          <a:lstStyle>
            <a:lvl1pPr>
              <a:defRPr sz="3200">
                <a:solidFill>
                  <a:schemeClr val="tx2">
                    <a:lumMod val="85000"/>
                    <a:lumOff val="15000"/>
                  </a:schemeClr>
                </a:solidFill>
              </a:defRPr>
            </a:lvl1p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lvl1pPr>
              <a:defRPr>
                <a:solidFill>
                  <a:srgbClr val="558FCC"/>
                </a:solidFill>
              </a:defRPr>
            </a:lvl1pPr>
          </a:lstStyle>
          <a:p>
            <a:fld id="{C29CBD17-3088-4178-A048-290E27BB8CFB}" type="slidenum">
              <a:rPr lang="en-US" smtClean="0"/>
              <a:t>‹#›</a:t>
            </a:fld>
            <a:endParaRPr lang="en-US" dirty="0"/>
          </a:p>
        </p:txBody>
      </p:sp>
      <p:sp>
        <p:nvSpPr>
          <p:cNvPr id="4" name="Text Placeholder 4">
            <a:extLst>
              <a:ext uri="{FF2B5EF4-FFF2-40B4-BE49-F238E27FC236}">
                <a16:creationId xmlns:a16="http://schemas.microsoft.com/office/drawing/2014/main" id="{43E358F2-9205-4710-3D01-D3EA6CBBF3CA}"/>
              </a:ext>
            </a:extLst>
          </p:cNvPr>
          <p:cNvSpPr>
            <a:spLocks noGrp="1"/>
          </p:cNvSpPr>
          <p:nvPr>
            <p:ph type="body" sz="quarter" idx="13" hasCustomPrompt="1"/>
          </p:nvPr>
        </p:nvSpPr>
        <p:spPr>
          <a:xfrm>
            <a:off x="0" y="6516933"/>
            <a:ext cx="11006667" cy="218016"/>
          </a:xfrm>
        </p:spPr>
        <p:txBody>
          <a:bodyPr anchor="t">
            <a:noAutofit/>
          </a:bodyPr>
          <a:lstStyle>
            <a:lvl1pPr marL="0" indent="0">
              <a:spcBef>
                <a:spcPts val="0"/>
              </a:spcBef>
              <a:buNone/>
              <a:defRPr sz="800">
                <a:solidFill>
                  <a:schemeClr val="bg1">
                    <a:lumMod val="65000"/>
                  </a:schemeClr>
                </a:solidFill>
              </a:defRPr>
            </a:lvl1pPr>
          </a:lstStyle>
          <a:p>
            <a:pPr lvl="0"/>
            <a:r>
              <a:rPr lang="en-US" dirty="0"/>
              <a:t>References</a:t>
            </a:r>
          </a:p>
        </p:txBody>
      </p:sp>
    </p:spTree>
    <p:extLst>
      <p:ext uri="{BB962C8B-B14F-4D97-AF65-F5344CB8AC3E}">
        <p14:creationId xmlns:p14="http://schemas.microsoft.com/office/powerpoint/2010/main" val="242517728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8321" y="241925"/>
            <a:ext cx="8246376" cy="907252"/>
          </a:xfrm>
        </p:spPr>
        <p:txBody>
          <a:bodyPr/>
          <a:lstStyle>
            <a:lvl1pPr>
              <a:lnSpc>
                <a:spcPts val="3839"/>
              </a:lnSpc>
              <a:defRPr sz="3732" b="1">
                <a:solidFill>
                  <a:schemeClr val="tx2"/>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28323" y="1268964"/>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p:cNvSpPr>
            <a:spLocks noGrp="1"/>
          </p:cNvSpPr>
          <p:nvPr>
            <p:ph type="body" sz="quarter" idx="11" hasCustomPrompt="1"/>
          </p:nvPr>
        </p:nvSpPr>
        <p:spPr>
          <a:xfrm>
            <a:off x="527049" y="6259600"/>
            <a:ext cx="4800000" cy="360000"/>
          </a:xfrm>
          <a:prstGeom prst="rect">
            <a:avLst/>
          </a:prstGeom>
        </p:spPr>
        <p:txBody>
          <a:bodyPr lIns="0" tIns="0" rIns="0" bIns="0" anchor="b"/>
          <a:lstStyle>
            <a:lvl1pPr marL="0" indent="0">
              <a:buNone/>
              <a:tabLst/>
              <a:defRPr sz="1080">
                <a:solidFill>
                  <a:schemeClr val="tx1"/>
                </a:solidFill>
                <a:latin typeface="+mn-lt"/>
                <a:cs typeface="Arial" panose="020B0604020202020204" pitchFamily="34" charset="0"/>
              </a:defRPr>
            </a:lvl1pPr>
          </a:lstStyle>
          <a:p>
            <a:pPr lvl="0"/>
            <a:r>
              <a:rPr lang="en-US" dirty="0"/>
              <a:t>Footnotes</a:t>
            </a:r>
          </a:p>
        </p:txBody>
      </p:sp>
      <p:sp>
        <p:nvSpPr>
          <p:cNvPr id="18" name="Text Placeholder 17"/>
          <p:cNvSpPr>
            <a:spLocks noGrp="1"/>
          </p:cNvSpPr>
          <p:nvPr>
            <p:ph type="body" sz="quarter" idx="12" hasCustomPrompt="1"/>
          </p:nvPr>
        </p:nvSpPr>
        <p:spPr>
          <a:xfrm>
            <a:off x="6864951" y="6259600"/>
            <a:ext cx="4800000" cy="360000"/>
          </a:xfrm>
          <a:prstGeom prst="rect">
            <a:avLst/>
          </a:prstGeom>
        </p:spPr>
        <p:txBody>
          <a:bodyPr lIns="0" tIns="0" rIns="0" bIns="0" anchor="b"/>
          <a:lstStyle>
            <a:lvl1pPr marL="212274" indent="-212274" algn="r">
              <a:buNone/>
              <a:defRPr lang="en-GB" sz="1080" dirty="0">
                <a:solidFill>
                  <a:schemeClr val="tx1"/>
                </a:solidFill>
                <a:latin typeface="+mn-lt"/>
              </a:defRPr>
            </a:lvl1pPr>
          </a:lstStyle>
          <a:p>
            <a:pPr marL="0" lvl="0" indent="0"/>
            <a:r>
              <a:rPr lang="en-GB" dirty="0"/>
              <a:t>References</a:t>
            </a:r>
          </a:p>
        </p:txBody>
      </p:sp>
      <p:sp>
        <p:nvSpPr>
          <p:cNvPr id="7" name="Text Placeholder 3">
            <a:extLst>
              <a:ext uri="{FF2B5EF4-FFF2-40B4-BE49-F238E27FC236}">
                <a16:creationId xmlns:a16="http://schemas.microsoft.com/office/drawing/2014/main" id="{CA9898A9-9A13-49ED-AB91-E1277119FA32}"/>
              </a:ext>
            </a:extLst>
          </p:cNvPr>
          <p:cNvSpPr>
            <a:spLocks noGrp="1"/>
          </p:cNvSpPr>
          <p:nvPr>
            <p:ph type="body" sz="quarter" idx="13" hasCustomPrompt="1"/>
          </p:nvPr>
        </p:nvSpPr>
        <p:spPr>
          <a:xfrm>
            <a:off x="9659802" y="104288"/>
            <a:ext cx="2427877" cy="1343043"/>
          </a:xfrm>
          <a:prstGeom prst="rect">
            <a:avLst/>
          </a:prstGeom>
          <a:noFill/>
        </p:spPr>
        <p:txBody>
          <a:bodyPr anchor="ctr"/>
          <a:lstStyle>
            <a:lvl1pPr marL="0" indent="0">
              <a:buNone/>
              <a:defRPr sz="2133">
                <a:latin typeface="+mn-lt"/>
              </a:defRPr>
            </a:lvl1pPr>
          </a:lstStyle>
          <a:p>
            <a:pPr algn="ctr"/>
            <a:r>
              <a:rPr lang="en-GB" sz="2399" i="1" dirty="0">
                <a:solidFill>
                  <a:schemeClr val="tx2"/>
                </a:solidFill>
              </a:rPr>
              <a:t>Video location</a:t>
            </a:r>
          </a:p>
        </p:txBody>
      </p:sp>
      <p:sp>
        <p:nvSpPr>
          <p:cNvPr id="8" name="Text Placeholder 13">
            <a:extLst>
              <a:ext uri="{FF2B5EF4-FFF2-40B4-BE49-F238E27FC236}">
                <a16:creationId xmlns:a16="http://schemas.microsoft.com/office/drawing/2014/main" id="{47745C21-9B99-486C-9373-656E692F4534}"/>
              </a:ext>
            </a:extLst>
          </p:cNvPr>
          <p:cNvSpPr>
            <a:spLocks noGrp="1"/>
          </p:cNvSpPr>
          <p:nvPr>
            <p:ph type="body" sz="quarter" idx="10"/>
          </p:nvPr>
        </p:nvSpPr>
        <p:spPr>
          <a:xfrm>
            <a:off x="527057" y="1728394"/>
            <a:ext cx="11137900" cy="1238566"/>
          </a:xfrm>
          <a:prstGeom prst="round1Rect">
            <a:avLst>
              <a:gd name="adj" fmla="val 11105"/>
            </a:avLst>
          </a:prstGeom>
          <a:solidFill>
            <a:schemeClr val="accent3">
              <a:lumMod val="20000"/>
              <a:lumOff val="80000"/>
              <a:alpha val="70000"/>
            </a:schemeClr>
          </a:solidFill>
          <a:effectLst/>
        </p:spPr>
        <p:txBody>
          <a:bodyPr lIns="72000" tIns="72000" rIns="72000" bIns="72000" anchor="ctr">
            <a:spAutoFit/>
          </a:bodyPr>
          <a:lstStyle>
            <a:lvl1pPr>
              <a:spcAft>
                <a:spcPts val="720"/>
              </a:spcAft>
              <a:buClr>
                <a:schemeClr val="tx2"/>
              </a:buClr>
              <a:defRPr sz="2133">
                <a:solidFill>
                  <a:schemeClr val="tx1"/>
                </a:solidFill>
                <a:latin typeface="+mn-lt"/>
              </a:defRPr>
            </a:lvl1pPr>
            <a:lvl2pPr>
              <a:spcAft>
                <a:spcPts val="720"/>
              </a:spcAft>
              <a:buClr>
                <a:schemeClr val="tx2"/>
              </a:buClr>
              <a:defRPr sz="1866">
                <a:solidFill>
                  <a:schemeClr val="tx1"/>
                </a:solidFill>
                <a:latin typeface="+mn-lt"/>
              </a:defRPr>
            </a:lvl2pPr>
            <a:lvl3pPr>
              <a:spcAft>
                <a:spcPts val="0"/>
              </a:spcAft>
              <a:buClr>
                <a:schemeClr val="tx2"/>
              </a:buClr>
              <a:defRPr sz="1599">
                <a:solidFill>
                  <a:schemeClr val="tx1"/>
                </a:solidFill>
                <a:latin typeface="+mn-lt"/>
              </a:defRPr>
            </a:lvl3pPr>
            <a:lvl4pPr>
              <a:spcAft>
                <a:spcPts val="720"/>
              </a:spcAft>
              <a:buClr>
                <a:schemeClr val="accent6"/>
              </a:buClr>
              <a:defRPr sz="1679">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737346080"/>
      </p:ext>
    </p:extLst>
  </p:cSld>
  <p:clrMapOvr>
    <a:masterClrMapping/>
  </p:clrMapOvr>
  <p:transition>
    <p:fade/>
  </p:transition>
  <p:hf hdr="0" ftr="0" dt="0"/>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7058" y="241934"/>
            <a:ext cx="8247641" cy="907252"/>
          </a:xfrm>
        </p:spPr>
        <p:txBody>
          <a:bodyPr/>
          <a:lstStyle>
            <a:lvl1pPr>
              <a:lnSpc>
                <a:spcPts val="3839"/>
              </a:lnSpc>
              <a:defRPr sz="3732" b="1">
                <a:solidFill>
                  <a:schemeClr val="tx2"/>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28323" y="1268964"/>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5">
            <a:extLst>
              <a:ext uri="{FF2B5EF4-FFF2-40B4-BE49-F238E27FC236}">
                <a16:creationId xmlns:a16="http://schemas.microsoft.com/office/drawing/2014/main" id="{DCEB6377-7DF2-433B-947B-5145BF52DFCB}"/>
              </a:ext>
            </a:extLst>
          </p:cNvPr>
          <p:cNvSpPr>
            <a:spLocks noGrp="1"/>
          </p:cNvSpPr>
          <p:nvPr>
            <p:ph type="body" sz="quarter" idx="11" hasCustomPrompt="1"/>
          </p:nvPr>
        </p:nvSpPr>
        <p:spPr>
          <a:xfrm>
            <a:off x="527049" y="6259600"/>
            <a:ext cx="4800000" cy="360000"/>
          </a:xfrm>
          <a:prstGeom prst="rect">
            <a:avLst/>
          </a:prstGeom>
        </p:spPr>
        <p:txBody>
          <a:bodyPr lIns="0" tIns="0" rIns="0" bIns="0" anchor="b"/>
          <a:lstStyle>
            <a:lvl1pPr marL="0" indent="0">
              <a:buNone/>
              <a:defRPr sz="1066">
                <a:solidFill>
                  <a:schemeClr val="tx1"/>
                </a:solidFill>
                <a:latin typeface="+mn-lt"/>
                <a:cs typeface="Arial" panose="020B0604020202020204" pitchFamily="34" charset="0"/>
              </a:defRPr>
            </a:lvl1pPr>
          </a:lstStyle>
          <a:p>
            <a:pPr lvl="0"/>
            <a:r>
              <a:rPr lang="en-US" dirty="0"/>
              <a:t>Footnotes</a:t>
            </a:r>
          </a:p>
        </p:txBody>
      </p:sp>
      <p:sp>
        <p:nvSpPr>
          <p:cNvPr id="9" name="Text Placeholder 17">
            <a:extLst>
              <a:ext uri="{FF2B5EF4-FFF2-40B4-BE49-F238E27FC236}">
                <a16:creationId xmlns:a16="http://schemas.microsoft.com/office/drawing/2014/main" id="{492B9EF9-365E-471A-80C3-7563D12C18E8}"/>
              </a:ext>
            </a:extLst>
          </p:cNvPr>
          <p:cNvSpPr>
            <a:spLocks noGrp="1"/>
          </p:cNvSpPr>
          <p:nvPr>
            <p:ph type="body" sz="quarter" idx="12" hasCustomPrompt="1"/>
          </p:nvPr>
        </p:nvSpPr>
        <p:spPr>
          <a:xfrm>
            <a:off x="6864951" y="6259600"/>
            <a:ext cx="4800000" cy="360000"/>
          </a:xfrm>
          <a:prstGeom prst="rect">
            <a:avLst/>
          </a:prstGeom>
        </p:spPr>
        <p:txBody>
          <a:bodyPr lIns="0" tIns="0" rIns="0" bIns="0" anchor="b"/>
          <a:lstStyle>
            <a:lvl1pPr marL="212274" indent="-212274" algn="r">
              <a:buNone/>
              <a:defRPr lang="en-GB" sz="1066" dirty="0">
                <a:solidFill>
                  <a:schemeClr val="tx1"/>
                </a:solidFill>
                <a:latin typeface="+mn-lt"/>
              </a:defRPr>
            </a:lvl1pPr>
          </a:lstStyle>
          <a:p>
            <a:pPr marL="0" lvl="0" indent="0"/>
            <a:r>
              <a:rPr lang="en-GB" dirty="0"/>
              <a:t>References</a:t>
            </a:r>
          </a:p>
        </p:txBody>
      </p:sp>
      <p:sp>
        <p:nvSpPr>
          <p:cNvPr id="11" name="Text Placeholder 3">
            <a:extLst>
              <a:ext uri="{FF2B5EF4-FFF2-40B4-BE49-F238E27FC236}">
                <a16:creationId xmlns:a16="http://schemas.microsoft.com/office/drawing/2014/main" id="{312D42AB-8B51-41E8-BB9D-68E15C9276EA}"/>
              </a:ext>
            </a:extLst>
          </p:cNvPr>
          <p:cNvSpPr>
            <a:spLocks noGrp="1"/>
          </p:cNvSpPr>
          <p:nvPr>
            <p:ph type="body" sz="quarter" idx="14" hasCustomPrompt="1"/>
          </p:nvPr>
        </p:nvSpPr>
        <p:spPr>
          <a:xfrm>
            <a:off x="9659802" y="104288"/>
            <a:ext cx="2427877" cy="1343043"/>
          </a:xfrm>
          <a:prstGeom prst="rect">
            <a:avLst/>
          </a:prstGeom>
          <a:noFill/>
        </p:spPr>
        <p:txBody>
          <a:bodyPr anchor="ctr"/>
          <a:lstStyle>
            <a:lvl1pPr marL="0" indent="0">
              <a:buNone/>
              <a:defRPr sz="2133">
                <a:latin typeface="+mn-lt"/>
              </a:defRPr>
            </a:lvl1pPr>
          </a:lstStyle>
          <a:p>
            <a:pPr algn="ctr"/>
            <a:r>
              <a:rPr lang="en-GB" sz="2399" i="1" dirty="0">
                <a:solidFill>
                  <a:schemeClr val="tx2"/>
                </a:solidFill>
              </a:rPr>
              <a:t>Video location</a:t>
            </a:r>
          </a:p>
        </p:txBody>
      </p:sp>
      <p:sp>
        <p:nvSpPr>
          <p:cNvPr id="12" name="Text Placeholder 13">
            <a:extLst>
              <a:ext uri="{FF2B5EF4-FFF2-40B4-BE49-F238E27FC236}">
                <a16:creationId xmlns:a16="http://schemas.microsoft.com/office/drawing/2014/main" id="{8A8F6F41-E4E2-4CF5-B3F3-601469C45B3B}"/>
              </a:ext>
            </a:extLst>
          </p:cNvPr>
          <p:cNvSpPr>
            <a:spLocks noGrp="1"/>
          </p:cNvSpPr>
          <p:nvPr>
            <p:ph type="body" sz="quarter" idx="10"/>
          </p:nvPr>
        </p:nvSpPr>
        <p:spPr>
          <a:xfrm>
            <a:off x="527057" y="1735944"/>
            <a:ext cx="5482535" cy="4155314"/>
          </a:xfrm>
          <a:prstGeom prst="rect">
            <a:avLst/>
          </a:prstGeom>
        </p:spPr>
        <p:txBody>
          <a:bodyPr lIns="72000" tIns="0" rIns="72000" bIns="0"/>
          <a:lstStyle>
            <a:lvl1pPr>
              <a:spcAft>
                <a:spcPts val="720"/>
              </a:spcAft>
              <a:buClr>
                <a:schemeClr val="tx2"/>
              </a:buClr>
              <a:defRPr sz="2133">
                <a:solidFill>
                  <a:schemeClr val="tx1"/>
                </a:solidFill>
                <a:latin typeface="+mn-lt"/>
              </a:defRPr>
            </a:lvl1pPr>
            <a:lvl2pPr>
              <a:spcAft>
                <a:spcPts val="720"/>
              </a:spcAft>
              <a:buClr>
                <a:schemeClr val="tx2"/>
              </a:buClr>
              <a:defRPr sz="1866">
                <a:solidFill>
                  <a:schemeClr val="tx1"/>
                </a:solidFill>
                <a:latin typeface="+mn-lt"/>
              </a:defRPr>
            </a:lvl2pPr>
            <a:lvl3pPr>
              <a:spcAft>
                <a:spcPts val="720"/>
              </a:spcAft>
              <a:buClr>
                <a:schemeClr val="tx2"/>
              </a:buClr>
              <a:defRPr sz="1599">
                <a:solidFill>
                  <a:schemeClr val="tx1"/>
                </a:solidFill>
                <a:latin typeface="+mn-lt"/>
              </a:defRPr>
            </a:lvl3pPr>
            <a:lvl4pPr>
              <a:spcAft>
                <a:spcPts val="720"/>
              </a:spcAft>
              <a:buClr>
                <a:schemeClr val="accent6"/>
              </a:buClr>
              <a:defRPr sz="1679">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
        <p:nvSpPr>
          <p:cNvPr id="13" name="Text Placeholder 13">
            <a:extLst>
              <a:ext uri="{FF2B5EF4-FFF2-40B4-BE49-F238E27FC236}">
                <a16:creationId xmlns:a16="http://schemas.microsoft.com/office/drawing/2014/main" id="{D0B2D27A-03CE-4684-A81D-3025ABD3C9FB}"/>
              </a:ext>
            </a:extLst>
          </p:cNvPr>
          <p:cNvSpPr>
            <a:spLocks noGrp="1"/>
          </p:cNvSpPr>
          <p:nvPr>
            <p:ph type="body" sz="quarter" idx="15"/>
          </p:nvPr>
        </p:nvSpPr>
        <p:spPr>
          <a:xfrm>
            <a:off x="6182413" y="1735944"/>
            <a:ext cx="5482539" cy="4155314"/>
          </a:xfrm>
          <a:prstGeom prst="rect">
            <a:avLst/>
          </a:prstGeom>
        </p:spPr>
        <p:txBody>
          <a:bodyPr lIns="72000" tIns="0" rIns="72000" bIns="0"/>
          <a:lstStyle>
            <a:lvl1pPr>
              <a:spcAft>
                <a:spcPts val="720"/>
              </a:spcAft>
              <a:buClr>
                <a:schemeClr val="tx2"/>
              </a:buClr>
              <a:defRPr sz="2133">
                <a:solidFill>
                  <a:schemeClr val="tx1"/>
                </a:solidFill>
                <a:latin typeface="+mn-lt"/>
              </a:defRPr>
            </a:lvl1pPr>
            <a:lvl2pPr>
              <a:spcAft>
                <a:spcPts val="720"/>
              </a:spcAft>
              <a:buClr>
                <a:schemeClr val="tx2"/>
              </a:buClr>
              <a:defRPr sz="1866">
                <a:solidFill>
                  <a:schemeClr val="tx1"/>
                </a:solidFill>
                <a:latin typeface="+mn-lt"/>
              </a:defRPr>
            </a:lvl2pPr>
            <a:lvl3pPr>
              <a:spcAft>
                <a:spcPts val="720"/>
              </a:spcAft>
              <a:buClr>
                <a:schemeClr val="tx2"/>
              </a:buClr>
              <a:defRPr sz="1599">
                <a:solidFill>
                  <a:schemeClr val="tx1"/>
                </a:solidFill>
                <a:latin typeface="+mn-lt"/>
              </a:defRPr>
            </a:lvl3pPr>
            <a:lvl4pPr>
              <a:spcAft>
                <a:spcPts val="720"/>
              </a:spcAft>
              <a:buClr>
                <a:schemeClr val="accent6"/>
              </a:buClr>
              <a:defRPr sz="1679">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23460853"/>
      </p:ext>
    </p:extLst>
  </p:cSld>
  <p:clrMapOvr>
    <a:masterClrMapping/>
  </p:clrMapOvr>
  <p:transition>
    <p:fade/>
  </p:transition>
  <p:hf hdr="0" ftr="0" dt="0"/>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Due contenu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0079E-D549-CCD2-34AE-B5280D868424}"/>
              </a:ext>
            </a:extLst>
          </p:cNvPr>
          <p:cNvSpPr>
            <a:spLocks noGrp="1"/>
          </p:cNvSpPr>
          <p:nvPr>
            <p:ph type="title" hasCustomPrompt="1"/>
          </p:nvPr>
        </p:nvSpPr>
        <p:spPr>
          <a:xfrm>
            <a:off x="590309" y="365125"/>
            <a:ext cx="10763491" cy="1325563"/>
          </a:xfrm>
          <a:prstGeom prst="rect">
            <a:avLst/>
          </a:prstGeom>
        </p:spPr>
        <p:txBody>
          <a:bodyPr/>
          <a:lstStyle>
            <a:lvl1pPr algn="l">
              <a:defRPr sz="4400">
                <a:latin typeface="Oswald" pitchFamily="2" charset="77"/>
              </a:defRPr>
            </a:lvl1pPr>
          </a:lstStyle>
          <a:p>
            <a:r>
              <a:rPr lang="it-IT"/>
              <a:t>Fare clic per modificare lo stile del dello schema</a:t>
            </a:r>
            <a:endParaRPr lang="en-CH"/>
          </a:p>
        </p:txBody>
      </p:sp>
      <p:sp>
        <p:nvSpPr>
          <p:cNvPr id="3" name="Content Placeholder 2">
            <a:extLst>
              <a:ext uri="{FF2B5EF4-FFF2-40B4-BE49-F238E27FC236}">
                <a16:creationId xmlns:a16="http://schemas.microsoft.com/office/drawing/2014/main" id="{CF49FEC0-F58B-271F-2F32-84597211DF1B}"/>
              </a:ext>
            </a:extLst>
          </p:cNvPr>
          <p:cNvSpPr>
            <a:spLocks noGrp="1"/>
          </p:cNvSpPr>
          <p:nvPr>
            <p:ph sz="half" idx="1" hasCustomPrompt="1"/>
          </p:nvPr>
        </p:nvSpPr>
        <p:spPr>
          <a:xfrm>
            <a:off x="590309" y="1825625"/>
            <a:ext cx="10763490" cy="4158486"/>
          </a:xfrm>
          <a:prstGeom prst="rect">
            <a:avLst/>
          </a:prstGeom>
        </p:spPr>
        <p:txBody>
          <a:bodyPr/>
          <a:lstStyle>
            <a:lvl1pPr marL="228600" indent="-228600">
              <a:buFont typeface="Wingdings" pitchFamily="2" charset="2"/>
              <a:buChar char="§"/>
              <a:defRPr sz="2800" b="0" i="0">
                <a:latin typeface="Oswald Light" pitchFamily="2" charset="77"/>
              </a:defRPr>
            </a:lvl1pPr>
            <a:lvl2pPr marL="685800" indent="-228600">
              <a:buFont typeface="Wingdings" pitchFamily="2" charset="2"/>
              <a:buChar char="§"/>
              <a:defRPr b="0" i="0">
                <a:latin typeface="Oswald Light" pitchFamily="2" charset="77"/>
              </a:defRPr>
            </a:lvl2pPr>
            <a:lvl3pPr marL="1143000" indent="-228600">
              <a:buFont typeface="Wingdings" pitchFamily="2" charset="2"/>
              <a:buChar char="§"/>
              <a:defRPr b="0" i="0">
                <a:latin typeface="Oswald Light" pitchFamily="2" charset="77"/>
              </a:defRPr>
            </a:lvl3pPr>
            <a:lvl4pPr marL="1600200" indent="-228600">
              <a:buFont typeface="Wingdings" pitchFamily="2" charset="2"/>
              <a:buChar char="§"/>
              <a:defRPr b="0" i="0">
                <a:latin typeface="Oswald Light" pitchFamily="2" charset="77"/>
              </a:defRPr>
            </a:lvl4pPr>
            <a:lvl5pPr marL="2057400" indent="-228600">
              <a:buFont typeface="Wingdings" pitchFamily="2" charset="2"/>
              <a:buChar char="§"/>
              <a:defRPr b="0" i="0">
                <a:latin typeface="Oswald Light" pitchFamily="2" charset="77"/>
              </a:defRPr>
            </a:lvl5pPr>
          </a:lstStyle>
          <a:p>
            <a:pPr lvl="0"/>
            <a:r>
              <a:rPr lang="it-IT"/>
              <a:t>Fare clic per modificare gli stili del testo dello schema</a:t>
            </a:r>
          </a:p>
        </p:txBody>
      </p:sp>
      <p:sp>
        <p:nvSpPr>
          <p:cNvPr id="10" name="Slide Number Placeholder 6">
            <a:extLst>
              <a:ext uri="{FF2B5EF4-FFF2-40B4-BE49-F238E27FC236}">
                <a16:creationId xmlns:a16="http://schemas.microsoft.com/office/drawing/2014/main" id="{FD8D3643-D4D6-BD5F-C5EB-E9A38C0BC8B8}"/>
              </a:ext>
            </a:extLst>
          </p:cNvPr>
          <p:cNvSpPr>
            <a:spLocks noGrp="1"/>
          </p:cNvSpPr>
          <p:nvPr>
            <p:ph type="sldNum" sz="quarter" idx="4"/>
          </p:nvPr>
        </p:nvSpPr>
        <p:spPr>
          <a:xfrm>
            <a:off x="9322307" y="6310312"/>
            <a:ext cx="2743200" cy="365125"/>
          </a:xfrm>
          <a:prstGeom prst="rect">
            <a:avLst/>
          </a:prstGeom>
        </p:spPr>
        <p:txBody>
          <a:bodyPr/>
          <a:lstStyle>
            <a:lvl1pPr>
              <a:defRPr/>
            </a:lvl1pPr>
            <a:lvl6pPr>
              <a:defRPr sz="1400" b="0" i="0">
                <a:latin typeface="Oswald Light" pitchFamily="2" charset="77"/>
              </a:defRPr>
            </a:lvl6pPr>
          </a:lstStyle>
          <a:p>
            <a:pPr lvl="5"/>
            <a:fld id="{A636BCB4-62F4-5046-9DAD-4CEB40D9147D}" type="slidenum">
              <a:rPr lang="en-CH" smtClean="0"/>
              <a:pPr lvl="5"/>
              <a:t>‹#›</a:t>
            </a:fld>
            <a:endParaRPr lang="en-CH"/>
          </a:p>
        </p:txBody>
      </p:sp>
      <p:pic>
        <p:nvPicPr>
          <p:cNvPr id="4" name="Picture 2">
            <a:extLst>
              <a:ext uri="{FF2B5EF4-FFF2-40B4-BE49-F238E27FC236}">
                <a16:creationId xmlns:a16="http://schemas.microsoft.com/office/drawing/2014/main" id="{E0346E93-F1BA-1C0F-70ED-A34DFECB48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014419" y="6305577"/>
            <a:ext cx="429768" cy="429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8347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85000"/>
                    <a:lumOff val="1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spcBef>
                <a:spcPts val="1600"/>
              </a:spcBef>
              <a:spcAft>
                <a:spcPts val="800"/>
              </a:spcAft>
              <a:defRPr>
                <a:solidFill>
                  <a:schemeClr val="tx2">
                    <a:lumMod val="75000"/>
                    <a:lumOff val="25000"/>
                  </a:schemeClr>
                </a:solidFill>
              </a:defRPr>
            </a:lvl1pPr>
            <a:lvl2pPr>
              <a:spcBef>
                <a:spcPts val="0"/>
              </a:spcBef>
              <a:spcAft>
                <a:spcPts val="800"/>
              </a:spcAft>
              <a:defRPr>
                <a:solidFill>
                  <a:schemeClr val="tx2">
                    <a:lumMod val="75000"/>
                    <a:lumOff val="25000"/>
                  </a:schemeClr>
                </a:solidFill>
              </a:defRPr>
            </a:lvl2pPr>
            <a:lvl3pPr>
              <a:spcBef>
                <a:spcPts val="0"/>
              </a:spcBef>
              <a:spcAft>
                <a:spcPts val="800"/>
              </a:spcAft>
              <a:defRPr>
                <a:solidFill>
                  <a:schemeClr val="tx2">
                    <a:lumMod val="75000"/>
                    <a:lumOff val="25000"/>
                  </a:schemeClr>
                </a:solidFill>
              </a:defRPr>
            </a:lvl3pPr>
            <a:lvl4pPr>
              <a:spcBef>
                <a:spcPts val="0"/>
              </a:spcBef>
              <a:spcAft>
                <a:spcPts val="800"/>
              </a:spcAft>
              <a:defRPr>
                <a:solidFill>
                  <a:schemeClr val="tx2">
                    <a:lumMod val="75000"/>
                    <a:lumOff val="25000"/>
                  </a:schemeClr>
                </a:solidFill>
              </a:defRPr>
            </a:lvl4pPr>
            <a:lvl5pPr>
              <a:spcBef>
                <a:spcPts val="0"/>
              </a:spcBef>
              <a:spcAft>
                <a:spcPts val="800"/>
              </a:spcAft>
              <a:defRPr>
                <a:solidFill>
                  <a:schemeClr val="tx2">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9DDB2A4-D569-7BF0-15FD-18879CCC7979}"/>
              </a:ext>
            </a:extLst>
          </p:cNvPr>
          <p:cNvSpPr>
            <a:spLocks noGrp="1"/>
          </p:cNvSpPr>
          <p:nvPr>
            <p:ph type="body" sz="quarter" idx="13" hasCustomPrompt="1"/>
          </p:nvPr>
        </p:nvSpPr>
        <p:spPr>
          <a:xfrm>
            <a:off x="0" y="6516933"/>
            <a:ext cx="11006667" cy="218016"/>
          </a:xfrm>
        </p:spPr>
        <p:txBody>
          <a:bodyPr anchor="t">
            <a:noAutofit/>
          </a:bodyPr>
          <a:lstStyle>
            <a:lvl1pPr marL="0" indent="0">
              <a:spcBef>
                <a:spcPts val="0"/>
              </a:spcBef>
              <a:buNone/>
              <a:defRPr sz="800">
                <a:solidFill>
                  <a:schemeClr val="bg1">
                    <a:lumMod val="65000"/>
                  </a:schemeClr>
                </a:solidFill>
              </a:defRPr>
            </a:lvl1pPr>
          </a:lstStyle>
          <a:p>
            <a:pPr lvl="0"/>
            <a:r>
              <a:rPr lang="en-US" dirty="0"/>
              <a:t>References</a:t>
            </a:r>
          </a:p>
        </p:txBody>
      </p:sp>
    </p:spTree>
    <p:extLst>
      <p:ext uri="{BB962C8B-B14F-4D97-AF65-F5344CB8AC3E}">
        <p14:creationId xmlns:p14="http://schemas.microsoft.com/office/powerpoint/2010/main" val="340619467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85000"/>
                    <a:lumOff val="1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spcBef>
                <a:spcPts val="1600"/>
              </a:spcBef>
              <a:spcAft>
                <a:spcPts val="800"/>
              </a:spcAft>
              <a:defRPr>
                <a:solidFill>
                  <a:schemeClr val="tx2">
                    <a:lumMod val="75000"/>
                    <a:lumOff val="25000"/>
                  </a:schemeClr>
                </a:solidFill>
              </a:defRPr>
            </a:lvl1pPr>
            <a:lvl2pPr>
              <a:spcBef>
                <a:spcPts val="0"/>
              </a:spcBef>
              <a:spcAft>
                <a:spcPts val="800"/>
              </a:spcAft>
              <a:defRPr>
                <a:solidFill>
                  <a:schemeClr val="tx2">
                    <a:lumMod val="75000"/>
                    <a:lumOff val="25000"/>
                  </a:schemeClr>
                </a:solidFill>
              </a:defRPr>
            </a:lvl2pPr>
            <a:lvl3pPr>
              <a:spcBef>
                <a:spcPts val="0"/>
              </a:spcBef>
              <a:spcAft>
                <a:spcPts val="800"/>
              </a:spcAft>
              <a:defRPr>
                <a:solidFill>
                  <a:schemeClr val="tx2">
                    <a:lumMod val="75000"/>
                    <a:lumOff val="25000"/>
                  </a:schemeClr>
                </a:solidFill>
              </a:defRPr>
            </a:lvl3pPr>
            <a:lvl4pPr>
              <a:spcBef>
                <a:spcPts val="0"/>
              </a:spcBef>
              <a:spcAft>
                <a:spcPts val="800"/>
              </a:spcAft>
              <a:defRPr>
                <a:solidFill>
                  <a:schemeClr val="tx2">
                    <a:lumMod val="75000"/>
                    <a:lumOff val="25000"/>
                  </a:schemeClr>
                </a:solidFill>
              </a:defRPr>
            </a:lvl4pPr>
            <a:lvl5pPr>
              <a:spcBef>
                <a:spcPts val="0"/>
              </a:spcBef>
              <a:spcAft>
                <a:spcPts val="800"/>
              </a:spcAft>
              <a:defRPr>
                <a:solidFill>
                  <a:schemeClr val="tx2">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9DDB2A4-D569-7BF0-15FD-18879CCC7979}"/>
              </a:ext>
            </a:extLst>
          </p:cNvPr>
          <p:cNvSpPr>
            <a:spLocks noGrp="1"/>
          </p:cNvSpPr>
          <p:nvPr>
            <p:ph type="body" sz="quarter" idx="13" hasCustomPrompt="1"/>
          </p:nvPr>
        </p:nvSpPr>
        <p:spPr>
          <a:xfrm>
            <a:off x="0" y="6516933"/>
            <a:ext cx="11006667" cy="218016"/>
          </a:xfrm>
        </p:spPr>
        <p:txBody>
          <a:bodyPr anchor="t">
            <a:noAutofit/>
          </a:bodyPr>
          <a:lstStyle>
            <a:lvl1pPr marL="0" indent="0">
              <a:spcBef>
                <a:spcPts val="0"/>
              </a:spcBef>
              <a:buNone/>
              <a:defRPr sz="800">
                <a:solidFill>
                  <a:schemeClr val="bg1">
                    <a:lumMod val="65000"/>
                  </a:schemeClr>
                </a:solidFill>
              </a:defRPr>
            </a:lvl1pPr>
          </a:lstStyle>
          <a:p>
            <a:pPr lvl="0"/>
            <a:r>
              <a:rPr lang="en-US" dirty="0"/>
              <a:t>References</a:t>
            </a:r>
          </a:p>
        </p:txBody>
      </p:sp>
    </p:spTree>
    <p:extLst>
      <p:ext uri="{BB962C8B-B14F-4D97-AF65-F5344CB8AC3E}">
        <p14:creationId xmlns:p14="http://schemas.microsoft.com/office/powerpoint/2010/main" val="205595824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5" name="Rectangle 4"/>
          <p:cNvSpPr/>
          <p:nvPr/>
        </p:nvSpPr>
        <p:spPr>
          <a:xfrm>
            <a:off x="-21160" y="0"/>
            <a:ext cx="6076951" cy="68580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a:p>
        </p:txBody>
      </p:sp>
      <p:pic>
        <p:nvPicPr>
          <p:cNvPr id="6" name="Picture 7"/>
          <p:cNvPicPr>
            <a:picLocks noChangeAspect="1"/>
          </p:cNvPicPr>
          <p:nvPr userDrawn="1"/>
        </p:nvPicPr>
        <p:blipFill>
          <a:blip r:embed="rId2">
            <a:extLst>
              <a:ext uri="{28A0092B-C50C-407E-A947-70E740481C1C}">
                <a14:useLocalDpi xmlns:a14="http://schemas.microsoft.com/office/drawing/2010/main" val="0"/>
              </a:ext>
            </a:extLst>
          </a:blip>
          <a:srcRect t="16937" r="44241" b="20589"/>
          <a:stretch>
            <a:fillRect/>
          </a:stretch>
        </p:blipFill>
        <p:spPr bwMode="auto">
          <a:xfrm>
            <a:off x="-924984" y="0"/>
            <a:ext cx="698076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2063780" y="1666875"/>
            <a:ext cx="1014518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Picture 1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45967" y="306388"/>
            <a:ext cx="3706284"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3351037" y="4119592"/>
            <a:ext cx="5488163" cy="452408"/>
          </a:xfrm>
        </p:spPr>
        <p:txBody>
          <a:bodyPr anchor="t">
            <a:normAutofit/>
          </a:bodyPr>
          <a:lstStyle>
            <a:lvl1pPr marL="0" indent="0" algn="l">
              <a:buNone/>
              <a:defRPr sz="2200" b="0" i="0" cap="none" spc="0" baseline="0">
                <a:solidFill>
                  <a:schemeClr val="bg1">
                    <a:lumMod val="10000"/>
                  </a:schemeClr>
                </a:solidFill>
                <a:latin typeface="Arial" charset="0"/>
                <a:ea typeface="Arial" charset="0"/>
                <a:cs typeface="Arial" charset="0"/>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10" name="Title 1"/>
          <p:cNvSpPr>
            <a:spLocks noGrp="1"/>
          </p:cNvSpPr>
          <p:nvPr>
            <p:ph type="ctrTitle"/>
          </p:nvPr>
        </p:nvSpPr>
        <p:spPr>
          <a:xfrm>
            <a:off x="2743201" y="1143000"/>
            <a:ext cx="5488163" cy="2941364"/>
          </a:xfrm>
          <a:prstGeom prst="rect">
            <a:avLst/>
          </a:prstGeom>
        </p:spPr>
        <p:txBody>
          <a:bodyPr lIns="274320" anchor="b">
            <a:normAutofit/>
          </a:bodyPr>
          <a:lstStyle>
            <a:lvl1pPr algn="l">
              <a:lnSpc>
                <a:spcPct val="100000"/>
              </a:lnSpc>
              <a:defRPr sz="4000" b="0" i="0" spc="-100" baseline="0">
                <a:solidFill>
                  <a:srgbClr val="800000"/>
                </a:solidFill>
                <a:latin typeface="Arial" charset="0"/>
                <a:ea typeface="Arial" charset="0"/>
                <a:cs typeface="Arial" charset="0"/>
              </a:defRPr>
            </a:lvl1pPr>
          </a:lstStyle>
          <a:p>
            <a:r>
              <a:rPr lang="en-US"/>
              <a:t>Click to edit Master title style</a:t>
            </a:r>
            <a:endParaRPr lang="en-US" dirty="0"/>
          </a:p>
        </p:txBody>
      </p:sp>
      <p:sp>
        <p:nvSpPr>
          <p:cNvPr id="4" name="Text Placeholder 3"/>
          <p:cNvSpPr>
            <a:spLocks noGrp="1"/>
          </p:cNvSpPr>
          <p:nvPr>
            <p:ph type="body" sz="quarter" idx="10"/>
          </p:nvPr>
        </p:nvSpPr>
        <p:spPr>
          <a:xfrm>
            <a:off x="3324540" y="4572000"/>
            <a:ext cx="5486400" cy="609600"/>
          </a:xfrm>
        </p:spPr>
        <p:txBody>
          <a:bodyPr>
            <a:normAutofit/>
          </a:bodyPr>
          <a:lstStyle>
            <a:lvl1pPr marL="0" marR="0" indent="0" algn="l" defTabSz="914400" rtl="0" eaLnBrk="1" fontAlgn="auto" latinLnBrk="0" hangingPunct="1">
              <a:lnSpc>
                <a:spcPct val="90000"/>
              </a:lnSpc>
              <a:spcBef>
                <a:spcPts val="1200"/>
              </a:spcBef>
              <a:spcAft>
                <a:spcPts val="0"/>
              </a:spcAft>
              <a:buClr>
                <a:schemeClr val="accent2"/>
              </a:buClr>
              <a:buSzTx/>
              <a:buFont typeface="Wingdings" panose="05000000000000000000" pitchFamily="2" charset="2"/>
              <a:buNone/>
              <a:tabLst/>
              <a:defRPr sz="2000">
                <a:solidFill>
                  <a:schemeClr val="bg1">
                    <a:lumMod val="10000"/>
                  </a:schemeClr>
                </a:solidFill>
              </a:defRPr>
            </a:lvl1pPr>
          </a:lstStyle>
          <a:p>
            <a:pPr lvl="0"/>
            <a:r>
              <a:rPr lang="en-US"/>
              <a:t>Click to edit Master text styles</a:t>
            </a:r>
          </a:p>
        </p:txBody>
      </p:sp>
      <p:sp>
        <p:nvSpPr>
          <p:cNvPr id="13" name="Rectangle 12"/>
          <p:cNvSpPr/>
          <p:nvPr userDrawn="1"/>
        </p:nvSpPr>
        <p:spPr>
          <a:xfrm>
            <a:off x="-21166" y="6569220"/>
            <a:ext cx="12230100" cy="288925"/>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en-US" sz="1800">
              <a:solidFill>
                <a:srgbClr val="D6D6D0"/>
              </a:solidFill>
            </a:endParaRPr>
          </a:p>
        </p:txBody>
      </p:sp>
      <p:sp>
        <p:nvSpPr>
          <p:cNvPr id="14" name="Slide Number Placeholder 5"/>
          <p:cNvSpPr>
            <a:spLocks noGrp="1"/>
          </p:cNvSpPr>
          <p:nvPr>
            <p:ph type="sldNum" sz="quarter" idx="4"/>
          </p:nvPr>
        </p:nvSpPr>
        <p:spPr>
          <a:xfrm>
            <a:off x="10981364" y="6556520"/>
            <a:ext cx="1208617" cy="301625"/>
          </a:xfrm>
          <a:prstGeom prst="rect">
            <a:avLst/>
          </a:prstGeom>
        </p:spPr>
        <p:txBody>
          <a:bodyPr lIns="0"/>
          <a:lstStyle>
            <a:lvl1pPr algn="r" fontAlgn="auto">
              <a:spcBef>
                <a:spcPts val="0"/>
              </a:spcBef>
              <a:spcAft>
                <a:spcPts val="0"/>
              </a:spcAft>
              <a:defRPr sz="1050" smtClean="0">
                <a:solidFill>
                  <a:schemeClr val="bg1"/>
                </a:solidFill>
                <a:latin typeface="Arial" charset="0"/>
                <a:ea typeface="Arial" charset="0"/>
                <a:cs typeface="Arial" charset="0"/>
              </a:defRPr>
            </a:lvl1pPr>
          </a:lstStyle>
          <a:p>
            <a:pPr>
              <a:defRPr/>
            </a:pPr>
            <a:fld id="{8E376C17-02CD-47F7-84D0-EC7C5B0DAEE1}" type="slidenum">
              <a:rPr lang="en-US">
                <a:solidFill>
                  <a:srgbClr val="D6D6D0"/>
                </a:solidFill>
              </a:rPr>
              <a:pPr>
                <a:defRPr/>
              </a:pPr>
              <a:t>‹#›</a:t>
            </a:fld>
            <a:endParaRPr lang="en-US" dirty="0">
              <a:solidFill>
                <a:srgbClr val="D6D6D0"/>
              </a:solidFill>
            </a:endParaRPr>
          </a:p>
        </p:txBody>
      </p:sp>
    </p:spTree>
    <p:extLst>
      <p:ext uri="{BB962C8B-B14F-4D97-AF65-F5344CB8AC3E}">
        <p14:creationId xmlns:p14="http://schemas.microsoft.com/office/powerpoint/2010/main" val="210019356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Words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endParaRPr lang="en-US" dirty="0"/>
          </a:p>
        </p:txBody>
      </p:sp>
      <p:sp>
        <p:nvSpPr>
          <p:cNvPr id="9" name="Text Placeholder 7"/>
          <p:cNvSpPr>
            <a:spLocks noGrp="1"/>
          </p:cNvSpPr>
          <p:nvPr>
            <p:ph type="body" sz="quarter" idx="13"/>
          </p:nvPr>
        </p:nvSpPr>
        <p:spPr>
          <a:xfrm>
            <a:off x="1511809" y="1902501"/>
            <a:ext cx="9575292" cy="3299085"/>
          </a:xfrm>
        </p:spPr>
        <p:txBody>
          <a:bodyPr anchor="t">
            <a:normAutofit/>
          </a:bodyPr>
          <a:lstStyle>
            <a:lvl1pPr marL="285750" indent="-285750">
              <a:lnSpc>
                <a:spcPct val="100000"/>
              </a:lnSpc>
              <a:buClrTx/>
              <a:buFont typeface="Wingdings" panose="05000000000000000000" pitchFamily="2" charset="2"/>
              <a:buChar char="§"/>
              <a:defRPr sz="3200" baseline="0"/>
            </a:lvl1pPr>
            <a:lvl2pPr marL="502920" indent="0">
              <a:buNone/>
              <a:defRPr/>
            </a:lvl2pPr>
          </a:lstStyle>
          <a:p>
            <a:pPr lvl="0"/>
            <a:r>
              <a:rPr lang="en-US" dirty="0"/>
              <a:t>Click to edit Master text styles</a:t>
            </a:r>
          </a:p>
        </p:txBody>
      </p:sp>
      <p:sp>
        <p:nvSpPr>
          <p:cNvPr id="7" name="Slide Number Placeholder 5"/>
          <p:cNvSpPr>
            <a:spLocks noGrp="1"/>
          </p:cNvSpPr>
          <p:nvPr>
            <p:ph type="sldNum" sz="quarter" idx="4"/>
          </p:nvPr>
        </p:nvSpPr>
        <p:spPr>
          <a:xfrm>
            <a:off x="10981268" y="6556376"/>
            <a:ext cx="1208617" cy="301625"/>
          </a:xfrm>
          <a:prstGeom prst="rect">
            <a:avLst/>
          </a:prstGeom>
        </p:spPr>
        <p:txBody>
          <a:bodyPr lIns="0"/>
          <a:lstStyle>
            <a:lvl1pPr algn="r" fontAlgn="auto">
              <a:spcBef>
                <a:spcPts val="0"/>
              </a:spcBef>
              <a:spcAft>
                <a:spcPts val="0"/>
              </a:spcAft>
              <a:defRPr sz="1050" smtClean="0">
                <a:solidFill>
                  <a:schemeClr val="bg1"/>
                </a:solidFill>
                <a:latin typeface="Arial" charset="0"/>
                <a:ea typeface="Arial" charset="0"/>
                <a:cs typeface="Arial" charset="0"/>
              </a:defRPr>
            </a:lvl1pPr>
          </a:lstStyle>
          <a:p>
            <a:pPr>
              <a:defRPr/>
            </a:pPr>
            <a:fld id="{8E376C17-02CD-47F7-84D0-EC7C5B0DAEE1}" type="slidenum">
              <a:rPr lang="en-US">
                <a:solidFill>
                  <a:srgbClr val="D6D6D0"/>
                </a:solidFill>
              </a:rPr>
              <a:pPr>
                <a:defRPr/>
              </a:pPr>
              <a:t>‹#›</a:t>
            </a:fld>
            <a:endParaRPr lang="en-US" dirty="0">
              <a:solidFill>
                <a:srgbClr val="D6D6D0"/>
              </a:solidFill>
            </a:endParaRPr>
          </a:p>
        </p:txBody>
      </p:sp>
    </p:spTree>
    <p:extLst>
      <p:ext uri="{BB962C8B-B14F-4D97-AF65-F5344CB8AC3E}">
        <p14:creationId xmlns:p14="http://schemas.microsoft.com/office/powerpoint/2010/main" val="4284496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071013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98500" y="2"/>
            <a:ext cx="11323872" cy="781621"/>
          </a:xfrm>
        </p:spPr>
        <p:txBody>
          <a:bodyPr>
            <a:normAutofit/>
          </a:bodyPr>
          <a:lstStyle>
            <a:lvl1pPr>
              <a:defRPr sz="2000">
                <a:solidFill>
                  <a:schemeClr val="accent1"/>
                </a:solidFill>
              </a:defRPr>
            </a:lvl1pPr>
          </a:lstStyle>
          <a:p>
            <a:r>
              <a:rPr lang="en-US" dirty="0"/>
              <a:t>Click to edit Master title style</a:t>
            </a:r>
          </a:p>
        </p:txBody>
      </p:sp>
      <p:sp>
        <p:nvSpPr>
          <p:cNvPr id="4" name="Footer Placeholder 3"/>
          <p:cNvSpPr>
            <a:spLocks noGrp="1"/>
          </p:cNvSpPr>
          <p:nvPr>
            <p:ph type="ftr" sz="quarter" idx="11"/>
          </p:nvPr>
        </p:nvSpPr>
        <p:spPr/>
        <p:txBody>
          <a:bodyPr/>
          <a:lstStyle/>
          <a:p>
            <a:r>
              <a:rPr lang="en-US"/>
              <a:t>Footer for Disclaimer Text</a:t>
            </a:r>
          </a:p>
        </p:txBody>
      </p:sp>
      <p:sp>
        <p:nvSpPr>
          <p:cNvPr id="5" name="Slide Number Placeholder 4"/>
          <p:cNvSpPr>
            <a:spLocks noGrp="1"/>
          </p:cNvSpPr>
          <p:nvPr>
            <p:ph type="sldNum" sz="quarter" idx="12"/>
          </p:nvPr>
        </p:nvSpPr>
        <p:spPr/>
        <p:txBody>
          <a:bodyPr/>
          <a:lstStyle/>
          <a:p>
            <a:fld id="{C0543ED3-111B-4842-9D2D-918F903AB236}" type="slidenum">
              <a:rPr lang="en-US" smtClean="0"/>
              <a:pPr/>
              <a:t>‹#›</a:t>
            </a:fld>
            <a:endParaRPr lang="en-US"/>
          </a:p>
        </p:txBody>
      </p:sp>
    </p:spTree>
    <p:extLst>
      <p:ext uri="{BB962C8B-B14F-4D97-AF65-F5344CB8AC3E}">
        <p14:creationId xmlns:p14="http://schemas.microsoft.com/office/powerpoint/2010/main" val="566746947"/>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cSld name="Title/subtitle with log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chorCtr="0"/>
          <a:lstStyle>
            <a:lvl1pPr algn="l">
              <a:defRPr/>
            </a:lvl1pPr>
          </a:lstStyle>
          <a:p>
            <a:r>
              <a:rPr lang="en-US"/>
              <a:t>Click to edit slide title</a:t>
            </a:r>
          </a:p>
        </p:txBody>
      </p:sp>
      <p:sp>
        <p:nvSpPr>
          <p:cNvPr id="13" name="Text Placeholder 12"/>
          <p:cNvSpPr>
            <a:spLocks noGrp="1"/>
          </p:cNvSpPr>
          <p:nvPr>
            <p:ph type="body" sz="quarter" idx="12" hasCustomPrompt="1"/>
          </p:nvPr>
        </p:nvSpPr>
        <p:spPr>
          <a:xfrm>
            <a:off x="193575" y="6625097"/>
            <a:ext cx="783869" cy="103875"/>
          </a:xfrm>
        </p:spPr>
        <p:txBody>
          <a:bodyPr wrap="none" lIns="0" tIns="0" rIns="0" bIns="0" anchor="b" anchorCtr="0">
            <a:spAutoFit/>
          </a:bodyPr>
          <a:lstStyle>
            <a:lvl1pPr marL="0" indent="0">
              <a:buNone/>
              <a:defRPr sz="750" baseline="0"/>
            </a:lvl1pPr>
          </a:lstStyle>
          <a:p>
            <a:pPr lvl="0"/>
            <a:r>
              <a:rPr lang="en-US"/>
              <a:t>Author et al, 2017.</a:t>
            </a:r>
          </a:p>
        </p:txBody>
      </p:sp>
      <p:sp>
        <p:nvSpPr>
          <p:cNvPr id="6" name="Rectangle 17">
            <a:extLst>
              <a:ext uri="{FF2B5EF4-FFF2-40B4-BE49-F238E27FC236}">
                <a16:creationId xmlns:a16="http://schemas.microsoft.com/office/drawing/2014/main" id="{3AA18D00-1C72-D84D-9631-D73F3B557115}"/>
              </a:ext>
            </a:extLst>
          </p:cNvPr>
          <p:cNvSpPr>
            <a:spLocks noGrp="1" noChangeArrowheads="1"/>
          </p:cNvSpPr>
          <p:nvPr>
            <p:ph idx="1" hasCustomPrompt="1"/>
          </p:nvPr>
        </p:nvSpPr>
        <p:spPr bwMode="auto">
          <a:xfrm>
            <a:off x="609600" y="1604929"/>
            <a:ext cx="10972800" cy="43735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815" indent="-342815">
              <a:buSzPct val="100000"/>
              <a:buFontTx/>
              <a:buBlip>
                <a:blip r:embed="rId2"/>
              </a:buBlip>
              <a:defRPr/>
            </a:lvl1pPr>
            <a:lvl2pPr marL="647538" indent="-304724">
              <a:buSzPct val="100000"/>
              <a:buFontTx/>
              <a:buBlip>
                <a:blip r:embed="rId3"/>
              </a:buBlip>
              <a:defRPr/>
            </a:lvl2pPr>
            <a:lvl3pPr>
              <a:buSzPct val="90000"/>
              <a:defRPr/>
            </a:lvl3pPr>
            <a:lvl4pPr marL="1371257" indent="-258302">
              <a:buSzPct val="100000"/>
              <a:buFontTx/>
              <a:buBlip>
                <a:blip r:embed="rId4"/>
              </a:buBlip>
              <a:defRPr/>
            </a:lvl4pPr>
            <a:lvl5pPr>
              <a:buSzPct val="10000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25785D92-8E9C-D24F-9ED8-194890326BA8}"/>
              </a:ext>
            </a:extLst>
          </p:cNvPr>
          <p:cNvCxnSpPr/>
          <p:nvPr/>
        </p:nvCxnSpPr>
        <p:spPr bwMode="auto">
          <a:xfrm>
            <a:off x="609600" y="887507"/>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
        <p:nvSpPr>
          <p:cNvPr id="8" name="Text Placeholder 18">
            <a:extLst>
              <a:ext uri="{FF2B5EF4-FFF2-40B4-BE49-F238E27FC236}">
                <a16:creationId xmlns:a16="http://schemas.microsoft.com/office/drawing/2014/main" id="{D53B7066-75CC-864A-9C64-40C84BC2DE46}"/>
              </a:ext>
            </a:extLst>
          </p:cNvPr>
          <p:cNvSpPr>
            <a:spLocks noGrp="1"/>
          </p:cNvSpPr>
          <p:nvPr>
            <p:ph type="body" sz="quarter" idx="13" hasCustomPrompt="1"/>
          </p:nvPr>
        </p:nvSpPr>
        <p:spPr>
          <a:xfrm>
            <a:off x="622013" y="869749"/>
            <a:ext cx="10974916" cy="482133"/>
          </a:xfrm>
        </p:spPr>
        <p:txBody>
          <a:bodyPr anchor="t" anchorCtr="0">
            <a:noAutofit/>
          </a:bodyPr>
          <a:lstStyle>
            <a:lvl1pPr marL="0" indent="0" algn="l">
              <a:spcBef>
                <a:spcPts val="0"/>
              </a:spcBef>
              <a:buNone/>
              <a:defRPr sz="2099" baseline="0"/>
            </a:lvl1pPr>
          </a:lstStyle>
          <a:p>
            <a:pPr lvl="0"/>
            <a:r>
              <a:rPr lang="en-US"/>
              <a:t>Click to edit slide subtitle</a:t>
            </a:r>
          </a:p>
        </p:txBody>
      </p:sp>
    </p:spTree>
    <p:extLst>
      <p:ext uri="{BB962C8B-B14F-4D97-AF65-F5344CB8AC3E}">
        <p14:creationId xmlns:p14="http://schemas.microsoft.com/office/powerpoint/2010/main" val="2582119179"/>
      </p:ext>
    </p:extLst>
  </p:cSld>
  <p:clrMapOvr>
    <a:masterClrMapping/>
  </p:clrMapOvr>
  <p:hf hdr="0" dt="0"/>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7" name="Footer Placeholder 6"/>
          <p:cNvSpPr>
            <a:spLocks noGrp="1"/>
          </p:cNvSpPr>
          <p:nvPr>
            <p:ph type="ftr" sz="quarter" idx="10"/>
          </p:nvPr>
        </p:nvSpPr>
        <p:spPr/>
        <p:txBody>
          <a:bodyPr/>
          <a:lstStyle/>
          <a:p>
            <a:endParaRPr lang="en-US" dirty="0"/>
          </a:p>
        </p:txBody>
      </p:sp>
      <p:sp>
        <p:nvSpPr>
          <p:cNvPr id="8" name="Slide Number Placeholder 7"/>
          <p:cNvSpPr>
            <a:spLocks noGrp="1"/>
          </p:cNvSpPr>
          <p:nvPr>
            <p:ph type="sldNum" sz="quarter" idx="11"/>
          </p:nvPr>
        </p:nvSpPr>
        <p:spPr/>
        <p:txBody>
          <a:bodyPr/>
          <a:lstStyle/>
          <a:p>
            <a:fld id="{45B47215-16D5-4E72-BB5C-B690CA30D202}" type="slidenum">
              <a:rPr lang="en-US" smtClean="0"/>
              <a:pPr/>
              <a:t>‹#›</a:t>
            </a:fld>
            <a:endParaRPr lang="en-US" dirty="0"/>
          </a:p>
        </p:txBody>
      </p:sp>
      <p:sp>
        <p:nvSpPr>
          <p:cNvPr id="9" name="Content Placeholder 8"/>
          <p:cNvSpPr>
            <a:spLocks noGrp="1"/>
          </p:cNvSpPr>
          <p:nvPr>
            <p:ph sz="quarter" idx="12"/>
          </p:nvPr>
        </p:nvSpPr>
        <p:spPr>
          <a:xfrm>
            <a:off x="536449" y="1331386"/>
            <a:ext cx="10988803" cy="46545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623305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80C6F-9453-88CB-45A0-6CD83DA3A6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3F5EB0-7634-4C1B-5DA6-2FD7DACFD3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8E26E3-7708-4C48-C6D4-6322539613D9}"/>
              </a:ext>
            </a:extLst>
          </p:cNvPr>
          <p:cNvSpPr>
            <a:spLocks noGrp="1"/>
          </p:cNvSpPr>
          <p:nvPr>
            <p:ph type="dt" sz="half" idx="10"/>
          </p:nvPr>
        </p:nvSpPr>
        <p:spPr/>
        <p:txBody>
          <a:bodyPr/>
          <a:lstStyle/>
          <a:p>
            <a:fld id="{010AAD13-ED98-46CF-9E84-DF4F9FF821AA}" type="datetimeFigureOut">
              <a:rPr lang="en-US" smtClean="0"/>
              <a:t>6/17/26</a:t>
            </a:fld>
            <a:endParaRPr lang="en-US"/>
          </a:p>
        </p:txBody>
      </p:sp>
      <p:sp>
        <p:nvSpPr>
          <p:cNvPr id="5" name="Footer Placeholder 4">
            <a:extLst>
              <a:ext uri="{FF2B5EF4-FFF2-40B4-BE49-F238E27FC236}">
                <a16:creationId xmlns:a16="http://schemas.microsoft.com/office/drawing/2014/main" id="{0D20C702-F90E-DC27-E477-41385087B4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F99C84-E262-77CF-50CA-123E33886381}"/>
              </a:ext>
            </a:extLst>
          </p:cNvPr>
          <p:cNvSpPr>
            <a:spLocks noGrp="1"/>
          </p:cNvSpPr>
          <p:nvPr>
            <p:ph type="sldNum" sz="quarter" idx="12"/>
          </p:nvPr>
        </p:nvSpPr>
        <p:spPr/>
        <p:txBody>
          <a:bodyPr/>
          <a:lstStyle/>
          <a:p>
            <a:fld id="{405755FE-37F8-475F-B993-E02DD55E4CBB}" type="slidenum">
              <a:rPr lang="en-US" smtClean="0"/>
              <a:t>‹#›</a:t>
            </a:fld>
            <a:endParaRPr lang="en-US"/>
          </a:p>
        </p:txBody>
      </p:sp>
    </p:spTree>
    <p:extLst>
      <p:ext uri="{BB962C8B-B14F-4D97-AF65-F5344CB8AC3E}">
        <p14:creationId xmlns:p14="http://schemas.microsoft.com/office/powerpoint/2010/main" val="3958071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Empt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2CD82B-A6E9-314C-9E52-D9D7F6398AB0}"/>
              </a:ext>
            </a:extLst>
          </p:cNvPr>
          <p:cNvPicPr>
            <a:picLocks noChangeAspect="1"/>
          </p:cNvPicPr>
          <p:nvPr userDrawn="1"/>
        </p:nvPicPr>
        <p:blipFill>
          <a:blip r:embed="rId2"/>
          <a:srcRect/>
          <a:stretch/>
        </p:blipFill>
        <p:spPr>
          <a:xfrm>
            <a:off x="6351" y="0"/>
            <a:ext cx="12179300" cy="6858000"/>
          </a:xfrm>
          <a:prstGeom prst="rect">
            <a:avLst/>
          </a:prstGeom>
        </p:spPr>
      </p:pic>
    </p:spTree>
    <p:extLst>
      <p:ext uri="{BB962C8B-B14F-4D97-AF65-F5344CB8AC3E}">
        <p14:creationId xmlns:p14="http://schemas.microsoft.com/office/powerpoint/2010/main" val="1454144404"/>
      </p:ext>
    </p:extLst>
  </p:cSld>
  <p:clrMapOvr>
    <a:masterClrMapping/>
  </p:clrMapOvr>
  <p:extLst>
    <p:ext uri="{DCECCB84-F9BA-43D5-87BE-67443E8EF086}">
      <p15:sldGuideLst xmlns:p15="http://schemas.microsoft.com/office/powerpoint/2012/main">
        <p15:guide id="1" orient="horz" pos="816">
          <p15:clr>
            <a:srgbClr val="FBAE40"/>
          </p15:clr>
        </p15:guide>
        <p15:guide id="2" pos="240">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8" name="Text Placeholder 9"/>
          <p:cNvSpPr>
            <a:spLocks noGrp="1"/>
          </p:cNvSpPr>
          <p:nvPr>
            <p:ph type="body" sz="quarter" idx="13"/>
          </p:nvPr>
        </p:nvSpPr>
        <p:spPr>
          <a:xfrm>
            <a:off x="457200" y="342900"/>
            <a:ext cx="9296400" cy="558800"/>
          </a:xfrm>
          <a:prstGeom prst="rect">
            <a:avLst/>
          </a:prstGeom>
        </p:spPr>
        <p:txBody>
          <a:bodyPr vert="horz" lIns="91430" tIns="45715" rIns="91430" bIns="45715"/>
          <a:lstStyle>
            <a:lvl1pPr marL="342865" indent="-342865" algn="l">
              <a:buNone/>
              <a:defRPr sz="3200">
                <a:solidFill>
                  <a:srgbClr val="8B0021"/>
                </a:solidFill>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213381937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E5EEE0-7397-4F29-A4B7-8F41F9443DF2}" type="datetimeFigureOut">
              <a:rPr lang="en-US" smtClean="0"/>
              <a:t>6/17/26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ABBD6B-9D8C-4529-80FD-4FC5068875F8}" type="slidenum">
              <a:rPr lang="en-US" smtClean="0"/>
              <a:t>‹#›</a:t>
            </a:fld>
            <a:endParaRPr lang="en-US"/>
          </a:p>
        </p:txBody>
      </p:sp>
    </p:spTree>
    <p:extLst>
      <p:ext uri="{BB962C8B-B14F-4D97-AF65-F5344CB8AC3E}">
        <p14:creationId xmlns:p14="http://schemas.microsoft.com/office/powerpoint/2010/main" val="21859864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2" descr="A picture containing vegetable&#10;&#10;Description automatically generated">
            <a:extLst>
              <a:ext uri="{FF2B5EF4-FFF2-40B4-BE49-F238E27FC236}">
                <a16:creationId xmlns:a16="http://schemas.microsoft.com/office/drawing/2014/main" id="{62DDE350-84F4-3E7A-5F62-EEF64C53165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2825" y="3667130"/>
            <a:ext cx="6096000" cy="3209925"/>
          </a:xfrm>
          <a:prstGeom prst="rect">
            <a:avLst/>
          </a:prstGeom>
        </p:spPr>
      </p:pic>
      <p:sp>
        <p:nvSpPr>
          <p:cNvPr id="10" name="Rectangle 54"/>
          <p:cNvSpPr>
            <a:spLocks noGrp="1" noChangeArrowheads="1"/>
          </p:cNvSpPr>
          <p:nvPr>
            <p:ph type="subTitle" idx="1"/>
          </p:nvPr>
        </p:nvSpPr>
        <p:spPr>
          <a:xfrm>
            <a:off x="609600" y="4041652"/>
            <a:ext cx="5181600" cy="1120775"/>
          </a:xfrm>
        </p:spPr>
        <p:txBody>
          <a:bodyPr/>
          <a:lstStyle>
            <a:lvl1pPr marL="0" indent="0">
              <a:lnSpc>
                <a:spcPct val="100000"/>
              </a:lnSpc>
              <a:buFont typeface="Wingdings" pitchFamily="2" charset="2"/>
              <a:buNone/>
              <a:defRPr sz="15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p:nvSpPr>
        <p:spPr>
          <a:xfrm>
            <a:off x="1" y="1620837"/>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9"/>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3000">
                <a:solidFill>
                  <a:srgbClr val="455560"/>
                </a:solidFill>
              </a:defRPr>
            </a:lvl1pPr>
          </a:lstStyle>
          <a:p>
            <a:r>
              <a:rPr lang="en-US"/>
              <a:t>Click to edit Master title style</a:t>
            </a:r>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1" y="1620837"/>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91" y="1620839"/>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1" name="Picture 10" descr="Icon&#10;&#10;Description automatically generated">
            <a:extLst>
              <a:ext uri="{FF2B5EF4-FFF2-40B4-BE49-F238E27FC236}">
                <a16:creationId xmlns:a16="http://schemas.microsoft.com/office/drawing/2014/main" id="{D2C404A3-49E3-6AE3-6316-79D1DE70A53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23345" y="239714"/>
            <a:ext cx="2020824" cy="699807"/>
          </a:xfrm>
          <a:prstGeom prst="rect">
            <a:avLst/>
          </a:prstGeom>
        </p:spPr>
      </p:pic>
    </p:spTree>
    <p:extLst>
      <p:ext uri="{BB962C8B-B14F-4D97-AF65-F5344CB8AC3E}">
        <p14:creationId xmlns:p14="http://schemas.microsoft.com/office/powerpoint/2010/main" val="861387693"/>
      </p:ext>
    </p:extLst>
  </p:cSld>
  <p:clrMapOvr>
    <a:masterClrMapping/>
  </p:clrMapOvr>
  <p:extLst>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31"/>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8" y="1513047"/>
            <a:ext cx="10877529" cy="46506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174822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31"/>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8" y="1513047"/>
            <a:ext cx="10877529" cy="46506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58541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374304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3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1"/>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631305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60" y="238131"/>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9" cy="4678739"/>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3" y="1510732"/>
            <a:ext cx="5229571" cy="4679463"/>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379606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60" y="238131"/>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9" cy="4678739"/>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3" y="1510732"/>
            <a:ext cx="5229571" cy="4679463"/>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861077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3" y="1510731"/>
            <a:ext cx="5229571" cy="4665747"/>
          </a:xfrm>
          <a:prstGeom prst="rect">
            <a:avLst/>
          </a:prstGeom>
        </p:spPr>
        <p:txBody>
          <a:bodyPr/>
          <a:lstStyle>
            <a:lvl1pPr>
              <a:defRPr sz="2100"/>
            </a:lvl1pPr>
            <a:lvl2pPr>
              <a:defRPr sz="1800"/>
            </a:lvl2pPr>
            <a:lvl3pPr>
              <a:defRPr sz="1650"/>
            </a:lvl3pPr>
            <a:lvl4pPr>
              <a:defRPr sz="1500"/>
            </a:lvl4pPr>
            <a:lvl5pPr>
              <a:defRPr sz="1350"/>
            </a:lvl5pPr>
            <a:lvl6pPr>
              <a:defRPr sz="1350"/>
            </a:lvl6pPr>
            <a:lvl7pPr>
              <a:defRPr sz="1350"/>
            </a:lvl7pPr>
            <a:lvl8pPr>
              <a:defRPr sz="1350"/>
            </a:lvl8pPr>
            <a:lvl9pPr>
              <a:defRPr sz="1350"/>
            </a:lvl9pPr>
          </a:lstStyle>
          <a:p>
            <a:pPr lvl="0"/>
            <a:r>
              <a:rPr lang="en-US"/>
              <a:t>Edit Master text styles</a:t>
            </a:r>
          </a:p>
        </p:txBody>
      </p:sp>
      <p:sp>
        <p:nvSpPr>
          <p:cNvPr id="10" name="Title 1"/>
          <p:cNvSpPr>
            <a:spLocks noGrp="1"/>
          </p:cNvSpPr>
          <p:nvPr>
            <p:ph type="title"/>
          </p:nvPr>
        </p:nvSpPr>
        <p:spPr>
          <a:xfrm>
            <a:off x="609759" y="238131"/>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9" cy="4678739"/>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290552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3" y="1510731"/>
            <a:ext cx="5229571" cy="4665747"/>
          </a:xfrm>
          <a:prstGeom prst="rect">
            <a:avLst/>
          </a:prstGeom>
        </p:spPr>
        <p:txBody>
          <a:bodyPr/>
          <a:lstStyle>
            <a:lvl1pPr>
              <a:defRPr sz="2100"/>
            </a:lvl1pPr>
            <a:lvl2pPr>
              <a:defRPr sz="1800"/>
            </a:lvl2pPr>
            <a:lvl3pPr>
              <a:defRPr sz="1650"/>
            </a:lvl3pPr>
            <a:lvl4pPr>
              <a:defRPr sz="1500"/>
            </a:lvl4pPr>
            <a:lvl5pPr>
              <a:defRPr sz="1350"/>
            </a:lvl5pPr>
            <a:lvl6pPr>
              <a:defRPr sz="1350"/>
            </a:lvl6pPr>
            <a:lvl7pPr>
              <a:defRPr sz="1350"/>
            </a:lvl7pPr>
            <a:lvl8pPr>
              <a:defRPr sz="1350"/>
            </a:lvl8pPr>
            <a:lvl9pPr>
              <a:defRPr sz="1350"/>
            </a:lvl9pPr>
          </a:lstStyle>
          <a:p>
            <a:pPr lvl="0"/>
            <a:r>
              <a:rPr lang="en-US"/>
              <a:t>Edit Master text styles</a:t>
            </a:r>
          </a:p>
        </p:txBody>
      </p:sp>
      <p:sp>
        <p:nvSpPr>
          <p:cNvPr id="10" name="Title 1"/>
          <p:cNvSpPr>
            <a:spLocks noGrp="1"/>
          </p:cNvSpPr>
          <p:nvPr>
            <p:ph type="title"/>
          </p:nvPr>
        </p:nvSpPr>
        <p:spPr>
          <a:xfrm>
            <a:off x="609759" y="238131"/>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9" cy="4678739"/>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453811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62" y="238131"/>
            <a:ext cx="11141055" cy="1103313"/>
          </a:xfrm>
          <a:prstGeom prst="rect">
            <a:avLst/>
          </a:prstGeom>
        </p:spPr>
        <p:txBody>
          <a:bodyPr/>
          <a:lstStyle/>
          <a:p>
            <a:r>
              <a:rPr lang="en-US"/>
              <a:t>Click to edit Master title style</a:t>
            </a:r>
          </a:p>
        </p:txBody>
      </p:sp>
      <p:pic>
        <p:nvPicPr>
          <p:cNvPr id="3" name="Picture 2">
            <a:extLst>
              <a:ext uri="{FF2B5EF4-FFF2-40B4-BE49-F238E27FC236}">
                <a16:creationId xmlns:a16="http://schemas.microsoft.com/office/drawing/2014/main" id="{167A1008-95A4-F69D-37E3-26CDAABE5FCD}"/>
              </a:ext>
            </a:extLst>
          </p:cNvPr>
          <p:cNvPicPr>
            <a:picLocks noChangeAspect="1"/>
          </p:cNvPicPr>
          <p:nvPr userDrawn="1"/>
        </p:nvPicPr>
        <p:blipFill>
          <a:blip r:embed="rId2"/>
          <a:stretch>
            <a:fillRect/>
          </a:stretch>
        </p:blipFill>
        <p:spPr>
          <a:xfrm>
            <a:off x="304800" y="6053637"/>
            <a:ext cx="2071627" cy="760619"/>
          </a:xfrm>
          <a:prstGeom prst="rect">
            <a:avLst/>
          </a:prstGeom>
        </p:spPr>
      </p:pic>
    </p:spTree>
    <p:extLst>
      <p:ext uri="{BB962C8B-B14F-4D97-AF65-F5344CB8AC3E}">
        <p14:creationId xmlns:p14="http://schemas.microsoft.com/office/powerpoint/2010/main" val="171514177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62" y="238131"/>
            <a:ext cx="11141055" cy="1103313"/>
          </a:xfrm>
          <a:prstGeom prst="rect">
            <a:avLst/>
          </a:prstGeom>
        </p:spPr>
        <p:txBody>
          <a:bodyPr/>
          <a:lstStyle/>
          <a:p>
            <a:r>
              <a:rPr lang="en-US"/>
              <a:t>Click to edit Master title style</a:t>
            </a:r>
          </a:p>
        </p:txBody>
      </p:sp>
      <p:pic>
        <p:nvPicPr>
          <p:cNvPr id="6" name="Picture 5">
            <a:extLst>
              <a:ext uri="{FF2B5EF4-FFF2-40B4-BE49-F238E27FC236}">
                <a16:creationId xmlns:a16="http://schemas.microsoft.com/office/drawing/2014/main" id="{736A6EA6-BABA-8712-3415-B948C2EB7FDB}"/>
              </a:ext>
            </a:extLst>
          </p:cNvPr>
          <p:cNvPicPr>
            <a:picLocks noChangeAspect="1"/>
          </p:cNvPicPr>
          <p:nvPr userDrawn="1"/>
        </p:nvPicPr>
        <p:blipFill>
          <a:blip r:embed="rId2"/>
          <a:stretch>
            <a:fillRect/>
          </a:stretch>
        </p:blipFill>
        <p:spPr>
          <a:xfrm>
            <a:off x="304800" y="6053637"/>
            <a:ext cx="2071627" cy="760619"/>
          </a:xfrm>
          <a:prstGeom prst="rect">
            <a:avLst/>
          </a:prstGeom>
        </p:spPr>
      </p:pic>
    </p:spTree>
    <p:extLst>
      <p:ext uri="{BB962C8B-B14F-4D97-AF65-F5344CB8AC3E}">
        <p14:creationId xmlns:p14="http://schemas.microsoft.com/office/powerpoint/2010/main" val="271029371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A4599D-1FBA-7119-A849-BB79B5D24542}"/>
              </a:ext>
            </a:extLst>
          </p:cNvPr>
          <p:cNvPicPr>
            <a:picLocks noChangeAspect="1"/>
          </p:cNvPicPr>
          <p:nvPr userDrawn="1"/>
        </p:nvPicPr>
        <p:blipFill>
          <a:blip r:embed="rId2"/>
          <a:stretch>
            <a:fillRect/>
          </a:stretch>
        </p:blipFill>
        <p:spPr>
          <a:xfrm>
            <a:off x="304800" y="6053637"/>
            <a:ext cx="2071627" cy="760619"/>
          </a:xfrm>
          <a:prstGeom prst="rect">
            <a:avLst/>
          </a:prstGeom>
        </p:spPr>
      </p:pic>
    </p:spTree>
    <p:extLst>
      <p:ext uri="{BB962C8B-B14F-4D97-AF65-F5344CB8AC3E}">
        <p14:creationId xmlns:p14="http://schemas.microsoft.com/office/powerpoint/2010/main" val="301450155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428CAE-10D3-D47D-FE62-5214A246D426}"/>
              </a:ext>
            </a:extLst>
          </p:cNvPr>
          <p:cNvPicPr>
            <a:picLocks noChangeAspect="1"/>
          </p:cNvPicPr>
          <p:nvPr userDrawn="1"/>
        </p:nvPicPr>
        <p:blipFill>
          <a:blip r:embed="rId2"/>
          <a:stretch>
            <a:fillRect/>
          </a:stretch>
        </p:blipFill>
        <p:spPr>
          <a:xfrm>
            <a:off x="304800" y="6053637"/>
            <a:ext cx="2071627" cy="760619"/>
          </a:xfrm>
          <a:prstGeom prst="rect">
            <a:avLst/>
          </a:prstGeom>
        </p:spPr>
      </p:pic>
    </p:spTree>
    <p:extLst>
      <p:ext uri="{BB962C8B-B14F-4D97-AF65-F5344CB8AC3E}">
        <p14:creationId xmlns:p14="http://schemas.microsoft.com/office/powerpoint/2010/main" val="79877894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3DD1DBC1-47DC-4810-B88C-6E04405379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34667" y="5556669"/>
            <a:ext cx="3154680" cy="1092459"/>
          </a:xfrm>
          <a:prstGeom prst="rect">
            <a:avLst/>
          </a:prstGeom>
        </p:spPr>
      </p:pic>
      <p:sp>
        <p:nvSpPr>
          <p:cNvPr id="2" name="Title 1"/>
          <p:cNvSpPr>
            <a:spLocks noGrp="1"/>
          </p:cNvSpPr>
          <p:nvPr>
            <p:ph type="title"/>
          </p:nvPr>
        </p:nvSpPr>
        <p:spPr>
          <a:xfrm>
            <a:off x="514484" y="239716"/>
            <a:ext cx="11244016" cy="1674813"/>
          </a:xfrm>
          <a:prstGeom prst="rect">
            <a:avLst/>
          </a:prstGeom>
        </p:spPr>
        <p:txBody>
          <a:bodyPr/>
          <a:lstStyle>
            <a:lvl1pPr algn="ctr">
              <a:defRPr sz="2925">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80"/>
            <a:ext cx="10872444" cy="2605717"/>
          </a:xfrm>
          <a:prstGeom prst="rect">
            <a:avLst/>
          </a:prstGeom>
        </p:spPr>
        <p:txBody>
          <a:bodyPr/>
          <a:lstStyle>
            <a:lvl1pPr marL="0" indent="0">
              <a:buFontTx/>
              <a:buNone/>
              <a:defRPr sz="15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29"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3" y="4856677"/>
            <a:ext cx="11283951" cy="1155939"/>
          </a:xfrm>
          <a:prstGeom prst="rect">
            <a:avLst/>
          </a:prstGeom>
        </p:spPr>
        <p:txBody>
          <a:bodyPr/>
          <a:lstStyle>
            <a:lvl1pPr>
              <a:buFontTx/>
              <a:buNone/>
              <a:defRPr sz="1800" b="1">
                <a:solidFill>
                  <a:srgbClr val="E1471D"/>
                </a:solidFill>
              </a:defRPr>
            </a:lvl1pPr>
            <a:lvl2pPr>
              <a:buFontTx/>
              <a:buNone/>
              <a:defRPr sz="1800"/>
            </a:lvl2pPr>
            <a:lvl3pPr>
              <a:buFontTx/>
              <a:buNone/>
              <a:defRPr sz="1800"/>
            </a:lvl3pPr>
            <a:lvl4pPr>
              <a:buFontTx/>
              <a:buNone/>
              <a:defRPr sz="1800"/>
            </a:lvl4pPr>
            <a:lvl5pPr>
              <a:buFontTx/>
              <a:buNone/>
              <a:defRPr sz="18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1"/>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50047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867822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7" name="Footer Placeholder 6"/>
          <p:cNvSpPr>
            <a:spLocks noGrp="1"/>
          </p:cNvSpPr>
          <p:nvPr>
            <p:ph type="ftr" sz="quarter" idx="10"/>
          </p:nvPr>
        </p:nvSpPr>
        <p:spPr/>
        <p:txBody>
          <a:bodyPr/>
          <a:lstStyle/>
          <a:p>
            <a:endParaRPr lang="en-US"/>
          </a:p>
        </p:txBody>
      </p:sp>
      <p:sp>
        <p:nvSpPr>
          <p:cNvPr id="8" name="Slide Number Placeholder 7"/>
          <p:cNvSpPr>
            <a:spLocks noGrp="1"/>
          </p:cNvSpPr>
          <p:nvPr>
            <p:ph type="sldNum" sz="quarter" idx="11"/>
          </p:nvPr>
        </p:nvSpPr>
        <p:spPr/>
        <p:txBody>
          <a:bodyPr/>
          <a:lstStyle/>
          <a:p>
            <a:fld id="{45B47215-16D5-4E72-BB5C-B690CA30D202}" type="slidenum">
              <a:rPr lang="en-US" smtClean="0"/>
              <a:pPr/>
              <a:t>‹#›</a:t>
            </a:fld>
            <a:endParaRPr lang="en-US"/>
          </a:p>
        </p:txBody>
      </p:sp>
      <p:sp>
        <p:nvSpPr>
          <p:cNvPr id="9" name="Content Placeholder 8"/>
          <p:cNvSpPr>
            <a:spLocks noGrp="1"/>
          </p:cNvSpPr>
          <p:nvPr>
            <p:ph sz="quarter" idx="12"/>
          </p:nvPr>
        </p:nvSpPr>
        <p:spPr>
          <a:xfrm>
            <a:off x="536448" y="1331384"/>
            <a:ext cx="10988803" cy="46545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322259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le and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p>
            <a:endParaRPr lang="en-US"/>
          </a:p>
        </p:txBody>
      </p:sp>
      <p:sp>
        <p:nvSpPr>
          <p:cNvPr id="8" name="Slide Number Placeholder 7"/>
          <p:cNvSpPr>
            <a:spLocks noGrp="1"/>
          </p:cNvSpPr>
          <p:nvPr>
            <p:ph type="sldNum" sz="quarter" idx="11"/>
          </p:nvPr>
        </p:nvSpPr>
        <p:spPr/>
        <p:txBody>
          <a:bodyPr/>
          <a:lstStyle/>
          <a:p>
            <a:fld id="{45B47215-16D5-4E72-BB5C-B690CA30D202}" type="slidenum">
              <a:rPr lang="en-US" smtClean="0"/>
              <a:pPr/>
              <a:t>‹#›</a:t>
            </a:fld>
            <a:endParaRPr lang="en-US"/>
          </a:p>
        </p:txBody>
      </p:sp>
      <p:sp>
        <p:nvSpPr>
          <p:cNvPr id="5" name="Text Placeholder 4"/>
          <p:cNvSpPr>
            <a:spLocks noGrp="1"/>
          </p:cNvSpPr>
          <p:nvPr>
            <p:ph type="body" sz="quarter" idx="12"/>
          </p:nvPr>
        </p:nvSpPr>
        <p:spPr>
          <a:xfrm>
            <a:off x="550936" y="762000"/>
            <a:ext cx="10481733" cy="254000"/>
          </a:xfrm>
        </p:spPr>
        <p:txBody>
          <a:bodyPr lIns="0" rIns="0" anchor="ctr">
            <a:noAutofit/>
          </a:bodyPr>
          <a:lstStyle>
            <a:lvl1pPr marL="0" indent="0">
              <a:buNone/>
              <a:defRPr sz="1867">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278712275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209211" cy="6867144"/>
          </a:xfrm>
          <a:prstGeom prst="rect">
            <a:avLst/>
          </a:prstGeom>
        </p:spPr>
      </p:pic>
      <p:sp>
        <p:nvSpPr>
          <p:cNvPr id="14" name="Footer Placeholder 13"/>
          <p:cNvSpPr>
            <a:spLocks noGrp="1"/>
          </p:cNvSpPr>
          <p:nvPr userDrawn="1">
            <p:ph type="ftr" sz="quarter" idx="10"/>
          </p:nvPr>
        </p:nvSpPr>
        <p:spPr/>
        <p:txBody>
          <a:bodyPr/>
          <a:lstStyle/>
          <a:p>
            <a:endParaRPr lang="en-US"/>
          </a:p>
        </p:txBody>
      </p:sp>
      <p:sp>
        <p:nvSpPr>
          <p:cNvPr id="15" name="Slide Number Placeholder 14"/>
          <p:cNvSpPr>
            <a:spLocks noGrp="1"/>
          </p:cNvSpPr>
          <p:nvPr userDrawn="1">
            <p:ph type="sldNum" sz="quarter" idx="11"/>
          </p:nvPr>
        </p:nvSpPr>
        <p:spPr/>
        <p:txBody>
          <a:bodyPr/>
          <a:lstStyle/>
          <a:p>
            <a:fld id="{45B47215-16D5-4E72-BB5C-B690CA30D202}" type="slidenum">
              <a:rPr lang="en-US" smtClean="0"/>
              <a:pPr/>
              <a:t>‹#›</a:t>
            </a:fld>
            <a:endParaRPr lang="en-US"/>
          </a:p>
        </p:txBody>
      </p:sp>
      <p:sp>
        <p:nvSpPr>
          <p:cNvPr id="2" name="Title 1"/>
          <p:cNvSpPr>
            <a:spLocks noGrp="1"/>
          </p:cNvSpPr>
          <p:nvPr userDrawn="1">
            <p:ph type="ctrTitle"/>
          </p:nvPr>
        </p:nvSpPr>
        <p:spPr>
          <a:xfrm>
            <a:off x="757381" y="2481739"/>
            <a:ext cx="10878707" cy="731520"/>
          </a:xfrm>
        </p:spPr>
        <p:txBody>
          <a:bodyPr>
            <a:normAutofit/>
          </a:bodyPr>
          <a:lstStyle>
            <a:lvl1pPr>
              <a:defRPr sz="4267"/>
            </a:lvl1pPr>
          </a:lstStyle>
          <a:p>
            <a:r>
              <a:rPr lang="en-US"/>
              <a:t>Click to edit Master title style</a:t>
            </a:r>
          </a:p>
        </p:txBody>
      </p:sp>
      <p:sp>
        <p:nvSpPr>
          <p:cNvPr id="3" name="Subtitle 2"/>
          <p:cNvSpPr>
            <a:spLocks noGrp="1"/>
          </p:cNvSpPr>
          <p:nvPr userDrawn="1">
            <p:ph type="subTitle" idx="1"/>
          </p:nvPr>
        </p:nvSpPr>
        <p:spPr>
          <a:xfrm>
            <a:off x="757381" y="3377851"/>
            <a:ext cx="10878707" cy="301752"/>
          </a:xfrm>
        </p:spPr>
        <p:txBody>
          <a:bodyPr lIns="0" rIns="0">
            <a:normAutofit/>
          </a:bodyPr>
          <a:lstStyle>
            <a:lvl1pPr marL="0" indent="0" algn="l">
              <a:buNone/>
              <a:defRPr sz="1467">
                <a:solidFill>
                  <a:srgbClr val="5D686B"/>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17" name="Text Placeholder 16"/>
          <p:cNvSpPr>
            <a:spLocks noGrp="1"/>
          </p:cNvSpPr>
          <p:nvPr userDrawn="1">
            <p:ph type="body" sz="quarter" idx="12"/>
          </p:nvPr>
        </p:nvSpPr>
        <p:spPr>
          <a:xfrm>
            <a:off x="757381" y="3771043"/>
            <a:ext cx="10878707" cy="960120"/>
          </a:xfrm>
        </p:spPr>
        <p:txBody>
          <a:bodyPr lIns="0" rIns="0" anchor="ctr">
            <a:normAutofit/>
          </a:bodyPr>
          <a:lstStyle>
            <a:lvl1pPr marL="0" indent="0">
              <a:buNone/>
              <a:defRPr sz="1600">
                <a:solidFill>
                  <a:srgbClr val="5D686B"/>
                </a:solidFill>
              </a:defRPr>
            </a:lvl1pPr>
          </a:lstStyle>
          <a:p>
            <a:pPr lvl="0"/>
            <a:r>
              <a:rPr lang="en-US"/>
              <a:t>Click to edit Master text styles</a:t>
            </a:r>
          </a:p>
        </p:txBody>
      </p:sp>
    </p:spTree>
    <p:extLst>
      <p:ext uri="{BB962C8B-B14F-4D97-AF65-F5344CB8AC3E}">
        <p14:creationId xmlns:p14="http://schemas.microsoft.com/office/powerpoint/2010/main" val="35793903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52451" y="1331912"/>
            <a:ext cx="5384800" cy="4654551"/>
          </a:xfrm>
        </p:spPr>
        <p:txBody>
          <a:bodyPr>
            <a:normAutofit/>
          </a:bodyPr>
          <a:lstStyle>
            <a:lvl1pPr>
              <a:buClr>
                <a:srgbClr val="66CC00"/>
              </a:buClr>
              <a:defRPr sz="2133"/>
            </a:lvl1pPr>
            <a:lvl2pPr>
              <a:defRPr sz="1867"/>
            </a:lvl2pPr>
            <a:lvl3pPr>
              <a:defRPr sz="1600"/>
            </a:lvl3pPr>
            <a:lvl4pPr>
              <a:defRPr sz="1467"/>
            </a:lvl4pPr>
            <a:lvl5pPr>
              <a:defRPr sz="1467"/>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0" y="1331912"/>
            <a:ext cx="5388864" cy="4654551"/>
          </a:xfrm>
        </p:spPr>
        <p:txBody>
          <a:bodyPr>
            <a:normAutofit/>
          </a:bodyPr>
          <a:lstStyle>
            <a:lvl1pPr>
              <a:defRPr sz="2133"/>
            </a:lvl1pPr>
            <a:lvl2pPr>
              <a:defRPr sz="1867"/>
            </a:lvl2pPr>
            <a:lvl3pPr>
              <a:defRPr sz="1600"/>
            </a:lvl3pPr>
            <a:lvl4pPr>
              <a:defRPr sz="1467"/>
            </a:lvl4pPr>
            <a:lvl5pPr>
              <a:defRPr sz="1467"/>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0"/>
          </p:nvPr>
        </p:nvSpPr>
        <p:spPr/>
        <p:txBody>
          <a:bodyPr/>
          <a:lstStyle/>
          <a:p>
            <a:endParaRPr lang="en-US"/>
          </a:p>
        </p:txBody>
      </p:sp>
      <p:sp>
        <p:nvSpPr>
          <p:cNvPr id="9" name="Slide Number Placeholder 8"/>
          <p:cNvSpPr>
            <a:spLocks noGrp="1"/>
          </p:cNvSpPr>
          <p:nvPr>
            <p:ph type="sldNum" sz="quarter" idx="11"/>
          </p:nvPr>
        </p:nvSpPr>
        <p:spPr/>
        <p:txBody>
          <a:bodyPr/>
          <a:lstStyle/>
          <a:p>
            <a:fld id="{45B47215-16D5-4E72-BB5C-B690CA30D202}" type="slidenum">
              <a:rPr lang="en-US" smtClean="0"/>
              <a:pPr/>
              <a:t>‹#›</a:t>
            </a:fld>
            <a:endParaRPr lang="en-US"/>
          </a:p>
        </p:txBody>
      </p:sp>
    </p:spTree>
    <p:extLst>
      <p:ext uri="{BB962C8B-B14F-4D97-AF65-F5344CB8AC3E}">
        <p14:creationId xmlns:p14="http://schemas.microsoft.com/office/powerpoint/2010/main" val="26864709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36448" y="1331913"/>
            <a:ext cx="5386917" cy="639763"/>
          </a:xfrm>
        </p:spPr>
        <p:txBody>
          <a:bodyPr lIns="0" rIns="0" anchor="b"/>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536448" y="1971675"/>
            <a:ext cx="5386917" cy="3951288"/>
          </a:xfrm>
        </p:spPr>
        <p:txBody>
          <a:bodyPr>
            <a:normAutofit/>
          </a:bodyPr>
          <a:lstStyle>
            <a:lvl1pPr>
              <a:defRPr sz="2133"/>
            </a:lvl1pPr>
            <a:lvl2pPr>
              <a:defRPr sz="1867"/>
            </a:lvl2pPr>
            <a:lvl3pPr>
              <a:defRPr sz="1600"/>
            </a:lvl3pPr>
            <a:lvl4pPr>
              <a:defRPr sz="1467"/>
            </a:lvl4pPr>
            <a:lvl5pPr>
              <a:defRPr sz="14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96000" y="1331913"/>
            <a:ext cx="5388864" cy="639763"/>
          </a:xfrm>
        </p:spPr>
        <p:txBody>
          <a:bodyPr lIns="0" rIns="0" anchor="b"/>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096000" y="1971675"/>
            <a:ext cx="5388864" cy="3951288"/>
          </a:xfrm>
        </p:spPr>
        <p:txBody>
          <a:bodyPr>
            <a:normAutofit/>
          </a:bodyPr>
          <a:lstStyle>
            <a:lvl1pPr>
              <a:defRPr sz="2133"/>
            </a:lvl1pPr>
            <a:lvl2pPr>
              <a:defRPr sz="1867"/>
            </a:lvl2pPr>
            <a:lvl3pPr>
              <a:defRPr sz="1600"/>
            </a:lvl3pPr>
            <a:lvl4pPr>
              <a:defRPr sz="1467"/>
            </a:lvl4pPr>
            <a:lvl5pPr>
              <a:defRPr sz="14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9"/>
          <p:cNvSpPr>
            <a:spLocks noGrp="1"/>
          </p:cNvSpPr>
          <p:nvPr>
            <p:ph type="ftr" sz="quarter" idx="10"/>
          </p:nvPr>
        </p:nvSpPr>
        <p:spPr/>
        <p:txBody>
          <a:bodyPr/>
          <a:lstStyle/>
          <a:p>
            <a:endParaRPr lang="en-US"/>
          </a:p>
        </p:txBody>
      </p:sp>
      <p:sp>
        <p:nvSpPr>
          <p:cNvPr id="11" name="Slide Number Placeholder 10"/>
          <p:cNvSpPr>
            <a:spLocks noGrp="1"/>
          </p:cNvSpPr>
          <p:nvPr>
            <p:ph type="sldNum" sz="quarter" idx="11"/>
          </p:nvPr>
        </p:nvSpPr>
        <p:spPr/>
        <p:txBody>
          <a:bodyPr/>
          <a:lstStyle/>
          <a:p>
            <a:fld id="{45B47215-16D5-4E72-BB5C-B690CA30D202}" type="slidenum">
              <a:rPr lang="en-US" smtClean="0"/>
              <a:pPr/>
              <a:t>‹#›</a:t>
            </a:fld>
            <a:endParaRPr lang="en-US"/>
          </a:p>
        </p:txBody>
      </p:sp>
    </p:spTree>
    <p:extLst>
      <p:ext uri="{BB962C8B-B14F-4D97-AF65-F5344CB8AC3E}">
        <p14:creationId xmlns:p14="http://schemas.microsoft.com/office/powerpoint/2010/main" val="389274061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0"/>
          </p:nvPr>
        </p:nvSpPr>
        <p:spPr/>
        <p:txBody>
          <a:bodyPr/>
          <a:lstStyle/>
          <a:p>
            <a:endParaRPr lang="en-US"/>
          </a:p>
        </p:txBody>
      </p:sp>
      <p:sp>
        <p:nvSpPr>
          <p:cNvPr id="7" name="Slide Number Placeholder 6"/>
          <p:cNvSpPr>
            <a:spLocks noGrp="1"/>
          </p:cNvSpPr>
          <p:nvPr>
            <p:ph type="sldNum" sz="quarter" idx="11"/>
          </p:nvPr>
        </p:nvSpPr>
        <p:spPr/>
        <p:txBody>
          <a:bodyPr/>
          <a:lstStyle/>
          <a:p>
            <a:fld id="{45B47215-16D5-4E72-BB5C-B690CA30D202}" type="slidenum">
              <a:rPr lang="en-US" smtClean="0"/>
              <a:pPr/>
              <a:t>‹#›</a:t>
            </a:fld>
            <a:endParaRPr lang="en-US"/>
          </a:p>
        </p:txBody>
      </p:sp>
    </p:spTree>
    <p:extLst>
      <p:ext uri="{BB962C8B-B14F-4D97-AF65-F5344CB8AC3E}">
        <p14:creationId xmlns:p14="http://schemas.microsoft.com/office/powerpoint/2010/main" val="120042472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Sample 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Sample Table</a:t>
            </a:r>
          </a:p>
        </p:txBody>
      </p:sp>
      <p:sp>
        <p:nvSpPr>
          <p:cNvPr id="6" name="Footer Placeholder 5"/>
          <p:cNvSpPr>
            <a:spLocks noGrp="1"/>
          </p:cNvSpPr>
          <p:nvPr>
            <p:ph type="ftr" sz="quarter" idx="10"/>
          </p:nvPr>
        </p:nvSpPr>
        <p:spPr/>
        <p:txBody>
          <a:bodyPr/>
          <a:lstStyle/>
          <a:p>
            <a:endParaRPr lang="en-US"/>
          </a:p>
        </p:txBody>
      </p:sp>
      <p:sp>
        <p:nvSpPr>
          <p:cNvPr id="7" name="Slide Number Placeholder 6"/>
          <p:cNvSpPr>
            <a:spLocks noGrp="1"/>
          </p:cNvSpPr>
          <p:nvPr>
            <p:ph type="sldNum" sz="quarter" idx="11"/>
          </p:nvPr>
        </p:nvSpPr>
        <p:spPr/>
        <p:txBody>
          <a:bodyPr/>
          <a:lstStyle/>
          <a:p>
            <a:fld id="{45B47215-16D5-4E72-BB5C-B690CA30D202}" type="slidenum">
              <a:rPr lang="en-US" smtClean="0"/>
              <a:pPr/>
              <a:t>‹#›</a:t>
            </a:fld>
            <a:endParaRPr lang="en-US"/>
          </a:p>
        </p:txBody>
      </p:sp>
      <p:graphicFrame>
        <p:nvGraphicFramePr>
          <p:cNvPr id="5" name="object 300"/>
          <p:cNvGraphicFramePr>
            <a:graphicFrameLocks noGrp="1"/>
          </p:cNvGraphicFramePr>
          <p:nvPr userDrawn="1">
            <p:extLst>
              <p:ext uri="{D42A27DB-BD31-4B8C-83A1-F6EECF244321}">
                <p14:modId xmlns:p14="http://schemas.microsoft.com/office/powerpoint/2010/main" val="4272449406"/>
              </p:ext>
            </p:extLst>
          </p:nvPr>
        </p:nvGraphicFramePr>
        <p:xfrm>
          <a:off x="893505" y="1250187"/>
          <a:ext cx="9876367" cy="4541520"/>
        </p:xfrm>
        <a:graphic>
          <a:graphicData uri="http://schemas.openxmlformats.org/drawingml/2006/table">
            <a:tbl>
              <a:tblPr firstRow="1" bandRow="1"/>
              <a:tblGrid>
                <a:gridCol w="2782215">
                  <a:extLst>
                    <a:ext uri="{9D8B030D-6E8A-4147-A177-3AD203B41FA5}">
                      <a16:colId xmlns:a16="http://schemas.microsoft.com/office/drawing/2014/main" val="20000"/>
                    </a:ext>
                  </a:extLst>
                </a:gridCol>
                <a:gridCol w="1671275">
                  <a:extLst>
                    <a:ext uri="{9D8B030D-6E8A-4147-A177-3AD203B41FA5}">
                      <a16:colId xmlns:a16="http://schemas.microsoft.com/office/drawing/2014/main" val="20001"/>
                    </a:ext>
                  </a:extLst>
                </a:gridCol>
                <a:gridCol w="1788145">
                  <a:extLst>
                    <a:ext uri="{9D8B030D-6E8A-4147-A177-3AD203B41FA5}">
                      <a16:colId xmlns:a16="http://schemas.microsoft.com/office/drawing/2014/main" val="20002"/>
                    </a:ext>
                  </a:extLst>
                </a:gridCol>
                <a:gridCol w="1750163">
                  <a:extLst>
                    <a:ext uri="{9D8B030D-6E8A-4147-A177-3AD203B41FA5}">
                      <a16:colId xmlns:a16="http://schemas.microsoft.com/office/drawing/2014/main" val="20003"/>
                    </a:ext>
                  </a:extLst>
                </a:gridCol>
                <a:gridCol w="1884569">
                  <a:extLst>
                    <a:ext uri="{9D8B030D-6E8A-4147-A177-3AD203B41FA5}">
                      <a16:colId xmlns:a16="http://schemas.microsoft.com/office/drawing/2014/main" val="20004"/>
                    </a:ext>
                  </a:extLst>
                </a:gridCol>
              </a:tblGrid>
              <a:tr h="579120">
                <a:tc gridSpan="5">
                  <a:txBody>
                    <a:bodyPr/>
                    <a:lstStyle/>
                    <a:p>
                      <a:pPr marL="12700" marR="5080" lvl="0" indent="0" algn="l" defTabSz="914400" rtl="0" eaLnBrk="1" fontAlgn="auto" latinLnBrk="0" hangingPunct="1">
                        <a:lnSpc>
                          <a:spcPct val="90000"/>
                        </a:lnSpc>
                        <a:spcBef>
                          <a:spcPts val="675"/>
                        </a:spcBef>
                        <a:spcAft>
                          <a:spcPts val="0"/>
                        </a:spcAft>
                        <a:buClrTx/>
                        <a:buSzTx/>
                        <a:buFontTx/>
                        <a:buNone/>
                        <a:tabLst/>
                        <a:defRPr/>
                      </a:pPr>
                      <a:r>
                        <a:rPr kumimoji="0" lang="en-US" sz="2000" b="1" i="0" u="none" strike="noStrike" kern="1200" cap="none" spc="0" normalizeH="0" baseline="0" noProof="0">
                          <a:ln>
                            <a:noFill/>
                          </a:ln>
                          <a:solidFill>
                            <a:srgbClr val="233443"/>
                          </a:solidFill>
                          <a:effectLst/>
                          <a:uLnTx/>
                          <a:uFillTx/>
                          <a:latin typeface="Arial Narrow"/>
                          <a:ea typeface="+mn-ea"/>
                          <a:cs typeface="Arial Narrow"/>
                        </a:rPr>
                        <a:t>Title in </a:t>
                      </a:r>
                      <a:r>
                        <a:rPr kumimoji="0" lang="en-US" sz="2000" b="1" i="0" u="none" strike="noStrike" kern="1200" cap="none" spc="-5" normalizeH="0" baseline="0" noProof="0">
                          <a:ln>
                            <a:noFill/>
                          </a:ln>
                          <a:solidFill>
                            <a:srgbClr val="233443"/>
                          </a:solidFill>
                          <a:effectLst/>
                          <a:uLnTx/>
                          <a:uFillTx/>
                          <a:latin typeface="Arial Narrow"/>
                          <a:ea typeface="+mn-ea"/>
                          <a:cs typeface="Arial Narrow"/>
                        </a:rPr>
                        <a:t>Title </a:t>
                      </a:r>
                      <a:r>
                        <a:rPr kumimoji="0" lang="en-US" sz="2000" b="1" i="0" u="none" strike="noStrike" kern="1200" cap="none" spc="0" normalizeH="0" baseline="0" noProof="0">
                          <a:ln>
                            <a:noFill/>
                          </a:ln>
                          <a:solidFill>
                            <a:srgbClr val="233443"/>
                          </a:solidFill>
                          <a:effectLst/>
                          <a:uLnTx/>
                          <a:uFillTx/>
                          <a:latin typeface="Arial Narrow"/>
                          <a:ea typeface="+mn-ea"/>
                          <a:cs typeface="Arial Narrow"/>
                        </a:rPr>
                        <a:t>Case, No Period, and May Be Multiple Lines of</a:t>
                      </a:r>
                      <a:r>
                        <a:rPr kumimoji="0" lang="en-US" sz="2000" b="1" i="0" u="none" strike="noStrike" kern="1200" cap="none" spc="-80" normalizeH="0" baseline="0" noProof="0">
                          <a:ln>
                            <a:noFill/>
                          </a:ln>
                          <a:solidFill>
                            <a:srgbClr val="233443"/>
                          </a:solidFill>
                          <a:effectLst/>
                          <a:uLnTx/>
                          <a:uFillTx/>
                          <a:latin typeface="Arial Narrow"/>
                          <a:ea typeface="+mn-ea"/>
                          <a:cs typeface="Arial Narrow"/>
                        </a:rPr>
                        <a:t> </a:t>
                      </a:r>
                      <a:r>
                        <a:rPr kumimoji="0" lang="en-US" sz="2000" b="1" i="0" u="none" strike="noStrike" kern="1200" cap="none" spc="-15" normalizeH="0" baseline="0" noProof="0">
                          <a:ln>
                            <a:noFill/>
                          </a:ln>
                          <a:solidFill>
                            <a:srgbClr val="233443"/>
                          </a:solidFill>
                          <a:effectLst/>
                          <a:uLnTx/>
                          <a:uFillTx/>
                          <a:latin typeface="Arial Narrow"/>
                          <a:ea typeface="+mn-ea"/>
                          <a:cs typeface="Arial Narrow"/>
                        </a:rPr>
                        <a:t>Text</a:t>
                      </a:r>
                      <a:endParaRPr kumimoji="0" lang="en-US" sz="2000" b="0" i="0" u="none" strike="noStrike" kern="1200" cap="none" spc="0" normalizeH="0" baseline="0" noProof="0">
                        <a:ln>
                          <a:noFill/>
                        </a:ln>
                        <a:solidFill>
                          <a:prstClr val="black"/>
                        </a:solidFill>
                        <a:effectLst/>
                        <a:uLnTx/>
                        <a:uFillTx/>
                        <a:latin typeface="Arial Narrow"/>
                        <a:ea typeface="+mn-ea"/>
                        <a:cs typeface="Arial Narrow"/>
                      </a:endParaRPr>
                    </a:p>
                  </a:txBody>
                  <a:tcPr marL="0" marR="0" marT="243840" marB="60960" anchor="b">
                    <a:lnL>
                      <a:noFill/>
                    </a:lnL>
                    <a:lnR>
                      <a:noFill/>
                    </a:lnR>
                    <a:lnT w="57150" cap="flat" cmpd="sng" algn="ctr">
                      <a:noFill/>
                      <a:prstDash val="solid"/>
                      <a:round/>
                      <a:headEnd type="none" w="med" len="med"/>
                      <a:tailEnd type="none" w="med" len="med"/>
                    </a:lnT>
                    <a:lnB w="38100" cap="flat" cmpd="sng" algn="ctr">
                      <a:solidFill>
                        <a:srgbClr val="66CC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ctr">
                        <a:lnSpc>
                          <a:spcPct val="100000"/>
                        </a:lnSpc>
                        <a:spcBef>
                          <a:spcPts val="0"/>
                        </a:spcBef>
                      </a:pPr>
                      <a:endParaRPr sz="1500">
                        <a:latin typeface="Arial Narrow"/>
                        <a:cs typeface="Arial Narrow"/>
                      </a:endParaRPr>
                    </a:p>
                  </a:txBody>
                  <a:tcPr marL="45720" marR="45720">
                    <a:lnL>
                      <a:noFill/>
                    </a:lnL>
                    <a:lnR>
                      <a:noFill/>
                    </a:lnR>
                    <a:lnT w="57150" cap="flat" cmpd="sng" algn="ctr">
                      <a:solidFill>
                        <a:schemeClr val="accent4"/>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26720">
                <a:tc rowSpan="3">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marL="0" indent="0">
                        <a:lnSpc>
                          <a:spcPct val="100000"/>
                        </a:lnSpc>
                      </a:pPr>
                      <a:r>
                        <a:rPr sz="2000" b="1" spc="-10">
                          <a:solidFill>
                            <a:srgbClr val="233443"/>
                          </a:solidFill>
                          <a:latin typeface="Arial Narrow"/>
                          <a:cs typeface="Arial Narrow"/>
                        </a:rPr>
                        <a:t>Table </a:t>
                      </a:r>
                      <a:r>
                        <a:rPr sz="2000" b="1" spc="0">
                          <a:solidFill>
                            <a:srgbClr val="233443"/>
                          </a:solidFill>
                          <a:latin typeface="Arial Narrow"/>
                          <a:cs typeface="Arial Narrow"/>
                        </a:rPr>
                        <a:t>Subhead </a:t>
                      </a:r>
                      <a:r>
                        <a:rPr sz="2000" b="1">
                          <a:solidFill>
                            <a:srgbClr val="233443"/>
                          </a:solidFill>
                          <a:latin typeface="Arial Narrow"/>
                          <a:cs typeface="Arial Narrow"/>
                        </a:rPr>
                        <a:t>-</a:t>
                      </a:r>
                      <a:r>
                        <a:rPr sz="2000" b="1" spc="-50">
                          <a:solidFill>
                            <a:srgbClr val="233443"/>
                          </a:solidFill>
                          <a:latin typeface="Arial Narrow"/>
                          <a:cs typeface="Arial Narrow"/>
                        </a:rPr>
                        <a:t> </a:t>
                      </a:r>
                      <a:r>
                        <a:rPr sz="2000" b="1" spc="0">
                          <a:solidFill>
                            <a:srgbClr val="233443"/>
                          </a:solidFill>
                          <a:latin typeface="Arial Narrow"/>
                          <a:cs typeface="Arial Narrow"/>
                        </a:rPr>
                        <a:t>LEFT</a:t>
                      </a:r>
                      <a:endParaRPr sz="2000">
                        <a:latin typeface="Arial Narrow"/>
                        <a:cs typeface="Arial Narrow"/>
                      </a:endParaRPr>
                    </a:p>
                  </a:txBody>
                  <a:tcPr marL="97536" marR="60960" marT="60960" marB="60960" anchor="b">
                    <a:lnL>
                      <a:noFill/>
                    </a:lnL>
                    <a:lnR>
                      <a:noFill/>
                    </a:lnR>
                    <a:lnT w="38100" cap="flat" cmpd="sng" algn="ctr">
                      <a:solidFill>
                        <a:srgbClr val="66CC00"/>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4">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marL="0" indent="0" algn="ctr">
                        <a:lnSpc>
                          <a:spcPct val="100000"/>
                        </a:lnSpc>
                        <a:spcBef>
                          <a:spcPts val="0"/>
                        </a:spcBef>
                      </a:pPr>
                      <a:r>
                        <a:rPr sz="2000" b="1" spc="-10">
                          <a:solidFill>
                            <a:srgbClr val="233443"/>
                          </a:solidFill>
                          <a:latin typeface="Arial Narrow"/>
                          <a:cs typeface="Arial Narrow"/>
                        </a:rPr>
                        <a:t>Table </a:t>
                      </a:r>
                      <a:r>
                        <a:rPr sz="2000" b="1" spc="0">
                          <a:solidFill>
                            <a:srgbClr val="233443"/>
                          </a:solidFill>
                          <a:latin typeface="Arial Narrow"/>
                          <a:cs typeface="Arial Narrow"/>
                        </a:rPr>
                        <a:t>Subheads </a:t>
                      </a:r>
                      <a:r>
                        <a:rPr lang="en-US" sz="2000" b="1" spc="0">
                          <a:solidFill>
                            <a:srgbClr val="233443"/>
                          </a:solidFill>
                          <a:latin typeface="Arial Narrow"/>
                          <a:cs typeface="Arial Narrow"/>
                        </a:rPr>
                        <a:t>A</a:t>
                      </a:r>
                      <a:r>
                        <a:rPr sz="2000" b="1">
                          <a:solidFill>
                            <a:srgbClr val="233443"/>
                          </a:solidFill>
                          <a:latin typeface="Arial Narrow"/>
                          <a:cs typeface="Arial Narrow"/>
                        </a:rPr>
                        <a:t>re </a:t>
                      </a:r>
                      <a:r>
                        <a:rPr sz="2000" b="1" spc="0">
                          <a:solidFill>
                            <a:srgbClr val="233443"/>
                          </a:solidFill>
                          <a:latin typeface="Arial Narrow"/>
                          <a:cs typeface="Arial Narrow"/>
                        </a:rPr>
                        <a:t>Bold Condensed </a:t>
                      </a:r>
                      <a:r>
                        <a:rPr sz="2000" b="1">
                          <a:solidFill>
                            <a:srgbClr val="233443"/>
                          </a:solidFill>
                          <a:latin typeface="Arial Narrow"/>
                          <a:cs typeface="Arial Narrow"/>
                        </a:rPr>
                        <a:t>and </a:t>
                      </a:r>
                      <a:r>
                        <a:rPr sz="2000" b="1" spc="-5">
                          <a:solidFill>
                            <a:srgbClr val="233443"/>
                          </a:solidFill>
                          <a:latin typeface="Arial Narrow"/>
                          <a:cs typeface="Arial Narrow"/>
                        </a:rPr>
                        <a:t>Title</a:t>
                      </a:r>
                      <a:r>
                        <a:rPr sz="2000" b="1" spc="0">
                          <a:solidFill>
                            <a:srgbClr val="233443"/>
                          </a:solidFill>
                          <a:latin typeface="Arial Narrow"/>
                          <a:cs typeface="Arial Narrow"/>
                        </a:rPr>
                        <a:t> Case</a:t>
                      </a:r>
                      <a:endParaRPr sz="2000">
                        <a:latin typeface="Arial Narrow"/>
                        <a:cs typeface="Arial Narrow"/>
                      </a:endParaRPr>
                    </a:p>
                  </a:txBody>
                  <a:tcPr marL="60960" marR="60960" marT="60960" marB="60960">
                    <a:lnL>
                      <a:noFill/>
                    </a:lnL>
                    <a:lnR>
                      <a:noFill/>
                    </a:lnR>
                    <a:lnT w="38100" cap="flat" cmpd="sng" algn="ctr">
                      <a:solidFill>
                        <a:srgbClr val="66CC00"/>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r h="426720">
                <a:tc vMerge="1">
                  <a:txBody>
                    <a:bodyPr/>
                    <a:lstStyle/>
                    <a:p>
                      <a:endParaRPr/>
                    </a:p>
                  </a:txBody>
                  <a:tcPr marL="0" marR="0" marT="0" marB="0">
                    <a:lnT w="28575">
                      <a:solidFill>
                        <a:srgbClr val="7DC242"/>
                      </a:solidFill>
                      <a:prstDash val="solid"/>
                    </a:lnT>
                    <a:lnB w="6350">
                      <a:solidFill>
                        <a:srgbClr val="233443"/>
                      </a:solidFill>
                      <a:prstDash val="solid"/>
                    </a:lnB>
                    <a:solidFill>
                      <a:srgbClr val="FFFFFF"/>
                    </a:solidFill>
                  </a:tcPr>
                </a:tc>
                <a:tc gridSpan="2">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marL="0" indent="0" algn="ctr">
                        <a:lnSpc>
                          <a:spcPct val="100000"/>
                        </a:lnSpc>
                        <a:spcBef>
                          <a:spcPts val="0"/>
                        </a:spcBef>
                      </a:pPr>
                      <a:r>
                        <a:rPr sz="2000" b="1" spc="-10">
                          <a:solidFill>
                            <a:srgbClr val="233443"/>
                          </a:solidFill>
                          <a:latin typeface="Arial Narrow"/>
                          <a:cs typeface="Arial Narrow"/>
                        </a:rPr>
                        <a:t>Table</a:t>
                      </a:r>
                      <a:r>
                        <a:rPr sz="2000" b="1" spc="-70">
                          <a:solidFill>
                            <a:srgbClr val="233443"/>
                          </a:solidFill>
                          <a:latin typeface="Arial Narrow"/>
                          <a:cs typeface="Arial Narrow"/>
                        </a:rPr>
                        <a:t> </a:t>
                      </a:r>
                      <a:r>
                        <a:rPr sz="2000" b="1" spc="0">
                          <a:solidFill>
                            <a:srgbClr val="233443"/>
                          </a:solidFill>
                          <a:latin typeface="Arial Narrow"/>
                          <a:cs typeface="Arial Narrow"/>
                        </a:rPr>
                        <a:t>Subhead</a:t>
                      </a:r>
                      <a:endParaRPr sz="2000">
                        <a:latin typeface="Arial Narrow"/>
                        <a:cs typeface="Arial Narrow"/>
                      </a:endParaRPr>
                    </a:p>
                  </a:txBody>
                  <a:tcPr marL="60960" marR="60960" marT="60960" marB="60960">
                    <a:lnL>
                      <a:noFill/>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a:p>
                  </a:txBody>
                  <a:tcPr marL="0" marR="0" marT="0" marB="0"/>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b="1" spc="0">
                          <a:solidFill>
                            <a:srgbClr val="233443"/>
                          </a:solidFill>
                          <a:latin typeface="Arial Narrow"/>
                          <a:cs typeface="Arial Narrow"/>
                        </a:rPr>
                        <a:t>Eniminimpora</a:t>
                      </a:r>
                      <a:endParaRPr sz="2000">
                        <a:latin typeface="Arial Narrow"/>
                        <a:cs typeface="Arial Narrow"/>
                      </a:endParaRPr>
                    </a:p>
                  </a:txBody>
                  <a:tcPr marL="60960" marR="60960" marT="60960" marB="60960">
                    <a:lnL>
                      <a:noFill/>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b="1" spc="0">
                          <a:solidFill>
                            <a:srgbClr val="233443"/>
                          </a:solidFill>
                          <a:latin typeface="Arial Narrow"/>
                          <a:cs typeface="Arial Narrow"/>
                        </a:rPr>
                        <a:t>Aperatis</a:t>
                      </a:r>
                      <a:r>
                        <a:rPr sz="2000" b="1" spc="-80">
                          <a:solidFill>
                            <a:srgbClr val="233443"/>
                          </a:solidFill>
                          <a:latin typeface="Arial Narrow"/>
                          <a:cs typeface="Arial Narrow"/>
                        </a:rPr>
                        <a:t> </a:t>
                      </a:r>
                      <a:r>
                        <a:rPr sz="2000" b="1" spc="0">
                          <a:solidFill>
                            <a:srgbClr val="233443"/>
                          </a:solidFill>
                          <a:latin typeface="Arial Narrow"/>
                          <a:cs typeface="Arial Narrow"/>
                        </a:rPr>
                        <a:t>Eaquas</a:t>
                      </a:r>
                      <a:endParaRPr sz="2000">
                        <a:latin typeface="Arial Narrow"/>
                        <a:cs typeface="Arial Narrow"/>
                      </a:endParaRPr>
                    </a:p>
                  </a:txBody>
                  <a:tcPr marL="60960" marR="60960" marT="60960" marB="60960">
                    <a:lnL>
                      <a:noFill/>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426720">
                <a:tc vMerge="1">
                  <a:txBody>
                    <a:bodyPr/>
                    <a:lstStyle/>
                    <a:p>
                      <a:endParaRPr/>
                    </a:p>
                  </a:txBody>
                  <a:tcPr marL="0" marR="0" marT="0" marB="0">
                    <a:lnT w="28575">
                      <a:solidFill>
                        <a:srgbClr val="7DC242"/>
                      </a:solidFill>
                      <a:prstDash val="solid"/>
                    </a:lnT>
                    <a:lnB w="6350">
                      <a:solidFill>
                        <a:srgbClr val="233443"/>
                      </a:solidFill>
                      <a:prstDash val="solid"/>
                    </a:lnB>
                    <a:solidFill>
                      <a:srgbClr val="FFFFFF"/>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b="1">
                          <a:solidFill>
                            <a:srgbClr val="233443"/>
                          </a:solidFill>
                          <a:latin typeface="Arial Narrow"/>
                          <a:cs typeface="Arial Narrow"/>
                        </a:rPr>
                        <a:t>Ommodis</a:t>
                      </a:r>
                      <a:endParaRPr sz="2000">
                        <a:latin typeface="Arial Narrow"/>
                        <a:cs typeface="Arial Narrow"/>
                      </a:endParaRPr>
                    </a:p>
                  </a:txBody>
                  <a:tcPr marL="60960" marR="60960" marT="60960" marB="60960">
                    <a:lnL>
                      <a:noFill/>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DEEDCD"/>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b="1" spc="0">
                          <a:solidFill>
                            <a:srgbClr val="233443"/>
                          </a:solidFill>
                          <a:latin typeface="Arial Narrow"/>
                          <a:cs typeface="Arial Narrow"/>
                        </a:rPr>
                        <a:t>Abore*</a:t>
                      </a:r>
                      <a:endParaRPr sz="2000">
                        <a:latin typeface="Arial Narrow"/>
                        <a:cs typeface="Arial Narrow"/>
                      </a:endParaRPr>
                    </a:p>
                  </a:txBody>
                  <a:tcPr marL="60960" marR="60960" marT="60960" marB="60960">
                    <a:lnL>
                      <a:noFill/>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ADCF2"/>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b="1">
                          <a:solidFill>
                            <a:srgbClr val="233443"/>
                          </a:solidFill>
                          <a:latin typeface="Arial Narrow"/>
                          <a:cs typeface="Arial Narrow"/>
                        </a:rPr>
                        <a:t>Quisquo</a:t>
                      </a:r>
                      <a:r>
                        <a:rPr sz="2000" b="1" baseline="30864">
                          <a:solidFill>
                            <a:srgbClr val="233443"/>
                          </a:solidFill>
                          <a:latin typeface="Arial Narrow"/>
                          <a:cs typeface="Arial Narrow"/>
                        </a:rPr>
                        <a:t>†</a:t>
                      </a:r>
                      <a:endParaRPr sz="2000" baseline="30864">
                        <a:latin typeface="Arial Narrow"/>
                        <a:cs typeface="Arial Narrow"/>
                      </a:endParaRPr>
                    </a:p>
                  </a:txBody>
                  <a:tcPr marL="60960" marR="60960" marT="60960" marB="60960">
                    <a:lnL>
                      <a:noFill/>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DEEDCD"/>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b="1">
                          <a:solidFill>
                            <a:srgbClr val="233443"/>
                          </a:solidFill>
                          <a:latin typeface="Arial Narrow"/>
                          <a:cs typeface="Arial Narrow"/>
                        </a:rPr>
                        <a:t>Mos</a:t>
                      </a:r>
                      <a:r>
                        <a:rPr sz="2000" b="1" spc="-80">
                          <a:solidFill>
                            <a:srgbClr val="233443"/>
                          </a:solidFill>
                          <a:latin typeface="Arial Narrow"/>
                          <a:cs typeface="Arial Narrow"/>
                        </a:rPr>
                        <a:t> </a:t>
                      </a:r>
                      <a:r>
                        <a:rPr sz="2000" b="1" spc="0">
                          <a:solidFill>
                            <a:srgbClr val="233443"/>
                          </a:solidFill>
                          <a:latin typeface="Arial Narrow"/>
                          <a:cs typeface="Arial Narrow"/>
                        </a:rPr>
                        <a:t>(XX%)</a:t>
                      </a:r>
                      <a:endParaRPr sz="2000">
                        <a:latin typeface="Arial Narrow"/>
                        <a:cs typeface="Arial Narrow"/>
                      </a:endParaRPr>
                    </a:p>
                  </a:txBody>
                  <a:tcPr marL="60960" marR="60960" marT="60960" marB="60960">
                    <a:lnL>
                      <a:noFill/>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ADCF2"/>
                    </a:solidFill>
                  </a:tcPr>
                </a:tc>
                <a:extLst>
                  <a:ext uri="{0D108BD9-81ED-4DB2-BD59-A6C34878D82A}">
                    <a16:rowId xmlns:a16="http://schemas.microsoft.com/office/drawing/2014/main" val="10003"/>
                  </a:ext>
                </a:extLst>
              </a:tr>
              <a:tr h="731520">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marL="0" indent="0">
                        <a:lnSpc>
                          <a:spcPct val="100000"/>
                        </a:lnSpc>
                        <a:spcBef>
                          <a:spcPts val="625"/>
                        </a:spcBef>
                      </a:pPr>
                      <a:r>
                        <a:rPr lang="en-US" sz="2000" spc="0">
                          <a:solidFill>
                            <a:srgbClr val="231F20"/>
                          </a:solidFill>
                          <a:latin typeface="Arial Narrow"/>
                          <a:cs typeface="Arial Narrow"/>
                        </a:rPr>
                        <a:t>Table text</a:t>
                      </a:r>
                      <a:endParaRPr sz="2000">
                        <a:latin typeface="Arial Narrow"/>
                        <a:cs typeface="Arial Narrow"/>
                      </a:endParaRPr>
                    </a:p>
                  </a:txBody>
                  <a:tcPr marL="97536" marR="60960" marT="60960" marB="60960">
                    <a:lnL>
                      <a:noFill/>
                    </a:lnL>
                    <a:lnR>
                      <a:noFill/>
                    </a:lnR>
                    <a:lnT w="12700" cap="flat" cmpd="sng" algn="ctr">
                      <a:solidFill>
                        <a:schemeClr val="tx2"/>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marL="194945" marR="142875" indent="-44450" algn="ctr">
                        <a:lnSpc>
                          <a:spcPct val="100000"/>
                        </a:lnSpc>
                        <a:spcBef>
                          <a:spcPts val="254"/>
                        </a:spcBef>
                      </a:pPr>
                      <a:r>
                        <a:rPr sz="2000" spc="-5">
                          <a:solidFill>
                            <a:srgbClr val="231F20"/>
                          </a:solidFill>
                          <a:latin typeface="Arial Narrow"/>
                          <a:cs typeface="Arial Narrow"/>
                        </a:rPr>
                        <a:t>Molendel</a:t>
                      </a:r>
                      <a:br>
                        <a:rPr lang="en-US" sz="2000" spc="-5">
                          <a:solidFill>
                            <a:srgbClr val="231F20"/>
                          </a:solidFill>
                          <a:latin typeface="Arial Narrow"/>
                          <a:cs typeface="Arial Narrow"/>
                        </a:rPr>
                      </a:br>
                      <a:r>
                        <a:rPr sz="2000">
                          <a:solidFill>
                            <a:srgbClr val="231F20"/>
                          </a:solidFill>
                          <a:latin typeface="Arial Narrow"/>
                          <a:cs typeface="Arial Narrow"/>
                        </a:rPr>
                        <a:t>id</a:t>
                      </a:r>
                      <a:r>
                        <a:rPr sz="2000" spc="-95">
                          <a:solidFill>
                            <a:srgbClr val="231F20"/>
                          </a:solidFill>
                          <a:latin typeface="Arial Narrow"/>
                          <a:cs typeface="Arial Narrow"/>
                        </a:rPr>
                        <a:t> </a:t>
                      </a:r>
                      <a:r>
                        <a:rPr sz="2000">
                          <a:solidFill>
                            <a:srgbClr val="231F20"/>
                          </a:solidFill>
                          <a:latin typeface="Arial Narrow"/>
                          <a:cs typeface="Arial Narrow"/>
                        </a:rPr>
                        <a:t>quia</a:t>
                      </a:r>
                      <a:endParaRPr sz="2000">
                        <a:latin typeface="Arial Narrow"/>
                        <a:cs typeface="Arial Narrow"/>
                      </a:endParaRPr>
                    </a:p>
                  </a:txBody>
                  <a:tcPr marL="60960" marR="60960" marT="60960" marB="60960">
                    <a:lnL>
                      <a:noFill/>
                    </a:lnL>
                    <a:lnR>
                      <a:noFill/>
                    </a:lnR>
                    <a:lnT w="12700" cap="flat" cmpd="sng" algn="ctr">
                      <a:solidFill>
                        <a:schemeClr val="tx2"/>
                      </a:solidFill>
                      <a:prstDash val="solid"/>
                      <a:round/>
                      <a:headEnd type="none" w="med" len="med"/>
                      <a:tailEnd type="none" w="med" len="med"/>
                    </a:lnT>
                    <a:lnB>
                      <a:noFill/>
                    </a:lnB>
                    <a:lnTlToBr w="12700" cmpd="sng">
                      <a:noFill/>
                      <a:prstDash val="solid"/>
                    </a:lnTlToBr>
                    <a:lnBlToTr w="12700" cmpd="sng">
                      <a:noFill/>
                      <a:prstDash val="solid"/>
                    </a:lnBlToTr>
                    <a:solidFill>
                      <a:srgbClr val="DEEDCD"/>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marL="260985" marR="137795" indent="-115570" algn="ctr">
                        <a:lnSpc>
                          <a:spcPct val="100000"/>
                        </a:lnSpc>
                        <a:spcBef>
                          <a:spcPts val="254"/>
                        </a:spcBef>
                      </a:pPr>
                      <a:r>
                        <a:rPr sz="2000">
                          <a:solidFill>
                            <a:srgbClr val="231F20"/>
                          </a:solidFill>
                          <a:latin typeface="Arial Narrow"/>
                          <a:cs typeface="Arial Narrow"/>
                        </a:rPr>
                        <a:t>Nulparitias</a:t>
                      </a:r>
                      <a:r>
                        <a:rPr lang="en-US" sz="2000">
                          <a:solidFill>
                            <a:srgbClr val="231F20"/>
                          </a:solidFill>
                          <a:latin typeface="Arial Narrow"/>
                          <a:cs typeface="Arial Narrow"/>
                        </a:rPr>
                        <a:t> </a:t>
                      </a:r>
                      <a:r>
                        <a:rPr sz="2000">
                          <a:solidFill>
                            <a:srgbClr val="231F20"/>
                          </a:solidFill>
                          <a:latin typeface="Arial Narrow"/>
                          <a:cs typeface="Arial Narrow"/>
                        </a:rPr>
                        <a:t>quis</a:t>
                      </a:r>
                      <a:endParaRPr sz="2000">
                        <a:latin typeface="Arial Narrow"/>
                        <a:cs typeface="Arial Narrow"/>
                      </a:endParaRPr>
                    </a:p>
                  </a:txBody>
                  <a:tcPr marL="60960" marR="60960" marT="60960" marB="60960">
                    <a:lnL>
                      <a:noFill/>
                    </a:lnL>
                    <a:lnR>
                      <a:noFill/>
                    </a:lnR>
                    <a:lnT w="12700" cap="flat" cmpd="sng" algn="ctr">
                      <a:solidFill>
                        <a:schemeClr val="tx2"/>
                      </a:solidFill>
                      <a:prstDash val="solid"/>
                      <a:round/>
                      <a:headEnd type="none" w="med" len="med"/>
                      <a:tailEnd type="none" w="med" len="med"/>
                    </a:lnT>
                    <a:lnB>
                      <a:noFill/>
                    </a:lnB>
                    <a:lnTlToBr w="12700" cmpd="sng">
                      <a:noFill/>
                      <a:prstDash val="solid"/>
                    </a:lnTlToBr>
                    <a:lnBlToTr w="12700" cmpd="sng">
                      <a:noFill/>
                      <a:prstDash val="solid"/>
                    </a:lnBlToTr>
                    <a:solidFill>
                      <a:srgbClr val="CADCF2"/>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marL="107950" marR="57785" indent="-42545" algn="ctr">
                        <a:lnSpc>
                          <a:spcPct val="100000"/>
                        </a:lnSpc>
                        <a:spcBef>
                          <a:spcPts val="254"/>
                        </a:spcBef>
                      </a:pPr>
                      <a:r>
                        <a:rPr sz="2000" spc="-10">
                          <a:solidFill>
                            <a:srgbClr val="231F20"/>
                          </a:solidFill>
                          <a:latin typeface="Arial Narrow"/>
                          <a:cs typeface="Arial Narrow"/>
                        </a:rPr>
                        <a:t>Table </a:t>
                      </a:r>
                      <a:r>
                        <a:rPr sz="2000" spc="0">
                          <a:solidFill>
                            <a:srgbClr val="231F20"/>
                          </a:solidFill>
                          <a:latin typeface="Arial Narrow"/>
                          <a:cs typeface="Arial Narrow"/>
                        </a:rPr>
                        <a:t>Body</a:t>
                      </a:r>
                      <a:r>
                        <a:rPr sz="2000" spc="-55">
                          <a:solidFill>
                            <a:srgbClr val="231F20"/>
                          </a:solidFill>
                          <a:latin typeface="Arial Narrow"/>
                          <a:cs typeface="Arial Narrow"/>
                        </a:rPr>
                        <a:t> </a:t>
                      </a:r>
                      <a:r>
                        <a:rPr sz="2000" spc="0">
                          <a:solidFill>
                            <a:srgbClr val="231F20"/>
                          </a:solidFill>
                          <a:latin typeface="Arial Narrow"/>
                          <a:cs typeface="Arial Narrow"/>
                        </a:rPr>
                        <a:t>CENTERED</a:t>
                      </a:r>
                      <a:endParaRPr sz="2000">
                        <a:latin typeface="Arial Narrow"/>
                        <a:cs typeface="Arial Narrow"/>
                      </a:endParaRPr>
                    </a:p>
                  </a:txBody>
                  <a:tcPr marL="60960" marR="60960" marT="60960" marB="60960">
                    <a:lnL>
                      <a:noFill/>
                    </a:lnL>
                    <a:lnR>
                      <a:noFill/>
                    </a:lnR>
                    <a:lnT w="12700" cap="flat" cmpd="sng" algn="ctr">
                      <a:solidFill>
                        <a:schemeClr val="tx2"/>
                      </a:solidFill>
                      <a:prstDash val="solid"/>
                      <a:round/>
                      <a:headEnd type="none" w="med" len="med"/>
                      <a:tailEnd type="none" w="med" len="med"/>
                    </a:lnT>
                    <a:lnB>
                      <a:noFill/>
                    </a:lnB>
                    <a:lnTlToBr w="12700" cmpd="sng">
                      <a:noFill/>
                      <a:prstDash val="solid"/>
                    </a:lnTlToBr>
                    <a:lnBlToTr w="12700" cmpd="sng">
                      <a:noFill/>
                      <a:prstDash val="solid"/>
                    </a:lnBlToTr>
                    <a:solidFill>
                      <a:srgbClr val="DEEDCD"/>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625"/>
                        </a:spcBef>
                      </a:pPr>
                      <a:r>
                        <a:rPr sz="2000">
                          <a:solidFill>
                            <a:srgbClr val="231F20"/>
                          </a:solidFill>
                          <a:latin typeface="Arial Narrow"/>
                          <a:cs typeface="Arial Narrow"/>
                        </a:rPr>
                        <a:t>Molendel</a:t>
                      </a:r>
                      <a:r>
                        <a:rPr sz="2000" spc="-80">
                          <a:solidFill>
                            <a:srgbClr val="231F20"/>
                          </a:solidFill>
                          <a:latin typeface="Arial Narrow"/>
                          <a:cs typeface="Arial Narrow"/>
                        </a:rPr>
                        <a:t> </a:t>
                      </a:r>
                      <a:r>
                        <a:rPr sz="2000" spc="-5">
                          <a:solidFill>
                            <a:srgbClr val="231F20"/>
                          </a:solidFill>
                          <a:latin typeface="Arial Narrow"/>
                          <a:cs typeface="Arial Narrow"/>
                        </a:rPr>
                        <a:t>id</a:t>
                      </a:r>
                      <a:endParaRPr sz="2000">
                        <a:latin typeface="Arial Narrow"/>
                        <a:cs typeface="Arial Narrow"/>
                      </a:endParaRPr>
                    </a:p>
                  </a:txBody>
                  <a:tcPr marL="60960" marR="60960" marT="60960" marB="60960">
                    <a:lnL>
                      <a:noFill/>
                    </a:lnL>
                    <a:lnR>
                      <a:noFill/>
                    </a:lnR>
                    <a:lnT w="12700" cap="flat" cmpd="sng" algn="ctr">
                      <a:solidFill>
                        <a:schemeClr val="tx2"/>
                      </a:solidFill>
                      <a:prstDash val="solid"/>
                      <a:round/>
                      <a:headEnd type="none" w="med" len="med"/>
                      <a:tailEnd type="none" w="med" len="med"/>
                    </a:lnT>
                    <a:lnB>
                      <a:noFill/>
                    </a:lnB>
                    <a:lnTlToBr w="12700" cmpd="sng">
                      <a:noFill/>
                      <a:prstDash val="solid"/>
                    </a:lnTlToBr>
                    <a:lnBlToTr w="12700" cmpd="sng">
                      <a:noFill/>
                      <a:prstDash val="solid"/>
                    </a:lnBlToTr>
                    <a:solidFill>
                      <a:srgbClr val="CADCF2"/>
                    </a:solidFill>
                  </a:tcPr>
                </a:tc>
                <a:extLst>
                  <a:ext uri="{0D108BD9-81ED-4DB2-BD59-A6C34878D82A}">
                    <a16:rowId xmlns:a16="http://schemas.microsoft.com/office/drawing/2014/main" val="10004"/>
                  </a:ext>
                </a:extLst>
              </a:tr>
              <a:tr h="426720">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marL="0" indent="0">
                        <a:lnSpc>
                          <a:spcPct val="100000"/>
                        </a:lnSpc>
                        <a:spcBef>
                          <a:spcPts val="0"/>
                        </a:spcBef>
                      </a:pPr>
                      <a:r>
                        <a:rPr sz="2000" spc="0">
                          <a:solidFill>
                            <a:srgbClr val="231F20"/>
                          </a:solidFill>
                          <a:latin typeface="Arial Narrow"/>
                          <a:cs typeface="Arial Narrow"/>
                        </a:rPr>
                        <a:t>Sentence</a:t>
                      </a:r>
                      <a:r>
                        <a:rPr sz="2000" spc="-85">
                          <a:solidFill>
                            <a:srgbClr val="231F20"/>
                          </a:solidFill>
                          <a:latin typeface="Arial Narrow"/>
                          <a:cs typeface="Arial Narrow"/>
                        </a:rPr>
                        <a:t> </a:t>
                      </a:r>
                      <a:r>
                        <a:rPr sz="2000">
                          <a:solidFill>
                            <a:srgbClr val="231F20"/>
                          </a:solidFill>
                          <a:latin typeface="Arial Narrow"/>
                          <a:cs typeface="Arial Narrow"/>
                        </a:rPr>
                        <a:t>case</a:t>
                      </a:r>
                      <a:endParaRPr sz="2000">
                        <a:latin typeface="Arial Narrow"/>
                        <a:cs typeface="Arial Narrow"/>
                      </a:endParaRPr>
                    </a:p>
                  </a:txBody>
                  <a:tcPr marL="304800" marR="60960" marT="60960" marB="60960">
                    <a:lnL>
                      <a:noFill/>
                    </a:lnL>
                    <a:lnR>
                      <a:noFill/>
                    </a:lnR>
                    <a:lnT>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spc="0">
                          <a:solidFill>
                            <a:srgbClr val="231F20"/>
                          </a:solidFill>
                          <a:latin typeface="Arial Narrow"/>
                          <a:cs typeface="Arial Narrow"/>
                        </a:rPr>
                        <a:t>Untinci*</a:t>
                      </a:r>
                      <a:endParaRPr sz="2000">
                        <a:latin typeface="Arial Narrow"/>
                        <a:cs typeface="Arial Narrow"/>
                      </a:endParaRPr>
                    </a:p>
                  </a:txBody>
                  <a:tcPr marL="60960" marR="60960" marT="60960" marB="60960">
                    <a:lnL>
                      <a:noFill/>
                    </a:lnL>
                    <a:lnR>
                      <a:noFill/>
                    </a:lnR>
                    <a:lnT>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DEEDCD"/>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a:solidFill>
                            <a:srgbClr val="231F20"/>
                          </a:solidFill>
                          <a:latin typeface="Arial Narrow"/>
                          <a:cs typeface="Arial Narrow"/>
                        </a:rPr>
                        <a:t>Isquunt</a:t>
                      </a:r>
                      <a:endParaRPr sz="2000">
                        <a:latin typeface="Arial Narrow"/>
                        <a:cs typeface="Arial Narrow"/>
                      </a:endParaRPr>
                    </a:p>
                  </a:txBody>
                  <a:tcPr marL="60960" marR="60960" marT="60960" marB="60960">
                    <a:lnL>
                      <a:noFill/>
                    </a:lnL>
                    <a:lnR>
                      <a:noFill/>
                    </a:lnR>
                    <a:lnT>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CADCF2"/>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spc="0">
                          <a:solidFill>
                            <a:srgbClr val="231F20"/>
                          </a:solidFill>
                          <a:latin typeface="Arial Narrow"/>
                          <a:cs typeface="Arial Narrow"/>
                        </a:rPr>
                        <a:t>Unt</a:t>
                      </a:r>
                      <a:endParaRPr sz="2000">
                        <a:latin typeface="Arial Narrow"/>
                        <a:cs typeface="Arial Narrow"/>
                      </a:endParaRPr>
                    </a:p>
                  </a:txBody>
                  <a:tcPr marL="60960" marR="60960" marT="60960" marB="60960">
                    <a:lnL>
                      <a:noFill/>
                    </a:lnL>
                    <a:lnR>
                      <a:noFill/>
                    </a:lnR>
                    <a:lnT>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DEEDCD"/>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spc="0">
                          <a:solidFill>
                            <a:srgbClr val="231F20"/>
                          </a:solidFill>
                          <a:latin typeface="Arial Narrow"/>
                          <a:cs typeface="Arial Narrow"/>
                        </a:rPr>
                        <a:t>Untinc</a:t>
                      </a:r>
                      <a:endParaRPr sz="2000">
                        <a:latin typeface="Arial Narrow"/>
                        <a:cs typeface="Arial Narrow"/>
                      </a:endParaRPr>
                    </a:p>
                  </a:txBody>
                  <a:tcPr marL="60960" marR="60960" marT="60960" marB="60960">
                    <a:lnL>
                      <a:noFill/>
                    </a:lnL>
                    <a:lnR>
                      <a:noFill/>
                    </a:lnR>
                    <a:lnT>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CADCF2"/>
                    </a:solidFill>
                  </a:tcPr>
                </a:tc>
                <a:extLst>
                  <a:ext uri="{0D108BD9-81ED-4DB2-BD59-A6C34878D82A}">
                    <a16:rowId xmlns:a16="http://schemas.microsoft.com/office/drawing/2014/main" val="10005"/>
                  </a:ext>
                </a:extLst>
              </a:tr>
              <a:tr h="426720">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marL="0" indent="0">
                        <a:lnSpc>
                          <a:spcPct val="100000"/>
                        </a:lnSpc>
                        <a:spcBef>
                          <a:spcPts val="0"/>
                        </a:spcBef>
                      </a:pPr>
                      <a:r>
                        <a:rPr sz="2000">
                          <a:solidFill>
                            <a:srgbClr val="231F20"/>
                          </a:solidFill>
                          <a:latin typeface="Arial Narrow"/>
                          <a:cs typeface="Arial Narrow"/>
                        </a:rPr>
                        <a:t>Lunt corrumque</a:t>
                      </a:r>
                      <a:r>
                        <a:rPr sz="2000" spc="-70">
                          <a:solidFill>
                            <a:srgbClr val="231F20"/>
                          </a:solidFill>
                          <a:latin typeface="Arial Narrow"/>
                          <a:cs typeface="Arial Narrow"/>
                        </a:rPr>
                        <a:t> </a:t>
                      </a:r>
                      <a:r>
                        <a:rPr sz="2000">
                          <a:solidFill>
                            <a:srgbClr val="231F20"/>
                          </a:solidFill>
                          <a:latin typeface="Arial Narrow"/>
                          <a:cs typeface="Arial Narrow"/>
                        </a:rPr>
                        <a:t>sunt</a:t>
                      </a:r>
                      <a:r>
                        <a:rPr sz="2000" baseline="30864">
                          <a:solidFill>
                            <a:srgbClr val="231F20"/>
                          </a:solidFill>
                          <a:latin typeface="Arial Narrow"/>
                          <a:cs typeface="Arial Narrow"/>
                        </a:rPr>
                        <a:t>†</a:t>
                      </a:r>
                      <a:endParaRPr sz="2000" baseline="30864">
                        <a:latin typeface="Arial Narrow"/>
                        <a:cs typeface="Arial Narrow"/>
                      </a:endParaRPr>
                    </a:p>
                  </a:txBody>
                  <a:tcPr marL="97536" marR="60960" marT="60960" marB="60960">
                    <a:lnL>
                      <a:noFill/>
                    </a:lnL>
                    <a:lnR>
                      <a:noFill/>
                    </a:lnR>
                    <a:lnT w="6350"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spc="0">
                          <a:solidFill>
                            <a:srgbClr val="231F20"/>
                          </a:solidFill>
                          <a:latin typeface="Arial Narrow"/>
                          <a:cs typeface="Arial Narrow"/>
                        </a:rPr>
                        <a:t>Nonse</a:t>
                      </a:r>
                      <a:r>
                        <a:rPr sz="2000" spc="-65">
                          <a:solidFill>
                            <a:srgbClr val="231F20"/>
                          </a:solidFill>
                          <a:latin typeface="Arial Narrow"/>
                          <a:cs typeface="Arial Narrow"/>
                        </a:rPr>
                        <a:t> </a:t>
                      </a:r>
                      <a:r>
                        <a:rPr sz="2000" spc="-5">
                          <a:solidFill>
                            <a:srgbClr val="231F20"/>
                          </a:solidFill>
                          <a:latin typeface="Arial Narrow"/>
                          <a:cs typeface="Arial Narrow"/>
                        </a:rPr>
                        <a:t>sintur</a:t>
                      </a:r>
                      <a:endParaRPr sz="2000">
                        <a:latin typeface="Arial Narrow"/>
                        <a:cs typeface="Arial Narrow"/>
                      </a:endParaRPr>
                    </a:p>
                  </a:txBody>
                  <a:tcPr marL="60960" marR="60960" marT="60960" marB="60960">
                    <a:lnL>
                      <a:noFill/>
                    </a:lnL>
                    <a:lnR>
                      <a:noFill/>
                    </a:lnR>
                    <a:lnT w="6350"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solidFill>
                      <a:srgbClr val="DEEDCD"/>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spc="0">
                          <a:solidFill>
                            <a:srgbClr val="231F20"/>
                          </a:solidFill>
                          <a:latin typeface="Arial Narrow"/>
                          <a:cs typeface="Arial Narrow"/>
                        </a:rPr>
                        <a:t>Autem</a:t>
                      </a:r>
                      <a:r>
                        <a:rPr sz="2000" spc="-85">
                          <a:solidFill>
                            <a:srgbClr val="231F20"/>
                          </a:solidFill>
                          <a:latin typeface="Arial Narrow"/>
                          <a:cs typeface="Arial Narrow"/>
                        </a:rPr>
                        <a:t> </a:t>
                      </a:r>
                      <a:r>
                        <a:rPr sz="2000">
                          <a:solidFill>
                            <a:srgbClr val="231F20"/>
                          </a:solidFill>
                          <a:latin typeface="Arial Narrow"/>
                          <a:cs typeface="Arial Narrow"/>
                        </a:rPr>
                        <a:t>quod</a:t>
                      </a:r>
                      <a:endParaRPr sz="2000">
                        <a:latin typeface="Arial Narrow"/>
                        <a:cs typeface="Arial Narrow"/>
                      </a:endParaRPr>
                    </a:p>
                  </a:txBody>
                  <a:tcPr marL="60960" marR="60960" marT="60960" marB="60960">
                    <a:lnL>
                      <a:noFill/>
                    </a:lnL>
                    <a:lnR>
                      <a:noFill/>
                    </a:lnR>
                    <a:lnT w="6350"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solidFill>
                      <a:srgbClr val="CADCF2"/>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a:solidFill>
                            <a:srgbClr val="231F20"/>
                          </a:solidFill>
                          <a:latin typeface="Arial Narrow"/>
                          <a:cs typeface="Arial Narrow"/>
                        </a:rPr>
                        <a:t>Mi</a:t>
                      </a:r>
                      <a:r>
                        <a:rPr sz="2000" spc="-90">
                          <a:solidFill>
                            <a:srgbClr val="231F20"/>
                          </a:solidFill>
                          <a:latin typeface="Arial Narrow"/>
                          <a:cs typeface="Arial Narrow"/>
                        </a:rPr>
                        <a:t> </a:t>
                      </a:r>
                      <a:r>
                        <a:rPr sz="2000">
                          <a:solidFill>
                            <a:srgbClr val="231F20"/>
                          </a:solidFill>
                          <a:latin typeface="Arial Narrow"/>
                          <a:cs typeface="Arial Narrow"/>
                        </a:rPr>
                        <a:t>usdant</a:t>
                      </a:r>
                      <a:endParaRPr sz="2000">
                        <a:latin typeface="Arial Narrow"/>
                        <a:cs typeface="Arial Narrow"/>
                      </a:endParaRPr>
                    </a:p>
                  </a:txBody>
                  <a:tcPr marL="60960" marR="60960" marT="60960" marB="60960">
                    <a:lnL>
                      <a:noFill/>
                    </a:lnL>
                    <a:lnR>
                      <a:noFill/>
                    </a:lnR>
                    <a:lnT w="6350"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solidFill>
                      <a:srgbClr val="DEEDCD"/>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spc="0">
                          <a:solidFill>
                            <a:srgbClr val="231F20"/>
                          </a:solidFill>
                          <a:latin typeface="Arial Narrow"/>
                          <a:cs typeface="Arial Narrow"/>
                        </a:rPr>
                        <a:t>Nonse</a:t>
                      </a:r>
                      <a:r>
                        <a:rPr sz="2000" spc="-65">
                          <a:solidFill>
                            <a:srgbClr val="231F20"/>
                          </a:solidFill>
                          <a:latin typeface="Arial Narrow"/>
                          <a:cs typeface="Arial Narrow"/>
                        </a:rPr>
                        <a:t> </a:t>
                      </a:r>
                      <a:r>
                        <a:rPr sz="2000" spc="-5">
                          <a:solidFill>
                            <a:srgbClr val="231F20"/>
                          </a:solidFill>
                          <a:latin typeface="Arial Narrow"/>
                          <a:cs typeface="Arial Narrow"/>
                        </a:rPr>
                        <a:t>sintur</a:t>
                      </a:r>
                      <a:endParaRPr sz="2000">
                        <a:latin typeface="Arial Narrow"/>
                        <a:cs typeface="Arial Narrow"/>
                      </a:endParaRPr>
                    </a:p>
                  </a:txBody>
                  <a:tcPr marL="60960" marR="60960" marT="60960" marB="60960">
                    <a:lnL>
                      <a:noFill/>
                    </a:lnL>
                    <a:lnR>
                      <a:noFill/>
                    </a:lnR>
                    <a:lnT w="6350"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solidFill>
                      <a:srgbClr val="CADCF2"/>
                    </a:solidFill>
                  </a:tcPr>
                </a:tc>
                <a:extLst>
                  <a:ext uri="{0D108BD9-81ED-4DB2-BD59-A6C34878D82A}">
                    <a16:rowId xmlns:a16="http://schemas.microsoft.com/office/drawing/2014/main" val="10006"/>
                  </a:ext>
                </a:extLst>
              </a:tr>
              <a:tr h="426720">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marL="0" indent="0">
                        <a:lnSpc>
                          <a:spcPct val="100000"/>
                        </a:lnSpc>
                        <a:spcBef>
                          <a:spcPts val="0"/>
                        </a:spcBef>
                      </a:pPr>
                      <a:r>
                        <a:rPr sz="2000">
                          <a:solidFill>
                            <a:srgbClr val="231F20"/>
                          </a:solidFill>
                          <a:latin typeface="Arial Narrow"/>
                          <a:cs typeface="Arial Narrow"/>
                        </a:rPr>
                        <a:t>Itae qui</a:t>
                      </a:r>
                      <a:r>
                        <a:rPr sz="2000" spc="-85">
                          <a:solidFill>
                            <a:srgbClr val="231F20"/>
                          </a:solidFill>
                          <a:latin typeface="Arial Narrow"/>
                          <a:cs typeface="Arial Narrow"/>
                        </a:rPr>
                        <a:t> </a:t>
                      </a:r>
                      <a:r>
                        <a:rPr sz="2000">
                          <a:solidFill>
                            <a:srgbClr val="231F20"/>
                          </a:solidFill>
                          <a:latin typeface="Arial Narrow"/>
                          <a:cs typeface="Arial Narrow"/>
                        </a:rPr>
                        <a:t>quo</a:t>
                      </a:r>
                      <a:endParaRPr sz="2000">
                        <a:latin typeface="Arial Narrow"/>
                        <a:cs typeface="Arial Narrow"/>
                      </a:endParaRPr>
                    </a:p>
                  </a:txBody>
                  <a:tcPr marL="304800" marR="60960" marT="60960" marB="60960">
                    <a:lnL>
                      <a:noFill/>
                    </a:lnL>
                    <a:lnR>
                      <a:noFill/>
                    </a:lnR>
                    <a:lnT>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a:solidFill>
                            <a:srgbClr val="231F20"/>
                          </a:solidFill>
                          <a:latin typeface="Arial Narrow"/>
                          <a:cs typeface="Arial Narrow"/>
                        </a:rPr>
                        <a:t>Molendel</a:t>
                      </a:r>
                      <a:r>
                        <a:rPr sz="2000" spc="-85">
                          <a:solidFill>
                            <a:srgbClr val="231F20"/>
                          </a:solidFill>
                          <a:latin typeface="Arial Narrow"/>
                          <a:cs typeface="Arial Narrow"/>
                        </a:rPr>
                        <a:t> </a:t>
                      </a:r>
                      <a:r>
                        <a:rPr sz="2000">
                          <a:solidFill>
                            <a:srgbClr val="231F20"/>
                          </a:solidFill>
                          <a:latin typeface="Arial Narrow"/>
                          <a:cs typeface="Arial Narrow"/>
                        </a:rPr>
                        <a:t>quia</a:t>
                      </a:r>
                      <a:endParaRPr sz="2000">
                        <a:latin typeface="Arial Narrow"/>
                        <a:cs typeface="Arial Narrow"/>
                      </a:endParaRPr>
                    </a:p>
                  </a:txBody>
                  <a:tcPr marL="60960" marR="60960" marT="60960" marB="60960">
                    <a:lnL>
                      <a:noFill/>
                    </a:lnL>
                    <a:lnR>
                      <a:noFill/>
                    </a:lnR>
                    <a:lnT>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DEEDCD"/>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spc="0">
                          <a:solidFill>
                            <a:srgbClr val="231F20"/>
                          </a:solidFill>
                          <a:latin typeface="Arial Narrow"/>
                          <a:cs typeface="Arial Narrow"/>
                        </a:rPr>
                        <a:t>Nulparitias</a:t>
                      </a:r>
                      <a:r>
                        <a:rPr sz="2000" spc="-100">
                          <a:solidFill>
                            <a:srgbClr val="231F20"/>
                          </a:solidFill>
                          <a:latin typeface="Arial Narrow"/>
                          <a:cs typeface="Arial Narrow"/>
                        </a:rPr>
                        <a:t> </a:t>
                      </a:r>
                      <a:r>
                        <a:rPr sz="2000">
                          <a:solidFill>
                            <a:srgbClr val="231F20"/>
                          </a:solidFill>
                          <a:latin typeface="Arial Narrow"/>
                          <a:cs typeface="Arial Narrow"/>
                        </a:rPr>
                        <a:t>quis</a:t>
                      </a:r>
                      <a:endParaRPr sz="2000">
                        <a:latin typeface="Arial Narrow"/>
                        <a:cs typeface="Arial Narrow"/>
                      </a:endParaRPr>
                    </a:p>
                  </a:txBody>
                  <a:tcPr marL="60960" marR="60960" marT="60960" marB="60960">
                    <a:lnL>
                      <a:noFill/>
                    </a:lnL>
                    <a:lnR>
                      <a:noFill/>
                    </a:lnR>
                    <a:lnT>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ADCF2"/>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spc="0">
                          <a:solidFill>
                            <a:srgbClr val="231F20"/>
                          </a:solidFill>
                          <a:latin typeface="Arial Narrow"/>
                          <a:cs typeface="Arial Narrow"/>
                        </a:rPr>
                        <a:t>Unt </a:t>
                      </a:r>
                      <a:r>
                        <a:rPr sz="2000">
                          <a:solidFill>
                            <a:srgbClr val="231F20"/>
                          </a:solidFill>
                          <a:latin typeface="Arial Narrow"/>
                          <a:cs typeface="Arial Narrow"/>
                        </a:rPr>
                        <a:t>fugia</a:t>
                      </a:r>
                      <a:r>
                        <a:rPr sz="2000" spc="-95">
                          <a:solidFill>
                            <a:srgbClr val="231F20"/>
                          </a:solidFill>
                          <a:latin typeface="Arial Narrow"/>
                          <a:cs typeface="Arial Narrow"/>
                        </a:rPr>
                        <a:t> </a:t>
                      </a:r>
                      <a:r>
                        <a:rPr sz="2000">
                          <a:solidFill>
                            <a:srgbClr val="231F20"/>
                          </a:solidFill>
                          <a:latin typeface="Arial Narrow"/>
                          <a:cs typeface="Arial Narrow"/>
                        </a:rPr>
                        <a:t>dolest</a:t>
                      </a:r>
                      <a:endParaRPr sz="2000">
                        <a:latin typeface="Arial Narrow"/>
                        <a:cs typeface="Arial Narrow"/>
                      </a:endParaRPr>
                    </a:p>
                  </a:txBody>
                  <a:tcPr marL="60960" marR="60960" marT="60960" marB="60960">
                    <a:lnL>
                      <a:noFill/>
                    </a:lnL>
                    <a:lnR>
                      <a:noFill/>
                    </a:lnR>
                    <a:lnT>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DEEDCD"/>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a:solidFill>
                            <a:srgbClr val="231F20"/>
                          </a:solidFill>
                          <a:latin typeface="Arial Narrow"/>
                          <a:cs typeface="Arial Narrow"/>
                        </a:rPr>
                        <a:t>Molendel id</a:t>
                      </a:r>
                      <a:r>
                        <a:rPr sz="2000" spc="-80">
                          <a:solidFill>
                            <a:srgbClr val="231F20"/>
                          </a:solidFill>
                          <a:latin typeface="Arial Narrow"/>
                          <a:cs typeface="Arial Narrow"/>
                        </a:rPr>
                        <a:t> </a:t>
                      </a:r>
                      <a:r>
                        <a:rPr sz="2000">
                          <a:solidFill>
                            <a:srgbClr val="231F20"/>
                          </a:solidFill>
                          <a:latin typeface="Arial Narrow"/>
                          <a:cs typeface="Arial Narrow"/>
                        </a:rPr>
                        <a:t>quia</a:t>
                      </a:r>
                      <a:endParaRPr sz="2000">
                        <a:latin typeface="Arial Narrow"/>
                        <a:cs typeface="Arial Narrow"/>
                      </a:endParaRPr>
                    </a:p>
                  </a:txBody>
                  <a:tcPr marL="60960" marR="60960" marT="60960" marB="60960">
                    <a:lnL>
                      <a:noFill/>
                    </a:lnL>
                    <a:lnR>
                      <a:noFill/>
                    </a:lnR>
                    <a:lnT>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ADCF2"/>
                    </a:solidFill>
                  </a:tcPr>
                </a:tc>
                <a:extLst>
                  <a:ext uri="{0D108BD9-81ED-4DB2-BD59-A6C34878D82A}">
                    <a16:rowId xmlns:a16="http://schemas.microsoft.com/office/drawing/2014/main" val="10007"/>
                  </a:ext>
                </a:extLst>
              </a:tr>
              <a:tr h="670560">
                <a:tc gridSpan="5">
                  <a:txBody>
                    <a:bodyPr/>
                    <a:lstStyle/>
                    <a:p>
                      <a:pPr marL="0" indent="0">
                        <a:lnSpc>
                          <a:spcPct val="100000"/>
                        </a:lnSpc>
                        <a:spcBef>
                          <a:spcPts val="0"/>
                        </a:spcBef>
                      </a:pPr>
                      <a:r>
                        <a:rPr lang="en-US" sz="1200">
                          <a:latin typeface="Arial Narrow"/>
                          <a:cs typeface="Arial Narrow"/>
                        </a:rPr>
                        <a:t>* If there are multiple lines, hang the punctuation. Di cum que lessimus eossi cum la consequia que eumendusapis maiosse ctibus.</a:t>
                      </a:r>
                    </a:p>
                    <a:p>
                      <a:pPr marL="0" indent="0">
                        <a:lnSpc>
                          <a:spcPct val="100000"/>
                        </a:lnSpc>
                        <a:spcBef>
                          <a:spcPts val="0"/>
                        </a:spcBef>
                      </a:pPr>
                      <a:r>
                        <a:rPr lang="en-US" sz="1200" baseline="30000">
                          <a:latin typeface="Arial Narrow"/>
                          <a:cs typeface="Arial Narrow"/>
                        </a:rPr>
                        <a:t>†</a:t>
                      </a:r>
                      <a:r>
                        <a:rPr lang="en-US" sz="1200">
                          <a:latin typeface="Arial Narrow"/>
                          <a:cs typeface="Arial Narrow"/>
                        </a:rPr>
                        <a:t> Sere vendis eumquatur repuda et unt haria sum ea pel.</a:t>
                      </a:r>
                    </a:p>
                  </a:txBody>
                  <a:tcPr marL="0" marR="121920" marT="60960" marB="243840">
                    <a:lnL>
                      <a:noFill/>
                    </a:lnL>
                    <a:lnR>
                      <a:noFill/>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lnSpc>
                          <a:spcPct val="100000"/>
                        </a:lnSpc>
                        <a:spcBef>
                          <a:spcPts val="0"/>
                        </a:spcBef>
                      </a:pPr>
                      <a:endParaRPr sz="1500">
                        <a:latin typeface="Arial Narrow"/>
                        <a:cs typeface="Arial Narrow"/>
                      </a:endParaRPr>
                    </a:p>
                  </a:txBody>
                  <a:tcPr marL="45720" marR="45720">
                    <a:lnL>
                      <a:noFill/>
                    </a:lnL>
                    <a:lnR>
                      <a:noFill/>
                    </a:lnR>
                    <a:lnT>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DEEDCD"/>
                    </a:solidFill>
                  </a:tcPr>
                </a:tc>
                <a:tc hMerge="1">
                  <a:txBody>
                    <a:bodyPr/>
                    <a:lstStyle/>
                    <a:p>
                      <a:pPr algn="ctr">
                        <a:lnSpc>
                          <a:spcPct val="100000"/>
                        </a:lnSpc>
                        <a:spcBef>
                          <a:spcPts val="0"/>
                        </a:spcBef>
                      </a:pPr>
                      <a:endParaRPr sz="1500">
                        <a:latin typeface="Arial Narrow"/>
                        <a:cs typeface="Arial Narrow"/>
                      </a:endParaRPr>
                    </a:p>
                  </a:txBody>
                  <a:tcPr marL="45720" marR="45720">
                    <a:lnL>
                      <a:noFill/>
                    </a:lnL>
                    <a:lnR>
                      <a:noFill/>
                    </a:lnR>
                    <a:lnT>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ADCF2"/>
                    </a:solidFill>
                  </a:tcPr>
                </a:tc>
                <a:tc hMerge="1">
                  <a:txBody>
                    <a:bodyPr/>
                    <a:lstStyle/>
                    <a:p>
                      <a:pPr algn="ctr">
                        <a:lnSpc>
                          <a:spcPct val="100000"/>
                        </a:lnSpc>
                        <a:spcBef>
                          <a:spcPts val="0"/>
                        </a:spcBef>
                      </a:pPr>
                      <a:endParaRPr sz="1500">
                        <a:latin typeface="Arial Narrow"/>
                        <a:cs typeface="Arial Narrow"/>
                      </a:endParaRPr>
                    </a:p>
                  </a:txBody>
                  <a:tcPr marL="45720" marR="45720">
                    <a:lnL>
                      <a:noFill/>
                    </a:lnL>
                    <a:lnR>
                      <a:noFill/>
                    </a:lnR>
                    <a:lnT>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DEEDCD"/>
                    </a:solidFill>
                  </a:tcPr>
                </a:tc>
                <a:tc hMerge="1">
                  <a:txBody>
                    <a:bodyPr/>
                    <a:lstStyle/>
                    <a:p>
                      <a:pPr algn="ctr">
                        <a:lnSpc>
                          <a:spcPct val="100000"/>
                        </a:lnSpc>
                        <a:spcBef>
                          <a:spcPts val="0"/>
                        </a:spcBef>
                      </a:pPr>
                      <a:endParaRPr sz="1500">
                        <a:latin typeface="Arial Narrow"/>
                        <a:cs typeface="Arial Narrow"/>
                      </a:endParaRPr>
                    </a:p>
                  </a:txBody>
                  <a:tcPr marL="45720" marR="45720">
                    <a:lnL>
                      <a:noFill/>
                    </a:lnL>
                    <a:lnR>
                      <a:noFill/>
                    </a:lnR>
                    <a:lnT>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ADCF2"/>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10190309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Sample Figur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Sample Figure</a:t>
            </a:r>
          </a:p>
        </p:txBody>
      </p:sp>
      <p:sp>
        <p:nvSpPr>
          <p:cNvPr id="6" name="Footer Placeholder 5"/>
          <p:cNvSpPr>
            <a:spLocks noGrp="1"/>
          </p:cNvSpPr>
          <p:nvPr>
            <p:ph type="ftr" sz="quarter" idx="10"/>
          </p:nvPr>
        </p:nvSpPr>
        <p:spPr/>
        <p:txBody>
          <a:bodyPr/>
          <a:lstStyle/>
          <a:p>
            <a:endParaRPr lang="en-US"/>
          </a:p>
        </p:txBody>
      </p:sp>
      <p:sp>
        <p:nvSpPr>
          <p:cNvPr id="7" name="Slide Number Placeholder 6"/>
          <p:cNvSpPr>
            <a:spLocks noGrp="1"/>
          </p:cNvSpPr>
          <p:nvPr>
            <p:ph type="sldNum" sz="quarter" idx="11"/>
          </p:nvPr>
        </p:nvSpPr>
        <p:spPr/>
        <p:txBody>
          <a:bodyPr/>
          <a:lstStyle/>
          <a:p>
            <a:fld id="{45B47215-16D5-4E72-BB5C-B690CA30D202}" type="slidenum">
              <a:rPr lang="en-US" smtClean="0"/>
              <a:pPr/>
              <a:t>‹#›</a:t>
            </a:fld>
            <a:endParaRPr lang="en-US"/>
          </a:p>
        </p:txBody>
      </p:sp>
      <p:graphicFrame>
        <p:nvGraphicFramePr>
          <p:cNvPr id="262" name="Content Placeholder 46">
            <a:extLst>
              <a:ext uri="{FF2B5EF4-FFF2-40B4-BE49-F238E27FC236}">
                <a16:creationId xmlns:a16="http://schemas.microsoft.com/office/drawing/2014/main" id="{E66E2AC2-44CD-A498-30BA-F6F2FFD1A957}"/>
              </a:ext>
            </a:extLst>
          </p:cNvPr>
          <p:cNvGraphicFramePr>
            <a:graphicFrameLocks/>
          </p:cNvGraphicFramePr>
          <p:nvPr userDrawn="1">
            <p:extLst>
              <p:ext uri="{D42A27DB-BD31-4B8C-83A1-F6EECF244321}">
                <p14:modId xmlns:p14="http://schemas.microsoft.com/office/powerpoint/2010/main" val="2380445866"/>
              </p:ext>
            </p:extLst>
          </p:nvPr>
        </p:nvGraphicFramePr>
        <p:xfrm>
          <a:off x="908325" y="962535"/>
          <a:ext cx="9116883" cy="5117976"/>
        </p:xfrm>
        <a:graphic>
          <a:graphicData uri="http://schemas.openxmlformats.org/drawingml/2006/table">
            <a:tbl>
              <a:tblPr firstRow="1" bandRow="1">
                <a:tableStyleId>{2D5ABB26-0587-4C30-8999-92F81FD0307C}</a:tableStyleId>
              </a:tblPr>
              <a:tblGrid>
                <a:gridCol w="9116883">
                  <a:extLst>
                    <a:ext uri="{9D8B030D-6E8A-4147-A177-3AD203B41FA5}">
                      <a16:colId xmlns:a16="http://schemas.microsoft.com/office/drawing/2014/main" val="20000"/>
                    </a:ext>
                  </a:extLst>
                </a:gridCol>
              </a:tblGrid>
              <a:tr h="638573">
                <a:tc>
                  <a:txBody>
                    <a:bodyPr/>
                    <a:lstStyle/>
                    <a:p>
                      <a:r>
                        <a:rPr lang="en-US" sz="1900" b="1" baseline="0">
                          <a:solidFill>
                            <a:schemeClr val="tx2"/>
                          </a:solidFill>
                          <a:latin typeface="Arial Narrow" panose="020B0606020202030204" pitchFamily="34" charset="0"/>
                        </a:rPr>
                        <a:t>Title in Title Case, No Period, and May Be Multiple Lines of Text</a:t>
                      </a:r>
                      <a:endParaRPr lang="en-US" sz="1900" b="1">
                        <a:solidFill>
                          <a:schemeClr val="tx2"/>
                        </a:solidFill>
                        <a:latin typeface="Arial Narrow" panose="020B0606020202030204" pitchFamily="34" charset="0"/>
                      </a:endParaRPr>
                    </a:p>
                  </a:txBody>
                  <a:tcPr marL="0" marR="0" marT="225379" marB="56345">
                    <a:lnB w="38100" cap="flat" cmpd="sng" algn="ctr">
                      <a:solidFill>
                        <a:srgbClr val="66CC00"/>
                      </a:solidFill>
                      <a:prstDash val="solid"/>
                      <a:round/>
                      <a:headEnd type="none" w="med" len="med"/>
                      <a:tailEnd type="none" w="med" len="med"/>
                    </a:lnB>
                  </a:tcPr>
                </a:tc>
                <a:extLst>
                  <a:ext uri="{0D108BD9-81ED-4DB2-BD59-A6C34878D82A}">
                    <a16:rowId xmlns:a16="http://schemas.microsoft.com/office/drawing/2014/main" val="10000"/>
                  </a:ext>
                </a:extLst>
              </a:tr>
              <a:tr h="4141335">
                <a:tc>
                  <a:txBody>
                    <a:bodyPr/>
                    <a:lstStyle/>
                    <a:p>
                      <a:endParaRPr lang="en-US" sz="3200"/>
                    </a:p>
                  </a:txBody>
                  <a:tcPr marL="112689" marR="112689" marT="56345" marB="56345">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38100" cap="flat" cmpd="sng" algn="ctr">
                      <a:solidFill>
                        <a:srgbClr val="66CC00"/>
                      </a:solidFill>
                      <a:prstDash val="solid"/>
                      <a:round/>
                      <a:headEnd type="none" w="med" len="med"/>
                      <a:tailEnd type="none" w="med" len="med"/>
                    </a:lnT>
                    <a:solidFill>
                      <a:schemeClr val="bg1"/>
                    </a:solidFill>
                  </a:tcPr>
                </a:tc>
                <a:extLst>
                  <a:ext uri="{0D108BD9-81ED-4DB2-BD59-A6C34878D82A}">
                    <a16:rowId xmlns:a16="http://schemas.microsoft.com/office/drawing/2014/main" val="10002"/>
                  </a:ext>
                </a:extLst>
              </a:tr>
              <a:tr h="338068">
                <a:tc>
                  <a:txBody>
                    <a:bodyPr/>
                    <a:lstStyle/>
                    <a:p>
                      <a:r>
                        <a:rPr lang="en-US" sz="1100">
                          <a:latin typeface="Arial Narrow" panose="020B0606020202030204" pitchFamily="34" charset="0"/>
                        </a:rPr>
                        <a:t>* Footnote is in sentence</a:t>
                      </a:r>
                      <a:r>
                        <a:rPr lang="en-US" sz="1100" baseline="0">
                          <a:latin typeface="Arial Narrow" panose="020B0606020202030204" pitchFamily="34" charset="0"/>
                        </a:rPr>
                        <a:t> case.</a:t>
                      </a:r>
                      <a:endParaRPr lang="en-US" sz="1100">
                        <a:latin typeface="Arial Narrow" panose="020B0606020202030204" pitchFamily="34" charset="0"/>
                      </a:endParaRPr>
                    </a:p>
                  </a:txBody>
                  <a:tcPr marL="90152" marR="112689" marT="112689" marB="56345">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B w="952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263" name="object 281">
            <a:extLst>
              <a:ext uri="{FF2B5EF4-FFF2-40B4-BE49-F238E27FC236}">
                <a16:creationId xmlns:a16="http://schemas.microsoft.com/office/drawing/2014/main" id="{718C3D7A-2250-BE78-3414-419137466EC9}"/>
              </a:ext>
            </a:extLst>
          </p:cNvPr>
          <p:cNvSpPr/>
          <p:nvPr userDrawn="1"/>
        </p:nvSpPr>
        <p:spPr>
          <a:xfrm>
            <a:off x="1996915" y="4166454"/>
            <a:ext cx="7675159" cy="955420"/>
          </a:xfrm>
          <a:custGeom>
            <a:avLst/>
            <a:gdLst/>
            <a:ahLst/>
            <a:cxnLst/>
            <a:rect l="l" t="t" r="r" b="b"/>
            <a:pathLst>
              <a:path w="3065779" h="381635">
                <a:moveTo>
                  <a:pt x="0" y="0"/>
                </a:moveTo>
                <a:lnTo>
                  <a:pt x="87245" y="289579"/>
                </a:lnTo>
                <a:lnTo>
                  <a:pt x="305270" y="362347"/>
                </a:lnTo>
                <a:lnTo>
                  <a:pt x="612131" y="381258"/>
                </a:lnTo>
                <a:lnTo>
                  <a:pt x="1223579" y="366863"/>
                </a:lnTo>
                <a:lnTo>
                  <a:pt x="1837977" y="319474"/>
                </a:lnTo>
                <a:lnTo>
                  <a:pt x="2452414" y="299658"/>
                </a:lnTo>
                <a:lnTo>
                  <a:pt x="3065647" y="318906"/>
                </a:lnTo>
              </a:path>
            </a:pathLst>
          </a:custGeom>
          <a:ln w="12700">
            <a:solidFill>
              <a:srgbClr val="2B8F91"/>
            </a:solidFill>
          </a:ln>
        </p:spPr>
        <p:txBody>
          <a:bodyPr wrap="square" lIns="0" tIns="0" rIns="0" bIns="0" rtlCol="0"/>
          <a:lstStyle/>
          <a:p>
            <a:endParaRPr sz="1733">
              <a:latin typeface="Arial Narrow" panose="020B0606020202030204" pitchFamily="34" charset="0"/>
            </a:endParaRPr>
          </a:p>
        </p:txBody>
      </p:sp>
      <p:sp>
        <p:nvSpPr>
          <p:cNvPr id="264" name="object 282">
            <a:extLst>
              <a:ext uri="{FF2B5EF4-FFF2-40B4-BE49-F238E27FC236}">
                <a16:creationId xmlns:a16="http://schemas.microsoft.com/office/drawing/2014/main" id="{1AB4C4F3-AB79-3C21-F71A-EFF7DB8A954F}"/>
              </a:ext>
            </a:extLst>
          </p:cNvPr>
          <p:cNvSpPr txBox="1"/>
          <p:nvPr userDrawn="1"/>
        </p:nvSpPr>
        <p:spPr>
          <a:xfrm>
            <a:off x="1120273" y="2132225"/>
            <a:ext cx="287323" cy="3049719"/>
          </a:xfrm>
          <a:prstGeom prst="rect">
            <a:avLst/>
          </a:prstGeom>
        </p:spPr>
        <p:txBody>
          <a:bodyPr vert="vert270" wrap="square" lIns="0" tIns="10160" rIns="0" bIns="0" rtlCol="0">
            <a:spAutoFit/>
          </a:bodyPr>
          <a:lstStyle/>
          <a:p>
            <a:pPr marL="49105" marR="6773" indent="-33019" algn="ctr">
              <a:lnSpc>
                <a:spcPct val="100000"/>
              </a:lnSpc>
              <a:spcBef>
                <a:spcPts val="80"/>
              </a:spcBef>
            </a:pPr>
            <a:r>
              <a:rPr sz="1867" b="1">
                <a:latin typeface="Arial Narrow" panose="020B0606020202030204" pitchFamily="34" charset="0"/>
                <a:cs typeface="Calibri"/>
              </a:rPr>
              <a:t>Quatuscia</a:t>
            </a:r>
            <a:r>
              <a:rPr sz="1867" b="1" spc="20">
                <a:latin typeface="Arial Narrow" panose="020B0606020202030204" pitchFamily="34" charset="0"/>
                <a:cs typeface="Calibri"/>
              </a:rPr>
              <a:t> </a:t>
            </a:r>
            <a:r>
              <a:rPr sz="1867" b="1">
                <a:latin typeface="Arial Narrow" panose="020B0606020202030204" pitchFamily="34" charset="0"/>
                <a:cs typeface="Calibri"/>
              </a:rPr>
              <a:t>Rehent,</a:t>
            </a:r>
            <a:r>
              <a:rPr sz="1867" b="1" spc="-7">
                <a:latin typeface="Arial Narrow" panose="020B0606020202030204" pitchFamily="34" charset="0"/>
                <a:cs typeface="Calibri"/>
              </a:rPr>
              <a:t> </a:t>
            </a:r>
            <a:r>
              <a:rPr sz="1867" b="1">
                <a:latin typeface="Arial Narrow" panose="020B0606020202030204" pitchFamily="34" charset="0"/>
                <a:cs typeface="Calibri"/>
              </a:rPr>
              <a:t>%</a:t>
            </a:r>
            <a:endParaRPr sz="1867">
              <a:latin typeface="Arial Narrow" panose="020B0606020202030204" pitchFamily="34" charset="0"/>
              <a:cs typeface="Calibri"/>
            </a:endParaRPr>
          </a:p>
        </p:txBody>
      </p:sp>
      <p:sp>
        <p:nvSpPr>
          <p:cNvPr id="265" name="object 283">
            <a:extLst>
              <a:ext uri="{FF2B5EF4-FFF2-40B4-BE49-F238E27FC236}">
                <a16:creationId xmlns:a16="http://schemas.microsoft.com/office/drawing/2014/main" id="{1546EE28-02D6-97E6-9005-1A7E35DD81CA}"/>
              </a:ext>
            </a:extLst>
          </p:cNvPr>
          <p:cNvSpPr txBox="1"/>
          <p:nvPr userDrawn="1"/>
        </p:nvSpPr>
        <p:spPr>
          <a:xfrm>
            <a:off x="8646805" y="1749447"/>
            <a:ext cx="933504" cy="1616298"/>
          </a:xfrm>
          <a:prstGeom prst="rect">
            <a:avLst/>
          </a:prstGeom>
        </p:spPr>
        <p:txBody>
          <a:bodyPr vert="horz" wrap="square" lIns="0" tIns="16087" rIns="0" bIns="0" rtlCol="0">
            <a:spAutoFit/>
          </a:bodyPr>
          <a:lstStyle/>
          <a:p>
            <a:pPr marR="6773" indent="14817"/>
            <a:r>
              <a:rPr lang="en-US" sz="1733" spc="-13">
                <a:latin typeface="Arial Narrow" panose="020B0606020202030204" pitchFamily="34" charset="0"/>
                <a:cs typeface="Calibri"/>
              </a:rPr>
              <a:t>Category 1</a:t>
            </a:r>
          </a:p>
          <a:p>
            <a:pPr marR="6773" indent="14817"/>
            <a:r>
              <a:rPr lang="en-US" sz="1733" spc="-13">
                <a:latin typeface="Arial Narrow" panose="020B0606020202030204" pitchFamily="34" charset="0"/>
                <a:cs typeface="Calibri"/>
              </a:rPr>
              <a:t>Category 2</a:t>
            </a:r>
          </a:p>
          <a:p>
            <a:pPr marR="6773" indent="14817"/>
            <a:r>
              <a:rPr lang="en-US" sz="1733" spc="-13">
                <a:latin typeface="Arial Narrow" panose="020B0606020202030204" pitchFamily="34" charset="0"/>
                <a:cs typeface="Calibri"/>
              </a:rPr>
              <a:t>Category 3</a:t>
            </a:r>
          </a:p>
          <a:p>
            <a:pPr marR="6773" indent="14817"/>
            <a:r>
              <a:rPr lang="en-US" sz="1733" spc="-13">
                <a:latin typeface="Arial Narrow" panose="020B0606020202030204" pitchFamily="34" charset="0"/>
                <a:cs typeface="Calibri"/>
              </a:rPr>
              <a:t>Category 4</a:t>
            </a:r>
          </a:p>
          <a:p>
            <a:pPr marR="6773" indent="14817"/>
            <a:r>
              <a:rPr lang="en-US" sz="1733" spc="-13">
                <a:latin typeface="Arial Narrow" panose="020B0606020202030204" pitchFamily="34" charset="0"/>
                <a:cs typeface="Calibri"/>
              </a:rPr>
              <a:t>Category 5</a:t>
            </a:r>
          </a:p>
          <a:p>
            <a:pPr marR="6773" indent="14817"/>
            <a:r>
              <a:rPr lang="en-US" sz="1733" spc="-13">
                <a:latin typeface="Arial Narrow" panose="020B0606020202030204" pitchFamily="34" charset="0"/>
                <a:cs typeface="Calibri"/>
              </a:rPr>
              <a:t>Category 6</a:t>
            </a:r>
            <a:endParaRPr sz="1733">
              <a:latin typeface="Arial Narrow" panose="020B0606020202030204" pitchFamily="34" charset="0"/>
              <a:cs typeface="Calibri"/>
            </a:endParaRPr>
          </a:p>
        </p:txBody>
      </p:sp>
      <p:sp>
        <p:nvSpPr>
          <p:cNvPr id="266" name="object 296">
            <a:extLst>
              <a:ext uri="{FF2B5EF4-FFF2-40B4-BE49-F238E27FC236}">
                <a16:creationId xmlns:a16="http://schemas.microsoft.com/office/drawing/2014/main" id="{720D3EE9-4991-E48D-86DA-585CFDD7821F}"/>
              </a:ext>
            </a:extLst>
          </p:cNvPr>
          <p:cNvSpPr txBox="1"/>
          <p:nvPr userDrawn="1"/>
        </p:nvSpPr>
        <p:spPr>
          <a:xfrm>
            <a:off x="1981241" y="5482779"/>
            <a:ext cx="7695920" cy="521233"/>
          </a:xfrm>
          <a:prstGeom prst="rect">
            <a:avLst/>
          </a:prstGeom>
        </p:spPr>
        <p:txBody>
          <a:bodyPr vert="horz" wrap="square" lIns="97536" tIns="121920" rIns="97536" bIns="109728" rtlCol="0">
            <a:spAutoFit/>
          </a:bodyPr>
          <a:lstStyle/>
          <a:p>
            <a:pPr algn="ctr">
              <a:lnSpc>
                <a:spcPct val="100000"/>
              </a:lnSpc>
              <a:spcBef>
                <a:spcPts val="393"/>
              </a:spcBef>
            </a:pPr>
            <a:r>
              <a:rPr sz="1867" b="1" spc="7">
                <a:latin typeface="Arial Narrow" panose="020B0606020202030204" pitchFamily="34" charset="0"/>
                <a:cs typeface="Calibri"/>
              </a:rPr>
              <a:t>Quisi </a:t>
            </a:r>
            <a:r>
              <a:rPr sz="1867" b="1" spc="0">
                <a:latin typeface="Arial Narrow" panose="020B0606020202030204" pitchFamily="34" charset="0"/>
                <a:cs typeface="Calibri"/>
              </a:rPr>
              <a:t>Qui </a:t>
            </a:r>
            <a:r>
              <a:rPr sz="1867" b="1" spc="7">
                <a:latin typeface="Arial Narrow" panose="020B0606020202030204" pitchFamily="34" charset="0"/>
                <a:cs typeface="Calibri"/>
              </a:rPr>
              <a:t>Audae,</a:t>
            </a:r>
            <a:r>
              <a:rPr sz="1867" b="1" spc="-67">
                <a:latin typeface="Arial Narrow" panose="020B0606020202030204" pitchFamily="34" charset="0"/>
                <a:cs typeface="Calibri"/>
              </a:rPr>
              <a:t> </a:t>
            </a:r>
            <a:r>
              <a:rPr sz="1867" b="1" spc="0">
                <a:latin typeface="Arial Narrow" panose="020B0606020202030204" pitchFamily="34" charset="0"/>
                <a:cs typeface="Calibri"/>
              </a:rPr>
              <a:t>Weeks</a:t>
            </a:r>
            <a:endParaRPr sz="1867">
              <a:latin typeface="Arial Narrow" panose="020B0606020202030204" pitchFamily="34" charset="0"/>
              <a:cs typeface="Arial Narrow"/>
            </a:endParaRPr>
          </a:p>
        </p:txBody>
      </p:sp>
      <p:grpSp>
        <p:nvGrpSpPr>
          <p:cNvPr id="267" name="Group 266">
            <a:extLst>
              <a:ext uri="{FF2B5EF4-FFF2-40B4-BE49-F238E27FC236}">
                <a16:creationId xmlns:a16="http://schemas.microsoft.com/office/drawing/2014/main" id="{64AECF9D-D8B6-6229-1BFE-714624F7377F}"/>
              </a:ext>
            </a:extLst>
          </p:cNvPr>
          <p:cNvGrpSpPr/>
          <p:nvPr userDrawn="1"/>
        </p:nvGrpSpPr>
        <p:grpSpPr>
          <a:xfrm>
            <a:off x="1475166" y="2029376"/>
            <a:ext cx="8401300" cy="3489232"/>
            <a:chOff x="8999449" y="7806421"/>
            <a:chExt cx="6757405" cy="2806489"/>
          </a:xfrm>
        </p:grpSpPr>
        <p:sp>
          <p:nvSpPr>
            <p:cNvPr id="268" name="object 22">
              <a:extLst>
                <a:ext uri="{FF2B5EF4-FFF2-40B4-BE49-F238E27FC236}">
                  <a16:creationId xmlns:a16="http://schemas.microsoft.com/office/drawing/2014/main" id="{8EB7FC6C-48EC-3181-BA6E-43A49C0798D0}"/>
                </a:ext>
              </a:extLst>
            </p:cNvPr>
            <p:cNvSpPr/>
            <p:nvPr/>
          </p:nvSpPr>
          <p:spPr>
            <a:xfrm>
              <a:off x="9419448" y="7900994"/>
              <a:ext cx="0" cy="2441448"/>
            </a:xfrm>
            <a:custGeom>
              <a:avLst/>
              <a:gdLst/>
              <a:ahLst/>
              <a:cxnLst/>
              <a:rect l="l" t="t" r="r" b="b"/>
              <a:pathLst>
                <a:path h="346710">
                  <a:moveTo>
                    <a:pt x="0" y="0"/>
                  </a:moveTo>
                  <a:lnTo>
                    <a:pt x="0" y="346106"/>
                  </a:lnTo>
                </a:path>
              </a:pathLst>
            </a:custGeom>
            <a:ln w="9525" cap="sq">
              <a:solidFill>
                <a:srgbClr val="231F20"/>
              </a:solidFill>
              <a:miter lim="800000"/>
            </a:ln>
          </p:spPr>
          <p:txBody>
            <a:bodyPr wrap="square" lIns="0" tIns="0" rIns="0" bIns="0" rtlCol="0"/>
            <a:lstStyle/>
            <a:p>
              <a:endParaRPr sz="1733">
                <a:latin typeface="Arial Narrow" panose="020B0606020202030204" pitchFamily="34" charset="0"/>
              </a:endParaRPr>
            </a:p>
          </p:txBody>
        </p:sp>
        <p:sp>
          <p:nvSpPr>
            <p:cNvPr id="269" name="object 24">
              <a:extLst>
                <a:ext uri="{FF2B5EF4-FFF2-40B4-BE49-F238E27FC236}">
                  <a16:creationId xmlns:a16="http://schemas.microsoft.com/office/drawing/2014/main" id="{0E4F9858-680A-7AAF-A50B-499CF52B5085}"/>
                </a:ext>
              </a:extLst>
            </p:cNvPr>
            <p:cNvSpPr/>
            <p:nvPr/>
          </p:nvSpPr>
          <p:spPr>
            <a:xfrm>
              <a:off x="9318738" y="10342121"/>
              <a:ext cx="101014" cy="0"/>
            </a:xfrm>
            <a:custGeom>
              <a:avLst/>
              <a:gdLst/>
              <a:ahLst/>
              <a:cxnLst/>
              <a:rect l="l" t="t" r="r" b="b"/>
              <a:pathLst>
                <a:path w="50164">
                  <a:moveTo>
                    <a:pt x="50014" y="0"/>
                  </a:moveTo>
                  <a:lnTo>
                    <a:pt x="0" y="0"/>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70" name="object 25">
              <a:extLst>
                <a:ext uri="{FF2B5EF4-FFF2-40B4-BE49-F238E27FC236}">
                  <a16:creationId xmlns:a16="http://schemas.microsoft.com/office/drawing/2014/main" id="{96E83FBE-3EF7-6F93-E350-C63E6E60AC45}"/>
                </a:ext>
              </a:extLst>
            </p:cNvPr>
            <p:cNvSpPr/>
            <p:nvPr/>
          </p:nvSpPr>
          <p:spPr>
            <a:xfrm>
              <a:off x="9419109" y="10342121"/>
              <a:ext cx="6329345" cy="0"/>
            </a:xfrm>
            <a:custGeom>
              <a:avLst/>
              <a:gdLst/>
              <a:ahLst/>
              <a:cxnLst/>
              <a:rect l="l" t="t" r="r" b="b"/>
              <a:pathLst>
                <a:path w="3143250">
                  <a:moveTo>
                    <a:pt x="3142707" y="0"/>
                  </a:moveTo>
                  <a:lnTo>
                    <a:pt x="0" y="0"/>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71" name="object 26">
              <a:extLst>
                <a:ext uri="{FF2B5EF4-FFF2-40B4-BE49-F238E27FC236}">
                  <a16:creationId xmlns:a16="http://schemas.microsoft.com/office/drawing/2014/main" id="{1986A4A0-2668-AAF9-AC31-A68EB8E78D7C}"/>
                </a:ext>
              </a:extLst>
            </p:cNvPr>
            <p:cNvSpPr/>
            <p:nvPr/>
          </p:nvSpPr>
          <p:spPr>
            <a:xfrm>
              <a:off x="9350488" y="9940447"/>
              <a:ext cx="73152" cy="0"/>
            </a:xfrm>
            <a:custGeom>
              <a:avLst/>
              <a:gdLst/>
              <a:ahLst/>
              <a:cxnLst/>
              <a:rect l="l" t="t" r="r" b="b"/>
              <a:pathLst>
                <a:path w="50164">
                  <a:moveTo>
                    <a:pt x="50014" y="0"/>
                  </a:moveTo>
                  <a:lnTo>
                    <a:pt x="0" y="0"/>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72" name="object 27">
              <a:extLst>
                <a:ext uri="{FF2B5EF4-FFF2-40B4-BE49-F238E27FC236}">
                  <a16:creationId xmlns:a16="http://schemas.microsoft.com/office/drawing/2014/main" id="{65E98E8E-B93B-DA86-6C65-F43B97AC4522}"/>
                </a:ext>
              </a:extLst>
            </p:cNvPr>
            <p:cNvSpPr/>
            <p:nvPr/>
          </p:nvSpPr>
          <p:spPr>
            <a:xfrm>
              <a:off x="9350488" y="9532174"/>
              <a:ext cx="73152" cy="0"/>
            </a:xfrm>
            <a:custGeom>
              <a:avLst/>
              <a:gdLst/>
              <a:ahLst/>
              <a:cxnLst/>
              <a:rect l="l" t="t" r="r" b="b"/>
              <a:pathLst>
                <a:path w="50164">
                  <a:moveTo>
                    <a:pt x="50014" y="0"/>
                  </a:moveTo>
                  <a:lnTo>
                    <a:pt x="0" y="0"/>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73" name="object 28">
              <a:extLst>
                <a:ext uri="{FF2B5EF4-FFF2-40B4-BE49-F238E27FC236}">
                  <a16:creationId xmlns:a16="http://schemas.microsoft.com/office/drawing/2014/main" id="{2456A432-FE0D-D537-F662-39B4D3F355E7}"/>
                </a:ext>
              </a:extLst>
            </p:cNvPr>
            <p:cNvSpPr/>
            <p:nvPr/>
          </p:nvSpPr>
          <p:spPr>
            <a:xfrm>
              <a:off x="9350488" y="9123880"/>
              <a:ext cx="73152" cy="0"/>
            </a:xfrm>
            <a:custGeom>
              <a:avLst/>
              <a:gdLst/>
              <a:ahLst/>
              <a:cxnLst/>
              <a:rect l="l" t="t" r="r" b="b"/>
              <a:pathLst>
                <a:path w="50164">
                  <a:moveTo>
                    <a:pt x="50014" y="0"/>
                  </a:moveTo>
                  <a:lnTo>
                    <a:pt x="0" y="0"/>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74" name="object 29">
              <a:extLst>
                <a:ext uri="{FF2B5EF4-FFF2-40B4-BE49-F238E27FC236}">
                  <a16:creationId xmlns:a16="http://schemas.microsoft.com/office/drawing/2014/main" id="{E3EA6FD7-5BB0-64C4-A501-A46A8FFDE8B1}"/>
                </a:ext>
              </a:extLst>
            </p:cNvPr>
            <p:cNvSpPr/>
            <p:nvPr/>
          </p:nvSpPr>
          <p:spPr>
            <a:xfrm>
              <a:off x="9350488" y="8715604"/>
              <a:ext cx="73152" cy="0"/>
            </a:xfrm>
            <a:custGeom>
              <a:avLst/>
              <a:gdLst/>
              <a:ahLst/>
              <a:cxnLst/>
              <a:rect l="l" t="t" r="r" b="b"/>
              <a:pathLst>
                <a:path w="50164">
                  <a:moveTo>
                    <a:pt x="50014" y="0"/>
                  </a:moveTo>
                  <a:lnTo>
                    <a:pt x="0" y="0"/>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75" name="object 30">
              <a:extLst>
                <a:ext uri="{FF2B5EF4-FFF2-40B4-BE49-F238E27FC236}">
                  <a16:creationId xmlns:a16="http://schemas.microsoft.com/office/drawing/2014/main" id="{AE25D49C-FF45-7769-FFEA-66E4BCB26E59}"/>
                </a:ext>
              </a:extLst>
            </p:cNvPr>
            <p:cNvSpPr/>
            <p:nvPr/>
          </p:nvSpPr>
          <p:spPr>
            <a:xfrm>
              <a:off x="9350488" y="8311773"/>
              <a:ext cx="73152" cy="0"/>
            </a:xfrm>
            <a:custGeom>
              <a:avLst/>
              <a:gdLst/>
              <a:ahLst/>
              <a:cxnLst/>
              <a:rect l="l" t="t" r="r" b="b"/>
              <a:pathLst>
                <a:path w="50164">
                  <a:moveTo>
                    <a:pt x="50014" y="0"/>
                  </a:moveTo>
                  <a:lnTo>
                    <a:pt x="0" y="0"/>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76" name="object 31">
              <a:extLst>
                <a:ext uri="{FF2B5EF4-FFF2-40B4-BE49-F238E27FC236}">
                  <a16:creationId xmlns:a16="http://schemas.microsoft.com/office/drawing/2014/main" id="{B28CB6D4-477F-3D44-6D6C-9BE4D6CE088E}"/>
                </a:ext>
              </a:extLst>
            </p:cNvPr>
            <p:cNvSpPr/>
            <p:nvPr/>
          </p:nvSpPr>
          <p:spPr>
            <a:xfrm>
              <a:off x="9350488" y="7901012"/>
              <a:ext cx="73152" cy="0"/>
            </a:xfrm>
            <a:custGeom>
              <a:avLst/>
              <a:gdLst/>
              <a:ahLst/>
              <a:cxnLst/>
              <a:rect l="l" t="t" r="r" b="b"/>
              <a:pathLst>
                <a:path w="50164">
                  <a:moveTo>
                    <a:pt x="50014" y="0"/>
                  </a:moveTo>
                  <a:lnTo>
                    <a:pt x="0" y="0"/>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77" name="object 32">
              <a:extLst>
                <a:ext uri="{FF2B5EF4-FFF2-40B4-BE49-F238E27FC236}">
                  <a16:creationId xmlns:a16="http://schemas.microsoft.com/office/drawing/2014/main" id="{88BF8C3E-D75C-BF9E-4C8A-F93BA722DFE0}"/>
                </a:ext>
              </a:extLst>
            </p:cNvPr>
            <p:cNvSpPr/>
            <p:nvPr/>
          </p:nvSpPr>
          <p:spPr>
            <a:xfrm>
              <a:off x="15592579" y="10342121"/>
              <a:ext cx="0" cy="70326"/>
            </a:xfrm>
            <a:custGeom>
              <a:avLst/>
              <a:gdLst/>
              <a:ahLst/>
              <a:cxnLst/>
              <a:rect l="l" t="t" r="r" b="b"/>
              <a:pathLst>
                <a:path h="34925">
                  <a:moveTo>
                    <a:pt x="0" y="0"/>
                  </a:moveTo>
                  <a:lnTo>
                    <a:pt x="0" y="34317"/>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78" name="object 33">
              <a:extLst>
                <a:ext uri="{FF2B5EF4-FFF2-40B4-BE49-F238E27FC236}">
                  <a16:creationId xmlns:a16="http://schemas.microsoft.com/office/drawing/2014/main" id="{8C0B6363-6FE4-A467-3867-23445A6560C7}"/>
                </a:ext>
              </a:extLst>
            </p:cNvPr>
            <p:cNvSpPr/>
            <p:nvPr/>
          </p:nvSpPr>
          <p:spPr>
            <a:xfrm>
              <a:off x="14976458" y="10342121"/>
              <a:ext cx="0" cy="70326"/>
            </a:xfrm>
            <a:custGeom>
              <a:avLst/>
              <a:gdLst/>
              <a:ahLst/>
              <a:cxnLst/>
              <a:rect l="l" t="t" r="r" b="b"/>
              <a:pathLst>
                <a:path h="34925">
                  <a:moveTo>
                    <a:pt x="0" y="0"/>
                  </a:moveTo>
                  <a:lnTo>
                    <a:pt x="0" y="34317"/>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79" name="object 34">
              <a:extLst>
                <a:ext uri="{FF2B5EF4-FFF2-40B4-BE49-F238E27FC236}">
                  <a16:creationId xmlns:a16="http://schemas.microsoft.com/office/drawing/2014/main" id="{8C21A95D-4BD3-E21B-0996-F29DCCB7C8C6}"/>
                </a:ext>
              </a:extLst>
            </p:cNvPr>
            <p:cNvSpPr/>
            <p:nvPr/>
          </p:nvSpPr>
          <p:spPr>
            <a:xfrm>
              <a:off x="14357364" y="10342121"/>
              <a:ext cx="0" cy="70326"/>
            </a:xfrm>
            <a:custGeom>
              <a:avLst/>
              <a:gdLst/>
              <a:ahLst/>
              <a:cxnLst/>
              <a:rect l="l" t="t" r="r" b="b"/>
              <a:pathLst>
                <a:path h="34925">
                  <a:moveTo>
                    <a:pt x="0" y="0"/>
                  </a:moveTo>
                  <a:lnTo>
                    <a:pt x="0" y="34317"/>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80" name="object 35">
              <a:extLst>
                <a:ext uri="{FF2B5EF4-FFF2-40B4-BE49-F238E27FC236}">
                  <a16:creationId xmlns:a16="http://schemas.microsoft.com/office/drawing/2014/main" id="{677072E6-0DDC-60F5-F945-FA247897DDBE}"/>
                </a:ext>
              </a:extLst>
            </p:cNvPr>
            <p:cNvSpPr/>
            <p:nvPr/>
          </p:nvSpPr>
          <p:spPr>
            <a:xfrm>
              <a:off x="13741225" y="10342121"/>
              <a:ext cx="0" cy="70326"/>
            </a:xfrm>
            <a:custGeom>
              <a:avLst/>
              <a:gdLst/>
              <a:ahLst/>
              <a:cxnLst/>
              <a:rect l="l" t="t" r="r" b="b"/>
              <a:pathLst>
                <a:path h="34925">
                  <a:moveTo>
                    <a:pt x="0" y="0"/>
                  </a:moveTo>
                  <a:lnTo>
                    <a:pt x="0" y="34317"/>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81" name="object 36">
              <a:extLst>
                <a:ext uri="{FF2B5EF4-FFF2-40B4-BE49-F238E27FC236}">
                  <a16:creationId xmlns:a16="http://schemas.microsoft.com/office/drawing/2014/main" id="{4968D541-93C9-787B-7962-B4BCB8750B93}"/>
                </a:ext>
              </a:extLst>
            </p:cNvPr>
            <p:cNvSpPr/>
            <p:nvPr/>
          </p:nvSpPr>
          <p:spPr>
            <a:xfrm>
              <a:off x="13122154" y="10342121"/>
              <a:ext cx="0" cy="70326"/>
            </a:xfrm>
            <a:custGeom>
              <a:avLst/>
              <a:gdLst/>
              <a:ahLst/>
              <a:cxnLst/>
              <a:rect l="l" t="t" r="r" b="b"/>
              <a:pathLst>
                <a:path h="34925">
                  <a:moveTo>
                    <a:pt x="0" y="0"/>
                  </a:moveTo>
                  <a:lnTo>
                    <a:pt x="0" y="34317"/>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82" name="object 37">
              <a:extLst>
                <a:ext uri="{FF2B5EF4-FFF2-40B4-BE49-F238E27FC236}">
                  <a16:creationId xmlns:a16="http://schemas.microsoft.com/office/drawing/2014/main" id="{28462F07-9E0C-86E7-8B9A-A624D1F98415}"/>
                </a:ext>
              </a:extLst>
            </p:cNvPr>
            <p:cNvSpPr/>
            <p:nvPr/>
          </p:nvSpPr>
          <p:spPr>
            <a:xfrm>
              <a:off x="12506015" y="10342121"/>
              <a:ext cx="0" cy="70326"/>
            </a:xfrm>
            <a:custGeom>
              <a:avLst/>
              <a:gdLst/>
              <a:ahLst/>
              <a:cxnLst/>
              <a:rect l="l" t="t" r="r" b="b"/>
              <a:pathLst>
                <a:path h="34925">
                  <a:moveTo>
                    <a:pt x="0" y="0"/>
                  </a:moveTo>
                  <a:lnTo>
                    <a:pt x="0" y="34317"/>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83" name="object 38">
              <a:extLst>
                <a:ext uri="{FF2B5EF4-FFF2-40B4-BE49-F238E27FC236}">
                  <a16:creationId xmlns:a16="http://schemas.microsoft.com/office/drawing/2014/main" id="{9FE4E869-FD2A-3F02-4389-F2D753D002E7}"/>
                </a:ext>
              </a:extLst>
            </p:cNvPr>
            <p:cNvSpPr/>
            <p:nvPr/>
          </p:nvSpPr>
          <p:spPr>
            <a:xfrm>
              <a:off x="11886927" y="10342121"/>
              <a:ext cx="0" cy="70326"/>
            </a:xfrm>
            <a:custGeom>
              <a:avLst/>
              <a:gdLst/>
              <a:ahLst/>
              <a:cxnLst/>
              <a:rect l="l" t="t" r="r" b="b"/>
              <a:pathLst>
                <a:path h="34925">
                  <a:moveTo>
                    <a:pt x="0" y="0"/>
                  </a:moveTo>
                  <a:lnTo>
                    <a:pt x="0" y="34317"/>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84" name="object 39">
              <a:extLst>
                <a:ext uri="{FF2B5EF4-FFF2-40B4-BE49-F238E27FC236}">
                  <a16:creationId xmlns:a16="http://schemas.microsoft.com/office/drawing/2014/main" id="{6009216E-EF6F-793E-8B77-9D732E6AC526}"/>
                </a:ext>
              </a:extLst>
            </p:cNvPr>
            <p:cNvSpPr/>
            <p:nvPr/>
          </p:nvSpPr>
          <p:spPr>
            <a:xfrm>
              <a:off x="11270788" y="10342121"/>
              <a:ext cx="0" cy="70326"/>
            </a:xfrm>
            <a:custGeom>
              <a:avLst/>
              <a:gdLst/>
              <a:ahLst/>
              <a:cxnLst/>
              <a:rect l="l" t="t" r="r" b="b"/>
              <a:pathLst>
                <a:path h="34925">
                  <a:moveTo>
                    <a:pt x="0" y="0"/>
                  </a:moveTo>
                  <a:lnTo>
                    <a:pt x="0" y="34317"/>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85" name="object 40">
              <a:extLst>
                <a:ext uri="{FF2B5EF4-FFF2-40B4-BE49-F238E27FC236}">
                  <a16:creationId xmlns:a16="http://schemas.microsoft.com/office/drawing/2014/main" id="{571A60EB-EDA7-A93E-9772-B30DD60C356B}"/>
                </a:ext>
              </a:extLst>
            </p:cNvPr>
            <p:cNvSpPr/>
            <p:nvPr/>
          </p:nvSpPr>
          <p:spPr>
            <a:xfrm>
              <a:off x="10651711" y="10342121"/>
              <a:ext cx="0" cy="70326"/>
            </a:xfrm>
            <a:custGeom>
              <a:avLst/>
              <a:gdLst/>
              <a:ahLst/>
              <a:cxnLst/>
              <a:rect l="l" t="t" r="r" b="b"/>
              <a:pathLst>
                <a:path h="34925">
                  <a:moveTo>
                    <a:pt x="0" y="0"/>
                  </a:moveTo>
                  <a:lnTo>
                    <a:pt x="0" y="34317"/>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86" name="object 41">
              <a:extLst>
                <a:ext uri="{FF2B5EF4-FFF2-40B4-BE49-F238E27FC236}">
                  <a16:creationId xmlns:a16="http://schemas.microsoft.com/office/drawing/2014/main" id="{E82B0100-EEAB-5A02-3226-D4C6063C2125}"/>
                </a:ext>
              </a:extLst>
            </p:cNvPr>
            <p:cNvSpPr/>
            <p:nvPr/>
          </p:nvSpPr>
          <p:spPr>
            <a:xfrm>
              <a:off x="10035593" y="10342121"/>
              <a:ext cx="0" cy="70326"/>
            </a:xfrm>
            <a:custGeom>
              <a:avLst/>
              <a:gdLst/>
              <a:ahLst/>
              <a:cxnLst/>
              <a:rect l="l" t="t" r="r" b="b"/>
              <a:pathLst>
                <a:path h="34925">
                  <a:moveTo>
                    <a:pt x="0" y="0"/>
                  </a:moveTo>
                  <a:lnTo>
                    <a:pt x="0" y="34317"/>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87" name="object 285">
              <a:extLst>
                <a:ext uri="{FF2B5EF4-FFF2-40B4-BE49-F238E27FC236}">
                  <a16:creationId xmlns:a16="http://schemas.microsoft.com/office/drawing/2014/main" id="{DD760B12-0F24-3C50-CFC5-D54D56883C16}"/>
                </a:ext>
              </a:extLst>
            </p:cNvPr>
            <p:cNvSpPr txBox="1"/>
            <p:nvPr/>
          </p:nvSpPr>
          <p:spPr>
            <a:xfrm>
              <a:off x="9140101" y="10242397"/>
              <a:ext cx="122751" cy="226873"/>
            </a:xfrm>
            <a:prstGeom prst="rect">
              <a:avLst/>
            </a:prstGeom>
          </p:spPr>
          <p:txBody>
            <a:bodyPr vert="horz" wrap="square" lIns="0" tIns="15240" rIns="0" bIns="0" rtlCol="0">
              <a:spAutoFit/>
            </a:bodyPr>
            <a:lstStyle/>
            <a:p>
              <a:pPr marL="16933" algn="r">
                <a:lnSpc>
                  <a:spcPct val="100000"/>
                </a:lnSpc>
                <a:spcBef>
                  <a:spcPts val="160"/>
                </a:spcBef>
              </a:pPr>
              <a:r>
                <a:rPr sz="1733" spc="-7">
                  <a:latin typeface="Arial Narrow" panose="020B0606020202030204" pitchFamily="34" charset="0"/>
                  <a:cs typeface="Calibri"/>
                </a:rPr>
                <a:t>0</a:t>
              </a:r>
              <a:endParaRPr sz="1733">
                <a:latin typeface="Arial Narrow" panose="020B0606020202030204" pitchFamily="34" charset="0"/>
                <a:cs typeface="Calibri"/>
              </a:endParaRPr>
            </a:p>
          </p:txBody>
        </p:sp>
        <p:sp>
          <p:nvSpPr>
            <p:cNvPr id="288" name="object 286">
              <a:extLst>
                <a:ext uri="{FF2B5EF4-FFF2-40B4-BE49-F238E27FC236}">
                  <a16:creationId xmlns:a16="http://schemas.microsoft.com/office/drawing/2014/main" id="{6C3A1052-1096-2A80-9FA8-696E4E3AE044}"/>
                </a:ext>
              </a:extLst>
            </p:cNvPr>
            <p:cNvSpPr txBox="1"/>
            <p:nvPr/>
          </p:nvSpPr>
          <p:spPr>
            <a:xfrm>
              <a:off x="8999449" y="9836400"/>
              <a:ext cx="263403" cy="226873"/>
            </a:xfrm>
            <a:prstGeom prst="rect">
              <a:avLst/>
            </a:prstGeom>
          </p:spPr>
          <p:txBody>
            <a:bodyPr vert="horz" wrap="square" lIns="0" tIns="15240" rIns="0" bIns="0" rtlCol="0">
              <a:spAutoFit/>
            </a:bodyPr>
            <a:lstStyle/>
            <a:p>
              <a:pPr marL="16933" algn="r">
                <a:lnSpc>
                  <a:spcPct val="100000"/>
                </a:lnSpc>
                <a:spcBef>
                  <a:spcPts val="160"/>
                </a:spcBef>
              </a:pPr>
              <a:r>
                <a:rPr sz="1733" spc="-7">
                  <a:latin typeface="Arial Narrow" panose="020B0606020202030204" pitchFamily="34" charset="0"/>
                  <a:cs typeface="Calibri"/>
                </a:rPr>
                <a:t>100</a:t>
              </a:r>
              <a:endParaRPr sz="1733">
                <a:latin typeface="Arial Narrow" panose="020B0606020202030204" pitchFamily="34" charset="0"/>
                <a:cs typeface="Calibri"/>
              </a:endParaRPr>
            </a:p>
          </p:txBody>
        </p:sp>
        <p:sp>
          <p:nvSpPr>
            <p:cNvPr id="289" name="object 287">
              <a:extLst>
                <a:ext uri="{FF2B5EF4-FFF2-40B4-BE49-F238E27FC236}">
                  <a16:creationId xmlns:a16="http://schemas.microsoft.com/office/drawing/2014/main" id="{1EE1EEFC-1073-35EA-D559-8860ACADC771}"/>
                </a:ext>
              </a:extLst>
            </p:cNvPr>
            <p:cNvSpPr txBox="1"/>
            <p:nvPr/>
          </p:nvSpPr>
          <p:spPr>
            <a:xfrm>
              <a:off x="8999449" y="9430405"/>
              <a:ext cx="263403" cy="226873"/>
            </a:xfrm>
            <a:prstGeom prst="rect">
              <a:avLst/>
            </a:prstGeom>
          </p:spPr>
          <p:txBody>
            <a:bodyPr vert="horz" wrap="square" lIns="0" tIns="15240" rIns="0" bIns="0" rtlCol="0">
              <a:spAutoFit/>
            </a:bodyPr>
            <a:lstStyle/>
            <a:p>
              <a:pPr marL="16933" algn="r">
                <a:lnSpc>
                  <a:spcPct val="100000"/>
                </a:lnSpc>
                <a:spcBef>
                  <a:spcPts val="160"/>
                </a:spcBef>
              </a:pPr>
              <a:r>
                <a:rPr sz="1733" spc="-7">
                  <a:latin typeface="Arial Narrow" panose="020B0606020202030204" pitchFamily="34" charset="0"/>
                  <a:cs typeface="Calibri"/>
                </a:rPr>
                <a:t>200</a:t>
              </a:r>
              <a:endParaRPr sz="1733">
                <a:latin typeface="Arial Narrow" panose="020B0606020202030204" pitchFamily="34" charset="0"/>
                <a:cs typeface="Calibri"/>
              </a:endParaRPr>
            </a:p>
          </p:txBody>
        </p:sp>
        <p:sp>
          <p:nvSpPr>
            <p:cNvPr id="290" name="object 288">
              <a:extLst>
                <a:ext uri="{FF2B5EF4-FFF2-40B4-BE49-F238E27FC236}">
                  <a16:creationId xmlns:a16="http://schemas.microsoft.com/office/drawing/2014/main" id="{DB0E0915-950F-A197-3E58-8738199574EE}"/>
                </a:ext>
              </a:extLst>
            </p:cNvPr>
            <p:cNvSpPr txBox="1"/>
            <p:nvPr/>
          </p:nvSpPr>
          <p:spPr>
            <a:xfrm>
              <a:off x="8999449" y="9024410"/>
              <a:ext cx="263403" cy="226873"/>
            </a:xfrm>
            <a:prstGeom prst="rect">
              <a:avLst/>
            </a:prstGeom>
          </p:spPr>
          <p:txBody>
            <a:bodyPr vert="horz" wrap="square" lIns="0" tIns="15240" rIns="0" bIns="0" rtlCol="0">
              <a:spAutoFit/>
            </a:bodyPr>
            <a:lstStyle/>
            <a:p>
              <a:pPr marL="16933" algn="r">
                <a:lnSpc>
                  <a:spcPct val="100000"/>
                </a:lnSpc>
                <a:spcBef>
                  <a:spcPts val="160"/>
                </a:spcBef>
              </a:pPr>
              <a:r>
                <a:rPr sz="1733" spc="-7">
                  <a:latin typeface="Arial Narrow" panose="020B0606020202030204" pitchFamily="34" charset="0"/>
                  <a:cs typeface="Calibri"/>
                </a:rPr>
                <a:t>300</a:t>
              </a:r>
              <a:endParaRPr sz="1733">
                <a:latin typeface="Arial Narrow" panose="020B0606020202030204" pitchFamily="34" charset="0"/>
                <a:cs typeface="Calibri"/>
              </a:endParaRPr>
            </a:p>
          </p:txBody>
        </p:sp>
        <p:sp>
          <p:nvSpPr>
            <p:cNvPr id="291" name="object 289">
              <a:extLst>
                <a:ext uri="{FF2B5EF4-FFF2-40B4-BE49-F238E27FC236}">
                  <a16:creationId xmlns:a16="http://schemas.microsoft.com/office/drawing/2014/main" id="{B3918EB5-68A2-71BC-3124-328F181FC4D5}"/>
                </a:ext>
              </a:extLst>
            </p:cNvPr>
            <p:cNvSpPr txBox="1"/>
            <p:nvPr/>
          </p:nvSpPr>
          <p:spPr>
            <a:xfrm>
              <a:off x="8999449" y="8618414"/>
              <a:ext cx="263403" cy="226873"/>
            </a:xfrm>
            <a:prstGeom prst="rect">
              <a:avLst/>
            </a:prstGeom>
          </p:spPr>
          <p:txBody>
            <a:bodyPr vert="horz" wrap="square" lIns="0" tIns="15240" rIns="0" bIns="0" rtlCol="0">
              <a:spAutoFit/>
            </a:bodyPr>
            <a:lstStyle/>
            <a:p>
              <a:pPr marL="16933" algn="r">
                <a:lnSpc>
                  <a:spcPct val="100000"/>
                </a:lnSpc>
                <a:spcBef>
                  <a:spcPts val="160"/>
                </a:spcBef>
              </a:pPr>
              <a:r>
                <a:rPr sz="1733" spc="-7">
                  <a:latin typeface="Arial Narrow" panose="020B0606020202030204" pitchFamily="34" charset="0"/>
                  <a:cs typeface="Calibri"/>
                </a:rPr>
                <a:t>400</a:t>
              </a:r>
              <a:endParaRPr sz="1733">
                <a:latin typeface="Arial Narrow" panose="020B0606020202030204" pitchFamily="34" charset="0"/>
                <a:cs typeface="Calibri"/>
              </a:endParaRPr>
            </a:p>
          </p:txBody>
        </p:sp>
        <p:sp>
          <p:nvSpPr>
            <p:cNvPr id="292" name="object 290">
              <a:extLst>
                <a:ext uri="{FF2B5EF4-FFF2-40B4-BE49-F238E27FC236}">
                  <a16:creationId xmlns:a16="http://schemas.microsoft.com/office/drawing/2014/main" id="{11D9693C-5D1B-2110-AF90-46D9FFFE858B}"/>
                </a:ext>
              </a:extLst>
            </p:cNvPr>
            <p:cNvSpPr txBox="1"/>
            <p:nvPr/>
          </p:nvSpPr>
          <p:spPr>
            <a:xfrm>
              <a:off x="8999449" y="8212418"/>
              <a:ext cx="263403" cy="226873"/>
            </a:xfrm>
            <a:prstGeom prst="rect">
              <a:avLst/>
            </a:prstGeom>
          </p:spPr>
          <p:txBody>
            <a:bodyPr vert="horz" wrap="square" lIns="0" tIns="15240" rIns="0" bIns="0" rtlCol="0">
              <a:spAutoFit/>
            </a:bodyPr>
            <a:lstStyle/>
            <a:p>
              <a:pPr marL="16933" algn="r">
                <a:lnSpc>
                  <a:spcPct val="100000"/>
                </a:lnSpc>
                <a:spcBef>
                  <a:spcPts val="160"/>
                </a:spcBef>
              </a:pPr>
              <a:r>
                <a:rPr sz="1733" spc="-7">
                  <a:latin typeface="Arial Narrow" panose="020B0606020202030204" pitchFamily="34" charset="0"/>
                  <a:cs typeface="Calibri"/>
                </a:rPr>
                <a:t>500</a:t>
              </a:r>
              <a:endParaRPr sz="1733">
                <a:latin typeface="Arial Narrow" panose="020B0606020202030204" pitchFamily="34" charset="0"/>
                <a:cs typeface="Calibri"/>
              </a:endParaRPr>
            </a:p>
          </p:txBody>
        </p:sp>
        <p:sp>
          <p:nvSpPr>
            <p:cNvPr id="293" name="object 291">
              <a:extLst>
                <a:ext uri="{FF2B5EF4-FFF2-40B4-BE49-F238E27FC236}">
                  <a16:creationId xmlns:a16="http://schemas.microsoft.com/office/drawing/2014/main" id="{7063EFD8-3986-BE4E-B32D-CA313763444C}"/>
                </a:ext>
              </a:extLst>
            </p:cNvPr>
            <p:cNvSpPr txBox="1"/>
            <p:nvPr/>
          </p:nvSpPr>
          <p:spPr>
            <a:xfrm>
              <a:off x="8999449" y="7806421"/>
              <a:ext cx="263403" cy="226873"/>
            </a:xfrm>
            <a:prstGeom prst="rect">
              <a:avLst/>
            </a:prstGeom>
          </p:spPr>
          <p:txBody>
            <a:bodyPr vert="horz" wrap="square" lIns="0" tIns="15240" rIns="0" bIns="0" rtlCol="0">
              <a:spAutoFit/>
            </a:bodyPr>
            <a:lstStyle/>
            <a:p>
              <a:pPr marL="16933" algn="r">
                <a:lnSpc>
                  <a:spcPct val="100000"/>
                </a:lnSpc>
                <a:spcBef>
                  <a:spcPts val="160"/>
                </a:spcBef>
              </a:pPr>
              <a:r>
                <a:rPr sz="1733" spc="-7">
                  <a:latin typeface="Arial Narrow" panose="020B0606020202030204" pitchFamily="34" charset="0"/>
                  <a:cs typeface="Calibri"/>
                </a:rPr>
                <a:t>600</a:t>
              </a:r>
              <a:endParaRPr sz="1733">
                <a:latin typeface="Arial Narrow" panose="020B0606020202030204" pitchFamily="34" charset="0"/>
                <a:cs typeface="Calibri"/>
              </a:endParaRPr>
            </a:p>
          </p:txBody>
        </p:sp>
        <p:sp>
          <p:nvSpPr>
            <p:cNvPr id="294" name="object 292">
              <a:extLst>
                <a:ext uri="{FF2B5EF4-FFF2-40B4-BE49-F238E27FC236}">
                  <a16:creationId xmlns:a16="http://schemas.microsoft.com/office/drawing/2014/main" id="{E59BA8E6-F0B0-AE8E-C2FA-28C74AE382F4}"/>
                </a:ext>
              </a:extLst>
            </p:cNvPr>
            <p:cNvSpPr txBox="1"/>
            <p:nvPr/>
          </p:nvSpPr>
          <p:spPr>
            <a:xfrm>
              <a:off x="13580853" y="10351300"/>
              <a:ext cx="320040" cy="261610"/>
            </a:xfrm>
            <a:prstGeom prst="rect">
              <a:avLst/>
            </a:prstGeom>
          </p:spPr>
          <p:txBody>
            <a:bodyPr vert="horz" wrap="square" lIns="0" tIns="91440" rIns="0" bIns="0" rtlCol="0">
              <a:noAutofit/>
            </a:bodyPr>
            <a:lstStyle/>
            <a:p>
              <a:pPr marL="16933" algn="ctr">
                <a:lnSpc>
                  <a:spcPct val="100000"/>
                </a:lnSpc>
                <a:spcBef>
                  <a:spcPts val="160"/>
                </a:spcBef>
              </a:pPr>
              <a:r>
                <a:rPr sz="1733" spc="-7">
                  <a:latin typeface="Arial Narrow" panose="020B0606020202030204" pitchFamily="34" charset="0"/>
                  <a:cs typeface="Calibri"/>
                </a:rPr>
                <a:t>28</a:t>
              </a:r>
              <a:endParaRPr sz="1733">
                <a:latin typeface="Arial Narrow" panose="020B0606020202030204" pitchFamily="34" charset="0"/>
                <a:cs typeface="Calibri"/>
              </a:endParaRPr>
            </a:p>
          </p:txBody>
        </p:sp>
        <p:sp>
          <p:nvSpPr>
            <p:cNvPr id="295" name="object 293">
              <a:extLst>
                <a:ext uri="{FF2B5EF4-FFF2-40B4-BE49-F238E27FC236}">
                  <a16:creationId xmlns:a16="http://schemas.microsoft.com/office/drawing/2014/main" id="{8D5B0CAB-4ECB-473C-DF8F-FA9917ACF8BE}"/>
                </a:ext>
              </a:extLst>
            </p:cNvPr>
            <p:cNvSpPr txBox="1"/>
            <p:nvPr/>
          </p:nvSpPr>
          <p:spPr>
            <a:xfrm>
              <a:off x="14197767" y="10351300"/>
              <a:ext cx="320040" cy="261610"/>
            </a:xfrm>
            <a:prstGeom prst="rect">
              <a:avLst/>
            </a:prstGeom>
          </p:spPr>
          <p:txBody>
            <a:bodyPr vert="horz" wrap="square" lIns="0" tIns="91440" rIns="0" bIns="0" rtlCol="0">
              <a:noAutofit/>
            </a:bodyPr>
            <a:lstStyle/>
            <a:p>
              <a:pPr marL="16933" algn="ctr">
                <a:lnSpc>
                  <a:spcPct val="100000"/>
                </a:lnSpc>
                <a:spcBef>
                  <a:spcPts val="160"/>
                </a:spcBef>
              </a:pPr>
              <a:r>
                <a:rPr sz="1733" spc="-7">
                  <a:latin typeface="Arial Narrow" panose="020B0606020202030204" pitchFamily="34" charset="0"/>
                  <a:cs typeface="Calibri"/>
                </a:rPr>
                <a:t>32</a:t>
              </a:r>
              <a:endParaRPr sz="1733">
                <a:latin typeface="Arial Narrow" panose="020B0606020202030204" pitchFamily="34" charset="0"/>
                <a:cs typeface="Calibri"/>
              </a:endParaRPr>
            </a:p>
          </p:txBody>
        </p:sp>
        <p:sp>
          <p:nvSpPr>
            <p:cNvPr id="296" name="object 296">
              <a:extLst>
                <a:ext uri="{FF2B5EF4-FFF2-40B4-BE49-F238E27FC236}">
                  <a16:creationId xmlns:a16="http://schemas.microsoft.com/office/drawing/2014/main" id="{BC07DCEC-91EC-8ABC-9BF6-8A375DC602D2}"/>
                </a:ext>
              </a:extLst>
            </p:cNvPr>
            <p:cNvSpPr txBox="1"/>
            <p:nvPr/>
          </p:nvSpPr>
          <p:spPr>
            <a:xfrm>
              <a:off x="9261383" y="10351300"/>
              <a:ext cx="320040" cy="261610"/>
            </a:xfrm>
            <a:prstGeom prst="rect">
              <a:avLst/>
            </a:prstGeom>
          </p:spPr>
          <p:txBody>
            <a:bodyPr vert="horz" wrap="square" lIns="0" tIns="91440" rIns="0" bIns="0" rtlCol="0">
              <a:noAutofit/>
            </a:bodyPr>
            <a:lstStyle/>
            <a:p>
              <a:pPr algn="ctr">
                <a:lnSpc>
                  <a:spcPct val="100000"/>
                </a:lnSpc>
                <a:spcBef>
                  <a:spcPts val="513"/>
                </a:spcBef>
                <a:tabLst>
                  <a:tab pos="993962" algn="l"/>
                  <a:tab pos="1402892" algn="l"/>
                  <a:tab pos="1788115" algn="l"/>
                  <a:tab pos="2196197" algn="l"/>
                  <a:tab pos="2605128" algn="l"/>
                  <a:tab pos="3013211" algn="l"/>
                </a:tabLst>
              </a:pPr>
              <a:r>
                <a:rPr sz="1733" spc="-7">
                  <a:latin typeface="Arial Narrow" panose="020B0606020202030204" pitchFamily="34" charset="0"/>
                  <a:cs typeface="Calibri"/>
                </a:rPr>
                <a:t>0</a:t>
              </a:r>
              <a:endParaRPr sz="1733">
                <a:latin typeface="Arial Narrow" panose="020B0606020202030204" pitchFamily="34" charset="0"/>
                <a:cs typeface="Arial Narrow"/>
              </a:endParaRPr>
            </a:p>
          </p:txBody>
        </p:sp>
        <p:sp>
          <p:nvSpPr>
            <p:cNvPr id="297" name="object 296">
              <a:extLst>
                <a:ext uri="{FF2B5EF4-FFF2-40B4-BE49-F238E27FC236}">
                  <a16:creationId xmlns:a16="http://schemas.microsoft.com/office/drawing/2014/main" id="{A3D1644B-24F8-4A7A-BF42-D6D3ED49FA34}"/>
                </a:ext>
              </a:extLst>
            </p:cNvPr>
            <p:cNvSpPr txBox="1"/>
            <p:nvPr/>
          </p:nvSpPr>
          <p:spPr>
            <a:xfrm>
              <a:off x="9878450" y="10351300"/>
              <a:ext cx="320040" cy="261610"/>
            </a:xfrm>
            <a:prstGeom prst="rect">
              <a:avLst/>
            </a:prstGeom>
          </p:spPr>
          <p:txBody>
            <a:bodyPr vert="horz" wrap="square" lIns="0" tIns="91440" rIns="0" bIns="0" rtlCol="0">
              <a:noAutofit/>
            </a:bodyPr>
            <a:lstStyle/>
            <a:p>
              <a:pPr algn="ctr">
                <a:lnSpc>
                  <a:spcPct val="100000"/>
                </a:lnSpc>
                <a:spcBef>
                  <a:spcPts val="513"/>
                </a:spcBef>
                <a:tabLst>
                  <a:tab pos="993962" algn="l"/>
                  <a:tab pos="1402892" algn="l"/>
                  <a:tab pos="1788115" algn="l"/>
                  <a:tab pos="2196197" algn="l"/>
                  <a:tab pos="2605128" algn="l"/>
                  <a:tab pos="3013211" algn="l"/>
                </a:tabLst>
              </a:pPr>
              <a:r>
                <a:rPr lang="en-US" sz="1733" spc="-7">
                  <a:latin typeface="Arial Narrow" panose="020B0606020202030204" pitchFamily="34" charset="0"/>
                  <a:cs typeface="Calibri"/>
                </a:rPr>
                <a:t>4</a:t>
              </a:r>
              <a:endParaRPr sz="1733">
                <a:latin typeface="Arial Narrow" panose="020B0606020202030204" pitchFamily="34" charset="0"/>
                <a:cs typeface="Arial Narrow"/>
              </a:endParaRPr>
            </a:p>
          </p:txBody>
        </p:sp>
        <p:sp>
          <p:nvSpPr>
            <p:cNvPr id="298" name="object 296">
              <a:extLst>
                <a:ext uri="{FF2B5EF4-FFF2-40B4-BE49-F238E27FC236}">
                  <a16:creationId xmlns:a16="http://schemas.microsoft.com/office/drawing/2014/main" id="{4D48BC07-069B-9E79-0694-E2C24887C037}"/>
                </a:ext>
              </a:extLst>
            </p:cNvPr>
            <p:cNvSpPr txBox="1"/>
            <p:nvPr/>
          </p:nvSpPr>
          <p:spPr>
            <a:xfrm>
              <a:off x="10495517" y="10351300"/>
              <a:ext cx="320040" cy="261610"/>
            </a:xfrm>
            <a:prstGeom prst="rect">
              <a:avLst/>
            </a:prstGeom>
          </p:spPr>
          <p:txBody>
            <a:bodyPr vert="horz" wrap="square" lIns="0" tIns="91440" rIns="0" bIns="0" rtlCol="0">
              <a:noAutofit/>
            </a:bodyPr>
            <a:lstStyle/>
            <a:p>
              <a:pPr algn="ctr">
                <a:lnSpc>
                  <a:spcPct val="100000"/>
                </a:lnSpc>
                <a:spcBef>
                  <a:spcPts val="513"/>
                </a:spcBef>
                <a:tabLst>
                  <a:tab pos="993962" algn="l"/>
                  <a:tab pos="1402892" algn="l"/>
                  <a:tab pos="1788115" algn="l"/>
                  <a:tab pos="2196197" algn="l"/>
                  <a:tab pos="2605128" algn="l"/>
                  <a:tab pos="3013211" algn="l"/>
                </a:tabLst>
              </a:pPr>
              <a:r>
                <a:rPr lang="en-US" sz="1733" spc="-7">
                  <a:latin typeface="Arial Narrow" panose="020B0606020202030204" pitchFamily="34" charset="0"/>
                  <a:cs typeface="Calibri"/>
                </a:rPr>
                <a:t>8</a:t>
              </a:r>
              <a:endParaRPr sz="1733">
                <a:latin typeface="Arial Narrow" panose="020B0606020202030204" pitchFamily="34" charset="0"/>
                <a:cs typeface="Arial Narrow"/>
              </a:endParaRPr>
            </a:p>
          </p:txBody>
        </p:sp>
        <p:sp>
          <p:nvSpPr>
            <p:cNvPr id="299" name="object 296">
              <a:extLst>
                <a:ext uri="{FF2B5EF4-FFF2-40B4-BE49-F238E27FC236}">
                  <a16:creationId xmlns:a16="http://schemas.microsoft.com/office/drawing/2014/main" id="{91D48F35-DB1E-122B-E887-CFE9606AF10F}"/>
                </a:ext>
              </a:extLst>
            </p:cNvPr>
            <p:cNvSpPr txBox="1"/>
            <p:nvPr/>
          </p:nvSpPr>
          <p:spPr>
            <a:xfrm>
              <a:off x="11112584" y="10351300"/>
              <a:ext cx="320040" cy="261610"/>
            </a:xfrm>
            <a:prstGeom prst="rect">
              <a:avLst/>
            </a:prstGeom>
          </p:spPr>
          <p:txBody>
            <a:bodyPr vert="horz" wrap="square" lIns="0" tIns="91440" rIns="0" bIns="0" rtlCol="0">
              <a:noAutofit/>
            </a:bodyPr>
            <a:lstStyle/>
            <a:p>
              <a:pPr algn="ctr">
                <a:lnSpc>
                  <a:spcPct val="100000"/>
                </a:lnSpc>
                <a:spcBef>
                  <a:spcPts val="513"/>
                </a:spcBef>
                <a:tabLst>
                  <a:tab pos="993962" algn="l"/>
                  <a:tab pos="1402892" algn="l"/>
                  <a:tab pos="1788115" algn="l"/>
                  <a:tab pos="2196197" algn="l"/>
                  <a:tab pos="2605128" algn="l"/>
                  <a:tab pos="3013211" algn="l"/>
                </a:tabLst>
              </a:pPr>
              <a:r>
                <a:rPr lang="en-US" sz="1733" spc="-7">
                  <a:latin typeface="Arial Narrow" panose="020B0606020202030204" pitchFamily="34" charset="0"/>
                  <a:cs typeface="Calibri"/>
                </a:rPr>
                <a:t>12</a:t>
              </a:r>
              <a:endParaRPr sz="1733">
                <a:latin typeface="Arial Narrow" panose="020B0606020202030204" pitchFamily="34" charset="0"/>
                <a:cs typeface="Arial Narrow"/>
              </a:endParaRPr>
            </a:p>
          </p:txBody>
        </p:sp>
        <p:sp>
          <p:nvSpPr>
            <p:cNvPr id="300" name="object 296">
              <a:extLst>
                <a:ext uri="{FF2B5EF4-FFF2-40B4-BE49-F238E27FC236}">
                  <a16:creationId xmlns:a16="http://schemas.microsoft.com/office/drawing/2014/main" id="{53823D2C-AD7D-DBCD-7A95-A3FF1DF71EDB}"/>
                </a:ext>
              </a:extLst>
            </p:cNvPr>
            <p:cNvSpPr txBox="1"/>
            <p:nvPr/>
          </p:nvSpPr>
          <p:spPr>
            <a:xfrm>
              <a:off x="11729651" y="10351300"/>
              <a:ext cx="320040" cy="261610"/>
            </a:xfrm>
            <a:prstGeom prst="rect">
              <a:avLst/>
            </a:prstGeom>
          </p:spPr>
          <p:txBody>
            <a:bodyPr vert="horz" wrap="square" lIns="0" tIns="91440" rIns="0" bIns="0" rtlCol="0">
              <a:noAutofit/>
            </a:bodyPr>
            <a:lstStyle/>
            <a:p>
              <a:pPr algn="ctr">
                <a:lnSpc>
                  <a:spcPct val="100000"/>
                </a:lnSpc>
                <a:spcBef>
                  <a:spcPts val="513"/>
                </a:spcBef>
                <a:tabLst>
                  <a:tab pos="993962" algn="l"/>
                  <a:tab pos="1402892" algn="l"/>
                  <a:tab pos="1788115" algn="l"/>
                  <a:tab pos="2196197" algn="l"/>
                  <a:tab pos="2605128" algn="l"/>
                  <a:tab pos="3013211" algn="l"/>
                </a:tabLst>
              </a:pPr>
              <a:r>
                <a:rPr lang="en-US" sz="1733" spc="-7">
                  <a:latin typeface="Arial Narrow" panose="020B0606020202030204" pitchFamily="34" charset="0"/>
                  <a:cs typeface="Calibri"/>
                </a:rPr>
                <a:t>16</a:t>
              </a:r>
              <a:endParaRPr sz="1733">
                <a:latin typeface="Arial Narrow" panose="020B0606020202030204" pitchFamily="34" charset="0"/>
                <a:cs typeface="Arial Narrow"/>
              </a:endParaRPr>
            </a:p>
          </p:txBody>
        </p:sp>
        <p:sp>
          <p:nvSpPr>
            <p:cNvPr id="301" name="object 296">
              <a:extLst>
                <a:ext uri="{FF2B5EF4-FFF2-40B4-BE49-F238E27FC236}">
                  <a16:creationId xmlns:a16="http://schemas.microsoft.com/office/drawing/2014/main" id="{D8F3EE0A-9CA0-F0CE-5BD6-68264A694FC5}"/>
                </a:ext>
              </a:extLst>
            </p:cNvPr>
            <p:cNvSpPr txBox="1"/>
            <p:nvPr/>
          </p:nvSpPr>
          <p:spPr>
            <a:xfrm>
              <a:off x="12346718" y="10351300"/>
              <a:ext cx="320040" cy="261610"/>
            </a:xfrm>
            <a:prstGeom prst="rect">
              <a:avLst/>
            </a:prstGeom>
          </p:spPr>
          <p:txBody>
            <a:bodyPr vert="horz" wrap="square" lIns="0" tIns="91440" rIns="0" bIns="0" rtlCol="0">
              <a:noAutofit/>
            </a:bodyPr>
            <a:lstStyle/>
            <a:p>
              <a:pPr algn="ctr">
                <a:lnSpc>
                  <a:spcPct val="100000"/>
                </a:lnSpc>
                <a:spcBef>
                  <a:spcPts val="513"/>
                </a:spcBef>
                <a:tabLst>
                  <a:tab pos="993962" algn="l"/>
                  <a:tab pos="1402892" algn="l"/>
                  <a:tab pos="1788115" algn="l"/>
                  <a:tab pos="2196197" algn="l"/>
                  <a:tab pos="2605128" algn="l"/>
                  <a:tab pos="3013211" algn="l"/>
                </a:tabLst>
              </a:pPr>
              <a:r>
                <a:rPr lang="en-US" sz="1733" spc="-7">
                  <a:latin typeface="Arial Narrow" panose="020B0606020202030204" pitchFamily="34" charset="0"/>
                  <a:cs typeface="Calibri"/>
                </a:rPr>
                <a:t>20</a:t>
              </a:r>
              <a:endParaRPr sz="1733">
                <a:latin typeface="Arial Narrow" panose="020B0606020202030204" pitchFamily="34" charset="0"/>
                <a:cs typeface="Arial Narrow"/>
              </a:endParaRPr>
            </a:p>
          </p:txBody>
        </p:sp>
        <p:sp>
          <p:nvSpPr>
            <p:cNvPr id="302" name="object 296">
              <a:extLst>
                <a:ext uri="{FF2B5EF4-FFF2-40B4-BE49-F238E27FC236}">
                  <a16:creationId xmlns:a16="http://schemas.microsoft.com/office/drawing/2014/main" id="{8B2FE026-42D6-F9EB-AF40-48A5BA7F9F70}"/>
                </a:ext>
              </a:extLst>
            </p:cNvPr>
            <p:cNvSpPr txBox="1"/>
            <p:nvPr/>
          </p:nvSpPr>
          <p:spPr>
            <a:xfrm>
              <a:off x="12963785" y="10351300"/>
              <a:ext cx="320040" cy="261610"/>
            </a:xfrm>
            <a:prstGeom prst="rect">
              <a:avLst/>
            </a:prstGeom>
          </p:spPr>
          <p:txBody>
            <a:bodyPr vert="horz" wrap="square" lIns="0" tIns="91440" rIns="0" bIns="0" rtlCol="0">
              <a:noAutofit/>
            </a:bodyPr>
            <a:lstStyle/>
            <a:p>
              <a:pPr algn="ctr">
                <a:lnSpc>
                  <a:spcPct val="100000"/>
                </a:lnSpc>
                <a:spcBef>
                  <a:spcPts val="513"/>
                </a:spcBef>
                <a:tabLst>
                  <a:tab pos="993962" algn="l"/>
                  <a:tab pos="1402892" algn="l"/>
                  <a:tab pos="1788115" algn="l"/>
                  <a:tab pos="2196197" algn="l"/>
                  <a:tab pos="2605128" algn="l"/>
                  <a:tab pos="3013211" algn="l"/>
                </a:tabLst>
              </a:pPr>
              <a:r>
                <a:rPr lang="en-US" sz="1733" spc="-7">
                  <a:latin typeface="Arial Narrow" panose="020B0606020202030204" pitchFamily="34" charset="0"/>
                  <a:cs typeface="Calibri"/>
                </a:rPr>
                <a:t>24</a:t>
              </a:r>
              <a:endParaRPr sz="1733">
                <a:latin typeface="Arial Narrow" panose="020B0606020202030204" pitchFamily="34" charset="0"/>
                <a:cs typeface="Arial Narrow"/>
              </a:endParaRPr>
            </a:p>
          </p:txBody>
        </p:sp>
        <p:sp>
          <p:nvSpPr>
            <p:cNvPr id="303" name="object 293">
              <a:extLst>
                <a:ext uri="{FF2B5EF4-FFF2-40B4-BE49-F238E27FC236}">
                  <a16:creationId xmlns:a16="http://schemas.microsoft.com/office/drawing/2014/main" id="{B8A32717-57B5-4E86-3477-6815460512E8}"/>
                </a:ext>
              </a:extLst>
            </p:cNvPr>
            <p:cNvSpPr txBox="1"/>
            <p:nvPr/>
          </p:nvSpPr>
          <p:spPr>
            <a:xfrm>
              <a:off x="14814568" y="10351300"/>
              <a:ext cx="320040" cy="261610"/>
            </a:xfrm>
            <a:prstGeom prst="rect">
              <a:avLst/>
            </a:prstGeom>
          </p:spPr>
          <p:txBody>
            <a:bodyPr vert="horz" wrap="square" lIns="0" tIns="91440" rIns="0" bIns="0" rtlCol="0">
              <a:noAutofit/>
            </a:bodyPr>
            <a:lstStyle/>
            <a:p>
              <a:pPr marL="16933" algn="ctr">
                <a:lnSpc>
                  <a:spcPct val="100000"/>
                </a:lnSpc>
                <a:spcBef>
                  <a:spcPts val="160"/>
                </a:spcBef>
              </a:pPr>
              <a:r>
                <a:rPr sz="1733" spc="-7">
                  <a:latin typeface="Arial Narrow" panose="020B0606020202030204" pitchFamily="34" charset="0"/>
                  <a:cs typeface="Calibri"/>
                </a:rPr>
                <a:t>3</a:t>
              </a:r>
              <a:r>
                <a:rPr lang="en-US" sz="1733" spc="-7">
                  <a:latin typeface="Arial Narrow" panose="020B0606020202030204" pitchFamily="34" charset="0"/>
                  <a:cs typeface="Calibri"/>
                </a:rPr>
                <a:t>6</a:t>
              </a:r>
              <a:endParaRPr sz="1733">
                <a:latin typeface="Arial Narrow" panose="020B0606020202030204" pitchFamily="34" charset="0"/>
                <a:cs typeface="Calibri"/>
              </a:endParaRPr>
            </a:p>
          </p:txBody>
        </p:sp>
        <p:sp>
          <p:nvSpPr>
            <p:cNvPr id="304" name="object 293">
              <a:extLst>
                <a:ext uri="{FF2B5EF4-FFF2-40B4-BE49-F238E27FC236}">
                  <a16:creationId xmlns:a16="http://schemas.microsoft.com/office/drawing/2014/main" id="{68B483A9-CD71-81E1-A7A5-494E87420C9A}"/>
                </a:ext>
              </a:extLst>
            </p:cNvPr>
            <p:cNvSpPr txBox="1"/>
            <p:nvPr/>
          </p:nvSpPr>
          <p:spPr>
            <a:xfrm>
              <a:off x="15436814" y="10351300"/>
              <a:ext cx="320040" cy="261610"/>
            </a:xfrm>
            <a:prstGeom prst="rect">
              <a:avLst/>
            </a:prstGeom>
          </p:spPr>
          <p:txBody>
            <a:bodyPr vert="horz" wrap="square" lIns="0" tIns="91440" rIns="0" bIns="0" rtlCol="0">
              <a:noAutofit/>
            </a:bodyPr>
            <a:lstStyle/>
            <a:p>
              <a:pPr marL="16933" algn="ctr">
                <a:lnSpc>
                  <a:spcPct val="100000"/>
                </a:lnSpc>
                <a:spcBef>
                  <a:spcPts val="160"/>
                </a:spcBef>
              </a:pPr>
              <a:r>
                <a:rPr lang="en-US" sz="1733" spc="-7">
                  <a:latin typeface="Arial Narrow" panose="020B0606020202030204" pitchFamily="34" charset="0"/>
                  <a:cs typeface="Calibri"/>
                </a:rPr>
                <a:t>40</a:t>
              </a:r>
              <a:endParaRPr sz="1733">
                <a:latin typeface="Arial Narrow" panose="020B0606020202030204" pitchFamily="34" charset="0"/>
                <a:cs typeface="Calibri"/>
              </a:endParaRPr>
            </a:p>
          </p:txBody>
        </p:sp>
      </p:grpSp>
      <p:grpSp>
        <p:nvGrpSpPr>
          <p:cNvPr id="305" name="Group 304">
            <a:extLst>
              <a:ext uri="{FF2B5EF4-FFF2-40B4-BE49-F238E27FC236}">
                <a16:creationId xmlns:a16="http://schemas.microsoft.com/office/drawing/2014/main" id="{0D6D1B47-BCB4-80D3-ED93-41615B7E724D}"/>
              </a:ext>
            </a:extLst>
          </p:cNvPr>
          <p:cNvGrpSpPr/>
          <p:nvPr userDrawn="1"/>
        </p:nvGrpSpPr>
        <p:grpSpPr>
          <a:xfrm>
            <a:off x="8293154" y="1845659"/>
            <a:ext cx="284212" cy="118376"/>
            <a:chOff x="13688521" y="7403873"/>
            <a:chExt cx="228600" cy="95213"/>
          </a:xfrm>
        </p:grpSpPr>
        <p:sp>
          <p:nvSpPr>
            <p:cNvPr id="306" name="object 193">
              <a:extLst>
                <a:ext uri="{FF2B5EF4-FFF2-40B4-BE49-F238E27FC236}">
                  <a16:creationId xmlns:a16="http://schemas.microsoft.com/office/drawing/2014/main" id="{4CA37855-07A0-A83B-91F7-15C3A93C8FE2}"/>
                </a:ext>
              </a:extLst>
            </p:cNvPr>
            <p:cNvSpPr/>
            <p:nvPr/>
          </p:nvSpPr>
          <p:spPr>
            <a:xfrm flipH="1">
              <a:off x="13755215" y="7403873"/>
              <a:ext cx="95213" cy="95213"/>
            </a:xfrm>
            <a:custGeom>
              <a:avLst/>
              <a:gdLst/>
              <a:ahLst/>
              <a:cxnLst/>
              <a:rect l="l" t="t" r="r" b="b"/>
              <a:pathLst>
                <a:path w="58420" h="58420">
                  <a:moveTo>
                    <a:pt x="29166" y="0"/>
                  </a:moveTo>
                  <a:lnTo>
                    <a:pt x="0" y="58324"/>
                  </a:lnTo>
                  <a:lnTo>
                    <a:pt x="58321" y="58324"/>
                  </a:lnTo>
                  <a:lnTo>
                    <a:pt x="29166" y="0"/>
                  </a:lnTo>
                  <a:close/>
                </a:path>
              </a:pathLst>
            </a:custGeom>
            <a:solidFill>
              <a:schemeClr val="accent1"/>
            </a:solidFill>
          </p:spPr>
          <p:txBody>
            <a:bodyPr wrap="square" lIns="0" tIns="0" rIns="0" bIns="0" rtlCol="0"/>
            <a:lstStyle/>
            <a:p>
              <a:endParaRPr sz="1733">
                <a:latin typeface="Arial Narrow" panose="020B0606020202030204" pitchFamily="34" charset="0"/>
              </a:endParaRPr>
            </a:p>
          </p:txBody>
        </p:sp>
        <p:cxnSp>
          <p:nvCxnSpPr>
            <p:cNvPr id="307" name="Straight Connector 306">
              <a:extLst>
                <a:ext uri="{FF2B5EF4-FFF2-40B4-BE49-F238E27FC236}">
                  <a16:creationId xmlns:a16="http://schemas.microsoft.com/office/drawing/2014/main" id="{B6958F4A-ABBD-0CB8-522B-289CDE0DF7A9}"/>
                </a:ext>
              </a:extLst>
            </p:cNvPr>
            <p:cNvCxnSpPr/>
            <p:nvPr/>
          </p:nvCxnSpPr>
          <p:spPr>
            <a:xfrm>
              <a:off x="13688521" y="7462839"/>
              <a:ext cx="2286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308" name="Group 307">
            <a:extLst>
              <a:ext uri="{FF2B5EF4-FFF2-40B4-BE49-F238E27FC236}">
                <a16:creationId xmlns:a16="http://schemas.microsoft.com/office/drawing/2014/main" id="{934B535C-24A3-C6D6-A5BC-2C6EEFA541E4}"/>
              </a:ext>
            </a:extLst>
          </p:cNvPr>
          <p:cNvGrpSpPr/>
          <p:nvPr userDrawn="1"/>
        </p:nvGrpSpPr>
        <p:grpSpPr>
          <a:xfrm>
            <a:off x="8293154" y="2127247"/>
            <a:ext cx="284212" cy="118376"/>
            <a:chOff x="13688521" y="7588000"/>
            <a:chExt cx="228600" cy="95213"/>
          </a:xfrm>
        </p:grpSpPr>
        <p:sp>
          <p:nvSpPr>
            <p:cNvPr id="309" name="object 208">
              <a:extLst>
                <a:ext uri="{FF2B5EF4-FFF2-40B4-BE49-F238E27FC236}">
                  <a16:creationId xmlns:a16="http://schemas.microsoft.com/office/drawing/2014/main" id="{195991F1-927C-149F-D89D-8301B3E7BB13}"/>
                </a:ext>
              </a:extLst>
            </p:cNvPr>
            <p:cNvSpPr/>
            <p:nvPr/>
          </p:nvSpPr>
          <p:spPr>
            <a:xfrm flipH="1">
              <a:off x="13755215" y="7588000"/>
              <a:ext cx="95213" cy="95213"/>
            </a:xfrm>
            <a:prstGeom prst="ellipse">
              <a:avLst/>
            </a:prstGeom>
            <a:solidFill>
              <a:schemeClr val="accent3"/>
            </a:solidFill>
          </p:spPr>
          <p:txBody>
            <a:bodyPr wrap="square" lIns="0" tIns="0" rIns="0" bIns="0" rtlCol="0"/>
            <a:lstStyle/>
            <a:p>
              <a:endParaRPr sz="1733">
                <a:latin typeface="Arial Narrow" panose="020B0606020202030204" pitchFamily="34" charset="0"/>
              </a:endParaRPr>
            </a:p>
          </p:txBody>
        </p:sp>
        <p:cxnSp>
          <p:nvCxnSpPr>
            <p:cNvPr id="310" name="Straight Connector 309">
              <a:extLst>
                <a:ext uri="{FF2B5EF4-FFF2-40B4-BE49-F238E27FC236}">
                  <a16:creationId xmlns:a16="http://schemas.microsoft.com/office/drawing/2014/main" id="{5A6B1B71-C54A-2F56-6F9F-D3832C1047CA}"/>
                </a:ext>
              </a:extLst>
            </p:cNvPr>
            <p:cNvCxnSpPr/>
            <p:nvPr/>
          </p:nvCxnSpPr>
          <p:spPr>
            <a:xfrm>
              <a:off x="13688521" y="7635474"/>
              <a:ext cx="2286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311" name="Group 310">
            <a:extLst>
              <a:ext uri="{FF2B5EF4-FFF2-40B4-BE49-F238E27FC236}">
                <a16:creationId xmlns:a16="http://schemas.microsoft.com/office/drawing/2014/main" id="{CA6C252D-DB90-F5FC-3CE7-B18922985879}"/>
              </a:ext>
            </a:extLst>
          </p:cNvPr>
          <p:cNvGrpSpPr/>
          <p:nvPr userDrawn="1"/>
        </p:nvGrpSpPr>
        <p:grpSpPr>
          <a:xfrm>
            <a:off x="8293154" y="2638089"/>
            <a:ext cx="284212" cy="127177"/>
            <a:chOff x="13688521" y="8030272"/>
            <a:chExt cx="228600" cy="102292"/>
          </a:xfrm>
        </p:grpSpPr>
        <p:sp>
          <p:nvSpPr>
            <p:cNvPr id="312" name="object 245">
              <a:extLst>
                <a:ext uri="{FF2B5EF4-FFF2-40B4-BE49-F238E27FC236}">
                  <a16:creationId xmlns:a16="http://schemas.microsoft.com/office/drawing/2014/main" id="{6335628D-8F8B-30D2-FA2A-52CD8B480F06}"/>
                </a:ext>
              </a:extLst>
            </p:cNvPr>
            <p:cNvSpPr/>
            <p:nvPr/>
          </p:nvSpPr>
          <p:spPr>
            <a:xfrm>
              <a:off x="13751675" y="8030272"/>
              <a:ext cx="102292" cy="102292"/>
            </a:xfrm>
            <a:custGeom>
              <a:avLst/>
              <a:gdLst/>
              <a:ahLst/>
              <a:cxnLst/>
              <a:rect l="l" t="t" r="r" b="b"/>
              <a:pathLst>
                <a:path w="50800" h="50800">
                  <a:moveTo>
                    <a:pt x="25087" y="0"/>
                  </a:moveTo>
                  <a:lnTo>
                    <a:pt x="0" y="25084"/>
                  </a:lnTo>
                  <a:lnTo>
                    <a:pt x="25084" y="50169"/>
                  </a:lnTo>
                  <a:lnTo>
                    <a:pt x="50172" y="25081"/>
                  </a:lnTo>
                  <a:lnTo>
                    <a:pt x="25087" y="0"/>
                  </a:lnTo>
                  <a:close/>
                </a:path>
              </a:pathLst>
            </a:custGeom>
            <a:solidFill>
              <a:schemeClr val="accent5"/>
            </a:solidFill>
          </p:spPr>
          <p:txBody>
            <a:bodyPr wrap="square" lIns="0" tIns="0" rIns="0" bIns="0" rtlCol="0"/>
            <a:lstStyle/>
            <a:p>
              <a:endParaRPr sz="1733">
                <a:latin typeface="Arial Narrow" panose="020B0606020202030204" pitchFamily="34" charset="0"/>
              </a:endParaRPr>
            </a:p>
          </p:txBody>
        </p:sp>
        <p:cxnSp>
          <p:nvCxnSpPr>
            <p:cNvPr id="313" name="Straight Connector 312">
              <a:extLst>
                <a:ext uri="{FF2B5EF4-FFF2-40B4-BE49-F238E27FC236}">
                  <a16:creationId xmlns:a16="http://schemas.microsoft.com/office/drawing/2014/main" id="{0F2E2B07-125F-1EC5-EE3B-869A9AFEB2CA}"/>
                </a:ext>
              </a:extLst>
            </p:cNvPr>
            <p:cNvCxnSpPr/>
            <p:nvPr/>
          </p:nvCxnSpPr>
          <p:spPr>
            <a:xfrm>
              <a:off x="13688521" y="8079329"/>
              <a:ext cx="2286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14" name="Group 313">
            <a:extLst>
              <a:ext uri="{FF2B5EF4-FFF2-40B4-BE49-F238E27FC236}">
                <a16:creationId xmlns:a16="http://schemas.microsoft.com/office/drawing/2014/main" id="{8BAA2DB1-0CC1-A44E-0325-4905386DA980}"/>
              </a:ext>
            </a:extLst>
          </p:cNvPr>
          <p:cNvGrpSpPr/>
          <p:nvPr userDrawn="1"/>
        </p:nvGrpSpPr>
        <p:grpSpPr>
          <a:xfrm>
            <a:off x="8293154" y="3195148"/>
            <a:ext cx="284212" cy="88784"/>
            <a:chOff x="14483351" y="8782092"/>
            <a:chExt cx="228600" cy="71411"/>
          </a:xfrm>
        </p:grpSpPr>
        <p:sp>
          <p:nvSpPr>
            <p:cNvPr id="315" name="object 277">
              <a:extLst>
                <a:ext uri="{FF2B5EF4-FFF2-40B4-BE49-F238E27FC236}">
                  <a16:creationId xmlns:a16="http://schemas.microsoft.com/office/drawing/2014/main" id="{44672C38-69D6-9163-2C14-F48D3356263C}"/>
                </a:ext>
              </a:extLst>
            </p:cNvPr>
            <p:cNvSpPr/>
            <p:nvPr/>
          </p:nvSpPr>
          <p:spPr>
            <a:xfrm flipH="1">
              <a:off x="14554854" y="8782092"/>
              <a:ext cx="89005" cy="71411"/>
            </a:xfrm>
            <a:custGeom>
              <a:avLst/>
              <a:gdLst/>
              <a:ahLst/>
              <a:cxnLst/>
              <a:rect l="l" t="t" r="r" b="b"/>
              <a:pathLst>
                <a:path w="54609" h="43814">
                  <a:moveTo>
                    <a:pt x="17044" y="0"/>
                  </a:moveTo>
                  <a:lnTo>
                    <a:pt x="658" y="0"/>
                  </a:lnTo>
                  <a:lnTo>
                    <a:pt x="18264" y="21366"/>
                  </a:lnTo>
                  <a:lnTo>
                    <a:pt x="0" y="43249"/>
                  </a:lnTo>
                  <a:lnTo>
                    <a:pt x="16298" y="43249"/>
                  </a:lnTo>
                  <a:lnTo>
                    <a:pt x="21539" y="35418"/>
                  </a:lnTo>
                  <a:lnTo>
                    <a:pt x="23509" y="32405"/>
                  </a:lnTo>
                  <a:lnTo>
                    <a:pt x="25099" y="30159"/>
                  </a:lnTo>
                  <a:lnTo>
                    <a:pt x="26413" y="27655"/>
                  </a:lnTo>
                  <a:lnTo>
                    <a:pt x="41219" y="27655"/>
                  </a:lnTo>
                  <a:lnTo>
                    <a:pt x="35682" y="21111"/>
                  </a:lnTo>
                  <a:lnTo>
                    <a:pt x="40768" y="15078"/>
                  </a:lnTo>
                  <a:lnTo>
                    <a:pt x="27345" y="15078"/>
                  </a:lnTo>
                  <a:lnTo>
                    <a:pt x="25849" y="12640"/>
                  </a:lnTo>
                  <a:lnTo>
                    <a:pt x="24444" y="10522"/>
                  </a:lnTo>
                  <a:lnTo>
                    <a:pt x="22571" y="7891"/>
                  </a:lnTo>
                  <a:lnTo>
                    <a:pt x="17044" y="0"/>
                  </a:lnTo>
                  <a:close/>
                </a:path>
                <a:path w="54609" h="43814">
                  <a:moveTo>
                    <a:pt x="41219" y="27655"/>
                  </a:moveTo>
                  <a:lnTo>
                    <a:pt x="26599" y="27655"/>
                  </a:lnTo>
                  <a:lnTo>
                    <a:pt x="28377" y="30159"/>
                  </a:lnTo>
                  <a:lnTo>
                    <a:pt x="29873" y="32405"/>
                  </a:lnTo>
                  <a:lnTo>
                    <a:pt x="32216" y="35418"/>
                  </a:lnTo>
                  <a:lnTo>
                    <a:pt x="37931" y="43249"/>
                  </a:lnTo>
                  <a:lnTo>
                    <a:pt x="54415" y="43249"/>
                  </a:lnTo>
                  <a:lnTo>
                    <a:pt x="41219" y="27655"/>
                  </a:lnTo>
                  <a:close/>
                </a:path>
                <a:path w="54609" h="43814">
                  <a:moveTo>
                    <a:pt x="53477" y="0"/>
                  </a:moveTo>
                  <a:lnTo>
                    <a:pt x="37179" y="0"/>
                  </a:lnTo>
                  <a:lnTo>
                    <a:pt x="31843" y="7891"/>
                  </a:lnTo>
                  <a:lnTo>
                    <a:pt x="29033" y="12319"/>
                  </a:lnTo>
                  <a:lnTo>
                    <a:pt x="27533" y="15078"/>
                  </a:lnTo>
                  <a:lnTo>
                    <a:pt x="40768" y="15078"/>
                  </a:lnTo>
                  <a:lnTo>
                    <a:pt x="53477" y="0"/>
                  </a:lnTo>
                  <a:close/>
                </a:path>
              </a:pathLst>
            </a:custGeom>
            <a:solidFill>
              <a:srgbClr val="2B8F91"/>
            </a:solidFill>
          </p:spPr>
          <p:txBody>
            <a:bodyPr wrap="square" lIns="0" tIns="0" rIns="0" bIns="0" rtlCol="0"/>
            <a:lstStyle/>
            <a:p>
              <a:endParaRPr sz="1733">
                <a:latin typeface="Arial Narrow" panose="020B0606020202030204" pitchFamily="34" charset="0"/>
              </a:endParaRPr>
            </a:p>
          </p:txBody>
        </p:sp>
        <p:cxnSp>
          <p:nvCxnSpPr>
            <p:cNvPr id="316" name="Straight Connector 315">
              <a:extLst>
                <a:ext uri="{FF2B5EF4-FFF2-40B4-BE49-F238E27FC236}">
                  <a16:creationId xmlns:a16="http://schemas.microsoft.com/office/drawing/2014/main" id="{173E761C-4D72-2E61-EE8E-511FF88E5F84}"/>
                </a:ext>
              </a:extLst>
            </p:cNvPr>
            <p:cNvCxnSpPr/>
            <p:nvPr/>
          </p:nvCxnSpPr>
          <p:spPr>
            <a:xfrm>
              <a:off x="14483351" y="8817325"/>
              <a:ext cx="228600" cy="0"/>
            </a:xfrm>
            <a:prstGeom prst="line">
              <a:avLst/>
            </a:prstGeom>
            <a:ln w="12700">
              <a:solidFill>
                <a:srgbClr val="2B8F91"/>
              </a:solidFill>
            </a:ln>
          </p:spPr>
          <p:style>
            <a:lnRef idx="1">
              <a:schemeClr val="accent1"/>
            </a:lnRef>
            <a:fillRef idx="0">
              <a:schemeClr val="accent1"/>
            </a:fillRef>
            <a:effectRef idx="0">
              <a:schemeClr val="accent1"/>
            </a:effectRef>
            <a:fontRef idx="minor">
              <a:schemeClr val="tx1"/>
            </a:fontRef>
          </p:style>
        </p:cxnSp>
      </p:grpSp>
      <p:grpSp>
        <p:nvGrpSpPr>
          <p:cNvPr id="317" name="Group 316">
            <a:extLst>
              <a:ext uri="{FF2B5EF4-FFF2-40B4-BE49-F238E27FC236}">
                <a16:creationId xmlns:a16="http://schemas.microsoft.com/office/drawing/2014/main" id="{C7329C2F-758C-929D-AFE2-2D1FEA1612CA}"/>
              </a:ext>
            </a:extLst>
          </p:cNvPr>
          <p:cNvGrpSpPr/>
          <p:nvPr userDrawn="1"/>
        </p:nvGrpSpPr>
        <p:grpSpPr>
          <a:xfrm>
            <a:off x="8293154" y="2919616"/>
            <a:ext cx="284212" cy="118376"/>
            <a:chOff x="14483351" y="8560474"/>
            <a:chExt cx="228600" cy="95213"/>
          </a:xfrm>
        </p:grpSpPr>
        <p:cxnSp>
          <p:nvCxnSpPr>
            <p:cNvPr id="318" name="Straight Connector 317">
              <a:extLst>
                <a:ext uri="{FF2B5EF4-FFF2-40B4-BE49-F238E27FC236}">
                  <a16:creationId xmlns:a16="http://schemas.microsoft.com/office/drawing/2014/main" id="{ACDCA683-A8E9-CB23-D13F-C0BF8056B021}"/>
                </a:ext>
              </a:extLst>
            </p:cNvPr>
            <p:cNvCxnSpPr/>
            <p:nvPr/>
          </p:nvCxnSpPr>
          <p:spPr>
            <a:xfrm>
              <a:off x="14483351" y="8599037"/>
              <a:ext cx="2286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19" name="object 185">
              <a:extLst>
                <a:ext uri="{FF2B5EF4-FFF2-40B4-BE49-F238E27FC236}">
                  <a16:creationId xmlns:a16="http://schemas.microsoft.com/office/drawing/2014/main" id="{B9919046-8429-6FF8-2140-4384CF7ECAC0}"/>
                </a:ext>
              </a:extLst>
            </p:cNvPr>
            <p:cNvSpPr/>
            <p:nvPr/>
          </p:nvSpPr>
          <p:spPr>
            <a:xfrm flipH="1">
              <a:off x="14555775" y="8560474"/>
              <a:ext cx="95213" cy="95213"/>
            </a:xfrm>
            <a:custGeom>
              <a:avLst/>
              <a:gdLst/>
              <a:ahLst/>
              <a:cxnLst/>
              <a:rect l="l" t="t" r="r" b="b"/>
              <a:pathLst>
                <a:path w="58420" h="58420">
                  <a:moveTo>
                    <a:pt x="58324" y="0"/>
                  </a:moveTo>
                  <a:lnTo>
                    <a:pt x="0" y="0"/>
                  </a:lnTo>
                  <a:lnTo>
                    <a:pt x="29166" y="58330"/>
                  </a:lnTo>
                  <a:lnTo>
                    <a:pt x="58324" y="0"/>
                  </a:lnTo>
                  <a:close/>
                </a:path>
              </a:pathLst>
            </a:custGeom>
            <a:solidFill>
              <a:schemeClr val="accent6"/>
            </a:solidFill>
          </p:spPr>
          <p:txBody>
            <a:bodyPr wrap="square" lIns="0" tIns="0" rIns="0" bIns="0" rtlCol="0"/>
            <a:lstStyle/>
            <a:p>
              <a:endParaRPr sz="1733">
                <a:latin typeface="Arial Narrow" panose="020B0606020202030204" pitchFamily="34" charset="0"/>
              </a:endParaRPr>
            </a:p>
          </p:txBody>
        </p:sp>
      </p:grpSp>
      <p:grpSp>
        <p:nvGrpSpPr>
          <p:cNvPr id="320" name="Group 319">
            <a:extLst>
              <a:ext uri="{FF2B5EF4-FFF2-40B4-BE49-F238E27FC236}">
                <a16:creationId xmlns:a16="http://schemas.microsoft.com/office/drawing/2014/main" id="{6043B32A-D54F-FF49-5F78-8010E15F978D}"/>
              </a:ext>
            </a:extLst>
          </p:cNvPr>
          <p:cNvGrpSpPr/>
          <p:nvPr userDrawn="1"/>
        </p:nvGrpSpPr>
        <p:grpSpPr>
          <a:xfrm>
            <a:off x="8293154" y="2383679"/>
            <a:ext cx="284212" cy="113685"/>
            <a:chOff x="14483351" y="8137006"/>
            <a:chExt cx="228600" cy="91440"/>
          </a:xfrm>
          <a:solidFill>
            <a:schemeClr val="accent4"/>
          </a:solidFill>
        </p:grpSpPr>
        <p:cxnSp>
          <p:nvCxnSpPr>
            <p:cNvPr id="321" name="Straight Connector 320">
              <a:extLst>
                <a:ext uri="{FF2B5EF4-FFF2-40B4-BE49-F238E27FC236}">
                  <a16:creationId xmlns:a16="http://schemas.microsoft.com/office/drawing/2014/main" id="{992D7C1F-8EDA-C77C-7AD0-7B441C1AC7D8}"/>
                </a:ext>
              </a:extLst>
            </p:cNvPr>
            <p:cNvCxnSpPr/>
            <p:nvPr/>
          </p:nvCxnSpPr>
          <p:spPr>
            <a:xfrm>
              <a:off x="14483351" y="8182726"/>
              <a:ext cx="228600" cy="0"/>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22" name="Rectangle 321">
              <a:extLst>
                <a:ext uri="{FF2B5EF4-FFF2-40B4-BE49-F238E27FC236}">
                  <a16:creationId xmlns:a16="http://schemas.microsoft.com/office/drawing/2014/main" id="{9D3C92C3-C0D1-01F9-5B83-188BAACE5E46}"/>
                </a:ext>
              </a:extLst>
            </p:cNvPr>
            <p:cNvSpPr/>
            <p:nvPr/>
          </p:nvSpPr>
          <p:spPr>
            <a:xfrm>
              <a:off x="14557464" y="8137006"/>
              <a:ext cx="91440" cy="914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a:latin typeface="Arial Narrow" panose="020B0606020202030204" pitchFamily="34" charset="0"/>
              </a:endParaRPr>
            </a:p>
          </p:txBody>
        </p:sp>
      </p:grpSp>
      <p:grpSp>
        <p:nvGrpSpPr>
          <p:cNvPr id="323" name="Group 322">
            <a:extLst>
              <a:ext uri="{FF2B5EF4-FFF2-40B4-BE49-F238E27FC236}">
                <a16:creationId xmlns:a16="http://schemas.microsoft.com/office/drawing/2014/main" id="{C05DF92D-432E-4271-BEE2-EA282F2BB085}"/>
              </a:ext>
            </a:extLst>
          </p:cNvPr>
          <p:cNvGrpSpPr/>
          <p:nvPr userDrawn="1"/>
        </p:nvGrpSpPr>
        <p:grpSpPr>
          <a:xfrm>
            <a:off x="1928540" y="4110206"/>
            <a:ext cx="7808021" cy="1060897"/>
            <a:chOff x="9364111" y="8624361"/>
            <a:chExt cx="6280214" cy="853310"/>
          </a:xfrm>
          <a:solidFill>
            <a:schemeClr val="accent6"/>
          </a:solidFill>
        </p:grpSpPr>
        <p:sp>
          <p:nvSpPr>
            <p:cNvPr id="324" name="object 249">
              <a:extLst>
                <a:ext uri="{FF2B5EF4-FFF2-40B4-BE49-F238E27FC236}">
                  <a16:creationId xmlns:a16="http://schemas.microsoft.com/office/drawing/2014/main" id="{F6AC328E-08A1-02AC-7B97-3EEEB1A7DC19}"/>
                </a:ext>
              </a:extLst>
            </p:cNvPr>
            <p:cNvSpPr/>
            <p:nvPr/>
          </p:nvSpPr>
          <p:spPr>
            <a:xfrm>
              <a:off x="9364111" y="8624361"/>
              <a:ext cx="109964" cy="88227"/>
            </a:xfrm>
            <a:custGeom>
              <a:avLst/>
              <a:gdLst/>
              <a:ahLst/>
              <a:cxnLst/>
              <a:rect l="l" t="t" r="r" b="b"/>
              <a:pathLst>
                <a:path w="54610" h="43814">
                  <a:moveTo>
                    <a:pt x="17041" y="0"/>
                  </a:moveTo>
                  <a:lnTo>
                    <a:pt x="655" y="0"/>
                  </a:lnTo>
                  <a:lnTo>
                    <a:pt x="18261" y="21366"/>
                  </a:lnTo>
                  <a:lnTo>
                    <a:pt x="0" y="43249"/>
                  </a:lnTo>
                  <a:lnTo>
                    <a:pt x="16295" y="43249"/>
                  </a:lnTo>
                  <a:lnTo>
                    <a:pt x="21536" y="35418"/>
                  </a:lnTo>
                  <a:lnTo>
                    <a:pt x="23506" y="32405"/>
                  </a:lnTo>
                  <a:lnTo>
                    <a:pt x="25096" y="30159"/>
                  </a:lnTo>
                  <a:lnTo>
                    <a:pt x="26410" y="27655"/>
                  </a:lnTo>
                  <a:lnTo>
                    <a:pt x="41216" y="27655"/>
                  </a:lnTo>
                  <a:lnTo>
                    <a:pt x="35679" y="21111"/>
                  </a:lnTo>
                  <a:lnTo>
                    <a:pt x="40765" y="15078"/>
                  </a:lnTo>
                  <a:lnTo>
                    <a:pt x="27345" y="15078"/>
                  </a:lnTo>
                  <a:lnTo>
                    <a:pt x="25846" y="12640"/>
                  </a:lnTo>
                  <a:lnTo>
                    <a:pt x="24444" y="10522"/>
                  </a:lnTo>
                  <a:lnTo>
                    <a:pt x="22571" y="7891"/>
                  </a:lnTo>
                  <a:lnTo>
                    <a:pt x="17041" y="0"/>
                  </a:lnTo>
                  <a:close/>
                </a:path>
                <a:path w="54610" h="43814">
                  <a:moveTo>
                    <a:pt x="41216" y="27655"/>
                  </a:moveTo>
                  <a:lnTo>
                    <a:pt x="26599" y="27655"/>
                  </a:lnTo>
                  <a:lnTo>
                    <a:pt x="28374" y="30159"/>
                  </a:lnTo>
                  <a:lnTo>
                    <a:pt x="29873" y="32405"/>
                  </a:lnTo>
                  <a:lnTo>
                    <a:pt x="32213" y="35418"/>
                  </a:lnTo>
                  <a:lnTo>
                    <a:pt x="37928" y="43249"/>
                  </a:lnTo>
                  <a:lnTo>
                    <a:pt x="54412" y="43249"/>
                  </a:lnTo>
                  <a:lnTo>
                    <a:pt x="41216" y="27655"/>
                  </a:lnTo>
                  <a:close/>
                </a:path>
                <a:path w="54610" h="43814">
                  <a:moveTo>
                    <a:pt x="53474" y="0"/>
                  </a:moveTo>
                  <a:lnTo>
                    <a:pt x="37176" y="0"/>
                  </a:lnTo>
                  <a:lnTo>
                    <a:pt x="31840" y="7891"/>
                  </a:lnTo>
                  <a:lnTo>
                    <a:pt x="29030" y="12319"/>
                  </a:lnTo>
                  <a:lnTo>
                    <a:pt x="27530" y="15078"/>
                  </a:lnTo>
                  <a:lnTo>
                    <a:pt x="40765" y="15078"/>
                  </a:lnTo>
                  <a:lnTo>
                    <a:pt x="53474" y="0"/>
                  </a:lnTo>
                  <a:close/>
                </a:path>
              </a:pathLst>
            </a:custGeom>
            <a:solidFill>
              <a:srgbClr val="2B8F91"/>
            </a:solidFill>
          </p:spPr>
          <p:txBody>
            <a:bodyPr wrap="square" lIns="0" tIns="0" rIns="0" bIns="0" rtlCol="0"/>
            <a:lstStyle/>
            <a:p>
              <a:endParaRPr sz="1733">
                <a:latin typeface="Arial Narrow" panose="020B0606020202030204" pitchFamily="34" charset="0"/>
              </a:endParaRPr>
            </a:p>
          </p:txBody>
        </p:sp>
        <p:sp>
          <p:nvSpPr>
            <p:cNvPr id="325" name="object 253">
              <a:extLst>
                <a:ext uri="{FF2B5EF4-FFF2-40B4-BE49-F238E27FC236}">
                  <a16:creationId xmlns:a16="http://schemas.microsoft.com/office/drawing/2014/main" id="{48F84127-BB6B-6775-8412-6AC995810F28}"/>
                </a:ext>
              </a:extLst>
            </p:cNvPr>
            <p:cNvSpPr/>
            <p:nvPr/>
          </p:nvSpPr>
          <p:spPr>
            <a:xfrm>
              <a:off x="9522656" y="9192061"/>
              <a:ext cx="109964" cy="88227"/>
            </a:xfrm>
            <a:custGeom>
              <a:avLst/>
              <a:gdLst/>
              <a:ahLst/>
              <a:cxnLst/>
              <a:rect l="l" t="t" r="r" b="b"/>
              <a:pathLst>
                <a:path w="54610" h="43814">
                  <a:moveTo>
                    <a:pt x="17044" y="0"/>
                  </a:moveTo>
                  <a:lnTo>
                    <a:pt x="658" y="0"/>
                  </a:lnTo>
                  <a:lnTo>
                    <a:pt x="18264" y="21369"/>
                  </a:lnTo>
                  <a:lnTo>
                    <a:pt x="0" y="43249"/>
                  </a:lnTo>
                  <a:lnTo>
                    <a:pt x="16298" y="43249"/>
                  </a:lnTo>
                  <a:lnTo>
                    <a:pt x="21539" y="35418"/>
                  </a:lnTo>
                  <a:lnTo>
                    <a:pt x="23509" y="32405"/>
                  </a:lnTo>
                  <a:lnTo>
                    <a:pt x="25099" y="30159"/>
                  </a:lnTo>
                  <a:lnTo>
                    <a:pt x="26413" y="27655"/>
                  </a:lnTo>
                  <a:lnTo>
                    <a:pt x="41219" y="27655"/>
                  </a:lnTo>
                  <a:lnTo>
                    <a:pt x="35682" y="21111"/>
                  </a:lnTo>
                  <a:lnTo>
                    <a:pt x="40768" y="15078"/>
                  </a:lnTo>
                  <a:lnTo>
                    <a:pt x="27348" y="15078"/>
                  </a:lnTo>
                  <a:lnTo>
                    <a:pt x="25849" y="12643"/>
                  </a:lnTo>
                  <a:lnTo>
                    <a:pt x="24447" y="10522"/>
                  </a:lnTo>
                  <a:lnTo>
                    <a:pt x="22571" y="7894"/>
                  </a:lnTo>
                  <a:lnTo>
                    <a:pt x="17044" y="0"/>
                  </a:lnTo>
                  <a:close/>
                </a:path>
                <a:path w="54610" h="43814">
                  <a:moveTo>
                    <a:pt x="41219" y="27655"/>
                  </a:moveTo>
                  <a:lnTo>
                    <a:pt x="26599" y="27655"/>
                  </a:lnTo>
                  <a:lnTo>
                    <a:pt x="28377" y="30159"/>
                  </a:lnTo>
                  <a:lnTo>
                    <a:pt x="29873" y="32405"/>
                  </a:lnTo>
                  <a:lnTo>
                    <a:pt x="32216" y="35418"/>
                  </a:lnTo>
                  <a:lnTo>
                    <a:pt x="37931" y="43249"/>
                  </a:lnTo>
                  <a:lnTo>
                    <a:pt x="54415" y="43249"/>
                  </a:lnTo>
                  <a:lnTo>
                    <a:pt x="41219" y="27655"/>
                  </a:lnTo>
                  <a:close/>
                </a:path>
                <a:path w="54610" h="43814">
                  <a:moveTo>
                    <a:pt x="53477" y="0"/>
                  </a:moveTo>
                  <a:lnTo>
                    <a:pt x="37179" y="0"/>
                  </a:lnTo>
                  <a:lnTo>
                    <a:pt x="31843" y="7894"/>
                  </a:lnTo>
                  <a:lnTo>
                    <a:pt x="29033" y="12322"/>
                  </a:lnTo>
                  <a:lnTo>
                    <a:pt x="27533" y="15078"/>
                  </a:lnTo>
                  <a:lnTo>
                    <a:pt x="40768" y="15078"/>
                  </a:lnTo>
                  <a:lnTo>
                    <a:pt x="53477" y="0"/>
                  </a:lnTo>
                  <a:close/>
                </a:path>
              </a:pathLst>
            </a:custGeom>
            <a:solidFill>
              <a:srgbClr val="2B8F91"/>
            </a:solidFill>
          </p:spPr>
          <p:txBody>
            <a:bodyPr wrap="square" lIns="0" tIns="0" rIns="0" bIns="0" rtlCol="0"/>
            <a:lstStyle/>
            <a:p>
              <a:endParaRPr sz="1733">
                <a:latin typeface="Arial Narrow" panose="020B0606020202030204" pitchFamily="34" charset="0"/>
              </a:endParaRPr>
            </a:p>
          </p:txBody>
        </p:sp>
        <p:sp>
          <p:nvSpPr>
            <p:cNvPr id="326" name="object 257">
              <a:extLst>
                <a:ext uri="{FF2B5EF4-FFF2-40B4-BE49-F238E27FC236}">
                  <a16:creationId xmlns:a16="http://schemas.microsoft.com/office/drawing/2014/main" id="{F6F7AC32-B4BA-A324-18FA-65FD63AFC438}"/>
                </a:ext>
              </a:extLst>
            </p:cNvPr>
            <p:cNvSpPr/>
            <p:nvPr/>
          </p:nvSpPr>
          <p:spPr>
            <a:xfrm>
              <a:off x="9980792" y="9355695"/>
              <a:ext cx="109964" cy="88227"/>
            </a:xfrm>
            <a:custGeom>
              <a:avLst/>
              <a:gdLst/>
              <a:ahLst/>
              <a:cxnLst/>
              <a:rect l="l" t="t" r="r" b="b"/>
              <a:pathLst>
                <a:path w="54610" h="43814">
                  <a:moveTo>
                    <a:pt x="17041" y="0"/>
                  </a:moveTo>
                  <a:lnTo>
                    <a:pt x="655" y="0"/>
                  </a:lnTo>
                  <a:lnTo>
                    <a:pt x="18264" y="21366"/>
                  </a:lnTo>
                  <a:lnTo>
                    <a:pt x="0" y="43249"/>
                  </a:lnTo>
                  <a:lnTo>
                    <a:pt x="16295" y="43249"/>
                  </a:lnTo>
                  <a:lnTo>
                    <a:pt x="21539" y="35418"/>
                  </a:lnTo>
                  <a:lnTo>
                    <a:pt x="23506" y="32405"/>
                  </a:lnTo>
                  <a:lnTo>
                    <a:pt x="25099" y="30159"/>
                  </a:lnTo>
                  <a:lnTo>
                    <a:pt x="26410" y="27655"/>
                  </a:lnTo>
                  <a:lnTo>
                    <a:pt x="41216" y="27655"/>
                  </a:lnTo>
                  <a:lnTo>
                    <a:pt x="35679" y="21111"/>
                  </a:lnTo>
                  <a:lnTo>
                    <a:pt x="40762" y="15081"/>
                  </a:lnTo>
                  <a:lnTo>
                    <a:pt x="27345" y="15081"/>
                  </a:lnTo>
                  <a:lnTo>
                    <a:pt x="25846" y="12640"/>
                  </a:lnTo>
                  <a:lnTo>
                    <a:pt x="24444" y="10522"/>
                  </a:lnTo>
                  <a:lnTo>
                    <a:pt x="22571" y="7894"/>
                  </a:lnTo>
                  <a:lnTo>
                    <a:pt x="17041" y="0"/>
                  </a:lnTo>
                  <a:close/>
                </a:path>
                <a:path w="54610" h="43814">
                  <a:moveTo>
                    <a:pt x="41216" y="27655"/>
                  </a:moveTo>
                  <a:lnTo>
                    <a:pt x="26599" y="27655"/>
                  </a:lnTo>
                  <a:lnTo>
                    <a:pt x="28374" y="30159"/>
                  </a:lnTo>
                  <a:lnTo>
                    <a:pt x="29873" y="32405"/>
                  </a:lnTo>
                  <a:lnTo>
                    <a:pt x="32213" y="35418"/>
                  </a:lnTo>
                  <a:lnTo>
                    <a:pt x="37928" y="43249"/>
                  </a:lnTo>
                  <a:lnTo>
                    <a:pt x="54412" y="43249"/>
                  </a:lnTo>
                  <a:lnTo>
                    <a:pt x="41216" y="27655"/>
                  </a:lnTo>
                  <a:close/>
                </a:path>
                <a:path w="54610" h="43814">
                  <a:moveTo>
                    <a:pt x="53474" y="0"/>
                  </a:moveTo>
                  <a:lnTo>
                    <a:pt x="37176" y="0"/>
                  </a:lnTo>
                  <a:lnTo>
                    <a:pt x="31840" y="7894"/>
                  </a:lnTo>
                  <a:lnTo>
                    <a:pt x="29030" y="12322"/>
                  </a:lnTo>
                  <a:lnTo>
                    <a:pt x="27530" y="15081"/>
                  </a:lnTo>
                  <a:lnTo>
                    <a:pt x="40762" y="15081"/>
                  </a:lnTo>
                  <a:lnTo>
                    <a:pt x="53474" y="0"/>
                  </a:lnTo>
                  <a:close/>
                </a:path>
              </a:pathLst>
            </a:custGeom>
            <a:solidFill>
              <a:srgbClr val="2B8F91"/>
            </a:solidFill>
          </p:spPr>
          <p:txBody>
            <a:bodyPr wrap="square" lIns="0" tIns="0" rIns="0" bIns="0" rtlCol="0"/>
            <a:lstStyle/>
            <a:p>
              <a:endParaRPr sz="1733">
                <a:latin typeface="Arial Narrow" panose="020B0606020202030204" pitchFamily="34" charset="0"/>
              </a:endParaRPr>
            </a:p>
          </p:txBody>
        </p:sp>
        <p:sp>
          <p:nvSpPr>
            <p:cNvPr id="327" name="object 261">
              <a:extLst>
                <a:ext uri="{FF2B5EF4-FFF2-40B4-BE49-F238E27FC236}">
                  <a16:creationId xmlns:a16="http://schemas.microsoft.com/office/drawing/2014/main" id="{94C95423-8FF2-C736-F1F9-DA511F3D64DA}"/>
                </a:ext>
              </a:extLst>
            </p:cNvPr>
            <p:cNvSpPr/>
            <p:nvPr/>
          </p:nvSpPr>
          <p:spPr>
            <a:xfrm>
              <a:off x="10596932" y="9389444"/>
              <a:ext cx="109964" cy="88227"/>
            </a:xfrm>
            <a:custGeom>
              <a:avLst/>
              <a:gdLst/>
              <a:ahLst/>
              <a:cxnLst/>
              <a:rect l="l" t="t" r="r" b="b"/>
              <a:pathLst>
                <a:path w="54610" h="43814">
                  <a:moveTo>
                    <a:pt x="17041" y="0"/>
                  </a:moveTo>
                  <a:lnTo>
                    <a:pt x="655" y="0"/>
                  </a:lnTo>
                  <a:lnTo>
                    <a:pt x="18264" y="21369"/>
                  </a:lnTo>
                  <a:lnTo>
                    <a:pt x="0" y="43249"/>
                  </a:lnTo>
                  <a:lnTo>
                    <a:pt x="16295" y="43249"/>
                  </a:lnTo>
                  <a:lnTo>
                    <a:pt x="21539" y="35421"/>
                  </a:lnTo>
                  <a:lnTo>
                    <a:pt x="23506" y="32408"/>
                  </a:lnTo>
                  <a:lnTo>
                    <a:pt x="25099" y="30162"/>
                  </a:lnTo>
                  <a:lnTo>
                    <a:pt x="26410" y="27655"/>
                  </a:lnTo>
                  <a:lnTo>
                    <a:pt x="41216" y="27655"/>
                  </a:lnTo>
                  <a:lnTo>
                    <a:pt x="35679" y="21111"/>
                  </a:lnTo>
                  <a:lnTo>
                    <a:pt x="40762" y="15081"/>
                  </a:lnTo>
                  <a:lnTo>
                    <a:pt x="27345" y="15081"/>
                  </a:lnTo>
                  <a:lnTo>
                    <a:pt x="25846" y="12643"/>
                  </a:lnTo>
                  <a:lnTo>
                    <a:pt x="24444" y="10525"/>
                  </a:lnTo>
                  <a:lnTo>
                    <a:pt x="22571" y="7894"/>
                  </a:lnTo>
                  <a:lnTo>
                    <a:pt x="17041" y="0"/>
                  </a:lnTo>
                  <a:close/>
                </a:path>
                <a:path w="54610" h="43814">
                  <a:moveTo>
                    <a:pt x="41216" y="27655"/>
                  </a:moveTo>
                  <a:lnTo>
                    <a:pt x="26599" y="27655"/>
                  </a:lnTo>
                  <a:lnTo>
                    <a:pt x="28374" y="30162"/>
                  </a:lnTo>
                  <a:lnTo>
                    <a:pt x="29873" y="32408"/>
                  </a:lnTo>
                  <a:lnTo>
                    <a:pt x="32213" y="35421"/>
                  </a:lnTo>
                  <a:lnTo>
                    <a:pt x="37928" y="43249"/>
                  </a:lnTo>
                  <a:lnTo>
                    <a:pt x="54412" y="43249"/>
                  </a:lnTo>
                  <a:lnTo>
                    <a:pt x="41216" y="27655"/>
                  </a:lnTo>
                  <a:close/>
                </a:path>
                <a:path w="54610" h="43814">
                  <a:moveTo>
                    <a:pt x="53474" y="0"/>
                  </a:moveTo>
                  <a:lnTo>
                    <a:pt x="37176" y="0"/>
                  </a:lnTo>
                  <a:lnTo>
                    <a:pt x="31840" y="7894"/>
                  </a:lnTo>
                  <a:lnTo>
                    <a:pt x="29030" y="12322"/>
                  </a:lnTo>
                  <a:lnTo>
                    <a:pt x="27530" y="15081"/>
                  </a:lnTo>
                  <a:lnTo>
                    <a:pt x="40762" y="15081"/>
                  </a:lnTo>
                  <a:lnTo>
                    <a:pt x="53474" y="0"/>
                  </a:lnTo>
                  <a:close/>
                </a:path>
              </a:pathLst>
            </a:custGeom>
            <a:solidFill>
              <a:srgbClr val="2B8F91"/>
            </a:solidFill>
          </p:spPr>
          <p:txBody>
            <a:bodyPr wrap="square" lIns="0" tIns="0" rIns="0" bIns="0" rtlCol="0"/>
            <a:lstStyle/>
            <a:p>
              <a:endParaRPr sz="1733">
                <a:latin typeface="Arial Narrow" panose="020B0606020202030204" pitchFamily="34" charset="0"/>
              </a:endParaRPr>
            </a:p>
          </p:txBody>
        </p:sp>
        <p:sp>
          <p:nvSpPr>
            <p:cNvPr id="328" name="object 265">
              <a:extLst>
                <a:ext uri="{FF2B5EF4-FFF2-40B4-BE49-F238E27FC236}">
                  <a16:creationId xmlns:a16="http://schemas.microsoft.com/office/drawing/2014/main" id="{B6B11662-3C36-9AC1-20E0-C905570E9C86}"/>
                </a:ext>
              </a:extLst>
            </p:cNvPr>
            <p:cNvSpPr/>
            <p:nvPr/>
          </p:nvSpPr>
          <p:spPr>
            <a:xfrm>
              <a:off x="11828165" y="9369259"/>
              <a:ext cx="109964" cy="88227"/>
            </a:xfrm>
            <a:custGeom>
              <a:avLst/>
              <a:gdLst/>
              <a:ahLst/>
              <a:cxnLst/>
              <a:rect l="l" t="t" r="r" b="b"/>
              <a:pathLst>
                <a:path w="54610" h="43814">
                  <a:moveTo>
                    <a:pt x="17041" y="0"/>
                  </a:moveTo>
                  <a:lnTo>
                    <a:pt x="655" y="0"/>
                  </a:lnTo>
                  <a:lnTo>
                    <a:pt x="18264" y="21366"/>
                  </a:lnTo>
                  <a:lnTo>
                    <a:pt x="0" y="43249"/>
                  </a:lnTo>
                  <a:lnTo>
                    <a:pt x="16295" y="43249"/>
                  </a:lnTo>
                  <a:lnTo>
                    <a:pt x="21539" y="35421"/>
                  </a:lnTo>
                  <a:lnTo>
                    <a:pt x="23506" y="32405"/>
                  </a:lnTo>
                  <a:lnTo>
                    <a:pt x="25099" y="30159"/>
                  </a:lnTo>
                  <a:lnTo>
                    <a:pt x="26410" y="27655"/>
                  </a:lnTo>
                  <a:lnTo>
                    <a:pt x="41216" y="27655"/>
                  </a:lnTo>
                  <a:lnTo>
                    <a:pt x="35679" y="21111"/>
                  </a:lnTo>
                  <a:lnTo>
                    <a:pt x="40762" y="15081"/>
                  </a:lnTo>
                  <a:lnTo>
                    <a:pt x="27345" y="15081"/>
                  </a:lnTo>
                  <a:lnTo>
                    <a:pt x="25846" y="12640"/>
                  </a:lnTo>
                  <a:lnTo>
                    <a:pt x="24444" y="10525"/>
                  </a:lnTo>
                  <a:lnTo>
                    <a:pt x="22571" y="7894"/>
                  </a:lnTo>
                  <a:lnTo>
                    <a:pt x="17041" y="0"/>
                  </a:lnTo>
                  <a:close/>
                </a:path>
                <a:path w="54610" h="43814">
                  <a:moveTo>
                    <a:pt x="41216" y="27655"/>
                  </a:moveTo>
                  <a:lnTo>
                    <a:pt x="26599" y="27655"/>
                  </a:lnTo>
                  <a:lnTo>
                    <a:pt x="28374" y="30159"/>
                  </a:lnTo>
                  <a:lnTo>
                    <a:pt x="29873" y="32405"/>
                  </a:lnTo>
                  <a:lnTo>
                    <a:pt x="32213" y="35421"/>
                  </a:lnTo>
                  <a:lnTo>
                    <a:pt x="37928" y="43249"/>
                  </a:lnTo>
                  <a:lnTo>
                    <a:pt x="54412" y="43249"/>
                  </a:lnTo>
                  <a:lnTo>
                    <a:pt x="41216" y="27655"/>
                  </a:lnTo>
                  <a:close/>
                </a:path>
                <a:path w="54610" h="43814">
                  <a:moveTo>
                    <a:pt x="53474" y="0"/>
                  </a:moveTo>
                  <a:lnTo>
                    <a:pt x="37176" y="0"/>
                  </a:lnTo>
                  <a:lnTo>
                    <a:pt x="31840" y="7894"/>
                  </a:lnTo>
                  <a:lnTo>
                    <a:pt x="29030" y="12322"/>
                  </a:lnTo>
                  <a:lnTo>
                    <a:pt x="27530" y="15081"/>
                  </a:lnTo>
                  <a:lnTo>
                    <a:pt x="40762" y="15081"/>
                  </a:lnTo>
                  <a:lnTo>
                    <a:pt x="53474" y="0"/>
                  </a:lnTo>
                  <a:close/>
                </a:path>
              </a:pathLst>
            </a:custGeom>
            <a:solidFill>
              <a:srgbClr val="2B8F91"/>
            </a:solidFill>
          </p:spPr>
          <p:txBody>
            <a:bodyPr wrap="square" lIns="0" tIns="0" rIns="0" bIns="0" rtlCol="0"/>
            <a:lstStyle/>
            <a:p>
              <a:endParaRPr sz="1733">
                <a:latin typeface="Arial Narrow" panose="020B0606020202030204" pitchFamily="34" charset="0"/>
              </a:endParaRPr>
            </a:p>
          </p:txBody>
        </p:sp>
        <p:sp>
          <p:nvSpPr>
            <p:cNvPr id="329" name="object 269">
              <a:extLst>
                <a:ext uri="{FF2B5EF4-FFF2-40B4-BE49-F238E27FC236}">
                  <a16:creationId xmlns:a16="http://schemas.microsoft.com/office/drawing/2014/main" id="{35929CBB-0446-C73D-395C-0F7A6009B4F2}"/>
                </a:ext>
              </a:extLst>
            </p:cNvPr>
            <p:cNvSpPr/>
            <p:nvPr/>
          </p:nvSpPr>
          <p:spPr>
            <a:xfrm>
              <a:off x="13065334" y="9268219"/>
              <a:ext cx="109964" cy="88227"/>
            </a:xfrm>
            <a:custGeom>
              <a:avLst/>
              <a:gdLst/>
              <a:ahLst/>
              <a:cxnLst/>
              <a:rect l="l" t="t" r="r" b="b"/>
              <a:pathLst>
                <a:path w="54609" h="43814">
                  <a:moveTo>
                    <a:pt x="17044" y="0"/>
                  </a:moveTo>
                  <a:lnTo>
                    <a:pt x="655" y="0"/>
                  </a:lnTo>
                  <a:lnTo>
                    <a:pt x="18264" y="21366"/>
                  </a:lnTo>
                  <a:lnTo>
                    <a:pt x="0" y="43249"/>
                  </a:lnTo>
                  <a:lnTo>
                    <a:pt x="16295" y="43249"/>
                  </a:lnTo>
                  <a:lnTo>
                    <a:pt x="21539" y="35418"/>
                  </a:lnTo>
                  <a:lnTo>
                    <a:pt x="23506" y="32405"/>
                  </a:lnTo>
                  <a:lnTo>
                    <a:pt x="25099" y="30159"/>
                  </a:lnTo>
                  <a:lnTo>
                    <a:pt x="26410" y="27655"/>
                  </a:lnTo>
                  <a:lnTo>
                    <a:pt x="41216" y="27655"/>
                  </a:lnTo>
                  <a:lnTo>
                    <a:pt x="35679" y="21111"/>
                  </a:lnTo>
                  <a:lnTo>
                    <a:pt x="40765" y="15078"/>
                  </a:lnTo>
                  <a:lnTo>
                    <a:pt x="27345" y="15078"/>
                  </a:lnTo>
                  <a:lnTo>
                    <a:pt x="25846" y="12643"/>
                  </a:lnTo>
                  <a:lnTo>
                    <a:pt x="24444" y="10522"/>
                  </a:lnTo>
                  <a:lnTo>
                    <a:pt x="22571" y="7894"/>
                  </a:lnTo>
                  <a:lnTo>
                    <a:pt x="17044" y="0"/>
                  </a:lnTo>
                  <a:close/>
                </a:path>
                <a:path w="54609" h="43814">
                  <a:moveTo>
                    <a:pt x="41216" y="27655"/>
                  </a:moveTo>
                  <a:lnTo>
                    <a:pt x="26599" y="27655"/>
                  </a:lnTo>
                  <a:lnTo>
                    <a:pt x="28374" y="30159"/>
                  </a:lnTo>
                  <a:lnTo>
                    <a:pt x="29873" y="32405"/>
                  </a:lnTo>
                  <a:lnTo>
                    <a:pt x="32213" y="35418"/>
                  </a:lnTo>
                  <a:lnTo>
                    <a:pt x="37928" y="43249"/>
                  </a:lnTo>
                  <a:lnTo>
                    <a:pt x="54412" y="43249"/>
                  </a:lnTo>
                  <a:lnTo>
                    <a:pt x="41216" y="27655"/>
                  </a:lnTo>
                  <a:close/>
                </a:path>
                <a:path w="54609" h="43814">
                  <a:moveTo>
                    <a:pt x="53474" y="0"/>
                  </a:moveTo>
                  <a:lnTo>
                    <a:pt x="37179" y="0"/>
                  </a:lnTo>
                  <a:lnTo>
                    <a:pt x="31840" y="7894"/>
                  </a:lnTo>
                  <a:lnTo>
                    <a:pt x="29030" y="12322"/>
                  </a:lnTo>
                  <a:lnTo>
                    <a:pt x="27530" y="15078"/>
                  </a:lnTo>
                  <a:lnTo>
                    <a:pt x="40765" y="15078"/>
                  </a:lnTo>
                  <a:lnTo>
                    <a:pt x="53474" y="0"/>
                  </a:lnTo>
                  <a:close/>
                </a:path>
              </a:pathLst>
            </a:custGeom>
            <a:solidFill>
              <a:srgbClr val="2B8F91"/>
            </a:solidFill>
          </p:spPr>
          <p:txBody>
            <a:bodyPr wrap="square" lIns="0" tIns="0" rIns="0" bIns="0" rtlCol="0"/>
            <a:lstStyle/>
            <a:p>
              <a:endParaRPr sz="1733">
                <a:latin typeface="Arial Narrow" panose="020B0606020202030204" pitchFamily="34" charset="0"/>
              </a:endParaRPr>
            </a:p>
          </p:txBody>
        </p:sp>
        <p:sp>
          <p:nvSpPr>
            <p:cNvPr id="330" name="object 273">
              <a:extLst>
                <a:ext uri="{FF2B5EF4-FFF2-40B4-BE49-F238E27FC236}">
                  <a16:creationId xmlns:a16="http://schemas.microsoft.com/office/drawing/2014/main" id="{3C531230-3A60-86C9-598D-57E2D62A4426}"/>
                </a:ext>
              </a:extLst>
            </p:cNvPr>
            <p:cNvSpPr/>
            <p:nvPr/>
          </p:nvSpPr>
          <p:spPr>
            <a:xfrm>
              <a:off x="14302587" y="9224674"/>
              <a:ext cx="109964" cy="88227"/>
            </a:xfrm>
            <a:custGeom>
              <a:avLst/>
              <a:gdLst/>
              <a:ahLst/>
              <a:cxnLst/>
              <a:rect l="l" t="t" r="r" b="b"/>
              <a:pathLst>
                <a:path w="54609" h="43814">
                  <a:moveTo>
                    <a:pt x="17041" y="0"/>
                  </a:moveTo>
                  <a:lnTo>
                    <a:pt x="655" y="0"/>
                  </a:lnTo>
                  <a:lnTo>
                    <a:pt x="18261" y="21369"/>
                  </a:lnTo>
                  <a:lnTo>
                    <a:pt x="0" y="43249"/>
                  </a:lnTo>
                  <a:lnTo>
                    <a:pt x="16295" y="43249"/>
                  </a:lnTo>
                  <a:lnTo>
                    <a:pt x="21536" y="35418"/>
                  </a:lnTo>
                  <a:lnTo>
                    <a:pt x="23506" y="32405"/>
                  </a:lnTo>
                  <a:lnTo>
                    <a:pt x="25096" y="30159"/>
                  </a:lnTo>
                  <a:lnTo>
                    <a:pt x="26410" y="27655"/>
                  </a:lnTo>
                  <a:lnTo>
                    <a:pt x="41216" y="27655"/>
                  </a:lnTo>
                  <a:lnTo>
                    <a:pt x="35679" y="21111"/>
                  </a:lnTo>
                  <a:lnTo>
                    <a:pt x="40765" y="15078"/>
                  </a:lnTo>
                  <a:lnTo>
                    <a:pt x="27345" y="15078"/>
                  </a:lnTo>
                  <a:lnTo>
                    <a:pt x="25846" y="12643"/>
                  </a:lnTo>
                  <a:lnTo>
                    <a:pt x="24444" y="10522"/>
                  </a:lnTo>
                  <a:lnTo>
                    <a:pt x="22571" y="7894"/>
                  </a:lnTo>
                  <a:lnTo>
                    <a:pt x="17041" y="0"/>
                  </a:lnTo>
                  <a:close/>
                </a:path>
                <a:path w="54609" h="43814">
                  <a:moveTo>
                    <a:pt x="41216" y="27655"/>
                  </a:moveTo>
                  <a:lnTo>
                    <a:pt x="26596" y="27655"/>
                  </a:lnTo>
                  <a:lnTo>
                    <a:pt x="28374" y="30159"/>
                  </a:lnTo>
                  <a:lnTo>
                    <a:pt x="29873" y="32405"/>
                  </a:lnTo>
                  <a:lnTo>
                    <a:pt x="32213" y="35418"/>
                  </a:lnTo>
                  <a:lnTo>
                    <a:pt x="37928" y="43249"/>
                  </a:lnTo>
                  <a:lnTo>
                    <a:pt x="54412" y="43249"/>
                  </a:lnTo>
                  <a:lnTo>
                    <a:pt x="41216" y="27655"/>
                  </a:lnTo>
                  <a:close/>
                </a:path>
                <a:path w="54609" h="43814">
                  <a:moveTo>
                    <a:pt x="53474" y="0"/>
                  </a:moveTo>
                  <a:lnTo>
                    <a:pt x="37176" y="0"/>
                  </a:lnTo>
                  <a:lnTo>
                    <a:pt x="31840" y="7894"/>
                  </a:lnTo>
                  <a:lnTo>
                    <a:pt x="29030" y="12322"/>
                  </a:lnTo>
                  <a:lnTo>
                    <a:pt x="27530" y="15078"/>
                  </a:lnTo>
                  <a:lnTo>
                    <a:pt x="40765" y="15078"/>
                  </a:lnTo>
                  <a:lnTo>
                    <a:pt x="53474" y="0"/>
                  </a:lnTo>
                  <a:close/>
                </a:path>
              </a:pathLst>
            </a:custGeom>
            <a:solidFill>
              <a:srgbClr val="2B8F91"/>
            </a:solidFill>
          </p:spPr>
          <p:txBody>
            <a:bodyPr wrap="square" lIns="0" tIns="0" rIns="0" bIns="0" rtlCol="0"/>
            <a:lstStyle/>
            <a:p>
              <a:endParaRPr sz="1733">
                <a:latin typeface="Arial Narrow" panose="020B0606020202030204" pitchFamily="34" charset="0"/>
              </a:endParaRPr>
            </a:p>
          </p:txBody>
        </p:sp>
        <p:sp>
          <p:nvSpPr>
            <p:cNvPr id="331" name="object 277">
              <a:extLst>
                <a:ext uri="{FF2B5EF4-FFF2-40B4-BE49-F238E27FC236}">
                  <a16:creationId xmlns:a16="http://schemas.microsoft.com/office/drawing/2014/main" id="{970D05AD-D7A7-800D-AC55-75C6CE11A2F1}"/>
                </a:ext>
              </a:extLst>
            </p:cNvPr>
            <p:cNvSpPr/>
            <p:nvPr/>
          </p:nvSpPr>
          <p:spPr>
            <a:xfrm>
              <a:off x="15534361" y="9269361"/>
              <a:ext cx="109964" cy="88227"/>
            </a:xfrm>
            <a:custGeom>
              <a:avLst/>
              <a:gdLst/>
              <a:ahLst/>
              <a:cxnLst/>
              <a:rect l="l" t="t" r="r" b="b"/>
              <a:pathLst>
                <a:path w="54609" h="43814">
                  <a:moveTo>
                    <a:pt x="17044" y="0"/>
                  </a:moveTo>
                  <a:lnTo>
                    <a:pt x="658" y="0"/>
                  </a:lnTo>
                  <a:lnTo>
                    <a:pt x="18264" y="21366"/>
                  </a:lnTo>
                  <a:lnTo>
                    <a:pt x="0" y="43249"/>
                  </a:lnTo>
                  <a:lnTo>
                    <a:pt x="16298" y="43249"/>
                  </a:lnTo>
                  <a:lnTo>
                    <a:pt x="21539" y="35418"/>
                  </a:lnTo>
                  <a:lnTo>
                    <a:pt x="23509" y="32405"/>
                  </a:lnTo>
                  <a:lnTo>
                    <a:pt x="25099" y="30159"/>
                  </a:lnTo>
                  <a:lnTo>
                    <a:pt x="26413" y="27655"/>
                  </a:lnTo>
                  <a:lnTo>
                    <a:pt x="41219" y="27655"/>
                  </a:lnTo>
                  <a:lnTo>
                    <a:pt x="35682" y="21111"/>
                  </a:lnTo>
                  <a:lnTo>
                    <a:pt x="40768" y="15078"/>
                  </a:lnTo>
                  <a:lnTo>
                    <a:pt x="27345" y="15078"/>
                  </a:lnTo>
                  <a:lnTo>
                    <a:pt x="25849" y="12640"/>
                  </a:lnTo>
                  <a:lnTo>
                    <a:pt x="24444" y="10522"/>
                  </a:lnTo>
                  <a:lnTo>
                    <a:pt x="22571" y="7891"/>
                  </a:lnTo>
                  <a:lnTo>
                    <a:pt x="17044" y="0"/>
                  </a:lnTo>
                  <a:close/>
                </a:path>
                <a:path w="54609" h="43814">
                  <a:moveTo>
                    <a:pt x="41219" y="27655"/>
                  </a:moveTo>
                  <a:lnTo>
                    <a:pt x="26599" y="27655"/>
                  </a:lnTo>
                  <a:lnTo>
                    <a:pt x="28377" y="30159"/>
                  </a:lnTo>
                  <a:lnTo>
                    <a:pt x="29873" y="32405"/>
                  </a:lnTo>
                  <a:lnTo>
                    <a:pt x="32216" y="35418"/>
                  </a:lnTo>
                  <a:lnTo>
                    <a:pt x="37931" y="43249"/>
                  </a:lnTo>
                  <a:lnTo>
                    <a:pt x="54415" y="43249"/>
                  </a:lnTo>
                  <a:lnTo>
                    <a:pt x="41219" y="27655"/>
                  </a:lnTo>
                  <a:close/>
                </a:path>
                <a:path w="54609" h="43814">
                  <a:moveTo>
                    <a:pt x="53477" y="0"/>
                  </a:moveTo>
                  <a:lnTo>
                    <a:pt x="37179" y="0"/>
                  </a:lnTo>
                  <a:lnTo>
                    <a:pt x="31843" y="7891"/>
                  </a:lnTo>
                  <a:lnTo>
                    <a:pt x="29033" y="12319"/>
                  </a:lnTo>
                  <a:lnTo>
                    <a:pt x="27533" y="15078"/>
                  </a:lnTo>
                  <a:lnTo>
                    <a:pt x="40768" y="15078"/>
                  </a:lnTo>
                  <a:lnTo>
                    <a:pt x="53477" y="0"/>
                  </a:lnTo>
                  <a:close/>
                </a:path>
              </a:pathLst>
            </a:custGeom>
            <a:solidFill>
              <a:srgbClr val="2B8F91"/>
            </a:solidFill>
          </p:spPr>
          <p:txBody>
            <a:bodyPr wrap="square" lIns="0" tIns="0" rIns="0" bIns="0" rtlCol="0"/>
            <a:lstStyle/>
            <a:p>
              <a:endParaRPr sz="1733">
                <a:latin typeface="Arial Narrow" panose="020B0606020202030204" pitchFamily="34" charset="0"/>
              </a:endParaRPr>
            </a:p>
          </p:txBody>
        </p:sp>
      </p:grpSp>
      <p:sp>
        <p:nvSpPr>
          <p:cNvPr id="332" name="object 174">
            <a:extLst>
              <a:ext uri="{FF2B5EF4-FFF2-40B4-BE49-F238E27FC236}">
                <a16:creationId xmlns:a16="http://schemas.microsoft.com/office/drawing/2014/main" id="{0CBC70F8-233C-FFFB-7132-979A9922240F}"/>
              </a:ext>
            </a:extLst>
          </p:cNvPr>
          <p:cNvSpPr/>
          <p:nvPr userDrawn="1"/>
        </p:nvSpPr>
        <p:spPr>
          <a:xfrm>
            <a:off x="1991224" y="2445978"/>
            <a:ext cx="7681517" cy="1602436"/>
          </a:xfrm>
          <a:custGeom>
            <a:avLst/>
            <a:gdLst/>
            <a:ahLst/>
            <a:cxnLst/>
            <a:rect l="l" t="t" r="r" b="b"/>
            <a:pathLst>
              <a:path w="3068320" h="640079">
                <a:moveTo>
                  <a:pt x="0" y="0"/>
                </a:moveTo>
                <a:lnTo>
                  <a:pt x="78935" y="609630"/>
                </a:lnTo>
                <a:lnTo>
                  <a:pt x="308426" y="629515"/>
                </a:lnTo>
                <a:lnTo>
                  <a:pt x="614395" y="639464"/>
                </a:lnTo>
                <a:lnTo>
                  <a:pt x="1227828" y="619572"/>
                </a:lnTo>
                <a:lnTo>
                  <a:pt x="1841258" y="556923"/>
                </a:lnTo>
                <a:lnTo>
                  <a:pt x="2454685" y="567191"/>
                </a:lnTo>
                <a:lnTo>
                  <a:pt x="3068109" y="593717"/>
                </a:lnTo>
              </a:path>
            </a:pathLst>
          </a:custGeom>
          <a:ln w="12700">
            <a:solidFill>
              <a:schemeClr val="accent6"/>
            </a:solidFill>
          </a:ln>
        </p:spPr>
        <p:txBody>
          <a:bodyPr wrap="square" lIns="0" tIns="0" rIns="0" bIns="0" rtlCol="0"/>
          <a:lstStyle/>
          <a:p>
            <a:endParaRPr sz="1733">
              <a:latin typeface="Arial Narrow" panose="020B0606020202030204" pitchFamily="34" charset="0"/>
            </a:endParaRPr>
          </a:p>
        </p:txBody>
      </p:sp>
      <p:grpSp>
        <p:nvGrpSpPr>
          <p:cNvPr id="333" name="Group 332">
            <a:extLst>
              <a:ext uri="{FF2B5EF4-FFF2-40B4-BE49-F238E27FC236}">
                <a16:creationId xmlns:a16="http://schemas.microsoft.com/office/drawing/2014/main" id="{93E1E96F-4D36-AE05-C2AD-02A66E2310E0}"/>
              </a:ext>
            </a:extLst>
          </p:cNvPr>
          <p:cNvGrpSpPr/>
          <p:nvPr userDrawn="1"/>
        </p:nvGrpSpPr>
        <p:grpSpPr>
          <a:xfrm>
            <a:off x="1910904" y="2392083"/>
            <a:ext cx="7834561" cy="1735461"/>
            <a:chOff x="9349925" y="8870120"/>
            <a:chExt cx="6301561" cy="1395881"/>
          </a:xfrm>
          <a:solidFill>
            <a:schemeClr val="accent5"/>
          </a:solidFill>
        </p:grpSpPr>
        <p:sp>
          <p:nvSpPr>
            <p:cNvPr id="334" name="object 141">
              <a:extLst>
                <a:ext uri="{FF2B5EF4-FFF2-40B4-BE49-F238E27FC236}">
                  <a16:creationId xmlns:a16="http://schemas.microsoft.com/office/drawing/2014/main" id="{DE80C172-D90A-6889-C563-8B7D9608C1D9}"/>
                </a:ext>
              </a:extLst>
            </p:cNvPr>
            <p:cNvSpPr/>
            <p:nvPr/>
          </p:nvSpPr>
          <p:spPr>
            <a:xfrm>
              <a:off x="10028917" y="10214156"/>
              <a:ext cx="12787" cy="0"/>
            </a:xfrm>
            <a:custGeom>
              <a:avLst/>
              <a:gdLst/>
              <a:ahLst/>
              <a:cxnLst/>
              <a:rect l="l" t="t" r="r" b="b"/>
              <a:pathLst>
                <a:path w="6350">
                  <a:moveTo>
                    <a:pt x="0" y="0"/>
                  </a:moveTo>
                  <a:lnTo>
                    <a:pt x="6070" y="0"/>
                  </a:lnTo>
                </a:path>
              </a:pathLst>
            </a:custGeom>
            <a:grpFill/>
            <a:ln w="3974">
              <a:solidFill>
                <a:srgbClr val="C02025"/>
              </a:solidFill>
            </a:ln>
          </p:spPr>
          <p:txBody>
            <a:bodyPr wrap="square" lIns="0" tIns="0" rIns="0" bIns="0" rtlCol="0"/>
            <a:lstStyle/>
            <a:p>
              <a:endParaRPr sz="1733">
                <a:latin typeface="Arial Narrow" panose="020B0606020202030204" pitchFamily="34" charset="0"/>
              </a:endParaRPr>
            </a:p>
          </p:txBody>
        </p:sp>
        <p:sp>
          <p:nvSpPr>
            <p:cNvPr id="335" name="object 142">
              <a:extLst>
                <a:ext uri="{FF2B5EF4-FFF2-40B4-BE49-F238E27FC236}">
                  <a16:creationId xmlns:a16="http://schemas.microsoft.com/office/drawing/2014/main" id="{C6A0DED9-25BC-0A7E-791C-64AD4DF47FC4}"/>
                </a:ext>
              </a:extLst>
            </p:cNvPr>
            <p:cNvSpPr/>
            <p:nvPr/>
          </p:nvSpPr>
          <p:spPr>
            <a:xfrm>
              <a:off x="10028917" y="10214156"/>
              <a:ext cx="12787" cy="0"/>
            </a:xfrm>
            <a:custGeom>
              <a:avLst/>
              <a:gdLst/>
              <a:ahLst/>
              <a:cxnLst/>
              <a:rect l="l" t="t" r="r" b="b"/>
              <a:pathLst>
                <a:path w="6350">
                  <a:moveTo>
                    <a:pt x="0" y="0"/>
                  </a:moveTo>
                  <a:lnTo>
                    <a:pt x="6070" y="0"/>
                  </a:lnTo>
                </a:path>
              </a:pathLst>
            </a:custGeom>
            <a:grpFill/>
            <a:ln w="3974">
              <a:solidFill>
                <a:srgbClr val="C02025"/>
              </a:solidFill>
            </a:ln>
          </p:spPr>
          <p:txBody>
            <a:bodyPr wrap="square" lIns="0" tIns="0" rIns="0" bIns="0" rtlCol="0"/>
            <a:lstStyle/>
            <a:p>
              <a:endParaRPr sz="1733">
                <a:latin typeface="Arial Narrow" panose="020B0606020202030204" pitchFamily="34" charset="0"/>
              </a:endParaRPr>
            </a:p>
          </p:txBody>
        </p:sp>
        <p:sp>
          <p:nvSpPr>
            <p:cNvPr id="336" name="object 143">
              <a:extLst>
                <a:ext uri="{FF2B5EF4-FFF2-40B4-BE49-F238E27FC236}">
                  <a16:creationId xmlns:a16="http://schemas.microsoft.com/office/drawing/2014/main" id="{CFEBD762-A0A5-0553-9B0C-9DDE9B55A3CD}"/>
                </a:ext>
              </a:extLst>
            </p:cNvPr>
            <p:cNvSpPr/>
            <p:nvPr/>
          </p:nvSpPr>
          <p:spPr>
            <a:xfrm>
              <a:off x="9566799" y="10210208"/>
              <a:ext cx="12787" cy="0"/>
            </a:xfrm>
            <a:custGeom>
              <a:avLst/>
              <a:gdLst/>
              <a:ahLst/>
              <a:cxnLst/>
              <a:rect l="l" t="t" r="r" b="b"/>
              <a:pathLst>
                <a:path w="6350">
                  <a:moveTo>
                    <a:pt x="0" y="0"/>
                  </a:moveTo>
                  <a:lnTo>
                    <a:pt x="6070" y="0"/>
                  </a:lnTo>
                </a:path>
              </a:pathLst>
            </a:custGeom>
            <a:grpFill/>
            <a:ln w="3841">
              <a:solidFill>
                <a:srgbClr val="C02025"/>
              </a:solidFill>
            </a:ln>
          </p:spPr>
          <p:txBody>
            <a:bodyPr wrap="square" lIns="0" tIns="0" rIns="0" bIns="0" rtlCol="0"/>
            <a:lstStyle/>
            <a:p>
              <a:endParaRPr sz="1733">
                <a:latin typeface="Arial Narrow" panose="020B0606020202030204" pitchFamily="34" charset="0"/>
              </a:endParaRPr>
            </a:p>
          </p:txBody>
        </p:sp>
        <p:sp>
          <p:nvSpPr>
            <p:cNvPr id="337" name="object 144">
              <a:extLst>
                <a:ext uri="{FF2B5EF4-FFF2-40B4-BE49-F238E27FC236}">
                  <a16:creationId xmlns:a16="http://schemas.microsoft.com/office/drawing/2014/main" id="{F6CCBF71-5F74-4212-400F-F666DD5CD7CE}"/>
                </a:ext>
              </a:extLst>
            </p:cNvPr>
            <p:cNvSpPr/>
            <p:nvPr/>
          </p:nvSpPr>
          <p:spPr>
            <a:xfrm>
              <a:off x="9566799" y="10210208"/>
              <a:ext cx="12787" cy="0"/>
            </a:xfrm>
            <a:custGeom>
              <a:avLst/>
              <a:gdLst/>
              <a:ahLst/>
              <a:cxnLst/>
              <a:rect l="l" t="t" r="r" b="b"/>
              <a:pathLst>
                <a:path w="6350">
                  <a:moveTo>
                    <a:pt x="0" y="0"/>
                  </a:moveTo>
                  <a:lnTo>
                    <a:pt x="6070" y="0"/>
                  </a:lnTo>
                </a:path>
              </a:pathLst>
            </a:custGeom>
            <a:grpFill/>
            <a:ln w="3841">
              <a:solidFill>
                <a:srgbClr val="C02025"/>
              </a:solidFill>
            </a:ln>
          </p:spPr>
          <p:txBody>
            <a:bodyPr wrap="square" lIns="0" tIns="0" rIns="0" bIns="0" rtlCol="0"/>
            <a:lstStyle/>
            <a:p>
              <a:endParaRPr sz="1733">
                <a:latin typeface="Arial Narrow" panose="020B0606020202030204" pitchFamily="34" charset="0"/>
              </a:endParaRPr>
            </a:p>
          </p:txBody>
        </p:sp>
        <p:sp>
          <p:nvSpPr>
            <p:cNvPr id="338" name="object 163">
              <a:extLst>
                <a:ext uri="{FF2B5EF4-FFF2-40B4-BE49-F238E27FC236}">
                  <a16:creationId xmlns:a16="http://schemas.microsoft.com/office/drawing/2014/main" id="{EE70C8D4-9AE0-D822-D38E-5848F8D535F9}"/>
                </a:ext>
              </a:extLst>
            </p:cNvPr>
            <p:cNvSpPr/>
            <p:nvPr/>
          </p:nvSpPr>
          <p:spPr>
            <a:xfrm>
              <a:off x="10035031" y="10210153"/>
              <a:ext cx="0" cy="24294"/>
            </a:xfrm>
            <a:custGeom>
              <a:avLst/>
              <a:gdLst/>
              <a:ahLst/>
              <a:cxnLst/>
              <a:rect l="l" t="t" r="r" b="b"/>
              <a:pathLst>
                <a:path h="12064">
                  <a:moveTo>
                    <a:pt x="0" y="0"/>
                  </a:moveTo>
                  <a:lnTo>
                    <a:pt x="0" y="12035"/>
                  </a:lnTo>
                </a:path>
              </a:pathLst>
            </a:custGeom>
            <a:grpFill/>
            <a:ln w="6070">
              <a:solidFill>
                <a:srgbClr val="F26B6B"/>
              </a:solidFill>
            </a:ln>
          </p:spPr>
          <p:txBody>
            <a:bodyPr wrap="square" lIns="0" tIns="0" rIns="0" bIns="0" rtlCol="0"/>
            <a:lstStyle/>
            <a:p>
              <a:endParaRPr sz="1733">
                <a:latin typeface="Arial Narrow" panose="020B0606020202030204" pitchFamily="34" charset="0"/>
              </a:endParaRPr>
            </a:p>
          </p:txBody>
        </p:sp>
        <p:sp>
          <p:nvSpPr>
            <p:cNvPr id="339" name="object 164">
              <a:extLst>
                <a:ext uri="{FF2B5EF4-FFF2-40B4-BE49-F238E27FC236}">
                  <a16:creationId xmlns:a16="http://schemas.microsoft.com/office/drawing/2014/main" id="{42C9236F-C85A-E059-5809-551206D8B50D}"/>
                </a:ext>
              </a:extLst>
            </p:cNvPr>
            <p:cNvSpPr/>
            <p:nvPr/>
          </p:nvSpPr>
          <p:spPr>
            <a:xfrm>
              <a:off x="10035031" y="10210153"/>
              <a:ext cx="0" cy="24294"/>
            </a:xfrm>
            <a:custGeom>
              <a:avLst/>
              <a:gdLst/>
              <a:ahLst/>
              <a:cxnLst/>
              <a:rect l="l" t="t" r="r" b="b"/>
              <a:pathLst>
                <a:path h="12064">
                  <a:moveTo>
                    <a:pt x="0" y="0"/>
                  </a:moveTo>
                  <a:lnTo>
                    <a:pt x="0" y="12035"/>
                  </a:lnTo>
                </a:path>
              </a:pathLst>
            </a:custGeom>
            <a:grpFill/>
            <a:ln w="6070">
              <a:solidFill>
                <a:srgbClr val="F26B6B"/>
              </a:solidFill>
            </a:ln>
          </p:spPr>
          <p:txBody>
            <a:bodyPr wrap="square" lIns="0" tIns="0" rIns="0" bIns="0" rtlCol="0"/>
            <a:lstStyle/>
            <a:p>
              <a:endParaRPr sz="1733">
                <a:latin typeface="Arial Narrow" panose="020B0606020202030204" pitchFamily="34" charset="0"/>
              </a:endParaRPr>
            </a:p>
          </p:txBody>
        </p:sp>
        <p:sp>
          <p:nvSpPr>
            <p:cNvPr id="340" name="object 165">
              <a:extLst>
                <a:ext uri="{FF2B5EF4-FFF2-40B4-BE49-F238E27FC236}">
                  <a16:creationId xmlns:a16="http://schemas.microsoft.com/office/drawing/2014/main" id="{61B131E1-048E-0772-58A9-582E01D2B580}"/>
                </a:ext>
              </a:extLst>
            </p:cNvPr>
            <p:cNvSpPr/>
            <p:nvPr/>
          </p:nvSpPr>
          <p:spPr>
            <a:xfrm>
              <a:off x="9566801" y="10086460"/>
              <a:ext cx="12787" cy="0"/>
            </a:xfrm>
            <a:custGeom>
              <a:avLst/>
              <a:gdLst/>
              <a:ahLst/>
              <a:cxnLst/>
              <a:rect l="l" t="t" r="r" b="b"/>
              <a:pathLst>
                <a:path w="6350">
                  <a:moveTo>
                    <a:pt x="0" y="0"/>
                  </a:moveTo>
                  <a:lnTo>
                    <a:pt x="6070" y="0"/>
                  </a:lnTo>
                </a:path>
              </a:pathLst>
            </a:custGeom>
            <a:grpFill/>
            <a:ln w="3175">
              <a:solidFill>
                <a:srgbClr val="F26B6B"/>
              </a:solidFill>
            </a:ln>
          </p:spPr>
          <p:txBody>
            <a:bodyPr wrap="square" lIns="0" tIns="0" rIns="0" bIns="0" rtlCol="0"/>
            <a:lstStyle/>
            <a:p>
              <a:endParaRPr sz="1733">
                <a:latin typeface="Arial Narrow" panose="020B0606020202030204" pitchFamily="34" charset="0"/>
              </a:endParaRPr>
            </a:p>
          </p:txBody>
        </p:sp>
        <p:sp>
          <p:nvSpPr>
            <p:cNvPr id="341" name="object 166">
              <a:extLst>
                <a:ext uri="{FF2B5EF4-FFF2-40B4-BE49-F238E27FC236}">
                  <a16:creationId xmlns:a16="http://schemas.microsoft.com/office/drawing/2014/main" id="{FC380E87-81FD-76C0-DF76-C64DB4E93F5C}"/>
                </a:ext>
              </a:extLst>
            </p:cNvPr>
            <p:cNvSpPr/>
            <p:nvPr/>
          </p:nvSpPr>
          <p:spPr>
            <a:xfrm>
              <a:off x="9566801" y="10086460"/>
              <a:ext cx="12787" cy="0"/>
            </a:xfrm>
            <a:custGeom>
              <a:avLst/>
              <a:gdLst/>
              <a:ahLst/>
              <a:cxnLst/>
              <a:rect l="l" t="t" r="r" b="b"/>
              <a:pathLst>
                <a:path w="6350">
                  <a:moveTo>
                    <a:pt x="0" y="0"/>
                  </a:moveTo>
                  <a:lnTo>
                    <a:pt x="6070" y="0"/>
                  </a:lnTo>
                </a:path>
              </a:pathLst>
            </a:custGeom>
            <a:grpFill/>
            <a:ln w="3175">
              <a:solidFill>
                <a:srgbClr val="F26B6B"/>
              </a:solidFill>
            </a:ln>
          </p:spPr>
          <p:txBody>
            <a:bodyPr wrap="square" lIns="0" tIns="0" rIns="0" bIns="0" rtlCol="0"/>
            <a:lstStyle/>
            <a:p>
              <a:endParaRPr sz="1733">
                <a:latin typeface="Arial Narrow" panose="020B0606020202030204" pitchFamily="34" charset="0"/>
              </a:endParaRPr>
            </a:p>
          </p:txBody>
        </p:sp>
        <p:sp>
          <p:nvSpPr>
            <p:cNvPr id="342" name="object 178">
              <a:extLst>
                <a:ext uri="{FF2B5EF4-FFF2-40B4-BE49-F238E27FC236}">
                  <a16:creationId xmlns:a16="http://schemas.microsoft.com/office/drawing/2014/main" id="{9C4031E6-13D7-9112-721F-78F9299CDE54}"/>
                </a:ext>
              </a:extLst>
            </p:cNvPr>
            <p:cNvSpPr/>
            <p:nvPr/>
          </p:nvSpPr>
          <p:spPr>
            <a:xfrm>
              <a:off x="9349925" y="8870120"/>
              <a:ext cx="117634" cy="117634"/>
            </a:xfrm>
            <a:custGeom>
              <a:avLst/>
              <a:gdLst/>
              <a:ahLst/>
              <a:cxnLst/>
              <a:rect l="l" t="t" r="r" b="b"/>
              <a:pathLst>
                <a:path w="58420" h="58420">
                  <a:moveTo>
                    <a:pt x="58324" y="0"/>
                  </a:moveTo>
                  <a:lnTo>
                    <a:pt x="0" y="0"/>
                  </a:lnTo>
                  <a:lnTo>
                    <a:pt x="29157" y="58321"/>
                  </a:lnTo>
                  <a:lnTo>
                    <a:pt x="58324" y="0"/>
                  </a:lnTo>
                  <a:close/>
                </a:path>
              </a:pathLst>
            </a:custGeom>
            <a:solidFill>
              <a:schemeClr val="accent6"/>
            </a:solidFill>
          </p:spPr>
          <p:txBody>
            <a:bodyPr wrap="square" lIns="0" tIns="0" rIns="0" bIns="0" rtlCol="0"/>
            <a:lstStyle/>
            <a:p>
              <a:endParaRPr sz="1733">
                <a:latin typeface="Arial Narrow" panose="020B0606020202030204" pitchFamily="34" charset="0"/>
              </a:endParaRPr>
            </a:p>
          </p:txBody>
        </p:sp>
        <p:sp>
          <p:nvSpPr>
            <p:cNvPr id="343" name="object 179">
              <a:extLst>
                <a:ext uri="{FF2B5EF4-FFF2-40B4-BE49-F238E27FC236}">
                  <a16:creationId xmlns:a16="http://schemas.microsoft.com/office/drawing/2014/main" id="{B9A1886A-DECD-F5E4-2ACE-C7CAD07EF8AF}"/>
                </a:ext>
              </a:extLst>
            </p:cNvPr>
            <p:cNvSpPr/>
            <p:nvPr/>
          </p:nvSpPr>
          <p:spPr>
            <a:xfrm>
              <a:off x="9514755" y="10074034"/>
              <a:ext cx="117634" cy="117634"/>
            </a:xfrm>
            <a:custGeom>
              <a:avLst/>
              <a:gdLst/>
              <a:ahLst/>
              <a:cxnLst/>
              <a:rect l="l" t="t" r="r" b="b"/>
              <a:pathLst>
                <a:path w="58420" h="58420">
                  <a:moveTo>
                    <a:pt x="58324" y="0"/>
                  </a:moveTo>
                  <a:lnTo>
                    <a:pt x="0" y="0"/>
                  </a:lnTo>
                  <a:lnTo>
                    <a:pt x="29163" y="58327"/>
                  </a:lnTo>
                  <a:lnTo>
                    <a:pt x="58324" y="0"/>
                  </a:lnTo>
                  <a:close/>
                </a:path>
              </a:pathLst>
            </a:custGeom>
            <a:solidFill>
              <a:schemeClr val="accent6"/>
            </a:solidFill>
          </p:spPr>
          <p:txBody>
            <a:bodyPr wrap="square" lIns="0" tIns="0" rIns="0" bIns="0" rtlCol="0"/>
            <a:lstStyle/>
            <a:p>
              <a:endParaRPr sz="1733">
                <a:latin typeface="Arial Narrow" panose="020B0606020202030204" pitchFamily="34" charset="0"/>
              </a:endParaRPr>
            </a:p>
          </p:txBody>
        </p:sp>
        <p:sp>
          <p:nvSpPr>
            <p:cNvPr id="344" name="object 180">
              <a:extLst>
                <a:ext uri="{FF2B5EF4-FFF2-40B4-BE49-F238E27FC236}">
                  <a16:creationId xmlns:a16="http://schemas.microsoft.com/office/drawing/2014/main" id="{B674AB85-DC72-CE9D-360B-A9712B6AA89B}"/>
                </a:ext>
              </a:extLst>
            </p:cNvPr>
            <p:cNvSpPr/>
            <p:nvPr/>
          </p:nvSpPr>
          <p:spPr>
            <a:xfrm>
              <a:off x="9976859" y="10128996"/>
              <a:ext cx="117634" cy="117634"/>
            </a:xfrm>
            <a:custGeom>
              <a:avLst/>
              <a:gdLst/>
              <a:ahLst/>
              <a:cxnLst/>
              <a:rect l="l" t="t" r="r" b="b"/>
              <a:pathLst>
                <a:path w="58420" h="58420">
                  <a:moveTo>
                    <a:pt x="58324" y="0"/>
                  </a:moveTo>
                  <a:lnTo>
                    <a:pt x="0" y="0"/>
                  </a:lnTo>
                  <a:lnTo>
                    <a:pt x="29160" y="58330"/>
                  </a:lnTo>
                  <a:lnTo>
                    <a:pt x="58324" y="0"/>
                  </a:lnTo>
                  <a:close/>
                </a:path>
              </a:pathLst>
            </a:custGeom>
            <a:solidFill>
              <a:schemeClr val="accent6"/>
            </a:solidFill>
          </p:spPr>
          <p:txBody>
            <a:bodyPr wrap="square" lIns="0" tIns="0" rIns="0" bIns="0" rtlCol="0"/>
            <a:lstStyle/>
            <a:p>
              <a:endParaRPr sz="1733">
                <a:latin typeface="Arial Narrow" panose="020B0606020202030204" pitchFamily="34" charset="0"/>
              </a:endParaRPr>
            </a:p>
          </p:txBody>
        </p:sp>
        <p:sp>
          <p:nvSpPr>
            <p:cNvPr id="345" name="object 181">
              <a:extLst>
                <a:ext uri="{FF2B5EF4-FFF2-40B4-BE49-F238E27FC236}">
                  <a16:creationId xmlns:a16="http://schemas.microsoft.com/office/drawing/2014/main" id="{4A828BA2-B1F9-BBDD-0785-47636B3E5FDD}"/>
                </a:ext>
              </a:extLst>
            </p:cNvPr>
            <p:cNvSpPr/>
            <p:nvPr/>
          </p:nvSpPr>
          <p:spPr>
            <a:xfrm>
              <a:off x="10592992" y="10148367"/>
              <a:ext cx="117634" cy="117634"/>
            </a:xfrm>
            <a:custGeom>
              <a:avLst/>
              <a:gdLst/>
              <a:ahLst/>
              <a:cxnLst/>
              <a:rect l="l" t="t" r="r" b="b"/>
              <a:pathLst>
                <a:path w="58420" h="58420">
                  <a:moveTo>
                    <a:pt x="58324" y="0"/>
                  </a:moveTo>
                  <a:lnTo>
                    <a:pt x="0" y="0"/>
                  </a:lnTo>
                  <a:lnTo>
                    <a:pt x="29157" y="58321"/>
                  </a:lnTo>
                  <a:lnTo>
                    <a:pt x="58324" y="0"/>
                  </a:lnTo>
                  <a:close/>
                </a:path>
              </a:pathLst>
            </a:custGeom>
            <a:solidFill>
              <a:schemeClr val="accent6"/>
            </a:solidFill>
          </p:spPr>
          <p:txBody>
            <a:bodyPr wrap="square" lIns="0" tIns="0" rIns="0" bIns="0" rtlCol="0"/>
            <a:lstStyle/>
            <a:p>
              <a:endParaRPr sz="1733">
                <a:latin typeface="Arial Narrow" panose="020B0606020202030204" pitchFamily="34" charset="0"/>
              </a:endParaRPr>
            </a:p>
          </p:txBody>
        </p:sp>
        <p:sp>
          <p:nvSpPr>
            <p:cNvPr id="346" name="object 182">
              <a:extLst>
                <a:ext uri="{FF2B5EF4-FFF2-40B4-BE49-F238E27FC236}">
                  <a16:creationId xmlns:a16="http://schemas.microsoft.com/office/drawing/2014/main" id="{E08A04A2-9D76-D580-8A8E-3B246F028CED}"/>
                </a:ext>
              </a:extLst>
            </p:cNvPr>
            <p:cNvSpPr/>
            <p:nvPr/>
          </p:nvSpPr>
          <p:spPr>
            <a:xfrm>
              <a:off x="11828207" y="10099571"/>
              <a:ext cx="117634" cy="117634"/>
            </a:xfrm>
            <a:custGeom>
              <a:avLst/>
              <a:gdLst/>
              <a:ahLst/>
              <a:cxnLst/>
              <a:rect l="l" t="t" r="r" b="b"/>
              <a:pathLst>
                <a:path w="58420" h="58420">
                  <a:moveTo>
                    <a:pt x="58324" y="0"/>
                  </a:moveTo>
                  <a:lnTo>
                    <a:pt x="0" y="0"/>
                  </a:lnTo>
                  <a:lnTo>
                    <a:pt x="29160" y="58327"/>
                  </a:lnTo>
                  <a:lnTo>
                    <a:pt x="58324" y="0"/>
                  </a:lnTo>
                  <a:close/>
                </a:path>
              </a:pathLst>
            </a:custGeom>
            <a:solidFill>
              <a:schemeClr val="accent6"/>
            </a:solidFill>
          </p:spPr>
          <p:txBody>
            <a:bodyPr wrap="square" lIns="0" tIns="0" rIns="0" bIns="0" rtlCol="0"/>
            <a:lstStyle/>
            <a:p>
              <a:endParaRPr sz="1733">
                <a:latin typeface="Arial Narrow" panose="020B0606020202030204" pitchFamily="34" charset="0"/>
              </a:endParaRPr>
            </a:p>
          </p:txBody>
        </p:sp>
        <p:sp>
          <p:nvSpPr>
            <p:cNvPr id="347" name="object 183">
              <a:extLst>
                <a:ext uri="{FF2B5EF4-FFF2-40B4-BE49-F238E27FC236}">
                  <a16:creationId xmlns:a16="http://schemas.microsoft.com/office/drawing/2014/main" id="{73FE6C1E-13BA-9092-1B85-7743117A0013}"/>
                </a:ext>
              </a:extLst>
            </p:cNvPr>
            <p:cNvSpPr/>
            <p:nvPr/>
          </p:nvSpPr>
          <p:spPr>
            <a:xfrm>
              <a:off x="13063423" y="10004360"/>
              <a:ext cx="117634" cy="117634"/>
            </a:xfrm>
            <a:custGeom>
              <a:avLst/>
              <a:gdLst/>
              <a:ahLst/>
              <a:cxnLst/>
              <a:rect l="l" t="t" r="r" b="b"/>
              <a:pathLst>
                <a:path w="58420" h="58420">
                  <a:moveTo>
                    <a:pt x="58324" y="0"/>
                  </a:moveTo>
                  <a:lnTo>
                    <a:pt x="0" y="0"/>
                  </a:lnTo>
                  <a:lnTo>
                    <a:pt x="29160" y="58327"/>
                  </a:lnTo>
                  <a:lnTo>
                    <a:pt x="58324" y="0"/>
                  </a:lnTo>
                  <a:close/>
                </a:path>
              </a:pathLst>
            </a:custGeom>
            <a:solidFill>
              <a:schemeClr val="accent6"/>
            </a:solidFill>
          </p:spPr>
          <p:txBody>
            <a:bodyPr wrap="square" lIns="0" tIns="0" rIns="0" bIns="0" rtlCol="0"/>
            <a:lstStyle/>
            <a:p>
              <a:endParaRPr sz="1733">
                <a:latin typeface="Arial Narrow" panose="020B0606020202030204" pitchFamily="34" charset="0"/>
              </a:endParaRPr>
            </a:p>
          </p:txBody>
        </p:sp>
        <p:sp>
          <p:nvSpPr>
            <p:cNvPr id="348" name="object 184">
              <a:extLst>
                <a:ext uri="{FF2B5EF4-FFF2-40B4-BE49-F238E27FC236}">
                  <a16:creationId xmlns:a16="http://schemas.microsoft.com/office/drawing/2014/main" id="{5215216D-1358-94B1-512F-86FD06D278E6}"/>
                </a:ext>
              </a:extLst>
            </p:cNvPr>
            <p:cNvSpPr/>
            <p:nvPr/>
          </p:nvSpPr>
          <p:spPr>
            <a:xfrm>
              <a:off x="14298646" y="10006797"/>
              <a:ext cx="117634" cy="117634"/>
            </a:xfrm>
            <a:custGeom>
              <a:avLst/>
              <a:gdLst/>
              <a:ahLst/>
              <a:cxnLst/>
              <a:rect l="l" t="t" r="r" b="b"/>
              <a:pathLst>
                <a:path w="58420" h="58420">
                  <a:moveTo>
                    <a:pt x="58324" y="0"/>
                  </a:moveTo>
                  <a:lnTo>
                    <a:pt x="0" y="0"/>
                  </a:lnTo>
                  <a:lnTo>
                    <a:pt x="29160" y="58324"/>
                  </a:lnTo>
                  <a:lnTo>
                    <a:pt x="58324" y="0"/>
                  </a:lnTo>
                  <a:close/>
                </a:path>
              </a:pathLst>
            </a:custGeom>
            <a:solidFill>
              <a:schemeClr val="accent6"/>
            </a:solidFill>
          </p:spPr>
          <p:txBody>
            <a:bodyPr wrap="square" lIns="0" tIns="0" rIns="0" bIns="0" rtlCol="0"/>
            <a:lstStyle/>
            <a:p>
              <a:endParaRPr sz="1733">
                <a:latin typeface="Arial Narrow" panose="020B0606020202030204" pitchFamily="34" charset="0"/>
              </a:endParaRPr>
            </a:p>
          </p:txBody>
        </p:sp>
        <p:sp>
          <p:nvSpPr>
            <p:cNvPr id="349" name="object 185">
              <a:extLst>
                <a:ext uri="{FF2B5EF4-FFF2-40B4-BE49-F238E27FC236}">
                  <a16:creationId xmlns:a16="http://schemas.microsoft.com/office/drawing/2014/main" id="{2B4E5330-2E2A-B6D1-D5A4-EA66811A05C1}"/>
                </a:ext>
              </a:extLst>
            </p:cNvPr>
            <p:cNvSpPr/>
            <p:nvPr/>
          </p:nvSpPr>
          <p:spPr>
            <a:xfrm>
              <a:off x="15533852" y="10060122"/>
              <a:ext cx="117634" cy="117634"/>
            </a:xfrm>
            <a:custGeom>
              <a:avLst/>
              <a:gdLst/>
              <a:ahLst/>
              <a:cxnLst/>
              <a:rect l="l" t="t" r="r" b="b"/>
              <a:pathLst>
                <a:path w="58420" h="58420">
                  <a:moveTo>
                    <a:pt x="58324" y="0"/>
                  </a:moveTo>
                  <a:lnTo>
                    <a:pt x="0" y="0"/>
                  </a:lnTo>
                  <a:lnTo>
                    <a:pt x="29166" y="58330"/>
                  </a:lnTo>
                  <a:lnTo>
                    <a:pt x="58324" y="0"/>
                  </a:lnTo>
                  <a:close/>
                </a:path>
              </a:pathLst>
            </a:custGeom>
            <a:solidFill>
              <a:schemeClr val="accent6"/>
            </a:solidFill>
          </p:spPr>
          <p:txBody>
            <a:bodyPr wrap="square" lIns="0" tIns="0" rIns="0" bIns="0" rtlCol="0"/>
            <a:lstStyle/>
            <a:p>
              <a:endParaRPr sz="1733">
                <a:latin typeface="Arial Narrow" panose="020B0606020202030204" pitchFamily="34" charset="0"/>
              </a:endParaRPr>
            </a:p>
          </p:txBody>
        </p:sp>
      </p:grpSp>
      <p:sp>
        <p:nvSpPr>
          <p:cNvPr id="350" name="object 220">
            <a:extLst>
              <a:ext uri="{FF2B5EF4-FFF2-40B4-BE49-F238E27FC236}">
                <a16:creationId xmlns:a16="http://schemas.microsoft.com/office/drawing/2014/main" id="{64B2F8DF-F4A6-175D-B772-C5EDFD8E9D44}"/>
              </a:ext>
            </a:extLst>
          </p:cNvPr>
          <p:cNvSpPr/>
          <p:nvPr userDrawn="1"/>
        </p:nvSpPr>
        <p:spPr>
          <a:xfrm>
            <a:off x="2025034" y="3340058"/>
            <a:ext cx="7643364" cy="1236801"/>
          </a:xfrm>
          <a:custGeom>
            <a:avLst/>
            <a:gdLst/>
            <a:ahLst/>
            <a:cxnLst/>
            <a:rect l="l" t="t" r="r" b="b"/>
            <a:pathLst>
              <a:path w="3053079" h="494029">
                <a:moveTo>
                  <a:pt x="0" y="0"/>
                </a:moveTo>
                <a:lnTo>
                  <a:pt x="65432" y="404516"/>
                </a:lnTo>
                <a:lnTo>
                  <a:pt x="280376" y="493907"/>
                </a:lnTo>
                <a:lnTo>
                  <a:pt x="600901" y="478331"/>
                </a:lnTo>
                <a:lnTo>
                  <a:pt x="1213663" y="435585"/>
                </a:lnTo>
                <a:lnTo>
                  <a:pt x="1816543" y="312417"/>
                </a:lnTo>
                <a:lnTo>
                  <a:pt x="2441185" y="270886"/>
                </a:lnTo>
                <a:lnTo>
                  <a:pt x="3052906" y="284237"/>
                </a:lnTo>
              </a:path>
            </a:pathLst>
          </a:custGeom>
          <a:ln w="12700">
            <a:solidFill>
              <a:schemeClr val="accent5"/>
            </a:solidFill>
          </a:ln>
        </p:spPr>
        <p:txBody>
          <a:bodyPr wrap="square" lIns="0" tIns="0" rIns="0" bIns="0" rtlCol="0"/>
          <a:lstStyle/>
          <a:p>
            <a:endParaRPr sz="1733">
              <a:latin typeface="Arial Narrow" panose="020B0606020202030204" pitchFamily="34" charset="0"/>
            </a:endParaRPr>
          </a:p>
        </p:txBody>
      </p:sp>
      <p:grpSp>
        <p:nvGrpSpPr>
          <p:cNvPr id="351" name="Group 350">
            <a:extLst>
              <a:ext uri="{FF2B5EF4-FFF2-40B4-BE49-F238E27FC236}">
                <a16:creationId xmlns:a16="http://schemas.microsoft.com/office/drawing/2014/main" id="{0320570B-49AA-959F-3531-A984469053DF}"/>
              </a:ext>
            </a:extLst>
          </p:cNvPr>
          <p:cNvGrpSpPr/>
          <p:nvPr userDrawn="1"/>
        </p:nvGrpSpPr>
        <p:grpSpPr>
          <a:xfrm>
            <a:off x="1942418" y="3273090"/>
            <a:ext cx="7799117" cy="1353909"/>
            <a:chOff x="9375273" y="8806775"/>
            <a:chExt cx="6273053" cy="1088988"/>
          </a:xfrm>
          <a:solidFill>
            <a:schemeClr val="accent4"/>
          </a:solidFill>
        </p:grpSpPr>
        <p:sp>
          <p:nvSpPr>
            <p:cNvPr id="352" name="object 221">
              <a:extLst>
                <a:ext uri="{FF2B5EF4-FFF2-40B4-BE49-F238E27FC236}">
                  <a16:creationId xmlns:a16="http://schemas.microsoft.com/office/drawing/2014/main" id="{5CDC3F85-8743-ECC1-8C66-1F226D9F6550}"/>
                </a:ext>
              </a:extLst>
            </p:cNvPr>
            <p:cNvSpPr/>
            <p:nvPr/>
          </p:nvSpPr>
          <p:spPr>
            <a:xfrm>
              <a:off x="9375273" y="8806775"/>
              <a:ext cx="102292" cy="102292"/>
            </a:xfrm>
            <a:custGeom>
              <a:avLst/>
              <a:gdLst/>
              <a:ahLst/>
              <a:cxnLst/>
              <a:rect l="l" t="t" r="r" b="b"/>
              <a:pathLst>
                <a:path w="50800" h="50800">
                  <a:moveTo>
                    <a:pt x="25087" y="0"/>
                  </a:moveTo>
                  <a:lnTo>
                    <a:pt x="0" y="25087"/>
                  </a:lnTo>
                  <a:lnTo>
                    <a:pt x="25084" y="50169"/>
                  </a:lnTo>
                  <a:lnTo>
                    <a:pt x="50172" y="25081"/>
                  </a:lnTo>
                  <a:lnTo>
                    <a:pt x="25087" y="0"/>
                  </a:lnTo>
                  <a:close/>
                </a:path>
              </a:pathLst>
            </a:custGeom>
            <a:solidFill>
              <a:schemeClr val="accent5"/>
            </a:solidFill>
            <a:ln>
              <a:noFill/>
            </a:ln>
          </p:spPr>
          <p:txBody>
            <a:bodyPr wrap="square" lIns="0" tIns="0" rIns="0" bIns="0" rtlCol="0"/>
            <a:lstStyle/>
            <a:p>
              <a:endParaRPr sz="1733">
                <a:latin typeface="Arial Narrow" panose="020B0606020202030204" pitchFamily="34" charset="0"/>
              </a:endParaRPr>
            </a:p>
          </p:txBody>
        </p:sp>
        <p:sp>
          <p:nvSpPr>
            <p:cNvPr id="353" name="object 225">
              <a:extLst>
                <a:ext uri="{FF2B5EF4-FFF2-40B4-BE49-F238E27FC236}">
                  <a16:creationId xmlns:a16="http://schemas.microsoft.com/office/drawing/2014/main" id="{1668ABA7-AAB6-AC81-7A73-4FAE701909E0}"/>
                </a:ext>
              </a:extLst>
            </p:cNvPr>
            <p:cNvSpPr/>
            <p:nvPr/>
          </p:nvSpPr>
          <p:spPr>
            <a:xfrm>
              <a:off x="9522958" y="9618792"/>
              <a:ext cx="102292" cy="102292"/>
            </a:xfrm>
            <a:custGeom>
              <a:avLst/>
              <a:gdLst/>
              <a:ahLst/>
              <a:cxnLst/>
              <a:rect l="l" t="t" r="r" b="b"/>
              <a:pathLst>
                <a:path w="50800" h="50800">
                  <a:moveTo>
                    <a:pt x="25087" y="0"/>
                  </a:moveTo>
                  <a:lnTo>
                    <a:pt x="0" y="25084"/>
                  </a:lnTo>
                  <a:lnTo>
                    <a:pt x="25084" y="50169"/>
                  </a:lnTo>
                  <a:lnTo>
                    <a:pt x="50172" y="25081"/>
                  </a:lnTo>
                  <a:lnTo>
                    <a:pt x="25087" y="0"/>
                  </a:lnTo>
                  <a:close/>
                </a:path>
              </a:pathLst>
            </a:custGeom>
            <a:solidFill>
              <a:schemeClr val="accent5"/>
            </a:solidFill>
            <a:ln>
              <a:noFill/>
            </a:ln>
          </p:spPr>
          <p:txBody>
            <a:bodyPr wrap="square" lIns="0" tIns="0" rIns="0" bIns="0" rtlCol="0"/>
            <a:lstStyle/>
            <a:p>
              <a:endParaRPr sz="1733">
                <a:latin typeface="Arial Narrow" panose="020B0606020202030204" pitchFamily="34" charset="0"/>
              </a:endParaRPr>
            </a:p>
          </p:txBody>
        </p:sp>
        <p:sp>
          <p:nvSpPr>
            <p:cNvPr id="354" name="object 229">
              <a:extLst>
                <a:ext uri="{FF2B5EF4-FFF2-40B4-BE49-F238E27FC236}">
                  <a16:creationId xmlns:a16="http://schemas.microsoft.com/office/drawing/2014/main" id="{5E08CE46-086F-936D-B7B4-B9E72A75610B}"/>
                </a:ext>
              </a:extLst>
            </p:cNvPr>
            <p:cNvSpPr/>
            <p:nvPr/>
          </p:nvSpPr>
          <p:spPr>
            <a:xfrm>
              <a:off x="9951747" y="9793471"/>
              <a:ext cx="102292" cy="102292"/>
            </a:xfrm>
            <a:custGeom>
              <a:avLst/>
              <a:gdLst/>
              <a:ahLst/>
              <a:cxnLst/>
              <a:rect l="l" t="t" r="r" b="b"/>
              <a:pathLst>
                <a:path w="50800" h="50800">
                  <a:moveTo>
                    <a:pt x="25087" y="0"/>
                  </a:moveTo>
                  <a:lnTo>
                    <a:pt x="0" y="25084"/>
                  </a:lnTo>
                  <a:lnTo>
                    <a:pt x="25084" y="50169"/>
                  </a:lnTo>
                  <a:lnTo>
                    <a:pt x="50172" y="25081"/>
                  </a:lnTo>
                  <a:lnTo>
                    <a:pt x="25087" y="0"/>
                  </a:lnTo>
                  <a:close/>
                </a:path>
              </a:pathLst>
            </a:custGeom>
            <a:solidFill>
              <a:schemeClr val="accent5"/>
            </a:solidFill>
            <a:ln>
              <a:noFill/>
            </a:ln>
          </p:spPr>
          <p:txBody>
            <a:bodyPr wrap="square" lIns="0" tIns="0" rIns="0" bIns="0" rtlCol="0"/>
            <a:lstStyle/>
            <a:p>
              <a:endParaRPr sz="1733">
                <a:latin typeface="Arial Narrow" panose="020B0606020202030204" pitchFamily="34" charset="0"/>
              </a:endParaRPr>
            </a:p>
          </p:txBody>
        </p:sp>
        <p:sp>
          <p:nvSpPr>
            <p:cNvPr id="355" name="object 233">
              <a:extLst>
                <a:ext uri="{FF2B5EF4-FFF2-40B4-BE49-F238E27FC236}">
                  <a16:creationId xmlns:a16="http://schemas.microsoft.com/office/drawing/2014/main" id="{B7C4F00D-AABD-BCD6-9BF8-DE8ED3F6E910}"/>
                </a:ext>
              </a:extLst>
            </p:cNvPr>
            <p:cNvSpPr/>
            <p:nvPr/>
          </p:nvSpPr>
          <p:spPr>
            <a:xfrm>
              <a:off x="11832432" y="9685248"/>
              <a:ext cx="102292" cy="102292"/>
            </a:xfrm>
            <a:custGeom>
              <a:avLst/>
              <a:gdLst/>
              <a:ahLst/>
              <a:cxnLst/>
              <a:rect l="l" t="t" r="r" b="b"/>
              <a:pathLst>
                <a:path w="50800" h="50800">
                  <a:moveTo>
                    <a:pt x="25087" y="0"/>
                  </a:moveTo>
                  <a:lnTo>
                    <a:pt x="0" y="25084"/>
                  </a:lnTo>
                  <a:lnTo>
                    <a:pt x="25084" y="50169"/>
                  </a:lnTo>
                  <a:lnTo>
                    <a:pt x="50172" y="25078"/>
                  </a:lnTo>
                  <a:lnTo>
                    <a:pt x="25087" y="0"/>
                  </a:lnTo>
                  <a:close/>
                </a:path>
              </a:pathLst>
            </a:custGeom>
            <a:solidFill>
              <a:schemeClr val="accent5"/>
            </a:solidFill>
            <a:ln>
              <a:noFill/>
            </a:ln>
          </p:spPr>
          <p:txBody>
            <a:bodyPr wrap="square" lIns="0" tIns="0" rIns="0" bIns="0" rtlCol="0"/>
            <a:lstStyle/>
            <a:p>
              <a:endParaRPr sz="1733">
                <a:latin typeface="Arial Narrow" panose="020B0606020202030204" pitchFamily="34" charset="0"/>
              </a:endParaRPr>
            </a:p>
          </p:txBody>
        </p:sp>
        <p:sp>
          <p:nvSpPr>
            <p:cNvPr id="356" name="object 237">
              <a:extLst>
                <a:ext uri="{FF2B5EF4-FFF2-40B4-BE49-F238E27FC236}">
                  <a16:creationId xmlns:a16="http://schemas.microsoft.com/office/drawing/2014/main" id="{2CB81A98-37F0-CB4C-55F8-28B8EEC741B3}"/>
                </a:ext>
              </a:extLst>
            </p:cNvPr>
            <p:cNvSpPr/>
            <p:nvPr/>
          </p:nvSpPr>
          <p:spPr>
            <a:xfrm>
              <a:off x="13071634" y="9437318"/>
              <a:ext cx="102292" cy="102292"/>
            </a:xfrm>
            <a:custGeom>
              <a:avLst/>
              <a:gdLst/>
              <a:ahLst/>
              <a:cxnLst/>
              <a:rect l="l" t="t" r="r" b="b"/>
              <a:pathLst>
                <a:path w="50800" h="50800">
                  <a:moveTo>
                    <a:pt x="25087" y="0"/>
                  </a:moveTo>
                  <a:lnTo>
                    <a:pt x="0" y="25084"/>
                  </a:lnTo>
                  <a:lnTo>
                    <a:pt x="25084" y="50169"/>
                  </a:lnTo>
                  <a:lnTo>
                    <a:pt x="50172" y="25081"/>
                  </a:lnTo>
                  <a:lnTo>
                    <a:pt x="25087" y="0"/>
                  </a:lnTo>
                  <a:close/>
                </a:path>
              </a:pathLst>
            </a:custGeom>
            <a:solidFill>
              <a:schemeClr val="accent5"/>
            </a:solidFill>
            <a:ln>
              <a:noFill/>
            </a:ln>
          </p:spPr>
          <p:txBody>
            <a:bodyPr wrap="square" lIns="0" tIns="0" rIns="0" bIns="0" rtlCol="0"/>
            <a:lstStyle/>
            <a:p>
              <a:endParaRPr sz="1733">
                <a:latin typeface="Arial Narrow" panose="020B0606020202030204" pitchFamily="34" charset="0"/>
              </a:endParaRPr>
            </a:p>
          </p:txBody>
        </p:sp>
        <p:sp>
          <p:nvSpPr>
            <p:cNvPr id="357" name="object 241">
              <a:extLst>
                <a:ext uri="{FF2B5EF4-FFF2-40B4-BE49-F238E27FC236}">
                  <a16:creationId xmlns:a16="http://schemas.microsoft.com/office/drawing/2014/main" id="{3C572AE3-7226-3B45-4F38-945CFD9984E2}"/>
                </a:ext>
              </a:extLst>
            </p:cNvPr>
            <p:cNvSpPr/>
            <p:nvPr/>
          </p:nvSpPr>
          <p:spPr>
            <a:xfrm>
              <a:off x="14306850" y="9352246"/>
              <a:ext cx="102292" cy="102292"/>
            </a:xfrm>
            <a:custGeom>
              <a:avLst/>
              <a:gdLst/>
              <a:ahLst/>
              <a:cxnLst/>
              <a:rect l="l" t="t" r="r" b="b"/>
              <a:pathLst>
                <a:path w="50800" h="50800">
                  <a:moveTo>
                    <a:pt x="25087" y="0"/>
                  </a:moveTo>
                  <a:lnTo>
                    <a:pt x="0" y="25084"/>
                  </a:lnTo>
                  <a:lnTo>
                    <a:pt x="25084" y="50169"/>
                  </a:lnTo>
                  <a:lnTo>
                    <a:pt x="50175" y="25081"/>
                  </a:lnTo>
                  <a:lnTo>
                    <a:pt x="25087" y="0"/>
                  </a:lnTo>
                  <a:close/>
                </a:path>
              </a:pathLst>
            </a:custGeom>
            <a:solidFill>
              <a:schemeClr val="accent5"/>
            </a:solidFill>
            <a:ln>
              <a:noFill/>
            </a:ln>
          </p:spPr>
          <p:txBody>
            <a:bodyPr wrap="square" lIns="0" tIns="0" rIns="0" bIns="0" rtlCol="0"/>
            <a:lstStyle/>
            <a:p>
              <a:endParaRPr sz="1733">
                <a:latin typeface="Arial Narrow" panose="020B0606020202030204" pitchFamily="34" charset="0"/>
              </a:endParaRPr>
            </a:p>
          </p:txBody>
        </p:sp>
        <p:sp>
          <p:nvSpPr>
            <p:cNvPr id="358" name="object 245">
              <a:extLst>
                <a:ext uri="{FF2B5EF4-FFF2-40B4-BE49-F238E27FC236}">
                  <a16:creationId xmlns:a16="http://schemas.microsoft.com/office/drawing/2014/main" id="{A9304AF6-F0C8-9A55-91C5-CC36AF5BFD8C}"/>
                </a:ext>
              </a:extLst>
            </p:cNvPr>
            <p:cNvSpPr/>
            <p:nvPr/>
          </p:nvSpPr>
          <p:spPr>
            <a:xfrm>
              <a:off x="15546034" y="9376756"/>
              <a:ext cx="102292" cy="102292"/>
            </a:xfrm>
            <a:custGeom>
              <a:avLst/>
              <a:gdLst/>
              <a:ahLst/>
              <a:cxnLst/>
              <a:rect l="l" t="t" r="r" b="b"/>
              <a:pathLst>
                <a:path w="50800" h="50800">
                  <a:moveTo>
                    <a:pt x="25087" y="0"/>
                  </a:moveTo>
                  <a:lnTo>
                    <a:pt x="0" y="25084"/>
                  </a:lnTo>
                  <a:lnTo>
                    <a:pt x="25084" y="50169"/>
                  </a:lnTo>
                  <a:lnTo>
                    <a:pt x="50172" y="25081"/>
                  </a:lnTo>
                  <a:lnTo>
                    <a:pt x="25087" y="0"/>
                  </a:lnTo>
                  <a:close/>
                </a:path>
              </a:pathLst>
            </a:custGeom>
            <a:solidFill>
              <a:schemeClr val="accent5"/>
            </a:solidFill>
            <a:ln>
              <a:noFill/>
            </a:ln>
          </p:spPr>
          <p:txBody>
            <a:bodyPr wrap="square" lIns="0" tIns="0" rIns="0" bIns="0" rtlCol="0"/>
            <a:lstStyle/>
            <a:p>
              <a:endParaRPr sz="1733">
                <a:latin typeface="Arial Narrow" panose="020B0606020202030204" pitchFamily="34" charset="0"/>
              </a:endParaRPr>
            </a:p>
          </p:txBody>
        </p:sp>
        <p:sp>
          <p:nvSpPr>
            <p:cNvPr id="359" name="object 233">
              <a:extLst>
                <a:ext uri="{FF2B5EF4-FFF2-40B4-BE49-F238E27FC236}">
                  <a16:creationId xmlns:a16="http://schemas.microsoft.com/office/drawing/2014/main" id="{9F9CA7F9-F873-A6EB-B886-B791B80D8EFB}"/>
                </a:ext>
              </a:extLst>
            </p:cNvPr>
            <p:cNvSpPr/>
            <p:nvPr/>
          </p:nvSpPr>
          <p:spPr>
            <a:xfrm>
              <a:off x="10593599" y="9773294"/>
              <a:ext cx="102292" cy="102292"/>
            </a:xfrm>
            <a:custGeom>
              <a:avLst/>
              <a:gdLst/>
              <a:ahLst/>
              <a:cxnLst/>
              <a:rect l="l" t="t" r="r" b="b"/>
              <a:pathLst>
                <a:path w="50800" h="50800">
                  <a:moveTo>
                    <a:pt x="25087" y="0"/>
                  </a:moveTo>
                  <a:lnTo>
                    <a:pt x="0" y="25084"/>
                  </a:lnTo>
                  <a:lnTo>
                    <a:pt x="25084" y="50169"/>
                  </a:lnTo>
                  <a:lnTo>
                    <a:pt x="50172" y="25078"/>
                  </a:lnTo>
                  <a:lnTo>
                    <a:pt x="25087" y="0"/>
                  </a:lnTo>
                  <a:close/>
                </a:path>
              </a:pathLst>
            </a:custGeom>
            <a:solidFill>
              <a:schemeClr val="accent5"/>
            </a:solidFill>
            <a:ln>
              <a:noFill/>
            </a:ln>
          </p:spPr>
          <p:txBody>
            <a:bodyPr wrap="square" lIns="0" tIns="0" rIns="0" bIns="0" rtlCol="0"/>
            <a:lstStyle/>
            <a:p>
              <a:endParaRPr sz="1733">
                <a:latin typeface="Arial Narrow" panose="020B0606020202030204" pitchFamily="34" charset="0"/>
              </a:endParaRPr>
            </a:p>
          </p:txBody>
        </p:sp>
      </p:grpSp>
      <p:sp>
        <p:nvSpPr>
          <p:cNvPr id="360" name="object 177">
            <a:extLst>
              <a:ext uri="{FF2B5EF4-FFF2-40B4-BE49-F238E27FC236}">
                <a16:creationId xmlns:a16="http://schemas.microsoft.com/office/drawing/2014/main" id="{3A6C745D-48A5-F84E-0AF1-1ABFA90AC25E}"/>
              </a:ext>
            </a:extLst>
          </p:cNvPr>
          <p:cNvSpPr/>
          <p:nvPr userDrawn="1"/>
        </p:nvSpPr>
        <p:spPr>
          <a:xfrm>
            <a:off x="1997339" y="3078409"/>
            <a:ext cx="7675159" cy="1880636"/>
          </a:xfrm>
          <a:custGeom>
            <a:avLst/>
            <a:gdLst/>
            <a:ahLst/>
            <a:cxnLst/>
            <a:rect l="l" t="t" r="r" b="b"/>
            <a:pathLst>
              <a:path w="3065779" h="751204">
                <a:moveTo>
                  <a:pt x="0" y="0"/>
                </a:moveTo>
                <a:lnTo>
                  <a:pt x="76492" y="750801"/>
                </a:lnTo>
                <a:lnTo>
                  <a:pt x="305980" y="743250"/>
                </a:lnTo>
                <a:lnTo>
                  <a:pt x="611958" y="685424"/>
                </a:lnTo>
                <a:lnTo>
                  <a:pt x="1225391" y="647583"/>
                </a:lnTo>
                <a:lnTo>
                  <a:pt x="1838814" y="516172"/>
                </a:lnTo>
                <a:lnTo>
                  <a:pt x="2452248" y="483584"/>
                </a:lnTo>
                <a:lnTo>
                  <a:pt x="3065675" y="477275"/>
                </a:lnTo>
              </a:path>
            </a:pathLst>
          </a:custGeom>
          <a:ln w="12700">
            <a:solidFill>
              <a:schemeClr val="accent4"/>
            </a:solidFill>
          </a:ln>
        </p:spPr>
        <p:txBody>
          <a:bodyPr wrap="square" lIns="0" tIns="0" rIns="0" bIns="0" rtlCol="0"/>
          <a:lstStyle/>
          <a:p>
            <a:endParaRPr sz="1733">
              <a:latin typeface="Arial Narrow" panose="020B0606020202030204" pitchFamily="34" charset="0"/>
            </a:endParaRPr>
          </a:p>
        </p:txBody>
      </p:sp>
      <p:grpSp>
        <p:nvGrpSpPr>
          <p:cNvPr id="361" name="Group 360">
            <a:extLst>
              <a:ext uri="{FF2B5EF4-FFF2-40B4-BE49-F238E27FC236}">
                <a16:creationId xmlns:a16="http://schemas.microsoft.com/office/drawing/2014/main" id="{3E00ACB7-7CB0-797B-13DD-AB70154CAF7E}"/>
              </a:ext>
            </a:extLst>
          </p:cNvPr>
          <p:cNvGrpSpPr/>
          <p:nvPr userDrawn="1"/>
        </p:nvGrpSpPr>
        <p:grpSpPr>
          <a:xfrm>
            <a:off x="1938653" y="3049189"/>
            <a:ext cx="7792547" cy="1971191"/>
            <a:chOff x="9372245" y="8626685"/>
            <a:chExt cx="6267768" cy="1585485"/>
          </a:xfrm>
          <a:solidFill>
            <a:schemeClr val="accent3"/>
          </a:solidFill>
        </p:grpSpPr>
        <p:sp>
          <p:nvSpPr>
            <p:cNvPr id="362" name="Rectangle 361">
              <a:extLst>
                <a:ext uri="{FF2B5EF4-FFF2-40B4-BE49-F238E27FC236}">
                  <a16:creationId xmlns:a16="http://schemas.microsoft.com/office/drawing/2014/main" id="{C5C1CB6F-CAD4-F2F5-5841-BF11A60579B3}"/>
                </a:ext>
              </a:extLst>
            </p:cNvPr>
            <p:cNvSpPr/>
            <p:nvPr/>
          </p:nvSpPr>
          <p:spPr>
            <a:xfrm>
              <a:off x="15548573" y="9556087"/>
              <a:ext cx="91440"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a:latin typeface="Arial Narrow" panose="020B0606020202030204" pitchFamily="34" charset="0"/>
              </a:endParaRPr>
            </a:p>
          </p:txBody>
        </p:sp>
        <p:sp>
          <p:nvSpPr>
            <p:cNvPr id="363" name="Rectangle 362">
              <a:extLst>
                <a:ext uri="{FF2B5EF4-FFF2-40B4-BE49-F238E27FC236}">
                  <a16:creationId xmlns:a16="http://schemas.microsoft.com/office/drawing/2014/main" id="{42E58103-7C86-1467-C015-77246432753A}"/>
                </a:ext>
              </a:extLst>
            </p:cNvPr>
            <p:cNvSpPr/>
            <p:nvPr/>
          </p:nvSpPr>
          <p:spPr>
            <a:xfrm>
              <a:off x="14309027" y="9577809"/>
              <a:ext cx="91440"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a:latin typeface="Arial Narrow" panose="020B0606020202030204" pitchFamily="34" charset="0"/>
              </a:endParaRPr>
            </a:p>
          </p:txBody>
        </p:sp>
        <p:sp>
          <p:nvSpPr>
            <p:cNvPr id="364" name="Rectangle 363">
              <a:extLst>
                <a:ext uri="{FF2B5EF4-FFF2-40B4-BE49-F238E27FC236}">
                  <a16:creationId xmlns:a16="http://schemas.microsoft.com/office/drawing/2014/main" id="{7949C1A7-6463-5394-9763-D9F4E0DC2A63}"/>
                </a:ext>
              </a:extLst>
            </p:cNvPr>
            <p:cNvSpPr/>
            <p:nvPr/>
          </p:nvSpPr>
          <p:spPr>
            <a:xfrm>
              <a:off x="13075323" y="9638400"/>
              <a:ext cx="91440"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a:latin typeface="Arial Narrow" panose="020B0606020202030204" pitchFamily="34" charset="0"/>
              </a:endParaRPr>
            </a:p>
          </p:txBody>
        </p:sp>
        <p:sp>
          <p:nvSpPr>
            <p:cNvPr id="365" name="Rectangle 364">
              <a:extLst>
                <a:ext uri="{FF2B5EF4-FFF2-40B4-BE49-F238E27FC236}">
                  <a16:creationId xmlns:a16="http://schemas.microsoft.com/office/drawing/2014/main" id="{83706818-06A6-B959-3E3D-2D5802BD8AA7}"/>
                </a:ext>
              </a:extLst>
            </p:cNvPr>
            <p:cNvSpPr/>
            <p:nvPr/>
          </p:nvSpPr>
          <p:spPr>
            <a:xfrm>
              <a:off x="11839360" y="9904257"/>
              <a:ext cx="91440"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a:latin typeface="Arial Narrow" panose="020B0606020202030204" pitchFamily="34" charset="0"/>
              </a:endParaRPr>
            </a:p>
          </p:txBody>
        </p:sp>
        <p:sp>
          <p:nvSpPr>
            <p:cNvPr id="366" name="Rectangle 365">
              <a:extLst>
                <a:ext uri="{FF2B5EF4-FFF2-40B4-BE49-F238E27FC236}">
                  <a16:creationId xmlns:a16="http://schemas.microsoft.com/office/drawing/2014/main" id="{8F639215-2CC3-29D1-74BF-28F461307C10}"/>
                </a:ext>
              </a:extLst>
            </p:cNvPr>
            <p:cNvSpPr/>
            <p:nvPr/>
          </p:nvSpPr>
          <p:spPr>
            <a:xfrm>
              <a:off x="10603787" y="9983478"/>
              <a:ext cx="91440"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a:latin typeface="Arial Narrow" panose="020B0606020202030204" pitchFamily="34" charset="0"/>
              </a:endParaRPr>
            </a:p>
          </p:txBody>
        </p:sp>
        <p:sp>
          <p:nvSpPr>
            <p:cNvPr id="367" name="Rectangle 366">
              <a:extLst>
                <a:ext uri="{FF2B5EF4-FFF2-40B4-BE49-F238E27FC236}">
                  <a16:creationId xmlns:a16="http://schemas.microsoft.com/office/drawing/2014/main" id="{B34A8063-5CB5-176A-539B-22BAB098F30D}"/>
                </a:ext>
              </a:extLst>
            </p:cNvPr>
            <p:cNvSpPr/>
            <p:nvPr/>
          </p:nvSpPr>
          <p:spPr>
            <a:xfrm>
              <a:off x="9522292" y="10120730"/>
              <a:ext cx="91440"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a:latin typeface="Arial Narrow" panose="020B0606020202030204" pitchFamily="34" charset="0"/>
              </a:endParaRPr>
            </a:p>
          </p:txBody>
        </p:sp>
        <p:sp>
          <p:nvSpPr>
            <p:cNvPr id="368" name="Rectangle 367">
              <a:extLst>
                <a:ext uri="{FF2B5EF4-FFF2-40B4-BE49-F238E27FC236}">
                  <a16:creationId xmlns:a16="http://schemas.microsoft.com/office/drawing/2014/main" id="{22424239-D7D1-804F-0CBA-5AD507ACA498}"/>
                </a:ext>
              </a:extLst>
            </p:cNvPr>
            <p:cNvSpPr/>
            <p:nvPr/>
          </p:nvSpPr>
          <p:spPr>
            <a:xfrm>
              <a:off x="9986854" y="10098476"/>
              <a:ext cx="91440"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a:latin typeface="Arial Narrow" panose="020B0606020202030204" pitchFamily="34" charset="0"/>
              </a:endParaRPr>
            </a:p>
          </p:txBody>
        </p:sp>
        <p:sp>
          <p:nvSpPr>
            <p:cNvPr id="369" name="Rectangle 368">
              <a:extLst>
                <a:ext uri="{FF2B5EF4-FFF2-40B4-BE49-F238E27FC236}">
                  <a16:creationId xmlns:a16="http://schemas.microsoft.com/office/drawing/2014/main" id="{284EE70E-90EE-D4D0-6006-2AA5DFD96ED3}"/>
                </a:ext>
              </a:extLst>
            </p:cNvPr>
            <p:cNvSpPr/>
            <p:nvPr/>
          </p:nvSpPr>
          <p:spPr>
            <a:xfrm>
              <a:off x="9372245" y="8626685"/>
              <a:ext cx="91440"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a:latin typeface="Arial Narrow" panose="020B0606020202030204" pitchFamily="34" charset="0"/>
              </a:endParaRPr>
            </a:p>
          </p:txBody>
        </p:sp>
      </p:grpSp>
      <p:sp>
        <p:nvSpPr>
          <p:cNvPr id="370" name="object 176">
            <a:extLst>
              <a:ext uri="{FF2B5EF4-FFF2-40B4-BE49-F238E27FC236}">
                <a16:creationId xmlns:a16="http://schemas.microsoft.com/office/drawing/2014/main" id="{5FE37658-8CB2-3C62-951F-AB81105A478B}"/>
              </a:ext>
            </a:extLst>
          </p:cNvPr>
          <p:cNvSpPr/>
          <p:nvPr userDrawn="1"/>
        </p:nvSpPr>
        <p:spPr>
          <a:xfrm>
            <a:off x="1997339" y="3293867"/>
            <a:ext cx="7675159" cy="481685"/>
          </a:xfrm>
          <a:custGeom>
            <a:avLst/>
            <a:gdLst/>
            <a:ahLst/>
            <a:cxnLst/>
            <a:rect l="l" t="t" r="r" b="b"/>
            <a:pathLst>
              <a:path w="3065779" h="192404">
                <a:moveTo>
                  <a:pt x="0" y="0"/>
                </a:moveTo>
                <a:lnTo>
                  <a:pt x="76492" y="17663"/>
                </a:lnTo>
                <a:lnTo>
                  <a:pt x="305980" y="8831"/>
                </a:lnTo>
                <a:lnTo>
                  <a:pt x="611958" y="33124"/>
                </a:lnTo>
                <a:lnTo>
                  <a:pt x="1225391" y="35336"/>
                </a:lnTo>
                <a:lnTo>
                  <a:pt x="1838814" y="128087"/>
                </a:lnTo>
                <a:lnTo>
                  <a:pt x="2452248" y="136922"/>
                </a:lnTo>
                <a:lnTo>
                  <a:pt x="3065675" y="192127"/>
                </a:lnTo>
              </a:path>
            </a:pathLst>
          </a:custGeom>
          <a:ln w="12700">
            <a:solidFill>
              <a:schemeClr val="accent3"/>
            </a:solidFill>
          </a:ln>
        </p:spPr>
        <p:txBody>
          <a:bodyPr wrap="square" lIns="0" tIns="0" rIns="0" bIns="0" rtlCol="0"/>
          <a:lstStyle/>
          <a:p>
            <a:endParaRPr sz="1733">
              <a:latin typeface="Arial Narrow" panose="020B0606020202030204" pitchFamily="34" charset="0"/>
            </a:endParaRPr>
          </a:p>
        </p:txBody>
      </p:sp>
      <p:grpSp>
        <p:nvGrpSpPr>
          <p:cNvPr id="371" name="Group 370">
            <a:extLst>
              <a:ext uri="{FF2B5EF4-FFF2-40B4-BE49-F238E27FC236}">
                <a16:creationId xmlns:a16="http://schemas.microsoft.com/office/drawing/2014/main" id="{19AABB1E-D805-025D-EAF5-208F953CE12F}"/>
              </a:ext>
            </a:extLst>
          </p:cNvPr>
          <p:cNvGrpSpPr/>
          <p:nvPr userDrawn="1"/>
        </p:nvGrpSpPr>
        <p:grpSpPr>
          <a:xfrm>
            <a:off x="1924325" y="3209849"/>
            <a:ext cx="7821739" cy="643091"/>
            <a:chOff x="9360750" y="8755940"/>
            <a:chExt cx="6291268" cy="517258"/>
          </a:xfrm>
          <a:solidFill>
            <a:schemeClr val="accent3"/>
          </a:solidFill>
        </p:grpSpPr>
        <p:sp>
          <p:nvSpPr>
            <p:cNvPr id="372" name="object 202">
              <a:extLst>
                <a:ext uri="{FF2B5EF4-FFF2-40B4-BE49-F238E27FC236}">
                  <a16:creationId xmlns:a16="http://schemas.microsoft.com/office/drawing/2014/main" id="{65E17487-49B9-7A75-511C-A033768AFCB0}"/>
                </a:ext>
              </a:extLst>
            </p:cNvPr>
            <p:cNvSpPr/>
            <p:nvPr/>
          </p:nvSpPr>
          <p:spPr>
            <a:xfrm>
              <a:off x="9360750" y="8755940"/>
              <a:ext cx="117634" cy="117634"/>
            </a:xfrm>
            <a:prstGeom prst="ellipse">
              <a:avLst/>
            </a:prstGeom>
            <a:grpFill/>
          </p:spPr>
          <p:txBody>
            <a:bodyPr wrap="square" lIns="0" tIns="0" rIns="0" bIns="0" rtlCol="0"/>
            <a:lstStyle/>
            <a:p>
              <a:endParaRPr sz="1733">
                <a:latin typeface="Arial Narrow" panose="020B0606020202030204" pitchFamily="34" charset="0"/>
              </a:endParaRPr>
            </a:p>
          </p:txBody>
        </p:sp>
        <p:sp>
          <p:nvSpPr>
            <p:cNvPr id="373" name="object 203">
              <a:extLst>
                <a:ext uri="{FF2B5EF4-FFF2-40B4-BE49-F238E27FC236}">
                  <a16:creationId xmlns:a16="http://schemas.microsoft.com/office/drawing/2014/main" id="{BF9D7DE9-3283-FE20-F005-72812AD52229}"/>
                </a:ext>
              </a:extLst>
            </p:cNvPr>
            <p:cNvSpPr/>
            <p:nvPr/>
          </p:nvSpPr>
          <p:spPr>
            <a:xfrm>
              <a:off x="9514782" y="8798295"/>
              <a:ext cx="117634" cy="117634"/>
            </a:xfrm>
            <a:prstGeom prst="ellipse">
              <a:avLst/>
            </a:prstGeom>
            <a:grpFill/>
          </p:spPr>
          <p:txBody>
            <a:bodyPr wrap="square" lIns="0" tIns="0" rIns="0" bIns="0" rtlCol="0"/>
            <a:lstStyle/>
            <a:p>
              <a:endParaRPr sz="1733">
                <a:latin typeface="Arial Narrow" panose="020B0606020202030204" pitchFamily="34" charset="0"/>
              </a:endParaRPr>
            </a:p>
          </p:txBody>
        </p:sp>
        <p:sp>
          <p:nvSpPr>
            <p:cNvPr id="374" name="object 204">
              <a:extLst>
                <a:ext uri="{FF2B5EF4-FFF2-40B4-BE49-F238E27FC236}">
                  <a16:creationId xmlns:a16="http://schemas.microsoft.com/office/drawing/2014/main" id="{A635DE39-A95C-7425-3B5C-CC3190EC02BC}"/>
                </a:ext>
              </a:extLst>
            </p:cNvPr>
            <p:cNvSpPr/>
            <p:nvPr/>
          </p:nvSpPr>
          <p:spPr>
            <a:xfrm>
              <a:off x="9976881" y="8778674"/>
              <a:ext cx="117634" cy="117634"/>
            </a:xfrm>
            <a:prstGeom prst="ellipse">
              <a:avLst/>
            </a:prstGeom>
            <a:grpFill/>
          </p:spPr>
          <p:txBody>
            <a:bodyPr wrap="square" lIns="0" tIns="0" rIns="0" bIns="0" rtlCol="0"/>
            <a:lstStyle/>
            <a:p>
              <a:endParaRPr sz="1733">
                <a:latin typeface="Arial Narrow" panose="020B0606020202030204" pitchFamily="34" charset="0"/>
              </a:endParaRPr>
            </a:p>
          </p:txBody>
        </p:sp>
        <p:sp>
          <p:nvSpPr>
            <p:cNvPr id="375" name="object 205">
              <a:extLst>
                <a:ext uri="{FF2B5EF4-FFF2-40B4-BE49-F238E27FC236}">
                  <a16:creationId xmlns:a16="http://schemas.microsoft.com/office/drawing/2014/main" id="{77F6BD4F-BED6-F8CE-64EB-9898E9CD030A}"/>
                </a:ext>
              </a:extLst>
            </p:cNvPr>
            <p:cNvSpPr/>
            <p:nvPr/>
          </p:nvSpPr>
          <p:spPr>
            <a:xfrm>
              <a:off x="10593017" y="8830774"/>
              <a:ext cx="117634" cy="117634"/>
            </a:xfrm>
            <a:prstGeom prst="ellipse">
              <a:avLst/>
            </a:prstGeom>
            <a:grpFill/>
          </p:spPr>
          <p:txBody>
            <a:bodyPr wrap="square" lIns="0" tIns="0" rIns="0" bIns="0" rtlCol="0"/>
            <a:lstStyle/>
            <a:p>
              <a:endParaRPr sz="1733">
                <a:latin typeface="Arial Narrow" panose="020B0606020202030204" pitchFamily="34" charset="0"/>
              </a:endParaRPr>
            </a:p>
          </p:txBody>
        </p:sp>
        <p:sp>
          <p:nvSpPr>
            <p:cNvPr id="376" name="object 206">
              <a:extLst>
                <a:ext uri="{FF2B5EF4-FFF2-40B4-BE49-F238E27FC236}">
                  <a16:creationId xmlns:a16="http://schemas.microsoft.com/office/drawing/2014/main" id="{CCF710E7-7866-198A-A8D9-3DCC40DA578E}"/>
                </a:ext>
              </a:extLst>
            </p:cNvPr>
            <p:cNvSpPr/>
            <p:nvPr/>
          </p:nvSpPr>
          <p:spPr>
            <a:xfrm>
              <a:off x="11828237" y="8833974"/>
              <a:ext cx="117634" cy="117634"/>
            </a:xfrm>
            <a:prstGeom prst="ellipse">
              <a:avLst/>
            </a:prstGeom>
            <a:grpFill/>
          </p:spPr>
          <p:txBody>
            <a:bodyPr wrap="square" lIns="0" tIns="0" rIns="0" bIns="0" rtlCol="0"/>
            <a:lstStyle/>
            <a:p>
              <a:endParaRPr sz="1733">
                <a:latin typeface="Arial Narrow" panose="020B0606020202030204" pitchFamily="34" charset="0"/>
              </a:endParaRPr>
            </a:p>
          </p:txBody>
        </p:sp>
        <p:sp>
          <p:nvSpPr>
            <p:cNvPr id="377" name="object 207">
              <a:extLst>
                <a:ext uri="{FF2B5EF4-FFF2-40B4-BE49-F238E27FC236}">
                  <a16:creationId xmlns:a16="http://schemas.microsoft.com/office/drawing/2014/main" id="{497EBB32-8C7F-DCC9-DAE1-F69C51088063}"/>
                </a:ext>
              </a:extLst>
            </p:cNvPr>
            <p:cNvSpPr/>
            <p:nvPr/>
          </p:nvSpPr>
          <p:spPr>
            <a:xfrm>
              <a:off x="13063461" y="9022863"/>
              <a:ext cx="117634" cy="117634"/>
            </a:xfrm>
            <a:prstGeom prst="ellipse">
              <a:avLst/>
            </a:prstGeom>
            <a:grpFill/>
          </p:spPr>
          <p:txBody>
            <a:bodyPr wrap="square" lIns="0" tIns="0" rIns="0" bIns="0" rtlCol="0"/>
            <a:lstStyle/>
            <a:p>
              <a:endParaRPr sz="1733">
                <a:latin typeface="Arial Narrow" panose="020B0606020202030204" pitchFamily="34" charset="0"/>
              </a:endParaRPr>
            </a:p>
          </p:txBody>
        </p:sp>
        <p:sp>
          <p:nvSpPr>
            <p:cNvPr id="378" name="object 208">
              <a:extLst>
                <a:ext uri="{FF2B5EF4-FFF2-40B4-BE49-F238E27FC236}">
                  <a16:creationId xmlns:a16="http://schemas.microsoft.com/office/drawing/2014/main" id="{82E12CBE-1AB4-D4F9-73F4-9C72E4681A1F}"/>
                </a:ext>
              </a:extLst>
            </p:cNvPr>
            <p:cNvSpPr/>
            <p:nvPr/>
          </p:nvSpPr>
          <p:spPr>
            <a:xfrm>
              <a:off x="14298688" y="9050609"/>
              <a:ext cx="117634" cy="117634"/>
            </a:xfrm>
            <a:prstGeom prst="ellipse">
              <a:avLst/>
            </a:prstGeom>
            <a:grpFill/>
          </p:spPr>
          <p:txBody>
            <a:bodyPr wrap="square" lIns="0" tIns="0" rIns="0" bIns="0" rtlCol="0"/>
            <a:lstStyle/>
            <a:p>
              <a:endParaRPr sz="1733">
                <a:latin typeface="Arial Narrow" panose="020B0606020202030204" pitchFamily="34" charset="0"/>
              </a:endParaRPr>
            </a:p>
          </p:txBody>
        </p:sp>
        <p:sp>
          <p:nvSpPr>
            <p:cNvPr id="379" name="object 209">
              <a:extLst>
                <a:ext uri="{FF2B5EF4-FFF2-40B4-BE49-F238E27FC236}">
                  <a16:creationId xmlns:a16="http://schemas.microsoft.com/office/drawing/2014/main" id="{E68D1BC0-1292-69FD-3918-9814E3AEC1CF}"/>
                </a:ext>
              </a:extLst>
            </p:cNvPr>
            <p:cNvSpPr/>
            <p:nvPr/>
          </p:nvSpPr>
          <p:spPr>
            <a:xfrm>
              <a:off x="15534384" y="9155564"/>
              <a:ext cx="117634" cy="117634"/>
            </a:xfrm>
            <a:prstGeom prst="ellipse">
              <a:avLst/>
            </a:prstGeom>
            <a:grpFill/>
          </p:spPr>
          <p:txBody>
            <a:bodyPr wrap="square" lIns="0" tIns="0" rIns="0" bIns="0" rtlCol="0"/>
            <a:lstStyle/>
            <a:p>
              <a:endParaRPr sz="1733">
                <a:latin typeface="Arial Narrow" panose="020B0606020202030204" pitchFamily="34" charset="0"/>
              </a:endParaRPr>
            </a:p>
          </p:txBody>
        </p:sp>
      </p:grpSp>
      <p:sp>
        <p:nvSpPr>
          <p:cNvPr id="380" name="object 175">
            <a:extLst>
              <a:ext uri="{FF2B5EF4-FFF2-40B4-BE49-F238E27FC236}">
                <a16:creationId xmlns:a16="http://schemas.microsoft.com/office/drawing/2014/main" id="{1C5954DC-5C17-C634-9B1A-C388B222169E}"/>
              </a:ext>
            </a:extLst>
          </p:cNvPr>
          <p:cNvSpPr/>
          <p:nvPr userDrawn="1"/>
        </p:nvSpPr>
        <p:spPr>
          <a:xfrm>
            <a:off x="1997938" y="3387858"/>
            <a:ext cx="7675159" cy="1621513"/>
          </a:xfrm>
          <a:custGeom>
            <a:avLst/>
            <a:gdLst/>
            <a:ahLst/>
            <a:cxnLst/>
            <a:rect l="l" t="t" r="r" b="b"/>
            <a:pathLst>
              <a:path w="3065779" h="647700">
                <a:moveTo>
                  <a:pt x="0" y="0"/>
                </a:moveTo>
                <a:lnTo>
                  <a:pt x="76255" y="627199"/>
                </a:lnTo>
                <a:lnTo>
                  <a:pt x="305740" y="627199"/>
                </a:lnTo>
                <a:lnTo>
                  <a:pt x="611715" y="647070"/>
                </a:lnTo>
                <a:lnTo>
                  <a:pt x="1225148" y="530014"/>
                </a:lnTo>
                <a:lnTo>
                  <a:pt x="1838575" y="532233"/>
                </a:lnTo>
                <a:lnTo>
                  <a:pt x="2452005" y="450521"/>
                </a:lnTo>
                <a:lnTo>
                  <a:pt x="3065432" y="538856"/>
                </a:lnTo>
              </a:path>
            </a:pathLst>
          </a:custGeom>
          <a:ln w="12700">
            <a:solidFill>
              <a:schemeClr val="accent1"/>
            </a:solidFill>
          </a:ln>
        </p:spPr>
        <p:txBody>
          <a:bodyPr wrap="square" lIns="0" tIns="0" rIns="0" bIns="0" rtlCol="0"/>
          <a:lstStyle/>
          <a:p>
            <a:endParaRPr sz="1733">
              <a:latin typeface="Arial Narrow" panose="020B0606020202030204" pitchFamily="34" charset="0"/>
            </a:endParaRPr>
          </a:p>
        </p:txBody>
      </p:sp>
      <p:grpSp>
        <p:nvGrpSpPr>
          <p:cNvPr id="381" name="Group 380">
            <a:extLst>
              <a:ext uri="{FF2B5EF4-FFF2-40B4-BE49-F238E27FC236}">
                <a16:creationId xmlns:a16="http://schemas.microsoft.com/office/drawing/2014/main" id="{475F675A-5D9D-A91D-7960-77D17C46B08A}"/>
              </a:ext>
            </a:extLst>
          </p:cNvPr>
          <p:cNvGrpSpPr/>
          <p:nvPr userDrawn="1"/>
        </p:nvGrpSpPr>
        <p:grpSpPr>
          <a:xfrm>
            <a:off x="1924336" y="3291253"/>
            <a:ext cx="7821128" cy="1774521"/>
            <a:chOff x="9360730" y="8821384"/>
            <a:chExt cx="6290756" cy="1427298"/>
          </a:xfrm>
          <a:solidFill>
            <a:schemeClr val="accent1"/>
          </a:solidFill>
        </p:grpSpPr>
        <p:sp>
          <p:nvSpPr>
            <p:cNvPr id="382" name="object 186">
              <a:extLst>
                <a:ext uri="{FF2B5EF4-FFF2-40B4-BE49-F238E27FC236}">
                  <a16:creationId xmlns:a16="http://schemas.microsoft.com/office/drawing/2014/main" id="{D49BFB4D-F660-39B9-0222-4E8E5E125DB8}"/>
                </a:ext>
              </a:extLst>
            </p:cNvPr>
            <p:cNvSpPr/>
            <p:nvPr/>
          </p:nvSpPr>
          <p:spPr>
            <a:xfrm>
              <a:off x="9360730" y="8821384"/>
              <a:ext cx="117634" cy="117634"/>
            </a:xfrm>
            <a:custGeom>
              <a:avLst/>
              <a:gdLst/>
              <a:ahLst/>
              <a:cxnLst/>
              <a:rect l="l" t="t" r="r" b="b"/>
              <a:pathLst>
                <a:path w="58420" h="58420">
                  <a:moveTo>
                    <a:pt x="29160" y="0"/>
                  </a:moveTo>
                  <a:lnTo>
                    <a:pt x="0" y="58327"/>
                  </a:lnTo>
                  <a:lnTo>
                    <a:pt x="58321" y="58327"/>
                  </a:lnTo>
                  <a:lnTo>
                    <a:pt x="29160" y="0"/>
                  </a:lnTo>
                  <a:close/>
                </a:path>
              </a:pathLst>
            </a:custGeom>
            <a:grpFill/>
          </p:spPr>
          <p:txBody>
            <a:bodyPr wrap="square" lIns="0" tIns="0" rIns="0" bIns="0" rtlCol="0"/>
            <a:lstStyle/>
            <a:p>
              <a:endParaRPr sz="1733">
                <a:latin typeface="Arial Narrow" panose="020B0606020202030204" pitchFamily="34" charset="0"/>
              </a:endParaRPr>
            </a:p>
          </p:txBody>
        </p:sp>
        <p:sp>
          <p:nvSpPr>
            <p:cNvPr id="383" name="object 187">
              <a:extLst>
                <a:ext uri="{FF2B5EF4-FFF2-40B4-BE49-F238E27FC236}">
                  <a16:creationId xmlns:a16="http://schemas.microsoft.com/office/drawing/2014/main" id="{1E54E005-5298-4694-C9AC-7E94A32CE23D}"/>
                </a:ext>
              </a:extLst>
            </p:cNvPr>
            <p:cNvSpPr/>
            <p:nvPr/>
          </p:nvSpPr>
          <p:spPr>
            <a:xfrm>
              <a:off x="9514753" y="10103870"/>
              <a:ext cx="117634" cy="117634"/>
            </a:xfrm>
            <a:custGeom>
              <a:avLst/>
              <a:gdLst/>
              <a:ahLst/>
              <a:cxnLst/>
              <a:rect l="l" t="t" r="r" b="b"/>
              <a:pathLst>
                <a:path w="58420" h="58420">
                  <a:moveTo>
                    <a:pt x="29163" y="0"/>
                  </a:moveTo>
                  <a:lnTo>
                    <a:pt x="0" y="58330"/>
                  </a:lnTo>
                  <a:lnTo>
                    <a:pt x="58321" y="58330"/>
                  </a:lnTo>
                  <a:lnTo>
                    <a:pt x="29163" y="0"/>
                  </a:lnTo>
                  <a:close/>
                </a:path>
              </a:pathLst>
            </a:custGeom>
            <a:grpFill/>
          </p:spPr>
          <p:txBody>
            <a:bodyPr wrap="square" lIns="0" tIns="0" rIns="0" bIns="0" rtlCol="0"/>
            <a:lstStyle/>
            <a:p>
              <a:endParaRPr sz="1733">
                <a:latin typeface="Arial Narrow" panose="020B0606020202030204" pitchFamily="34" charset="0"/>
              </a:endParaRPr>
            </a:p>
          </p:txBody>
        </p:sp>
        <p:sp>
          <p:nvSpPr>
            <p:cNvPr id="384" name="object 188">
              <a:extLst>
                <a:ext uri="{FF2B5EF4-FFF2-40B4-BE49-F238E27FC236}">
                  <a16:creationId xmlns:a16="http://schemas.microsoft.com/office/drawing/2014/main" id="{7B6A63B1-A96D-8D75-DAE0-89C637461C0E}"/>
                </a:ext>
              </a:extLst>
            </p:cNvPr>
            <p:cNvSpPr/>
            <p:nvPr/>
          </p:nvSpPr>
          <p:spPr>
            <a:xfrm>
              <a:off x="9976857" y="10110489"/>
              <a:ext cx="117634" cy="117634"/>
            </a:xfrm>
            <a:custGeom>
              <a:avLst/>
              <a:gdLst/>
              <a:ahLst/>
              <a:cxnLst/>
              <a:rect l="l" t="t" r="r" b="b"/>
              <a:pathLst>
                <a:path w="58420" h="58420">
                  <a:moveTo>
                    <a:pt x="29163" y="0"/>
                  </a:moveTo>
                  <a:lnTo>
                    <a:pt x="0" y="58327"/>
                  </a:lnTo>
                  <a:lnTo>
                    <a:pt x="58321" y="58327"/>
                  </a:lnTo>
                  <a:lnTo>
                    <a:pt x="29163" y="0"/>
                  </a:lnTo>
                  <a:close/>
                </a:path>
              </a:pathLst>
            </a:custGeom>
            <a:grpFill/>
          </p:spPr>
          <p:txBody>
            <a:bodyPr wrap="square" lIns="0" tIns="0" rIns="0" bIns="0" rtlCol="0"/>
            <a:lstStyle/>
            <a:p>
              <a:endParaRPr sz="1733">
                <a:latin typeface="Arial Narrow" panose="020B0606020202030204" pitchFamily="34" charset="0"/>
              </a:endParaRPr>
            </a:p>
          </p:txBody>
        </p:sp>
        <p:sp>
          <p:nvSpPr>
            <p:cNvPr id="385" name="object 189">
              <a:extLst>
                <a:ext uri="{FF2B5EF4-FFF2-40B4-BE49-F238E27FC236}">
                  <a16:creationId xmlns:a16="http://schemas.microsoft.com/office/drawing/2014/main" id="{834BBC68-68EF-2816-2D60-9674D383A1D5}"/>
                </a:ext>
              </a:extLst>
            </p:cNvPr>
            <p:cNvSpPr/>
            <p:nvPr/>
          </p:nvSpPr>
          <p:spPr>
            <a:xfrm>
              <a:off x="10592992" y="10131048"/>
              <a:ext cx="117634" cy="117634"/>
            </a:xfrm>
            <a:custGeom>
              <a:avLst/>
              <a:gdLst/>
              <a:ahLst/>
              <a:cxnLst/>
              <a:rect l="l" t="t" r="r" b="b"/>
              <a:pathLst>
                <a:path w="58420" h="58420">
                  <a:moveTo>
                    <a:pt x="29157" y="0"/>
                  </a:moveTo>
                  <a:lnTo>
                    <a:pt x="0" y="58324"/>
                  </a:lnTo>
                  <a:lnTo>
                    <a:pt x="58321" y="58324"/>
                  </a:lnTo>
                  <a:lnTo>
                    <a:pt x="29157" y="0"/>
                  </a:lnTo>
                  <a:close/>
                </a:path>
              </a:pathLst>
            </a:custGeom>
            <a:grpFill/>
          </p:spPr>
          <p:txBody>
            <a:bodyPr wrap="square" lIns="0" tIns="0" rIns="0" bIns="0" rtlCol="0"/>
            <a:lstStyle/>
            <a:p>
              <a:endParaRPr sz="1733">
                <a:latin typeface="Arial Narrow" panose="020B0606020202030204" pitchFamily="34" charset="0"/>
              </a:endParaRPr>
            </a:p>
          </p:txBody>
        </p:sp>
        <p:sp>
          <p:nvSpPr>
            <p:cNvPr id="386" name="object 191">
              <a:extLst>
                <a:ext uri="{FF2B5EF4-FFF2-40B4-BE49-F238E27FC236}">
                  <a16:creationId xmlns:a16="http://schemas.microsoft.com/office/drawing/2014/main" id="{9F30233C-2169-19E4-E4AE-58B702C760BA}"/>
                </a:ext>
              </a:extLst>
            </p:cNvPr>
            <p:cNvSpPr/>
            <p:nvPr/>
          </p:nvSpPr>
          <p:spPr>
            <a:xfrm>
              <a:off x="13063421" y="9903038"/>
              <a:ext cx="117634" cy="117634"/>
            </a:xfrm>
            <a:custGeom>
              <a:avLst/>
              <a:gdLst/>
              <a:ahLst/>
              <a:cxnLst/>
              <a:rect l="l" t="t" r="r" b="b"/>
              <a:pathLst>
                <a:path w="58420" h="58420">
                  <a:moveTo>
                    <a:pt x="29163" y="0"/>
                  </a:moveTo>
                  <a:lnTo>
                    <a:pt x="0" y="58327"/>
                  </a:lnTo>
                  <a:lnTo>
                    <a:pt x="58324" y="58327"/>
                  </a:lnTo>
                  <a:lnTo>
                    <a:pt x="29163" y="0"/>
                  </a:lnTo>
                  <a:close/>
                </a:path>
              </a:pathLst>
            </a:custGeom>
            <a:grpFill/>
          </p:spPr>
          <p:txBody>
            <a:bodyPr wrap="square" lIns="0" tIns="0" rIns="0" bIns="0" rtlCol="0"/>
            <a:lstStyle/>
            <a:p>
              <a:endParaRPr sz="1733">
                <a:latin typeface="Arial Narrow" panose="020B0606020202030204" pitchFamily="34" charset="0"/>
              </a:endParaRPr>
            </a:p>
          </p:txBody>
        </p:sp>
        <p:sp>
          <p:nvSpPr>
            <p:cNvPr id="387" name="object 192">
              <a:extLst>
                <a:ext uri="{FF2B5EF4-FFF2-40B4-BE49-F238E27FC236}">
                  <a16:creationId xmlns:a16="http://schemas.microsoft.com/office/drawing/2014/main" id="{551EDD9B-C049-CC20-A185-D72F7902987A}"/>
                </a:ext>
              </a:extLst>
            </p:cNvPr>
            <p:cNvSpPr/>
            <p:nvPr/>
          </p:nvSpPr>
          <p:spPr>
            <a:xfrm>
              <a:off x="14298644" y="9737747"/>
              <a:ext cx="117634" cy="117634"/>
            </a:xfrm>
            <a:custGeom>
              <a:avLst/>
              <a:gdLst/>
              <a:ahLst/>
              <a:cxnLst/>
              <a:rect l="l" t="t" r="r" b="b"/>
              <a:pathLst>
                <a:path w="58420" h="58420">
                  <a:moveTo>
                    <a:pt x="29160" y="0"/>
                  </a:moveTo>
                  <a:lnTo>
                    <a:pt x="0" y="58321"/>
                  </a:lnTo>
                  <a:lnTo>
                    <a:pt x="58321" y="58321"/>
                  </a:lnTo>
                  <a:lnTo>
                    <a:pt x="29160" y="0"/>
                  </a:lnTo>
                  <a:close/>
                </a:path>
              </a:pathLst>
            </a:custGeom>
            <a:grpFill/>
          </p:spPr>
          <p:txBody>
            <a:bodyPr wrap="square" lIns="0" tIns="0" rIns="0" bIns="0" rtlCol="0"/>
            <a:lstStyle/>
            <a:p>
              <a:endParaRPr sz="1733">
                <a:latin typeface="Arial Narrow" panose="020B0606020202030204" pitchFamily="34" charset="0"/>
              </a:endParaRPr>
            </a:p>
          </p:txBody>
        </p:sp>
        <p:sp>
          <p:nvSpPr>
            <p:cNvPr id="388" name="object 193">
              <a:extLst>
                <a:ext uri="{FF2B5EF4-FFF2-40B4-BE49-F238E27FC236}">
                  <a16:creationId xmlns:a16="http://schemas.microsoft.com/office/drawing/2014/main" id="{88AE28D9-76C9-0187-5776-FA34A569B6DB}"/>
                </a:ext>
              </a:extLst>
            </p:cNvPr>
            <p:cNvSpPr/>
            <p:nvPr/>
          </p:nvSpPr>
          <p:spPr>
            <a:xfrm>
              <a:off x="15533852" y="9934048"/>
              <a:ext cx="117634" cy="117634"/>
            </a:xfrm>
            <a:custGeom>
              <a:avLst/>
              <a:gdLst/>
              <a:ahLst/>
              <a:cxnLst/>
              <a:rect l="l" t="t" r="r" b="b"/>
              <a:pathLst>
                <a:path w="58420" h="58420">
                  <a:moveTo>
                    <a:pt x="29166" y="0"/>
                  </a:moveTo>
                  <a:lnTo>
                    <a:pt x="0" y="58324"/>
                  </a:lnTo>
                  <a:lnTo>
                    <a:pt x="58321" y="58324"/>
                  </a:lnTo>
                  <a:lnTo>
                    <a:pt x="29166" y="0"/>
                  </a:lnTo>
                  <a:close/>
                </a:path>
              </a:pathLst>
            </a:custGeom>
            <a:grpFill/>
          </p:spPr>
          <p:txBody>
            <a:bodyPr wrap="square" lIns="0" tIns="0" rIns="0" bIns="0" rtlCol="0"/>
            <a:lstStyle/>
            <a:p>
              <a:endParaRPr sz="1733">
                <a:latin typeface="Arial Narrow" panose="020B0606020202030204" pitchFamily="34" charset="0"/>
              </a:endParaRPr>
            </a:p>
          </p:txBody>
        </p:sp>
        <p:sp>
          <p:nvSpPr>
            <p:cNvPr id="389" name="object 191">
              <a:extLst>
                <a:ext uri="{FF2B5EF4-FFF2-40B4-BE49-F238E27FC236}">
                  <a16:creationId xmlns:a16="http://schemas.microsoft.com/office/drawing/2014/main" id="{20CB5392-9E5B-11BE-2EA0-01ED54B2BC1E}"/>
                </a:ext>
              </a:extLst>
            </p:cNvPr>
            <p:cNvSpPr/>
            <p:nvPr/>
          </p:nvSpPr>
          <p:spPr>
            <a:xfrm>
              <a:off x="11825258" y="9880969"/>
              <a:ext cx="117634" cy="117634"/>
            </a:xfrm>
            <a:custGeom>
              <a:avLst/>
              <a:gdLst/>
              <a:ahLst/>
              <a:cxnLst/>
              <a:rect l="l" t="t" r="r" b="b"/>
              <a:pathLst>
                <a:path w="58420" h="58420">
                  <a:moveTo>
                    <a:pt x="29163" y="0"/>
                  </a:moveTo>
                  <a:lnTo>
                    <a:pt x="0" y="58327"/>
                  </a:lnTo>
                  <a:lnTo>
                    <a:pt x="58324" y="58327"/>
                  </a:lnTo>
                  <a:lnTo>
                    <a:pt x="29163" y="0"/>
                  </a:lnTo>
                  <a:close/>
                </a:path>
              </a:pathLst>
            </a:custGeom>
            <a:grpFill/>
          </p:spPr>
          <p:txBody>
            <a:bodyPr wrap="square" lIns="0" tIns="0" rIns="0" bIns="0" rtlCol="0"/>
            <a:lstStyle/>
            <a:p>
              <a:endParaRPr sz="1733">
                <a:latin typeface="Arial Narrow" panose="020B0606020202030204" pitchFamily="34" charset="0"/>
              </a:endParaRPr>
            </a:p>
          </p:txBody>
        </p:sp>
      </p:grpSp>
    </p:spTree>
    <p:extLst>
      <p:ext uri="{BB962C8B-B14F-4D97-AF65-F5344CB8AC3E}">
        <p14:creationId xmlns:p14="http://schemas.microsoft.com/office/powerpoint/2010/main" val="295076907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Words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endParaRPr lang="en-US" dirty="0"/>
          </a:p>
        </p:txBody>
      </p:sp>
      <p:sp>
        <p:nvSpPr>
          <p:cNvPr id="9" name="Text Placeholder 7"/>
          <p:cNvSpPr>
            <a:spLocks noGrp="1"/>
          </p:cNvSpPr>
          <p:nvPr>
            <p:ph type="body" sz="quarter" idx="13"/>
          </p:nvPr>
        </p:nvSpPr>
        <p:spPr>
          <a:xfrm>
            <a:off x="1511809" y="1902501"/>
            <a:ext cx="9575292" cy="3299085"/>
          </a:xfrm>
        </p:spPr>
        <p:txBody>
          <a:bodyPr anchor="t">
            <a:normAutofit/>
          </a:bodyPr>
          <a:lstStyle>
            <a:lvl1pPr marL="285750" indent="-285750">
              <a:lnSpc>
                <a:spcPct val="100000"/>
              </a:lnSpc>
              <a:buClrTx/>
              <a:buFont typeface="Wingdings" panose="05000000000000000000" pitchFamily="2" charset="2"/>
              <a:buChar char="§"/>
              <a:defRPr sz="3200" baseline="0"/>
            </a:lvl1pPr>
            <a:lvl2pPr marL="502920" indent="0">
              <a:buNone/>
              <a:defRPr/>
            </a:lvl2pPr>
          </a:lstStyle>
          <a:p>
            <a:pPr lvl="0"/>
            <a:r>
              <a:rPr lang="en-US" dirty="0"/>
              <a:t>Click to edit Master text styles</a:t>
            </a:r>
          </a:p>
        </p:txBody>
      </p:sp>
      <p:sp>
        <p:nvSpPr>
          <p:cNvPr id="7" name="Slide Number Placeholder 5"/>
          <p:cNvSpPr>
            <a:spLocks noGrp="1"/>
          </p:cNvSpPr>
          <p:nvPr>
            <p:ph type="sldNum" sz="quarter" idx="4"/>
          </p:nvPr>
        </p:nvSpPr>
        <p:spPr>
          <a:xfrm>
            <a:off x="10981268" y="6556376"/>
            <a:ext cx="1208617" cy="301625"/>
          </a:xfrm>
          <a:prstGeom prst="rect">
            <a:avLst/>
          </a:prstGeom>
        </p:spPr>
        <p:txBody>
          <a:bodyPr lIns="0"/>
          <a:lstStyle>
            <a:lvl1pPr algn="r" fontAlgn="auto">
              <a:spcBef>
                <a:spcPts val="0"/>
              </a:spcBef>
              <a:spcAft>
                <a:spcPts val="0"/>
              </a:spcAft>
              <a:defRPr sz="1050" smtClean="0">
                <a:solidFill>
                  <a:schemeClr val="bg1"/>
                </a:solidFill>
                <a:latin typeface="Arial" charset="0"/>
                <a:ea typeface="Arial" charset="0"/>
                <a:cs typeface="Arial" charset="0"/>
              </a:defRPr>
            </a:lvl1pPr>
          </a:lstStyle>
          <a:p>
            <a:pPr>
              <a:defRPr/>
            </a:pPr>
            <a:fld id="{8E376C17-02CD-47F7-84D0-EC7C5B0DAEE1}" type="slidenum">
              <a:rPr lang="en-US">
                <a:solidFill>
                  <a:srgbClr val="D6D6D0"/>
                </a:solidFill>
              </a:rPr>
              <a:pPr>
                <a:defRPr/>
              </a:pPr>
              <a:t>‹#›</a:t>
            </a:fld>
            <a:endParaRPr lang="en-US" dirty="0">
              <a:solidFill>
                <a:srgbClr val="D6D6D0"/>
              </a:solidFill>
            </a:endParaRPr>
          </a:p>
        </p:txBody>
      </p:sp>
    </p:spTree>
    <p:extLst>
      <p:ext uri="{BB962C8B-B14F-4D97-AF65-F5344CB8AC3E}">
        <p14:creationId xmlns:p14="http://schemas.microsoft.com/office/powerpoint/2010/main" val="291469374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Picture 3" descr="A human body with a blue background&#10;&#10;Description automatically generated with medium confidence">
            <a:extLst>
              <a:ext uri="{FF2B5EF4-FFF2-40B4-BE49-F238E27FC236}">
                <a16:creationId xmlns:a16="http://schemas.microsoft.com/office/drawing/2014/main" id="{30FD5904-67AB-DB51-2FB9-E1DB972DB54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14256" y="3678238"/>
            <a:ext cx="6077741" cy="3179760"/>
          </a:xfrm>
          <a:prstGeom prst="rect">
            <a:avLst/>
          </a:prstGeom>
        </p:spPr>
      </p:pic>
      <p:sp>
        <p:nvSpPr>
          <p:cNvPr id="10" name="Rectangle 54"/>
          <p:cNvSpPr>
            <a:spLocks noGrp="1" noChangeArrowheads="1"/>
          </p:cNvSpPr>
          <p:nvPr>
            <p:ph type="subTitle" idx="1"/>
          </p:nvPr>
        </p:nvSpPr>
        <p:spPr>
          <a:xfrm>
            <a:off x="609600" y="4041652"/>
            <a:ext cx="5181600" cy="1120775"/>
          </a:xfrm>
        </p:spPr>
        <p:txBody>
          <a:bodyPr/>
          <a:lstStyle>
            <a:lvl1pPr marL="0" indent="0">
              <a:lnSpc>
                <a:spcPct val="100000"/>
              </a:lnSpc>
              <a:buFont typeface="Wingdings" pitchFamily="2" charset="2"/>
              <a:buNone/>
              <a:defRPr sz="15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rgbClr val="FFFFFF"/>
              </a:solidFill>
              <a:effectLst/>
              <a:uLnTx/>
              <a:uFillTx/>
              <a:latin typeface="Calibri"/>
              <a:ea typeface="+mn-ea"/>
              <a:cs typeface="+mn-cs"/>
            </a:endParaRPr>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3000">
                <a:solidFill>
                  <a:srgbClr val="455560"/>
                </a:solidFill>
              </a:defRPr>
            </a:lvl1pPr>
          </a:lstStyle>
          <a:p>
            <a:r>
              <a:rPr lang="en-US"/>
              <a:t>Click to edit Master title style</a:t>
            </a:r>
          </a:p>
        </p:txBody>
      </p:sp>
      <p:pic>
        <p:nvPicPr>
          <p:cNvPr id="11" name="Picture 10">
            <a:extLst>
              <a:ext uri="{FF2B5EF4-FFF2-40B4-BE49-F238E27FC236}">
                <a16:creationId xmlns:a16="http://schemas.microsoft.com/office/drawing/2014/main" id="{D2C404A3-49E3-6AE3-6316-79D1DE70A53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16133" y="244938"/>
            <a:ext cx="1681179" cy="896629"/>
          </a:xfrm>
          <a:prstGeom prst="rect">
            <a:avLst/>
          </a:prstGeom>
        </p:spPr>
      </p:pic>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13494950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337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7"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ounded Rectangle 3">
            <a:extLst>
              <a:ext uri="{FF2B5EF4-FFF2-40B4-BE49-F238E27FC236}">
                <a16:creationId xmlns:a16="http://schemas.microsoft.com/office/drawing/2014/main" id="{853283E7-BE74-D4B6-292B-A5A8A9840722}"/>
              </a:ext>
            </a:extLst>
          </p:cNvPr>
          <p:cNvSpPr/>
          <p:nvPr userDrawn="1"/>
        </p:nvSpPr>
        <p:spPr bwMode="auto">
          <a:xfrm>
            <a:off x="0" y="6477000"/>
            <a:ext cx="12192000" cy="381000"/>
          </a:xfrm>
          <a:prstGeom prst="roundRect">
            <a:avLst/>
          </a:prstGeom>
          <a:solidFill>
            <a:schemeClr val="tx1"/>
          </a:solidFill>
          <a:ln w="0">
            <a:no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Tree>
    <p:extLst>
      <p:ext uri="{BB962C8B-B14F-4D97-AF65-F5344CB8AC3E}">
        <p14:creationId xmlns:p14="http://schemas.microsoft.com/office/powerpoint/2010/main" val="105814384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7"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ounded Rectangle 3">
            <a:extLst>
              <a:ext uri="{FF2B5EF4-FFF2-40B4-BE49-F238E27FC236}">
                <a16:creationId xmlns:a16="http://schemas.microsoft.com/office/drawing/2014/main" id="{6778578F-9F72-ED68-7A25-0792BA981AFD}"/>
              </a:ext>
            </a:extLst>
          </p:cNvPr>
          <p:cNvSpPr/>
          <p:nvPr userDrawn="1"/>
        </p:nvSpPr>
        <p:spPr bwMode="auto">
          <a:xfrm>
            <a:off x="0" y="6324600"/>
            <a:ext cx="12192000" cy="533400"/>
          </a:xfrm>
          <a:prstGeom prst="roundRect">
            <a:avLst/>
          </a:prstGeom>
          <a:solidFill>
            <a:schemeClr val="tx1"/>
          </a:solidFill>
          <a:ln w="0">
            <a:no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5" name="Rounded Rectangle 4">
            <a:extLst>
              <a:ext uri="{FF2B5EF4-FFF2-40B4-BE49-F238E27FC236}">
                <a16:creationId xmlns:a16="http://schemas.microsoft.com/office/drawing/2014/main" id="{BDC1A9CE-2F79-85B0-B447-D6D0D7A6DFF9}"/>
              </a:ext>
            </a:extLst>
          </p:cNvPr>
          <p:cNvSpPr/>
          <p:nvPr userDrawn="1"/>
        </p:nvSpPr>
        <p:spPr bwMode="auto">
          <a:xfrm>
            <a:off x="0" y="0"/>
            <a:ext cx="12192000" cy="533400"/>
          </a:xfrm>
          <a:prstGeom prst="roundRect">
            <a:avLst/>
          </a:prstGeom>
          <a:solidFill>
            <a:schemeClr val="tx1"/>
          </a:solidFill>
          <a:ln w="0">
            <a:no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Tree>
    <p:extLst>
      <p:ext uri="{BB962C8B-B14F-4D97-AF65-F5344CB8AC3E}">
        <p14:creationId xmlns:p14="http://schemas.microsoft.com/office/powerpoint/2010/main" val="282362141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3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FFFFFF"/>
              </a:solidFill>
              <a:effectLst/>
              <a:uLnTx/>
              <a:uFillTx/>
              <a:latin typeface="Calibri"/>
              <a:ea typeface="+mn-ea"/>
              <a:cs typeface="+mn-cs"/>
            </a:endParaRPr>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677221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60"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9" cy="4678738"/>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3" y="1510730"/>
            <a:ext cx="5229571" cy="4679462"/>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888738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60"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9" cy="4678738"/>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3" y="1510730"/>
            <a:ext cx="5229571" cy="4679462"/>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384528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3" y="1510730"/>
            <a:ext cx="5229571" cy="4665746"/>
          </a:xfrm>
          <a:prstGeom prst="rect">
            <a:avLst/>
          </a:prstGeom>
        </p:spPr>
        <p:txBody>
          <a:bodyPr/>
          <a:lstStyle>
            <a:lvl1pPr>
              <a:defRPr sz="2100"/>
            </a:lvl1pPr>
            <a:lvl2pPr>
              <a:defRPr sz="1800"/>
            </a:lvl2pPr>
            <a:lvl3pPr>
              <a:defRPr sz="1650"/>
            </a:lvl3pPr>
            <a:lvl4pPr>
              <a:defRPr sz="1500"/>
            </a:lvl4pPr>
            <a:lvl5pPr>
              <a:defRPr sz="1350"/>
            </a:lvl5pPr>
            <a:lvl6pPr>
              <a:defRPr sz="1350"/>
            </a:lvl6pPr>
            <a:lvl7pPr>
              <a:defRPr sz="1350"/>
            </a:lvl7pPr>
            <a:lvl8pPr>
              <a:defRPr sz="1350"/>
            </a:lvl8pPr>
            <a:lvl9pPr>
              <a:defRPr sz="135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9" cy="4678738"/>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536918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3" y="1510730"/>
            <a:ext cx="5229571" cy="4665746"/>
          </a:xfrm>
          <a:prstGeom prst="rect">
            <a:avLst/>
          </a:prstGeom>
        </p:spPr>
        <p:txBody>
          <a:bodyPr/>
          <a:lstStyle>
            <a:lvl1pPr>
              <a:defRPr sz="2100"/>
            </a:lvl1pPr>
            <a:lvl2pPr>
              <a:defRPr sz="1800"/>
            </a:lvl2pPr>
            <a:lvl3pPr>
              <a:defRPr sz="1650"/>
            </a:lvl3pPr>
            <a:lvl4pPr>
              <a:defRPr sz="1500"/>
            </a:lvl4pPr>
            <a:lvl5pPr>
              <a:defRPr sz="1350"/>
            </a:lvl5pPr>
            <a:lvl6pPr>
              <a:defRPr sz="1350"/>
            </a:lvl6pPr>
            <a:lvl7pPr>
              <a:defRPr sz="1350"/>
            </a:lvl7pPr>
            <a:lvl8pPr>
              <a:defRPr sz="1350"/>
            </a:lvl8pPr>
            <a:lvl9pPr>
              <a:defRPr sz="135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9" cy="4678738"/>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5FB0C27F-8158-D95C-0270-6C5A18C09C1F}"/>
              </a:ext>
            </a:extLst>
          </p:cNvPr>
          <p:cNvGrpSpPr/>
          <p:nvPr userDrawn="1"/>
        </p:nvGrpSpPr>
        <p:grpSpPr>
          <a:xfrm>
            <a:off x="8869473" y="6298817"/>
            <a:ext cx="2877113" cy="394353"/>
            <a:chOff x="8869472" y="6298815"/>
            <a:chExt cx="2877113" cy="394353"/>
          </a:xfrm>
        </p:grpSpPr>
        <p:pic>
          <p:nvPicPr>
            <p:cNvPr id="6" name="Picture 5">
              <a:extLst>
                <a:ext uri="{FF2B5EF4-FFF2-40B4-BE49-F238E27FC236}">
                  <a16:creationId xmlns:a16="http://schemas.microsoft.com/office/drawing/2014/main" id="{E1715040-51BB-5EAD-7551-4E1CFE3430F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C850B323-4A45-FF99-0514-1788CD0017E0}"/>
                </a:ext>
              </a:extLst>
            </p:cNvPr>
            <p:cNvSpPr>
              <a:spLocks noChangeArrowheads="1"/>
            </p:cNvSpPr>
            <p:nvPr/>
          </p:nvSpPr>
          <p:spPr bwMode="auto">
            <a:xfrm>
              <a:off x="8869472" y="6375841"/>
              <a:ext cx="16706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900" b="0" i="0" u="none" strike="noStrike" kern="1200" cap="none" spc="0" normalizeH="0" baseline="0" noProof="0">
                  <a:ln>
                    <a:noFill/>
                  </a:ln>
                  <a:solidFill>
                    <a:srgbClr val="455560"/>
                  </a:solidFill>
                  <a:effectLst/>
                  <a:uLnTx/>
                  <a:uFillTx/>
                  <a:latin typeface="Calibri" panose="020F0502020204030204" pitchFamily="34" charset="0"/>
                  <a:ea typeface="+mn-ea"/>
                  <a:cs typeface="Arial" panose="020B0604020202020204" pitchFamily="34" charset="0"/>
                  <a:hlinkClick r:id="rId3"/>
                </a:rPr>
                <a:t>clinicaloptions.com</a:t>
              </a:r>
              <a:endParaRPr kumimoji="0" lang="en-US" altLang="en-US" sz="900" b="0" i="0" u="none" strike="noStrike" kern="1200" cap="none" spc="0" normalizeH="0" baseline="0" noProof="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Tree>
    <p:extLst>
      <p:ext uri="{BB962C8B-B14F-4D97-AF65-F5344CB8AC3E}">
        <p14:creationId xmlns:p14="http://schemas.microsoft.com/office/powerpoint/2010/main" val="184584726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61"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78889229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61"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2836308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70073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062807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172970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2925">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15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0"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6"/>
            <a:ext cx="11283951" cy="1155939"/>
          </a:xfrm>
          <a:prstGeom prst="rect">
            <a:avLst/>
          </a:prstGeom>
        </p:spPr>
        <p:txBody>
          <a:bodyPr/>
          <a:lstStyle>
            <a:lvl1pPr>
              <a:buFontTx/>
              <a:buNone/>
              <a:defRPr sz="1800" b="1">
                <a:solidFill>
                  <a:srgbClr val="E1471D"/>
                </a:solidFill>
              </a:defRPr>
            </a:lvl1pPr>
            <a:lvl2pPr>
              <a:buFontTx/>
              <a:buNone/>
              <a:defRPr sz="1800"/>
            </a:lvl2pPr>
            <a:lvl3pPr>
              <a:buFontTx/>
              <a:buNone/>
              <a:defRPr sz="1800"/>
            </a:lvl3pPr>
            <a:lvl4pPr>
              <a:buFontTx/>
              <a:buNone/>
              <a:defRPr sz="1800"/>
            </a:lvl4pPr>
            <a:lvl5pPr>
              <a:buFontTx/>
              <a:buNone/>
              <a:defRPr sz="18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FFFFFF"/>
              </a:solidFill>
              <a:effectLst/>
              <a:uLnTx/>
              <a:uFillTx/>
              <a:latin typeface="Calibri"/>
              <a:ea typeface="+mn-ea"/>
              <a:cs typeface="+mn-cs"/>
            </a:endParaRPr>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090144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3" name="Immagine 2" descr="Template_16-9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6535"/>
          </a:xfrm>
          <a:prstGeom prst="rect">
            <a:avLst/>
          </a:prstGeom>
        </p:spPr>
      </p:pic>
    </p:spTree>
    <p:extLst>
      <p:ext uri="{BB962C8B-B14F-4D97-AF65-F5344CB8AC3E}">
        <p14:creationId xmlns:p14="http://schemas.microsoft.com/office/powerpoint/2010/main" val="89593422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7" name="Segnaposto numero diapositiva 5"/>
          <p:cNvSpPr>
            <a:spLocks noGrp="1"/>
          </p:cNvSpPr>
          <p:nvPr>
            <p:ph type="sldNum" sz="quarter" idx="10"/>
          </p:nvPr>
        </p:nvSpPr>
        <p:spPr>
          <a:xfrm>
            <a:off x="11218334" y="6605590"/>
            <a:ext cx="575733" cy="144463"/>
          </a:xfrm>
        </p:spPr>
        <p:txBody>
          <a:bodyPr/>
          <a:lstStyle>
            <a:lvl1pPr algn="l">
              <a:defRPr/>
            </a:lvl1pPr>
          </a:lstStyle>
          <a:p>
            <a:fld id="{23315EC7-D093-454B-9E23-1A102AF74474}" type="slidenum">
              <a:rPr lang="it-IT"/>
              <a:pPr/>
              <a:t>‹#›</a:t>
            </a:fld>
            <a:endParaRPr lang="it-IT" dirty="0"/>
          </a:p>
        </p:txBody>
      </p:sp>
      <p:pic>
        <p:nvPicPr>
          <p:cNvPr id="2" name="Immagine 1" descr="Template_16-9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6535"/>
          </a:xfrm>
          <a:prstGeom prst="rect">
            <a:avLst/>
          </a:prstGeom>
        </p:spPr>
      </p:pic>
    </p:spTree>
    <p:extLst>
      <p:ext uri="{BB962C8B-B14F-4D97-AF65-F5344CB8AC3E}">
        <p14:creationId xmlns:p14="http://schemas.microsoft.com/office/powerpoint/2010/main" val="92698375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1_Titolo e contenuto">
    <p:spTree>
      <p:nvGrpSpPr>
        <p:cNvPr id="1" name=""/>
        <p:cNvGrpSpPr/>
        <p:nvPr/>
      </p:nvGrpSpPr>
      <p:grpSpPr>
        <a:xfrm>
          <a:off x="0" y="0"/>
          <a:ext cx="0" cy="0"/>
          <a:chOff x="0" y="0"/>
          <a:chExt cx="0" cy="0"/>
        </a:xfrm>
      </p:grpSpPr>
      <p:sp>
        <p:nvSpPr>
          <p:cNvPr id="7" name="Segnaposto numero diapositiva 5"/>
          <p:cNvSpPr>
            <a:spLocks noGrp="1"/>
          </p:cNvSpPr>
          <p:nvPr>
            <p:ph type="sldNum" sz="quarter" idx="10"/>
          </p:nvPr>
        </p:nvSpPr>
        <p:spPr>
          <a:xfrm>
            <a:off x="11218334" y="6605590"/>
            <a:ext cx="575733" cy="144463"/>
          </a:xfrm>
        </p:spPr>
        <p:txBody>
          <a:bodyPr/>
          <a:lstStyle>
            <a:lvl1pPr algn="l">
              <a:defRPr/>
            </a:lvl1pPr>
          </a:lstStyle>
          <a:p>
            <a:fld id="{23315EC7-D093-454B-9E23-1A102AF74474}" type="slidenum">
              <a:rPr lang="it-IT"/>
              <a:pPr/>
              <a:t>‹#›</a:t>
            </a:fld>
            <a:endParaRPr lang="it-IT" dirty="0"/>
          </a:p>
        </p:txBody>
      </p:sp>
      <p:pic>
        <p:nvPicPr>
          <p:cNvPr id="3" name="Immagine 2" descr="Template_16-9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6535"/>
          </a:xfrm>
          <a:prstGeom prst="rect">
            <a:avLst/>
          </a:prstGeom>
        </p:spPr>
      </p:pic>
    </p:spTree>
    <p:extLst>
      <p:ext uri="{BB962C8B-B14F-4D97-AF65-F5344CB8AC3E}">
        <p14:creationId xmlns:p14="http://schemas.microsoft.com/office/powerpoint/2010/main" val="52231103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BB9DB99-BA19-2240-B1C5-F34C44AFB70D}"/>
              </a:ext>
            </a:extLst>
          </p:cNvPr>
          <p:cNvPicPr>
            <a:picLocks noChangeAspect="1"/>
          </p:cNvPicPr>
          <p:nvPr userDrawn="1"/>
        </p:nvPicPr>
        <p:blipFill>
          <a:blip r:embed="rId2"/>
          <a:stretch>
            <a:fillRect/>
          </a:stretch>
        </p:blipFill>
        <p:spPr>
          <a:xfrm>
            <a:off x="0" y="0"/>
            <a:ext cx="12179300" cy="6858000"/>
          </a:xfrm>
          <a:prstGeom prst="rect">
            <a:avLst/>
          </a:prstGeom>
        </p:spPr>
      </p:pic>
      <p:grpSp>
        <p:nvGrpSpPr>
          <p:cNvPr id="4" name="Group 3">
            <a:extLst>
              <a:ext uri="{FF2B5EF4-FFF2-40B4-BE49-F238E27FC236}">
                <a16:creationId xmlns:a16="http://schemas.microsoft.com/office/drawing/2014/main" id="{E80B7A37-0C17-0249-8820-D7C232223F25}"/>
              </a:ext>
            </a:extLst>
          </p:cNvPr>
          <p:cNvGrpSpPr/>
          <p:nvPr userDrawn="1"/>
        </p:nvGrpSpPr>
        <p:grpSpPr>
          <a:xfrm>
            <a:off x="1874258" y="5597046"/>
            <a:ext cx="8435045" cy="701280"/>
            <a:chOff x="1844998" y="5597046"/>
            <a:chExt cx="8435045" cy="701280"/>
          </a:xfrm>
        </p:grpSpPr>
        <p:grpSp>
          <p:nvGrpSpPr>
            <p:cNvPr id="13" name="Group 12">
              <a:extLst>
                <a:ext uri="{FF2B5EF4-FFF2-40B4-BE49-F238E27FC236}">
                  <a16:creationId xmlns:a16="http://schemas.microsoft.com/office/drawing/2014/main" id="{58CCBE2A-4B05-A44D-B3F3-FCF975D474CB}"/>
                </a:ext>
              </a:extLst>
            </p:cNvPr>
            <p:cNvGrpSpPr/>
            <p:nvPr userDrawn="1"/>
          </p:nvGrpSpPr>
          <p:grpSpPr>
            <a:xfrm>
              <a:off x="1844998" y="5597046"/>
              <a:ext cx="6374555" cy="701280"/>
              <a:chOff x="2007836" y="5615835"/>
              <a:chExt cx="6374555" cy="701280"/>
            </a:xfrm>
          </p:grpSpPr>
          <p:pic>
            <p:nvPicPr>
              <p:cNvPr id="9" name="Picture 8">
                <a:extLst>
                  <a:ext uri="{FF2B5EF4-FFF2-40B4-BE49-F238E27FC236}">
                    <a16:creationId xmlns:a16="http://schemas.microsoft.com/office/drawing/2014/main" id="{4E637775-C921-0D4F-A86D-549E6C0DB62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52151" y="5643683"/>
                <a:ext cx="730240" cy="640331"/>
              </a:xfrm>
              <a:prstGeom prst="rect">
                <a:avLst/>
              </a:prstGeom>
            </p:spPr>
          </p:pic>
          <p:pic>
            <p:nvPicPr>
              <p:cNvPr id="11" name="Picture 10">
                <a:extLst>
                  <a:ext uri="{FF2B5EF4-FFF2-40B4-BE49-F238E27FC236}">
                    <a16:creationId xmlns:a16="http://schemas.microsoft.com/office/drawing/2014/main" id="{AD9BBBE5-4B34-3A4A-B0E1-3E4F0D048896}"/>
                  </a:ext>
                </a:extLst>
              </p:cNvPr>
              <p:cNvPicPr>
                <a:picLocks noChangeAspect="1"/>
              </p:cNvPicPr>
              <p:nvPr userDrawn="1"/>
            </p:nvPicPr>
            <p:blipFill rotWithShape="1">
              <a:blip r:embed="rId4"/>
              <a:srcRect l="47553"/>
              <a:stretch/>
            </p:blipFill>
            <p:spPr>
              <a:xfrm>
                <a:off x="2007836" y="5615835"/>
                <a:ext cx="3118142" cy="676087"/>
              </a:xfrm>
              <a:prstGeom prst="rect">
                <a:avLst/>
              </a:prstGeom>
            </p:spPr>
          </p:pic>
          <p:pic>
            <p:nvPicPr>
              <p:cNvPr id="12" name="Picture 11">
                <a:extLst>
                  <a:ext uri="{FF2B5EF4-FFF2-40B4-BE49-F238E27FC236}">
                    <a16:creationId xmlns:a16="http://schemas.microsoft.com/office/drawing/2014/main" id="{2BE6FBB5-5348-7247-8F62-8D8EE384DCE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55088" y="5664019"/>
                <a:ext cx="1467631" cy="653096"/>
              </a:xfrm>
              <a:prstGeom prst="rect">
                <a:avLst/>
              </a:prstGeom>
            </p:spPr>
          </p:pic>
        </p:grpSp>
        <p:pic>
          <p:nvPicPr>
            <p:cNvPr id="15" name="Picture 14">
              <a:extLst>
                <a:ext uri="{FF2B5EF4-FFF2-40B4-BE49-F238E27FC236}">
                  <a16:creationId xmlns:a16="http://schemas.microsoft.com/office/drawing/2014/main" id="{2BC15A3B-9D8F-0144-B9AA-4D240FBE15D6}"/>
                </a:ext>
              </a:extLst>
            </p:cNvPr>
            <p:cNvPicPr>
              <a:picLocks noChangeAspect="1"/>
            </p:cNvPicPr>
            <p:nvPr userDrawn="1"/>
          </p:nvPicPr>
          <p:blipFill>
            <a:blip r:embed="rId6"/>
            <a:stretch>
              <a:fillRect/>
            </a:stretch>
          </p:blipFill>
          <p:spPr>
            <a:xfrm>
              <a:off x="8658001" y="5615031"/>
              <a:ext cx="1622042" cy="640116"/>
            </a:xfrm>
            <a:prstGeom prst="rect">
              <a:avLst/>
            </a:prstGeom>
          </p:spPr>
        </p:pic>
      </p:grpSp>
      <p:pic>
        <p:nvPicPr>
          <p:cNvPr id="16" name="Picture 15">
            <a:extLst>
              <a:ext uri="{FF2B5EF4-FFF2-40B4-BE49-F238E27FC236}">
                <a16:creationId xmlns:a16="http://schemas.microsoft.com/office/drawing/2014/main" id="{9F30DFA4-227B-4B4F-8C86-83D0B9D2A691}"/>
              </a:ext>
            </a:extLst>
          </p:cNvPr>
          <p:cNvPicPr>
            <a:picLocks noChangeAspect="1"/>
          </p:cNvPicPr>
          <p:nvPr userDrawn="1"/>
        </p:nvPicPr>
        <p:blipFill rotWithShape="1">
          <a:blip r:embed="rId7"/>
          <a:srcRect b="51323"/>
          <a:stretch/>
        </p:blipFill>
        <p:spPr>
          <a:xfrm>
            <a:off x="3430306" y="2169191"/>
            <a:ext cx="5513858" cy="1555021"/>
          </a:xfrm>
          <a:prstGeom prst="rect">
            <a:avLst/>
          </a:prstGeom>
        </p:spPr>
      </p:pic>
    </p:spTree>
    <p:extLst>
      <p:ext uri="{BB962C8B-B14F-4D97-AF65-F5344CB8AC3E}">
        <p14:creationId xmlns:p14="http://schemas.microsoft.com/office/powerpoint/2010/main" val="3047505145"/>
      </p:ext>
    </p:extLst>
  </p:cSld>
  <p:clrMapOvr>
    <a:masterClrMapping/>
  </p:clrMapOvr>
  <p:extLst>
    <p:ext uri="{DCECCB84-F9BA-43D5-87BE-67443E8EF086}">
      <p15:sldGuideLst xmlns:p15="http://schemas.microsoft.com/office/powerpoint/2012/main">
        <p15:guide id="2" orient="horz" pos="2160">
          <p15:clr>
            <a:srgbClr val="FBAE40"/>
          </p15:clr>
        </p15:guide>
        <p15:guide id="3" pos="3840">
          <p15:clr>
            <a:srgbClr val="FBAE4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D06024CE-307D-2C41-B2C2-6C42BA8DE8BA}"/>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3A9791-824D-EA40-8F38-002CF5DD49F4}" type="slidenum">
              <a:rPr lang="en-US" smtClean="0"/>
              <a:pPr/>
              <a:t>‹#›</a:t>
            </a:fld>
            <a:endParaRPr lang="en-US"/>
          </a:p>
        </p:txBody>
      </p:sp>
      <p:pic>
        <p:nvPicPr>
          <p:cNvPr id="8" name="Picture 7">
            <a:extLst>
              <a:ext uri="{FF2B5EF4-FFF2-40B4-BE49-F238E27FC236}">
                <a16:creationId xmlns:a16="http://schemas.microsoft.com/office/drawing/2014/main" id="{0DD6C9E7-3A2B-264B-8FDD-5FE53A15ECDA}"/>
              </a:ext>
            </a:extLst>
          </p:cNvPr>
          <p:cNvPicPr>
            <a:picLocks noChangeAspect="1"/>
          </p:cNvPicPr>
          <p:nvPr userDrawn="1"/>
        </p:nvPicPr>
        <p:blipFill>
          <a:blip r:embed="rId2"/>
          <a:stretch>
            <a:fillRect/>
          </a:stretch>
        </p:blipFill>
        <p:spPr>
          <a:xfrm>
            <a:off x="6181" y="0"/>
            <a:ext cx="12179300" cy="6858000"/>
          </a:xfrm>
          <a:prstGeom prst="rect">
            <a:avLst/>
          </a:prstGeom>
        </p:spPr>
      </p:pic>
      <p:pic>
        <p:nvPicPr>
          <p:cNvPr id="10" name="Picture 9">
            <a:extLst>
              <a:ext uri="{FF2B5EF4-FFF2-40B4-BE49-F238E27FC236}">
                <a16:creationId xmlns:a16="http://schemas.microsoft.com/office/drawing/2014/main" id="{CB489C87-2199-2A42-AADE-42C8C9DB92F3}"/>
              </a:ext>
            </a:extLst>
          </p:cNvPr>
          <p:cNvPicPr>
            <a:picLocks noChangeAspect="1"/>
          </p:cNvPicPr>
          <p:nvPr userDrawn="1"/>
        </p:nvPicPr>
        <p:blipFill>
          <a:blip r:embed="rId3"/>
          <a:stretch>
            <a:fillRect/>
          </a:stretch>
        </p:blipFill>
        <p:spPr>
          <a:xfrm>
            <a:off x="6181" y="1763648"/>
            <a:ext cx="10251946" cy="1115354"/>
          </a:xfrm>
          <a:prstGeom prst="rect">
            <a:avLst/>
          </a:prstGeom>
        </p:spPr>
      </p:pic>
      <p:pic>
        <p:nvPicPr>
          <p:cNvPr id="11" name="Picture 10">
            <a:extLst>
              <a:ext uri="{FF2B5EF4-FFF2-40B4-BE49-F238E27FC236}">
                <a16:creationId xmlns:a16="http://schemas.microsoft.com/office/drawing/2014/main" id="{3A5E3B78-0E15-A649-8F90-03851F0ECB6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57640"/>
          <a:stretch/>
        </p:blipFill>
        <p:spPr>
          <a:xfrm>
            <a:off x="625288" y="5759012"/>
            <a:ext cx="2194601" cy="592101"/>
          </a:xfrm>
          <a:prstGeom prst="rect">
            <a:avLst/>
          </a:prstGeom>
        </p:spPr>
      </p:pic>
      <p:grpSp>
        <p:nvGrpSpPr>
          <p:cNvPr id="12" name="Group 11">
            <a:extLst>
              <a:ext uri="{FF2B5EF4-FFF2-40B4-BE49-F238E27FC236}">
                <a16:creationId xmlns:a16="http://schemas.microsoft.com/office/drawing/2014/main" id="{8C055083-D4E1-7F4B-9707-23A4AFEB2039}"/>
              </a:ext>
            </a:extLst>
          </p:cNvPr>
          <p:cNvGrpSpPr/>
          <p:nvPr userDrawn="1"/>
        </p:nvGrpSpPr>
        <p:grpSpPr>
          <a:xfrm>
            <a:off x="3095731" y="5597046"/>
            <a:ext cx="8435045" cy="701280"/>
            <a:chOff x="1844998" y="5597046"/>
            <a:chExt cx="8435045" cy="701280"/>
          </a:xfrm>
        </p:grpSpPr>
        <p:grpSp>
          <p:nvGrpSpPr>
            <p:cNvPr id="13" name="Group 12">
              <a:extLst>
                <a:ext uri="{FF2B5EF4-FFF2-40B4-BE49-F238E27FC236}">
                  <a16:creationId xmlns:a16="http://schemas.microsoft.com/office/drawing/2014/main" id="{F9F782DF-B89B-E04D-A392-BBDB71AC39EF}"/>
                </a:ext>
              </a:extLst>
            </p:cNvPr>
            <p:cNvGrpSpPr/>
            <p:nvPr userDrawn="1"/>
          </p:nvGrpSpPr>
          <p:grpSpPr>
            <a:xfrm>
              <a:off x="1844998" y="5597046"/>
              <a:ext cx="6374555" cy="701280"/>
              <a:chOff x="2007836" y="5615835"/>
              <a:chExt cx="6374555" cy="701280"/>
            </a:xfrm>
          </p:grpSpPr>
          <p:pic>
            <p:nvPicPr>
              <p:cNvPr id="15" name="Picture 14">
                <a:extLst>
                  <a:ext uri="{FF2B5EF4-FFF2-40B4-BE49-F238E27FC236}">
                    <a16:creationId xmlns:a16="http://schemas.microsoft.com/office/drawing/2014/main" id="{20212E0C-9C55-A245-B29A-D4E02CD3E8C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652151" y="5643683"/>
                <a:ext cx="730240" cy="640331"/>
              </a:xfrm>
              <a:prstGeom prst="rect">
                <a:avLst/>
              </a:prstGeom>
            </p:spPr>
          </p:pic>
          <p:pic>
            <p:nvPicPr>
              <p:cNvPr id="16" name="Picture 15">
                <a:extLst>
                  <a:ext uri="{FF2B5EF4-FFF2-40B4-BE49-F238E27FC236}">
                    <a16:creationId xmlns:a16="http://schemas.microsoft.com/office/drawing/2014/main" id="{E8033844-ED12-6045-813E-C82E7C3137C6}"/>
                  </a:ext>
                </a:extLst>
              </p:cNvPr>
              <p:cNvPicPr>
                <a:picLocks noChangeAspect="1"/>
              </p:cNvPicPr>
              <p:nvPr userDrawn="1"/>
            </p:nvPicPr>
            <p:blipFill rotWithShape="1">
              <a:blip r:embed="rId6"/>
              <a:srcRect l="47553"/>
              <a:stretch/>
            </p:blipFill>
            <p:spPr>
              <a:xfrm>
                <a:off x="2007836" y="5615835"/>
                <a:ext cx="3118142" cy="676087"/>
              </a:xfrm>
              <a:prstGeom prst="rect">
                <a:avLst/>
              </a:prstGeom>
            </p:spPr>
          </p:pic>
          <p:pic>
            <p:nvPicPr>
              <p:cNvPr id="17" name="Picture 16">
                <a:extLst>
                  <a:ext uri="{FF2B5EF4-FFF2-40B4-BE49-F238E27FC236}">
                    <a16:creationId xmlns:a16="http://schemas.microsoft.com/office/drawing/2014/main" id="{9AD4EC9C-54FF-8641-B186-90C1B7E4A11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655088" y="5664019"/>
                <a:ext cx="1467631" cy="653096"/>
              </a:xfrm>
              <a:prstGeom prst="rect">
                <a:avLst/>
              </a:prstGeom>
            </p:spPr>
          </p:pic>
        </p:grpSp>
        <p:pic>
          <p:nvPicPr>
            <p:cNvPr id="14" name="Picture 13">
              <a:extLst>
                <a:ext uri="{FF2B5EF4-FFF2-40B4-BE49-F238E27FC236}">
                  <a16:creationId xmlns:a16="http://schemas.microsoft.com/office/drawing/2014/main" id="{2BCB528F-3E65-CB4B-AEF0-DA01AE0D41BB}"/>
                </a:ext>
              </a:extLst>
            </p:cNvPr>
            <p:cNvPicPr>
              <a:picLocks noChangeAspect="1"/>
            </p:cNvPicPr>
            <p:nvPr userDrawn="1"/>
          </p:nvPicPr>
          <p:blipFill>
            <a:blip r:embed="rId8"/>
            <a:stretch>
              <a:fillRect/>
            </a:stretch>
          </p:blipFill>
          <p:spPr>
            <a:xfrm>
              <a:off x="8658001" y="5615031"/>
              <a:ext cx="1622042" cy="640116"/>
            </a:xfrm>
            <a:prstGeom prst="rect">
              <a:avLst/>
            </a:prstGeom>
          </p:spPr>
        </p:pic>
      </p:grpSp>
      <p:sp>
        <p:nvSpPr>
          <p:cNvPr id="2" name="Title 1"/>
          <p:cNvSpPr>
            <a:spLocks noGrp="1"/>
          </p:cNvSpPr>
          <p:nvPr>
            <p:ph type="ctrTitle" hasCustomPrompt="1"/>
          </p:nvPr>
        </p:nvSpPr>
        <p:spPr>
          <a:xfrm>
            <a:off x="571500" y="1762698"/>
            <a:ext cx="8898786" cy="1116303"/>
          </a:xfrm>
          <a:prstGeom prst="rect">
            <a:avLst/>
          </a:prstGeom>
        </p:spPr>
        <p:txBody>
          <a:bodyPr lIns="0" tIns="0" rIns="0" bIns="0" anchor="ctr">
            <a:normAutofit/>
          </a:bodyPr>
          <a:lstStyle>
            <a:lvl1pPr algn="l">
              <a:defRPr sz="4000" b="0"/>
            </a:lvl1pPr>
          </a:lstStyle>
          <a:p>
            <a:r>
              <a:rPr lang="en-US" dirty="0"/>
              <a:t>CLICK TO EDIT TITLE STYLE</a:t>
            </a:r>
          </a:p>
        </p:txBody>
      </p:sp>
      <p:sp>
        <p:nvSpPr>
          <p:cNvPr id="21" name="Freeform 20"/>
          <p:cNvSpPr/>
          <p:nvPr userDrawn="1"/>
        </p:nvSpPr>
        <p:spPr>
          <a:xfrm flipH="1" flipV="1">
            <a:off x="3329488" y="3105916"/>
            <a:ext cx="8862512" cy="1439348"/>
          </a:xfrm>
          <a:custGeom>
            <a:avLst/>
            <a:gdLst>
              <a:gd name="connsiteX0" fmla="*/ 0 w 3790554"/>
              <a:gd name="connsiteY0" fmla="*/ 0 h 369016"/>
              <a:gd name="connsiteX1" fmla="*/ 3532785 w 3790554"/>
              <a:gd name="connsiteY1" fmla="*/ 0 h 369016"/>
              <a:gd name="connsiteX2" fmla="*/ 3790554 w 3790554"/>
              <a:gd name="connsiteY2" fmla="*/ 369016 h 369016"/>
              <a:gd name="connsiteX3" fmla="*/ 0 w 3790554"/>
              <a:gd name="connsiteY3" fmla="*/ 366303 h 369016"/>
              <a:gd name="connsiteX4" fmla="*/ 0 w 3790554"/>
              <a:gd name="connsiteY4" fmla="*/ 0 h 369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0554" h="369016">
                <a:moveTo>
                  <a:pt x="0" y="0"/>
                </a:moveTo>
                <a:lnTo>
                  <a:pt x="3532785" y="0"/>
                </a:lnTo>
                <a:lnTo>
                  <a:pt x="3790554" y="369016"/>
                </a:lnTo>
                <a:lnTo>
                  <a:pt x="0" y="366303"/>
                </a:lnTo>
                <a:lnTo>
                  <a:pt x="0" y="0"/>
                </a:lnTo>
                <a:close/>
              </a:path>
            </a:pathLst>
          </a:custGeom>
          <a:solidFill>
            <a:srgbClr val="0066B3"/>
          </a:solidFill>
          <a:ln>
            <a:solidFill>
              <a:srgbClr val="0066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4335449" y="3105916"/>
            <a:ext cx="7589681" cy="1439348"/>
          </a:xfrm>
          <a:prstGeom prst="rect">
            <a:avLst/>
          </a:prstGeom>
        </p:spPr>
        <p:txBody>
          <a:bodyPr anchor="ctr">
            <a:normAutofit/>
          </a:bodyPr>
          <a:lstStyle>
            <a:lvl1pPr marL="0" indent="0" algn="l">
              <a:buNone/>
              <a:defRPr sz="2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a:t>
            </a:r>
          </a:p>
          <a:p>
            <a:r>
              <a:rPr lang="en-US" dirty="0"/>
              <a:t>subtitle style</a:t>
            </a:r>
          </a:p>
        </p:txBody>
      </p:sp>
    </p:spTree>
    <p:extLst>
      <p:ext uri="{BB962C8B-B14F-4D97-AF65-F5344CB8AC3E}">
        <p14:creationId xmlns:p14="http://schemas.microsoft.com/office/powerpoint/2010/main" val="331319845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D06024CE-307D-2C41-B2C2-6C42BA8DE8BA}"/>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3A9791-824D-EA40-8F38-002CF5DD49F4}" type="slidenum">
              <a:rPr lang="en-US" smtClean="0"/>
              <a:pPr/>
              <a:t>‹#›</a:t>
            </a:fld>
            <a:endParaRPr lang="en-US"/>
          </a:p>
        </p:txBody>
      </p:sp>
      <p:pic>
        <p:nvPicPr>
          <p:cNvPr id="8" name="Picture 7">
            <a:extLst>
              <a:ext uri="{FF2B5EF4-FFF2-40B4-BE49-F238E27FC236}">
                <a16:creationId xmlns:a16="http://schemas.microsoft.com/office/drawing/2014/main" id="{0DD6C9E7-3A2B-264B-8FDD-5FE53A15ECDA}"/>
              </a:ext>
            </a:extLst>
          </p:cNvPr>
          <p:cNvPicPr>
            <a:picLocks noChangeAspect="1"/>
          </p:cNvPicPr>
          <p:nvPr userDrawn="1"/>
        </p:nvPicPr>
        <p:blipFill>
          <a:blip r:embed="rId2"/>
          <a:stretch>
            <a:fillRect/>
          </a:stretch>
        </p:blipFill>
        <p:spPr>
          <a:xfrm>
            <a:off x="12700" y="-14616"/>
            <a:ext cx="12179300" cy="6858000"/>
          </a:xfrm>
          <a:prstGeom prst="rect">
            <a:avLst/>
          </a:prstGeom>
        </p:spPr>
      </p:pic>
      <p:sp>
        <p:nvSpPr>
          <p:cNvPr id="12" name="Freeform 11"/>
          <p:cNvSpPr/>
          <p:nvPr userDrawn="1"/>
        </p:nvSpPr>
        <p:spPr>
          <a:xfrm flipH="1" flipV="1">
            <a:off x="3212576" y="2694710"/>
            <a:ext cx="8979423" cy="1439348"/>
          </a:xfrm>
          <a:custGeom>
            <a:avLst/>
            <a:gdLst>
              <a:gd name="connsiteX0" fmla="*/ 0 w 3790554"/>
              <a:gd name="connsiteY0" fmla="*/ 0 h 369016"/>
              <a:gd name="connsiteX1" fmla="*/ 3532785 w 3790554"/>
              <a:gd name="connsiteY1" fmla="*/ 0 h 369016"/>
              <a:gd name="connsiteX2" fmla="*/ 3790554 w 3790554"/>
              <a:gd name="connsiteY2" fmla="*/ 369016 h 369016"/>
              <a:gd name="connsiteX3" fmla="*/ 0 w 3790554"/>
              <a:gd name="connsiteY3" fmla="*/ 366303 h 369016"/>
              <a:gd name="connsiteX4" fmla="*/ 0 w 3790554"/>
              <a:gd name="connsiteY4" fmla="*/ 0 h 369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0554" h="369016">
                <a:moveTo>
                  <a:pt x="0" y="0"/>
                </a:moveTo>
                <a:lnTo>
                  <a:pt x="3532785" y="0"/>
                </a:lnTo>
                <a:lnTo>
                  <a:pt x="3790554" y="369016"/>
                </a:lnTo>
                <a:lnTo>
                  <a:pt x="0" y="366303"/>
                </a:lnTo>
                <a:lnTo>
                  <a:pt x="0" y="0"/>
                </a:lnTo>
                <a:close/>
              </a:path>
            </a:pathLst>
          </a:custGeom>
          <a:solidFill>
            <a:srgbClr val="0066B3"/>
          </a:solidFill>
          <a:ln>
            <a:solidFill>
              <a:srgbClr val="0066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2"/>
          <p:cNvSpPr>
            <a:spLocks noGrp="1"/>
          </p:cNvSpPr>
          <p:nvPr>
            <p:ph type="subTitle" idx="1" hasCustomPrompt="1"/>
          </p:nvPr>
        </p:nvSpPr>
        <p:spPr>
          <a:xfrm>
            <a:off x="4407877" y="2707127"/>
            <a:ext cx="7589681" cy="1439348"/>
          </a:xfrm>
          <a:prstGeom prst="rect">
            <a:avLst/>
          </a:prstGeom>
        </p:spPr>
        <p:txBody>
          <a:bodyPr anchor="ctr">
            <a:normAutofit/>
          </a:bodyPr>
          <a:lstStyle>
            <a:lvl1pPr marL="0" indent="0" algn="l">
              <a:buNone/>
              <a:defRPr sz="36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68321088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30CA5FC-B696-2146-A04D-B4B866E6D5F8}"/>
              </a:ext>
            </a:extLst>
          </p:cNvPr>
          <p:cNvSpPr>
            <a:spLocks noGrp="1"/>
          </p:cNvSpPr>
          <p:nvPr>
            <p:ph type="title"/>
          </p:nvPr>
        </p:nvSpPr>
        <p:spPr>
          <a:xfrm>
            <a:off x="571500" y="550475"/>
            <a:ext cx="9144873" cy="835922"/>
          </a:xfrm>
          <a:prstGeom prst="rect">
            <a:avLst/>
          </a:prstGeom>
        </p:spPr>
        <p:txBody>
          <a:bodyPr lIns="0" tIns="0" rIns="0" bIns="0" anchor="ctr"/>
          <a:lstStyle>
            <a:lvl1pPr>
              <a:defRPr sz="3800" spc="100" baseline="0"/>
            </a:lvl1pPr>
          </a:lstStyle>
          <a:p>
            <a:r>
              <a:rPr lang="en-US" dirty="0"/>
              <a:t>Click to edit Master title style</a:t>
            </a:r>
          </a:p>
        </p:txBody>
      </p:sp>
      <p:sp>
        <p:nvSpPr>
          <p:cNvPr id="10" name="Rectangle 9">
            <a:extLst>
              <a:ext uri="{FF2B5EF4-FFF2-40B4-BE49-F238E27FC236}">
                <a16:creationId xmlns:a16="http://schemas.microsoft.com/office/drawing/2014/main" id="{466E6B90-C90B-AC44-9422-CAECA3ED0A6B}"/>
              </a:ext>
            </a:extLst>
          </p:cNvPr>
          <p:cNvSpPr/>
          <p:nvPr userDrawn="1"/>
        </p:nvSpPr>
        <p:spPr>
          <a:xfrm>
            <a:off x="10033830" y="362465"/>
            <a:ext cx="2158169" cy="64955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7B5E8462-02A7-1345-9DEC-CC66B3067D86}"/>
              </a:ext>
            </a:extLst>
          </p:cNvPr>
          <p:cNvSpPr>
            <a:spLocks noGrp="1"/>
          </p:cNvSpPr>
          <p:nvPr>
            <p:ph idx="1" hasCustomPrompt="1"/>
          </p:nvPr>
        </p:nvSpPr>
        <p:spPr>
          <a:xfrm>
            <a:off x="571500" y="1714499"/>
            <a:ext cx="9144873" cy="4462463"/>
          </a:xfrm>
          <a:prstGeom prst="rect">
            <a:avLst/>
          </a:prstGeom>
        </p:spPr>
        <p:txBody>
          <a:bodyPr vert="horz" lIns="0" tIns="0" rIns="0" bIns="0" rtlCol="0">
            <a:normAutofit/>
          </a:bodyPr>
          <a:lstStyle>
            <a:lvl1pPr marL="0" indent="0">
              <a:buNone/>
              <a:defRPr sz="2400"/>
            </a:lvl1pPr>
            <a:lvl2pPr marL="685800" indent="-228600">
              <a:buFont typeface="Monaco" pitchFamily="2" charset="77"/>
              <a:buChar char="⎼"/>
              <a:defRPr sz="2000"/>
            </a:lvl2pPr>
          </a:lstStyle>
          <a:p>
            <a:pPr lvl="0"/>
            <a:r>
              <a:rPr lang="en-US" dirty="0"/>
              <a:t>Edit Master text styles</a:t>
            </a:r>
          </a:p>
          <a:p>
            <a:pPr lvl="1"/>
            <a:r>
              <a:rPr lang="en-US" dirty="0"/>
              <a:t>Second level</a:t>
            </a:r>
          </a:p>
        </p:txBody>
      </p:sp>
      <p:cxnSp>
        <p:nvCxnSpPr>
          <p:cNvPr id="6" name="Straight Connector 5">
            <a:extLst>
              <a:ext uri="{FF2B5EF4-FFF2-40B4-BE49-F238E27FC236}">
                <a16:creationId xmlns:a16="http://schemas.microsoft.com/office/drawing/2014/main" id="{6653E720-9DEA-114A-B92C-8D956F6EA511}"/>
              </a:ext>
            </a:extLst>
          </p:cNvPr>
          <p:cNvCxnSpPr>
            <a:cxnSpLocks/>
          </p:cNvCxnSpPr>
          <p:nvPr userDrawn="1"/>
        </p:nvCxnSpPr>
        <p:spPr>
          <a:xfrm>
            <a:off x="571500" y="1386398"/>
            <a:ext cx="914487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12551D2-C1B5-A842-8F8C-8F2BBB125080}"/>
              </a:ext>
            </a:extLst>
          </p:cNvPr>
          <p:cNvSpPr>
            <a:spLocks noGrp="1"/>
          </p:cNvSpPr>
          <p:nvPr>
            <p:ph type="body" sz="quarter" idx="10"/>
          </p:nvPr>
        </p:nvSpPr>
        <p:spPr>
          <a:xfrm>
            <a:off x="10244721" y="489216"/>
            <a:ext cx="1933853" cy="897181"/>
          </a:xfrm>
          <a:prstGeom prst="rect">
            <a:avLst/>
          </a:prstGeom>
        </p:spPr>
        <p:txBody>
          <a:bodyPr lIns="0" tIns="0" rIns="0" bIns="0" anchor="ctr"/>
          <a:lstStyle>
            <a:lvl1pPr marL="0" indent="0">
              <a:buNone/>
              <a:defRPr sz="2000">
                <a:solidFill>
                  <a:schemeClr val="accent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Edit Master text styles</a:t>
            </a:r>
          </a:p>
        </p:txBody>
      </p:sp>
      <p:cxnSp>
        <p:nvCxnSpPr>
          <p:cNvPr id="9" name="Straight Connector 8">
            <a:extLst>
              <a:ext uri="{FF2B5EF4-FFF2-40B4-BE49-F238E27FC236}">
                <a16:creationId xmlns:a16="http://schemas.microsoft.com/office/drawing/2014/main" id="{FFF5F6EB-51D1-E641-BD08-1DB996C01D37}"/>
              </a:ext>
            </a:extLst>
          </p:cNvPr>
          <p:cNvCxnSpPr>
            <a:cxnSpLocks/>
          </p:cNvCxnSpPr>
          <p:nvPr userDrawn="1"/>
        </p:nvCxnSpPr>
        <p:spPr>
          <a:xfrm>
            <a:off x="10243556" y="1386397"/>
            <a:ext cx="1737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46EE28B2-F5FF-8B44-973F-E887CE2863EC}"/>
              </a:ext>
            </a:extLst>
          </p:cNvPr>
          <p:cNvSpPr>
            <a:spLocks noGrp="1"/>
          </p:cNvSpPr>
          <p:nvPr>
            <p:ph idx="11"/>
          </p:nvPr>
        </p:nvSpPr>
        <p:spPr>
          <a:xfrm>
            <a:off x="10244722" y="1714499"/>
            <a:ext cx="1933852" cy="4462464"/>
          </a:xfrm>
          <a:prstGeom prst="rect">
            <a:avLst/>
          </a:prstGeom>
        </p:spPr>
        <p:txBody>
          <a:bodyPr vert="horz" lIns="0" tIns="0" rIns="0" bIns="0" rtlCol="0">
            <a:normAutofit/>
          </a:bodyPr>
          <a:lstStyle>
            <a:lvl1pPr marL="171450" indent="-171450">
              <a:buClr>
                <a:schemeClr val="accent1"/>
              </a:buClr>
              <a:buFont typeface="Wingdings" pitchFamily="2" charset="2"/>
              <a:buChar char="§"/>
              <a:defRPr sz="1100"/>
            </a:lvl1pPr>
            <a:lvl2pPr marL="457200" indent="0">
              <a:buFontTx/>
              <a:buNone/>
              <a:defRPr sz="1000"/>
            </a:lvl2pPr>
          </a:lstStyle>
          <a:p>
            <a:pPr lvl="0"/>
            <a:r>
              <a:rPr lang="en-US" dirty="0"/>
              <a:t>Edit Master text styles</a:t>
            </a:r>
          </a:p>
        </p:txBody>
      </p:sp>
    </p:spTree>
    <p:extLst>
      <p:ext uri="{BB962C8B-B14F-4D97-AF65-F5344CB8AC3E}">
        <p14:creationId xmlns:p14="http://schemas.microsoft.com/office/powerpoint/2010/main" val="100943024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30CA5FC-B696-2146-A04D-B4B866E6D5F8}"/>
              </a:ext>
            </a:extLst>
          </p:cNvPr>
          <p:cNvSpPr>
            <a:spLocks noGrp="1"/>
          </p:cNvSpPr>
          <p:nvPr>
            <p:ph type="title"/>
          </p:nvPr>
        </p:nvSpPr>
        <p:spPr>
          <a:xfrm>
            <a:off x="571500" y="550475"/>
            <a:ext cx="9144873" cy="835922"/>
          </a:xfrm>
          <a:prstGeom prst="rect">
            <a:avLst/>
          </a:prstGeom>
        </p:spPr>
        <p:txBody>
          <a:bodyPr lIns="0" tIns="0" rIns="0" bIns="0" anchor="ctr"/>
          <a:lstStyle>
            <a:lvl1pPr>
              <a:defRPr sz="3800" spc="100" baseline="0"/>
            </a:lvl1pPr>
          </a:lstStyle>
          <a:p>
            <a:r>
              <a:rPr lang="en-US" dirty="0"/>
              <a:t>Click to edit Master title style</a:t>
            </a:r>
          </a:p>
        </p:txBody>
      </p:sp>
      <p:sp>
        <p:nvSpPr>
          <p:cNvPr id="10" name="Rectangle 9">
            <a:extLst>
              <a:ext uri="{FF2B5EF4-FFF2-40B4-BE49-F238E27FC236}">
                <a16:creationId xmlns:a16="http://schemas.microsoft.com/office/drawing/2014/main" id="{466E6B90-C90B-AC44-9422-CAECA3ED0A6B}"/>
              </a:ext>
            </a:extLst>
          </p:cNvPr>
          <p:cNvSpPr/>
          <p:nvPr userDrawn="1"/>
        </p:nvSpPr>
        <p:spPr>
          <a:xfrm>
            <a:off x="10033830" y="362465"/>
            <a:ext cx="2158169" cy="64955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7B5E8462-02A7-1345-9DEC-CC66B3067D86}"/>
              </a:ext>
            </a:extLst>
          </p:cNvPr>
          <p:cNvSpPr>
            <a:spLocks noGrp="1"/>
          </p:cNvSpPr>
          <p:nvPr>
            <p:ph idx="1" hasCustomPrompt="1"/>
          </p:nvPr>
        </p:nvSpPr>
        <p:spPr>
          <a:xfrm>
            <a:off x="571500" y="1714499"/>
            <a:ext cx="9144873" cy="4462463"/>
          </a:xfrm>
          <a:prstGeom prst="rect">
            <a:avLst/>
          </a:prstGeom>
        </p:spPr>
        <p:txBody>
          <a:bodyPr vert="horz" lIns="0" tIns="0" rIns="0" bIns="0" rtlCol="0">
            <a:normAutofit/>
          </a:bodyPr>
          <a:lstStyle>
            <a:lvl1pPr marL="0" indent="0">
              <a:buNone/>
              <a:defRPr sz="2400"/>
            </a:lvl1pPr>
            <a:lvl2pPr marL="685800" indent="-228600">
              <a:buFont typeface="Monaco" pitchFamily="2" charset="77"/>
              <a:buChar char="⎼"/>
              <a:defRPr sz="2000"/>
            </a:lvl2pPr>
          </a:lstStyle>
          <a:p>
            <a:pPr lvl="0"/>
            <a:r>
              <a:rPr lang="en-US" dirty="0"/>
              <a:t>Edit Master text styles</a:t>
            </a:r>
          </a:p>
          <a:p>
            <a:pPr lvl="1"/>
            <a:r>
              <a:rPr lang="en-US" dirty="0"/>
              <a:t>Second level</a:t>
            </a:r>
          </a:p>
        </p:txBody>
      </p:sp>
      <p:cxnSp>
        <p:nvCxnSpPr>
          <p:cNvPr id="6" name="Straight Connector 5">
            <a:extLst>
              <a:ext uri="{FF2B5EF4-FFF2-40B4-BE49-F238E27FC236}">
                <a16:creationId xmlns:a16="http://schemas.microsoft.com/office/drawing/2014/main" id="{6653E720-9DEA-114A-B92C-8D956F6EA511}"/>
              </a:ext>
            </a:extLst>
          </p:cNvPr>
          <p:cNvCxnSpPr>
            <a:cxnSpLocks/>
          </p:cNvCxnSpPr>
          <p:nvPr userDrawn="1"/>
        </p:nvCxnSpPr>
        <p:spPr>
          <a:xfrm>
            <a:off x="571500" y="1386398"/>
            <a:ext cx="914487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33353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7990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7" name="Text Placeholder 2">
            <a:extLst>
              <a:ext uri="{FF2B5EF4-FFF2-40B4-BE49-F238E27FC236}">
                <a16:creationId xmlns:a16="http://schemas.microsoft.com/office/drawing/2014/main" id="{7B5E8462-02A7-1345-9DEC-CC66B3067D86}"/>
              </a:ext>
            </a:extLst>
          </p:cNvPr>
          <p:cNvSpPr>
            <a:spLocks noGrp="1"/>
          </p:cNvSpPr>
          <p:nvPr>
            <p:ph idx="10" hasCustomPrompt="1"/>
          </p:nvPr>
        </p:nvSpPr>
        <p:spPr>
          <a:xfrm>
            <a:off x="571500" y="1714500"/>
            <a:ext cx="11010900" cy="4462463"/>
          </a:xfrm>
          <a:prstGeom prst="rect">
            <a:avLst/>
          </a:prstGeom>
        </p:spPr>
        <p:txBody>
          <a:bodyPr vert="horz" lIns="0" tIns="0" rIns="0" bIns="0" rtlCol="0">
            <a:normAutofit/>
          </a:bodyPr>
          <a:lstStyle>
            <a:lvl1pPr marL="0" indent="0">
              <a:buNone/>
              <a:defRPr sz="2400"/>
            </a:lvl1pPr>
            <a:lvl2pPr marL="685800" indent="-228600">
              <a:buFont typeface="Monaco" pitchFamily="2" charset="77"/>
              <a:buChar char="⎼"/>
              <a:defRPr sz="2000"/>
            </a:lvl2pPr>
          </a:lstStyle>
          <a:p>
            <a:pPr lvl="0"/>
            <a:r>
              <a:rPr lang="en-US" dirty="0"/>
              <a:t>Edit Master text styles</a:t>
            </a:r>
          </a:p>
          <a:p>
            <a:pPr lvl="1"/>
            <a:r>
              <a:rPr lang="en-US" dirty="0"/>
              <a:t>Second level</a:t>
            </a:r>
          </a:p>
        </p:txBody>
      </p:sp>
      <p:sp>
        <p:nvSpPr>
          <p:cNvPr id="15" name="Title 1">
            <a:extLst>
              <a:ext uri="{FF2B5EF4-FFF2-40B4-BE49-F238E27FC236}">
                <a16:creationId xmlns:a16="http://schemas.microsoft.com/office/drawing/2014/main" id="{E30CA5FC-B696-2146-A04D-B4B866E6D5F8}"/>
              </a:ext>
            </a:extLst>
          </p:cNvPr>
          <p:cNvSpPr>
            <a:spLocks noGrp="1"/>
          </p:cNvSpPr>
          <p:nvPr>
            <p:ph type="title"/>
          </p:nvPr>
        </p:nvSpPr>
        <p:spPr>
          <a:xfrm>
            <a:off x="571500" y="550475"/>
            <a:ext cx="11010900" cy="835922"/>
          </a:xfrm>
          <a:prstGeom prst="rect">
            <a:avLst/>
          </a:prstGeom>
        </p:spPr>
        <p:txBody>
          <a:bodyPr lIns="0" tIns="0" rIns="0" bIns="0" anchor="ctr"/>
          <a:lstStyle>
            <a:lvl1pPr>
              <a:defRPr sz="3800" spc="100" baseline="0"/>
            </a:lvl1pPr>
          </a:lstStyle>
          <a:p>
            <a:r>
              <a:rPr lang="en-US" dirty="0"/>
              <a:t>Click to edit Master title style</a:t>
            </a:r>
          </a:p>
        </p:txBody>
      </p:sp>
      <p:cxnSp>
        <p:nvCxnSpPr>
          <p:cNvPr id="16" name="Straight Connector 15">
            <a:extLst>
              <a:ext uri="{FF2B5EF4-FFF2-40B4-BE49-F238E27FC236}">
                <a16:creationId xmlns:a16="http://schemas.microsoft.com/office/drawing/2014/main" id="{6653E720-9DEA-114A-B92C-8D956F6EA511}"/>
              </a:ext>
            </a:extLst>
          </p:cNvPr>
          <p:cNvCxnSpPr>
            <a:cxnSpLocks/>
          </p:cNvCxnSpPr>
          <p:nvPr userDrawn="1"/>
        </p:nvCxnSpPr>
        <p:spPr>
          <a:xfrm>
            <a:off x="571500" y="1386398"/>
            <a:ext cx="11010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885477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5D567B20-0188-124A-872D-710B4832B1AB}"/>
              </a:ext>
            </a:extLst>
          </p:cNvPr>
          <p:cNvSpPr>
            <a:spLocks noGrp="1"/>
          </p:cNvSpPr>
          <p:nvPr>
            <p:ph type="body" idx="10" hasCustomPrompt="1"/>
          </p:nvPr>
        </p:nvSpPr>
        <p:spPr>
          <a:xfrm>
            <a:off x="571500" y="1451707"/>
            <a:ext cx="11010900" cy="301256"/>
          </a:xfrm>
          <a:prstGeom prst="rect">
            <a:avLst/>
          </a:prstGeom>
        </p:spPr>
        <p:txBody>
          <a:bodyPr lIns="0" tIns="0" rIns="0" bIns="0" anchor="t"/>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sub-title style</a:t>
            </a:r>
          </a:p>
        </p:txBody>
      </p:sp>
      <p:sp>
        <p:nvSpPr>
          <p:cNvPr id="8" name="Text Placeholder 2">
            <a:extLst>
              <a:ext uri="{FF2B5EF4-FFF2-40B4-BE49-F238E27FC236}">
                <a16:creationId xmlns:a16="http://schemas.microsoft.com/office/drawing/2014/main" id="{7B5E8462-02A7-1345-9DEC-CC66B3067D86}"/>
              </a:ext>
            </a:extLst>
          </p:cNvPr>
          <p:cNvSpPr>
            <a:spLocks noGrp="1"/>
          </p:cNvSpPr>
          <p:nvPr>
            <p:ph idx="11" hasCustomPrompt="1"/>
          </p:nvPr>
        </p:nvSpPr>
        <p:spPr>
          <a:xfrm>
            <a:off x="571500" y="2116183"/>
            <a:ext cx="11010900" cy="4060779"/>
          </a:xfrm>
          <a:prstGeom prst="rect">
            <a:avLst/>
          </a:prstGeom>
        </p:spPr>
        <p:txBody>
          <a:bodyPr vert="horz" lIns="0" tIns="0" rIns="0" bIns="0" rtlCol="0">
            <a:normAutofit/>
          </a:bodyPr>
          <a:lstStyle>
            <a:lvl1pPr marL="0" indent="0">
              <a:buNone/>
              <a:defRPr sz="2400"/>
            </a:lvl1pPr>
            <a:lvl2pPr marL="685800" indent="-228600">
              <a:buFont typeface="Monaco" pitchFamily="2" charset="77"/>
              <a:buChar char="⎼"/>
              <a:defRPr sz="2000"/>
            </a:lvl2pPr>
          </a:lstStyle>
          <a:p>
            <a:pPr lvl="0"/>
            <a:r>
              <a:rPr lang="en-US" dirty="0"/>
              <a:t>Edit Master text styles</a:t>
            </a:r>
          </a:p>
          <a:p>
            <a:pPr lvl="1"/>
            <a:r>
              <a:rPr lang="en-US" dirty="0"/>
              <a:t>Second level</a:t>
            </a:r>
          </a:p>
        </p:txBody>
      </p:sp>
      <p:sp>
        <p:nvSpPr>
          <p:cNvPr id="15" name="Title 1">
            <a:extLst>
              <a:ext uri="{FF2B5EF4-FFF2-40B4-BE49-F238E27FC236}">
                <a16:creationId xmlns:a16="http://schemas.microsoft.com/office/drawing/2014/main" id="{E30CA5FC-B696-2146-A04D-B4B866E6D5F8}"/>
              </a:ext>
            </a:extLst>
          </p:cNvPr>
          <p:cNvSpPr>
            <a:spLocks noGrp="1"/>
          </p:cNvSpPr>
          <p:nvPr>
            <p:ph type="title"/>
          </p:nvPr>
        </p:nvSpPr>
        <p:spPr>
          <a:xfrm>
            <a:off x="571500" y="550475"/>
            <a:ext cx="11010900" cy="835922"/>
          </a:xfrm>
          <a:prstGeom prst="rect">
            <a:avLst/>
          </a:prstGeom>
        </p:spPr>
        <p:txBody>
          <a:bodyPr lIns="0" tIns="0" rIns="0" bIns="0" anchor="ctr"/>
          <a:lstStyle>
            <a:lvl1pPr>
              <a:defRPr sz="3800" spc="100" baseline="0"/>
            </a:lvl1pPr>
          </a:lstStyle>
          <a:p>
            <a:r>
              <a:rPr lang="en-US" dirty="0"/>
              <a:t>Click to edit Master title style</a:t>
            </a:r>
          </a:p>
        </p:txBody>
      </p:sp>
      <p:cxnSp>
        <p:nvCxnSpPr>
          <p:cNvPr id="16" name="Straight Connector 15">
            <a:extLst>
              <a:ext uri="{FF2B5EF4-FFF2-40B4-BE49-F238E27FC236}">
                <a16:creationId xmlns:a16="http://schemas.microsoft.com/office/drawing/2014/main" id="{6653E720-9DEA-114A-B92C-8D956F6EA511}"/>
              </a:ext>
            </a:extLst>
          </p:cNvPr>
          <p:cNvCxnSpPr>
            <a:cxnSpLocks/>
          </p:cNvCxnSpPr>
          <p:nvPr userDrawn="1"/>
        </p:nvCxnSpPr>
        <p:spPr>
          <a:xfrm>
            <a:off x="571500" y="1386398"/>
            <a:ext cx="11010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557415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E30CA5FC-B696-2146-A04D-B4B866E6D5F8}"/>
              </a:ext>
            </a:extLst>
          </p:cNvPr>
          <p:cNvSpPr>
            <a:spLocks noGrp="1"/>
          </p:cNvSpPr>
          <p:nvPr>
            <p:ph type="title"/>
          </p:nvPr>
        </p:nvSpPr>
        <p:spPr>
          <a:xfrm>
            <a:off x="571500" y="550475"/>
            <a:ext cx="11010900" cy="835922"/>
          </a:xfrm>
          <a:prstGeom prst="rect">
            <a:avLst/>
          </a:prstGeom>
        </p:spPr>
        <p:txBody>
          <a:bodyPr lIns="0" tIns="0" rIns="0" bIns="0" anchor="ctr"/>
          <a:lstStyle>
            <a:lvl1pPr>
              <a:defRPr sz="3800" spc="100" baseline="0"/>
            </a:lvl1pPr>
          </a:lstStyle>
          <a:p>
            <a:r>
              <a:rPr lang="en-US" dirty="0"/>
              <a:t>Click to edit Master title style</a:t>
            </a:r>
          </a:p>
        </p:txBody>
      </p:sp>
      <p:sp>
        <p:nvSpPr>
          <p:cNvPr id="3" name="Text Placeholder 2"/>
          <p:cNvSpPr>
            <a:spLocks noGrp="1"/>
          </p:cNvSpPr>
          <p:nvPr>
            <p:ph type="body" idx="1"/>
          </p:nvPr>
        </p:nvSpPr>
        <p:spPr>
          <a:xfrm>
            <a:off x="571500" y="1639772"/>
            <a:ext cx="5426075" cy="301256"/>
          </a:xfrm>
          <a:prstGeom prst="rect">
            <a:avLst/>
          </a:prstGeom>
        </p:spPr>
        <p:txBody>
          <a:bodyPr lIns="0" tIns="0" rIns="0" bIns="0" anchor="t"/>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571500" y="2129013"/>
            <a:ext cx="5426075" cy="4062781"/>
          </a:xfrm>
          <a:prstGeom prst="rect">
            <a:avLst/>
          </a:prstGeom>
        </p:spPr>
        <p:txBody>
          <a:bodyPr lIns="0" tIns="0" rIns="0" bIns="0"/>
          <a:lstStyle>
            <a:lvl1pPr marL="233363" indent="-233363">
              <a:tabLst/>
              <a:defRPr sz="2400"/>
            </a:lvl1pPr>
            <a:lvl2pPr marL="685800" indent="-285750">
              <a:buFont typeface="Monaco" pitchFamily="2" charset="77"/>
              <a:buChar char="⎼"/>
              <a:tabLst/>
              <a:defRPr sz="2000"/>
            </a:lvl2pPr>
            <a:lvl3pPr>
              <a:defRPr sz="1600"/>
            </a:lvl3pPr>
            <a:lvl4pPr>
              <a:defRPr sz="1600"/>
            </a:lvl4pPr>
            <a:lvl5pPr>
              <a:defRPr sz="1600"/>
            </a:lvl5pPr>
          </a:lstStyle>
          <a:p>
            <a:pPr lvl="0"/>
            <a:r>
              <a:rPr lang="en-US" dirty="0"/>
              <a:t>Edit Master text styles</a:t>
            </a:r>
          </a:p>
          <a:p>
            <a:pPr lvl="1"/>
            <a:r>
              <a:rPr lang="en-US" dirty="0"/>
              <a:t>Second level</a:t>
            </a:r>
          </a:p>
        </p:txBody>
      </p:sp>
      <p:sp>
        <p:nvSpPr>
          <p:cNvPr id="5" name="Text Placeholder 4"/>
          <p:cNvSpPr>
            <a:spLocks noGrp="1"/>
          </p:cNvSpPr>
          <p:nvPr>
            <p:ph type="body" sz="quarter" idx="3" hasCustomPrompt="1"/>
          </p:nvPr>
        </p:nvSpPr>
        <p:spPr>
          <a:xfrm>
            <a:off x="6172200" y="1639772"/>
            <a:ext cx="5410200" cy="301256"/>
          </a:xfrm>
          <a:prstGeom prst="rect">
            <a:avLst/>
          </a:prstGeom>
        </p:spPr>
        <p:txBody>
          <a:bodyPr lIns="0" tIns="0" rIns="0" bIns="0" anchor="t"/>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0" name="Content Placeholder 3">
            <a:extLst>
              <a:ext uri="{FF2B5EF4-FFF2-40B4-BE49-F238E27FC236}">
                <a16:creationId xmlns:a16="http://schemas.microsoft.com/office/drawing/2014/main" id="{FF4ADF2C-15A5-0D46-A269-FEE669950A78}"/>
              </a:ext>
            </a:extLst>
          </p:cNvPr>
          <p:cNvSpPr>
            <a:spLocks noGrp="1"/>
          </p:cNvSpPr>
          <p:nvPr>
            <p:ph sz="half" idx="13"/>
          </p:nvPr>
        </p:nvSpPr>
        <p:spPr>
          <a:xfrm>
            <a:off x="6172200" y="2129014"/>
            <a:ext cx="5426075" cy="4062780"/>
          </a:xfrm>
          <a:prstGeom prst="rect">
            <a:avLst/>
          </a:prstGeom>
        </p:spPr>
        <p:txBody>
          <a:bodyPr lIns="0" tIns="0" rIns="0" bIns="0"/>
          <a:lstStyle>
            <a:lvl1pPr marL="233363" indent="-233363">
              <a:tabLst/>
              <a:defRPr sz="2400"/>
            </a:lvl1pPr>
            <a:lvl2pPr marL="685800" indent="-285750">
              <a:buFont typeface="Monaco" pitchFamily="2" charset="77"/>
              <a:buChar char="⎼"/>
              <a:tabLst/>
              <a:defRPr sz="2000"/>
            </a:lvl2pPr>
            <a:lvl3pPr>
              <a:defRPr sz="1600"/>
            </a:lvl3pPr>
            <a:lvl4pPr>
              <a:defRPr sz="1600"/>
            </a:lvl4pPr>
            <a:lvl5pPr>
              <a:defRPr sz="1600"/>
            </a:lvl5pPr>
          </a:lstStyle>
          <a:p>
            <a:pPr lvl="0"/>
            <a:r>
              <a:rPr lang="en-US" dirty="0"/>
              <a:t>Edit Master text styles</a:t>
            </a:r>
          </a:p>
          <a:p>
            <a:pPr lvl="1"/>
            <a:r>
              <a:rPr lang="en-US" dirty="0"/>
              <a:t>Second level</a:t>
            </a:r>
          </a:p>
        </p:txBody>
      </p:sp>
      <p:cxnSp>
        <p:nvCxnSpPr>
          <p:cNvPr id="21" name="Straight Connector 20">
            <a:extLst>
              <a:ext uri="{FF2B5EF4-FFF2-40B4-BE49-F238E27FC236}">
                <a16:creationId xmlns:a16="http://schemas.microsoft.com/office/drawing/2014/main" id="{6653E720-9DEA-114A-B92C-8D956F6EA511}"/>
              </a:ext>
            </a:extLst>
          </p:cNvPr>
          <p:cNvCxnSpPr>
            <a:cxnSpLocks/>
          </p:cNvCxnSpPr>
          <p:nvPr userDrawn="1"/>
        </p:nvCxnSpPr>
        <p:spPr>
          <a:xfrm>
            <a:off x="571500" y="1386398"/>
            <a:ext cx="11010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054862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30CA5FC-B696-2146-A04D-B4B866E6D5F8}"/>
              </a:ext>
            </a:extLst>
          </p:cNvPr>
          <p:cNvSpPr>
            <a:spLocks noGrp="1"/>
          </p:cNvSpPr>
          <p:nvPr>
            <p:ph type="title"/>
          </p:nvPr>
        </p:nvSpPr>
        <p:spPr>
          <a:xfrm>
            <a:off x="571500" y="550475"/>
            <a:ext cx="11010900" cy="835922"/>
          </a:xfrm>
          <a:prstGeom prst="rect">
            <a:avLst/>
          </a:prstGeom>
        </p:spPr>
        <p:txBody>
          <a:bodyPr lIns="0" tIns="0" rIns="0" bIns="0" anchor="ctr"/>
          <a:lstStyle>
            <a:lvl1pPr>
              <a:defRPr sz="3800" spc="100" baseline="0"/>
            </a:lvl1pPr>
          </a:lstStyle>
          <a:p>
            <a:r>
              <a:rPr lang="en-US" dirty="0"/>
              <a:t>Click to edit Master title style</a:t>
            </a:r>
          </a:p>
        </p:txBody>
      </p:sp>
      <p:cxnSp>
        <p:nvCxnSpPr>
          <p:cNvPr id="12" name="Straight Connector 11">
            <a:extLst>
              <a:ext uri="{FF2B5EF4-FFF2-40B4-BE49-F238E27FC236}">
                <a16:creationId xmlns:a16="http://schemas.microsoft.com/office/drawing/2014/main" id="{6653E720-9DEA-114A-B92C-8D956F6EA511}"/>
              </a:ext>
            </a:extLst>
          </p:cNvPr>
          <p:cNvCxnSpPr>
            <a:cxnSpLocks/>
          </p:cNvCxnSpPr>
          <p:nvPr userDrawn="1"/>
        </p:nvCxnSpPr>
        <p:spPr>
          <a:xfrm>
            <a:off x="571500" y="1386398"/>
            <a:ext cx="11010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360009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47918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tIns="0" bIns="0"/>
          <a:lstStyle/>
          <a:p>
            <a:r>
              <a:rPr lang="en-US"/>
              <a:t>Click to edit Master title style</a:t>
            </a:r>
          </a:p>
        </p:txBody>
      </p:sp>
      <p:sp>
        <p:nvSpPr>
          <p:cNvPr id="3" name="Content Placeholder 2"/>
          <p:cNvSpPr>
            <a:spLocks noGrp="1"/>
          </p:cNvSpPr>
          <p:nvPr>
            <p:ph idx="1"/>
          </p:nvPr>
        </p:nvSpPr>
        <p:spPr>
          <a:xfrm>
            <a:off x="1275556" y="1598706"/>
            <a:ext cx="10141901" cy="4973232"/>
          </a:xfrm>
        </p:spPr>
        <p:txBody>
          <a:bodyPr/>
          <a:lstStyle>
            <a:lvl1pPr>
              <a:lnSpc>
                <a:spcPct val="90000"/>
              </a:lnSpc>
              <a:defRPr/>
            </a:lvl1pPr>
            <a:lvl2pPr>
              <a:lnSpc>
                <a:spcPct val="90000"/>
              </a:lnSpc>
              <a:defRPr sz="2000">
                <a:latin typeface="Arial"/>
                <a:cs typeface="Arial"/>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13808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457199" y="452487"/>
            <a:ext cx="11271379" cy="1027521"/>
          </a:xfrm>
          <a:prstGeom prst="rect">
            <a:avLst/>
          </a:prstGeom>
        </p:spPr>
        <p:txBody>
          <a:bodyPr/>
          <a:lstStyle>
            <a:lvl1pPr>
              <a:defRPr sz="2800"/>
            </a:lvl1pPr>
          </a:lstStyle>
          <a:p>
            <a:r>
              <a:rPr lang="en-US" dirty="0"/>
              <a:t>Click to edit Master title style</a:t>
            </a:r>
          </a:p>
        </p:txBody>
      </p:sp>
      <p:sp>
        <p:nvSpPr>
          <p:cNvPr id="4" name="Text Placeholder 5">
            <a:extLst>
              <a:ext uri="{FF2B5EF4-FFF2-40B4-BE49-F238E27FC236}">
                <a16:creationId xmlns:a16="http://schemas.microsoft.com/office/drawing/2014/main" id="{AA7DF43C-EEAC-8B48-9F09-B28110E00C86}"/>
              </a:ext>
            </a:extLst>
          </p:cNvPr>
          <p:cNvSpPr>
            <a:spLocks noGrp="1"/>
          </p:cNvSpPr>
          <p:nvPr>
            <p:ph type="body" sz="quarter" idx="10"/>
          </p:nvPr>
        </p:nvSpPr>
        <p:spPr>
          <a:xfrm>
            <a:off x="457199" y="6072577"/>
            <a:ext cx="7011635" cy="693983"/>
          </a:xfrm>
        </p:spPr>
        <p:txBody>
          <a:bodyPr anchor="b"/>
          <a:lstStyle>
            <a:lvl1pPr marL="0">
              <a:spcBef>
                <a:spcPts val="0"/>
              </a:spcBef>
              <a:spcAft>
                <a:spcPts val="0"/>
              </a:spcAft>
              <a:buNone/>
              <a:defRPr sz="1000"/>
            </a:lvl1pPr>
            <a:lvl2pPr>
              <a:buNone/>
              <a:defRPr sz="1000"/>
            </a:lvl2pPr>
            <a:lvl3pPr>
              <a:buNone/>
              <a:defRPr sz="1000"/>
            </a:lvl3pPr>
            <a:lvl4pPr>
              <a:buNone/>
              <a:defRPr sz="1000"/>
            </a:lvl4pPr>
            <a:lvl5pPr>
              <a:buNone/>
              <a:defRPr sz="1000"/>
            </a:lvl5pPr>
          </a:lstStyle>
          <a:p>
            <a:pPr lvl="0"/>
            <a:r>
              <a:rPr lang="en-US" dirty="0"/>
              <a:t>Click to edit Master text styles</a:t>
            </a:r>
          </a:p>
        </p:txBody>
      </p:sp>
      <p:sp>
        <p:nvSpPr>
          <p:cNvPr id="5" name="Slide Number Placeholder 3">
            <a:extLst>
              <a:ext uri="{FF2B5EF4-FFF2-40B4-BE49-F238E27FC236}">
                <a16:creationId xmlns:a16="http://schemas.microsoft.com/office/drawing/2014/main" id="{23EA7C18-7122-E14B-96FF-806FACDA8677}"/>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accent6"/>
                </a:solidFill>
              </a:defRPr>
            </a:lvl1pPr>
          </a:lstStyle>
          <a:p>
            <a:fld id="{89699DCE-0938-FA42-88C1-4B89CF8D84DF}" type="slidenum">
              <a:rPr lang="en-US" smtClean="0"/>
              <a:pPr/>
              <a:t>‹#›</a:t>
            </a:fld>
            <a:endParaRPr lang="en-US" dirty="0"/>
          </a:p>
        </p:txBody>
      </p:sp>
    </p:spTree>
    <p:extLst>
      <p:ext uri="{BB962C8B-B14F-4D97-AF65-F5344CB8AC3E}">
        <p14:creationId xmlns:p14="http://schemas.microsoft.com/office/powerpoint/2010/main" val="135431535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557874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04841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5586154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4144051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62526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0574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98648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67439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728047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983475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1771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53766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2489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051523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2446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82894279"/>
      </p:ext>
    </p:extLst>
  </p:cSld>
  <p:clrMapOvr>
    <a:masterClrMapping/>
  </p:clrMapOvr>
  <p:transition spd="slow" advClick="0"/>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941458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098508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8220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lvl1pPr>
              <a:defRPr>
                <a:solidFill>
                  <a:srgbClr val="000090"/>
                </a:solidFill>
              </a:defRPr>
            </a:lvl1pPr>
          </a:lstStyle>
          <a:p>
            <a:fld id="{C4BB1E43-7F36-4373-9BBD-5ABBB5DDA586}" type="slidenum">
              <a:rPr lang="en-US" smtClean="0"/>
              <a:pPr/>
              <a:t>‹#›</a:t>
            </a:fld>
            <a:endParaRPr lang="en-US" dirty="0"/>
          </a:p>
        </p:txBody>
      </p:sp>
      <p:sp>
        <p:nvSpPr>
          <p:cNvPr id="6" name="Content Placeholder 8">
            <a:extLst>
              <a:ext uri="{FF2B5EF4-FFF2-40B4-BE49-F238E27FC236}">
                <a16:creationId xmlns:a16="http://schemas.microsoft.com/office/drawing/2014/main" id="{5A78DCB1-9AA3-47F7-A1AC-54B002CF8867}"/>
              </a:ext>
            </a:extLst>
          </p:cNvPr>
          <p:cNvSpPr>
            <a:spLocks noGrp="1"/>
          </p:cNvSpPr>
          <p:nvPr>
            <p:ph sz="quarter" idx="13" hasCustomPrompt="1"/>
          </p:nvPr>
        </p:nvSpPr>
        <p:spPr>
          <a:xfrm>
            <a:off x="-1" y="6599557"/>
            <a:ext cx="4341181" cy="258443"/>
          </a:xfrm>
        </p:spPr>
        <p:txBody>
          <a:bodyPr>
            <a:noAutofit/>
          </a:bodyPr>
          <a:lstStyle>
            <a:lvl1pPr marL="0" indent="0">
              <a:buNone/>
              <a:defRPr sz="1000">
                <a:solidFill>
                  <a:schemeClr val="tx1">
                    <a:lumMod val="50000"/>
                    <a:lumOff val="50000"/>
                  </a:schemeClr>
                </a:solidFill>
              </a:defRPr>
            </a:lvl1pPr>
            <a:lvl2pPr marL="457200" indent="0">
              <a:buNone/>
              <a:defRPr sz="1000">
                <a:solidFill>
                  <a:schemeClr val="tx1">
                    <a:lumMod val="50000"/>
                    <a:lumOff val="50000"/>
                  </a:schemeClr>
                </a:solidFill>
              </a:defRPr>
            </a:lvl2pPr>
          </a:lstStyle>
          <a:p>
            <a:pPr lvl="0"/>
            <a:r>
              <a:rPr lang="en-US" dirty="0"/>
              <a:t>References</a:t>
            </a:r>
          </a:p>
        </p:txBody>
      </p:sp>
    </p:spTree>
    <p:extLst>
      <p:ext uri="{BB962C8B-B14F-4D97-AF65-F5344CB8AC3E}">
        <p14:creationId xmlns:p14="http://schemas.microsoft.com/office/powerpoint/2010/main" val="1036565440"/>
      </p:ext>
    </p:extLst>
  </p:cSld>
  <p:clrMapOvr>
    <a:masterClrMapping/>
  </p:clrMapOvr>
  <p:hf sldNum="0" hdr="0" dt="0"/>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Vevox bas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p>
            <a:r>
              <a:rPr lang="en-US"/>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6/17/26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Tree>
    <p:extLst>
      <p:ext uri="{BB962C8B-B14F-4D97-AF65-F5344CB8AC3E}">
        <p14:creationId xmlns:p14="http://schemas.microsoft.com/office/powerpoint/2010/main" val="194855620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592773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21967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603660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2410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1682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1379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39902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128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612652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46849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3343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11068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96946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0339417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273386357"/>
      </p:ext>
    </p:extLst>
  </p:cSld>
  <p:clrMapOvr>
    <a:masterClrMapping/>
  </p:clrMapOvr>
  <p:transition spd="slow"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230437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892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812760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415229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9758371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761419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68829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53460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5955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8552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7726254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3495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1068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179690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824604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5180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96210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4206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118404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2622054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172918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359766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3458111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18563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6/17/26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93721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457534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242740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004349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5796978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9752541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5927615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6423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856414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5360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4799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204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76118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60872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95454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5613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812871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540651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6/17/26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039354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24453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203527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028245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453858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18102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19882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5020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1680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018228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4964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098632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6833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15162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349267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207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2644523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18788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1864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21651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5233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x" preserve="1">
  <p:cSld name="1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1101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bl" preserve="1">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150568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chart">
  <p:cSld name="1_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987820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1_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26695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1_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54413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98622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6/17/26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783088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884069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067327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5723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3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667244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768770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5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36890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801269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295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Title Slide">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cxnSp>
        <p:nvCxnSpPr>
          <p:cNvPr id="11" name="Straight Connector 10"/>
          <p:cNvCxnSpPr/>
          <p:nvPr/>
        </p:nvCxnSpPr>
        <p:spPr bwMode="gray">
          <a:xfrm>
            <a:off x="0" y="6492240"/>
            <a:ext cx="12192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1733" b="1">
                <a:solidFill>
                  <a:schemeClr val="tx1"/>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p>
        </p:txBody>
      </p: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1930484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Title Slide with Image">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cxnSp>
        <p:nvCxnSpPr>
          <p:cNvPr id="11" name="Straight Connector 10"/>
          <p:cNvCxnSpPr/>
          <p:nvPr/>
        </p:nvCxnSpPr>
        <p:spPr bwMode="gray">
          <a:xfrm>
            <a:off x="0" y="6492240"/>
            <a:ext cx="12192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1733" b="1">
                <a:solidFill>
                  <a:schemeClr val="tx1"/>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p>
        </p:txBody>
      </p: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 xmlns:a14="http://schemas.microsoft.com/office/drawing/2010/main">
                <a:solidFill>
                  <a:srgbClr val="FFFFFF"/>
                </a:solidFill>
              </a14:hiddenFill>
            </a:ext>
          </a:extLst>
        </p:spPr>
      </p:pic>
      <p:sp>
        <p:nvSpPr>
          <p:cNvPr id="5" name="Picture Placeholder 4"/>
          <p:cNvSpPr>
            <a:spLocks noGrp="1"/>
          </p:cNvSpPr>
          <p:nvPr>
            <p:ph type="pic" sz="quarter" idx="11" hasCustomPrompt="1"/>
          </p:nvPr>
        </p:nvSpPr>
        <p:spPr>
          <a:xfrm>
            <a:off x="0" y="0"/>
            <a:ext cx="12192000" cy="3761317"/>
          </a:xfrm>
        </p:spPr>
        <p:txBody>
          <a:bodyPr/>
          <a:lstStyle/>
          <a:p>
            <a:r>
              <a:rPr lang="en-US"/>
              <a:t>Click icon to place image</a:t>
            </a:r>
          </a:p>
        </p:txBody>
      </p:sp>
    </p:spTree>
    <p:extLst>
      <p:ext uri="{BB962C8B-B14F-4D97-AF65-F5344CB8AC3E}">
        <p14:creationId xmlns:p14="http://schemas.microsoft.com/office/powerpoint/2010/main" val="34609174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548643" y="975360"/>
            <a:ext cx="11094271" cy="853440"/>
          </a:xfrm>
        </p:spPr>
        <p:txBody>
          <a:bodyPr anchor="b" anchorCtr="0"/>
          <a:lstStyle>
            <a:lvl1pPr>
              <a:defRPr sz="2600"/>
            </a:lvl1pPr>
          </a:lstStyle>
          <a:p>
            <a:r>
              <a:rPr lang="en-US"/>
              <a:t>Click to edit Master title style</a:t>
            </a:r>
          </a:p>
        </p:txBody>
      </p:sp>
      <p:sp>
        <p:nvSpPr>
          <p:cNvPr id="3" name="Footer Placeholder 2"/>
          <p:cNvSpPr>
            <a:spLocks noGrp="1"/>
          </p:cNvSpPr>
          <p:nvPr>
            <p:ph type="ftr" sz="quarter" idx="10"/>
          </p:nvPr>
        </p:nvSpPr>
        <p:spPr bwMode="gray"/>
        <p:txBody>
          <a:bodyPr/>
          <a:lstStyle/>
          <a:p>
            <a:endParaRPr lang="en-US"/>
          </a:p>
        </p:txBody>
      </p:sp>
      <p:sp>
        <p:nvSpPr>
          <p:cNvPr id="4" name="Slide Number Placeholder 3"/>
          <p:cNvSpPr>
            <a:spLocks noGrp="1"/>
          </p:cNvSpPr>
          <p:nvPr>
            <p:ph type="sldNum" sz="quarter" idx="11"/>
          </p:nvPr>
        </p:nvSpPr>
        <p:spPr bwMode="gray"/>
        <p:txBody>
          <a:bodyPr/>
          <a:lstStyle/>
          <a:p>
            <a:fld id="{25E50375-54B9-4391-8450-768398012C2B}" type="slidenum">
              <a:rPr lang="en-US" smtClean="0"/>
              <a:t>‹#›</a:t>
            </a:fld>
            <a:endParaRPr lang="en-US"/>
          </a:p>
        </p:txBody>
      </p:sp>
      <p:sp>
        <p:nvSpPr>
          <p:cNvPr id="6" name="Text Placeholder 5"/>
          <p:cNvSpPr>
            <a:spLocks noGrp="1"/>
          </p:cNvSpPr>
          <p:nvPr>
            <p:ph type="body" sz="quarter" idx="12"/>
          </p:nvPr>
        </p:nvSpPr>
        <p:spPr>
          <a:xfrm>
            <a:off x="548639"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Click to edit Master text styles</a:t>
            </a:r>
          </a:p>
          <a:p>
            <a:pPr lvl="1"/>
            <a:r>
              <a:rPr lang="en-US"/>
              <a:t>Second level</a:t>
            </a:r>
          </a:p>
        </p:txBody>
      </p:sp>
      <p:sp>
        <p:nvSpPr>
          <p:cNvPr id="9" name="Text Placeholder 8"/>
          <p:cNvSpPr>
            <a:spLocks noGrp="1"/>
          </p:cNvSpPr>
          <p:nvPr>
            <p:ph type="body" sz="quarter" idx="13"/>
          </p:nvPr>
        </p:nvSpPr>
        <p:spPr>
          <a:xfrm>
            <a:off x="4363536"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Click to edit Master text styles</a:t>
            </a:r>
          </a:p>
          <a:p>
            <a:pPr lvl="1"/>
            <a:r>
              <a:rPr lang="en-US"/>
              <a:t>Second level</a:t>
            </a:r>
          </a:p>
        </p:txBody>
      </p:sp>
      <p:sp>
        <p:nvSpPr>
          <p:cNvPr id="11" name="Text Placeholder 10"/>
          <p:cNvSpPr>
            <a:spLocks noGrp="1"/>
          </p:cNvSpPr>
          <p:nvPr>
            <p:ph type="body" sz="quarter" idx="14"/>
          </p:nvPr>
        </p:nvSpPr>
        <p:spPr>
          <a:xfrm>
            <a:off x="8178433"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baseline="0">
                <a:solidFill>
                  <a:srgbClr val="63666A"/>
                </a:solidFill>
              </a:defRPr>
            </a:lvl2pPr>
            <a:lvl5pPr marL="1828709"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067350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3" name="Content Placeholder 2"/>
          <p:cNvSpPr>
            <a:spLocks noGrp="1"/>
          </p:cNvSpPr>
          <p:nvPr>
            <p:ph sz="quarter" idx="13"/>
          </p:nvPr>
        </p:nvSpPr>
        <p:spPr>
          <a:xfrm>
            <a:off x="548640" y="1950720"/>
            <a:ext cx="11094720" cy="4511040"/>
          </a:xfrm>
        </p:spPr>
        <p:txBody>
          <a:bodyPr/>
          <a:lstStyle>
            <a:lvl2pPr>
              <a:defRPr sz="2400"/>
            </a:lvl2pPr>
            <a:lvl3pPr>
              <a:defRPr sz="2133"/>
            </a:lvl3pPr>
            <a:lvl4pPr>
              <a:defRPr sz="1867" baseline="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877368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8640" y="750933"/>
            <a:ext cx="11094720" cy="853440"/>
          </a:xfrm>
        </p:spPr>
        <p:txBody>
          <a:bodyPr/>
          <a:lstStyle/>
          <a:p>
            <a:r>
              <a:rPr lang="en-US"/>
              <a:t>Click to edit Master title style</a:t>
            </a:r>
          </a:p>
        </p:txBody>
      </p:sp>
      <p:sp>
        <p:nvSpPr>
          <p:cNvPr id="9" name="Slide Number Placeholder 8"/>
          <p:cNvSpPr>
            <a:spLocks noGrp="1"/>
          </p:cNvSpPr>
          <p:nvPr>
            <p:ph type="sldNum" sz="quarter" idx="10"/>
          </p:nvPr>
        </p:nvSpPr>
        <p:spPr/>
        <p:txBody>
          <a:bodyPr/>
          <a:lstStyle/>
          <a:p>
            <a:fld id="{25E50375-54B9-4391-8450-768398012C2B}" type="slidenum">
              <a:rPr lang="en-US" smtClean="0"/>
              <a:t>‹#›</a:t>
            </a:fld>
            <a:endParaRPr lang="en-US"/>
          </a:p>
        </p:txBody>
      </p:sp>
      <p:sp>
        <p:nvSpPr>
          <p:cNvPr id="10" name="Footer Placeholder 9"/>
          <p:cNvSpPr>
            <a:spLocks noGrp="1"/>
          </p:cNvSpPr>
          <p:nvPr>
            <p:ph type="ftr" sz="quarter" idx="11"/>
          </p:nvPr>
        </p:nvSpPr>
        <p:spPr/>
        <p:txBody>
          <a:bodyPr/>
          <a:lstStyle/>
          <a:p>
            <a:endParaRPr lang="en-US"/>
          </a:p>
        </p:txBody>
      </p:sp>
      <p:sp>
        <p:nvSpPr>
          <p:cNvPr id="6" name="Content Placeholder 5"/>
          <p:cNvSpPr>
            <a:spLocks noGrp="1"/>
          </p:cNvSpPr>
          <p:nvPr>
            <p:ph sz="quarter" idx="12"/>
          </p:nvPr>
        </p:nvSpPr>
        <p:spPr>
          <a:xfrm>
            <a:off x="548640" y="1950720"/>
            <a:ext cx="5242560" cy="4511040"/>
          </a:xfrm>
        </p:spPr>
        <p:txBody>
          <a:bodyPr rIns="137160"/>
          <a:lstStyle>
            <a:lvl1pPr>
              <a:spcBef>
                <a:spcPts val="1600"/>
              </a:spcBef>
              <a:defRPr sz="2400"/>
            </a:lvl1pPr>
            <a:lvl2pPr>
              <a:defRPr sz="2400"/>
            </a:lvl2pPr>
            <a:lvl3pPr>
              <a:defRPr sz="2133"/>
            </a:lvl3pPr>
            <a:lvl4pPr>
              <a:defRPr sz="1867"/>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7"/>
          <p:cNvSpPr>
            <a:spLocks noGrp="1"/>
          </p:cNvSpPr>
          <p:nvPr>
            <p:ph sz="quarter" idx="13"/>
          </p:nvPr>
        </p:nvSpPr>
        <p:spPr>
          <a:xfrm>
            <a:off x="6400800" y="1950720"/>
            <a:ext cx="5242560" cy="4511040"/>
          </a:xfrm>
        </p:spPr>
        <p:txBody>
          <a:bodyPr rIns="137160"/>
          <a:lstStyle>
            <a:lvl1pPr>
              <a:spcBef>
                <a:spcPts val="1600"/>
              </a:spcBef>
              <a:defRPr sz="2400"/>
            </a:lvl1pPr>
            <a:lvl2pPr>
              <a:defRPr sz="2400"/>
            </a:lvl2pPr>
            <a:lvl3pPr>
              <a:defRPr sz="2133"/>
            </a:lvl3pPr>
            <a:lvl4pPr>
              <a:defRPr sz="1867"/>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88688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9910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12" name="Title 11"/>
          <p:cNvSpPr>
            <a:spLocks noGrp="1"/>
          </p:cNvSpPr>
          <p:nvPr>
            <p:ph type="title"/>
          </p:nvPr>
        </p:nvSpPr>
        <p:spPr>
          <a:xfrm>
            <a:off x="548640" y="750933"/>
            <a:ext cx="11094720" cy="853440"/>
          </a:xfrm>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3" name="Content Placeholder 2"/>
          <p:cNvSpPr>
            <a:spLocks noGrp="1"/>
          </p:cNvSpPr>
          <p:nvPr>
            <p:ph sz="quarter" idx="15"/>
          </p:nvPr>
        </p:nvSpPr>
        <p:spPr>
          <a:xfrm>
            <a:off x="54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4"/>
          <p:cNvSpPr>
            <a:spLocks noGrp="1"/>
          </p:cNvSpPr>
          <p:nvPr>
            <p:ph sz="quarter" idx="16"/>
          </p:nvPr>
        </p:nvSpPr>
        <p:spPr>
          <a:xfrm>
            <a:off x="435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8"/>
          <p:cNvSpPr>
            <a:spLocks noGrp="1"/>
          </p:cNvSpPr>
          <p:nvPr>
            <p:ph sz="quarter" idx="17"/>
          </p:nvPr>
        </p:nvSpPr>
        <p:spPr>
          <a:xfrm>
            <a:off x="816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943445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0"/>
          </p:nvPr>
        </p:nvSpPr>
        <p:spPr/>
        <p:txBody>
          <a:bodyPr/>
          <a:lstStyle/>
          <a:p>
            <a:fld id="{25E50375-54B9-4391-8450-768398012C2B}" type="slidenum">
              <a:rPr lang="en-US" smtClean="0"/>
              <a:t>‹#›</a:t>
            </a:fld>
            <a:endParaRPr lang="en-US"/>
          </a:p>
        </p:txBody>
      </p:sp>
      <p:sp>
        <p:nvSpPr>
          <p:cNvPr id="7" name="Footer Placeholder 6"/>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605790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25E50375-54B9-4391-8450-768398012C2B}" type="slidenum">
              <a:rPr lang="en-US" smtClean="0"/>
              <a:t>‹#›</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505810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ingle Bio">
    <p:spTree>
      <p:nvGrpSpPr>
        <p:cNvPr id="1" name=""/>
        <p:cNvGrpSpPr/>
        <p:nvPr/>
      </p:nvGrpSpPr>
      <p:grpSpPr>
        <a:xfrm>
          <a:off x="0" y="0"/>
          <a:ext cx="0" cy="0"/>
          <a:chOff x="0" y="0"/>
          <a:chExt cx="0" cy="0"/>
        </a:xfrm>
      </p:grpSpPr>
      <p:sp>
        <p:nvSpPr>
          <p:cNvPr id="13" name="Slide Number Placeholder 12"/>
          <p:cNvSpPr>
            <a:spLocks noGrp="1"/>
          </p:cNvSpPr>
          <p:nvPr>
            <p:ph type="sldNum" sz="quarter" idx="11"/>
          </p:nvPr>
        </p:nvSpPr>
        <p:spPr>
          <a:xfrm>
            <a:off x="11248253" y="307153"/>
            <a:ext cx="395111" cy="215444"/>
          </a:xfrm>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23" name="Picture Placeholder 22"/>
          <p:cNvSpPr>
            <a:spLocks noGrp="1"/>
          </p:cNvSpPr>
          <p:nvPr>
            <p:ph type="pic" sz="quarter" idx="15"/>
          </p:nvPr>
        </p:nvSpPr>
        <p:spPr>
          <a:xfrm>
            <a:off x="548640" y="1950720"/>
            <a:ext cx="2999232" cy="4511040"/>
          </a:xfrm>
        </p:spPr>
        <p:txBody>
          <a:bodyPr anchor="ctr" anchorCtr="1">
            <a:noAutofit/>
          </a:bodyPr>
          <a:lstStyle/>
          <a:p>
            <a:r>
              <a:rPr lang="en-US"/>
              <a:t>Click icon to add picture</a:t>
            </a:r>
          </a:p>
        </p:txBody>
      </p:sp>
      <p:sp>
        <p:nvSpPr>
          <p:cNvPr id="16" name="Text Placeholder 15"/>
          <p:cNvSpPr>
            <a:spLocks noGrp="1"/>
          </p:cNvSpPr>
          <p:nvPr>
            <p:ph type="body" sz="quarter" idx="16"/>
          </p:nvPr>
        </p:nvSpPr>
        <p:spPr>
          <a:xfrm>
            <a:off x="4360335" y="1950720"/>
            <a:ext cx="7283029" cy="4511040"/>
          </a:xfrm>
        </p:spPr>
        <p:txBody>
          <a:bodyPr/>
          <a:lstStyle>
            <a:lvl1pPr>
              <a:spcBef>
                <a:spcPts val="1800"/>
              </a:spcBef>
              <a:spcAft>
                <a:spcPts val="0"/>
              </a:spcAft>
              <a:defRPr sz="2400" b="1">
                <a:latin typeface="+mj-lt"/>
                <a:cs typeface="Arial" pitchFamily="34" charset="0"/>
              </a:defRPr>
            </a:lvl1pPr>
            <a:lvl2pPr marL="0" indent="0">
              <a:spcBef>
                <a:spcPts val="600"/>
              </a:spcBef>
              <a:spcAft>
                <a:spcPts val="0"/>
              </a:spcAft>
              <a:buNone/>
              <a:defRPr sz="2400"/>
            </a:lvl2pPr>
            <a:lvl3pPr marL="0" indent="0">
              <a:spcBef>
                <a:spcPts val="3000"/>
              </a:spcBef>
              <a:spcAft>
                <a:spcPts val="0"/>
              </a:spcAft>
              <a:buNone/>
              <a:defRPr sz="2133"/>
            </a:lvl3pPr>
            <a:lvl4pPr marL="0" indent="0">
              <a:spcBef>
                <a:spcPts val="1200"/>
              </a:spcBef>
              <a:spcAft>
                <a:spcPts val="0"/>
              </a:spcAft>
              <a:buNone/>
              <a:defRPr sz="1500"/>
            </a:lvl4pPr>
            <a:lvl5pPr marL="1828709"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443686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Multi Bio">
    <p:spTree>
      <p:nvGrpSpPr>
        <p:cNvPr id="1" name=""/>
        <p:cNvGrpSpPr/>
        <p:nvPr/>
      </p:nvGrpSpPr>
      <p:grpSpPr>
        <a:xfrm>
          <a:off x="0" y="0"/>
          <a:ext cx="0" cy="0"/>
          <a:chOff x="0" y="0"/>
          <a:chExt cx="0" cy="0"/>
        </a:xfrm>
      </p:grpSpPr>
      <p:sp>
        <p:nvSpPr>
          <p:cNvPr id="12" name="Title 11"/>
          <p:cNvSpPr>
            <a:spLocks noGrp="1"/>
          </p:cNvSpPr>
          <p:nvPr>
            <p:ph type="title"/>
          </p:nvPr>
        </p:nvSpPr>
        <p:spPr>
          <a:xfrm>
            <a:off x="548640" y="750933"/>
            <a:ext cx="11094720" cy="853440"/>
          </a:xfrm>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9" name="Text Placeholder 8"/>
          <p:cNvSpPr>
            <a:spLocks noGrp="1"/>
          </p:cNvSpPr>
          <p:nvPr>
            <p:ph type="body" sz="quarter" idx="14" hasCustomPrompt="1"/>
          </p:nvPr>
        </p:nvSpPr>
        <p:spPr>
          <a:xfrm>
            <a:off x="54864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3" name="Picture Placeholder 22"/>
          <p:cNvSpPr>
            <a:spLocks noGrp="1"/>
          </p:cNvSpPr>
          <p:nvPr>
            <p:ph type="pic" sz="quarter" idx="15"/>
          </p:nvPr>
        </p:nvSpPr>
        <p:spPr>
          <a:xfrm>
            <a:off x="548640" y="1950720"/>
            <a:ext cx="2438400" cy="2743200"/>
          </a:xfrm>
        </p:spPr>
        <p:txBody>
          <a:bodyPr anchor="ctr" anchorCtr="1">
            <a:noAutofit/>
          </a:bodyPr>
          <a:lstStyle/>
          <a:p>
            <a:r>
              <a:rPr lang="en-US"/>
              <a:t>Click icon to add picture</a:t>
            </a:r>
          </a:p>
        </p:txBody>
      </p:sp>
      <p:sp>
        <p:nvSpPr>
          <p:cNvPr id="24" name="Picture Placeholder 22"/>
          <p:cNvSpPr>
            <a:spLocks noGrp="1"/>
          </p:cNvSpPr>
          <p:nvPr>
            <p:ph type="pic" sz="quarter" idx="16"/>
          </p:nvPr>
        </p:nvSpPr>
        <p:spPr>
          <a:xfrm>
            <a:off x="3434080" y="1950720"/>
            <a:ext cx="2438400" cy="2743200"/>
          </a:xfrm>
        </p:spPr>
        <p:txBody>
          <a:bodyPr anchor="ctr" anchorCtr="1">
            <a:noAutofit/>
          </a:bodyPr>
          <a:lstStyle/>
          <a:p>
            <a:r>
              <a:rPr lang="en-US"/>
              <a:t>Click icon to add picture</a:t>
            </a:r>
          </a:p>
        </p:txBody>
      </p:sp>
      <p:sp>
        <p:nvSpPr>
          <p:cNvPr id="25" name="Picture Placeholder 22"/>
          <p:cNvSpPr>
            <a:spLocks noGrp="1"/>
          </p:cNvSpPr>
          <p:nvPr>
            <p:ph type="pic" sz="quarter" idx="17"/>
          </p:nvPr>
        </p:nvSpPr>
        <p:spPr>
          <a:xfrm>
            <a:off x="6319520" y="1950720"/>
            <a:ext cx="2438400" cy="2743200"/>
          </a:xfrm>
        </p:spPr>
        <p:txBody>
          <a:bodyPr anchor="ctr" anchorCtr="1">
            <a:noAutofit/>
          </a:bodyPr>
          <a:lstStyle/>
          <a:p>
            <a:r>
              <a:rPr lang="en-US"/>
              <a:t>Click icon to add picture</a:t>
            </a:r>
          </a:p>
        </p:txBody>
      </p:sp>
      <p:sp>
        <p:nvSpPr>
          <p:cNvPr id="26" name="Picture Placeholder 22"/>
          <p:cNvSpPr>
            <a:spLocks noGrp="1"/>
          </p:cNvSpPr>
          <p:nvPr>
            <p:ph type="pic" sz="quarter" idx="18"/>
          </p:nvPr>
        </p:nvSpPr>
        <p:spPr>
          <a:xfrm>
            <a:off x="9204960" y="1950720"/>
            <a:ext cx="2438400" cy="2743200"/>
          </a:xfrm>
        </p:spPr>
        <p:txBody>
          <a:bodyPr anchor="ctr" anchorCtr="1">
            <a:noAutofit/>
          </a:bodyPr>
          <a:lstStyle/>
          <a:p>
            <a:r>
              <a:rPr lang="en-US"/>
              <a:t>Click icon to add picture</a:t>
            </a:r>
          </a:p>
        </p:txBody>
      </p:sp>
      <p:sp>
        <p:nvSpPr>
          <p:cNvPr id="27" name="Text Placeholder 8"/>
          <p:cNvSpPr>
            <a:spLocks noGrp="1"/>
          </p:cNvSpPr>
          <p:nvPr>
            <p:ph type="body" sz="quarter" idx="19" hasCustomPrompt="1"/>
          </p:nvPr>
        </p:nvSpPr>
        <p:spPr>
          <a:xfrm>
            <a:off x="343408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8" name="Text Placeholder 8"/>
          <p:cNvSpPr>
            <a:spLocks noGrp="1"/>
          </p:cNvSpPr>
          <p:nvPr>
            <p:ph type="body" sz="quarter" idx="20" hasCustomPrompt="1"/>
          </p:nvPr>
        </p:nvSpPr>
        <p:spPr>
          <a:xfrm>
            <a:off x="631952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9" name="Text Placeholder 8"/>
          <p:cNvSpPr>
            <a:spLocks noGrp="1"/>
          </p:cNvSpPr>
          <p:nvPr>
            <p:ph type="body" sz="quarter" idx="21" hasCustomPrompt="1"/>
          </p:nvPr>
        </p:nvSpPr>
        <p:spPr>
          <a:xfrm>
            <a:off x="920496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776067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Content and Caption">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9" name="Text Placeholder 8"/>
          <p:cNvSpPr>
            <a:spLocks noGrp="1"/>
          </p:cNvSpPr>
          <p:nvPr>
            <p:ph type="body" sz="quarter" idx="14" hasCustomPrompt="1"/>
          </p:nvPr>
        </p:nvSpPr>
        <p:spPr>
          <a:xfrm>
            <a:off x="548640" y="5242560"/>
            <a:ext cx="11094720" cy="1219200"/>
          </a:xfrm>
        </p:spPr>
        <p:txBody>
          <a:bodyPr/>
          <a:lstStyle>
            <a:lvl1pPr>
              <a:defRPr sz="1867" b="1" cap="all">
                <a:latin typeface="+mj-lt"/>
                <a:cs typeface="Arial" pitchFamily="34" charset="0"/>
              </a:defRPr>
            </a:lvl1pPr>
            <a:lvl2pPr marL="0" indent="0">
              <a:buNone/>
              <a:defRPr sz="1867">
                <a:latin typeface="+mn-lt"/>
                <a:cs typeface="Times New Roman"/>
              </a:defRPr>
            </a:lvl2pPr>
          </a:lstStyle>
          <a:p>
            <a:pPr lvl="0"/>
            <a:r>
              <a:rPr lang="en-US"/>
              <a:t>Click to edit master text styles</a:t>
            </a:r>
          </a:p>
          <a:p>
            <a:pPr lvl="1"/>
            <a:r>
              <a:rPr lang="en-US"/>
              <a:t>Second level</a:t>
            </a:r>
          </a:p>
        </p:txBody>
      </p:sp>
      <p:sp>
        <p:nvSpPr>
          <p:cNvPr id="16" name="Content Placeholder 15"/>
          <p:cNvSpPr>
            <a:spLocks noGrp="1"/>
          </p:cNvSpPr>
          <p:nvPr>
            <p:ph sz="quarter" idx="15"/>
          </p:nvPr>
        </p:nvSpPr>
        <p:spPr>
          <a:xfrm>
            <a:off x="548643" y="1950720"/>
            <a:ext cx="11095567"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620812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Section Header">
    <p:bg bwMode="auto">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48640" y="1682496"/>
            <a:ext cx="11094720" cy="1097280"/>
          </a:xfrm>
        </p:spPr>
        <p:txBody>
          <a:bodyPr anchor="t"/>
          <a:lstStyle>
            <a:lvl1pPr algn="l">
              <a:defRPr sz="3467" b="1" cap="none">
                <a:solidFill>
                  <a:schemeClr val="bg1"/>
                </a:solidFill>
              </a:defRPr>
            </a:lvl1pPr>
          </a:lstStyle>
          <a:p>
            <a:r>
              <a:rPr lang="en-US"/>
              <a:t>Click to Edit Master Title Style</a:t>
            </a:r>
          </a:p>
        </p:txBody>
      </p:sp>
      <p:sp>
        <p:nvSpPr>
          <p:cNvPr id="11" name="Slide Number Placeholder 10"/>
          <p:cNvSpPr>
            <a:spLocks noGrp="1"/>
          </p:cNvSpPr>
          <p:nvPr>
            <p:ph type="sldNum" sz="quarter" idx="10"/>
          </p:nvPr>
        </p:nvSpPr>
        <p:spPr bwMode="gray">
          <a:xfrm>
            <a:off x="11248253" y="291273"/>
            <a:ext cx="395111" cy="215444"/>
          </a:xfrm>
        </p:spPr>
        <p:txBody>
          <a:bodyPr/>
          <a:lstStyle>
            <a:lvl1pPr>
              <a:defRPr>
                <a:solidFill>
                  <a:schemeClr val="bg1"/>
                </a:solidFill>
              </a:defRPr>
            </a:lvl1pPr>
          </a:lstStyle>
          <a:p>
            <a:fld id="{25E50375-54B9-4391-8450-768398012C2B}" type="slidenum">
              <a:rPr lang="en-US" smtClean="0"/>
              <a:t>‹#›</a:t>
            </a:fld>
            <a:endParaRPr lang="en-US"/>
          </a:p>
        </p:txBody>
      </p:sp>
      <p:sp>
        <p:nvSpPr>
          <p:cNvPr id="15" name="Text Placeholder 14"/>
          <p:cNvSpPr>
            <a:spLocks noGrp="1"/>
          </p:cNvSpPr>
          <p:nvPr>
            <p:ph type="body" sz="quarter" idx="12"/>
          </p:nvPr>
        </p:nvSpPr>
        <p:spPr bwMode="gray">
          <a:xfrm>
            <a:off x="548640" y="3048000"/>
            <a:ext cx="6096000" cy="1645920"/>
          </a:xfrm>
        </p:spPr>
        <p:txBody>
          <a:bodyPr/>
          <a:lstStyle>
            <a:lvl1pPr>
              <a:lnSpc>
                <a:spcPct val="100000"/>
              </a:lnSpc>
              <a:spcBef>
                <a:spcPts val="1600"/>
              </a:spcBef>
              <a:spcAft>
                <a:spcPts val="600"/>
              </a:spcAft>
              <a:defRPr sz="2667" b="1">
                <a:solidFill>
                  <a:schemeClr val="bg1"/>
                </a:solidFill>
                <a:latin typeface="+mj-lt"/>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a:t>Click to edit Master text styles</a:t>
            </a:r>
          </a:p>
          <a:p>
            <a:pPr lvl="1"/>
            <a:r>
              <a:rPr lang="en-US"/>
              <a:t>Second level</a:t>
            </a:r>
          </a:p>
        </p:txBody>
      </p:sp>
      <p:cxnSp>
        <p:nvCxnSpPr>
          <p:cNvPr id="17" name="Straight Connector 16"/>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20"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chemeClr val="accent6"/>
                </a:solidFill>
                <a:latin typeface="+mj-lt"/>
                <a:cs typeface="Arial" pitchFamily="34" charset="0"/>
              </a:defRPr>
            </a:lvl1pPr>
          </a:lstStyle>
          <a:p>
            <a:endParaRPr lang="en-US"/>
          </a:p>
        </p:txBody>
      </p:sp>
    </p:spTree>
    <p:extLst>
      <p:ext uri="{BB962C8B-B14F-4D97-AF65-F5344CB8AC3E}">
        <p14:creationId xmlns:p14="http://schemas.microsoft.com/office/powerpoint/2010/main" val="41047670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Bold Statement">
    <p:bg bwMode="auto">
      <p:bgPr>
        <a:solidFill>
          <a:schemeClr val="accent1"/>
        </a:solidFill>
        <a:effectLst/>
      </p:bgPr>
    </p:bg>
    <p:spTree>
      <p:nvGrpSpPr>
        <p:cNvPr id="1" name=""/>
        <p:cNvGrpSpPr/>
        <p:nvPr/>
      </p:nvGrpSpPr>
      <p:grpSpPr>
        <a:xfrm>
          <a:off x="0" y="0"/>
          <a:ext cx="0" cy="0"/>
          <a:chOff x="0" y="0"/>
          <a:chExt cx="0" cy="0"/>
        </a:xfrm>
      </p:grpSpPr>
      <p:sp>
        <p:nvSpPr>
          <p:cNvPr id="13" name="Slide Number Placeholder 12"/>
          <p:cNvSpPr>
            <a:spLocks noGrp="1"/>
          </p:cNvSpPr>
          <p:nvPr>
            <p:ph type="sldNum" sz="quarter" idx="10"/>
          </p:nvPr>
        </p:nvSpPr>
        <p:spPr bwMode="gray">
          <a:xfrm>
            <a:off x="11248253" y="291273"/>
            <a:ext cx="395111" cy="215444"/>
          </a:xfrm>
        </p:spPr>
        <p:txBody>
          <a:bodyPr/>
          <a:lstStyle>
            <a:lvl1pPr>
              <a:defRPr>
                <a:solidFill>
                  <a:schemeClr val="bg1"/>
                </a:solidFill>
              </a:defRPr>
            </a:lvl1pPr>
          </a:lstStyle>
          <a:p>
            <a:fld id="{25E50375-54B9-4391-8450-768398012C2B}" type="slidenum">
              <a:rPr lang="en-US" smtClean="0"/>
              <a:t>‹#›</a:t>
            </a:fld>
            <a:endParaRPr lang="en-US"/>
          </a:p>
        </p:txBody>
      </p:sp>
      <p:sp>
        <p:nvSpPr>
          <p:cNvPr id="4" name="Text Placeholder 3"/>
          <p:cNvSpPr>
            <a:spLocks noGrp="1"/>
          </p:cNvSpPr>
          <p:nvPr>
            <p:ph type="body" sz="quarter" idx="12"/>
          </p:nvPr>
        </p:nvSpPr>
        <p:spPr bwMode="gray">
          <a:xfrm>
            <a:off x="548640" y="1621536"/>
            <a:ext cx="11094720" cy="3535680"/>
          </a:xfrm>
        </p:spPr>
        <p:txBody>
          <a:bodyPr>
            <a:noAutofit/>
          </a:bodyPr>
          <a:lstStyle>
            <a:lvl1pPr>
              <a:lnSpc>
                <a:spcPct val="120000"/>
              </a:lnSpc>
              <a:spcBef>
                <a:spcPts val="1600"/>
              </a:spcBef>
              <a:defRPr sz="3467" b="1">
                <a:solidFill>
                  <a:schemeClr val="bg1"/>
                </a:solidFill>
                <a:latin typeface="+mj-lt"/>
                <a:cs typeface="Arial"/>
              </a:defRPr>
            </a:lvl1pPr>
            <a:lvl2pPr>
              <a:spcBef>
                <a:spcPts val="800"/>
              </a:spcBef>
              <a:defRPr sz="2400">
                <a:solidFill>
                  <a:schemeClr val="bg1"/>
                </a:solidFill>
              </a:defRPr>
            </a:lvl2pPr>
          </a:lstStyle>
          <a:p>
            <a:pPr lvl="0"/>
            <a:r>
              <a:rPr lang="en-US"/>
              <a:t>Click to edit Master text styles</a:t>
            </a:r>
          </a:p>
          <a:p>
            <a:pPr lvl="1"/>
            <a:r>
              <a:rPr lang="en-US"/>
              <a:t>Second level</a:t>
            </a:r>
          </a:p>
        </p:txBody>
      </p:sp>
      <p:cxnSp>
        <p:nvCxnSpPr>
          <p:cNvPr id="15" name="Straight Connector 14"/>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18"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rgbClr val="080808"/>
                </a:solidFill>
                <a:latin typeface="+mj-lt"/>
                <a:cs typeface="Arial" pitchFamily="34" charset="0"/>
              </a:defRPr>
            </a:lvl1pPr>
          </a:lstStyle>
          <a:p>
            <a:endParaRPr lang="en-US"/>
          </a:p>
        </p:txBody>
      </p:sp>
    </p:spTree>
    <p:extLst>
      <p:ext uri="{BB962C8B-B14F-4D97-AF65-F5344CB8AC3E}">
        <p14:creationId xmlns:p14="http://schemas.microsoft.com/office/powerpoint/2010/main" val="14272694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Slide Alt">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5151120"/>
            <a:ext cx="7620000" cy="36576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sp>
        <p:nvSpPr>
          <p:cNvPr id="15" name="Text Placeholder 14"/>
          <p:cNvSpPr>
            <a:spLocks noGrp="1"/>
          </p:cNvSpPr>
          <p:nvPr>
            <p:ph type="body" sz="quarter" idx="10"/>
          </p:nvPr>
        </p:nvSpPr>
        <p:spPr>
          <a:xfrm>
            <a:off x="4023360" y="5608320"/>
            <a:ext cx="7620000" cy="792480"/>
          </a:xfrm>
        </p:spPr>
        <p:txBody>
          <a:bodyPr lIns="0" tIns="0" rIns="0" bIns="0">
            <a:noAutofit/>
          </a:bodyPr>
          <a:lstStyle>
            <a:lvl1pPr marL="0" indent="0">
              <a:lnSpc>
                <a:spcPct val="100000"/>
              </a:lnSpc>
              <a:spcBef>
                <a:spcPts val="0"/>
              </a:spcBef>
              <a:spcAft>
                <a:spcPts val="267"/>
              </a:spcAft>
              <a:buNone/>
              <a:defRPr sz="1733" b="1">
                <a:solidFill>
                  <a:srgbClr val="413C38"/>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1036320"/>
          </a:xfrm>
        </p:spPr>
        <p:txBody>
          <a:bodyPr lIns="0" tIns="0" rIns="0" bIns="0" anchor="t" anchorCtr="0">
            <a:noAutofit/>
          </a:bodyPr>
          <a:lstStyle>
            <a:lvl1pPr algn="l">
              <a:lnSpc>
                <a:spcPct val="90000"/>
              </a:lnSpc>
              <a:defRPr sz="2400" b="1">
                <a:latin typeface="+mj-lt"/>
                <a:cs typeface="Arial" pitchFamily="34" charset="0"/>
              </a:defRPr>
            </a:lvl1pPr>
          </a:lstStyle>
          <a:p>
            <a:r>
              <a:rPr lang="en-US"/>
              <a:t>Click to edit Master title style</a:t>
            </a:r>
          </a:p>
        </p:txBody>
      </p:sp>
      <p:cxnSp>
        <p:nvCxnSpPr>
          <p:cNvPr id="11" name="Straight Connector 10"/>
          <p:cNvCxnSpPr/>
          <p:nvPr/>
        </p:nvCxnSpPr>
        <p:spPr bwMode="gray">
          <a:xfrm>
            <a:off x="0" y="6492240"/>
            <a:ext cx="1219200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8019084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p:cNvSpPr>
            <a:spLocks noGrp="1"/>
          </p:cNvSpPr>
          <p:nvPr>
            <p:ph type="body" sz="quarter" idx="10" hasCustomPrompt="1"/>
          </p:nvPr>
        </p:nvSpPr>
        <p:spPr>
          <a:xfrm>
            <a:off x="838204" y="6340302"/>
            <a:ext cx="5116033" cy="327025"/>
          </a:xfrm>
        </p:spPr>
        <p:txBody>
          <a:bodyPr bIns="0" anchor="b">
            <a:noAutofit/>
          </a:bodyPr>
          <a:lstStyle>
            <a:lvl1pPr marL="0" indent="0">
              <a:buNone/>
              <a:defRPr sz="1200">
                <a:solidFill>
                  <a:schemeClr val="tx1"/>
                </a:solidFill>
              </a:defRPr>
            </a:lvl1pPr>
          </a:lstStyle>
          <a:p>
            <a:pPr lvl="0"/>
            <a:r>
              <a:rPr lang="en-GB"/>
              <a:t>Footnotes</a:t>
            </a:r>
          </a:p>
        </p:txBody>
      </p:sp>
      <p:sp>
        <p:nvSpPr>
          <p:cNvPr id="8" name="Text Placeholder 8"/>
          <p:cNvSpPr>
            <a:spLocks noGrp="1"/>
          </p:cNvSpPr>
          <p:nvPr>
            <p:ph type="body" sz="quarter" idx="11" hasCustomPrompt="1"/>
          </p:nvPr>
        </p:nvSpPr>
        <p:spPr>
          <a:xfrm>
            <a:off x="6188149" y="6340302"/>
            <a:ext cx="5165651" cy="327025"/>
          </a:xfrm>
        </p:spPr>
        <p:txBody>
          <a:bodyPr bIns="0" anchor="b">
            <a:noAutofit/>
          </a:bodyPr>
          <a:lstStyle>
            <a:lvl1pPr marL="0" indent="0" algn="r">
              <a:buNone/>
              <a:defRPr sz="1200">
                <a:solidFill>
                  <a:schemeClr val="tx1"/>
                </a:solidFill>
              </a:defRPr>
            </a:lvl1pPr>
          </a:lstStyle>
          <a:p>
            <a:pPr lvl="0"/>
            <a:r>
              <a:rPr lang="en-GB"/>
              <a:t>References</a:t>
            </a:r>
          </a:p>
        </p:txBody>
      </p:sp>
    </p:spTree>
    <p:extLst>
      <p:ext uri="{BB962C8B-B14F-4D97-AF65-F5344CB8AC3E}">
        <p14:creationId xmlns:p14="http://schemas.microsoft.com/office/powerpoint/2010/main" val="3100979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43075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3ADEFA-1150-4368-B743-76F64A1C7395}" type="datetimeFigureOut">
              <a:rPr kumimoji="0" lang="en-US" sz="1800" b="0" i="0" u="none" strike="noStrike" kern="1200" cap="none" spc="0" normalizeH="0" baseline="0" noProof="0" smtClean="0">
                <a:ln>
                  <a:noFill/>
                </a:ln>
                <a:solidFill>
                  <a:srgbClr val="413C38"/>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6/17/26</a:t>
            </a:fld>
            <a:endParaRPr kumimoji="0" lang="en-US" sz="1800" b="0" i="0" u="none" strike="noStrike" kern="1200" cap="none" spc="0" normalizeH="0" baseline="0" noProof="0">
              <a:ln>
                <a:noFill/>
              </a:ln>
              <a:solidFill>
                <a:srgbClr val="413C38"/>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80808"/>
              </a:solidFill>
              <a:effectLst/>
              <a:uLnTx/>
              <a:uFillTx/>
              <a:latin typeface="Arial"/>
              <a:ea typeface="+mn-ea"/>
              <a:cs typeface="Arial" pitchFamily="34"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AFAE26-EC3E-4584-ADD0-3CD03C6F9E00}" type="slidenum">
              <a:rPr kumimoji="0" lang="en-US" sz="1400" b="0" i="0" u="none" strike="noStrike" kern="1200" cap="none" spc="0" normalizeH="0" baseline="0" noProof="0" smtClean="0">
                <a:ln>
                  <a:noFill/>
                </a:ln>
                <a:solidFill>
                  <a:srgbClr val="080808"/>
                </a:solidFill>
                <a:effectLst/>
                <a:uLnTx/>
                <a:uFillTx/>
                <a:latin typeface="Arial"/>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80808"/>
              </a:solidFill>
              <a:effectLst/>
              <a:uLnTx/>
              <a:uFillTx/>
              <a:latin typeface="Arial"/>
              <a:ea typeface="+mn-ea"/>
              <a:cs typeface="Arial" pitchFamily="34" charset="0"/>
            </a:endParaRPr>
          </a:p>
        </p:txBody>
      </p:sp>
    </p:spTree>
    <p:extLst>
      <p:ext uri="{BB962C8B-B14F-4D97-AF65-F5344CB8AC3E}">
        <p14:creationId xmlns:p14="http://schemas.microsoft.com/office/powerpoint/2010/main" val="41440119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lstStyle>
            <a:lvl1pPr>
              <a:defRPr sz="4000">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77777"/>
              </a:solidFill>
              <a:effectLst/>
              <a:uLnTx/>
              <a:uFillTx/>
              <a:latin typeface="Arial" pitchFamily="34" charset="0"/>
              <a:ea typeface="+mn-ea"/>
              <a:cs typeface="Arial" pitchFamily="34" charset="0"/>
            </a:endParaRPr>
          </a:p>
        </p:txBody>
      </p:sp>
      <p:sp>
        <p:nvSpPr>
          <p:cNvPr id="8"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D0F7C0-323A-4AE6-AECC-0B407A2604A7}" type="slidenum">
              <a:rPr kumimoji="0" lang="en-US" sz="1400" b="0" i="0" u="none" strike="noStrike" kern="1200" cap="none" spc="0" normalizeH="0" baseline="0" noProof="0" smtClean="0">
                <a:ln>
                  <a:noFill/>
                </a:ln>
                <a:solidFill>
                  <a:srgbClr val="777777"/>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777777"/>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103326174"/>
      </p:ext>
    </p:extLst>
  </p:cSld>
  <p:clrMapOvr>
    <a:masterClrMapping/>
  </p:clrMapOvr>
  <p:transition>
    <p:wipe dir="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4" name="Picture 3">
            <a:extLst>
              <a:ext uri="{FF2B5EF4-FFF2-40B4-BE49-F238E27FC236}">
                <a16:creationId xmlns:a16="http://schemas.microsoft.com/office/drawing/2014/main" id="{D0050F27-B806-D22C-63EE-AC8E0B4573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0" y="484195"/>
            <a:ext cx="3001282" cy="646429"/>
          </a:xfrm>
          <a:prstGeom prst="rect">
            <a:avLst/>
          </a:prstGeom>
        </p:spPr>
      </p:pic>
    </p:spTree>
    <p:extLst>
      <p:ext uri="{BB962C8B-B14F-4D97-AF65-F5344CB8AC3E}">
        <p14:creationId xmlns:p14="http://schemas.microsoft.com/office/powerpoint/2010/main" val="2990718354"/>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2250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1384154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Tree>
    <p:extLst>
      <p:ext uri="{BB962C8B-B14F-4D97-AF65-F5344CB8AC3E}">
        <p14:creationId xmlns:p14="http://schemas.microsoft.com/office/powerpoint/2010/main" val="8837488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1" y="490957"/>
            <a:ext cx="2233782" cy="632905"/>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683915533"/>
      </p:ext>
    </p:extLst>
  </p:cSld>
  <p:clrMapOvr>
    <a:masterClrMapping/>
  </p:clrMapOvr>
  <p:hf sldNum="0"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a:xfrm>
            <a:off x="640080" y="365124"/>
            <a:ext cx="10972800" cy="636723"/>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435261"/>
            <a:ext cx="10972800" cy="44168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2786282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8087952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727699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slideLayout" Target="../slideLayouts/slideLayout199.xml"/><Relationship Id="rId18" Type="http://schemas.openxmlformats.org/officeDocument/2006/relationships/slideLayout" Target="../slideLayouts/slideLayout204.xml"/><Relationship Id="rId3" Type="http://schemas.openxmlformats.org/officeDocument/2006/relationships/slideLayout" Target="../slideLayouts/slideLayout189.xml"/><Relationship Id="rId21" Type="http://schemas.openxmlformats.org/officeDocument/2006/relationships/slideLayout" Target="../slideLayouts/slideLayout207.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17" Type="http://schemas.openxmlformats.org/officeDocument/2006/relationships/slideLayout" Target="../slideLayouts/slideLayout203.xml"/><Relationship Id="rId2" Type="http://schemas.openxmlformats.org/officeDocument/2006/relationships/slideLayout" Target="../slideLayouts/slideLayout188.xml"/><Relationship Id="rId16" Type="http://schemas.openxmlformats.org/officeDocument/2006/relationships/slideLayout" Target="../slideLayouts/slideLayout202.xml"/><Relationship Id="rId20" Type="http://schemas.openxmlformats.org/officeDocument/2006/relationships/slideLayout" Target="../slideLayouts/slideLayout206.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5" Type="http://schemas.openxmlformats.org/officeDocument/2006/relationships/slideLayout" Target="../slideLayouts/slideLayout201.xml"/><Relationship Id="rId10" Type="http://schemas.openxmlformats.org/officeDocument/2006/relationships/slideLayout" Target="../slideLayouts/slideLayout196.xml"/><Relationship Id="rId19" Type="http://schemas.openxmlformats.org/officeDocument/2006/relationships/slideLayout" Target="../slideLayouts/slideLayout205.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slideLayout" Target="../slideLayouts/slideLayout200.xml"/><Relationship Id="rId2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image" Target="../media/image20.emf"/><Relationship Id="rId5" Type="http://schemas.openxmlformats.org/officeDocument/2006/relationships/slideLayout" Target="../slideLayouts/slideLayout212.xml"/><Relationship Id="rId10" Type="http://schemas.openxmlformats.org/officeDocument/2006/relationships/theme" Target="../theme/theme11.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slideLayout" Target="../slideLayouts/slideLayout229.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37.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image" Target="../media/image30.png"/><Relationship Id="rId5" Type="http://schemas.openxmlformats.org/officeDocument/2006/relationships/slideLayout" Target="../slideLayouts/slideLayout234.xml"/><Relationship Id="rId10" Type="http://schemas.openxmlformats.org/officeDocument/2006/relationships/theme" Target="../theme/theme13.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slideLayout" Target="../slideLayouts/slideLayout251.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254.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theme" Target="../theme/theme16.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slideLayout" Target="../slideLayouts/slideLayout266.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24" Type="http://schemas.openxmlformats.org/officeDocument/2006/relationships/image" Target="../media/image36.png"/><Relationship Id="rId5" Type="http://schemas.openxmlformats.org/officeDocument/2006/relationships/slideLayout" Target="../slideLayouts/slideLayout259.xml"/><Relationship Id="rId23" Type="http://schemas.openxmlformats.org/officeDocument/2006/relationships/image" Target="NUL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slideLayout" Target="../slideLayouts/slideLayout279.xml"/><Relationship Id="rId18" Type="http://schemas.openxmlformats.org/officeDocument/2006/relationships/slideLayout" Target="../slideLayouts/slideLayout284.xml"/><Relationship Id="rId3" Type="http://schemas.openxmlformats.org/officeDocument/2006/relationships/slideLayout" Target="../slideLayouts/slideLayout269.xml"/><Relationship Id="rId21" Type="http://schemas.openxmlformats.org/officeDocument/2006/relationships/image" Target="../media/image1.png"/><Relationship Id="rId7" Type="http://schemas.openxmlformats.org/officeDocument/2006/relationships/slideLayout" Target="../slideLayouts/slideLayout273.xml"/><Relationship Id="rId12" Type="http://schemas.openxmlformats.org/officeDocument/2006/relationships/slideLayout" Target="../slideLayouts/slideLayout278.xml"/><Relationship Id="rId17" Type="http://schemas.openxmlformats.org/officeDocument/2006/relationships/slideLayout" Target="../slideLayouts/slideLayout283.xml"/><Relationship Id="rId2" Type="http://schemas.openxmlformats.org/officeDocument/2006/relationships/slideLayout" Target="../slideLayouts/slideLayout268.xml"/><Relationship Id="rId16" Type="http://schemas.openxmlformats.org/officeDocument/2006/relationships/slideLayout" Target="../slideLayouts/slideLayout282.xml"/><Relationship Id="rId20" Type="http://schemas.openxmlformats.org/officeDocument/2006/relationships/theme" Target="../theme/theme17.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5" Type="http://schemas.openxmlformats.org/officeDocument/2006/relationships/slideLayout" Target="../slideLayouts/slideLayout281.xml"/><Relationship Id="rId10" Type="http://schemas.openxmlformats.org/officeDocument/2006/relationships/slideLayout" Target="../slideLayouts/slideLayout276.xml"/><Relationship Id="rId19" Type="http://schemas.openxmlformats.org/officeDocument/2006/relationships/slideLayout" Target="../slideLayouts/slideLayout285.xml"/><Relationship Id="rId4" Type="http://schemas.openxmlformats.org/officeDocument/2006/relationships/slideLayout" Target="../slideLayouts/slideLayout270.xml"/><Relationship Id="rId9" Type="http://schemas.openxmlformats.org/officeDocument/2006/relationships/slideLayout" Target="../slideLayouts/slideLayout275.xml"/><Relationship Id="rId14" Type="http://schemas.openxmlformats.org/officeDocument/2006/relationships/slideLayout" Target="../slideLayouts/slideLayout28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93.xml"/><Relationship Id="rId13" Type="http://schemas.openxmlformats.org/officeDocument/2006/relationships/slideLayout" Target="../slideLayouts/slideLayout298.xml"/><Relationship Id="rId18" Type="http://schemas.openxmlformats.org/officeDocument/2006/relationships/theme" Target="../theme/theme18.xml"/><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slideLayout" Target="../slideLayouts/slideLayout297.xml"/><Relationship Id="rId17" Type="http://schemas.openxmlformats.org/officeDocument/2006/relationships/slideLayout" Target="../slideLayouts/slideLayout302.xml"/><Relationship Id="rId2" Type="http://schemas.openxmlformats.org/officeDocument/2006/relationships/slideLayout" Target="../slideLayouts/slideLayout287.xml"/><Relationship Id="rId16" Type="http://schemas.openxmlformats.org/officeDocument/2006/relationships/slideLayout" Target="../slideLayouts/slideLayout301.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5" Type="http://schemas.openxmlformats.org/officeDocument/2006/relationships/slideLayout" Target="../slideLayouts/slideLayout300.xml"/><Relationship Id="rId10" Type="http://schemas.openxmlformats.org/officeDocument/2006/relationships/slideLayout" Target="../slideLayouts/slideLayout295.xml"/><Relationship Id="rId19" Type="http://schemas.openxmlformats.org/officeDocument/2006/relationships/image" Target="../media/image45.jpeg"/><Relationship Id="rId4" Type="http://schemas.openxmlformats.org/officeDocument/2006/relationships/slideLayout" Target="../slideLayouts/slideLayout289.xml"/><Relationship Id="rId9" Type="http://schemas.openxmlformats.org/officeDocument/2006/relationships/slideLayout" Target="../slideLayouts/slideLayout294.xml"/><Relationship Id="rId14" Type="http://schemas.openxmlformats.org/officeDocument/2006/relationships/slideLayout" Target="../slideLayouts/slideLayout29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10.xml"/><Relationship Id="rId13" Type="http://schemas.openxmlformats.org/officeDocument/2006/relationships/slideLayout" Target="../slideLayouts/slideLayout315.xml"/><Relationship Id="rId18" Type="http://schemas.openxmlformats.org/officeDocument/2006/relationships/slideLayout" Target="../slideLayouts/slideLayout320.xml"/><Relationship Id="rId26" Type="http://schemas.openxmlformats.org/officeDocument/2006/relationships/theme" Target="../theme/theme19.xml"/><Relationship Id="rId3" Type="http://schemas.openxmlformats.org/officeDocument/2006/relationships/slideLayout" Target="../slideLayouts/slideLayout305.xml"/><Relationship Id="rId21" Type="http://schemas.openxmlformats.org/officeDocument/2006/relationships/slideLayout" Target="../slideLayouts/slideLayout323.xml"/><Relationship Id="rId7" Type="http://schemas.openxmlformats.org/officeDocument/2006/relationships/slideLayout" Target="../slideLayouts/slideLayout309.xml"/><Relationship Id="rId12" Type="http://schemas.openxmlformats.org/officeDocument/2006/relationships/slideLayout" Target="../slideLayouts/slideLayout314.xml"/><Relationship Id="rId17" Type="http://schemas.openxmlformats.org/officeDocument/2006/relationships/slideLayout" Target="../slideLayouts/slideLayout319.xml"/><Relationship Id="rId25" Type="http://schemas.openxmlformats.org/officeDocument/2006/relationships/slideLayout" Target="../slideLayouts/slideLayout327.xml"/><Relationship Id="rId2" Type="http://schemas.openxmlformats.org/officeDocument/2006/relationships/slideLayout" Target="../slideLayouts/slideLayout304.xml"/><Relationship Id="rId16" Type="http://schemas.openxmlformats.org/officeDocument/2006/relationships/slideLayout" Target="../slideLayouts/slideLayout318.xml"/><Relationship Id="rId20" Type="http://schemas.openxmlformats.org/officeDocument/2006/relationships/slideLayout" Target="../slideLayouts/slideLayout322.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24" Type="http://schemas.openxmlformats.org/officeDocument/2006/relationships/slideLayout" Target="../slideLayouts/slideLayout326.xml"/><Relationship Id="rId5" Type="http://schemas.openxmlformats.org/officeDocument/2006/relationships/slideLayout" Target="../slideLayouts/slideLayout307.xml"/><Relationship Id="rId15" Type="http://schemas.openxmlformats.org/officeDocument/2006/relationships/slideLayout" Target="../slideLayouts/slideLayout317.xml"/><Relationship Id="rId23" Type="http://schemas.openxmlformats.org/officeDocument/2006/relationships/slideLayout" Target="../slideLayouts/slideLayout325.xml"/><Relationship Id="rId10" Type="http://schemas.openxmlformats.org/officeDocument/2006/relationships/slideLayout" Target="../slideLayouts/slideLayout312.xml"/><Relationship Id="rId19" Type="http://schemas.openxmlformats.org/officeDocument/2006/relationships/slideLayout" Target="../slideLayouts/slideLayout321.xml"/><Relationship Id="rId4" Type="http://schemas.openxmlformats.org/officeDocument/2006/relationships/slideLayout" Target="../slideLayouts/slideLayout306.xml"/><Relationship Id="rId9" Type="http://schemas.openxmlformats.org/officeDocument/2006/relationships/slideLayout" Target="../slideLayouts/slideLayout311.xml"/><Relationship Id="rId14" Type="http://schemas.openxmlformats.org/officeDocument/2006/relationships/slideLayout" Target="../slideLayouts/slideLayout316.xml"/><Relationship Id="rId22" Type="http://schemas.openxmlformats.org/officeDocument/2006/relationships/slideLayout" Target="../slideLayouts/slideLayout324.xml"/><Relationship Id="rId27" Type="http://schemas.openxmlformats.org/officeDocument/2006/relationships/image" Target="../media/image46.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9" Type="http://schemas.openxmlformats.org/officeDocument/2006/relationships/slideLayout" Target="../slideLayouts/slideLayout63.xml"/><Relationship Id="rId21" Type="http://schemas.openxmlformats.org/officeDocument/2006/relationships/slideLayout" Target="../slideLayouts/slideLayout45.xml"/><Relationship Id="rId34" Type="http://schemas.openxmlformats.org/officeDocument/2006/relationships/slideLayout" Target="../slideLayouts/slideLayout58.xml"/><Relationship Id="rId42" Type="http://schemas.openxmlformats.org/officeDocument/2006/relationships/slideLayout" Target="../slideLayouts/slideLayout66.xml"/><Relationship Id="rId47" Type="http://schemas.openxmlformats.org/officeDocument/2006/relationships/slideLayout" Target="../slideLayouts/slideLayout71.xml"/><Relationship Id="rId50" Type="http://schemas.openxmlformats.org/officeDocument/2006/relationships/slideLayout" Target="../slideLayouts/slideLayout74.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9" Type="http://schemas.openxmlformats.org/officeDocument/2006/relationships/slideLayout" Target="../slideLayouts/slideLayout53.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37" Type="http://schemas.openxmlformats.org/officeDocument/2006/relationships/slideLayout" Target="../slideLayouts/slideLayout61.xml"/><Relationship Id="rId40" Type="http://schemas.openxmlformats.org/officeDocument/2006/relationships/slideLayout" Target="../slideLayouts/slideLayout64.xml"/><Relationship Id="rId45" Type="http://schemas.openxmlformats.org/officeDocument/2006/relationships/slideLayout" Target="../slideLayouts/slideLayout69.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36" Type="http://schemas.openxmlformats.org/officeDocument/2006/relationships/slideLayout" Target="../slideLayouts/slideLayout60.xml"/><Relationship Id="rId49" Type="http://schemas.openxmlformats.org/officeDocument/2006/relationships/slideLayout" Target="../slideLayouts/slideLayout73.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slideLayout" Target="../slideLayouts/slideLayout55.xml"/><Relationship Id="rId44" Type="http://schemas.openxmlformats.org/officeDocument/2006/relationships/slideLayout" Target="../slideLayouts/slideLayout68.xml"/><Relationship Id="rId52" Type="http://schemas.openxmlformats.org/officeDocument/2006/relationships/image" Target="../media/image3.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35" Type="http://schemas.openxmlformats.org/officeDocument/2006/relationships/slideLayout" Target="../slideLayouts/slideLayout59.xml"/><Relationship Id="rId43" Type="http://schemas.openxmlformats.org/officeDocument/2006/relationships/slideLayout" Target="../slideLayouts/slideLayout67.xml"/><Relationship Id="rId48" Type="http://schemas.openxmlformats.org/officeDocument/2006/relationships/slideLayout" Target="../slideLayouts/slideLayout72.xml"/><Relationship Id="rId8" Type="http://schemas.openxmlformats.org/officeDocument/2006/relationships/slideLayout" Target="../slideLayouts/slideLayout32.xml"/><Relationship Id="rId51" Type="http://schemas.openxmlformats.org/officeDocument/2006/relationships/theme" Target="../theme/theme2.xml"/><Relationship Id="rId3" Type="http://schemas.openxmlformats.org/officeDocument/2006/relationships/slideLayout" Target="../slideLayouts/slideLayout27.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slideLayout" Target="../slideLayouts/slideLayout57.xml"/><Relationship Id="rId38" Type="http://schemas.openxmlformats.org/officeDocument/2006/relationships/slideLayout" Target="../slideLayouts/slideLayout62.xml"/><Relationship Id="rId46" Type="http://schemas.openxmlformats.org/officeDocument/2006/relationships/slideLayout" Target="../slideLayouts/slideLayout70.xml"/><Relationship Id="rId20" Type="http://schemas.openxmlformats.org/officeDocument/2006/relationships/slideLayout" Target="../slideLayouts/slideLayout44.xml"/><Relationship Id="rId41" Type="http://schemas.openxmlformats.org/officeDocument/2006/relationships/slideLayout" Target="../slideLayouts/slideLayout65.xml"/><Relationship Id="rId1" Type="http://schemas.openxmlformats.org/officeDocument/2006/relationships/slideLayout" Target="../slideLayouts/slideLayout25.xml"/><Relationship Id="rId6"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theme" Target="../theme/theme3.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image" Target="../media/image5.jpeg"/><Relationship Id="rId5" Type="http://schemas.openxmlformats.org/officeDocument/2006/relationships/theme" Target="../theme/theme4.xml"/><Relationship Id="rId4" Type="http://schemas.openxmlformats.org/officeDocument/2006/relationships/slideLayout" Target="../slideLayouts/slideLayout9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98.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image" Target="../media/image7.png"/><Relationship Id="rId5" Type="http://schemas.openxmlformats.org/officeDocument/2006/relationships/theme" Target="../theme/theme5.xml"/><Relationship Id="rId4" Type="http://schemas.openxmlformats.org/officeDocument/2006/relationships/slideLayout" Target="../slideLayouts/slideLayout9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3" Type="http://schemas.openxmlformats.org/officeDocument/2006/relationships/slideLayout" Target="../slideLayouts/slideLayout102.xml"/><Relationship Id="rId21" Type="http://schemas.openxmlformats.org/officeDocument/2006/relationships/image" Target="../media/image9.emf"/><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tags" Target="../tags/tag7.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10" Type="http://schemas.openxmlformats.org/officeDocument/2006/relationships/slideLayout" Target="../slideLayouts/slideLayout109.xml"/><Relationship Id="rId19" Type="http://schemas.openxmlformats.org/officeDocument/2006/relationships/theme" Target="../theme/theme6.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image" Target="../media/image10.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26" Type="http://schemas.openxmlformats.org/officeDocument/2006/relationships/theme" Target="../theme/theme7.xml"/><Relationship Id="rId3" Type="http://schemas.openxmlformats.org/officeDocument/2006/relationships/slideLayout" Target="../slideLayouts/slideLayout120.xml"/><Relationship Id="rId21" Type="http://schemas.openxmlformats.org/officeDocument/2006/relationships/slideLayout" Target="../slideLayouts/slideLayout138.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slideLayout" Target="../slideLayouts/slideLayout142.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24" Type="http://schemas.openxmlformats.org/officeDocument/2006/relationships/slideLayout" Target="../slideLayouts/slideLayout141.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 Id="rId27"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18" Type="http://schemas.openxmlformats.org/officeDocument/2006/relationships/slideLayout" Target="../slideLayouts/slideLayout160.xml"/><Relationship Id="rId26" Type="http://schemas.openxmlformats.org/officeDocument/2006/relationships/theme" Target="../theme/theme8.xml"/><Relationship Id="rId3" Type="http://schemas.openxmlformats.org/officeDocument/2006/relationships/slideLayout" Target="../slideLayouts/slideLayout145.xml"/><Relationship Id="rId21" Type="http://schemas.openxmlformats.org/officeDocument/2006/relationships/slideLayout" Target="../slideLayouts/slideLayout163.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17" Type="http://schemas.openxmlformats.org/officeDocument/2006/relationships/slideLayout" Target="../slideLayouts/slideLayout159.xml"/><Relationship Id="rId25" Type="http://schemas.openxmlformats.org/officeDocument/2006/relationships/slideLayout" Target="../slideLayouts/slideLayout167.xml"/><Relationship Id="rId2" Type="http://schemas.openxmlformats.org/officeDocument/2006/relationships/slideLayout" Target="../slideLayouts/slideLayout144.xml"/><Relationship Id="rId16" Type="http://schemas.openxmlformats.org/officeDocument/2006/relationships/slideLayout" Target="../slideLayouts/slideLayout158.xml"/><Relationship Id="rId20" Type="http://schemas.openxmlformats.org/officeDocument/2006/relationships/slideLayout" Target="../slideLayouts/slideLayout162.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24" Type="http://schemas.openxmlformats.org/officeDocument/2006/relationships/slideLayout" Target="../slideLayouts/slideLayout166.xml"/><Relationship Id="rId5" Type="http://schemas.openxmlformats.org/officeDocument/2006/relationships/slideLayout" Target="../slideLayouts/slideLayout147.xml"/><Relationship Id="rId15" Type="http://schemas.openxmlformats.org/officeDocument/2006/relationships/slideLayout" Target="../slideLayouts/slideLayout157.xml"/><Relationship Id="rId23" Type="http://schemas.openxmlformats.org/officeDocument/2006/relationships/slideLayout" Target="../slideLayouts/slideLayout165.xml"/><Relationship Id="rId10" Type="http://schemas.openxmlformats.org/officeDocument/2006/relationships/slideLayout" Target="../slideLayouts/slideLayout152.xml"/><Relationship Id="rId19" Type="http://schemas.openxmlformats.org/officeDocument/2006/relationships/slideLayout" Target="../slideLayouts/slideLayout161.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 Id="rId22" Type="http://schemas.openxmlformats.org/officeDocument/2006/relationships/slideLayout" Target="../slideLayouts/slideLayout164.xml"/><Relationship Id="rId27"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18" Type="http://schemas.openxmlformats.org/officeDocument/2006/relationships/slideLayout" Target="../slideLayouts/slideLayout185.xml"/><Relationship Id="rId3" Type="http://schemas.openxmlformats.org/officeDocument/2006/relationships/slideLayout" Target="../slideLayouts/slideLayout170.xml"/><Relationship Id="rId21" Type="http://schemas.openxmlformats.org/officeDocument/2006/relationships/image" Target="../media/image1.png"/><Relationship Id="rId7" Type="http://schemas.openxmlformats.org/officeDocument/2006/relationships/slideLayout" Target="../slideLayouts/slideLayout174.xml"/><Relationship Id="rId12" Type="http://schemas.openxmlformats.org/officeDocument/2006/relationships/slideLayout" Target="../slideLayouts/slideLayout179.xml"/><Relationship Id="rId17" Type="http://schemas.openxmlformats.org/officeDocument/2006/relationships/slideLayout" Target="../slideLayouts/slideLayout184.xml"/><Relationship Id="rId2" Type="http://schemas.openxmlformats.org/officeDocument/2006/relationships/slideLayout" Target="../slideLayouts/slideLayout169.xml"/><Relationship Id="rId16" Type="http://schemas.openxmlformats.org/officeDocument/2006/relationships/slideLayout" Target="../slideLayouts/slideLayout183.xml"/><Relationship Id="rId20" Type="http://schemas.openxmlformats.org/officeDocument/2006/relationships/theme" Target="../theme/theme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5" Type="http://schemas.openxmlformats.org/officeDocument/2006/relationships/slideLayout" Target="../slideLayouts/slideLayout182.xml"/><Relationship Id="rId10" Type="http://schemas.openxmlformats.org/officeDocument/2006/relationships/slideLayout" Target="../slideLayouts/slideLayout177.xml"/><Relationship Id="rId19" Type="http://schemas.openxmlformats.org/officeDocument/2006/relationships/slideLayout" Target="../slideLayouts/slideLayout186.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F893BAB3-0A67-E449-9E97-D8C77B6D4DB8}"/>
              </a:ext>
            </a:extLst>
          </p:cNvPr>
          <p:cNvPicPr>
            <a:picLocks noChangeAspect="1"/>
          </p:cNvPicPr>
          <p:nvPr userDrawn="1"/>
        </p:nvPicPr>
        <p:blipFill>
          <a:blip r:embed="rId26">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06866331"/>
      </p:ext>
    </p:extLst>
  </p:cSld>
  <p:clrMap bg1="lt1" tx1="dk1" bg2="lt2" tx2="dk2" accent1="accent1" accent2="accent2" accent3="accent3" accent4="accent4" accent5="accent5" accent6="accent6" hlink="hlink" folHlink="folHlink"/>
  <p:sldLayoutIdLst>
    <p:sldLayoutId id="2147485146" r:id="rId1"/>
    <p:sldLayoutId id="2147485147" r:id="rId2"/>
    <p:sldLayoutId id="2147485148" r:id="rId3"/>
    <p:sldLayoutId id="2147485149" r:id="rId4"/>
    <p:sldLayoutId id="2147485150" r:id="rId5"/>
    <p:sldLayoutId id="2147485151" r:id="rId6"/>
    <p:sldLayoutId id="2147485152" r:id="rId7"/>
    <p:sldLayoutId id="2147485153" r:id="rId8"/>
    <p:sldLayoutId id="2147485154" r:id="rId9"/>
    <p:sldLayoutId id="2147485155" r:id="rId10"/>
    <p:sldLayoutId id="2147485156" r:id="rId11"/>
    <p:sldLayoutId id="2147485157" r:id="rId12"/>
    <p:sldLayoutId id="2147485158" r:id="rId13"/>
    <p:sldLayoutId id="2147485159" r:id="rId14"/>
    <p:sldLayoutId id="2147485160" r:id="rId15"/>
    <p:sldLayoutId id="2147485161" r:id="rId16"/>
    <p:sldLayoutId id="2147485162" r:id="rId17"/>
    <p:sldLayoutId id="2147485163" r:id="rId18"/>
    <p:sldLayoutId id="2147485164" r:id="rId19"/>
    <p:sldLayoutId id="2147485165" r:id="rId20"/>
    <p:sldLayoutId id="2147485166" r:id="rId21"/>
    <p:sldLayoutId id="2147485167" r:id="rId22"/>
    <p:sldLayoutId id="2147485168" r:id="rId23"/>
    <p:sldLayoutId id="2147485169"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E596D3-74A9-655C-9D63-C1A1447A32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2C34A1-E051-33EA-C29F-FB88AB644A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66FF05-1674-E7B2-4DDC-3241CBE6C4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8C9439A-9C41-D142-A0A8-9EDB6AC7B0EB}" type="datetimeFigureOut">
              <a:rPr lang="en-US" smtClean="0"/>
              <a:t>6/17/26</a:t>
            </a:fld>
            <a:endParaRPr lang="en-US"/>
          </a:p>
        </p:txBody>
      </p:sp>
      <p:sp>
        <p:nvSpPr>
          <p:cNvPr id="5" name="Footer Placeholder 4">
            <a:extLst>
              <a:ext uri="{FF2B5EF4-FFF2-40B4-BE49-F238E27FC236}">
                <a16:creationId xmlns:a16="http://schemas.microsoft.com/office/drawing/2014/main" id="{2A72B180-36F0-9AB1-6203-623DC186A9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17C789D-DA84-EEBA-1137-643C8479EC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7EB62AA-8298-8E4A-B7AE-CC288C99066D}" type="slidenum">
              <a:rPr lang="en-US" smtClean="0"/>
              <a:t>‹#›</a:t>
            </a:fld>
            <a:endParaRPr lang="en-US"/>
          </a:p>
        </p:txBody>
      </p:sp>
    </p:spTree>
    <p:extLst>
      <p:ext uri="{BB962C8B-B14F-4D97-AF65-F5344CB8AC3E}">
        <p14:creationId xmlns:p14="http://schemas.microsoft.com/office/powerpoint/2010/main" val="1969225063"/>
      </p:ext>
    </p:extLst>
  </p:cSld>
  <p:clrMap bg1="lt1" tx1="dk1" bg2="lt2" tx2="dk2" accent1="accent1" accent2="accent2" accent3="accent3" accent4="accent4" accent5="accent5" accent6="accent6" hlink="hlink" folHlink="folHlink"/>
  <p:sldLayoutIdLst>
    <p:sldLayoutId id="2147486793" r:id="rId1"/>
    <p:sldLayoutId id="2147486794" r:id="rId2"/>
    <p:sldLayoutId id="2147486795" r:id="rId3"/>
    <p:sldLayoutId id="2147486796" r:id="rId4"/>
    <p:sldLayoutId id="2147486797" r:id="rId5"/>
    <p:sldLayoutId id="2147486798" r:id="rId6"/>
    <p:sldLayoutId id="2147486799" r:id="rId7"/>
    <p:sldLayoutId id="2147486800" r:id="rId8"/>
    <p:sldLayoutId id="2147486801" r:id="rId9"/>
    <p:sldLayoutId id="2147486802" r:id="rId10"/>
    <p:sldLayoutId id="2147486803" r:id="rId11"/>
    <p:sldLayoutId id="2147486804" r:id="rId12"/>
    <p:sldLayoutId id="2147486805" r:id="rId13"/>
    <p:sldLayoutId id="2147486806" r:id="rId14"/>
    <p:sldLayoutId id="2147486807" r:id="rId15"/>
    <p:sldLayoutId id="2147486808" r:id="rId16"/>
    <p:sldLayoutId id="2147486809" r:id="rId17"/>
    <p:sldLayoutId id="2147486810" r:id="rId18"/>
    <p:sldLayoutId id="2147486811" r:id="rId19"/>
    <p:sldLayoutId id="2147486812" r:id="rId20"/>
    <p:sldLayoutId id="2147486813"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1"/>
          <p:cNvSpPr/>
          <p:nvPr/>
        </p:nvSpPr>
        <p:spPr>
          <a:xfrm>
            <a:off x="0" y="6569220"/>
            <a:ext cx="12192000" cy="288925"/>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en-US" sz="1800">
              <a:solidFill>
                <a:srgbClr val="D6D6D0"/>
              </a:solidFill>
            </a:endParaRPr>
          </a:p>
        </p:txBody>
      </p:sp>
      <p:sp>
        <p:nvSpPr>
          <p:cNvPr id="1027" name="Text Placeholder 2"/>
          <p:cNvSpPr>
            <a:spLocks noGrp="1"/>
          </p:cNvSpPr>
          <p:nvPr>
            <p:ph type="body" idx="1"/>
          </p:nvPr>
        </p:nvSpPr>
        <p:spPr bwMode="auto">
          <a:xfrm>
            <a:off x="1107017" y="1768477"/>
            <a:ext cx="9980083"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 name="Slide Number Placeholder 5"/>
          <p:cNvSpPr>
            <a:spLocks noGrp="1"/>
          </p:cNvSpPr>
          <p:nvPr>
            <p:ph type="sldNum" sz="quarter" idx="4"/>
          </p:nvPr>
        </p:nvSpPr>
        <p:spPr>
          <a:xfrm>
            <a:off x="10981364" y="6556520"/>
            <a:ext cx="1208617" cy="301625"/>
          </a:xfrm>
          <a:prstGeom prst="rect">
            <a:avLst/>
          </a:prstGeom>
        </p:spPr>
        <p:txBody>
          <a:bodyPr lIns="0"/>
          <a:lstStyle>
            <a:lvl1pPr algn="r" fontAlgn="auto">
              <a:spcBef>
                <a:spcPts val="0"/>
              </a:spcBef>
              <a:spcAft>
                <a:spcPts val="0"/>
              </a:spcAft>
              <a:defRPr sz="1050" smtClean="0">
                <a:solidFill>
                  <a:schemeClr val="bg1"/>
                </a:solidFill>
                <a:latin typeface="Arial" charset="0"/>
                <a:ea typeface="Arial" charset="0"/>
                <a:cs typeface="Arial" charset="0"/>
              </a:defRPr>
            </a:lvl1pPr>
          </a:lstStyle>
          <a:p>
            <a:pPr>
              <a:defRPr/>
            </a:pPr>
            <a:fld id="{8E376C17-02CD-47F7-84D0-EC7C5B0DAEE1}" type="slidenum">
              <a:rPr lang="en-US" smtClean="0">
                <a:solidFill>
                  <a:srgbClr val="D6D6D0"/>
                </a:solidFill>
              </a:rPr>
              <a:pPr>
                <a:defRPr/>
              </a:pPr>
              <a:t>‹#›</a:t>
            </a:fld>
            <a:endParaRPr lang="en-US" dirty="0">
              <a:solidFill>
                <a:srgbClr val="D6D6D0"/>
              </a:solidFill>
            </a:endParaRPr>
          </a:p>
        </p:txBody>
      </p:sp>
      <p:pic>
        <p:nvPicPr>
          <p:cNvPr id="1030" name="Picture 1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3200" y="5802458"/>
            <a:ext cx="2252133"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9192414"/>
      </p:ext>
    </p:extLst>
  </p:cSld>
  <p:clrMap bg1="lt1" tx1="dk1" bg2="lt2" tx2="dk2" accent1="accent1" accent2="accent2" accent3="accent3" accent4="accent4" accent5="accent5" accent6="accent6" hlink="hlink" folHlink="folHlink"/>
  <p:sldLayoutIdLst>
    <p:sldLayoutId id="2147486815" r:id="rId1"/>
    <p:sldLayoutId id="2147486816" r:id="rId2"/>
    <p:sldLayoutId id="2147486817" r:id="rId3"/>
    <p:sldLayoutId id="2147486818" r:id="rId4"/>
    <p:sldLayoutId id="2147486819" r:id="rId5"/>
    <p:sldLayoutId id="2147486820" r:id="rId6"/>
    <p:sldLayoutId id="2147486821" r:id="rId7"/>
    <p:sldLayoutId id="2147486822" r:id="rId8"/>
    <p:sldLayoutId id="2147486823" r:id="rId9"/>
  </p:sldLayoutIdLst>
  <p:hf hdr="0" dt="0"/>
  <p:txStyles>
    <p:titleStyle>
      <a:lvl1pPr algn="l" rtl="0" fontAlgn="base">
        <a:lnSpc>
          <a:spcPct val="90000"/>
        </a:lnSpc>
        <a:spcBef>
          <a:spcPct val="0"/>
        </a:spcBef>
        <a:spcAft>
          <a:spcPct val="0"/>
        </a:spcAft>
        <a:defRPr sz="3600" b="1" kern="1200" spc="-60">
          <a:solidFill>
            <a:srgbClr val="800000"/>
          </a:solidFill>
          <a:latin typeface="Arial" charset="0"/>
          <a:ea typeface="Arial" charset="0"/>
          <a:cs typeface="Arial" charset="0"/>
        </a:defRPr>
      </a:lvl1pPr>
      <a:lvl2pPr algn="l" rtl="0" fontAlgn="base">
        <a:lnSpc>
          <a:spcPct val="90000"/>
        </a:lnSpc>
        <a:spcBef>
          <a:spcPct val="0"/>
        </a:spcBef>
        <a:spcAft>
          <a:spcPct val="0"/>
        </a:spcAft>
        <a:defRPr sz="3600" b="1">
          <a:solidFill>
            <a:srgbClr val="800000"/>
          </a:solidFill>
          <a:latin typeface="Arial" charset="0"/>
          <a:cs typeface="Arial" charset="0"/>
        </a:defRPr>
      </a:lvl2pPr>
      <a:lvl3pPr algn="l" rtl="0" fontAlgn="base">
        <a:lnSpc>
          <a:spcPct val="90000"/>
        </a:lnSpc>
        <a:spcBef>
          <a:spcPct val="0"/>
        </a:spcBef>
        <a:spcAft>
          <a:spcPct val="0"/>
        </a:spcAft>
        <a:defRPr sz="3600" b="1">
          <a:solidFill>
            <a:srgbClr val="800000"/>
          </a:solidFill>
          <a:latin typeface="Arial" charset="0"/>
          <a:cs typeface="Arial" charset="0"/>
        </a:defRPr>
      </a:lvl3pPr>
      <a:lvl4pPr algn="l" rtl="0" fontAlgn="base">
        <a:lnSpc>
          <a:spcPct val="90000"/>
        </a:lnSpc>
        <a:spcBef>
          <a:spcPct val="0"/>
        </a:spcBef>
        <a:spcAft>
          <a:spcPct val="0"/>
        </a:spcAft>
        <a:defRPr sz="3600" b="1">
          <a:solidFill>
            <a:srgbClr val="800000"/>
          </a:solidFill>
          <a:latin typeface="Arial" charset="0"/>
          <a:cs typeface="Arial" charset="0"/>
        </a:defRPr>
      </a:lvl4pPr>
      <a:lvl5pPr algn="l" rtl="0" fontAlgn="base">
        <a:lnSpc>
          <a:spcPct val="90000"/>
        </a:lnSpc>
        <a:spcBef>
          <a:spcPct val="0"/>
        </a:spcBef>
        <a:spcAft>
          <a:spcPct val="0"/>
        </a:spcAft>
        <a:defRPr sz="3600" b="1">
          <a:solidFill>
            <a:srgbClr val="800000"/>
          </a:solidFill>
          <a:latin typeface="Arial" charset="0"/>
          <a:cs typeface="Arial" charset="0"/>
        </a:defRPr>
      </a:lvl5pPr>
      <a:lvl6pPr marL="457200" algn="l" rtl="0" fontAlgn="base">
        <a:lnSpc>
          <a:spcPct val="90000"/>
        </a:lnSpc>
        <a:spcBef>
          <a:spcPct val="0"/>
        </a:spcBef>
        <a:spcAft>
          <a:spcPct val="0"/>
        </a:spcAft>
        <a:defRPr sz="3600" b="1">
          <a:solidFill>
            <a:srgbClr val="800000"/>
          </a:solidFill>
          <a:latin typeface="Arial" charset="0"/>
          <a:cs typeface="Arial" charset="0"/>
        </a:defRPr>
      </a:lvl6pPr>
      <a:lvl7pPr marL="914400" algn="l" rtl="0" fontAlgn="base">
        <a:lnSpc>
          <a:spcPct val="90000"/>
        </a:lnSpc>
        <a:spcBef>
          <a:spcPct val="0"/>
        </a:spcBef>
        <a:spcAft>
          <a:spcPct val="0"/>
        </a:spcAft>
        <a:defRPr sz="3600" b="1">
          <a:solidFill>
            <a:srgbClr val="800000"/>
          </a:solidFill>
          <a:latin typeface="Arial" charset="0"/>
          <a:cs typeface="Arial" charset="0"/>
        </a:defRPr>
      </a:lvl7pPr>
      <a:lvl8pPr marL="1371600" algn="l" rtl="0" fontAlgn="base">
        <a:lnSpc>
          <a:spcPct val="90000"/>
        </a:lnSpc>
        <a:spcBef>
          <a:spcPct val="0"/>
        </a:spcBef>
        <a:spcAft>
          <a:spcPct val="0"/>
        </a:spcAft>
        <a:defRPr sz="3600" b="1">
          <a:solidFill>
            <a:srgbClr val="800000"/>
          </a:solidFill>
          <a:latin typeface="Arial" charset="0"/>
          <a:cs typeface="Arial" charset="0"/>
        </a:defRPr>
      </a:lvl8pPr>
      <a:lvl9pPr marL="1828800" algn="l" rtl="0" fontAlgn="base">
        <a:lnSpc>
          <a:spcPct val="90000"/>
        </a:lnSpc>
        <a:spcBef>
          <a:spcPct val="0"/>
        </a:spcBef>
        <a:spcAft>
          <a:spcPct val="0"/>
        </a:spcAft>
        <a:defRPr sz="3600" b="1">
          <a:solidFill>
            <a:srgbClr val="800000"/>
          </a:solidFill>
          <a:latin typeface="Arial" charset="0"/>
          <a:cs typeface="Arial" charset="0"/>
        </a:defRPr>
      </a:lvl9pPr>
    </p:titleStyle>
    <p:bodyStyle>
      <a:lvl1pPr marL="182563" indent="-182563" algn="l" rtl="0" fontAlgn="base">
        <a:lnSpc>
          <a:spcPct val="90000"/>
        </a:lnSpc>
        <a:spcBef>
          <a:spcPts val="1200"/>
        </a:spcBef>
        <a:spcAft>
          <a:spcPct val="0"/>
        </a:spcAft>
        <a:buFont typeface="Wingdings" pitchFamily="2" charset="2"/>
        <a:buChar char="§"/>
        <a:defRPr sz="3200" kern="1200" baseline="0">
          <a:solidFill>
            <a:srgbClr val="171714"/>
          </a:solidFill>
          <a:latin typeface="Arial" charset="0"/>
          <a:ea typeface="Arial" charset="0"/>
          <a:cs typeface="Arial" charset="0"/>
        </a:defRPr>
      </a:lvl1pPr>
      <a:lvl2pPr marL="685800" indent="-182563" algn="l" rtl="0" fontAlgn="base">
        <a:lnSpc>
          <a:spcPct val="90000"/>
        </a:lnSpc>
        <a:spcBef>
          <a:spcPts val="250"/>
        </a:spcBef>
        <a:spcAft>
          <a:spcPts val="250"/>
        </a:spcAft>
        <a:buFont typeface="Wingdings" pitchFamily="2" charset="2"/>
        <a:buChar char="§"/>
        <a:defRPr sz="2800" kern="1200">
          <a:solidFill>
            <a:srgbClr val="171714"/>
          </a:solidFill>
          <a:latin typeface="Arial" charset="0"/>
          <a:ea typeface="Arial" charset="0"/>
          <a:cs typeface="Arial" charset="0"/>
        </a:defRPr>
      </a:lvl2pPr>
      <a:lvl3pPr marL="1143000" indent="-182563" algn="l" rtl="0" fontAlgn="base">
        <a:lnSpc>
          <a:spcPct val="90000"/>
        </a:lnSpc>
        <a:spcBef>
          <a:spcPts val="250"/>
        </a:spcBef>
        <a:spcAft>
          <a:spcPts val="250"/>
        </a:spcAft>
        <a:buFont typeface="Wingdings" pitchFamily="2" charset="2"/>
        <a:buChar char="§"/>
        <a:defRPr sz="2800" kern="1200">
          <a:solidFill>
            <a:srgbClr val="171714"/>
          </a:solidFill>
          <a:latin typeface="Arial" charset="0"/>
          <a:ea typeface="Arial" charset="0"/>
          <a:cs typeface="Arial" charset="0"/>
        </a:defRPr>
      </a:lvl3pPr>
      <a:lvl4pPr marL="1600200" indent="-182563" algn="l" rtl="0" fontAlgn="base">
        <a:lnSpc>
          <a:spcPct val="90000"/>
        </a:lnSpc>
        <a:spcBef>
          <a:spcPts val="250"/>
        </a:spcBef>
        <a:spcAft>
          <a:spcPts val="250"/>
        </a:spcAft>
        <a:buFont typeface="Wingdings" pitchFamily="2" charset="2"/>
        <a:buChar char="§"/>
        <a:defRPr sz="2800" kern="1200">
          <a:solidFill>
            <a:srgbClr val="171714"/>
          </a:solidFill>
          <a:latin typeface="Arial" charset="0"/>
          <a:ea typeface="Arial" charset="0"/>
          <a:cs typeface="Arial" charset="0"/>
        </a:defRPr>
      </a:lvl4pPr>
      <a:lvl5pPr marL="2057400" indent="-182563" algn="l" rtl="0" fontAlgn="base">
        <a:lnSpc>
          <a:spcPct val="90000"/>
        </a:lnSpc>
        <a:spcBef>
          <a:spcPts val="250"/>
        </a:spcBef>
        <a:spcAft>
          <a:spcPts val="250"/>
        </a:spcAft>
        <a:buFont typeface="Wingdings" pitchFamily="2" charset="2"/>
        <a:buChar char="§"/>
        <a:defRPr sz="2800" kern="1200">
          <a:solidFill>
            <a:srgbClr val="171714"/>
          </a:solidFill>
          <a:latin typeface="Arial" charset="0"/>
          <a:ea typeface="Arial" charset="0"/>
          <a:cs typeface="Arial" charset="0"/>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2"/>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2"/>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1351245"/>
      </p:ext>
    </p:extLst>
  </p:cSld>
  <p:clrMap bg1="dk2" tx1="lt1" bg2="dk1" tx2="lt2" accent1="accent1" accent2="accent2" accent3="accent3" accent4="accent4" accent5="accent5" accent6="accent6" hlink="hlink" folHlink="folHlink"/>
  <p:sldLayoutIdLst>
    <p:sldLayoutId id="2147486825" r:id="rId1"/>
    <p:sldLayoutId id="2147486826" r:id="rId2"/>
    <p:sldLayoutId id="2147486827" r:id="rId3"/>
    <p:sldLayoutId id="2147486828" r:id="rId4"/>
    <p:sldLayoutId id="2147486829" r:id="rId5"/>
    <p:sldLayoutId id="2147486830" r:id="rId6"/>
    <p:sldLayoutId id="2147486831" r:id="rId7"/>
    <p:sldLayoutId id="2147486832" r:id="rId8"/>
    <p:sldLayoutId id="2147486833" r:id="rId9"/>
    <p:sldLayoutId id="2147486834" r:id="rId10"/>
    <p:sldLayoutId id="2147486835" r:id="rId11"/>
    <p:sldLayoutId id="2147486836" r:id="rId12"/>
    <p:sldLayoutId id="2147486837" r:id="rId13"/>
  </p:sldLayoutIdLst>
  <p:txStyles>
    <p:titleStyle>
      <a:lvl1pPr algn="l" rtl="0" eaLnBrk="1" fontAlgn="base" hangingPunct="1">
        <a:spcBef>
          <a:spcPct val="0"/>
        </a:spcBef>
        <a:spcAft>
          <a:spcPct val="0"/>
        </a:spcAft>
        <a:defRPr sz="27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2700" b="1">
          <a:solidFill>
            <a:schemeClr val="tx2"/>
          </a:solidFill>
          <a:latin typeface="Arial" charset="0"/>
        </a:defRPr>
      </a:lvl2pPr>
      <a:lvl3pPr algn="l" rtl="0" eaLnBrk="1" fontAlgn="base" hangingPunct="1">
        <a:spcBef>
          <a:spcPct val="0"/>
        </a:spcBef>
        <a:spcAft>
          <a:spcPct val="0"/>
        </a:spcAft>
        <a:defRPr sz="2700" b="1">
          <a:solidFill>
            <a:schemeClr val="tx2"/>
          </a:solidFill>
          <a:latin typeface="Arial" charset="0"/>
        </a:defRPr>
      </a:lvl3pPr>
      <a:lvl4pPr algn="l" rtl="0" eaLnBrk="1" fontAlgn="base" hangingPunct="1">
        <a:spcBef>
          <a:spcPct val="0"/>
        </a:spcBef>
        <a:spcAft>
          <a:spcPct val="0"/>
        </a:spcAft>
        <a:defRPr sz="2700" b="1">
          <a:solidFill>
            <a:schemeClr val="tx2"/>
          </a:solidFill>
          <a:latin typeface="Arial" charset="0"/>
        </a:defRPr>
      </a:lvl4pPr>
      <a:lvl5pPr algn="l" rtl="0" eaLnBrk="1" fontAlgn="base" hangingPunct="1">
        <a:spcBef>
          <a:spcPct val="0"/>
        </a:spcBef>
        <a:spcAft>
          <a:spcPct val="0"/>
        </a:spcAft>
        <a:defRPr sz="2700" b="1">
          <a:solidFill>
            <a:schemeClr val="tx2"/>
          </a:solidFill>
          <a:latin typeface="Arial" charset="0"/>
        </a:defRPr>
      </a:lvl5pPr>
      <a:lvl6pPr marL="342892" algn="l" rtl="0" eaLnBrk="1" fontAlgn="base" hangingPunct="1">
        <a:spcBef>
          <a:spcPct val="0"/>
        </a:spcBef>
        <a:spcAft>
          <a:spcPct val="0"/>
        </a:spcAft>
        <a:defRPr sz="2625" b="1">
          <a:solidFill>
            <a:schemeClr val="tx2"/>
          </a:solidFill>
          <a:latin typeface="Arial" charset="0"/>
        </a:defRPr>
      </a:lvl6pPr>
      <a:lvl7pPr marL="685783" algn="l" rtl="0" eaLnBrk="1" fontAlgn="base" hangingPunct="1">
        <a:spcBef>
          <a:spcPct val="0"/>
        </a:spcBef>
        <a:spcAft>
          <a:spcPct val="0"/>
        </a:spcAft>
        <a:defRPr sz="2625" b="1">
          <a:solidFill>
            <a:schemeClr val="tx2"/>
          </a:solidFill>
          <a:latin typeface="Arial" charset="0"/>
        </a:defRPr>
      </a:lvl7pPr>
      <a:lvl8pPr marL="1028675" algn="l" rtl="0" eaLnBrk="1" fontAlgn="base" hangingPunct="1">
        <a:spcBef>
          <a:spcPct val="0"/>
        </a:spcBef>
        <a:spcAft>
          <a:spcPct val="0"/>
        </a:spcAft>
        <a:defRPr sz="2625" b="1">
          <a:solidFill>
            <a:schemeClr val="tx2"/>
          </a:solidFill>
          <a:latin typeface="Arial" charset="0"/>
        </a:defRPr>
      </a:lvl8pPr>
      <a:lvl9pPr marL="1371566" algn="l" rtl="0" eaLnBrk="1" fontAlgn="base" hangingPunct="1">
        <a:spcBef>
          <a:spcPct val="0"/>
        </a:spcBef>
        <a:spcAft>
          <a:spcPct val="0"/>
        </a:spcAft>
        <a:defRPr sz="2625" b="1">
          <a:solidFill>
            <a:schemeClr val="tx2"/>
          </a:solidFill>
          <a:latin typeface="Arial" charset="0"/>
        </a:defRPr>
      </a:lvl9pPr>
    </p:titleStyle>
    <p:bodyStyle>
      <a:lvl1pPr marL="257168" indent="-257168" algn="l" rtl="0" eaLnBrk="1" fontAlgn="base" hangingPunct="1">
        <a:lnSpc>
          <a:spcPct val="90000"/>
        </a:lnSpc>
        <a:spcBef>
          <a:spcPts val="750"/>
        </a:spcBef>
        <a:spcAft>
          <a:spcPts val="525"/>
        </a:spcAft>
        <a:buClr>
          <a:schemeClr val="bg1"/>
        </a:buClr>
        <a:buFont typeface="Wingdings" panose="05000000000000000000" pitchFamily="2" charset="2"/>
        <a:buChar char="§"/>
        <a:defRPr sz="2100">
          <a:solidFill>
            <a:schemeClr val="bg1"/>
          </a:solidFill>
          <a:latin typeface="Calibri" panose="020F0502020204030204" pitchFamily="34" charset="0"/>
          <a:ea typeface="+mn-ea"/>
          <a:cs typeface="+mn-cs"/>
        </a:defRPr>
      </a:lvl1pPr>
      <a:lvl2pPr marL="557199" indent="-214308" algn="l" rtl="0" eaLnBrk="1" fontAlgn="base" hangingPunct="1">
        <a:lnSpc>
          <a:spcPct val="90000"/>
        </a:lnSpc>
        <a:spcBef>
          <a:spcPts val="750"/>
        </a:spcBef>
        <a:spcAft>
          <a:spcPts val="525"/>
        </a:spcAft>
        <a:buClr>
          <a:schemeClr val="bg1"/>
        </a:buClr>
        <a:buFont typeface="Arial" panose="020B0604020202020204" pitchFamily="34" charset="0"/>
        <a:buChar char="‒"/>
        <a:defRPr sz="1950">
          <a:solidFill>
            <a:schemeClr val="bg1"/>
          </a:solidFill>
          <a:latin typeface="Calibri" panose="020F0502020204030204" pitchFamily="34" charset="0"/>
        </a:defRPr>
      </a:lvl2pPr>
      <a:lvl3pPr marL="857228" indent="-171446" algn="l" rtl="0" eaLnBrk="1" fontAlgn="base" hangingPunct="1">
        <a:lnSpc>
          <a:spcPct val="90000"/>
        </a:lnSpc>
        <a:spcBef>
          <a:spcPts val="750"/>
        </a:spcBef>
        <a:spcAft>
          <a:spcPts val="525"/>
        </a:spcAft>
        <a:buClr>
          <a:schemeClr val="bg1"/>
        </a:buClr>
        <a:buFont typeface="Arial" panose="020B0604020202020204" pitchFamily="34" charset="0"/>
        <a:buChar char="‒"/>
        <a:defRPr sz="1800">
          <a:solidFill>
            <a:schemeClr val="bg1"/>
          </a:solidFill>
          <a:latin typeface="Calibri" panose="020F0502020204030204" pitchFamily="34" charset="0"/>
        </a:defRPr>
      </a:lvl3pPr>
      <a:lvl4pPr marL="1200120" indent="-171446" algn="l" rtl="0" eaLnBrk="1" fontAlgn="base" hangingPunct="1">
        <a:lnSpc>
          <a:spcPct val="90000"/>
        </a:lnSpc>
        <a:spcBef>
          <a:spcPts val="750"/>
        </a:spcBef>
        <a:spcAft>
          <a:spcPts val="525"/>
        </a:spcAft>
        <a:buClr>
          <a:schemeClr val="bg1"/>
        </a:buClr>
        <a:buFont typeface="Arial" panose="020B0604020202020204" pitchFamily="34" charset="0"/>
        <a:buChar char="‒"/>
        <a:defRPr sz="1650">
          <a:solidFill>
            <a:schemeClr val="bg1"/>
          </a:solidFill>
          <a:latin typeface="Calibri" panose="020F0502020204030204" pitchFamily="34" charset="0"/>
        </a:defRPr>
      </a:lvl4pPr>
      <a:lvl5pPr marL="1543012" indent="-171446" algn="l" rtl="0" eaLnBrk="1" fontAlgn="base" hangingPunct="1">
        <a:lnSpc>
          <a:spcPct val="90000"/>
        </a:lnSpc>
        <a:spcBef>
          <a:spcPts val="750"/>
        </a:spcBef>
        <a:spcAft>
          <a:spcPts val="525"/>
        </a:spcAft>
        <a:buClr>
          <a:schemeClr val="bg1"/>
        </a:buClr>
        <a:buFont typeface="Arial" panose="020B0604020202020204" pitchFamily="34" charset="0"/>
        <a:buChar char="‒"/>
        <a:defRPr sz="1500">
          <a:solidFill>
            <a:schemeClr val="bg1"/>
          </a:solidFill>
          <a:latin typeface="Calibri" panose="020F0502020204030204" pitchFamily="34" charset="0"/>
        </a:defRPr>
      </a:lvl5pPr>
      <a:lvl6pPr marL="1885903" indent="-171446"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6pPr>
      <a:lvl7pPr marL="2228795" indent="-171446"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7pPr>
      <a:lvl8pPr marL="2571686" indent="-171446"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8pPr>
      <a:lvl9pPr marL="2914577" indent="-171446"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0" y="0"/>
            <a:ext cx="12209211" cy="6867144"/>
          </a:xfrm>
          <a:prstGeom prst="rect">
            <a:avLst/>
          </a:prstGeom>
        </p:spPr>
      </p:pic>
      <p:sp>
        <p:nvSpPr>
          <p:cNvPr id="8" name="Rectangle 7"/>
          <p:cNvSpPr/>
          <p:nvPr userDrawn="1"/>
        </p:nvSpPr>
        <p:spPr>
          <a:xfrm>
            <a:off x="379169" y="-4120"/>
            <a:ext cx="11846299" cy="687043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b="0" i="0" u="none" dirty="0"/>
          </a:p>
        </p:txBody>
      </p:sp>
      <p:sp>
        <p:nvSpPr>
          <p:cNvPr id="2" name="Title Placeholder 1"/>
          <p:cNvSpPr>
            <a:spLocks noGrp="1"/>
          </p:cNvSpPr>
          <p:nvPr>
            <p:ph type="title"/>
          </p:nvPr>
        </p:nvSpPr>
        <p:spPr>
          <a:xfrm>
            <a:off x="536448" y="207525"/>
            <a:ext cx="10497928" cy="731520"/>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536448" y="1331915"/>
            <a:ext cx="10988803" cy="4654549"/>
          </a:xfrm>
          <a:prstGeom prst="rect">
            <a:avLst/>
          </a:prstGeom>
        </p:spPr>
        <p:txBody>
          <a:bodyPr vert="horz" lIns="73152" tIns="36576" rIns="73152" bIns="3657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536448" y="6124278"/>
            <a:ext cx="10988805" cy="604223"/>
          </a:xfrm>
          <a:prstGeom prst="rect">
            <a:avLst/>
          </a:prstGeom>
        </p:spPr>
        <p:txBody>
          <a:bodyPr vert="horz" lIns="0" tIns="0" rIns="0" bIns="0" rtlCol="0" anchor="b"/>
          <a:lstStyle>
            <a:lvl1pPr algn="l">
              <a:defRPr sz="900">
                <a:solidFill>
                  <a:srgbClr val="757575"/>
                </a:solidFill>
              </a:defRPr>
            </a:lvl1pPr>
          </a:lstStyle>
          <a:p>
            <a:endParaRPr lang="en-US" dirty="0"/>
          </a:p>
        </p:txBody>
      </p:sp>
      <p:sp>
        <p:nvSpPr>
          <p:cNvPr id="6" name="Slide Number Placeholder 5"/>
          <p:cNvSpPr>
            <a:spLocks noGrp="1"/>
          </p:cNvSpPr>
          <p:nvPr>
            <p:ph type="sldNum" sz="quarter" idx="4"/>
          </p:nvPr>
        </p:nvSpPr>
        <p:spPr>
          <a:xfrm>
            <a:off x="11525253" y="6535270"/>
            <a:ext cx="635959" cy="269047"/>
          </a:xfrm>
          <a:prstGeom prst="rect">
            <a:avLst/>
          </a:prstGeom>
        </p:spPr>
        <p:txBody>
          <a:bodyPr vert="horz" lIns="0" tIns="0" rIns="0" bIns="0" rtlCol="0" anchor="b"/>
          <a:lstStyle>
            <a:lvl1pPr algn="r">
              <a:defRPr sz="1067" b="1">
                <a:solidFill>
                  <a:schemeClr val="tx1">
                    <a:tint val="75000"/>
                  </a:schemeClr>
                </a:solidFill>
              </a:defRPr>
            </a:lvl1pPr>
          </a:lstStyle>
          <a:p>
            <a:fld id="{45B47215-16D5-4E72-BB5C-B690CA30D202}" type="slidenum">
              <a:rPr lang="en-US" smtClean="0"/>
              <a:pPr/>
              <a:t>‹#›</a:t>
            </a:fld>
            <a:endParaRPr lang="en-US"/>
          </a:p>
        </p:txBody>
      </p:sp>
      <p:sp>
        <p:nvSpPr>
          <p:cNvPr id="9" name="Rectangle 8"/>
          <p:cNvSpPr/>
          <p:nvPr userDrawn="1"/>
        </p:nvSpPr>
        <p:spPr>
          <a:xfrm rot="10800000" flipH="1" flipV="1">
            <a:off x="541376" y="1027784"/>
            <a:ext cx="10741152" cy="27432"/>
          </a:xfrm>
          <a:prstGeom prst="rect">
            <a:avLst/>
          </a:prstGeom>
          <a:gradFill flip="none" rotWithShape="1">
            <a:gsLst>
              <a:gs pos="0">
                <a:srgbClr val="66CC00"/>
              </a:gs>
              <a:gs pos="12000">
                <a:srgbClr val="66CC00"/>
              </a:gs>
              <a:gs pos="100000">
                <a:srgbClr val="66CC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lgn="ctr"/>
            <a:endParaRPr lang="en-US" sz="2489"/>
          </a:p>
        </p:txBody>
      </p:sp>
      <p:sp>
        <p:nvSpPr>
          <p:cNvPr id="4" name="TextBox 3">
            <a:extLst>
              <a:ext uri="{FF2B5EF4-FFF2-40B4-BE49-F238E27FC236}">
                <a16:creationId xmlns:a16="http://schemas.microsoft.com/office/drawing/2014/main" id="{D1754838-4A91-E6E6-2B8A-7A9A244C94B8}"/>
              </a:ext>
            </a:extLst>
          </p:cNvPr>
          <p:cNvSpPr txBox="1"/>
          <p:nvPr userDrawn="1"/>
        </p:nvSpPr>
        <p:spPr>
          <a:xfrm>
            <a:off x="4676413" y="6694661"/>
            <a:ext cx="2847253" cy="215444"/>
          </a:xfrm>
          <a:prstGeom prst="rect">
            <a:avLst/>
          </a:prstGeom>
          <a:noFill/>
        </p:spPr>
        <p:txBody>
          <a:bodyPr wrap="none" rtlCol="0">
            <a:spAutoFit/>
          </a:bodyPr>
          <a:lstStyle/>
          <a:p>
            <a:pPr algn="ctr"/>
            <a:r>
              <a:rPr lang="en-US" sz="800" b="1" dirty="0"/>
              <a:t>DRAFT – CONFIDENTIAL – NOT FOR DISTRIBUTION</a:t>
            </a:r>
            <a:endParaRPr lang="en-GB" sz="800" b="1" dirty="0"/>
          </a:p>
        </p:txBody>
      </p:sp>
    </p:spTree>
    <p:extLst>
      <p:ext uri="{BB962C8B-B14F-4D97-AF65-F5344CB8AC3E}">
        <p14:creationId xmlns:p14="http://schemas.microsoft.com/office/powerpoint/2010/main" val="3995903893"/>
      </p:ext>
    </p:extLst>
  </p:cSld>
  <p:clrMap bg1="lt1" tx1="dk1" bg2="lt2" tx2="dk2" accent1="accent1" accent2="accent2" accent3="accent3" accent4="accent4" accent5="accent5" accent6="accent6" hlink="hlink" folHlink="folHlink"/>
  <p:sldLayoutIdLst>
    <p:sldLayoutId id="2147486839" r:id="rId1"/>
    <p:sldLayoutId id="2147486840" r:id="rId2"/>
    <p:sldLayoutId id="2147486841" r:id="rId3"/>
    <p:sldLayoutId id="2147486842" r:id="rId4"/>
    <p:sldLayoutId id="2147486843" r:id="rId5"/>
    <p:sldLayoutId id="2147486844" r:id="rId6"/>
    <p:sldLayoutId id="2147486845" r:id="rId7"/>
    <p:sldLayoutId id="2147486846" r:id="rId8"/>
    <p:sldLayoutId id="2147486847" r:id="rId9"/>
  </p:sldLayoutIdLst>
  <p:hf hdr="0" dt="0"/>
  <p:txStyles>
    <p:titleStyle>
      <a:lvl1pPr algn="l" defTabSz="1219170" rtl="0" eaLnBrk="1" latinLnBrk="0" hangingPunct="1">
        <a:lnSpc>
          <a:spcPct val="90000"/>
        </a:lnSpc>
        <a:spcBef>
          <a:spcPct val="0"/>
        </a:spcBef>
        <a:buNone/>
        <a:defRPr sz="3200" b="1" i="0" u="none" kern="1200">
          <a:solidFill>
            <a:schemeClr val="accent1"/>
          </a:solidFill>
          <a:latin typeface="+mj-lt"/>
          <a:ea typeface="+mj-ea"/>
          <a:cs typeface="+mj-cs"/>
        </a:defRPr>
      </a:lvl1pPr>
    </p:titleStyle>
    <p:bodyStyle>
      <a:lvl1pPr marL="243834" indent="-243834" algn="l" defTabSz="1219170" rtl="0" eaLnBrk="1" latinLnBrk="0" hangingPunct="1">
        <a:spcBef>
          <a:spcPts val="1000"/>
        </a:spcBef>
        <a:buClr>
          <a:srgbClr val="66CC00"/>
        </a:buClr>
        <a:buFont typeface="Arial" panose="020B0604020202020204" pitchFamily="34" charset="0"/>
        <a:buChar char="●"/>
        <a:defRPr sz="2133" kern="1200">
          <a:solidFill>
            <a:srgbClr val="000000"/>
          </a:solidFill>
          <a:latin typeface="+mn-lt"/>
          <a:ea typeface="+mn-ea"/>
          <a:cs typeface="+mn-cs"/>
        </a:defRPr>
      </a:lvl1pPr>
      <a:lvl2pPr marL="597393" indent="-243834" algn="l" defTabSz="1219170" rtl="0" eaLnBrk="1" latinLnBrk="0" hangingPunct="1">
        <a:spcBef>
          <a:spcPts val="500"/>
        </a:spcBef>
        <a:buFont typeface="Arial" panose="020B0604020202020204" pitchFamily="34" charset="0"/>
        <a:buChar char="–"/>
        <a:defRPr sz="2133" kern="1200">
          <a:solidFill>
            <a:srgbClr val="000000"/>
          </a:solidFill>
          <a:latin typeface="+mn-lt"/>
          <a:ea typeface="+mn-ea"/>
          <a:cs typeface="+mn-cs"/>
        </a:defRPr>
      </a:lvl2pPr>
      <a:lvl3pPr marL="853419" indent="-196846" algn="l" defTabSz="1219170" rtl="0" eaLnBrk="1" latinLnBrk="0" hangingPunct="1">
        <a:spcBef>
          <a:spcPct val="20000"/>
        </a:spcBef>
        <a:buFont typeface="Wingdings" panose="05000000000000000000" pitchFamily="2" charset="2"/>
        <a:buChar char="§"/>
        <a:defRPr sz="2133" kern="1200">
          <a:solidFill>
            <a:srgbClr val="000000"/>
          </a:solidFill>
          <a:latin typeface="+mn-lt"/>
          <a:ea typeface="+mn-ea"/>
          <a:cs typeface="+mn-cs"/>
        </a:defRPr>
      </a:lvl3pPr>
      <a:lvl4pPr marL="1097253" indent="-158747" algn="l" defTabSz="1219170" rtl="0" eaLnBrk="1" latinLnBrk="0" hangingPunct="1">
        <a:spcBef>
          <a:spcPts val="500"/>
        </a:spcBef>
        <a:buFont typeface="Arial" panose="020B0604020202020204" pitchFamily="34" charset="0"/>
        <a:buChar char="-"/>
        <a:defRPr sz="2133" kern="1200">
          <a:solidFill>
            <a:srgbClr val="000000"/>
          </a:solidFill>
          <a:latin typeface="+mn-lt"/>
          <a:ea typeface="+mn-ea"/>
          <a:cs typeface="+mn-cs"/>
        </a:defRPr>
      </a:lvl4pPr>
      <a:lvl5pPr marL="1983268" indent="-148163" algn="l" defTabSz="1219170" rtl="0" eaLnBrk="1" latinLnBrk="0" hangingPunct="1">
        <a:spcBef>
          <a:spcPct val="20000"/>
        </a:spcBef>
        <a:buFont typeface="Arial" panose="020B0604020202020204" pitchFamily="34" charset="0"/>
        <a:buChar char="•"/>
        <a:defRPr sz="2133" kern="1200">
          <a:solidFill>
            <a:srgbClr val="000000"/>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224">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2"/>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FFFFFF"/>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2"/>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FFFFFF"/>
              </a:solidFill>
              <a:effectLst/>
              <a:uLnTx/>
              <a:uFillTx/>
              <a:latin typeface="Calibri"/>
              <a:ea typeface="+mn-ea"/>
              <a:cs typeface="+mn-cs"/>
            </a:endParaRPr>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2122316"/>
      </p:ext>
    </p:extLst>
  </p:cSld>
  <p:clrMap bg1="dk2" tx1="lt1" bg2="dk1" tx2="lt2" accent1="accent1" accent2="accent2" accent3="accent3" accent4="accent4" accent5="accent5" accent6="accent6" hlink="hlink" folHlink="folHlink"/>
  <p:sldLayoutIdLst>
    <p:sldLayoutId id="2147486849" r:id="rId1"/>
    <p:sldLayoutId id="2147486850" r:id="rId2"/>
    <p:sldLayoutId id="2147486851" r:id="rId3"/>
    <p:sldLayoutId id="2147486852" r:id="rId4"/>
    <p:sldLayoutId id="2147486853" r:id="rId5"/>
    <p:sldLayoutId id="2147486854" r:id="rId6"/>
    <p:sldLayoutId id="2147486855" r:id="rId7"/>
    <p:sldLayoutId id="2147486856" r:id="rId8"/>
    <p:sldLayoutId id="2147486857" r:id="rId9"/>
    <p:sldLayoutId id="2147486858" r:id="rId10"/>
    <p:sldLayoutId id="2147486859" r:id="rId11"/>
    <p:sldLayoutId id="2147486860" r:id="rId12"/>
    <p:sldLayoutId id="2147486861" r:id="rId13"/>
  </p:sldLayoutIdLst>
  <p:txStyles>
    <p:titleStyle>
      <a:lvl1pPr algn="l" rtl="0" eaLnBrk="1" fontAlgn="base" hangingPunct="1">
        <a:spcBef>
          <a:spcPct val="0"/>
        </a:spcBef>
        <a:spcAft>
          <a:spcPct val="0"/>
        </a:spcAft>
        <a:defRPr sz="27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2700" b="1">
          <a:solidFill>
            <a:schemeClr val="tx2"/>
          </a:solidFill>
          <a:latin typeface="Arial" charset="0"/>
        </a:defRPr>
      </a:lvl2pPr>
      <a:lvl3pPr algn="l" rtl="0" eaLnBrk="1" fontAlgn="base" hangingPunct="1">
        <a:spcBef>
          <a:spcPct val="0"/>
        </a:spcBef>
        <a:spcAft>
          <a:spcPct val="0"/>
        </a:spcAft>
        <a:defRPr sz="2700" b="1">
          <a:solidFill>
            <a:schemeClr val="tx2"/>
          </a:solidFill>
          <a:latin typeface="Arial" charset="0"/>
        </a:defRPr>
      </a:lvl3pPr>
      <a:lvl4pPr algn="l" rtl="0" eaLnBrk="1" fontAlgn="base" hangingPunct="1">
        <a:spcBef>
          <a:spcPct val="0"/>
        </a:spcBef>
        <a:spcAft>
          <a:spcPct val="0"/>
        </a:spcAft>
        <a:defRPr sz="2700" b="1">
          <a:solidFill>
            <a:schemeClr val="tx2"/>
          </a:solidFill>
          <a:latin typeface="Arial" charset="0"/>
        </a:defRPr>
      </a:lvl4pPr>
      <a:lvl5pPr algn="l" rtl="0" eaLnBrk="1" fontAlgn="base" hangingPunct="1">
        <a:spcBef>
          <a:spcPct val="0"/>
        </a:spcBef>
        <a:spcAft>
          <a:spcPct val="0"/>
        </a:spcAft>
        <a:defRPr sz="2700" b="1">
          <a:solidFill>
            <a:schemeClr val="tx2"/>
          </a:solidFill>
          <a:latin typeface="Arial" charset="0"/>
        </a:defRPr>
      </a:lvl5pPr>
      <a:lvl6pPr marL="342900" algn="l" rtl="0" eaLnBrk="1" fontAlgn="base" hangingPunct="1">
        <a:spcBef>
          <a:spcPct val="0"/>
        </a:spcBef>
        <a:spcAft>
          <a:spcPct val="0"/>
        </a:spcAft>
        <a:defRPr sz="2625" b="1">
          <a:solidFill>
            <a:schemeClr val="tx2"/>
          </a:solidFill>
          <a:latin typeface="Arial" charset="0"/>
        </a:defRPr>
      </a:lvl6pPr>
      <a:lvl7pPr marL="685800" algn="l" rtl="0" eaLnBrk="1" fontAlgn="base" hangingPunct="1">
        <a:spcBef>
          <a:spcPct val="0"/>
        </a:spcBef>
        <a:spcAft>
          <a:spcPct val="0"/>
        </a:spcAft>
        <a:defRPr sz="2625" b="1">
          <a:solidFill>
            <a:schemeClr val="tx2"/>
          </a:solidFill>
          <a:latin typeface="Arial" charset="0"/>
        </a:defRPr>
      </a:lvl7pPr>
      <a:lvl8pPr marL="1028700" algn="l" rtl="0" eaLnBrk="1" fontAlgn="base" hangingPunct="1">
        <a:spcBef>
          <a:spcPct val="0"/>
        </a:spcBef>
        <a:spcAft>
          <a:spcPct val="0"/>
        </a:spcAft>
        <a:defRPr sz="2625" b="1">
          <a:solidFill>
            <a:schemeClr val="tx2"/>
          </a:solidFill>
          <a:latin typeface="Arial" charset="0"/>
        </a:defRPr>
      </a:lvl8pPr>
      <a:lvl9pPr marL="1371600" algn="l" rtl="0" eaLnBrk="1" fontAlgn="base" hangingPunct="1">
        <a:spcBef>
          <a:spcPct val="0"/>
        </a:spcBef>
        <a:spcAft>
          <a:spcPct val="0"/>
        </a:spcAft>
        <a:defRPr sz="2625" b="1">
          <a:solidFill>
            <a:schemeClr val="tx2"/>
          </a:solidFill>
          <a:latin typeface="Arial" charset="0"/>
        </a:defRPr>
      </a:lvl9pPr>
    </p:titleStyle>
    <p:bodyStyle>
      <a:lvl1pPr marL="257175" indent="-257175" algn="l" rtl="0" eaLnBrk="1" fontAlgn="base" hangingPunct="1">
        <a:lnSpc>
          <a:spcPct val="90000"/>
        </a:lnSpc>
        <a:spcBef>
          <a:spcPts val="750"/>
        </a:spcBef>
        <a:spcAft>
          <a:spcPts val="525"/>
        </a:spcAft>
        <a:buClr>
          <a:schemeClr val="bg1"/>
        </a:buClr>
        <a:buFont typeface="Wingdings" panose="05000000000000000000" pitchFamily="2" charset="2"/>
        <a:buChar char="§"/>
        <a:defRPr sz="2100">
          <a:solidFill>
            <a:schemeClr val="bg1"/>
          </a:solidFill>
          <a:latin typeface="Calibri" panose="020F0502020204030204" pitchFamily="34" charset="0"/>
          <a:ea typeface="+mn-ea"/>
          <a:cs typeface="+mn-cs"/>
        </a:defRPr>
      </a:lvl1pPr>
      <a:lvl2pPr marL="557213" indent="-214313" algn="l" rtl="0" eaLnBrk="1" fontAlgn="base" hangingPunct="1">
        <a:lnSpc>
          <a:spcPct val="90000"/>
        </a:lnSpc>
        <a:spcBef>
          <a:spcPts val="750"/>
        </a:spcBef>
        <a:spcAft>
          <a:spcPts val="525"/>
        </a:spcAft>
        <a:buClr>
          <a:schemeClr val="bg1"/>
        </a:buClr>
        <a:buFont typeface="Arial" panose="020B0604020202020204" pitchFamily="34" charset="0"/>
        <a:buChar char="‒"/>
        <a:defRPr sz="1950">
          <a:solidFill>
            <a:schemeClr val="bg1"/>
          </a:solidFill>
          <a:latin typeface="Calibri" panose="020F0502020204030204" pitchFamily="34" charset="0"/>
        </a:defRPr>
      </a:lvl2pPr>
      <a:lvl3pPr marL="857250" indent="-171450" algn="l" rtl="0" eaLnBrk="1" fontAlgn="base" hangingPunct="1">
        <a:lnSpc>
          <a:spcPct val="90000"/>
        </a:lnSpc>
        <a:spcBef>
          <a:spcPts val="750"/>
        </a:spcBef>
        <a:spcAft>
          <a:spcPts val="525"/>
        </a:spcAft>
        <a:buClr>
          <a:schemeClr val="bg1"/>
        </a:buClr>
        <a:buFont typeface="Arial" panose="020B0604020202020204" pitchFamily="34" charset="0"/>
        <a:buChar char="‒"/>
        <a:defRPr sz="1800">
          <a:solidFill>
            <a:schemeClr val="bg1"/>
          </a:solidFill>
          <a:latin typeface="Calibri" panose="020F0502020204030204" pitchFamily="34" charset="0"/>
        </a:defRPr>
      </a:lvl3pPr>
      <a:lvl4pPr marL="1200150" indent="-171450" algn="l" rtl="0" eaLnBrk="1" fontAlgn="base" hangingPunct="1">
        <a:lnSpc>
          <a:spcPct val="90000"/>
        </a:lnSpc>
        <a:spcBef>
          <a:spcPts val="750"/>
        </a:spcBef>
        <a:spcAft>
          <a:spcPts val="525"/>
        </a:spcAft>
        <a:buClr>
          <a:schemeClr val="bg1"/>
        </a:buClr>
        <a:buFont typeface="Arial" panose="020B0604020202020204" pitchFamily="34" charset="0"/>
        <a:buChar char="‒"/>
        <a:defRPr sz="1650">
          <a:solidFill>
            <a:schemeClr val="bg1"/>
          </a:solidFill>
          <a:latin typeface="Calibri" panose="020F0502020204030204" pitchFamily="34" charset="0"/>
        </a:defRPr>
      </a:lvl4pPr>
      <a:lvl5pPr marL="1543050" indent="-171450" algn="l" rtl="0" eaLnBrk="1" fontAlgn="base" hangingPunct="1">
        <a:lnSpc>
          <a:spcPct val="90000"/>
        </a:lnSpc>
        <a:spcBef>
          <a:spcPts val="750"/>
        </a:spcBef>
        <a:spcAft>
          <a:spcPts val="525"/>
        </a:spcAft>
        <a:buClr>
          <a:schemeClr val="bg1"/>
        </a:buClr>
        <a:buFont typeface="Arial" panose="020B0604020202020204" pitchFamily="34" charset="0"/>
        <a:buChar char="‒"/>
        <a:defRPr sz="1500">
          <a:solidFill>
            <a:schemeClr val="bg1"/>
          </a:solidFill>
          <a:latin typeface="Calibri" panose="020F0502020204030204" pitchFamily="34" charset="0"/>
        </a:defRPr>
      </a:lvl5pPr>
      <a:lvl6pPr marL="18859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6pPr>
      <a:lvl7pPr marL="22288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7pPr>
      <a:lvl8pPr marL="25717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8pPr>
      <a:lvl9pPr marL="29146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1">
          <p15:clr>
            <a:srgbClr val="F26B43"/>
          </p15:clr>
        </p15:guide>
        <p15:guide id="2" pos="452">
          <p15:clr>
            <a:srgbClr val="F26B43"/>
          </p15:clr>
        </p15:guide>
        <p15:guide id="3" orient="horz" pos="1008">
          <p15:clr>
            <a:srgbClr val="F26B43"/>
          </p15:clr>
        </p15:guide>
        <p15:guide id="4" orient="horz" pos="4147">
          <p15:clr>
            <a:srgbClr val="F26B43"/>
          </p15:clr>
        </p15:guide>
        <p15:guide id="5" orient="horz" pos="3888">
          <p15:clr>
            <a:srgbClr val="F26B43"/>
          </p15:clr>
        </p15:guide>
        <p15:guide id="6" orient="horz" pos="4032">
          <p15:clr>
            <a:srgbClr val="F26B43"/>
          </p15:clr>
        </p15:guide>
        <p15:guide id="7" pos="328">
          <p15:clr>
            <a:srgbClr val="F26B43"/>
          </p15:clr>
        </p15:guide>
        <p15:guide id="8" pos="7231">
          <p15:clr>
            <a:srgbClr val="F26B43"/>
          </p15:clr>
        </p15:guide>
        <p15:guide id="9" pos="7416">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egnaposto numero diapositiva 5"/>
          <p:cNvSpPr>
            <a:spLocks noGrp="1"/>
          </p:cNvSpPr>
          <p:nvPr>
            <p:ph type="sldNum" sz="quarter" idx="4"/>
          </p:nvPr>
        </p:nvSpPr>
        <p:spPr>
          <a:xfrm>
            <a:off x="11279721" y="6613527"/>
            <a:ext cx="577849" cy="144463"/>
          </a:xfrm>
          <a:prstGeom prst="rect">
            <a:avLst/>
          </a:prstGeom>
        </p:spPr>
        <p:txBody>
          <a:bodyPr vert="horz" wrap="square" lIns="91440" tIns="45720" rIns="91440" bIns="45720" numCol="1" anchor="ctr" anchorCtr="0" compatLnSpc="1">
            <a:prstTxWarp prst="textNoShape">
              <a:avLst/>
            </a:prstTxWarp>
          </a:bodyPr>
          <a:lstStyle>
            <a:lvl1pPr algn="r">
              <a:defRPr sz="1000">
                <a:solidFill>
                  <a:schemeClr val="bg1"/>
                </a:solidFill>
              </a:defRPr>
            </a:lvl1pPr>
          </a:lstStyle>
          <a:p>
            <a:fld id="{300C69B2-2E84-E046-917B-99CE169EEB4B}" type="slidenum">
              <a:rPr lang="it-IT"/>
              <a:pPr/>
              <a:t>‹#›</a:t>
            </a:fld>
            <a:endParaRPr lang="it-IT"/>
          </a:p>
        </p:txBody>
      </p:sp>
    </p:spTree>
    <p:extLst>
      <p:ext uri="{BB962C8B-B14F-4D97-AF65-F5344CB8AC3E}">
        <p14:creationId xmlns:p14="http://schemas.microsoft.com/office/powerpoint/2010/main" val="3922452054"/>
      </p:ext>
    </p:extLst>
  </p:cSld>
  <p:clrMap bg1="lt1" tx1="dk1" bg2="lt2" tx2="dk2" accent1="accent1" accent2="accent2" accent3="accent3" accent4="accent4" accent5="accent5" accent6="accent6" hlink="hlink" folHlink="folHlink"/>
  <p:sldLayoutIdLst>
    <p:sldLayoutId id="2147486863" r:id="rId1"/>
    <p:sldLayoutId id="2147486864" r:id="rId2"/>
    <p:sldLayoutId id="2147486865" r:id="rId3"/>
  </p:sldLayoutIdLst>
  <p:hf hdr="0" ftr="0" dt="0"/>
  <p:txStyles>
    <p:titleStyle>
      <a:lvl1pPr algn="ctr" defTabSz="457200" rtl="0" eaLnBrk="0" fontAlgn="base" hangingPunct="0">
        <a:spcBef>
          <a:spcPct val="0"/>
        </a:spcBef>
        <a:spcAft>
          <a:spcPct val="0"/>
        </a:spcAft>
        <a:defRPr sz="3200" kern="1200">
          <a:solidFill>
            <a:schemeClr val="bg1"/>
          </a:solidFill>
          <a:effectLst>
            <a:outerShdw blurRad="38100" dist="38100" dir="2700000" algn="tl">
              <a:srgbClr val="000000">
                <a:alpha val="43137"/>
              </a:srgbClr>
            </a:outerShdw>
          </a:effectLst>
          <a:latin typeface="+mj-lt"/>
          <a:ea typeface="MS PGothic" panose="020B0600070205080204" pitchFamily="34" charset="-128"/>
          <a:cs typeface="MS PGothic" charset="0"/>
        </a:defRPr>
      </a:lvl1pPr>
      <a:lvl2pPr algn="ctr" defTabSz="457200" rtl="0" eaLnBrk="0" fontAlgn="base" hangingPunct="0">
        <a:spcBef>
          <a:spcPct val="0"/>
        </a:spcBef>
        <a:spcAft>
          <a:spcPct val="0"/>
        </a:spcAft>
        <a:defRPr sz="3200">
          <a:solidFill>
            <a:schemeClr val="bg1"/>
          </a:solidFill>
          <a:latin typeface="Calibri" charset="0"/>
          <a:ea typeface="MS PGothic" panose="020B0600070205080204" pitchFamily="34" charset="-128"/>
          <a:cs typeface="MS PGothic" charset="0"/>
        </a:defRPr>
      </a:lvl2pPr>
      <a:lvl3pPr algn="ctr" defTabSz="457200" rtl="0" eaLnBrk="0" fontAlgn="base" hangingPunct="0">
        <a:spcBef>
          <a:spcPct val="0"/>
        </a:spcBef>
        <a:spcAft>
          <a:spcPct val="0"/>
        </a:spcAft>
        <a:defRPr sz="3200">
          <a:solidFill>
            <a:schemeClr val="bg1"/>
          </a:solidFill>
          <a:latin typeface="Calibri" charset="0"/>
          <a:ea typeface="MS PGothic" panose="020B0600070205080204" pitchFamily="34" charset="-128"/>
          <a:cs typeface="MS PGothic" charset="0"/>
        </a:defRPr>
      </a:lvl3pPr>
      <a:lvl4pPr algn="ctr" defTabSz="457200" rtl="0" eaLnBrk="0" fontAlgn="base" hangingPunct="0">
        <a:spcBef>
          <a:spcPct val="0"/>
        </a:spcBef>
        <a:spcAft>
          <a:spcPct val="0"/>
        </a:spcAft>
        <a:defRPr sz="3200">
          <a:solidFill>
            <a:schemeClr val="bg1"/>
          </a:solidFill>
          <a:latin typeface="Calibri" charset="0"/>
          <a:ea typeface="MS PGothic" panose="020B0600070205080204" pitchFamily="34" charset="-128"/>
          <a:cs typeface="MS PGothic" charset="0"/>
        </a:defRPr>
      </a:lvl4pPr>
      <a:lvl5pPr algn="ctr" defTabSz="457200" rtl="0" eaLnBrk="0" fontAlgn="base" hangingPunct="0">
        <a:spcBef>
          <a:spcPct val="0"/>
        </a:spcBef>
        <a:spcAft>
          <a:spcPct val="0"/>
        </a:spcAft>
        <a:defRPr sz="3200">
          <a:solidFill>
            <a:schemeClr val="bg1"/>
          </a:solidFill>
          <a:latin typeface="Calibri" charset="0"/>
          <a:ea typeface="MS PGothic" panose="020B0600070205080204"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457200" indent="-457200" algn="l" defTabSz="457200" rtl="0" eaLnBrk="0" fontAlgn="base" hangingPunct="0">
        <a:spcBef>
          <a:spcPct val="20000"/>
        </a:spcBef>
        <a:spcAft>
          <a:spcPct val="0"/>
        </a:spcAft>
        <a:buFont typeface="Arial" charset="0"/>
        <a:buChar char="•"/>
        <a:defRPr sz="2800" kern="1200">
          <a:solidFill>
            <a:schemeClr val="tx1"/>
          </a:solidFill>
          <a:latin typeface="+mn-lt"/>
          <a:ea typeface="MS PGothic" panose="020B0600070205080204" pitchFamily="34" charset="-128"/>
          <a:cs typeface="MS PGothic" charset="0"/>
        </a:defRPr>
      </a:lvl1pPr>
      <a:lvl2pPr marL="8001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MS PGothic" panose="020B0600070205080204" pitchFamily="34" charset="-128"/>
          <a:cs typeface="MS PGothic" charset="0"/>
        </a:defRPr>
      </a:lvl2pPr>
      <a:lvl3pPr marL="1257300" indent="-342900" algn="l" defTabSz="457200" rtl="0" eaLnBrk="0" fontAlgn="base" hangingPunct="0">
        <a:spcBef>
          <a:spcPct val="20000"/>
        </a:spcBef>
        <a:spcAft>
          <a:spcPct val="0"/>
        </a:spcAft>
        <a:buFont typeface="Arial" charset="0"/>
        <a:buChar char="•"/>
        <a:defRPr sz="2000" kern="1200">
          <a:solidFill>
            <a:schemeClr val="tx1"/>
          </a:solidFill>
          <a:latin typeface="+mn-lt"/>
          <a:ea typeface="MS PGothic" panose="020B0600070205080204" pitchFamily="34" charset="-128"/>
          <a:cs typeface="MS PGothic" charset="0"/>
        </a:defRPr>
      </a:lvl3pPr>
      <a:lvl4pPr marL="1657350" indent="-285750" algn="l" defTabSz="457200" rtl="0" eaLnBrk="0" fontAlgn="base" hangingPunct="0">
        <a:spcBef>
          <a:spcPct val="20000"/>
        </a:spcBef>
        <a:spcAft>
          <a:spcPct val="0"/>
        </a:spcAft>
        <a:buFont typeface="Arial" charset="0"/>
        <a:buChar char="•"/>
        <a:defRPr kern="1200">
          <a:solidFill>
            <a:schemeClr val="tx1"/>
          </a:solidFill>
          <a:latin typeface="+mn-lt"/>
          <a:ea typeface="MS PGothic" panose="020B0600070205080204" pitchFamily="34" charset="-128"/>
          <a:cs typeface="MS PGothic" charset="0"/>
        </a:defRPr>
      </a:lvl4pPr>
      <a:lvl5pPr marL="2114550" indent="-285750" algn="l" defTabSz="457200" rtl="0" eaLnBrk="0" fontAlgn="base" hangingPunct="0">
        <a:spcBef>
          <a:spcPct val="20000"/>
        </a:spcBef>
        <a:spcAft>
          <a:spcPct val="0"/>
        </a:spcAft>
        <a:buFont typeface="Arial" charset="0"/>
        <a:buChar char="•"/>
        <a:defRPr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A400BA-23BE-DE44-B50A-F2569CBEB6BC}"/>
              </a:ext>
            </a:extLst>
          </p:cNvPr>
          <p:cNvPicPr>
            <a:picLocks/>
          </p:cNvPicPr>
          <p:nvPr userDrawn="1"/>
        </p:nvPicPr>
        <mc:AlternateContent xmlns:mc="http://schemas.openxmlformats.org/markup-compatibility/2006">
          <mc:Choice xmlns="" xmlns:mv="urn:schemas-microsoft-com:mac:vml" xmlns:ma="http://schemas.microsoft.com/office/mac/drawingml/2008/main" Requires="ma">
            <p:blipFill>
              <a:blip r:embed="rId23"/>
              <a:stretch>
                <a:fillRect/>
              </a:stretch>
            </p:blipFill>
          </mc:Choice>
          <mc:Fallback>
            <p:blipFill>
              <a:blip r:embed="rId24"/>
              <a:stretch>
                <a:fillRect/>
              </a:stretch>
            </p:blipFill>
          </mc:Fallback>
        </mc:AlternateContent>
        <p:spPr>
          <a:xfrm>
            <a:off x="0" y="0"/>
            <a:ext cx="12192000" cy="365760"/>
          </a:xfrm>
          <a:prstGeom prst="rect">
            <a:avLst/>
          </a:prstGeom>
        </p:spPr>
      </p:pic>
      <p:sp>
        <p:nvSpPr>
          <p:cNvPr id="10" name="Freeform 9"/>
          <p:cNvSpPr/>
          <p:nvPr userDrawn="1"/>
        </p:nvSpPr>
        <p:spPr>
          <a:xfrm>
            <a:off x="0" y="-1532"/>
            <a:ext cx="3785257" cy="356616"/>
          </a:xfrm>
          <a:custGeom>
            <a:avLst/>
            <a:gdLst>
              <a:gd name="connsiteX0" fmla="*/ 0 w 3790554"/>
              <a:gd name="connsiteY0" fmla="*/ 0 h 369016"/>
              <a:gd name="connsiteX1" fmla="*/ 3532785 w 3790554"/>
              <a:gd name="connsiteY1" fmla="*/ 0 h 369016"/>
              <a:gd name="connsiteX2" fmla="*/ 3790554 w 3790554"/>
              <a:gd name="connsiteY2" fmla="*/ 369016 h 369016"/>
              <a:gd name="connsiteX3" fmla="*/ 0 w 3790554"/>
              <a:gd name="connsiteY3" fmla="*/ 366303 h 369016"/>
              <a:gd name="connsiteX4" fmla="*/ 0 w 3790554"/>
              <a:gd name="connsiteY4" fmla="*/ 0 h 369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0554" h="369016">
                <a:moveTo>
                  <a:pt x="0" y="0"/>
                </a:moveTo>
                <a:lnTo>
                  <a:pt x="3532785" y="0"/>
                </a:lnTo>
                <a:lnTo>
                  <a:pt x="3790554" y="369016"/>
                </a:lnTo>
                <a:lnTo>
                  <a:pt x="0" y="366303"/>
                </a:lnTo>
                <a:lnTo>
                  <a:pt x="0" y="0"/>
                </a:lnTo>
                <a:close/>
              </a:path>
            </a:pathLst>
          </a:custGeom>
          <a:solidFill>
            <a:srgbClr val="0066B3"/>
          </a:solidFill>
          <a:ln>
            <a:solidFill>
              <a:srgbClr val="0066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0F656DC-5627-6848-A2A7-B64512846C71}"/>
              </a:ext>
            </a:extLst>
          </p:cNvPr>
          <p:cNvSpPr txBox="1"/>
          <p:nvPr userDrawn="1"/>
        </p:nvSpPr>
        <p:spPr>
          <a:xfrm>
            <a:off x="437442" y="89286"/>
            <a:ext cx="2948309" cy="184666"/>
          </a:xfrm>
          <a:prstGeom prst="rect">
            <a:avLst/>
          </a:prstGeom>
          <a:noFill/>
        </p:spPr>
        <p:txBody>
          <a:bodyPr wrap="square" lIns="0" tIns="0" rIns="0" bIns="0" rtlCol="0">
            <a:spAutoFit/>
          </a:bodyPr>
          <a:lstStyle/>
          <a:p>
            <a:r>
              <a:rPr lang="en-US" sz="1200" b="0" cap="small" spc="300" dirty="0">
                <a:solidFill>
                  <a:schemeClr val="bg1"/>
                </a:solidFill>
                <a:latin typeface="+mj-lt"/>
              </a:rPr>
              <a:t>SITEMAN CANCER</a:t>
            </a:r>
            <a:r>
              <a:rPr lang="en-US" sz="1200" b="0" cap="small" spc="300" baseline="0" dirty="0">
                <a:solidFill>
                  <a:schemeClr val="bg1"/>
                </a:solidFill>
                <a:latin typeface="+mj-lt"/>
              </a:rPr>
              <a:t> CENTER</a:t>
            </a:r>
            <a:endParaRPr lang="en-US" sz="1200" b="0" cap="small" spc="300" dirty="0">
              <a:solidFill>
                <a:schemeClr val="bg1"/>
              </a:solidFill>
              <a:latin typeface="+mj-lt"/>
            </a:endParaRPr>
          </a:p>
        </p:txBody>
      </p:sp>
    </p:spTree>
    <p:extLst>
      <p:ext uri="{BB962C8B-B14F-4D97-AF65-F5344CB8AC3E}">
        <p14:creationId xmlns:p14="http://schemas.microsoft.com/office/powerpoint/2010/main" val="4039699167"/>
      </p:ext>
    </p:extLst>
  </p:cSld>
  <p:clrMap bg1="lt1" tx1="dk1" bg2="lt2" tx2="dk2" accent1="accent1" accent2="accent2" accent3="accent3" accent4="accent4" accent5="accent5" accent6="accent6" hlink="hlink" folHlink="folHlink"/>
  <p:sldLayoutIdLst>
    <p:sldLayoutId id="2147486867" r:id="rId1"/>
    <p:sldLayoutId id="2147486868" r:id="rId2"/>
    <p:sldLayoutId id="2147486869" r:id="rId3"/>
    <p:sldLayoutId id="2147486870" r:id="rId4"/>
    <p:sldLayoutId id="2147486871" r:id="rId5"/>
    <p:sldLayoutId id="2147486872" r:id="rId6"/>
    <p:sldLayoutId id="2147486873" r:id="rId7"/>
    <p:sldLayoutId id="2147486874" r:id="rId8"/>
    <p:sldLayoutId id="2147486875" r:id="rId9"/>
    <p:sldLayoutId id="2147486876" r:id="rId10"/>
    <p:sldLayoutId id="2147486877" r:id="rId11"/>
    <p:sldLayoutId id="2147486878"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457200" indent="-4572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60">
          <p15:clr>
            <a:srgbClr val="F26B43"/>
          </p15:clr>
        </p15:guide>
        <p15:guide id="2" pos="3840">
          <p15:clr>
            <a:srgbClr val="F26B43"/>
          </p15:clr>
        </p15:guide>
        <p15:guide id="3" pos="7296">
          <p15:clr>
            <a:srgbClr val="F26B43"/>
          </p15:clr>
        </p15:guide>
        <p15:guide id="4" orient="horz" pos="288">
          <p15:clr>
            <a:srgbClr val="F26B43"/>
          </p15:clr>
        </p15:guide>
        <p15:guide id="5" orient="horz" pos="2160">
          <p15:clr>
            <a:srgbClr val="F26B43"/>
          </p15:clr>
        </p15:guide>
        <p15:guide id="6" orient="horz" pos="1056">
          <p15:clr>
            <a:srgbClr val="F26B43"/>
          </p15:clr>
        </p15:guide>
        <p15:guide id="7" orient="horz" pos="984">
          <p15:clr>
            <a:srgbClr val="F26B43"/>
          </p15:clr>
        </p15:guide>
        <p15:guide id="8" orient="horz" pos="1176">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560010161"/>
      </p:ext>
    </p:extLst>
  </p:cSld>
  <p:clrMap bg1="lt1" tx1="dk1" bg2="lt2" tx2="dk2" accent1="accent1" accent2="accent2" accent3="accent3" accent4="accent4" accent5="accent5" accent6="accent6" hlink="hlink" folHlink="folHlink"/>
  <p:sldLayoutIdLst>
    <p:sldLayoutId id="2147486880" r:id="rId1"/>
    <p:sldLayoutId id="2147486881" r:id="rId2"/>
    <p:sldLayoutId id="2147486882" r:id="rId3"/>
    <p:sldLayoutId id="2147486883" r:id="rId4"/>
    <p:sldLayoutId id="2147486884" r:id="rId5"/>
    <p:sldLayoutId id="2147486885" r:id="rId6"/>
    <p:sldLayoutId id="2147486886" r:id="rId7"/>
    <p:sldLayoutId id="2147486887" r:id="rId8"/>
    <p:sldLayoutId id="2147486888" r:id="rId9"/>
    <p:sldLayoutId id="2147486889" r:id="rId10"/>
    <p:sldLayoutId id="2147486890" r:id="rId11"/>
    <p:sldLayoutId id="2147486891" r:id="rId12"/>
    <p:sldLayoutId id="2147486892" r:id="rId13"/>
    <p:sldLayoutId id="2147486893" r:id="rId14"/>
    <p:sldLayoutId id="2147486894" r:id="rId15"/>
    <p:sldLayoutId id="2147486895" r:id="rId16"/>
    <p:sldLayoutId id="2147486896" r:id="rId17"/>
    <p:sldLayoutId id="2147486897" r:id="rId18"/>
    <p:sldLayoutId id="2147486898"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060609750"/>
      </p:ext>
    </p:extLst>
  </p:cSld>
  <p:clrMap bg1="lt1" tx1="dk1" bg2="lt2" tx2="dk2" accent1="accent1" accent2="accent2" accent3="accent3" accent4="accent4" accent5="accent5" accent6="accent6" hlink="hlink" folHlink="folHlink"/>
  <p:sldLayoutIdLst>
    <p:sldLayoutId id="2147486900" r:id="rId1"/>
    <p:sldLayoutId id="2147486901" r:id="rId2"/>
    <p:sldLayoutId id="2147486902" r:id="rId3"/>
    <p:sldLayoutId id="2147486903" r:id="rId4"/>
    <p:sldLayoutId id="2147486904" r:id="rId5"/>
    <p:sldLayoutId id="2147486905" r:id="rId6"/>
    <p:sldLayoutId id="2147486906" r:id="rId7"/>
    <p:sldLayoutId id="2147486907" r:id="rId8"/>
    <p:sldLayoutId id="2147486908" r:id="rId9"/>
    <p:sldLayoutId id="2147486909" r:id="rId10"/>
    <p:sldLayoutId id="2147486910" r:id="rId11"/>
    <p:sldLayoutId id="2147486911" r:id="rId12"/>
    <p:sldLayoutId id="2147486912" r:id="rId13"/>
    <p:sldLayoutId id="2147486913" r:id="rId14"/>
    <p:sldLayoutId id="2147486914" r:id="rId15"/>
    <p:sldLayoutId id="2147486915" r:id="rId16"/>
    <p:sldLayoutId id="2147486916"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47125302-5F8B-1E48-8B53-B80353F88A2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p:blipFill>
        <p:spPr>
          <a:xfrm>
            <a:off x="9785479" y="6137486"/>
            <a:ext cx="2389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2259721656"/>
      </p:ext>
    </p:extLst>
  </p:cSld>
  <p:clrMap bg1="lt1" tx1="dk1" bg2="lt2" tx2="dk2" accent1="accent1" accent2="accent2" accent3="accent3" accent4="accent4" accent5="accent5" accent6="accent6" hlink="hlink" folHlink="folHlink"/>
  <p:sldLayoutIdLst>
    <p:sldLayoutId id="2147486918" r:id="rId1"/>
    <p:sldLayoutId id="2147486919" r:id="rId2"/>
    <p:sldLayoutId id="2147486920" r:id="rId3"/>
    <p:sldLayoutId id="2147486921" r:id="rId4"/>
    <p:sldLayoutId id="2147486922" r:id="rId5"/>
    <p:sldLayoutId id="2147486923" r:id="rId6"/>
    <p:sldLayoutId id="2147486924" r:id="rId7"/>
    <p:sldLayoutId id="2147486925" r:id="rId8"/>
    <p:sldLayoutId id="2147486926" r:id="rId9"/>
    <p:sldLayoutId id="2147486927" r:id="rId10"/>
    <p:sldLayoutId id="2147486928" r:id="rId11"/>
    <p:sldLayoutId id="2147486929" r:id="rId12"/>
    <p:sldLayoutId id="2147486930" r:id="rId13"/>
    <p:sldLayoutId id="2147486931" r:id="rId14"/>
    <p:sldLayoutId id="2147486932" r:id="rId15"/>
    <p:sldLayoutId id="2147486933" r:id="rId16"/>
    <p:sldLayoutId id="2147486934" r:id="rId17"/>
    <p:sldLayoutId id="2147486935" r:id="rId18"/>
    <p:sldLayoutId id="2147486936" r:id="rId19"/>
    <p:sldLayoutId id="2147486937" r:id="rId20"/>
    <p:sldLayoutId id="2147486938" r:id="rId21"/>
    <p:sldLayoutId id="2147486939" r:id="rId22"/>
    <p:sldLayoutId id="2147486940" r:id="rId23"/>
    <p:sldLayoutId id="2147486941" r:id="rId24"/>
    <p:sldLayoutId id="2147486942"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2" name="Picture 1">
            <a:extLst>
              <a:ext uri="{FF2B5EF4-FFF2-40B4-BE49-F238E27FC236}">
                <a16:creationId xmlns:a16="http://schemas.microsoft.com/office/drawing/2014/main" id="{45D2B07B-90A3-0AEA-48C4-3C51F64B0A0E}"/>
              </a:ext>
            </a:extLst>
          </p:cNvPr>
          <p:cNvPicPr>
            <a:picLocks noChangeAspect="1"/>
          </p:cNvPicPr>
          <p:nvPr userDrawn="1"/>
        </p:nvPicPr>
        <p:blipFill>
          <a:blip r:embed="rId52"/>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280441036"/>
      </p:ext>
    </p:extLst>
  </p:cSld>
  <p:clrMap bg1="lt1" tx1="dk1" bg2="lt2" tx2="dk2" accent1="accent1" accent2="accent2" accent3="accent3" accent4="accent4" accent5="accent5" accent6="accent6" hlink="hlink" folHlink="folHlink"/>
  <p:sldLayoutIdLst>
    <p:sldLayoutId id="2147485908" r:id="rId1"/>
    <p:sldLayoutId id="2147485909" r:id="rId2"/>
    <p:sldLayoutId id="2147485910" r:id="rId3"/>
    <p:sldLayoutId id="2147485911" r:id="rId4"/>
    <p:sldLayoutId id="2147485912" r:id="rId5"/>
    <p:sldLayoutId id="2147485913" r:id="rId6"/>
    <p:sldLayoutId id="2147485914" r:id="rId7"/>
    <p:sldLayoutId id="2147485915" r:id="rId8"/>
    <p:sldLayoutId id="2147485916" r:id="rId9"/>
    <p:sldLayoutId id="2147485917" r:id="rId10"/>
    <p:sldLayoutId id="2147485918" r:id="rId11"/>
    <p:sldLayoutId id="2147485919" r:id="rId12"/>
    <p:sldLayoutId id="2147485920" r:id="rId13"/>
    <p:sldLayoutId id="2147485921" r:id="rId14"/>
    <p:sldLayoutId id="2147485922" r:id="rId15"/>
    <p:sldLayoutId id="2147485923" r:id="rId16"/>
    <p:sldLayoutId id="2147485924" r:id="rId17"/>
    <p:sldLayoutId id="2147485925" r:id="rId18"/>
    <p:sldLayoutId id="2147485926" r:id="rId19"/>
    <p:sldLayoutId id="2147485927" r:id="rId20"/>
    <p:sldLayoutId id="2147485928" r:id="rId21"/>
    <p:sldLayoutId id="2147485929" r:id="rId22"/>
    <p:sldLayoutId id="2147485930" r:id="rId23"/>
    <p:sldLayoutId id="2147485931" r:id="rId24"/>
    <p:sldLayoutId id="2147485932" r:id="rId25"/>
    <p:sldLayoutId id="2147485935" r:id="rId26"/>
    <p:sldLayoutId id="2147485936" r:id="rId27"/>
    <p:sldLayoutId id="2147485937" r:id="rId28"/>
    <p:sldLayoutId id="2147485938" r:id="rId29"/>
    <p:sldLayoutId id="2147485939" r:id="rId30"/>
    <p:sldLayoutId id="2147485940" r:id="rId31"/>
    <p:sldLayoutId id="2147485941" r:id="rId32"/>
    <p:sldLayoutId id="2147485942" r:id="rId33"/>
    <p:sldLayoutId id="2147485943" r:id="rId34"/>
    <p:sldLayoutId id="2147485944" r:id="rId35"/>
    <p:sldLayoutId id="2147485945" r:id="rId36"/>
    <p:sldLayoutId id="2147485946" r:id="rId37"/>
    <p:sldLayoutId id="2147485947" r:id="rId38"/>
    <p:sldLayoutId id="2147485948" r:id="rId39"/>
    <p:sldLayoutId id="2147485949" r:id="rId40"/>
    <p:sldLayoutId id="2147485950" r:id="rId41"/>
    <p:sldLayoutId id="2147485951" r:id="rId42"/>
    <p:sldLayoutId id="2147485952" r:id="rId43"/>
    <p:sldLayoutId id="2147485953" r:id="rId44"/>
    <p:sldLayoutId id="2147485954" r:id="rId45"/>
    <p:sldLayoutId id="2147485955" r:id="rId46"/>
    <p:sldLayoutId id="2147485956" r:id="rId47"/>
    <p:sldLayoutId id="2147485957" r:id="rId48"/>
    <p:sldLayoutId id="2147485958" r:id="rId49"/>
    <p:sldLayoutId id="2147485959" r:id="rId5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548640" y="750933"/>
            <a:ext cx="11094720" cy="853440"/>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548640" y="1950720"/>
            <a:ext cx="11094720" cy="451104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8" name="Straight Connector 7"/>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10"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chemeClr val="accent6"/>
                </a:solidFill>
                <a:latin typeface="+mj-lt"/>
                <a:cs typeface="Arial" pitchFamily="34" charset="0"/>
              </a:defRPr>
            </a:lvl1pPr>
          </a:lstStyle>
          <a:p>
            <a:endParaRPr lang="en-US"/>
          </a:p>
        </p:txBody>
      </p:sp>
      <p:sp>
        <p:nvSpPr>
          <p:cNvPr id="15" name="Slide Number Placeholder 14"/>
          <p:cNvSpPr>
            <a:spLocks noGrp="1"/>
          </p:cNvSpPr>
          <p:nvPr>
            <p:ph type="sldNum" sz="quarter" idx="4"/>
          </p:nvPr>
        </p:nvSpPr>
        <p:spPr bwMode="gray">
          <a:xfrm>
            <a:off x="11248253" y="289267"/>
            <a:ext cx="395111" cy="215444"/>
          </a:xfrm>
          <a:prstGeom prst="rect">
            <a:avLst/>
          </a:prstGeom>
        </p:spPr>
        <p:txBody>
          <a:bodyPr vert="horz" wrap="square" lIns="0" tIns="0" rIns="0" bIns="0" rtlCol="0" anchor="ctr">
            <a:spAutoFit/>
          </a:bodyPr>
          <a:lstStyle>
            <a:lvl1pPr algn="r">
              <a:defRPr sz="1400">
                <a:solidFill>
                  <a:schemeClr val="accent6"/>
                </a:solidFill>
                <a:latin typeface="+mj-lt"/>
                <a:cs typeface="Arial" pitchFamily="34" charset="0"/>
              </a:defRPr>
            </a:lvl1pPr>
          </a:lstStyle>
          <a:p>
            <a:fld id="{25E50375-54B9-4391-8450-768398012C2B}" type="slidenum">
              <a:rPr lang="en-US" smtClean="0"/>
              <a:t>‹#›</a:t>
            </a:fld>
            <a:endParaRPr lang="en-US"/>
          </a:p>
        </p:txBody>
      </p:sp>
    </p:spTree>
    <p:extLst>
      <p:ext uri="{BB962C8B-B14F-4D97-AF65-F5344CB8AC3E}">
        <p14:creationId xmlns:p14="http://schemas.microsoft.com/office/powerpoint/2010/main" val="3012580289"/>
      </p:ext>
    </p:extLst>
  </p:cSld>
  <p:clrMap bg1="lt1" tx1="dk1" bg2="lt2" tx2="dk2" accent1="accent1" accent2="accent2" accent3="accent3" accent4="accent4" accent5="accent5" accent6="accent6" hlink="hlink" folHlink="folHlink"/>
  <p:sldLayoutIdLst>
    <p:sldLayoutId id="2147486004" r:id="rId1"/>
    <p:sldLayoutId id="2147486005" r:id="rId2"/>
    <p:sldLayoutId id="2147486006" r:id="rId3"/>
    <p:sldLayoutId id="2147486007" r:id="rId4"/>
    <p:sldLayoutId id="2147486008" r:id="rId5"/>
    <p:sldLayoutId id="2147486009" r:id="rId6"/>
    <p:sldLayoutId id="2147486010" r:id="rId7"/>
    <p:sldLayoutId id="2147486011" r:id="rId8"/>
    <p:sldLayoutId id="2147486012" r:id="rId9"/>
    <p:sldLayoutId id="2147486013" r:id="rId10"/>
    <p:sldLayoutId id="2147486014" r:id="rId11"/>
    <p:sldLayoutId id="2147486015" r:id="rId12"/>
    <p:sldLayoutId id="2147486016" r:id="rId13"/>
    <p:sldLayoutId id="2147486017" r:id="rId14"/>
    <p:sldLayoutId id="2147486018" r:id="rId15"/>
    <p:sldLayoutId id="2147486019" r:id="rId16"/>
    <p:sldLayoutId id="2147486020" r:id="rId17"/>
  </p:sldLayoutIdLst>
  <p:txStyles>
    <p:titleStyle>
      <a:lvl1pPr algn="l" defTabSz="914354" rtl="0" eaLnBrk="1" latinLnBrk="0" hangingPunct="1">
        <a:lnSpc>
          <a:spcPct val="100000"/>
        </a:lnSpc>
        <a:spcBef>
          <a:spcPct val="0"/>
        </a:spcBef>
        <a:buNone/>
        <a:defRPr sz="2933" b="1" kern="1200">
          <a:solidFill>
            <a:schemeClr val="tx1"/>
          </a:solidFill>
          <a:latin typeface="+mj-lt"/>
          <a:ea typeface="+mj-ea"/>
          <a:cs typeface="Arial" pitchFamily="34" charset="0"/>
        </a:defRPr>
      </a:lvl1pPr>
    </p:titleStyle>
    <p:bodyStyle>
      <a:lvl1pPr marL="0" indent="0" algn="l" defTabSz="914354" rtl="0" eaLnBrk="1" latinLnBrk="0" hangingPunct="1">
        <a:lnSpc>
          <a:spcPct val="100000"/>
        </a:lnSpc>
        <a:spcBef>
          <a:spcPts val="1867"/>
        </a:spcBef>
        <a:spcAft>
          <a:spcPts val="0"/>
        </a:spcAft>
        <a:buFont typeface="Arial" pitchFamily="34" charset="0"/>
        <a:buNone/>
        <a:defRPr sz="2400" kern="1200">
          <a:solidFill>
            <a:schemeClr val="tx1"/>
          </a:solidFill>
          <a:latin typeface="+mn-lt"/>
          <a:ea typeface="+mn-ea"/>
          <a:cs typeface="Times New Roman" pitchFamily="18" charset="0"/>
        </a:defRPr>
      </a:lvl1pPr>
      <a:lvl2pPr marL="173030" indent="-173030" algn="l" defTabSz="914354" rtl="0" eaLnBrk="1" latinLnBrk="0" hangingPunct="1">
        <a:lnSpc>
          <a:spcPct val="100000"/>
        </a:lnSpc>
        <a:spcBef>
          <a:spcPts val="1200"/>
        </a:spcBef>
        <a:spcAft>
          <a:spcPts val="0"/>
        </a:spcAft>
        <a:buFont typeface="Arial" pitchFamily="34" charset="0"/>
        <a:buChar char="•"/>
        <a:defRPr sz="2400" kern="1200">
          <a:solidFill>
            <a:schemeClr val="tx1"/>
          </a:solidFill>
          <a:latin typeface="+mn-lt"/>
          <a:ea typeface="+mn-ea"/>
          <a:cs typeface="Times New Roman" pitchFamily="18" charset="0"/>
        </a:defRPr>
      </a:lvl2pPr>
      <a:lvl3pPr marL="347454" indent="-173030" algn="l" defTabSz="914354" rtl="0" eaLnBrk="1" latinLnBrk="0" hangingPunct="1">
        <a:lnSpc>
          <a:spcPct val="100000"/>
        </a:lnSpc>
        <a:spcBef>
          <a:spcPts val="800"/>
        </a:spcBef>
        <a:spcAft>
          <a:spcPts val="0"/>
        </a:spcAft>
        <a:buFont typeface="Arial" pitchFamily="34" charset="0"/>
        <a:buChar char="•"/>
        <a:defRPr sz="2133" kern="1200">
          <a:solidFill>
            <a:schemeClr val="tx1"/>
          </a:solidFill>
          <a:latin typeface="+mn-lt"/>
          <a:ea typeface="+mn-ea"/>
          <a:cs typeface="Times New Roman" pitchFamily="18" charset="0"/>
        </a:defRPr>
      </a:lvl3pPr>
      <a:lvl4pPr marL="521182" indent="-173030" algn="l" defTabSz="914354" rtl="0" eaLnBrk="1" latinLnBrk="0" hangingPunct="1">
        <a:lnSpc>
          <a:spcPct val="100000"/>
        </a:lnSpc>
        <a:spcBef>
          <a:spcPts val="800"/>
        </a:spcBef>
        <a:spcAft>
          <a:spcPts val="0"/>
        </a:spcAft>
        <a:buFont typeface="Arial" pitchFamily="34" charset="0"/>
        <a:buChar char="•"/>
        <a:defRPr sz="1867" kern="1200">
          <a:solidFill>
            <a:schemeClr val="tx1"/>
          </a:solidFill>
          <a:latin typeface="+mn-lt"/>
          <a:ea typeface="+mn-ea"/>
          <a:cs typeface="Times New Roman" pitchFamily="18" charset="0"/>
        </a:defRPr>
      </a:lvl4pPr>
      <a:lvl5pPr marL="2057298" indent="-228589" algn="l" defTabSz="914354" rtl="0" eaLnBrk="1" latinLnBrk="0" hangingPunct="1">
        <a:spcBef>
          <a:spcPct val="20000"/>
        </a:spcBef>
        <a:buFont typeface="Arial" pitchFamily="34" charset="0"/>
        <a:buChar char="»"/>
        <a:defRPr sz="1800" kern="1200">
          <a:solidFill>
            <a:schemeClr val="bg1"/>
          </a:solidFill>
          <a:latin typeface="Times New Roman" pitchFamily="18" charset="0"/>
          <a:ea typeface="+mn-ea"/>
          <a:cs typeface="Times New Roman" pitchFamily="18"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ACB92F-CA01-4752-6B59-55368DC638A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0" y="6238050"/>
            <a:ext cx="12192000" cy="628650"/>
          </a:xfrm>
          <a:prstGeom prst="rect">
            <a:avLst/>
          </a:prstGeom>
        </p:spPr>
      </p:pic>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sp>
        <p:nvSpPr>
          <p:cNvPr id="11" name="Text Placeholder 4">
            <a:extLst>
              <a:ext uri="{FF2B5EF4-FFF2-40B4-BE49-F238E27FC236}">
                <a16:creationId xmlns:a16="http://schemas.microsoft.com/office/drawing/2014/main" id="{CF4238B1-436E-ABF8-08AB-E6364E1D7133}"/>
              </a:ext>
            </a:extLst>
          </p:cNvPr>
          <p:cNvSpPr txBox="1">
            <a:spLocks/>
          </p:cNvSpPr>
          <p:nvPr userDrawn="1"/>
        </p:nvSpPr>
        <p:spPr>
          <a:xfrm>
            <a:off x="3924300" y="6289603"/>
            <a:ext cx="5252264" cy="281354"/>
          </a:xfrm>
          <a:prstGeom prst="rect">
            <a:avLst/>
          </a:prstGeom>
        </p:spPr>
        <p:txBody>
          <a:bodyPr lIns="0" tIns="0" rIns="0" bIns="0" anchor="b" anchorCtr="0">
            <a:noAutofit/>
          </a:bodyPr>
          <a:lstStyle>
            <a:lvl1pPr marL="0" indent="0" algn="l" defTabSz="914400" rtl="0" eaLnBrk="1" latinLnBrk="0" hangingPunct="1">
              <a:lnSpc>
                <a:spcPct val="100000"/>
              </a:lnSpc>
              <a:spcBef>
                <a:spcPts val="0"/>
              </a:spcBef>
              <a:buClr>
                <a:srgbClr val="008764"/>
              </a:buClr>
              <a:buFontTx/>
              <a:buNone/>
              <a:defRPr lang="en-US" sz="1000" kern="120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900" kern="120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900" kern="120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a:t>Scott </a:t>
            </a:r>
            <a:r>
              <a:rPr lang="en-US" sz="1000" err="1"/>
              <a:t>Kopetz</a:t>
            </a:r>
            <a:r>
              <a:rPr lang="en-US" sz="1000"/>
              <a:t>, MD, PhD</a:t>
            </a:r>
            <a:endParaRPr lang="en-US"/>
          </a:p>
        </p:txBody>
      </p:sp>
    </p:spTree>
    <p:extLst>
      <p:ext uri="{BB962C8B-B14F-4D97-AF65-F5344CB8AC3E}">
        <p14:creationId xmlns:p14="http://schemas.microsoft.com/office/powerpoint/2010/main" val="3297592790"/>
      </p:ext>
    </p:extLst>
  </p:cSld>
  <p:clrMap bg1="lt1" tx1="dk1" bg2="lt2" tx2="dk2" accent1="accent1" accent2="accent2" accent3="accent3" accent4="accent4" accent5="accent5" accent6="accent6" hlink="hlink" folHlink="folHlink"/>
  <p:sldLayoutIdLst>
    <p:sldLayoutId id="2147486023" r:id="rId1"/>
    <p:sldLayoutId id="2147486024" r:id="rId2"/>
    <p:sldLayoutId id="2147486025" r:id="rId3"/>
    <p:sldLayoutId id="2147486026" r:id="rId4"/>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2" y="6238560"/>
            <a:ext cx="12198050" cy="628962"/>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Tree>
    <p:extLst>
      <p:ext uri="{BB962C8B-B14F-4D97-AF65-F5344CB8AC3E}">
        <p14:creationId xmlns:p14="http://schemas.microsoft.com/office/powerpoint/2010/main" val="2674206347"/>
      </p:ext>
    </p:extLst>
  </p:cSld>
  <p:clrMap bg1="lt1" tx1="dk1" bg2="lt2" tx2="dk2" accent1="accent1" accent2="accent2" accent3="accent3" accent4="accent4" accent5="accent5" accent6="accent6" hlink="hlink" folHlink="folHlink"/>
  <p:sldLayoutIdLst>
    <p:sldLayoutId id="2147486118" r:id="rId1"/>
    <p:sldLayoutId id="2147486119" r:id="rId2"/>
    <p:sldLayoutId id="2147486120" r:id="rId3"/>
    <p:sldLayoutId id="2147486121" r:id="rId4"/>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5997" y="576000"/>
            <a:ext cx="8228277" cy="505668"/>
          </a:xfrm>
          <a:prstGeom prst="rect">
            <a:avLst/>
          </a:prstGeom>
        </p:spPr>
        <p:txBody>
          <a:bodyPr vert="horz" lIns="0" tIns="0" rIns="0" bIns="0" rtlCol="0" anchor="t" anchorCtr="0">
            <a:normAutofit/>
          </a:bodyPr>
          <a:lstStyle/>
          <a:p>
            <a:r>
              <a:rPr lang="en-US"/>
              <a:t>Click to edit Master title style</a:t>
            </a:r>
            <a:endParaRPr lang="en-GB"/>
          </a:p>
        </p:txBody>
      </p:sp>
      <p:sp>
        <p:nvSpPr>
          <p:cNvPr id="3" name="Text Placeholder 2"/>
          <p:cNvSpPr>
            <a:spLocks noGrp="1"/>
          </p:cNvSpPr>
          <p:nvPr>
            <p:ph type="body" idx="1"/>
          </p:nvPr>
        </p:nvSpPr>
        <p:spPr>
          <a:xfrm>
            <a:off x="575997" y="1806575"/>
            <a:ext cx="8228277" cy="4473796"/>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grpSp>
        <p:nvGrpSpPr>
          <p:cNvPr id="17" name="Group 16" hidden="1"/>
          <p:cNvGrpSpPr/>
          <p:nvPr/>
        </p:nvGrpSpPr>
        <p:grpSpPr>
          <a:xfrm>
            <a:off x="574675" y="-301039"/>
            <a:ext cx="11042525" cy="7560000"/>
            <a:chOff x="574675" y="-301039"/>
            <a:chExt cx="11042525" cy="7560000"/>
          </a:xfrm>
        </p:grpSpPr>
        <p:sp>
          <p:nvSpPr>
            <p:cNvPr id="12" name="Rectangle 11"/>
            <p:cNvSpPr/>
            <p:nvPr userDrawn="1"/>
          </p:nvSpPr>
          <p:spPr>
            <a:xfrm>
              <a:off x="574675"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3" name="Rectangle 12"/>
            <p:cNvSpPr/>
            <p:nvPr userDrawn="1"/>
          </p:nvSpPr>
          <p:spPr>
            <a:xfrm>
              <a:off x="3281306"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4" name="Rectangle 13"/>
            <p:cNvSpPr/>
            <p:nvPr userDrawn="1"/>
          </p:nvSpPr>
          <p:spPr>
            <a:xfrm>
              <a:off x="5987937"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5" name="Rectangle 14"/>
            <p:cNvSpPr/>
            <p:nvPr userDrawn="1"/>
          </p:nvSpPr>
          <p:spPr>
            <a:xfrm>
              <a:off x="8694568"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6" name="Rectangle 15"/>
            <p:cNvSpPr/>
            <p:nvPr userDrawn="1"/>
          </p:nvSpPr>
          <p:spPr>
            <a:xfrm>
              <a:off x="11401200"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grpSp>
      <p:sp>
        <p:nvSpPr>
          <p:cNvPr id="4" name="Rectangle 7">
            <a:extLst>
              <a:ext uri="{FF2B5EF4-FFF2-40B4-BE49-F238E27FC236}">
                <a16:creationId xmlns:a16="http://schemas.microsoft.com/office/drawing/2014/main" id="{79837DBD-15F8-AF0C-32A6-686F90C58E0A}"/>
              </a:ext>
            </a:extLst>
          </p:cNvPr>
          <p:cNvSpPr>
            <a:spLocks noChangeArrowheads="1"/>
          </p:cNvSpPr>
          <p:nvPr userDrawn="1">
            <p:custDataLst>
              <p:tags r:id="rId20"/>
            </p:custDataLst>
          </p:nvPr>
        </p:nvSpPr>
        <p:spPr bwMode="auto">
          <a:xfrm>
            <a:off x="0" y="6533024"/>
            <a:ext cx="12192000" cy="355951"/>
          </a:xfrm>
          <a:prstGeom prst="rect">
            <a:avLst/>
          </a:prstGeom>
          <a:gradFill flip="none" rotWithShape="1">
            <a:gsLst>
              <a:gs pos="50000">
                <a:schemeClr val="accent5">
                  <a:lumMod val="50000"/>
                </a:schemeClr>
              </a:gs>
              <a:gs pos="10476">
                <a:srgbClr val="25336D"/>
              </a:gs>
              <a:gs pos="0">
                <a:srgbClr val="25336D"/>
              </a:gs>
              <a:gs pos="70000">
                <a:srgbClr val="B3E2DF"/>
              </a:gs>
              <a:gs pos="27000">
                <a:srgbClr val="324492"/>
              </a:gs>
              <a:gs pos="92000">
                <a:schemeClr val="accent6">
                  <a:lumMod val="40000"/>
                  <a:lumOff val="60000"/>
                </a:schemeClr>
              </a:gs>
            </a:gsLst>
            <a:lin ang="0" scaled="1"/>
            <a:tileRect/>
          </a:gradFill>
          <a:ln>
            <a:noFill/>
          </a:ln>
          <a:effectLst/>
        </p:spPr>
        <p:txBody>
          <a:bodyPr wrap="none" lIns="91430" tIns="45718" rIns="91430" bIns="45718"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algn="ctr" defTabSz="457200" eaLnBrk="0" fontAlgn="base" hangingPunct="0">
              <a:lnSpc>
                <a:spcPct val="90000"/>
              </a:lnSpc>
              <a:spcBef>
                <a:spcPct val="0"/>
              </a:spcBef>
              <a:spcAft>
                <a:spcPct val="0"/>
              </a:spcAft>
              <a:defRPr>
                <a:solidFill>
                  <a:schemeClr val="tx1"/>
                </a:solidFill>
                <a:latin typeface="Calibri" pitchFamily="34" charset="0"/>
              </a:defRPr>
            </a:lvl6pPr>
            <a:lvl7pPr marL="2971800" indent="-228600" algn="ctr" defTabSz="457200" eaLnBrk="0" fontAlgn="base" hangingPunct="0">
              <a:lnSpc>
                <a:spcPct val="90000"/>
              </a:lnSpc>
              <a:spcBef>
                <a:spcPct val="0"/>
              </a:spcBef>
              <a:spcAft>
                <a:spcPct val="0"/>
              </a:spcAft>
              <a:defRPr>
                <a:solidFill>
                  <a:schemeClr val="tx1"/>
                </a:solidFill>
                <a:latin typeface="Calibri" pitchFamily="34" charset="0"/>
              </a:defRPr>
            </a:lvl7pPr>
            <a:lvl8pPr marL="3429000" indent="-228600" algn="ctr" defTabSz="457200" eaLnBrk="0" fontAlgn="base" hangingPunct="0">
              <a:lnSpc>
                <a:spcPct val="90000"/>
              </a:lnSpc>
              <a:spcBef>
                <a:spcPct val="0"/>
              </a:spcBef>
              <a:spcAft>
                <a:spcPct val="0"/>
              </a:spcAft>
              <a:defRPr>
                <a:solidFill>
                  <a:schemeClr val="tx1"/>
                </a:solidFill>
                <a:latin typeface="Calibri" pitchFamily="34" charset="0"/>
              </a:defRPr>
            </a:lvl8pPr>
            <a:lvl9pPr marL="3886200" indent="-228600" algn="ctr" defTabSz="457200" eaLnBrk="0" fontAlgn="base" hangingPunct="0">
              <a:lnSpc>
                <a:spcPct val="90000"/>
              </a:lnSpc>
              <a:spcBef>
                <a:spcPct val="0"/>
              </a:spcBef>
              <a:spcAft>
                <a:spcPct val="0"/>
              </a:spcAft>
              <a:defRPr>
                <a:solidFill>
                  <a:schemeClr val="tx1"/>
                </a:solidFill>
                <a:latin typeface="Calibri" pitchFamily="34" charset="0"/>
              </a:defRPr>
            </a:lvl9pPr>
          </a:lstStyle>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800" b="0" i="0" u="none" strike="noStrike" kern="1200" cap="none" spc="0" normalizeH="0" baseline="0" noProof="0" dirty="0">
                <a:ln>
                  <a:noFill/>
                </a:ln>
                <a:solidFill>
                  <a:schemeClr val="bg1"/>
                </a:solidFill>
                <a:effectLst/>
                <a:uLnTx/>
                <a:uFillTx/>
                <a:latin typeface="+mj-lt"/>
                <a:ea typeface="+mn-ea"/>
                <a:cs typeface="+mn-cs"/>
              </a:rPr>
              <a:t>The safety and efficacy of investigational agents and/or investigational uses of approved products have not been established.</a:t>
            </a:r>
          </a:p>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800" b="0" i="0" u="none" strike="noStrike" kern="1200" cap="none" spc="0" normalizeH="0" baseline="0" noProof="0" dirty="0">
                <a:ln>
                  <a:noFill/>
                </a:ln>
                <a:solidFill>
                  <a:schemeClr val="bg1"/>
                </a:solidFill>
                <a:effectLst/>
                <a:uLnTx/>
                <a:uFillTx/>
                <a:latin typeface="+mj-lt"/>
                <a:ea typeface="+mn-ea"/>
                <a:cs typeface="+mn-cs"/>
              </a:rPr>
              <a:t>For Reactive Use Only – Not For Distribution  |  Reused with permission from the American Society of Hematology. © 2024 The Authors. All rights reserved. Officially licensed by ASH for distribution via Genmab.</a:t>
            </a:r>
          </a:p>
        </p:txBody>
      </p:sp>
      <p:pic>
        <p:nvPicPr>
          <p:cNvPr id="5" name="Logo">
            <a:extLst>
              <a:ext uri="{FF2B5EF4-FFF2-40B4-BE49-F238E27FC236}">
                <a16:creationId xmlns:a16="http://schemas.microsoft.com/office/drawing/2014/main" id="{4DBA8006-B30C-35F7-9AEE-5F68EC54D3C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60648" y="6598763"/>
            <a:ext cx="767080" cy="222250"/>
          </a:xfrm>
          <a:prstGeom prst="rect">
            <a:avLst/>
          </a:prstGeom>
        </p:spPr>
      </p:pic>
      <p:pic>
        <p:nvPicPr>
          <p:cNvPr id="6" name="Picture 5">
            <a:extLst>
              <a:ext uri="{FF2B5EF4-FFF2-40B4-BE49-F238E27FC236}">
                <a16:creationId xmlns:a16="http://schemas.microsoft.com/office/drawing/2014/main" id="{C6E21B10-AE6F-90E6-12C9-0F54AEE494A2}"/>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0911840" y="6640606"/>
            <a:ext cx="822960" cy="143577"/>
          </a:xfrm>
          <a:prstGeom prst="rect">
            <a:avLst/>
          </a:prstGeom>
        </p:spPr>
      </p:pic>
    </p:spTree>
    <p:extLst>
      <p:ext uri="{BB962C8B-B14F-4D97-AF65-F5344CB8AC3E}">
        <p14:creationId xmlns:p14="http://schemas.microsoft.com/office/powerpoint/2010/main" val="4290883637"/>
      </p:ext>
    </p:extLst>
  </p:cSld>
  <p:clrMap bg1="lt1" tx1="dk1" bg2="lt2" tx2="dk2" accent1="accent1" accent2="accent2" accent3="accent3" accent4="accent4" accent5="accent5" accent6="accent6" hlink="hlink" folHlink="folHlink"/>
  <p:sldLayoutIdLst>
    <p:sldLayoutId id="2147486135" r:id="rId1"/>
    <p:sldLayoutId id="2147486136" r:id="rId2"/>
    <p:sldLayoutId id="2147486137" r:id="rId3"/>
    <p:sldLayoutId id="2147486138" r:id="rId4"/>
    <p:sldLayoutId id="2147486139" r:id="rId5"/>
    <p:sldLayoutId id="2147486140" r:id="rId6"/>
    <p:sldLayoutId id="2147486141" r:id="rId7"/>
    <p:sldLayoutId id="2147486142" r:id="rId8"/>
    <p:sldLayoutId id="2147486143" r:id="rId9"/>
    <p:sldLayoutId id="2147486144" r:id="rId10"/>
    <p:sldLayoutId id="2147486145" r:id="rId11"/>
    <p:sldLayoutId id="2147486146" r:id="rId12"/>
    <p:sldLayoutId id="2147486147" r:id="rId13"/>
    <p:sldLayoutId id="2147486148" r:id="rId14"/>
    <p:sldLayoutId id="2147486149" r:id="rId15"/>
    <p:sldLayoutId id="2147486150" r:id="rId16"/>
    <p:sldLayoutId id="2147486151" r:id="rId17"/>
    <p:sldLayoutId id="2147486152"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914400" rtl="0" eaLnBrk="1" latinLnBrk="0" hangingPunct="1">
        <a:lnSpc>
          <a:spcPct val="95000"/>
        </a:lnSpc>
        <a:spcBef>
          <a:spcPct val="0"/>
        </a:spcBef>
        <a:buNone/>
        <a:defRPr sz="2800" b="1" kern="1200">
          <a:solidFill>
            <a:schemeClr val="accent1"/>
          </a:solidFill>
          <a:latin typeface="+mj-lt"/>
          <a:ea typeface="+mj-ea"/>
          <a:cs typeface="+mj-cs"/>
        </a:defRPr>
      </a:lvl1pPr>
    </p:titleStyle>
    <p:bodyStyle>
      <a:lvl1pPr marL="216000" indent="-2160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1pPr>
      <a:lvl2pPr marL="457200" indent="-215900" algn="l" defTabSz="914400" rtl="0" eaLnBrk="1" latinLnBrk="0" hangingPunct="1">
        <a:lnSpc>
          <a:spcPct val="101000"/>
        </a:lnSpc>
        <a:spcBef>
          <a:spcPts val="0"/>
        </a:spcBef>
        <a:buFont typeface="Arial" panose="020B0604020202020204" pitchFamily="34" charset="0"/>
        <a:buChar char="•"/>
        <a:defRPr sz="1800" b="0" kern="1200">
          <a:solidFill>
            <a:schemeClr val="tx1"/>
          </a:solidFill>
          <a:latin typeface="+mn-lt"/>
          <a:ea typeface="+mn-ea"/>
          <a:cs typeface="+mn-cs"/>
        </a:defRPr>
      </a:lvl2pPr>
      <a:lvl3pPr marL="6858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3pPr>
      <a:lvl4pPr marL="9144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4pPr>
      <a:lvl5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5pPr>
      <a:lvl6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6pPr>
      <a:lvl7pPr marL="1143000" indent="-215900" algn="l" defTabSz="914400" rtl="0" eaLnBrk="1" latinLnBrk="0" hangingPunct="1">
        <a:lnSpc>
          <a:spcPct val="101000"/>
        </a:lnSpc>
        <a:spcBef>
          <a:spcPts val="0"/>
        </a:spcBef>
        <a:buFont typeface="Arial" panose="020B0604020202020204" pitchFamily="34" charset="0"/>
        <a:buChar char="•"/>
        <a:defRPr sz="1800" kern="1200" baseline="0">
          <a:solidFill>
            <a:schemeClr val="tx1"/>
          </a:solidFill>
          <a:latin typeface="+mn-lt"/>
          <a:ea typeface="+mn-ea"/>
          <a:cs typeface="+mn-cs"/>
        </a:defRPr>
      </a:lvl7pPr>
      <a:lvl8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8pPr>
      <a:lvl9pPr marL="1143000" indent="-215900" algn="l" defTabSz="914400" rtl="0" eaLnBrk="1" latinLnBrk="0" hangingPunct="1">
        <a:lnSpc>
          <a:spcPct val="101000"/>
        </a:lnSpc>
        <a:spcBef>
          <a:spcPts val="0"/>
        </a:spcBef>
        <a:buFont typeface="Arial" panose="020B0604020202020204" pitchFamily="34" charset="0"/>
        <a:buChar char="•"/>
        <a:defRPr sz="1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138">
          <p15:clr>
            <a:srgbClr val="F26B43"/>
          </p15:clr>
        </p15:guide>
        <p15:guide id="4" orient="horz" pos="3956">
          <p15:clr>
            <a:srgbClr val="F26B43"/>
          </p15:clr>
        </p15:guide>
        <p15:guide id="8" orient="horz" pos="362">
          <p15:clr>
            <a:srgbClr val="F26B43"/>
          </p15:clr>
        </p15:guide>
        <p15:guide id="9" orient="horz" pos="1036">
          <p15:clr>
            <a:srgbClr val="F26B43"/>
          </p15:clr>
        </p15:guide>
        <p15:guide id="10" pos="362">
          <p15:clr>
            <a:srgbClr val="F26B43"/>
          </p15:clr>
        </p15:guide>
        <p15:guide id="17" pos="7315">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1742313701"/>
      </p:ext>
    </p:extLst>
  </p:cSld>
  <p:clrMap bg1="lt1" tx1="dk1" bg2="lt2" tx2="dk2" accent1="accent1" accent2="accent2" accent3="accent3" accent4="accent4" accent5="accent5" accent6="accent6" hlink="hlink" folHlink="folHlink"/>
  <p:sldLayoutIdLst>
    <p:sldLayoutId id="2147486213" r:id="rId1"/>
    <p:sldLayoutId id="2147486214" r:id="rId2"/>
    <p:sldLayoutId id="2147486215" r:id="rId3"/>
    <p:sldLayoutId id="2147486216" r:id="rId4"/>
    <p:sldLayoutId id="2147486217" r:id="rId5"/>
    <p:sldLayoutId id="2147486218" r:id="rId6"/>
    <p:sldLayoutId id="2147486219" r:id="rId7"/>
    <p:sldLayoutId id="2147486220" r:id="rId8"/>
    <p:sldLayoutId id="2147486221" r:id="rId9"/>
    <p:sldLayoutId id="2147486222" r:id="rId10"/>
    <p:sldLayoutId id="2147486223" r:id="rId11"/>
    <p:sldLayoutId id="2147486224" r:id="rId12"/>
    <p:sldLayoutId id="2147486225" r:id="rId13"/>
    <p:sldLayoutId id="2147486226" r:id="rId14"/>
    <p:sldLayoutId id="2147486227" r:id="rId15"/>
    <p:sldLayoutId id="2147486228" r:id="rId16"/>
    <p:sldLayoutId id="2147486229" r:id="rId17"/>
    <p:sldLayoutId id="2147486230" r:id="rId18"/>
    <p:sldLayoutId id="2147486231" r:id="rId19"/>
    <p:sldLayoutId id="2147486232" r:id="rId20"/>
    <p:sldLayoutId id="2147486233" r:id="rId21"/>
    <p:sldLayoutId id="2147486234" r:id="rId22"/>
    <p:sldLayoutId id="2147486235" r:id="rId23"/>
    <p:sldLayoutId id="2147486236" r:id="rId24"/>
    <p:sldLayoutId id="2147486237"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47125302-5F8B-1E48-8B53-B80353F88A2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p:blipFill>
        <p:spPr>
          <a:xfrm>
            <a:off x="9798979" y="6137486"/>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614490552"/>
      </p:ext>
    </p:extLst>
  </p:cSld>
  <p:clrMap bg1="lt1" tx1="dk1" bg2="lt2" tx2="dk2" accent1="accent1" accent2="accent2" accent3="accent3" accent4="accent4" accent5="accent5" accent6="accent6" hlink="hlink" folHlink="folHlink"/>
  <p:sldLayoutIdLst>
    <p:sldLayoutId id="2147486499" r:id="rId1"/>
    <p:sldLayoutId id="2147486500" r:id="rId2"/>
    <p:sldLayoutId id="2147486501" r:id="rId3"/>
    <p:sldLayoutId id="2147486502" r:id="rId4"/>
    <p:sldLayoutId id="2147486503" r:id="rId5"/>
    <p:sldLayoutId id="2147486504" r:id="rId6"/>
    <p:sldLayoutId id="2147486505" r:id="rId7"/>
    <p:sldLayoutId id="2147486506" r:id="rId8"/>
    <p:sldLayoutId id="2147486507" r:id="rId9"/>
    <p:sldLayoutId id="2147486508" r:id="rId10"/>
    <p:sldLayoutId id="2147486509" r:id="rId11"/>
    <p:sldLayoutId id="2147486510" r:id="rId12"/>
    <p:sldLayoutId id="2147486511" r:id="rId13"/>
    <p:sldLayoutId id="2147486512" r:id="rId14"/>
    <p:sldLayoutId id="2147486513" r:id="rId15"/>
    <p:sldLayoutId id="2147486514" r:id="rId16"/>
    <p:sldLayoutId id="2147486515" r:id="rId17"/>
    <p:sldLayoutId id="2147486516" r:id="rId18"/>
    <p:sldLayoutId id="2147486517" r:id="rId19"/>
    <p:sldLayoutId id="2147486518" r:id="rId20"/>
    <p:sldLayoutId id="2147486519" r:id="rId21"/>
    <p:sldLayoutId id="2147486520" r:id="rId22"/>
    <p:sldLayoutId id="2147486521" r:id="rId23"/>
    <p:sldLayoutId id="2147486522" r:id="rId24"/>
    <p:sldLayoutId id="2147486523"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85021036"/>
      </p:ext>
    </p:extLst>
  </p:cSld>
  <p:clrMap bg1="lt1" tx1="dk1" bg2="lt2" tx2="dk2" accent1="accent1" accent2="accent2" accent3="accent3" accent4="accent4" accent5="accent5" accent6="accent6" hlink="hlink" folHlink="folHlink"/>
  <p:sldLayoutIdLst>
    <p:sldLayoutId id="2147486773" r:id="rId1"/>
    <p:sldLayoutId id="2147486774" r:id="rId2"/>
    <p:sldLayoutId id="2147486775" r:id="rId3"/>
    <p:sldLayoutId id="2147486776" r:id="rId4"/>
    <p:sldLayoutId id="2147486777" r:id="rId5"/>
    <p:sldLayoutId id="2147486778" r:id="rId6"/>
    <p:sldLayoutId id="2147486779" r:id="rId7"/>
    <p:sldLayoutId id="2147486780" r:id="rId8"/>
    <p:sldLayoutId id="2147486781" r:id="rId9"/>
    <p:sldLayoutId id="2147486782" r:id="rId10"/>
    <p:sldLayoutId id="2147486783" r:id="rId11"/>
    <p:sldLayoutId id="2147486784" r:id="rId12"/>
    <p:sldLayoutId id="2147486785" r:id="rId13"/>
    <p:sldLayoutId id="2147486786" r:id="rId14"/>
    <p:sldLayoutId id="2147486787" r:id="rId15"/>
    <p:sldLayoutId id="2147486788" r:id="rId16"/>
    <p:sldLayoutId id="2147486789" r:id="rId17"/>
    <p:sldLayoutId id="2147486790" r:id="rId18"/>
    <p:sldLayoutId id="2147486791"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3.xml"/><Relationship Id="rId1" Type="http://schemas.openxmlformats.org/officeDocument/2006/relationships/tags" Target="../tags/tag22.xml"/></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12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09.xml"/></Relationships>
</file>

<file path=ppt/slides/_rels/slide10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3.xml"/><Relationship Id="rId1" Type="http://schemas.openxmlformats.org/officeDocument/2006/relationships/slideLayout" Target="../slideLayouts/slideLayout209.xml"/><Relationship Id="rId4" Type="http://schemas.microsoft.com/office/2007/relationships/hdphoto" Target="../media/hdphoto13.wdp"/></Relationships>
</file>

<file path=ppt/slides/_rels/slide10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4.xml"/><Relationship Id="rId1" Type="http://schemas.openxmlformats.org/officeDocument/2006/relationships/slideLayout" Target="../slideLayouts/slideLayout213.xml"/><Relationship Id="rId4" Type="http://schemas.microsoft.com/office/2007/relationships/hdphoto" Target="../media/hdphoto14.wdp"/></Relationships>
</file>

<file path=ppt/slides/_rels/slide103.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95.xml"/><Relationship Id="rId1" Type="http://schemas.openxmlformats.org/officeDocument/2006/relationships/slideLayout" Target="../slideLayouts/slideLayout214.xml"/><Relationship Id="rId5" Type="http://schemas.microsoft.com/office/2007/relationships/hdphoto" Target="../media/hdphoto15.wdp"/><Relationship Id="rId4" Type="http://schemas.openxmlformats.org/officeDocument/2006/relationships/image" Target="../media/image100.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09.xml"/></Relationships>
</file>

<file path=ppt/slides/_rels/slide10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7.xml"/><Relationship Id="rId1" Type="http://schemas.openxmlformats.org/officeDocument/2006/relationships/slideLayout" Target="../slideLayouts/slideLayout209.xml"/><Relationship Id="rId4" Type="http://schemas.microsoft.com/office/2007/relationships/hdphoto" Target="../media/hdphoto16.wdp"/></Relationships>
</file>

<file path=ppt/slides/_rels/slide106.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98.xml"/><Relationship Id="rId1" Type="http://schemas.openxmlformats.org/officeDocument/2006/relationships/slideLayout" Target="../slideLayouts/slideLayout210.xml"/></Relationships>
</file>

<file path=ppt/slides/_rels/slide10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9.xml"/><Relationship Id="rId1" Type="http://schemas.openxmlformats.org/officeDocument/2006/relationships/slideLayout" Target="../slideLayouts/slideLayout210.xml"/></Relationships>
</file>

<file path=ppt/slides/_rels/slide10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0.xml"/><Relationship Id="rId1" Type="http://schemas.openxmlformats.org/officeDocument/2006/relationships/slideLayout" Target="../slideLayouts/slideLayout210.xml"/><Relationship Id="rId4" Type="http://schemas.microsoft.com/office/2007/relationships/hdphoto" Target="../media/hdphoto17.wdp"/></Relationships>
</file>

<file path=ppt/slides/_rels/slide10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1.xml"/><Relationship Id="rId1" Type="http://schemas.openxmlformats.org/officeDocument/2006/relationships/slideLayout" Target="../slideLayouts/slideLayout210.xml"/><Relationship Id="rId4" Type="http://schemas.microsoft.com/office/2007/relationships/hdphoto" Target="../media/hdphoto18.wdp"/></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23.xml"/></Relationships>
</file>

<file path=ppt/slides/_rels/slide11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2.xml"/><Relationship Id="rId1" Type="http://schemas.openxmlformats.org/officeDocument/2006/relationships/slideLayout" Target="../slideLayouts/slideLayout209.xml"/><Relationship Id="rId4" Type="http://schemas.microsoft.com/office/2007/relationships/hdphoto" Target="../media/hdphoto19.wdp"/></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09.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41.xml"/></Relationships>
</file>

<file path=ppt/slides/_rels/slide11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5.xml"/><Relationship Id="rId1" Type="http://schemas.openxmlformats.org/officeDocument/2006/relationships/slideLayout" Target="../slideLayouts/slideLayout209.xml"/></Relationships>
</file>

<file path=ppt/slides/_rels/slide11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6.xml"/><Relationship Id="rId1" Type="http://schemas.openxmlformats.org/officeDocument/2006/relationships/slideLayout" Target="../slideLayouts/slideLayout254.xml"/><Relationship Id="rId4" Type="http://schemas.microsoft.com/office/2007/relationships/hdphoto" Target="../media/hdphoto20.wdp"/></Relationships>
</file>

<file path=ppt/slides/_rels/slide11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7.xml"/><Relationship Id="rId1" Type="http://schemas.openxmlformats.org/officeDocument/2006/relationships/slideLayout" Target="../slideLayouts/slideLayout209.xml"/><Relationship Id="rId5" Type="http://schemas.openxmlformats.org/officeDocument/2006/relationships/image" Target="../media/image110.emf"/><Relationship Id="rId4" Type="http://schemas.microsoft.com/office/2007/relationships/hdphoto" Target="../media/hdphoto21.wdp"/></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09.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09.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09.xml"/></Relationships>
</file>

<file path=ppt/slides/_rels/slide11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1.xml"/><Relationship Id="rId1" Type="http://schemas.openxmlformats.org/officeDocument/2006/relationships/slideLayout" Target="../slideLayouts/slideLayout209.xml"/><Relationship Id="rId4" Type="http://schemas.microsoft.com/office/2007/relationships/hdphoto" Target="../media/hdphoto22.wdp"/></Relationships>
</file>

<file path=ppt/slides/_rels/slide1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2.xml"/><Relationship Id="rId1" Type="http://schemas.openxmlformats.org/officeDocument/2006/relationships/slideLayout" Target="../slideLayouts/slideLayout209.xml"/><Relationship Id="rId4" Type="http://schemas.microsoft.com/office/2007/relationships/hdphoto" Target="../media/hdphoto23.wdp"/></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09.xml"/></Relationships>
</file>

<file path=ppt/slides/_rels/slide12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4.xml"/><Relationship Id="rId1" Type="http://schemas.openxmlformats.org/officeDocument/2006/relationships/slideLayout" Target="../slideLayouts/slideLayout209.xml"/><Relationship Id="rId4" Type="http://schemas.microsoft.com/office/2007/relationships/hdphoto" Target="../media/hdphoto24.wdp"/></Relationships>
</file>

<file path=ppt/slides/_rels/slide12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5.xml"/><Relationship Id="rId1" Type="http://schemas.openxmlformats.org/officeDocument/2006/relationships/slideLayout" Target="../slideLayouts/slideLayout209.xml"/></Relationships>
</file>

<file path=ppt/slides/_rels/slide12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6.xml"/><Relationship Id="rId1" Type="http://schemas.openxmlformats.org/officeDocument/2006/relationships/slideLayout" Target="../slideLayouts/slideLayout209.xml"/><Relationship Id="rId4" Type="http://schemas.microsoft.com/office/2007/relationships/hdphoto" Target="../media/hdphoto25.wdp"/></Relationships>
</file>

<file path=ppt/slides/_rels/slide12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7.xml"/><Relationship Id="rId1" Type="http://schemas.openxmlformats.org/officeDocument/2006/relationships/slideLayout" Target="../slideLayouts/slideLayout209.xml"/></Relationships>
</file>

<file path=ppt/slides/_rels/slide12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8.xml"/><Relationship Id="rId1" Type="http://schemas.openxmlformats.org/officeDocument/2006/relationships/slideLayout" Target="../slideLayouts/slideLayout209.xml"/><Relationship Id="rId4" Type="http://schemas.microsoft.com/office/2007/relationships/hdphoto" Target="../media/hdphoto26.wdp"/></Relationships>
</file>

<file path=ppt/slides/_rels/slide12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9.xml"/><Relationship Id="rId1" Type="http://schemas.openxmlformats.org/officeDocument/2006/relationships/slideLayout" Target="../slideLayouts/slideLayout216.xml"/><Relationship Id="rId4" Type="http://schemas.microsoft.com/office/2007/relationships/hdphoto" Target="../media/hdphoto27.wdp"/></Relationships>
</file>

<file path=ppt/slides/_rels/slide12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0.xml"/><Relationship Id="rId1" Type="http://schemas.openxmlformats.org/officeDocument/2006/relationships/slideLayout" Target="../slideLayouts/slideLayout210.xml"/><Relationship Id="rId6" Type="http://schemas.microsoft.com/office/2007/relationships/hdphoto" Target="../media/hdphoto29.wdp"/><Relationship Id="rId5" Type="http://schemas.openxmlformats.org/officeDocument/2006/relationships/image" Target="../media/image120.png"/><Relationship Id="rId4" Type="http://schemas.microsoft.com/office/2007/relationships/hdphoto" Target="../media/hdphoto28.wdp"/></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0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3.xml"/><Relationship Id="rId1" Type="http://schemas.openxmlformats.org/officeDocument/2006/relationships/tags" Target="../tags/tag25.xml"/></Relationships>
</file>

<file path=ppt/slides/_rels/slide130.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notesSlide" Target="../notesSlides/notesSlide122.xml"/><Relationship Id="rId1" Type="http://schemas.openxmlformats.org/officeDocument/2006/relationships/slideLayout" Target="../slideLayouts/slideLayout209.xml"/><Relationship Id="rId4" Type="http://schemas.openxmlformats.org/officeDocument/2006/relationships/image" Target="../media/image122.emf"/></Relationships>
</file>

<file path=ppt/slides/_rels/slide13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3.xml"/><Relationship Id="rId1" Type="http://schemas.openxmlformats.org/officeDocument/2006/relationships/slideLayout" Target="../slideLayouts/slideLayout266.xml"/></Relationships>
</file>

<file path=ppt/slides/_rels/slide13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4.xml"/><Relationship Id="rId1" Type="http://schemas.openxmlformats.org/officeDocument/2006/relationships/slideLayout" Target="../slideLayouts/slideLayout266.xml"/><Relationship Id="rId6" Type="http://schemas.microsoft.com/office/2007/relationships/hdphoto" Target="../media/hdphoto31.wdp"/><Relationship Id="rId5" Type="http://schemas.openxmlformats.org/officeDocument/2006/relationships/image" Target="../media/image125.png"/><Relationship Id="rId4" Type="http://schemas.microsoft.com/office/2007/relationships/hdphoto" Target="../media/hdphoto30.wdp"/></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66.xml"/></Relationships>
</file>

<file path=ppt/slides/_rels/slide134.xml.rels><?xml version="1.0" encoding="UTF-8" standalone="yes"?>
<Relationships xmlns="http://schemas.openxmlformats.org/package/2006/relationships"><Relationship Id="rId8" Type="http://schemas.microsoft.com/office/2007/relationships/hdphoto" Target="../media/hdphoto34.wdp"/><Relationship Id="rId3" Type="http://schemas.openxmlformats.org/officeDocument/2006/relationships/image" Target="../media/image126.png"/><Relationship Id="rId7" Type="http://schemas.openxmlformats.org/officeDocument/2006/relationships/image" Target="../media/image128.png"/><Relationship Id="rId2" Type="http://schemas.openxmlformats.org/officeDocument/2006/relationships/notesSlide" Target="../notesSlides/notesSlide126.xml"/><Relationship Id="rId1" Type="http://schemas.openxmlformats.org/officeDocument/2006/relationships/slideLayout" Target="../slideLayouts/slideLayout266.xml"/><Relationship Id="rId6" Type="http://schemas.microsoft.com/office/2007/relationships/hdphoto" Target="../media/hdphoto33.wdp"/><Relationship Id="rId5" Type="http://schemas.openxmlformats.org/officeDocument/2006/relationships/image" Target="../media/image127.png"/><Relationship Id="rId4" Type="http://schemas.microsoft.com/office/2007/relationships/hdphoto" Target="../media/hdphoto32.wdp"/></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09.xml"/></Relationships>
</file>

<file path=ppt/slides/_rels/slide13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8.xml"/><Relationship Id="rId1" Type="http://schemas.openxmlformats.org/officeDocument/2006/relationships/slideLayout" Target="../slideLayouts/slideLayout209.xml"/></Relationships>
</file>

<file path=ppt/slides/_rels/slide13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29.xml"/><Relationship Id="rId1" Type="http://schemas.openxmlformats.org/officeDocument/2006/relationships/slideLayout" Target="../slideLayouts/slideLayout209.xml"/><Relationship Id="rId4" Type="http://schemas.microsoft.com/office/2007/relationships/hdphoto" Target="../media/hdphoto35.wdp"/></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09.xml"/></Relationships>
</file>

<file path=ppt/slides/_rels/slide13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31.xml"/><Relationship Id="rId1" Type="http://schemas.openxmlformats.org/officeDocument/2006/relationships/slideLayout" Target="../slideLayouts/slideLayout20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3.xml"/><Relationship Id="rId1" Type="http://schemas.openxmlformats.org/officeDocument/2006/relationships/tags" Target="../tags/tag26.xml"/></Relationships>
</file>

<file path=ppt/slides/_rels/slide14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32.xml"/><Relationship Id="rId1" Type="http://schemas.openxmlformats.org/officeDocument/2006/relationships/slideLayout" Target="../slideLayouts/slideLayout209.xml"/></Relationships>
</file>

<file path=ppt/slides/_rels/slide14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33.xml"/><Relationship Id="rId1" Type="http://schemas.openxmlformats.org/officeDocument/2006/relationships/slideLayout" Target="../slideLayouts/slideLayout209.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09.xml"/></Relationships>
</file>

<file path=ppt/slides/_rels/slide143.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notesSlide" Target="../notesSlides/notesSlide135.xml"/><Relationship Id="rId1" Type="http://schemas.openxmlformats.org/officeDocument/2006/relationships/slideLayout" Target="../slideLayouts/slideLayout209.xml"/></Relationships>
</file>

<file path=ppt/slides/_rels/slide144.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notesSlide" Target="../notesSlides/notesSlide136.xml"/><Relationship Id="rId1" Type="http://schemas.openxmlformats.org/officeDocument/2006/relationships/slideLayout" Target="../slideLayouts/slideLayout209.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68.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09.xm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123.xml"/><Relationship Id="rId1" Type="http://schemas.openxmlformats.org/officeDocument/2006/relationships/tags" Target="../tags/tag39.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3.xml"/><Relationship Id="rId1" Type="http://schemas.openxmlformats.org/officeDocument/2006/relationships/tags" Target="../tags/tag2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91.xml"/><Relationship Id="rId1" Type="http://schemas.openxmlformats.org/officeDocument/2006/relationships/tags" Target="../tags/tag2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3.xml"/><Relationship Id="rId1" Type="http://schemas.openxmlformats.org/officeDocument/2006/relationships/tags" Target="../tags/tag2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4.xml"/></Relationships>
</file>

<file path=ppt/slides/_rels/slide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3.xml"/><Relationship Id="rId4" Type="http://schemas.openxmlformats.org/officeDocument/2006/relationships/image" Target="../media/image4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3.xml"/><Relationship Id="rId1" Type="http://schemas.openxmlformats.org/officeDocument/2006/relationships/tags" Target="../tags/tag30.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23.xml"/><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30.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30.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3.xml"/><Relationship Id="rId1" Type="http://schemas.openxmlformats.org/officeDocument/2006/relationships/tags" Target="../tags/tag3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3.xml"/><Relationship Id="rId1" Type="http://schemas.openxmlformats.org/officeDocument/2006/relationships/tags" Target="../tags/tag3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3.xml"/><Relationship Id="rId1" Type="http://schemas.openxmlformats.org/officeDocument/2006/relationships/tags" Target="../tags/tag3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91.xml"/><Relationship Id="rId1" Type="http://schemas.openxmlformats.org/officeDocument/2006/relationships/tags" Target="../tags/tag3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73.xml"/><Relationship Id="rId1" Type="http://schemas.openxmlformats.org/officeDocument/2006/relationships/tags" Target="../tags/tag3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3.xml"/><Relationship Id="rId1" Type="http://schemas.openxmlformats.org/officeDocument/2006/relationships/tags" Target="../tags/tag3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9.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19.xml"/><Relationship Id="rId1" Type="http://schemas.openxmlformats.org/officeDocument/2006/relationships/tags" Target="../tags/tag3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19.xml"/><Relationship Id="rId1" Type="http://schemas.openxmlformats.org/officeDocument/2006/relationships/tags" Target="../tags/tag3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4.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144.xml"/><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4.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144.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14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98.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19.xml"/><Relationship Id="rId1" Type="http://schemas.openxmlformats.org/officeDocument/2006/relationships/tags" Target="../tags/tag23.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19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98.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198.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19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9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0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02.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9.xml"/><Relationship Id="rId1" Type="http://schemas.openxmlformats.org/officeDocument/2006/relationships/slideLayout" Target="../slideLayouts/slideLayout202.xml"/><Relationship Id="rId4" Type="http://schemas.microsoft.com/office/2007/relationships/hdphoto" Target="../media/hdphoto1.wdp"/></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0.xml"/><Relationship Id="rId1" Type="http://schemas.openxmlformats.org/officeDocument/2006/relationships/slideLayout" Target="../slideLayouts/slideLayout202.xml"/><Relationship Id="rId4" Type="http://schemas.microsoft.com/office/2007/relationships/hdphoto" Target="../media/hdphoto2.wdp"/></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0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19.xml"/><Relationship Id="rId1" Type="http://schemas.openxmlformats.org/officeDocument/2006/relationships/tags" Target="../tags/tag24.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188.xml"/><Relationship Id="rId4" Type="http://schemas.microsoft.com/office/2007/relationships/hdphoto" Target="../media/hdphoto3.wdp"/></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0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0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0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0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0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9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92.xml"/></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0.xml"/><Relationship Id="rId1" Type="http://schemas.openxmlformats.org/officeDocument/2006/relationships/slideLayout" Target="../slideLayouts/slideLayout19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6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02.xml"/></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3.xml"/><Relationship Id="rId1" Type="http://schemas.openxmlformats.org/officeDocument/2006/relationships/slideLayout" Target="../slideLayouts/slideLayout19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9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92.xml"/></Relationships>
</file>

<file path=ppt/slides/_rels/slide7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6.xml"/><Relationship Id="rId1" Type="http://schemas.openxmlformats.org/officeDocument/2006/relationships/slideLayout" Target="../slideLayouts/slideLayout19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0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0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05.xml"/></Relationships>
</file>

<file path=ppt/slides/_rels/slide78.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notesSlide" Target="../notesSlides/notesSlide70.xml"/><Relationship Id="rId1" Type="http://schemas.openxmlformats.org/officeDocument/2006/relationships/slideLayout" Target="../slideLayouts/slideLayout205.xml"/><Relationship Id="rId4" Type="http://schemas.openxmlformats.org/officeDocument/2006/relationships/image" Target="../media/image69.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02.xml"/></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3.xml"/></Relationships>
</file>

<file path=ppt/slides/_rels/slide8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2.xml"/><Relationship Id="rId1" Type="http://schemas.openxmlformats.org/officeDocument/2006/relationships/slideLayout" Target="../slideLayouts/slideLayout202.xml"/><Relationship Id="rId4" Type="http://schemas.microsoft.com/office/2007/relationships/hdphoto" Target="../media/hdphoto4.wdp"/></Relationships>
</file>

<file path=ppt/slides/_rels/slide8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3.xml"/><Relationship Id="rId1" Type="http://schemas.openxmlformats.org/officeDocument/2006/relationships/slideLayout" Target="../slideLayouts/slideLayout202.xml"/><Relationship Id="rId4" Type="http://schemas.microsoft.com/office/2007/relationships/hdphoto" Target="../media/hdphoto5.wdp"/></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0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01.xml"/></Relationships>
</file>

<file path=ppt/slides/_rels/slide8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6.xml"/><Relationship Id="rId1" Type="http://schemas.openxmlformats.org/officeDocument/2006/relationships/slideLayout" Target="../slideLayouts/slideLayout202.xml"/><Relationship Id="rId4" Type="http://schemas.microsoft.com/office/2007/relationships/hdphoto" Target="../media/hdphoto6.wdp"/></Relationships>
</file>

<file path=ppt/slides/_rels/slide8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7.xml"/><Relationship Id="rId1" Type="http://schemas.openxmlformats.org/officeDocument/2006/relationships/slideLayout" Target="../slideLayouts/slideLayout202.xml"/><Relationship Id="rId4" Type="http://schemas.microsoft.com/office/2007/relationships/hdphoto" Target="../media/hdphoto7.wdp"/></Relationships>
</file>

<file path=ppt/slides/_rels/slide8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8.xml"/><Relationship Id="rId1" Type="http://schemas.openxmlformats.org/officeDocument/2006/relationships/slideLayout" Target="../slideLayouts/slideLayout202.xml"/><Relationship Id="rId4" Type="http://schemas.microsoft.com/office/2007/relationships/hdphoto" Target="../media/hdphoto8.wdp"/></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4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8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09.xml"/></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123.xml"/></Relationships>
</file>

<file path=ppt/slides/_rels/slide90.xml.rels><?xml version="1.0" encoding="UTF-8" standalone="yes"?>
<Relationships xmlns="http://schemas.openxmlformats.org/package/2006/relationships"><Relationship Id="rId8" Type="http://schemas.openxmlformats.org/officeDocument/2006/relationships/image" Target="../media/image79.emf"/><Relationship Id="rId3" Type="http://schemas.openxmlformats.org/officeDocument/2006/relationships/image" Target="../media/image75.png"/><Relationship Id="rId7" Type="http://schemas.microsoft.com/office/2007/relationships/hdphoto" Target="../media/hdphoto9.wdp"/><Relationship Id="rId2" Type="http://schemas.openxmlformats.org/officeDocument/2006/relationships/notesSlide" Target="../notesSlides/notesSlide82.xml"/><Relationship Id="rId1" Type="http://schemas.openxmlformats.org/officeDocument/2006/relationships/slideLayout" Target="../slideLayouts/slideLayout210.xml"/><Relationship Id="rId6" Type="http://schemas.openxmlformats.org/officeDocument/2006/relationships/image" Target="../media/image78.png"/><Relationship Id="rId5" Type="http://schemas.openxmlformats.org/officeDocument/2006/relationships/image" Target="../media/image77.png"/><Relationship Id="rId10" Type="http://schemas.microsoft.com/office/2007/relationships/hdphoto" Target="../media/hdphoto10.wdp"/><Relationship Id="rId4" Type="http://schemas.openxmlformats.org/officeDocument/2006/relationships/image" Target="../media/image76.png"/><Relationship Id="rId9" Type="http://schemas.openxmlformats.org/officeDocument/2006/relationships/image" Target="../media/image80.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18.xml"/></Relationships>
</file>

<file path=ppt/slides/_rels/slide92.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notesSlide" Target="../notesSlides/notesSlide84.xml"/><Relationship Id="rId1" Type="http://schemas.openxmlformats.org/officeDocument/2006/relationships/slideLayout" Target="../slideLayouts/slideLayout230.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5" Type="http://schemas.openxmlformats.org/officeDocument/2006/relationships/image" Target="../media/image9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2.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09.xml"/></Relationships>
</file>

<file path=ppt/slides/_rels/slide9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6.xml"/><Relationship Id="rId1" Type="http://schemas.openxmlformats.org/officeDocument/2006/relationships/slideLayout" Target="../slideLayouts/slideLayout209.xml"/><Relationship Id="rId4" Type="http://schemas.microsoft.com/office/2007/relationships/hdphoto" Target="../media/hdphoto11.wdp"/></Relationships>
</file>

<file path=ppt/slides/_rels/slide9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7.xml"/><Relationship Id="rId1" Type="http://schemas.openxmlformats.org/officeDocument/2006/relationships/slideLayout" Target="../slideLayouts/slideLayout225.xml"/><Relationship Id="rId4" Type="http://schemas.microsoft.com/office/2007/relationships/hdphoto" Target="../media/hdphoto12.wdp"/></Relationships>
</file>

<file path=ppt/slides/_rels/slide9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8.xml"/><Relationship Id="rId1" Type="http://schemas.openxmlformats.org/officeDocument/2006/relationships/slideLayout" Target="../slideLayouts/slideLayout22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09.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09.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0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21981-F4CD-8A4A-D630-B30F952CF28E}"/>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704212C9-475F-EF6C-6553-F4426A16945E}"/>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Matthew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Matasar</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Sonali M Smith,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21276B2F-F6D2-9EB3-F330-AEF50C9F18ED}"/>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9E40980D-F93A-9165-2C2E-048EAC08193E}"/>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D69E8E87-EE73-E20F-FDD5-B1C1FAA74512}"/>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C01CACC6-0C00-EC68-807B-F79BBDFE6F54}"/>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June 17,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F2B5E8ED-66F7-FA75-B650-0446D3F9F84F}"/>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579E19BF-9B1A-67EA-EB4F-72639047DE7B}"/>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Novel Treatment Approaches for Non-Hodgkin Lymphoma</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4178768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Increase chat font size</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0258" y="1384098"/>
            <a:ext cx="7831484" cy="417646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732828" y="98758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180258" y="5631511"/>
            <a:ext cx="7831484"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Press Command (for Mac) or Control (for PC) and the + symbol.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You may do this as many times as you need for readability.</a:t>
            </a:r>
          </a:p>
        </p:txBody>
      </p:sp>
    </p:spTree>
    <p:extLst>
      <p:ext uri="{BB962C8B-B14F-4D97-AF65-F5344CB8AC3E}">
        <p14:creationId xmlns:p14="http://schemas.microsoft.com/office/powerpoint/2010/main" val="4206774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6ED73-B475-1F2A-0881-3E3D5A527B6F}"/>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1E3E90D-ADAF-391E-101B-A186DEB26AA2}"/>
              </a:ext>
            </a:extLst>
          </p:cNvPr>
          <p:cNvSpPr>
            <a:spLocks noGrp="1"/>
          </p:cNvSpPr>
          <p:nvPr>
            <p:ph type="title"/>
          </p:nvPr>
        </p:nvSpPr>
        <p:spPr>
          <a:xfrm>
            <a:off x="612776" y="2056944"/>
            <a:ext cx="10972800" cy="1143000"/>
          </a:xfrm>
        </p:spPr>
        <p:txBody>
          <a:bodyPr/>
          <a:lstStyle/>
          <a:p>
            <a:r>
              <a:rPr lang="en-US" sz="3200" dirty="0"/>
              <a:t>Alderuccio JP et al. Loncastuximab tesirine with rituximab in patients with R/R FL: A single-</a:t>
            </a:r>
            <a:r>
              <a:rPr lang="en-US" sz="3200" dirty="0" err="1"/>
              <a:t>centre</a:t>
            </a:r>
            <a:r>
              <a:rPr lang="en-US" sz="3200" dirty="0"/>
              <a:t>, single-arm, Phase II trial. Lancet </a:t>
            </a:r>
            <a:r>
              <a:rPr lang="en-US" sz="3200" dirty="0" err="1"/>
              <a:t>Haematol</a:t>
            </a:r>
            <a:r>
              <a:rPr lang="en-US" sz="3200" dirty="0"/>
              <a:t> 2025;12(1):e23-e34.</a:t>
            </a:r>
          </a:p>
        </p:txBody>
      </p:sp>
    </p:spTree>
    <p:extLst>
      <p:ext uri="{BB962C8B-B14F-4D97-AF65-F5344CB8AC3E}">
        <p14:creationId xmlns:p14="http://schemas.microsoft.com/office/powerpoint/2010/main" val="60682383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EC2E6-E86B-D30A-3C55-800F121460E8}"/>
              </a:ext>
            </a:extLst>
          </p:cNvPr>
          <p:cNvSpPr>
            <a:spLocks noGrp="1"/>
          </p:cNvSpPr>
          <p:nvPr>
            <p:ph type="title"/>
          </p:nvPr>
        </p:nvSpPr>
        <p:spPr/>
        <p:txBody>
          <a:bodyPr/>
          <a:lstStyle/>
          <a:p>
            <a:r>
              <a:rPr lang="en-US" dirty="0"/>
              <a:t>Loncastuximab tesirine is an ADC against CD19 with a PBD dimer payload </a:t>
            </a:r>
          </a:p>
        </p:txBody>
      </p:sp>
      <p:pic>
        <p:nvPicPr>
          <p:cNvPr id="5" name="Picture 4">
            <a:extLst>
              <a:ext uri="{FF2B5EF4-FFF2-40B4-BE49-F238E27FC236}">
                <a16:creationId xmlns:a16="http://schemas.microsoft.com/office/drawing/2014/main" id="{F02D8FE6-059C-9EF7-AFB0-CDA5C7003E4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749120" y="1417638"/>
            <a:ext cx="7417768" cy="4985713"/>
          </a:xfrm>
          <a:prstGeom prst="rect">
            <a:avLst/>
          </a:prstGeom>
        </p:spPr>
      </p:pic>
      <p:sp>
        <p:nvSpPr>
          <p:cNvPr id="7" name="TextBox 6">
            <a:extLst>
              <a:ext uri="{FF2B5EF4-FFF2-40B4-BE49-F238E27FC236}">
                <a16:creationId xmlns:a16="http://schemas.microsoft.com/office/drawing/2014/main" id="{467DC08C-26FA-7D3F-C138-CEEC9AE10A1B}"/>
              </a:ext>
            </a:extLst>
          </p:cNvPr>
          <p:cNvSpPr txBox="1"/>
          <p:nvPr/>
        </p:nvSpPr>
        <p:spPr>
          <a:xfrm>
            <a:off x="5776994" y="6264851"/>
            <a:ext cx="6098582"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0000"/>
                </a:solidFill>
                <a:effectLst/>
                <a:uLnTx/>
                <a:uFillTx/>
                <a:latin typeface="Arial"/>
                <a:ea typeface="+mn-ea"/>
                <a:cs typeface="+mn-cs"/>
              </a:rPr>
              <a:t>Calabretta Blood Volume 140, Issue 4, 28 July 2022, Pages 303-308</a:t>
            </a:r>
          </a:p>
        </p:txBody>
      </p:sp>
    </p:spTree>
    <p:extLst>
      <p:ext uri="{BB962C8B-B14F-4D97-AF65-F5344CB8AC3E}">
        <p14:creationId xmlns:p14="http://schemas.microsoft.com/office/powerpoint/2010/main" val="49425493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6">
            <a:extLst>
              <a:ext uri="{FF2B5EF4-FFF2-40B4-BE49-F238E27FC236}">
                <a16:creationId xmlns:a16="http://schemas.microsoft.com/office/drawing/2014/main" id="{70DCCA9B-5C82-A02C-CAD7-43068341EC34}"/>
              </a:ext>
            </a:extLst>
          </p:cNvPr>
          <p:cNvSpPr/>
          <p:nvPr/>
        </p:nvSpPr>
        <p:spPr>
          <a:xfrm>
            <a:off x="2109819" y="3549843"/>
            <a:ext cx="1236964" cy="1057469"/>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76151"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76151"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76151"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7615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Loncastuximab </a:t>
            </a:r>
          </a:p>
          <a:p>
            <a:pPr marL="0" marR="0" lvl="0" indent="0" algn="ctr" defTabSz="47615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150 µg/Kg </a:t>
            </a:r>
          </a:p>
          <a:p>
            <a:pPr marL="0" marR="0" lvl="0" indent="0" algn="ctr" defTabSz="47615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(Day 1) </a:t>
            </a:r>
          </a:p>
          <a:p>
            <a:pPr marL="0" marR="0" lvl="0" indent="0" algn="ctr" defTabSz="47615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Rituximab 375mg/m</a:t>
            </a:r>
            <a:r>
              <a:rPr kumimoji="0" lang="en-US" sz="900" b="0" i="0" u="none" strike="noStrike" kern="1200" cap="none" spc="0" normalizeH="0" baseline="30000" noProof="0" dirty="0">
                <a:ln>
                  <a:noFill/>
                </a:ln>
                <a:solidFill>
                  <a:prstClr val="black"/>
                </a:solidFill>
                <a:effectLst/>
                <a:uLnTx/>
                <a:uFillTx/>
                <a:latin typeface="Calibri" panose="020F0502020204030204"/>
                <a:ea typeface="+mn-ea"/>
                <a:cs typeface="Arial" panose="020B0604020202020204" pitchFamily="34" charset="0"/>
              </a:rPr>
              <a:t>2</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47615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(Days 1, 8, 15)</a:t>
            </a:r>
          </a:p>
          <a:p>
            <a:pPr marL="0" marR="0" lvl="0" indent="0" algn="ctr" defTabSz="476151"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476151"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7615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59E4CA03-D49D-D86B-2E32-8FC4601ADB3C}"/>
              </a:ext>
            </a:extLst>
          </p:cNvPr>
          <p:cNvSpPr txBox="1"/>
          <p:nvPr/>
        </p:nvSpPr>
        <p:spPr>
          <a:xfrm>
            <a:off x="6201706" y="3230474"/>
            <a:ext cx="533535" cy="346249"/>
          </a:xfrm>
          <a:prstGeom prst="rect">
            <a:avLst/>
          </a:prstGeom>
          <a:noFill/>
        </p:spPr>
        <p:txBody>
          <a:bodyPr wrap="square" rtlCol="0">
            <a:spAutoFit/>
          </a:bodyPr>
          <a:lstStyle/>
          <a:p>
            <a:pPr marL="0" marR="0" lvl="0" indent="0" algn="l" defTabSz="476151"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 or PR</a:t>
            </a:r>
          </a:p>
        </p:txBody>
      </p:sp>
      <p:sp>
        <p:nvSpPr>
          <p:cNvPr id="10" name="TextBox 9">
            <a:extLst>
              <a:ext uri="{FF2B5EF4-FFF2-40B4-BE49-F238E27FC236}">
                <a16:creationId xmlns:a16="http://schemas.microsoft.com/office/drawing/2014/main" id="{EE646142-6693-8E97-1F71-9C5F61D37B5F}"/>
              </a:ext>
            </a:extLst>
          </p:cNvPr>
          <p:cNvSpPr txBox="1"/>
          <p:nvPr/>
        </p:nvSpPr>
        <p:spPr>
          <a:xfrm>
            <a:off x="6166775" y="4849727"/>
            <a:ext cx="543881" cy="346249"/>
          </a:xfrm>
          <a:prstGeom prst="rect">
            <a:avLst/>
          </a:prstGeom>
          <a:noFill/>
        </p:spPr>
        <p:txBody>
          <a:bodyPr wrap="square" rtlCol="0">
            <a:spAutoFit/>
          </a:bodyPr>
          <a:lstStyle/>
          <a:p>
            <a:pPr marL="0" marR="0" lvl="0" indent="0" algn="ctr" defTabSz="476151"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SD or PD</a:t>
            </a:r>
          </a:p>
        </p:txBody>
      </p:sp>
      <p:sp>
        <p:nvSpPr>
          <p:cNvPr id="11" name="Rounded Rectangle 22">
            <a:extLst>
              <a:ext uri="{FF2B5EF4-FFF2-40B4-BE49-F238E27FC236}">
                <a16:creationId xmlns:a16="http://schemas.microsoft.com/office/drawing/2014/main" id="{69D0DFB3-56B1-C8E0-351C-37C629A5F3E8}"/>
              </a:ext>
            </a:extLst>
          </p:cNvPr>
          <p:cNvSpPr/>
          <p:nvPr/>
        </p:nvSpPr>
        <p:spPr>
          <a:xfrm>
            <a:off x="6710656" y="4315589"/>
            <a:ext cx="1236965" cy="71361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7615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Off Treatment</a:t>
            </a:r>
          </a:p>
        </p:txBody>
      </p:sp>
      <p:sp>
        <p:nvSpPr>
          <p:cNvPr id="27" name="Rounded Rectangle 44">
            <a:extLst>
              <a:ext uri="{FF2B5EF4-FFF2-40B4-BE49-F238E27FC236}">
                <a16:creationId xmlns:a16="http://schemas.microsoft.com/office/drawing/2014/main" id="{CE1335F1-BE12-C244-61D5-F51C5266230B}"/>
              </a:ext>
            </a:extLst>
          </p:cNvPr>
          <p:cNvSpPr/>
          <p:nvPr/>
        </p:nvSpPr>
        <p:spPr>
          <a:xfrm>
            <a:off x="8664862" y="4894689"/>
            <a:ext cx="1192370" cy="71361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7615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Off Treatment</a:t>
            </a:r>
          </a:p>
        </p:txBody>
      </p:sp>
      <p:sp>
        <p:nvSpPr>
          <p:cNvPr id="28" name="Rounded Rectangle 6">
            <a:extLst>
              <a:ext uri="{FF2B5EF4-FFF2-40B4-BE49-F238E27FC236}">
                <a16:creationId xmlns:a16="http://schemas.microsoft.com/office/drawing/2014/main" id="{744C3D11-336A-4E5B-D1BF-F6C9183478DA}"/>
              </a:ext>
            </a:extLst>
          </p:cNvPr>
          <p:cNvSpPr/>
          <p:nvPr/>
        </p:nvSpPr>
        <p:spPr>
          <a:xfrm>
            <a:off x="3398422" y="3555093"/>
            <a:ext cx="1266781" cy="1038742"/>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76151"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76151"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76151"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7615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Loncastuximab </a:t>
            </a:r>
          </a:p>
          <a:p>
            <a:pPr marL="0" marR="0" lvl="0" indent="0" algn="ctr" defTabSz="47615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150 µg/Kg  </a:t>
            </a:r>
          </a:p>
          <a:p>
            <a:pPr marL="0" marR="0" lvl="0" indent="0" algn="ctr" defTabSz="47615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(Day 1)</a:t>
            </a:r>
          </a:p>
          <a:p>
            <a:pPr marL="0" marR="0" lvl="0" indent="0" algn="ctr" defTabSz="47615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Rituximab</a:t>
            </a:r>
            <a:r>
              <a:rPr kumimoji="0" lang="en-US" sz="900" b="0" i="0" u="none" strike="noStrike" kern="1200" cap="none" spc="0" normalizeH="0" baseline="30000" noProof="0" dirty="0">
                <a:ln>
                  <a:noFill/>
                </a:ln>
                <a:solidFill>
                  <a:prstClr val="black"/>
                </a:solidFill>
                <a:effectLst/>
                <a:uLnTx/>
                <a:uFillTx/>
                <a:latin typeface="Calibri" panose="020F0502020204030204"/>
                <a:ea typeface="+mn-ea"/>
                <a:cs typeface="Arial" panose="020B0604020202020204" pitchFamily="34" charset="0"/>
              </a:rPr>
              <a:t> </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375mg/m</a:t>
            </a:r>
            <a:r>
              <a:rPr kumimoji="0" lang="en-US" sz="900" b="0" i="0" u="none" strike="noStrike" kern="1200" cap="none" spc="0" normalizeH="0" baseline="30000" noProof="0" dirty="0">
                <a:ln>
                  <a:noFill/>
                </a:ln>
                <a:solidFill>
                  <a:prstClr val="black"/>
                </a:solidFill>
                <a:effectLst/>
                <a:uLnTx/>
                <a:uFillTx/>
                <a:latin typeface="Calibri" panose="020F0502020204030204"/>
                <a:ea typeface="+mn-ea"/>
                <a:cs typeface="Arial" panose="020B0604020202020204" pitchFamily="34" charset="0"/>
              </a:rPr>
              <a:t>2</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47615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(Day 1)</a:t>
            </a:r>
          </a:p>
          <a:p>
            <a:pPr marL="0" marR="0" lvl="0" indent="0" algn="ctr" defTabSz="476151"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476151"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7615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TextBox 43">
            <a:extLst>
              <a:ext uri="{FF2B5EF4-FFF2-40B4-BE49-F238E27FC236}">
                <a16:creationId xmlns:a16="http://schemas.microsoft.com/office/drawing/2014/main" id="{4964FAE6-4E14-CEF4-4E5D-E25080937BA2}"/>
              </a:ext>
            </a:extLst>
          </p:cNvPr>
          <p:cNvSpPr txBox="1"/>
          <p:nvPr/>
        </p:nvSpPr>
        <p:spPr>
          <a:xfrm>
            <a:off x="3666731" y="3057787"/>
            <a:ext cx="770448" cy="415498"/>
          </a:xfrm>
          <a:prstGeom prst="rect">
            <a:avLst/>
          </a:prstGeom>
          <a:noFill/>
        </p:spPr>
        <p:txBody>
          <a:bodyPr wrap="square" rtlCol="0">
            <a:spAutoFit/>
          </a:bodyPr>
          <a:lstStyle/>
          <a:p>
            <a:pPr marL="0" marR="0" lvl="0" indent="0" algn="ctr" defTabSz="476151"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Cycle 2</a:t>
            </a:r>
          </a:p>
          <a:p>
            <a:pPr marL="0" marR="0" lvl="0" indent="0" algn="ctr" defTabSz="476151"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(21 days)</a:t>
            </a:r>
          </a:p>
        </p:txBody>
      </p:sp>
      <p:sp>
        <p:nvSpPr>
          <p:cNvPr id="45" name="TextBox 44">
            <a:extLst>
              <a:ext uri="{FF2B5EF4-FFF2-40B4-BE49-F238E27FC236}">
                <a16:creationId xmlns:a16="http://schemas.microsoft.com/office/drawing/2014/main" id="{D783DFB2-02F6-D487-1539-9908560133AE}"/>
              </a:ext>
            </a:extLst>
          </p:cNvPr>
          <p:cNvSpPr txBox="1"/>
          <p:nvPr/>
        </p:nvSpPr>
        <p:spPr>
          <a:xfrm>
            <a:off x="2350569" y="3061847"/>
            <a:ext cx="706163" cy="415498"/>
          </a:xfrm>
          <a:prstGeom prst="rect">
            <a:avLst/>
          </a:prstGeom>
          <a:noFill/>
        </p:spPr>
        <p:txBody>
          <a:bodyPr wrap="square" rtlCol="0">
            <a:spAutoFit/>
          </a:bodyPr>
          <a:lstStyle/>
          <a:p>
            <a:pPr marL="0" marR="0" lvl="0" indent="0" algn="ctr" defTabSz="476151"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Cycle 1</a:t>
            </a:r>
          </a:p>
          <a:p>
            <a:pPr marL="0" marR="0" lvl="0" indent="0" algn="ctr" defTabSz="476151"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(21 days)</a:t>
            </a:r>
          </a:p>
        </p:txBody>
      </p:sp>
      <p:sp>
        <p:nvSpPr>
          <p:cNvPr id="46" name="TextBox 45">
            <a:extLst>
              <a:ext uri="{FF2B5EF4-FFF2-40B4-BE49-F238E27FC236}">
                <a16:creationId xmlns:a16="http://schemas.microsoft.com/office/drawing/2014/main" id="{71148CD5-A5D5-5657-78FF-2653306E5429}"/>
              </a:ext>
            </a:extLst>
          </p:cNvPr>
          <p:cNvSpPr txBox="1"/>
          <p:nvPr/>
        </p:nvSpPr>
        <p:spPr>
          <a:xfrm>
            <a:off x="4946363" y="3058659"/>
            <a:ext cx="770448" cy="415498"/>
          </a:xfrm>
          <a:prstGeom prst="rect">
            <a:avLst/>
          </a:prstGeom>
          <a:noFill/>
        </p:spPr>
        <p:txBody>
          <a:bodyPr wrap="square" rtlCol="0">
            <a:spAutoFit/>
          </a:bodyPr>
          <a:lstStyle/>
          <a:p>
            <a:pPr marL="0" marR="0" lvl="0" indent="0" algn="ctr" defTabSz="476151"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Cycle 3-4</a:t>
            </a:r>
          </a:p>
          <a:p>
            <a:pPr marL="0" marR="0" lvl="0" indent="0" algn="ctr" defTabSz="476151"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(21 days)</a:t>
            </a:r>
          </a:p>
        </p:txBody>
      </p:sp>
      <p:sp>
        <p:nvSpPr>
          <p:cNvPr id="47" name="TextBox 46">
            <a:extLst>
              <a:ext uri="{FF2B5EF4-FFF2-40B4-BE49-F238E27FC236}">
                <a16:creationId xmlns:a16="http://schemas.microsoft.com/office/drawing/2014/main" id="{1D5980D7-C689-5FC1-5487-751B7D9A4F45}"/>
              </a:ext>
            </a:extLst>
          </p:cNvPr>
          <p:cNvSpPr txBox="1"/>
          <p:nvPr/>
        </p:nvSpPr>
        <p:spPr>
          <a:xfrm>
            <a:off x="2224957" y="1999789"/>
            <a:ext cx="3976748" cy="461665"/>
          </a:xfrm>
          <a:prstGeom prst="rect">
            <a:avLst/>
          </a:prstGeom>
          <a:solidFill>
            <a:schemeClr val="accent2"/>
          </a:solidFill>
          <a:ln>
            <a:solidFill>
              <a:schemeClr val="tx1"/>
            </a:solidFill>
          </a:ln>
        </p:spPr>
        <p:txBody>
          <a:bodyPr wrap="square" rtlCol="0">
            <a:spAutoFit/>
          </a:bodyPr>
          <a:lstStyle/>
          <a:p>
            <a:pPr marL="0" marR="0" lvl="0" indent="0" algn="ctr" defTabSz="47615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FF"/>
                </a:solidFill>
                <a:effectLst/>
                <a:uLnTx/>
                <a:uFillTx/>
                <a:latin typeface="Calibri" panose="020F0502020204030204"/>
                <a:ea typeface="+mn-ea"/>
                <a:cs typeface="+mn-cs"/>
              </a:rPr>
              <a:t>Induction </a:t>
            </a:r>
          </a:p>
          <a:p>
            <a:pPr marL="0" marR="0" lvl="0" indent="0" algn="ctr" defTabSz="47615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FF"/>
                </a:solidFill>
                <a:effectLst/>
                <a:uLnTx/>
                <a:uFillTx/>
                <a:latin typeface="Calibri" panose="020F0502020204030204"/>
                <a:ea typeface="+mn-ea"/>
                <a:cs typeface="+mn-cs"/>
              </a:rPr>
              <a:t>12 weeks </a:t>
            </a:r>
            <a:endParaRPr kumimoji="0" lang="en-US" sz="1050" b="1"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3EE2492B-3D1E-A8B2-DD3C-BB99CCE83D4B}"/>
              </a:ext>
            </a:extLst>
          </p:cNvPr>
          <p:cNvSpPr txBox="1"/>
          <p:nvPr/>
        </p:nvSpPr>
        <p:spPr>
          <a:xfrm>
            <a:off x="6266331" y="1999789"/>
            <a:ext cx="1808721" cy="461665"/>
          </a:xfrm>
          <a:prstGeom prst="rect">
            <a:avLst/>
          </a:prstGeom>
          <a:solidFill>
            <a:schemeClr val="accent2"/>
          </a:solidFill>
          <a:ln>
            <a:solidFill>
              <a:schemeClr val="tx1"/>
            </a:solidFill>
          </a:ln>
        </p:spPr>
        <p:txBody>
          <a:bodyPr wrap="square" rtlCol="0">
            <a:spAutoFit/>
          </a:bodyPr>
          <a:lstStyle/>
          <a:p>
            <a:pPr marL="0" marR="0" lvl="0" indent="0" algn="ctr" defTabSz="47615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FF"/>
                </a:solidFill>
                <a:effectLst/>
                <a:uLnTx/>
                <a:uFillTx/>
                <a:latin typeface="Calibri" panose="020F0502020204030204"/>
                <a:ea typeface="+mn-ea"/>
                <a:cs typeface="+mn-cs"/>
              </a:rPr>
              <a:t>Maintenance I </a:t>
            </a:r>
          </a:p>
          <a:p>
            <a:pPr marL="0" marR="0" lvl="0" indent="0" algn="ctr" defTabSz="47615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FF"/>
                </a:solidFill>
                <a:effectLst/>
                <a:uLnTx/>
                <a:uFillTx/>
                <a:latin typeface="Calibri" panose="020F0502020204030204"/>
                <a:ea typeface="+mn-ea"/>
                <a:cs typeface="+mn-cs"/>
              </a:rPr>
              <a:t>9 weeks </a:t>
            </a:r>
          </a:p>
        </p:txBody>
      </p:sp>
      <p:sp>
        <p:nvSpPr>
          <p:cNvPr id="49" name="TextBox 48">
            <a:extLst>
              <a:ext uri="{FF2B5EF4-FFF2-40B4-BE49-F238E27FC236}">
                <a16:creationId xmlns:a16="http://schemas.microsoft.com/office/drawing/2014/main" id="{E97D3757-1398-6E26-B95F-DF1855492282}"/>
              </a:ext>
            </a:extLst>
          </p:cNvPr>
          <p:cNvSpPr txBox="1"/>
          <p:nvPr/>
        </p:nvSpPr>
        <p:spPr>
          <a:xfrm>
            <a:off x="8146334" y="1999789"/>
            <a:ext cx="1820711" cy="461665"/>
          </a:xfrm>
          <a:prstGeom prst="rect">
            <a:avLst/>
          </a:prstGeom>
          <a:solidFill>
            <a:schemeClr val="accent2"/>
          </a:solidFill>
          <a:ln>
            <a:solidFill>
              <a:schemeClr val="tx1"/>
            </a:solidFill>
          </a:ln>
        </p:spPr>
        <p:txBody>
          <a:bodyPr wrap="square" rtlCol="0">
            <a:spAutoFit/>
          </a:bodyPr>
          <a:lstStyle/>
          <a:p>
            <a:pPr marL="0" marR="0" lvl="0" indent="0" algn="ctr" defTabSz="47615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FF"/>
                </a:solidFill>
                <a:effectLst/>
                <a:uLnTx/>
                <a:uFillTx/>
                <a:latin typeface="Calibri" panose="020F0502020204030204"/>
                <a:ea typeface="+mn-ea"/>
                <a:cs typeface="+mn-cs"/>
              </a:rPr>
              <a:t>Maintenance II </a:t>
            </a:r>
          </a:p>
          <a:p>
            <a:pPr marL="0" marR="0" lvl="0" indent="0" algn="ctr" defTabSz="47615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FF"/>
                </a:solidFill>
                <a:effectLst/>
                <a:uLnTx/>
                <a:uFillTx/>
                <a:latin typeface="Calibri" panose="020F0502020204030204"/>
                <a:ea typeface="+mn-ea"/>
                <a:cs typeface="+mn-cs"/>
              </a:rPr>
              <a:t>18 weeks </a:t>
            </a:r>
            <a:endParaRPr kumimoji="0" lang="en-US" sz="1050" b="1"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sp>
        <p:nvSpPr>
          <p:cNvPr id="8" name="Rounded Rectangle 6">
            <a:extLst>
              <a:ext uri="{FF2B5EF4-FFF2-40B4-BE49-F238E27FC236}">
                <a16:creationId xmlns:a16="http://schemas.microsoft.com/office/drawing/2014/main" id="{BFCB896C-5C8F-A93A-104F-867C52650675}"/>
              </a:ext>
            </a:extLst>
          </p:cNvPr>
          <p:cNvSpPr/>
          <p:nvPr/>
        </p:nvSpPr>
        <p:spPr>
          <a:xfrm>
            <a:off x="4715044" y="3555094"/>
            <a:ext cx="1233087" cy="1041358"/>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76151"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76151"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7615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a:p>
            <a:pPr marL="0" marR="0" lvl="0" indent="0" algn="ctr" defTabSz="47615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Loncastuximab </a:t>
            </a:r>
          </a:p>
          <a:p>
            <a:pPr marL="0" marR="0" lvl="0" indent="0" algn="ctr" defTabSz="47615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75 µg/Kg </a:t>
            </a:r>
          </a:p>
          <a:p>
            <a:pPr marL="0" marR="0" lvl="0" indent="0" algn="ctr" defTabSz="47615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(Day 1)</a:t>
            </a:r>
          </a:p>
          <a:p>
            <a:pPr marL="0" marR="0" lvl="0" indent="0" algn="ctr" defTabSz="476151"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476151"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476151"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7615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Rounded Rectangle 6">
            <a:extLst>
              <a:ext uri="{FF2B5EF4-FFF2-40B4-BE49-F238E27FC236}">
                <a16:creationId xmlns:a16="http://schemas.microsoft.com/office/drawing/2014/main" id="{9F25C410-5DE0-DD5A-8B06-4F7DC58D9599}"/>
              </a:ext>
            </a:extLst>
          </p:cNvPr>
          <p:cNvSpPr/>
          <p:nvPr/>
        </p:nvSpPr>
        <p:spPr>
          <a:xfrm>
            <a:off x="6699224" y="3067192"/>
            <a:ext cx="1236964" cy="1086523"/>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76151"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76151"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76151"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7615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47615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Loncastuximab </a:t>
            </a:r>
          </a:p>
          <a:p>
            <a:pPr marL="0" marR="0" lvl="0" indent="0" algn="ctr" defTabSz="47615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75 µg/Kg </a:t>
            </a:r>
          </a:p>
          <a:p>
            <a:pPr marL="0" marR="0" lvl="0" indent="0" algn="ctr" defTabSz="47615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q 21 days</a:t>
            </a:r>
          </a:p>
          <a:p>
            <a:pPr marL="0" marR="0" lvl="0" indent="0" algn="ctr" defTabSz="47615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Rituximab 375mg/m</a:t>
            </a:r>
            <a:r>
              <a:rPr kumimoji="0" lang="en-US" sz="900" b="0" i="0" u="none" strike="noStrike" kern="1200" cap="none" spc="0" normalizeH="0" baseline="30000" noProof="0" dirty="0">
                <a:ln>
                  <a:noFill/>
                </a:ln>
                <a:solidFill>
                  <a:prstClr val="black"/>
                </a:solidFill>
                <a:effectLst/>
                <a:uLnTx/>
                <a:uFillTx/>
                <a:latin typeface="Calibri" panose="020F0502020204030204"/>
                <a:ea typeface="+mn-ea"/>
                <a:cs typeface="Arial" panose="020B0604020202020204" pitchFamily="34" charset="0"/>
              </a:rPr>
              <a:t>2</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47615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q 8 weeks</a:t>
            </a:r>
          </a:p>
          <a:p>
            <a:pPr marL="0" marR="0" lvl="0" indent="0" algn="ctr" defTabSz="476151"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476151"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476151"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7615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ounded Rectangle 6">
            <a:extLst>
              <a:ext uri="{FF2B5EF4-FFF2-40B4-BE49-F238E27FC236}">
                <a16:creationId xmlns:a16="http://schemas.microsoft.com/office/drawing/2014/main" id="{EE028B4F-897E-1E0D-ADF9-32E3CCC79FF3}"/>
              </a:ext>
            </a:extLst>
          </p:cNvPr>
          <p:cNvSpPr/>
          <p:nvPr/>
        </p:nvSpPr>
        <p:spPr>
          <a:xfrm>
            <a:off x="8604470" y="2514528"/>
            <a:ext cx="1236964" cy="1086523"/>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76151"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76151"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76151"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476151"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47615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Continue only rituximab 375mg/m</a:t>
            </a:r>
            <a:r>
              <a:rPr kumimoji="0" lang="en-US" sz="900" b="0" i="0" u="none" strike="noStrike" kern="1200" cap="none" spc="0" normalizeH="0" baseline="30000" noProof="0" dirty="0">
                <a:ln>
                  <a:noFill/>
                </a:ln>
                <a:solidFill>
                  <a:prstClr val="black"/>
                </a:solidFill>
                <a:effectLst/>
                <a:uLnTx/>
                <a:uFillTx/>
                <a:latin typeface="Calibri" panose="020F0502020204030204"/>
                <a:ea typeface="+mn-ea"/>
                <a:cs typeface="Arial" panose="020B0604020202020204" pitchFamily="34" charset="0"/>
              </a:rPr>
              <a:t>2</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47615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q 8 weeks</a:t>
            </a:r>
          </a:p>
          <a:p>
            <a:pPr marL="0" marR="0" lvl="0" indent="0" algn="ctr" defTabSz="476151"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476151"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476151"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7615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Rounded Rectangle 6">
            <a:extLst>
              <a:ext uri="{FF2B5EF4-FFF2-40B4-BE49-F238E27FC236}">
                <a16:creationId xmlns:a16="http://schemas.microsoft.com/office/drawing/2014/main" id="{8DCB02B8-A258-5967-3443-1FB5CCF675A8}"/>
              </a:ext>
            </a:extLst>
          </p:cNvPr>
          <p:cNvSpPr/>
          <p:nvPr/>
        </p:nvSpPr>
        <p:spPr>
          <a:xfrm>
            <a:off x="8628606" y="3685843"/>
            <a:ext cx="1236964" cy="1086523"/>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76151"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76151"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76151"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76151"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47615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Loncastuximab </a:t>
            </a:r>
          </a:p>
          <a:p>
            <a:pPr marL="0" marR="0" lvl="0" indent="0" algn="ctr" defTabSz="47615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75 µg/Kg </a:t>
            </a:r>
          </a:p>
          <a:p>
            <a:pPr marL="0" marR="0" lvl="0" indent="0" algn="ctr" defTabSz="47615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q 21 days </a:t>
            </a:r>
          </a:p>
          <a:p>
            <a:pPr marL="0" marR="0" lvl="0" indent="0" algn="ctr" defTabSz="47615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Rituximab 375mg/m</a:t>
            </a:r>
            <a:r>
              <a:rPr kumimoji="0" lang="en-US" sz="900" b="0" i="0" u="none" strike="noStrike" kern="1200" cap="none" spc="0" normalizeH="0" baseline="30000" noProof="0" dirty="0">
                <a:ln>
                  <a:noFill/>
                </a:ln>
                <a:solidFill>
                  <a:prstClr val="black"/>
                </a:solidFill>
                <a:effectLst/>
                <a:uLnTx/>
                <a:uFillTx/>
                <a:latin typeface="Calibri" panose="020F0502020204030204"/>
                <a:ea typeface="+mn-ea"/>
                <a:cs typeface="Arial" panose="020B0604020202020204" pitchFamily="34" charset="0"/>
              </a:rPr>
              <a:t>2</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47615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q 8 weeks</a:t>
            </a:r>
          </a:p>
          <a:p>
            <a:pPr marL="0" marR="0" lvl="0" indent="0" algn="ctr" defTabSz="476151"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476151"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476151"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7615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TextBox 22">
            <a:extLst>
              <a:ext uri="{FF2B5EF4-FFF2-40B4-BE49-F238E27FC236}">
                <a16:creationId xmlns:a16="http://schemas.microsoft.com/office/drawing/2014/main" id="{FA7AA965-DF5D-FFF4-A73A-D2B68AACB4EB}"/>
              </a:ext>
            </a:extLst>
          </p:cNvPr>
          <p:cNvSpPr txBox="1"/>
          <p:nvPr/>
        </p:nvSpPr>
        <p:spPr>
          <a:xfrm>
            <a:off x="8234616" y="2656524"/>
            <a:ext cx="533535" cy="219291"/>
          </a:xfrm>
          <a:prstGeom prst="rect">
            <a:avLst/>
          </a:prstGeom>
          <a:noFill/>
        </p:spPr>
        <p:txBody>
          <a:bodyPr wrap="square" rtlCol="0">
            <a:spAutoFit/>
          </a:bodyPr>
          <a:lstStyle/>
          <a:p>
            <a:pPr marL="0" marR="0" lvl="0" indent="0" algn="l" defTabSz="476151"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a:t>
            </a:r>
            <a:r>
              <a:rPr kumimoji="0" lang="en-US" sz="7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25" name="TextBox 24">
            <a:extLst>
              <a:ext uri="{FF2B5EF4-FFF2-40B4-BE49-F238E27FC236}">
                <a16:creationId xmlns:a16="http://schemas.microsoft.com/office/drawing/2014/main" id="{B828CFCA-1E41-E965-C243-5806B7924F6A}"/>
              </a:ext>
            </a:extLst>
          </p:cNvPr>
          <p:cNvSpPr txBox="1"/>
          <p:nvPr/>
        </p:nvSpPr>
        <p:spPr>
          <a:xfrm>
            <a:off x="8342771" y="3940642"/>
            <a:ext cx="533535" cy="219291"/>
          </a:xfrm>
          <a:prstGeom prst="rect">
            <a:avLst/>
          </a:prstGeom>
          <a:noFill/>
        </p:spPr>
        <p:txBody>
          <a:bodyPr wrap="square" rtlCol="0">
            <a:spAutoFit/>
          </a:bodyPr>
          <a:lstStyle/>
          <a:p>
            <a:pPr marL="0" marR="0" lvl="0" indent="0" algn="l" defTabSz="476151"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PR</a:t>
            </a:r>
          </a:p>
        </p:txBody>
      </p:sp>
      <p:sp>
        <p:nvSpPr>
          <p:cNvPr id="29" name="TextBox 28">
            <a:extLst>
              <a:ext uri="{FF2B5EF4-FFF2-40B4-BE49-F238E27FC236}">
                <a16:creationId xmlns:a16="http://schemas.microsoft.com/office/drawing/2014/main" id="{6FA84C33-F28A-DA8F-33CB-CC1BFA4874D6}"/>
              </a:ext>
            </a:extLst>
          </p:cNvPr>
          <p:cNvSpPr txBox="1"/>
          <p:nvPr/>
        </p:nvSpPr>
        <p:spPr>
          <a:xfrm>
            <a:off x="8166504" y="5404762"/>
            <a:ext cx="543881" cy="346249"/>
          </a:xfrm>
          <a:prstGeom prst="rect">
            <a:avLst/>
          </a:prstGeom>
          <a:noFill/>
        </p:spPr>
        <p:txBody>
          <a:bodyPr wrap="square" rtlCol="0">
            <a:spAutoFit/>
          </a:bodyPr>
          <a:lstStyle/>
          <a:p>
            <a:pPr marL="0" marR="0" lvl="0" indent="0" algn="ctr" defTabSz="476151"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SD or PD</a:t>
            </a:r>
          </a:p>
        </p:txBody>
      </p:sp>
      <p:sp>
        <p:nvSpPr>
          <p:cNvPr id="18" name="Rounded Rectangle 35">
            <a:extLst>
              <a:ext uri="{FF2B5EF4-FFF2-40B4-BE49-F238E27FC236}">
                <a16:creationId xmlns:a16="http://schemas.microsoft.com/office/drawing/2014/main" id="{2DE483A0-7D8F-0605-88D3-5816CF0A2110}"/>
              </a:ext>
            </a:extLst>
          </p:cNvPr>
          <p:cNvSpPr/>
          <p:nvPr/>
        </p:nvSpPr>
        <p:spPr>
          <a:xfrm rot="16200000">
            <a:off x="1393038" y="3927437"/>
            <a:ext cx="1092359" cy="28059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7615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Screening</a:t>
            </a:r>
          </a:p>
        </p:txBody>
      </p:sp>
      <p:sp>
        <p:nvSpPr>
          <p:cNvPr id="21" name="Rounded Rectangle 35">
            <a:extLst>
              <a:ext uri="{FF2B5EF4-FFF2-40B4-BE49-F238E27FC236}">
                <a16:creationId xmlns:a16="http://schemas.microsoft.com/office/drawing/2014/main" id="{2B879C22-1E6C-B6FA-0F0C-677CD4344342}"/>
              </a:ext>
            </a:extLst>
          </p:cNvPr>
          <p:cNvSpPr/>
          <p:nvPr/>
        </p:nvSpPr>
        <p:spPr>
          <a:xfrm rot="16200000">
            <a:off x="9699366" y="3975180"/>
            <a:ext cx="1278017" cy="31635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7615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End of study / follow up</a:t>
            </a:r>
          </a:p>
        </p:txBody>
      </p:sp>
      <p:sp>
        <p:nvSpPr>
          <p:cNvPr id="22" name="Rounded Rectangle 35">
            <a:extLst>
              <a:ext uri="{FF2B5EF4-FFF2-40B4-BE49-F238E27FC236}">
                <a16:creationId xmlns:a16="http://schemas.microsoft.com/office/drawing/2014/main" id="{C144E2E6-DF7C-6BCD-9F91-43E2FA331C02}"/>
              </a:ext>
            </a:extLst>
          </p:cNvPr>
          <p:cNvSpPr/>
          <p:nvPr/>
        </p:nvSpPr>
        <p:spPr>
          <a:xfrm rot="16200000">
            <a:off x="5585574" y="3958168"/>
            <a:ext cx="1055220" cy="249074"/>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7615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Week  12 PET/CT</a:t>
            </a:r>
          </a:p>
        </p:txBody>
      </p:sp>
      <p:sp>
        <p:nvSpPr>
          <p:cNvPr id="30" name="Rounded Rectangle 35">
            <a:extLst>
              <a:ext uri="{FF2B5EF4-FFF2-40B4-BE49-F238E27FC236}">
                <a16:creationId xmlns:a16="http://schemas.microsoft.com/office/drawing/2014/main" id="{63BB3E24-0C2E-0295-85F4-FF9EDC511008}"/>
              </a:ext>
            </a:extLst>
          </p:cNvPr>
          <p:cNvSpPr/>
          <p:nvPr/>
        </p:nvSpPr>
        <p:spPr>
          <a:xfrm rot="16200000">
            <a:off x="7562062" y="4012312"/>
            <a:ext cx="1055220" cy="249074"/>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7615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Week  21 PET/CT</a:t>
            </a:r>
          </a:p>
        </p:txBody>
      </p:sp>
      <p:sp>
        <p:nvSpPr>
          <p:cNvPr id="31" name="Arrow: Down 30">
            <a:extLst>
              <a:ext uri="{FF2B5EF4-FFF2-40B4-BE49-F238E27FC236}">
                <a16:creationId xmlns:a16="http://schemas.microsoft.com/office/drawing/2014/main" id="{623D4634-A6AC-A516-D9BD-80283BDF5995}"/>
              </a:ext>
            </a:extLst>
          </p:cNvPr>
          <p:cNvSpPr/>
          <p:nvPr/>
        </p:nvSpPr>
        <p:spPr>
          <a:xfrm rot="16200000">
            <a:off x="8358385" y="2838377"/>
            <a:ext cx="170292" cy="242250"/>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7615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Arrow: Bent-Up 34">
            <a:extLst>
              <a:ext uri="{FF2B5EF4-FFF2-40B4-BE49-F238E27FC236}">
                <a16:creationId xmlns:a16="http://schemas.microsoft.com/office/drawing/2014/main" id="{1613479A-5CAB-0D0C-35F1-B25725C76CD9}"/>
              </a:ext>
            </a:extLst>
          </p:cNvPr>
          <p:cNvSpPr/>
          <p:nvPr/>
        </p:nvSpPr>
        <p:spPr>
          <a:xfrm rot="5400000">
            <a:off x="7173452" y="3980780"/>
            <a:ext cx="2450892" cy="318632"/>
          </a:xfrm>
          <a:prstGeom prst="bentUp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7615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Arrow: Down 37">
            <a:extLst>
              <a:ext uri="{FF2B5EF4-FFF2-40B4-BE49-F238E27FC236}">
                <a16:creationId xmlns:a16="http://schemas.microsoft.com/office/drawing/2014/main" id="{E4BB1889-AA12-7A33-52C0-35845DF19EBC}"/>
              </a:ext>
            </a:extLst>
          </p:cNvPr>
          <p:cNvSpPr/>
          <p:nvPr/>
        </p:nvSpPr>
        <p:spPr>
          <a:xfrm rot="16200000">
            <a:off x="8355377" y="4081436"/>
            <a:ext cx="170292" cy="242250"/>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7615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Arrow: Bent-Up 39">
            <a:extLst>
              <a:ext uri="{FF2B5EF4-FFF2-40B4-BE49-F238E27FC236}">
                <a16:creationId xmlns:a16="http://schemas.microsoft.com/office/drawing/2014/main" id="{3CA5CF3B-2FEB-3B66-23A5-DB95C35665C1}"/>
              </a:ext>
            </a:extLst>
          </p:cNvPr>
          <p:cNvSpPr/>
          <p:nvPr/>
        </p:nvSpPr>
        <p:spPr>
          <a:xfrm rot="5400000">
            <a:off x="5778887" y="3953862"/>
            <a:ext cx="1356726" cy="381842"/>
          </a:xfrm>
          <a:prstGeom prst="bentUp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7615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Arrow: Down 40">
            <a:extLst>
              <a:ext uri="{FF2B5EF4-FFF2-40B4-BE49-F238E27FC236}">
                <a16:creationId xmlns:a16="http://schemas.microsoft.com/office/drawing/2014/main" id="{9C7C34D7-1822-B29B-7C5A-F232A9FB9A0E}"/>
              </a:ext>
            </a:extLst>
          </p:cNvPr>
          <p:cNvSpPr/>
          <p:nvPr/>
        </p:nvSpPr>
        <p:spPr>
          <a:xfrm rot="16200000">
            <a:off x="6401305" y="3388268"/>
            <a:ext cx="170292" cy="242250"/>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7615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ounded Rectangle 35">
            <a:extLst>
              <a:ext uri="{FF2B5EF4-FFF2-40B4-BE49-F238E27FC236}">
                <a16:creationId xmlns:a16="http://schemas.microsoft.com/office/drawing/2014/main" id="{F565FD9A-8E68-B09A-0A14-C82BAD0CCE10}"/>
              </a:ext>
            </a:extLst>
          </p:cNvPr>
          <p:cNvSpPr/>
          <p:nvPr/>
        </p:nvSpPr>
        <p:spPr>
          <a:xfrm rot="16200000">
            <a:off x="9500628" y="3989228"/>
            <a:ext cx="1055220" cy="249074"/>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7615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EoT PET/CT</a:t>
            </a:r>
          </a:p>
        </p:txBody>
      </p:sp>
      <p:sp>
        <p:nvSpPr>
          <p:cNvPr id="4" name="TextBox 3">
            <a:extLst>
              <a:ext uri="{FF2B5EF4-FFF2-40B4-BE49-F238E27FC236}">
                <a16:creationId xmlns:a16="http://schemas.microsoft.com/office/drawing/2014/main" id="{DF1BA163-D9C5-B8DE-8964-310B414BB794}"/>
              </a:ext>
            </a:extLst>
          </p:cNvPr>
          <p:cNvSpPr txBox="1"/>
          <p:nvPr/>
        </p:nvSpPr>
        <p:spPr>
          <a:xfrm>
            <a:off x="1798918" y="4894688"/>
            <a:ext cx="3917894" cy="369332"/>
          </a:xfrm>
          <a:prstGeom prst="rect">
            <a:avLst/>
          </a:prstGeom>
          <a:noFill/>
        </p:spPr>
        <p:txBody>
          <a:bodyPr wrap="square" rtlCol="0">
            <a:spAutoFit/>
          </a:bodyPr>
          <a:lstStyle/>
          <a:p>
            <a:pPr marL="0" marR="0" lvl="0" indent="0" algn="l" defTabSz="47615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Dexamethasone 4 mg twice daily for 72hs</a:t>
            </a:r>
          </a:p>
          <a:p>
            <a:pPr marL="0" marR="0" lvl="0" indent="0" algn="l" defTabSz="47615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No prophylaxis with antibiotics or G-CSF was required per the study protocol </a:t>
            </a:r>
          </a:p>
        </p:txBody>
      </p:sp>
      <p:sp>
        <p:nvSpPr>
          <p:cNvPr id="13" name="Title 2">
            <a:extLst>
              <a:ext uri="{FF2B5EF4-FFF2-40B4-BE49-F238E27FC236}">
                <a16:creationId xmlns:a16="http://schemas.microsoft.com/office/drawing/2014/main" id="{6B90F2D5-6107-9890-6AC4-6618458B4549}"/>
              </a:ext>
            </a:extLst>
          </p:cNvPr>
          <p:cNvSpPr txBox="1">
            <a:spLocks/>
          </p:cNvSpPr>
          <p:nvPr/>
        </p:nvSpPr>
        <p:spPr>
          <a:xfrm>
            <a:off x="494395" y="315337"/>
            <a:ext cx="10972799" cy="892898"/>
          </a:xfrm>
          <a:prstGeom prst="rect">
            <a:avLst/>
          </a:prstGeom>
          <a:noFill/>
        </p:spPr>
        <p:txBody>
          <a:bodyPr vert="horz" lIns="68580" tIns="34290" rIns="68580" bIns="3429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300" b="1" i="0" u="none" strike="noStrike" kern="1200" cap="none" spc="0" normalizeH="0" baseline="0" noProof="0" dirty="0">
                <a:ln>
                  <a:noFill/>
                </a:ln>
                <a:solidFill>
                  <a:srgbClr val="9F0535"/>
                </a:solidFill>
                <a:effectLst/>
                <a:uLnTx/>
                <a:uFillTx/>
                <a:latin typeface="Calibri" panose="020F0502020204030204" pitchFamily="34" charset="0"/>
                <a:ea typeface="+mj-ea"/>
                <a:cs typeface="Calibri" panose="020F0502020204030204" pitchFamily="34" charset="0"/>
              </a:rPr>
              <a:t>U Miami: Loncastuximab tesirine plus rituximab: single arm, single center phase 2 study in RR FL </a:t>
            </a:r>
          </a:p>
        </p:txBody>
      </p:sp>
      <p:sp>
        <p:nvSpPr>
          <p:cNvPr id="2" name="TextBox 1">
            <a:extLst>
              <a:ext uri="{FF2B5EF4-FFF2-40B4-BE49-F238E27FC236}">
                <a16:creationId xmlns:a16="http://schemas.microsoft.com/office/drawing/2014/main" id="{F85DB5C6-B803-DFDE-0C50-C6233534A565}"/>
              </a:ext>
            </a:extLst>
          </p:cNvPr>
          <p:cNvSpPr txBox="1"/>
          <p:nvPr/>
        </p:nvSpPr>
        <p:spPr>
          <a:xfrm>
            <a:off x="6950362" y="6253208"/>
            <a:ext cx="3429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400000"/>
                </a:solidFill>
                <a:effectLst/>
                <a:uLnTx/>
                <a:uFillTx/>
                <a:latin typeface="Arial"/>
                <a:ea typeface="+mn-ea"/>
                <a:cs typeface="+mn-cs"/>
              </a:rPr>
              <a:t>Alderuccio</a:t>
            </a:r>
            <a:r>
              <a:rPr kumimoji="0" lang="en-US" sz="1200" b="0" i="0" u="none" strike="noStrike" kern="1200" cap="none" spc="0" normalizeH="0" baseline="0" noProof="0" dirty="0">
                <a:ln>
                  <a:noFill/>
                </a:ln>
                <a:solidFill>
                  <a:srgbClr val="400000"/>
                </a:solidFill>
                <a:effectLst/>
                <a:uLnTx/>
                <a:uFillTx/>
                <a:latin typeface="Arial"/>
                <a:ea typeface="+mn-ea"/>
                <a:cs typeface="+mn-cs"/>
              </a:rPr>
              <a:t> ASH 2024, abstract 337</a:t>
            </a:r>
          </a:p>
        </p:txBody>
      </p:sp>
      <p:pic>
        <p:nvPicPr>
          <p:cNvPr id="6" name="Picture 5">
            <a:extLst>
              <a:ext uri="{FF2B5EF4-FFF2-40B4-BE49-F238E27FC236}">
                <a16:creationId xmlns:a16="http://schemas.microsoft.com/office/drawing/2014/main" id="{B844EEB9-9AE0-4048-C25D-F029168B75B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85381" y="1247050"/>
            <a:ext cx="9639446" cy="4527412"/>
          </a:xfrm>
          <a:prstGeom prst="rect">
            <a:avLst/>
          </a:prstGeom>
        </p:spPr>
      </p:pic>
      <p:sp>
        <p:nvSpPr>
          <p:cNvPr id="16" name="Title 15">
            <a:extLst>
              <a:ext uri="{FF2B5EF4-FFF2-40B4-BE49-F238E27FC236}">
                <a16:creationId xmlns:a16="http://schemas.microsoft.com/office/drawing/2014/main" id="{9E1E8C16-9DD3-38A4-CB42-AA4F516E9B6C}"/>
              </a:ext>
            </a:extLst>
          </p:cNvPr>
          <p:cNvSpPr>
            <a:spLocks noGrp="1"/>
          </p:cNvSpPr>
          <p:nvPr>
            <p:ph type="title"/>
          </p:nvPr>
        </p:nvSpPr>
        <p:spPr/>
        <p:txBody>
          <a:bodyPr>
            <a:noAutofit/>
          </a:bodyPr>
          <a:lstStyle/>
          <a:p>
            <a:r>
              <a:rPr lang="en-US" dirty="0"/>
              <a:t> </a:t>
            </a:r>
          </a:p>
        </p:txBody>
      </p:sp>
      <p:sp>
        <p:nvSpPr>
          <p:cNvPr id="7" name="Rectangle 6">
            <a:extLst>
              <a:ext uri="{FF2B5EF4-FFF2-40B4-BE49-F238E27FC236}">
                <a16:creationId xmlns:a16="http://schemas.microsoft.com/office/drawing/2014/main" id="{BF019FB3-0127-80B0-C8E9-167533420473}"/>
              </a:ext>
            </a:extLst>
          </p:cNvPr>
          <p:cNvSpPr/>
          <p:nvPr/>
        </p:nvSpPr>
        <p:spPr>
          <a:xfrm>
            <a:off x="6057967" y="3118339"/>
            <a:ext cx="272495" cy="18515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D6D0"/>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C1F1894B-16AB-902E-A940-58A58CACAD70}"/>
              </a:ext>
            </a:extLst>
          </p:cNvPr>
          <p:cNvSpPr/>
          <p:nvPr/>
        </p:nvSpPr>
        <p:spPr>
          <a:xfrm>
            <a:off x="6057967" y="3090985"/>
            <a:ext cx="302493" cy="13602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D6D0"/>
              </a:solidFill>
              <a:effectLst/>
              <a:uLnTx/>
              <a:uFillTx/>
              <a:latin typeface="Arial"/>
              <a:ea typeface="+mn-ea"/>
              <a:cs typeface="+mn-cs"/>
            </a:endParaRPr>
          </a:p>
        </p:txBody>
      </p:sp>
      <p:sp>
        <p:nvSpPr>
          <p:cNvPr id="5" name="TextBox 4">
            <a:extLst>
              <a:ext uri="{FF2B5EF4-FFF2-40B4-BE49-F238E27FC236}">
                <a16:creationId xmlns:a16="http://schemas.microsoft.com/office/drawing/2014/main" id="{24734E1D-B52B-BD1D-0191-D99B47AFCBB8}"/>
              </a:ext>
            </a:extLst>
          </p:cNvPr>
          <p:cNvSpPr txBox="1"/>
          <p:nvPr/>
        </p:nvSpPr>
        <p:spPr>
          <a:xfrm>
            <a:off x="6082141" y="3068530"/>
            <a:ext cx="359508" cy="177871"/>
          </a:xfrm>
          <a:prstGeom prst="rect">
            <a:avLst/>
          </a:prstGeom>
          <a:noFill/>
        </p:spPr>
        <p:txBody>
          <a:bodyPr wrap="square" lIns="0" tIns="0" rIns="0" bIns="0" rtlCol="0">
            <a:noAutofit/>
          </a:bodyPr>
          <a:lstStyle/>
          <a:p>
            <a:pPr marL="0" marR="0" lvl="0" indent="0" algn="l" defTabSz="914400" rtl="0" eaLnBrk="1" fontAlgn="auto" latinLnBrk="0" hangingPunct="1">
              <a:lnSpc>
                <a:spcPts val="78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CR or PR</a:t>
            </a:r>
          </a:p>
        </p:txBody>
      </p:sp>
    </p:spTree>
    <p:extLst>
      <p:ext uri="{BB962C8B-B14F-4D97-AF65-F5344CB8AC3E}">
        <p14:creationId xmlns:p14="http://schemas.microsoft.com/office/powerpoint/2010/main" val="182511302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8D8D1-8504-4DCC-F310-5D41738E5487}"/>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85C7690F-B18E-8CC8-A63E-89956D9678B3}"/>
              </a:ext>
            </a:extLst>
          </p:cNvPr>
          <p:cNvSpPr txBox="1">
            <a:spLocks/>
          </p:cNvSpPr>
          <p:nvPr/>
        </p:nvSpPr>
        <p:spPr>
          <a:xfrm>
            <a:off x="1676400" y="98990"/>
            <a:ext cx="9144000" cy="967811"/>
          </a:xfrm>
          <a:prstGeom prst="rect">
            <a:avLst/>
          </a:prstGeom>
          <a:no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300" b="1" i="0" u="none" strike="noStrike" kern="1200" cap="none" spc="0" normalizeH="0" baseline="0" noProof="0" dirty="0">
                <a:ln>
                  <a:noFill/>
                </a:ln>
                <a:solidFill>
                  <a:srgbClr val="9F0535"/>
                </a:solidFill>
                <a:effectLst/>
                <a:uLnTx/>
                <a:uFillTx/>
                <a:latin typeface="Calibri" panose="020F0502020204030204" pitchFamily="34" charset="0"/>
                <a:ea typeface="+mj-ea"/>
                <a:cs typeface="Calibri" panose="020F0502020204030204" pitchFamily="34" charset="0"/>
              </a:rPr>
              <a:t>Loncastuximab plus rituximab in RR FL: Results</a:t>
            </a:r>
            <a:r>
              <a:rPr kumimoji="0" lang="en-US" sz="2625" b="1" i="0" u="none" strike="noStrike" kern="1200" cap="none" spc="0" normalizeH="0" baseline="0" noProof="0" dirty="0">
                <a:ln>
                  <a:noFill/>
                </a:ln>
                <a:solidFill>
                  <a:srgbClr val="9F0535"/>
                </a:solidFill>
                <a:effectLst/>
                <a:uLnTx/>
                <a:uFillTx/>
                <a:latin typeface="Calibri" panose="020F0502020204030204" pitchFamily="34" charset="0"/>
                <a:ea typeface="+mj-ea"/>
                <a:cs typeface="Calibri" panose="020F0502020204030204" pitchFamily="34" charset="0"/>
              </a:rPr>
              <a:t> </a:t>
            </a:r>
          </a:p>
        </p:txBody>
      </p:sp>
      <p:pic>
        <p:nvPicPr>
          <p:cNvPr id="9" name="Picture 8">
            <a:extLst>
              <a:ext uri="{FF2B5EF4-FFF2-40B4-BE49-F238E27FC236}">
                <a16:creationId xmlns:a16="http://schemas.microsoft.com/office/drawing/2014/main" id="{623594BE-214C-6303-6715-BB60C390AC4C}"/>
              </a:ext>
            </a:extLst>
          </p:cNvPr>
          <p:cNvPicPr>
            <a:picLocks noChangeAspect="1"/>
          </p:cNvPicPr>
          <p:nvPr/>
        </p:nvPicPr>
        <p:blipFill>
          <a:blip r:embed="rId3"/>
          <a:srcRect r="61996"/>
          <a:stretch/>
        </p:blipFill>
        <p:spPr>
          <a:xfrm>
            <a:off x="414251" y="1244828"/>
            <a:ext cx="2635250" cy="4267200"/>
          </a:xfrm>
          <a:prstGeom prst="rect">
            <a:avLst/>
          </a:prstGeom>
        </p:spPr>
      </p:pic>
      <p:sp>
        <p:nvSpPr>
          <p:cNvPr id="2" name="TextBox 1">
            <a:extLst>
              <a:ext uri="{FF2B5EF4-FFF2-40B4-BE49-F238E27FC236}">
                <a16:creationId xmlns:a16="http://schemas.microsoft.com/office/drawing/2014/main" id="{A0ED8079-720E-C641-6C79-82389517B7A1}"/>
              </a:ext>
            </a:extLst>
          </p:cNvPr>
          <p:cNvSpPr txBox="1"/>
          <p:nvPr/>
        </p:nvSpPr>
        <p:spPr>
          <a:xfrm>
            <a:off x="3429000" y="6474335"/>
            <a:ext cx="70104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400000"/>
                </a:solidFill>
                <a:effectLst/>
                <a:uLnTx/>
                <a:uFillTx/>
                <a:latin typeface="Arial"/>
                <a:ea typeface="+mn-ea"/>
                <a:cs typeface="+mn-cs"/>
              </a:rPr>
              <a:t>Alderuccio</a:t>
            </a:r>
            <a:r>
              <a:rPr kumimoji="0" lang="en-US" sz="1200" b="0" i="0" u="none" strike="noStrike" kern="1200" cap="none" spc="0" normalizeH="0" baseline="0" noProof="0" dirty="0">
                <a:ln>
                  <a:noFill/>
                </a:ln>
                <a:solidFill>
                  <a:srgbClr val="400000"/>
                </a:solidFill>
                <a:effectLst/>
                <a:uLnTx/>
                <a:uFillTx/>
                <a:latin typeface="Arial"/>
                <a:ea typeface="+mn-ea"/>
                <a:cs typeface="+mn-cs"/>
              </a:rPr>
              <a:t> ASH 2024, abstract 337; </a:t>
            </a:r>
            <a:r>
              <a:rPr kumimoji="0" lang="en-US" sz="1200" b="0" i="0" u="none" strike="noStrike" kern="1200" cap="none" spc="0" normalizeH="0" baseline="0" noProof="0" dirty="0" err="1">
                <a:ln>
                  <a:noFill/>
                </a:ln>
                <a:solidFill>
                  <a:srgbClr val="400000"/>
                </a:solidFill>
                <a:effectLst/>
                <a:uLnTx/>
                <a:uFillTx/>
                <a:latin typeface="Arial"/>
                <a:ea typeface="+mn-ea"/>
                <a:cs typeface="+mn-cs"/>
              </a:rPr>
              <a:t>Alderuccio</a:t>
            </a:r>
            <a:r>
              <a:rPr kumimoji="0" lang="en-US" sz="1200" b="0" i="0" u="none" strike="noStrike" kern="1200" cap="none" spc="0" normalizeH="0" baseline="0" noProof="0" dirty="0">
                <a:ln>
                  <a:noFill/>
                </a:ln>
                <a:solidFill>
                  <a:srgbClr val="400000"/>
                </a:solidFill>
                <a:effectLst/>
                <a:uLnTx/>
                <a:uFillTx/>
                <a:latin typeface="Arial"/>
                <a:ea typeface="+mn-ea"/>
                <a:cs typeface="+mn-cs"/>
              </a:rPr>
              <a:t> Lancet </a:t>
            </a:r>
            <a:r>
              <a:rPr kumimoji="0" lang="en-US" sz="1200" b="0" i="0" u="none" strike="noStrike" kern="1200" cap="none" spc="0" normalizeH="0" baseline="0" noProof="0" dirty="0" err="1">
                <a:ln>
                  <a:noFill/>
                </a:ln>
                <a:solidFill>
                  <a:srgbClr val="400000"/>
                </a:solidFill>
                <a:effectLst/>
                <a:uLnTx/>
                <a:uFillTx/>
                <a:latin typeface="Arial"/>
                <a:ea typeface="+mn-ea"/>
                <a:cs typeface="+mn-cs"/>
              </a:rPr>
              <a:t>Haematology</a:t>
            </a:r>
            <a:r>
              <a:rPr kumimoji="0" lang="en-US" sz="1200" b="0" i="0" u="none" strike="noStrike" kern="1200" cap="none" spc="0" normalizeH="0" baseline="0" noProof="0" dirty="0">
                <a:ln>
                  <a:noFill/>
                </a:ln>
                <a:solidFill>
                  <a:srgbClr val="400000"/>
                </a:solidFill>
                <a:effectLst/>
                <a:uLnTx/>
                <a:uFillTx/>
                <a:latin typeface="Arial"/>
                <a:ea typeface="+mn-ea"/>
                <a:cs typeface="+mn-cs"/>
              </a:rPr>
              <a:t> 2025 Jan;12(1):e23-e34</a:t>
            </a:r>
          </a:p>
        </p:txBody>
      </p:sp>
      <p:pic>
        <p:nvPicPr>
          <p:cNvPr id="3" name="Picture 2">
            <a:extLst>
              <a:ext uri="{FF2B5EF4-FFF2-40B4-BE49-F238E27FC236}">
                <a16:creationId xmlns:a16="http://schemas.microsoft.com/office/drawing/2014/main" id="{505182E1-5FFD-0A33-77BA-3A224EABC33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3049501" y="1025753"/>
            <a:ext cx="4451350" cy="5489630"/>
          </a:xfrm>
          <a:prstGeom prst="rect">
            <a:avLst/>
          </a:prstGeom>
        </p:spPr>
      </p:pic>
      <p:sp>
        <p:nvSpPr>
          <p:cNvPr id="5" name="TextBox 4">
            <a:extLst>
              <a:ext uri="{FF2B5EF4-FFF2-40B4-BE49-F238E27FC236}">
                <a16:creationId xmlns:a16="http://schemas.microsoft.com/office/drawing/2014/main" id="{B44BE769-E2C1-EEC6-A7AD-4D9417F6C8BE}"/>
              </a:ext>
            </a:extLst>
          </p:cNvPr>
          <p:cNvSpPr txBox="1"/>
          <p:nvPr/>
        </p:nvSpPr>
        <p:spPr>
          <a:xfrm>
            <a:off x="8212974" y="2344189"/>
            <a:ext cx="3358341" cy="2185214"/>
          </a:xfrm>
          <a:prstGeom prst="rect">
            <a:avLst/>
          </a:prstGeom>
          <a:noFill/>
          <a:ln w="5715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400000"/>
                </a:solidFill>
                <a:effectLst/>
                <a:uLnTx/>
                <a:uFillTx/>
                <a:latin typeface="Arial"/>
                <a:ea typeface="+mn-ea"/>
                <a:cs typeface="+mn-cs"/>
              </a:rPr>
              <a:t>Toxicity</a:t>
            </a:r>
            <a:r>
              <a:rPr kumimoji="0" lang="en-US" sz="2400" b="0" i="0" u="none" strike="noStrike" kern="1200" cap="none" spc="0" normalizeH="0" baseline="0" noProof="0" dirty="0">
                <a:ln>
                  <a:noFill/>
                </a:ln>
                <a:solidFill>
                  <a:srgbClr val="400000"/>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00000"/>
                </a:solidFill>
                <a:effectLst/>
                <a:uLnTx/>
                <a:uFillTx/>
                <a:latin typeface="Arial"/>
                <a:ea typeface="+mn-ea"/>
                <a:cs typeface="+mn-cs"/>
              </a:rPr>
              <a:t>Cytopenias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00000"/>
                </a:solidFill>
                <a:effectLst/>
                <a:uLnTx/>
                <a:uFillTx/>
                <a:latin typeface="Arial"/>
                <a:ea typeface="+mn-ea"/>
                <a:cs typeface="+mn-cs"/>
              </a:rPr>
              <a:t>Generalized edema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00000"/>
                </a:solidFill>
                <a:effectLst/>
                <a:uLnTx/>
                <a:uFillTx/>
                <a:latin typeface="Arial"/>
                <a:ea typeface="+mn-ea"/>
                <a:cs typeface="+mn-cs"/>
              </a:rPr>
              <a:t>(***elderly DLBCL data from LOTIS-5***)</a:t>
            </a:r>
          </a:p>
        </p:txBody>
      </p:sp>
    </p:spTree>
    <p:extLst>
      <p:ext uri="{BB962C8B-B14F-4D97-AF65-F5344CB8AC3E}">
        <p14:creationId xmlns:p14="http://schemas.microsoft.com/office/powerpoint/2010/main" val="275173927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1EF94-F416-5B32-A645-1F30BA304AE5}"/>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CF1B6BE8-C43B-C73D-0798-5277C28A56F5}"/>
              </a:ext>
            </a:extLst>
          </p:cNvPr>
          <p:cNvSpPr>
            <a:spLocks noGrp="1"/>
          </p:cNvSpPr>
          <p:nvPr>
            <p:ph type="title"/>
          </p:nvPr>
        </p:nvSpPr>
        <p:spPr>
          <a:xfrm>
            <a:off x="612776" y="2056944"/>
            <a:ext cx="10146268" cy="1143000"/>
          </a:xfrm>
        </p:spPr>
        <p:txBody>
          <a:bodyPr/>
          <a:lstStyle/>
          <a:p>
            <a:r>
              <a:rPr lang="en-US" sz="3200" dirty="0"/>
              <a:t>Hou J-Z et al. Three-year follow-up of the Phase 1 first-in-human study investigating surovatamig, a novel CD19xCD3 T-cell engager, in patients with relapsed/refractory (R/R) follicular lymphoma (FL). ASH 2025; Abstract 1005. </a:t>
            </a:r>
            <a:br>
              <a:rPr lang="en-US" sz="3200" dirty="0"/>
            </a:br>
            <a:endParaRPr lang="en-US" sz="3200" dirty="0"/>
          </a:p>
        </p:txBody>
      </p:sp>
    </p:spTree>
    <p:extLst>
      <p:ext uri="{BB962C8B-B14F-4D97-AF65-F5344CB8AC3E}">
        <p14:creationId xmlns:p14="http://schemas.microsoft.com/office/powerpoint/2010/main" val="240831566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E5E16-99BB-D12C-91AC-111F861C4424}"/>
              </a:ext>
            </a:extLst>
          </p:cNvPr>
          <p:cNvSpPr>
            <a:spLocks noGrp="1"/>
          </p:cNvSpPr>
          <p:nvPr>
            <p:ph type="title"/>
          </p:nvPr>
        </p:nvSpPr>
        <p:spPr/>
        <p:txBody>
          <a:bodyPr/>
          <a:lstStyle/>
          <a:p>
            <a:r>
              <a:rPr lang="en-US" dirty="0"/>
              <a:t>Surovatamig (TNB-486, AZD0486) CD19xCD3 bispecific antibody</a:t>
            </a:r>
          </a:p>
        </p:txBody>
      </p:sp>
      <p:pic>
        <p:nvPicPr>
          <p:cNvPr id="5" name="Picture 4">
            <a:extLst>
              <a:ext uri="{FF2B5EF4-FFF2-40B4-BE49-F238E27FC236}">
                <a16:creationId xmlns:a16="http://schemas.microsoft.com/office/drawing/2014/main" id="{FC1F17D8-D8CB-9C5C-A3D0-00BCB4311E2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614159" y="1174891"/>
            <a:ext cx="2963682" cy="3457629"/>
          </a:xfrm>
          <a:prstGeom prst="rect">
            <a:avLst/>
          </a:prstGeom>
        </p:spPr>
      </p:pic>
      <p:sp>
        <p:nvSpPr>
          <p:cNvPr id="7" name="TextBox 6">
            <a:extLst>
              <a:ext uri="{FF2B5EF4-FFF2-40B4-BE49-F238E27FC236}">
                <a16:creationId xmlns:a16="http://schemas.microsoft.com/office/drawing/2014/main" id="{36D97AC6-9E60-5E77-9255-258D796BAEA9}"/>
              </a:ext>
            </a:extLst>
          </p:cNvPr>
          <p:cNvSpPr txBox="1"/>
          <p:nvPr/>
        </p:nvSpPr>
        <p:spPr>
          <a:xfrm>
            <a:off x="749085" y="4739062"/>
            <a:ext cx="1037166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a:ea typeface="+mn-ea"/>
                <a:cs typeface="+mn-cs"/>
              </a:rPr>
              <a:t>TNB-486 is a fully human bispecific antibody engaging CD19 and CD3 (a) TNB-486 was constructed using knobs-into-holes technology. </a:t>
            </a:r>
          </a:p>
        </p:txBody>
      </p:sp>
      <p:sp>
        <p:nvSpPr>
          <p:cNvPr id="9" name="TextBox 8">
            <a:extLst>
              <a:ext uri="{FF2B5EF4-FFF2-40B4-BE49-F238E27FC236}">
                <a16:creationId xmlns:a16="http://schemas.microsoft.com/office/drawing/2014/main" id="{543B3992-52E3-E1B1-5744-EB9FC1629CB5}"/>
              </a:ext>
            </a:extLst>
          </p:cNvPr>
          <p:cNvSpPr txBox="1"/>
          <p:nvPr/>
        </p:nvSpPr>
        <p:spPr>
          <a:xfrm>
            <a:off x="3584162" y="6093641"/>
            <a:ext cx="8465949"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0000"/>
                </a:solidFill>
                <a:effectLst/>
                <a:uLnTx/>
                <a:uFillTx/>
                <a:latin typeface="Arial"/>
                <a:ea typeface="+mn-ea"/>
                <a:cs typeface="+mn-cs"/>
              </a:rPr>
              <a:t>Malik-Chaudhry HK et al. </a:t>
            </a:r>
            <a:r>
              <a:rPr kumimoji="0" lang="en-US" sz="1800" b="0" i="0" u="none" strike="noStrike" kern="1200" cap="none" spc="0" normalizeH="0" baseline="0" noProof="0" dirty="0" err="1">
                <a:ln>
                  <a:noFill/>
                </a:ln>
                <a:solidFill>
                  <a:srgbClr val="400000"/>
                </a:solidFill>
                <a:effectLst/>
                <a:uLnTx/>
                <a:uFillTx/>
                <a:latin typeface="Arial"/>
                <a:ea typeface="+mn-ea"/>
                <a:cs typeface="+mn-cs"/>
              </a:rPr>
              <a:t>MAbs</a:t>
            </a:r>
            <a:r>
              <a:rPr kumimoji="0" lang="en-US" sz="1800" b="0" i="0" u="none" strike="noStrike" kern="1200" cap="none" spc="0" normalizeH="0" baseline="0" noProof="0" dirty="0">
                <a:ln>
                  <a:noFill/>
                </a:ln>
                <a:solidFill>
                  <a:srgbClr val="400000"/>
                </a:solidFill>
                <a:effectLst/>
                <a:uLnTx/>
                <a:uFillTx/>
                <a:latin typeface="Arial"/>
                <a:ea typeface="+mn-ea"/>
                <a:cs typeface="+mn-cs"/>
              </a:rPr>
              <a:t>. 2021 Jan-Dec;13(1):1890411.</a:t>
            </a:r>
          </a:p>
        </p:txBody>
      </p:sp>
    </p:spTree>
    <p:extLst>
      <p:ext uri="{BB962C8B-B14F-4D97-AF65-F5344CB8AC3E}">
        <p14:creationId xmlns:p14="http://schemas.microsoft.com/office/powerpoint/2010/main" val="395433115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FC9BB1B-A371-54CD-5686-651A675426CE}"/>
              </a:ext>
            </a:extLst>
          </p:cNvPr>
          <p:cNvSpPr>
            <a:spLocks noGrp="1"/>
          </p:cNvSpPr>
          <p:nvPr>
            <p:ph type="title"/>
          </p:nvPr>
        </p:nvSpPr>
        <p:spPr/>
        <p:txBody>
          <a:bodyPr>
            <a:normAutofit/>
          </a:bodyPr>
          <a:lstStyle/>
          <a:p>
            <a:endParaRPr lang="en-US"/>
          </a:p>
        </p:txBody>
      </p:sp>
      <p:pic>
        <p:nvPicPr>
          <p:cNvPr id="6" name="Picture 5">
            <a:extLst>
              <a:ext uri="{FF2B5EF4-FFF2-40B4-BE49-F238E27FC236}">
                <a16:creationId xmlns:a16="http://schemas.microsoft.com/office/drawing/2014/main" id="{191ECB5A-4537-C35E-B366-4167C1BA120A}"/>
              </a:ext>
            </a:extLst>
          </p:cNvPr>
          <p:cNvPicPr>
            <a:picLocks noChangeAspect="1"/>
          </p:cNvPicPr>
          <p:nvPr/>
        </p:nvPicPr>
        <p:blipFill>
          <a:blip r:embed="rId3"/>
          <a:stretch>
            <a:fillRect/>
          </a:stretch>
        </p:blipFill>
        <p:spPr>
          <a:xfrm>
            <a:off x="1063571" y="82366"/>
            <a:ext cx="10064858" cy="5641540"/>
          </a:xfrm>
          <a:prstGeom prst="rect">
            <a:avLst/>
          </a:prstGeom>
        </p:spPr>
      </p:pic>
      <p:sp>
        <p:nvSpPr>
          <p:cNvPr id="3" name="Rectangle 2">
            <a:extLst>
              <a:ext uri="{FF2B5EF4-FFF2-40B4-BE49-F238E27FC236}">
                <a16:creationId xmlns:a16="http://schemas.microsoft.com/office/drawing/2014/main" id="{2815EEE3-A5A3-A68B-BEB5-CD7505308602}"/>
              </a:ext>
            </a:extLst>
          </p:cNvPr>
          <p:cNvSpPr/>
          <p:nvPr/>
        </p:nvSpPr>
        <p:spPr>
          <a:xfrm>
            <a:off x="1318161" y="5367648"/>
            <a:ext cx="225631" cy="29688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D6D0"/>
              </a:solidFill>
              <a:effectLst/>
              <a:uLnTx/>
              <a:uFillTx/>
              <a:latin typeface="Arial"/>
              <a:ea typeface="+mn-ea"/>
              <a:cs typeface="+mn-cs"/>
            </a:endParaRPr>
          </a:p>
        </p:txBody>
      </p:sp>
      <p:sp>
        <p:nvSpPr>
          <p:cNvPr id="4" name="TextBox 3">
            <a:extLst>
              <a:ext uri="{FF2B5EF4-FFF2-40B4-BE49-F238E27FC236}">
                <a16:creationId xmlns:a16="http://schemas.microsoft.com/office/drawing/2014/main" id="{FDBD52F6-F618-059A-0ECF-5D2F8BBF3DBB}"/>
              </a:ext>
            </a:extLst>
          </p:cNvPr>
          <p:cNvSpPr txBox="1"/>
          <p:nvPr/>
        </p:nvSpPr>
        <p:spPr bwMode="auto">
          <a:xfrm>
            <a:off x="6086622" y="6581001"/>
            <a:ext cx="61053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Hou J-Z et al. ASH 2025; Abstract 1005. </a:t>
            </a:r>
          </a:p>
        </p:txBody>
      </p:sp>
    </p:spTree>
    <p:extLst>
      <p:ext uri="{BB962C8B-B14F-4D97-AF65-F5344CB8AC3E}">
        <p14:creationId xmlns:p14="http://schemas.microsoft.com/office/powerpoint/2010/main" val="287876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72780BE-BD5E-B208-248A-19DAFAB90370}"/>
              </a:ext>
            </a:extLst>
          </p:cNvPr>
          <p:cNvSpPr>
            <a:spLocks noGrp="1"/>
          </p:cNvSpPr>
          <p:nvPr>
            <p:ph type="title"/>
          </p:nvPr>
        </p:nvSpPr>
        <p:spPr/>
        <p:txBody>
          <a:bodyPr>
            <a:normAutofit/>
          </a:bodyPr>
          <a:lstStyle/>
          <a:p>
            <a:endParaRPr lang="en-US"/>
          </a:p>
        </p:txBody>
      </p:sp>
      <p:pic>
        <p:nvPicPr>
          <p:cNvPr id="3" name="Picture 2">
            <a:extLst>
              <a:ext uri="{FF2B5EF4-FFF2-40B4-BE49-F238E27FC236}">
                <a16:creationId xmlns:a16="http://schemas.microsoft.com/office/drawing/2014/main" id="{FCD175F6-2EF4-63C2-90C5-95F90FA1DBE0}"/>
              </a:ext>
            </a:extLst>
          </p:cNvPr>
          <p:cNvPicPr/>
          <p:nvPr/>
        </p:nvPicPr>
        <p:blipFill>
          <a:blip r:embed="rId3"/>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E1498E4-6CB3-8253-5B36-BE786959C923}"/>
              </a:ext>
            </a:extLst>
          </p:cNvPr>
          <p:cNvSpPr/>
          <p:nvPr/>
        </p:nvSpPr>
        <p:spPr>
          <a:xfrm>
            <a:off x="237507" y="6139544"/>
            <a:ext cx="475013" cy="52251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D6D0"/>
              </a:solidFill>
              <a:effectLst/>
              <a:uLnTx/>
              <a:uFillTx/>
              <a:latin typeface="Arial"/>
              <a:ea typeface="+mn-ea"/>
              <a:cs typeface="+mn-cs"/>
            </a:endParaRPr>
          </a:p>
        </p:txBody>
      </p:sp>
      <p:sp>
        <p:nvSpPr>
          <p:cNvPr id="5" name="TextBox 4">
            <a:extLst>
              <a:ext uri="{FF2B5EF4-FFF2-40B4-BE49-F238E27FC236}">
                <a16:creationId xmlns:a16="http://schemas.microsoft.com/office/drawing/2014/main" id="{EF624FEA-6F55-BA24-AAE2-42C694FE66F5}"/>
              </a:ext>
            </a:extLst>
          </p:cNvPr>
          <p:cNvSpPr txBox="1"/>
          <p:nvPr/>
        </p:nvSpPr>
        <p:spPr bwMode="auto">
          <a:xfrm>
            <a:off x="6086622" y="6581001"/>
            <a:ext cx="61053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0000"/>
                </a:solidFill>
                <a:effectLst/>
                <a:uLnTx/>
                <a:uFillTx/>
                <a:latin typeface="Arial"/>
                <a:ea typeface="+mn-ea"/>
                <a:cs typeface="+mn-cs"/>
              </a:rPr>
              <a:t>Hou J-Z et al. ASH 2025; Abstract 1005. </a:t>
            </a:r>
          </a:p>
        </p:txBody>
      </p:sp>
    </p:spTree>
    <p:extLst>
      <p:ext uri="{BB962C8B-B14F-4D97-AF65-F5344CB8AC3E}">
        <p14:creationId xmlns:p14="http://schemas.microsoft.com/office/powerpoint/2010/main" val="41271168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712694E-C7A3-922A-5AAC-05E42BB1C440}"/>
              </a:ext>
            </a:extLst>
          </p:cNvPr>
          <p:cNvSpPr>
            <a:spLocks noGrp="1"/>
          </p:cNvSpPr>
          <p:nvPr>
            <p:ph type="title"/>
          </p:nvPr>
        </p:nvSpPr>
        <p:spPr/>
        <p:txBody>
          <a:bodyPr>
            <a:normAutofit/>
          </a:bodyPr>
          <a:lstStyle/>
          <a:p>
            <a:endParaRPr lang="en-US"/>
          </a:p>
        </p:txBody>
      </p:sp>
      <p:pic>
        <p:nvPicPr>
          <p:cNvPr id="3" name="Picture 2">
            <a:extLst>
              <a:ext uri="{FF2B5EF4-FFF2-40B4-BE49-F238E27FC236}">
                <a16:creationId xmlns:a16="http://schemas.microsoft.com/office/drawing/2014/main" id="{5CAB5438-133D-12A3-23C1-1F465A82C5A9}"/>
              </a:ext>
            </a:extLst>
          </p:cNvPr>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9516AB01-EC9F-6708-6E60-D5087E28AB79}"/>
              </a:ext>
            </a:extLst>
          </p:cNvPr>
          <p:cNvSpPr/>
          <p:nvPr/>
        </p:nvSpPr>
        <p:spPr>
          <a:xfrm flipH="1">
            <a:off x="225631" y="6246422"/>
            <a:ext cx="760021" cy="48688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D6D0"/>
              </a:solidFill>
              <a:effectLst/>
              <a:uLnTx/>
              <a:uFillTx/>
              <a:latin typeface="Arial"/>
              <a:ea typeface="+mn-ea"/>
              <a:cs typeface="+mn-cs"/>
            </a:endParaRPr>
          </a:p>
        </p:txBody>
      </p:sp>
      <p:sp>
        <p:nvSpPr>
          <p:cNvPr id="5" name="TextBox 4">
            <a:extLst>
              <a:ext uri="{FF2B5EF4-FFF2-40B4-BE49-F238E27FC236}">
                <a16:creationId xmlns:a16="http://schemas.microsoft.com/office/drawing/2014/main" id="{7A79C045-F19B-635C-B891-A059FF37A998}"/>
              </a:ext>
            </a:extLst>
          </p:cNvPr>
          <p:cNvSpPr txBox="1"/>
          <p:nvPr/>
        </p:nvSpPr>
        <p:spPr bwMode="auto">
          <a:xfrm>
            <a:off x="6086622" y="6581001"/>
            <a:ext cx="61053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0000"/>
                </a:solidFill>
                <a:effectLst/>
                <a:uLnTx/>
                <a:uFillTx/>
                <a:latin typeface="Arial"/>
                <a:ea typeface="+mn-ea"/>
                <a:cs typeface="+mn-cs"/>
              </a:rPr>
              <a:t>Hou J-Z et al. ASH 2025; Abstract 1005. </a:t>
            </a:r>
          </a:p>
        </p:txBody>
      </p:sp>
    </p:spTree>
    <p:extLst>
      <p:ext uri="{BB962C8B-B14F-4D97-AF65-F5344CB8AC3E}">
        <p14:creationId xmlns:p14="http://schemas.microsoft.com/office/powerpoint/2010/main" val="1566611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7288A06-A7BC-3604-D8E3-4983576F8BF4}"/>
              </a:ext>
            </a:extLst>
          </p:cNvPr>
          <p:cNvSpPr>
            <a:spLocks noGrp="1"/>
          </p:cNvSpPr>
          <p:nvPr>
            <p:ph type="title"/>
          </p:nvPr>
        </p:nvSpPr>
        <p:spPr/>
        <p:txBody>
          <a:bodyPr>
            <a:normAutofit/>
          </a:bodyPr>
          <a:lstStyle/>
          <a:p>
            <a:endParaRPr lang="en-US"/>
          </a:p>
        </p:txBody>
      </p:sp>
      <p:pic>
        <p:nvPicPr>
          <p:cNvPr id="3" name="Picture 2">
            <a:extLst>
              <a:ext uri="{FF2B5EF4-FFF2-40B4-BE49-F238E27FC236}">
                <a16:creationId xmlns:a16="http://schemas.microsoft.com/office/drawing/2014/main" id="{B532AE94-BFA7-3161-D7C0-2484F24F229C}"/>
              </a:ext>
            </a:extLst>
          </p:cNvPr>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3B5C059D-4089-43CA-14B8-6E9713407693}"/>
              </a:ext>
            </a:extLst>
          </p:cNvPr>
          <p:cNvSpPr/>
          <p:nvPr/>
        </p:nvSpPr>
        <p:spPr>
          <a:xfrm>
            <a:off x="118754" y="6246421"/>
            <a:ext cx="605642" cy="52251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D6D0"/>
              </a:solidFill>
              <a:effectLst/>
              <a:uLnTx/>
              <a:uFillTx/>
              <a:latin typeface="Arial"/>
              <a:ea typeface="+mn-ea"/>
              <a:cs typeface="+mn-cs"/>
            </a:endParaRPr>
          </a:p>
        </p:txBody>
      </p:sp>
      <p:sp>
        <p:nvSpPr>
          <p:cNvPr id="4" name="TextBox 3">
            <a:extLst>
              <a:ext uri="{FF2B5EF4-FFF2-40B4-BE49-F238E27FC236}">
                <a16:creationId xmlns:a16="http://schemas.microsoft.com/office/drawing/2014/main" id="{19C8CC07-FB33-69C0-FE18-87FF5F1C1706}"/>
              </a:ext>
            </a:extLst>
          </p:cNvPr>
          <p:cNvSpPr txBox="1"/>
          <p:nvPr/>
        </p:nvSpPr>
        <p:spPr bwMode="auto">
          <a:xfrm>
            <a:off x="6086622" y="6581001"/>
            <a:ext cx="61053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0000"/>
                </a:solidFill>
                <a:effectLst/>
                <a:uLnTx/>
                <a:uFillTx/>
                <a:latin typeface="Arial"/>
                <a:ea typeface="+mn-ea"/>
                <a:cs typeface="+mn-cs"/>
              </a:rPr>
              <a:t>Hou J-Z et al. ASH 2025; Abstract 1005. </a:t>
            </a:r>
          </a:p>
        </p:txBody>
      </p:sp>
    </p:spTree>
    <p:extLst>
      <p:ext uri="{BB962C8B-B14F-4D97-AF65-F5344CB8AC3E}">
        <p14:creationId xmlns:p14="http://schemas.microsoft.com/office/powerpoint/2010/main" val="2705134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22220797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211FC1-D293-A5B6-D13C-F70000E80D1E}"/>
              </a:ext>
            </a:extLst>
          </p:cNvPr>
          <p:cNvSpPr>
            <a:spLocks noGrp="1"/>
          </p:cNvSpPr>
          <p:nvPr>
            <p:ph type="title"/>
          </p:nvPr>
        </p:nvSpPr>
        <p:spPr>
          <a:xfrm>
            <a:off x="274725" y="203726"/>
            <a:ext cx="11310851" cy="1143000"/>
          </a:xfrm>
        </p:spPr>
        <p:txBody>
          <a:bodyPr/>
          <a:lstStyle/>
          <a:p>
            <a:r>
              <a:rPr lang="en-US" sz="2800" dirty="0"/>
              <a:t>EHA 2026: SUROVATAMIG (AZD0486) PLUS RITUXIMAB IN PREVIOUSLY UNTREATED FOLLICULAR LYMPHOMA (FL): INITIAL SAFETY DATA FROM THE PHASE 3 SOUNDTRACK-F1 TRIAL</a:t>
            </a:r>
          </a:p>
        </p:txBody>
      </p:sp>
      <p:sp>
        <p:nvSpPr>
          <p:cNvPr id="6" name="Text Placeholder 5">
            <a:extLst>
              <a:ext uri="{FF2B5EF4-FFF2-40B4-BE49-F238E27FC236}">
                <a16:creationId xmlns:a16="http://schemas.microsoft.com/office/drawing/2014/main" id="{A95E960D-F6E2-E859-6649-47C01655D1C1}"/>
              </a:ext>
            </a:extLst>
          </p:cNvPr>
          <p:cNvSpPr>
            <a:spLocks noGrp="1"/>
          </p:cNvSpPr>
          <p:nvPr>
            <p:ph type="body" sz="quarter" idx="13"/>
          </p:nvPr>
        </p:nvSpPr>
        <p:spPr>
          <a:xfrm>
            <a:off x="606424" y="2416723"/>
            <a:ext cx="4942388" cy="2118158"/>
          </a:xfrm>
        </p:spPr>
        <p:txBody>
          <a:bodyPr>
            <a:noAutofit/>
          </a:bodyPr>
          <a:lstStyle/>
          <a:p>
            <a:r>
              <a:rPr lang="en-US" sz="2400" b="1" dirty="0"/>
              <a:t>43 pts (DL1=22 and DL2=21) </a:t>
            </a:r>
          </a:p>
          <a:p>
            <a:r>
              <a:rPr lang="en-US" sz="2400" b="1" dirty="0"/>
              <a:t>Short follow up 6.3m </a:t>
            </a:r>
          </a:p>
          <a:p>
            <a:r>
              <a:rPr lang="en-US" sz="2400" b="1" dirty="0"/>
              <a:t>ORR 95-100%, CR ~85% and 100% MRD negativity in DL2 </a:t>
            </a:r>
          </a:p>
          <a:p>
            <a:r>
              <a:rPr lang="en-US" sz="2400" b="1" dirty="0"/>
              <a:t>TEAE: grade 1-2 CRS</a:t>
            </a:r>
          </a:p>
        </p:txBody>
      </p:sp>
      <p:pic>
        <p:nvPicPr>
          <p:cNvPr id="2" name="Picture 1">
            <a:extLst>
              <a:ext uri="{FF2B5EF4-FFF2-40B4-BE49-F238E27FC236}">
                <a16:creationId xmlns:a16="http://schemas.microsoft.com/office/drawing/2014/main" id="{FCD963C5-11A5-A699-3B8A-D822EF236BD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548811" y="1708565"/>
            <a:ext cx="6381869" cy="4335773"/>
          </a:xfrm>
          <a:prstGeom prst="rect">
            <a:avLst/>
          </a:prstGeom>
        </p:spPr>
      </p:pic>
      <p:sp>
        <p:nvSpPr>
          <p:cNvPr id="3" name="TextBox 2">
            <a:extLst>
              <a:ext uri="{FF2B5EF4-FFF2-40B4-BE49-F238E27FC236}">
                <a16:creationId xmlns:a16="http://schemas.microsoft.com/office/drawing/2014/main" id="{ACCE03FB-6AFC-FEFD-057B-435FBCB7CF8F}"/>
              </a:ext>
            </a:extLst>
          </p:cNvPr>
          <p:cNvSpPr txBox="1"/>
          <p:nvPr/>
        </p:nvSpPr>
        <p:spPr bwMode="auto">
          <a:xfrm>
            <a:off x="6086622" y="6581001"/>
            <a:ext cx="61053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Cheah CY et al. EHA 2026;Abstract S228. </a:t>
            </a:r>
          </a:p>
        </p:txBody>
      </p:sp>
    </p:spTree>
    <p:extLst>
      <p:ext uri="{BB962C8B-B14F-4D97-AF65-F5344CB8AC3E}">
        <p14:creationId xmlns:p14="http://schemas.microsoft.com/office/powerpoint/2010/main" val="21709397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E54C0-1E59-1EF5-FD81-CA0C7EC70CEB}"/>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CDB1C29-8E46-05C4-23C7-9CB346667323}"/>
              </a:ext>
            </a:extLst>
          </p:cNvPr>
          <p:cNvSpPr>
            <a:spLocks noGrp="1"/>
          </p:cNvSpPr>
          <p:nvPr>
            <p:ph type="title"/>
          </p:nvPr>
        </p:nvSpPr>
        <p:spPr>
          <a:xfrm>
            <a:off x="612776" y="2056944"/>
            <a:ext cx="10253146" cy="1143000"/>
          </a:xfrm>
        </p:spPr>
        <p:txBody>
          <a:bodyPr/>
          <a:lstStyle/>
          <a:p>
            <a:r>
              <a:rPr lang="en-US" sz="3200" dirty="0"/>
              <a:t>Morillo D et al. </a:t>
            </a:r>
            <a:r>
              <a:rPr lang="en-US" sz="3200" dirty="0" err="1"/>
              <a:t>Golcadomide</a:t>
            </a:r>
            <a:r>
              <a:rPr lang="en-US" sz="3200" dirty="0"/>
              <a:t> (</a:t>
            </a:r>
            <a:r>
              <a:rPr lang="en-US" sz="3200" dirty="0" err="1"/>
              <a:t>golca</a:t>
            </a:r>
            <a:r>
              <a:rPr lang="en-US" sz="3200" dirty="0"/>
              <a:t>), a potential, first-in-class, oral </a:t>
            </a:r>
            <a:r>
              <a:rPr lang="en-US" sz="3200" dirty="0" err="1"/>
              <a:t>CELMoD</a:t>
            </a:r>
            <a:r>
              <a:rPr lang="en-US" sz="3200" dirty="0"/>
              <a:t> ±rituximab (R) in patients (pts) with relapsed/refractory (R/R) follicular lymphoma (FL): Phase (Ph) 1/2 study long-term follow-up (f/u). EHA 2026;Abstract S227.</a:t>
            </a:r>
            <a:br>
              <a:rPr lang="en-US" sz="3200" dirty="0"/>
            </a:br>
            <a:endParaRPr lang="en-US" sz="3200" dirty="0"/>
          </a:p>
        </p:txBody>
      </p:sp>
    </p:spTree>
    <p:extLst>
      <p:ext uri="{BB962C8B-B14F-4D97-AF65-F5344CB8AC3E}">
        <p14:creationId xmlns:p14="http://schemas.microsoft.com/office/powerpoint/2010/main" val="195782844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5">
            <a:extLst>
              <a:ext uri="{FF2B5EF4-FFF2-40B4-BE49-F238E27FC236}">
                <a16:creationId xmlns:a16="http://schemas.microsoft.com/office/drawing/2014/main" id="{ABCC42DF-486C-C4D7-A9AF-4F2B9D6E3EEE}"/>
              </a:ext>
            </a:extLst>
          </p:cNvPr>
          <p:cNvSpPr txBox="1">
            <a:spLocks noChangeArrowheads="1"/>
          </p:cNvSpPr>
          <p:nvPr/>
        </p:nvSpPr>
        <p:spPr bwMode="auto">
          <a:xfrm>
            <a:off x="5175195" y="6419715"/>
            <a:ext cx="5293925" cy="276999"/>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8" normalizeH="0" baseline="0" noProof="0" dirty="0">
                <a:ln>
                  <a:noFill/>
                </a:ln>
                <a:solidFill>
                  <a:srgbClr val="455560"/>
                </a:solidFill>
                <a:effectLst/>
                <a:uLnTx/>
                <a:uFillTx/>
                <a:latin typeface="Calibri" panose="020F0502020204030204" pitchFamily="34" charset="0"/>
                <a:ea typeface="ＭＳ Ｐゴシック" pitchFamily="34" charset="-128"/>
                <a:cs typeface="Arial" panose="020B0604020202020204" pitchFamily="34" charset="0"/>
              </a:rPr>
              <a:t>Bhat. Curr </a:t>
            </a:r>
            <a:r>
              <a:rPr kumimoji="0" lang="en-US" altLang="en-US" sz="1200" b="0" i="0" u="none" strike="noStrike" kern="1200" cap="none" spc="-8" normalizeH="0" baseline="0" noProof="0" dirty="0" err="1">
                <a:ln>
                  <a:noFill/>
                </a:ln>
                <a:solidFill>
                  <a:srgbClr val="455560"/>
                </a:solidFill>
                <a:effectLst/>
                <a:uLnTx/>
                <a:uFillTx/>
                <a:latin typeface="Calibri" panose="020F0502020204030204" pitchFamily="34" charset="0"/>
                <a:ea typeface="ＭＳ Ｐゴシック" pitchFamily="34" charset="-128"/>
                <a:cs typeface="Arial" panose="020B0604020202020204" pitchFamily="34" charset="0"/>
              </a:rPr>
              <a:t>Opin</a:t>
            </a:r>
            <a:r>
              <a:rPr kumimoji="0" lang="en-US" altLang="en-US" sz="1200" b="0" i="0" u="none" strike="noStrike" kern="1200" cap="none" spc="-8" normalizeH="0" baseline="0" noProof="0" dirty="0">
                <a:ln>
                  <a:noFill/>
                </a:ln>
                <a:solidFill>
                  <a:srgbClr val="455560"/>
                </a:solidFill>
                <a:effectLst/>
                <a:uLnTx/>
                <a:uFillTx/>
                <a:latin typeface="Calibri" panose="020F0502020204030204" pitchFamily="34" charset="0"/>
                <a:ea typeface="ＭＳ Ｐゴシック" pitchFamily="34" charset="-128"/>
                <a:cs typeface="Arial" panose="020B0604020202020204" pitchFamily="34" charset="0"/>
              </a:rPr>
              <a:t> </a:t>
            </a:r>
            <a:r>
              <a:rPr kumimoji="0" lang="en-US" altLang="en-US" sz="1200" b="0" i="0" u="none" strike="noStrike" kern="1200" cap="none" spc="-8" normalizeH="0" baseline="0" noProof="0" dirty="0" err="1">
                <a:ln>
                  <a:noFill/>
                </a:ln>
                <a:solidFill>
                  <a:srgbClr val="455560"/>
                </a:solidFill>
                <a:effectLst/>
                <a:uLnTx/>
                <a:uFillTx/>
                <a:latin typeface="Calibri" panose="020F0502020204030204" pitchFamily="34" charset="0"/>
                <a:ea typeface="ＭＳ Ｐゴシック" pitchFamily="34" charset="-128"/>
                <a:cs typeface="Arial" panose="020B0604020202020204" pitchFamily="34" charset="0"/>
              </a:rPr>
              <a:t>Pharmacol</a:t>
            </a:r>
            <a:r>
              <a:rPr kumimoji="0" lang="en-US" altLang="en-US" sz="1200" b="0" i="0" u="none" strike="noStrike" kern="1200" cap="none" spc="-8" normalizeH="0" baseline="0" noProof="0" dirty="0">
                <a:ln>
                  <a:noFill/>
                </a:ln>
                <a:solidFill>
                  <a:srgbClr val="455560"/>
                </a:solidFill>
                <a:effectLst/>
                <a:uLnTx/>
                <a:uFillTx/>
                <a:latin typeface="Calibri" panose="020F0502020204030204" pitchFamily="34" charset="0"/>
                <a:ea typeface="ＭＳ Ｐゴシック" pitchFamily="34" charset="-128"/>
                <a:cs typeface="Arial" panose="020B0604020202020204" pitchFamily="34" charset="0"/>
              </a:rPr>
              <a:t>. 2022;67:102310.</a:t>
            </a:r>
            <a:endPar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ＭＳ Ｐゴシック" pitchFamily="34" charset="-128"/>
              <a:cs typeface="Arial" panose="020B0604020202020204" pitchFamily="34" charset="0"/>
            </a:endParaRPr>
          </a:p>
        </p:txBody>
      </p:sp>
      <p:grpSp>
        <p:nvGrpSpPr>
          <p:cNvPr id="4" name="Group 3">
            <a:extLst>
              <a:ext uri="{FF2B5EF4-FFF2-40B4-BE49-F238E27FC236}">
                <a16:creationId xmlns:a16="http://schemas.microsoft.com/office/drawing/2014/main" id="{8713F3A8-7AAF-722A-9DA6-EAC17D9B3AEE}"/>
              </a:ext>
            </a:extLst>
          </p:cNvPr>
          <p:cNvGrpSpPr/>
          <p:nvPr/>
        </p:nvGrpSpPr>
        <p:grpSpPr>
          <a:xfrm>
            <a:off x="1321248" y="1443558"/>
            <a:ext cx="9549504" cy="4446582"/>
            <a:chOff x="2509806" y="2017712"/>
            <a:chExt cx="7333046" cy="3414522"/>
          </a:xfrm>
        </p:grpSpPr>
        <p:grpSp>
          <p:nvGrpSpPr>
            <p:cNvPr id="10" name="Group 9">
              <a:extLst>
                <a:ext uri="{FF2B5EF4-FFF2-40B4-BE49-F238E27FC236}">
                  <a16:creationId xmlns:a16="http://schemas.microsoft.com/office/drawing/2014/main" id="{0A45D3E3-1817-C57A-2AF0-825F437492B8}"/>
                </a:ext>
              </a:extLst>
            </p:cNvPr>
            <p:cNvGrpSpPr/>
            <p:nvPr/>
          </p:nvGrpSpPr>
          <p:grpSpPr>
            <a:xfrm>
              <a:off x="4326836" y="2430568"/>
              <a:ext cx="591379" cy="750404"/>
              <a:chOff x="1868556" y="2534460"/>
              <a:chExt cx="788505" cy="1000539"/>
            </a:xfrm>
          </p:grpSpPr>
          <p:sp>
            <p:nvSpPr>
              <p:cNvPr id="5" name="Oval 4">
                <a:extLst>
                  <a:ext uri="{FF2B5EF4-FFF2-40B4-BE49-F238E27FC236}">
                    <a16:creationId xmlns:a16="http://schemas.microsoft.com/office/drawing/2014/main" id="{4D1ED873-AAE4-3D7D-C697-ABE9B91CE174}"/>
                  </a:ext>
                </a:extLst>
              </p:cNvPr>
              <p:cNvSpPr/>
              <p:nvPr/>
            </p:nvSpPr>
            <p:spPr bwMode="auto">
              <a:xfrm>
                <a:off x="1868556" y="2534460"/>
                <a:ext cx="788505" cy="1000539"/>
              </a:xfrm>
              <a:prstGeom prst="ellipse">
                <a:avLst/>
              </a:prstGeom>
              <a:solidFill>
                <a:schemeClr val="accent1"/>
              </a:solidFill>
              <a:ln w="0">
                <a:no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7" name="TextBox 6">
                <a:extLst>
                  <a:ext uri="{FF2B5EF4-FFF2-40B4-BE49-F238E27FC236}">
                    <a16:creationId xmlns:a16="http://schemas.microsoft.com/office/drawing/2014/main" id="{A31C7FF7-BDD9-6551-85B3-43E515371AD2}"/>
                  </a:ext>
                </a:extLst>
              </p:cNvPr>
              <p:cNvSpPr txBox="1"/>
              <p:nvPr/>
            </p:nvSpPr>
            <p:spPr bwMode="auto">
              <a:xfrm>
                <a:off x="1886895" y="2850061"/>
                <a:ext cx="477053"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rPr>
                  <a:t>E3</a:t>
                </a:r>
              </a:p>
            </p:txBody>
          </p:sp>
        </p:grpSp>
        <p:grpSp>
          <p:nvGrpSpPr>
            <p:cNvPr id="9" name="Group 8">
              <a:extLst>
                <a:ext uri="{FF2B5EF4-FFF2-40B4-BE49-F238E27FC236}">
                  <a16:creationId xmlns:a16="http://schemas.microsoft.com/office/drawing/2014/main" id="{0DAB2167-D20C-9F3E-9048-3D8F16EA62D9}"/>
                </a:ext>
              </a:extLst>
            </p:cNvPr>
            <p:cNvGrpSpPr/>
            <p:nvPr/>
          </p:nvGrpSpPr>
          <p:grpSpPr>
            <a:xfrm>
              <a:off x="4609643" y="2651712"/>
              <a:ext cx="708848" cy="308114"/>
              <a:chOff x="2245632" y="2829319"/>
              <a:chExt cx="945130" cy="410819"/>
            </a:xfrm>
          </p:grpSpPr>
          <p:sp>
            <p:nvSpPr>
              <p:cNvPr id="3" name="Oval 2">
                <a:extLst>
                  <a:ext uri="{FF2B5EF4-FFF2-40B4-BE49-F238E27FC236}">
                    <a16:creationId xmlns:a16="http://schemas.microsoft.com/office/drawing/2014/main" id="{E7F76F8B-4C64-8A0E-00C8-68143F741FAD}"/>
                  </a:ext>
                </a:extLst>
              </p:cNvPr>
              <p:cNvSpPr/>
              <p:nvPr/>
            </p:nvSpPr>
            <p:spPr bwMode="auto">
              <a:xfrm>
                <a:off x="2279374" y="2829319"/>
                <a:ext cx="795915" cy="410819"/>
              </a:xfrm>
              <a:prstGeom prst="ellipse">
                <a:avLst/>
              </a:prstGeom>
              <a:solidFill>
                <a:schemeClr val="accent2"/>
              </a:solidFill>
              <a:ln w="0">
                <a:no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8" name="TextBox 7">
                <a:extLst>
                  <a:ext uri="{FF2B5EF4-FFF2-40B4-BE49-F238E27FC236}">
                    <a16:creationId xmlns:a16="http://schemas.microsoft.com/office/drawing/2014/main" id="{FC5AAD47-315F-D7CB-950E-12C39641B2E9}"/>
                  </a:ext>
                </a:extLst>
              </p:cNvPr>
              <p:cNvSpPr txBox="1"/>
              <p:nvPr/>
            </p:nvSpPr>
            <p:spPr bwMode="auto">
              <a:xfrm>
                <a:off x="2245632" y="2874212"/>
                <a:ext cx="945130"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rPr>
                  <a:t>Substrate</a:t>
                </a:r>
              </a:p>
            </p:txBody>
          </p:sp>
        </p:grpSp>
        <p:sp>
          <p:nvSpPr>
            <p:cNvPr id="25" name="Freeform: Shape 24">
              <a:extLst>
                <a:ext uri="{FF2B5EF4-FFF2-40B4-BE49-F238E27FC236}">
                  <a16:creationId xmlns:a16="http://schemas.microsoft.com/office/drawing/2014/main" id="{4483FE61-06FD-4DAA-E039-0778B9DF7AB3}"/>
                </a:ext>
              </a:extLst>
            </p:cNvPr>
            <p:cNvSpPr/>
            <p:nvPr/>
          </p:nvSpPr>
          <p:spPr bwMode="auto">
            <a:xfrm>
              <a:off x="2509806" y="2430567"/>
              <a:ext cx="565628" cy="750405"/>
            </a:xfrm>
            <a:custGeom>
              <a:avLst/>
              <a:gdLst>
                <a:gd name="connsiteX0" fmla="*/ 394253 w 754170"/>
                <a:gd name="connsiteY0" fmla="*/ 0 h 1000540"/>
                <a:gd name="connsiteX1" fmla="*/ 721174 w 754170"/>
                <a:gd name="connsiteY1" fmla="*/ 220565 h 1000540"/>
                <a:gd name="connsiteX2" fmla="*/ 754169 w 754170"/>
                <a:gd name="connsiteY2" fmla="*/ 297700 h 1000540"/>
                <a:gd name="connsiteX3" fmla="*/ 728574 w 754170"/>
                <a:gd name="connsiteY3" fmla="*/ 299032 h 1000540"/>
                <a:gd name="connsiteX4" fmla="*/ 410818 w 754170"/>
                <a:gd name="connsiteY4" fmla="*/ 500269 h 1000540"/>
                <a:gd name="connsiteX5" fmla="*/ 728574 w 754170"/>
                <a:gd name="connsiteY5" fmla="*/ 701506 h 1000540"/>
                <a:gd name="connsiteX6" fmla="*/ 754170 w 754170"/>
                <a:gd name="connsiteY6" fmla="*/ 702838 h 1000540"/>
                <a:gd name="connsiteX7" fmla="*/ 721174 w 754170"/>
                <a:gd name="connsiteY7" fmla="*/ 779975 h 1000540"/>
                <a:gd name="connsiteX8" fmla="*/ 394253 w 754170"/>
                <a:gd name="connsiteY8" fmla="*/ 1000540 h 1000540"/>
                <a:gd name="connsiteX9" fmla="*/ 0 w 754170"/>
                <a:gd name="connsiteY9" fmla="*/ 500270 h 1000540"/>
                <a:gd name="connsiteX10" fmla="*/ 394253 w 754170"/>
                <a:gd name="connsiteY10" fmla="*/ 0 h 10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4170" h="1000540">
                  <a:moveTo>
                    <a:pt x="394253" y="0"/>
                  </a:moveTo>
                  <a:cubicBezTo>
                    <a:pt x="530341" y="0"/>
                    <a:pt x="650324" y="87492"/>
                    <a:pt x="721174" y="220565"/>
                  </a:cubicBezTo>
                  <a:lnTo>
                    <a:pt x="754169" y="297700"/>
                  </a:lnTo>
                  <a:lnTo>
                    <a:pt x="728574" y="299032"/>
                  </a:lnTo>
                  <a:cubicBezTo>
                    <a:pt x="547231" y="318186"/>
                    <a:pt x="410818" y="401005"/>
                    <a:pt x="410818" y="500269"/>
                  </a:cubicBezTo>
                  <a:cubicBezTo>
                    <a:pt x="410818" y="599534"/>
                    <a:pt x="547231" y="682352"/>
                    <a:pt x="728574" y="701506"/>
                  </a:cubicBezTo>
                  <a:lnTo>
                    <a:pt x="754170" y="702838"/>
                  </a:lnTo>
                  <a:lnTo>
                    <a:pt x="721174" y="779975"/>
                  </a:lnTo>
                  <a:cubicBezTo>
                    <a:pt x="650324" y="913048"/>
                    <a:pt x="530341" y="1000540"/>
                    <a:pt x="394253" y="1000540"/>
                  </a:cubicBezTo>
                  <a:cubicBezTo>
                    <a:pt x="176513" y="1000540"/>
                    <a:pt x="0" y="776561"/>
                    <a:pt x="0" y="500270"/>
                  </a:cubicBezTo>
                  <a:cubicBezTo>
                    <a:pt x="0" y="223979"/>
                    <a:pt x="176513" y="0"/>
                    <a:pt x="394253" y="0"/>
                  </a:cubicBezTo>
                  <a:close/>
                </a:path>
              </a:pathLst>
            </a:custGeom>
            <a:solidFill>
              <a:schemeClr val="accent1"/>
            </a:solidFill>
            <a:ln w="0">
              <a:noFill/>
              <a:miter lim="800000"/>
              <a:headEnd/>
              <a:tailEnd/>
            </a:ln>
          </p:spPr>
          <p:txBody>
            <a:bodyPr wrap="square" rtlCol="0" anchor="b">
              <a:noAutofit/>
            </a:bodyPr>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17" name="TextBox 16">
              <a:extLst>
                <a:ext uri="{FF2B5EF4-FFF2-40B4-BE49-F238E27FC236}">
                  <a16:creationId xmlns:a16="http://schemas.microsoft.com/office/drawing/2014/main" id="{38E68557-3D70-B609-4C5D-1F3008910B8A}"/>
                </a:ext>
              </a:extLst>
            </p:cNvPr>
            <p:cNvSpPr txBox="1"/>
            <p:nvPr/>
          </p:nvSpPr>
          <p:spPr bwMode="auto">
            <a:xfrm>
              <a:off x="2523560" y="2667268"/>
              <a:ext cx="35779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rPr>
                <a:t>E3</a:t>
              </a:r>
            </a:p>
          </p:txBody>
        </p:sp>
        <p:grpSp>
          <p:nvGrpSpPr>
            <p:cNvPr id="21" name="Group 20">
              <a:extLst>
                <a:ext uri="{FF2B5EF4-FFF2-40B4-BE49-F238E27FC236}">
                  <a16:creationId xmlns:a16="http://schemas.microsoft.com/office/drawing/2014/main" id="{14A12A87-57B1-32C9-3041-78A3BA10E94F}"/>
                </a:ext>
              </a:extLst>
            </p:cNvPr>
            <p:cNvGrpSpPr/>
            <p:nvPr/>
          </p:nvGrpSpPr>
          <p:grpSpPr>
            <a:xfrm>
              <a:off x="3290124" y="2647857"/>
              <a:ext cx="708848" cy="308114"/>
              <a:chOff x="2245632" y="2829319"/>
              <a:chExt cx="945130" cy="410819"/>
            </a:xfrm>
          </p:grpSpPr>
          <p:sp>
            <p:nvSpPr>
              <p:cNvPr id="22" name="Oval 21">
                <a:extLst>
                  <a:ext uri="{FF2B5EF4-FFF2-40B4-BE49-F238E27FC236}">
                    <a16:creationId xmlns:a16="http://schemas.microsoft.com/office/drawing/2014/main" id="{B904AE3F-CCAA-036F-EF5E-03D20BEED503}"/>
                  </a:ext>
                </a:extLst>
              </p:cNvPr>
              <p:cNvSpPr/>
              <p:nvPr/>
            </p:nvSpPr>
            <p:spPr bwMode="auto">
              <a:xfrm>
                <a:off x="2279374" y="2829319"/>
                <a:ext cx="795915" cy="410819"/>
              </a:xfrm>
              <a:prstGeom prst="ellipse">
                <a:avLst/>
              </a:prstGeom>
              <a:solidFill>
                <a:schemeClr val="accent2"/>
              </a:solidFill>
              <a:ln w="0">
                <a:no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23" name="TextBox 22">
                <a:extLst>
                  <a:ext uri="{FF2B5EF4-FFF2-40B4-BE49-F238E27FC236}">
                    <a16:creationId xmlns:a16="http://schemas.microsoft.com/office/drawing/2014/main" id="{B1991D88-9FBA-4FBE-A2B1-8A86E0373767}"/>
                  </a:ext>
                </a:extLst>
              </p:cNvPr>
              <p:cNvSpPr txBox="1"/>
              <p:nvPr/>
            </p:nvSpPr>
            <p:spPr bwMode="auto">
              <a:xfrm>
                <a:off x="2245632" y="2874212"/>
                <a:ext cx="945130"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rPr>
                  <a:t>Substrate</a:t>
                </a:r>
              </a:p>
            </p:txBody>
          </p:sp>
        </p:grpSp>
        <p:sp>
          <p:nvSpPr>
            <p:cNvPr id="27" name="TextBox 26">
              <a:extLst>
                <a:ext uri="{FF2B5EF4-FFF2-40B4-BE49-F238E27FC236}">
                  <a16:creationId xmlns:a16="http://schemas.microsoft.com/office/drawing/2014/main" id="{5DC1E37D-4ABE-B680-94F2-67E497D75847}"/>
                </a:ext>
              </a:extLst>
            </p:cNvPr>
            <p:cNvSpPr txBox="1"/>
            <p:nvPr/>
          </p:nvSpPr>
          <p:spPr bwMode="auto">
            <a:xfrm>
              <a:off x="3034276" y="2621426"/>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ヒラギノ角ゴ Pro W3" pitchFamily="-127" charset="-128"/>
                  <a:cs typeface="Arial" panose="020B0604020202020204" pitchFamily="34" charset="0"/>
                </a:rPr>
                <a:t>+</a:t>
              </a:r>
            </a:p>
          </p:txBody>
        </p:sp>
        <p:cxnSp>
          <p:nvCxnSpPr>
            <p:cNvPr id="29" name="Straight Arrow Connector 28">
              <a:extLst>
                <a:ext uri="{FF2B5EF4-FFF2-40B4-BE49-F238E27FC236}">
                  <a16:creationId xmlns:a16="http://schemas.microsoft.com/office/drawing/2014/main" id="{A96603B0-B2FC-9DBC-082B-C337A0B6275B}"/>
                </a:ext>
              </a:extLst>
            </p:cNvPr>
            <p:cNvCxnSpPr>
              <a:cxnSpLocks/>
            </p:cNvCxnSpPr>
            <p:nvPr/>
          </p:nvCxnSpPr>
          <p:spPr bwMode="auto">
            <a:xfrm>
              <a:off x="3956574" y="2801912"/>
              <a:ext cx="330840" cy="0"/>
            </a:xfrm>
            <a:prstGeom prst="straightConnector1">
              <a:avLst/>
            </a:prstGeom>
            <a:noFill/>
            <a:ln w="28575" cap="flat" cmpd="sng" algn="ctr">
              <a:solidFill>
                <a:schemeClr val="bg1"/>
              </a:solidFill>
              <a:prstDash val="solid"/>
              <a:round/>
              <a:headEnd type="none" w="med" len="med"/>
              <a:tailEnd type="triangle"/>
            </a:ln>
            <a:effectLst/>
          </p:spPr>
        </p:cxnSp>
        <p:grpSp>
          <p:nvGrpSpPr>
            <p:cNvPr id="11" name="Group 10">
              <a:extLst>
                <a:ext uri="{FF2B5EF4-FFF2-40B4-BE49-F238E27FC236}">
                  <a16:creationId xmlns:a16="http://schemas.microsoft.com/office/drawing/2014/main" id="{AA753CB2-B220-6C01-E1B8-CBB00E20C3F5}"/>
                </a:ext>
              </a:extLst>
            </p:cNvPr>
            <p:cNvGrpSpPr/>
            <p:nvPr/>
          </p:nvGrpSpPr>
          <p:grpSpPr>
            <a:xfrm>
              <a:off x="5484451" y="3127798"/>
              <a:ext cx="591379" cy="750404"/>
              <a:chOff x="1868556" y="2534460"/>
              <a:chExt cx="788505" cy="1000539"/>
            </a:xfrm>
          </p:grpSpPr>
          <p:sp>
            <p:nvSpPr>
              <p:cNvPr id="12" name="Oval 11">
                <a:extLst>
                  <a:ext uri="{FF2B5EF4-FFF2-40B4-BE49-F238E27FC236}">
                    <a16:creationId xmlns:a16="http://schemas.microsoft.com/office/drawing/2014/main" id="{AD2DF619-762F-4ADA-6CC1-7D63C67D3383}"/>
                  </a:ext>
                </a:extLst>
              </p:cNvPr>
              <p:cNvSpPr/>
              <p:nvPr/>
            </p:nvSpPr>
            <p:spPr bwMode="auto">
              <a:xfrm>
                <a:off x="1868556" y="2534460"/>
                <a:ext cx="788505" cy="1000539"/>
              </a:xfrm>
              <a:prstGeom prst="ellipse">
                <a:avLst/>
              </a:prstGeom>
              <a:solidFill>
                <a:schemeClr val="accent1"/>
              </a:solidFill>
              <a:ln w="0">
                <a:no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13" name="TextBox 12">
                <a:extLst>
                  <a:ext uri="{FF2B5EF4-FFF2-40B4-BE49-F238E27FC236}">
                    <a16:creationId xmlns:a16="http://schemas.microsoft.com/office/drawing/2014/main" id="{F8705719-E250-5C1D-8AE9-FF24C72358FC}"/>
                  </a:ext>
                </a:extLst>
              </p:cNvPr>
              <p:cNvSpPr txBox="1"/>
              <p:nvPr/>
            </p:nvSpPr>
            <p:spPr bwMode="auto">
              <a:xfrm>
                <a:off x="1886895" y="2850061"/>
                <a:ext cx="477053"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rPr>
                  <a:t>E3</a:t>
                </a:r>
              </a:p>
            </p:txBody>
          </p:sp>
        </p:grpSp>
        <p:grpSp>
          <p:nvGrpSpPr>
            <p:cNvPr id="14" name="Group 13">
              <a:extLst>
                <a:ext uri="{FF2B5EF4-FFF2-40B4-BE49-F238E27FC236}">
                  <a16:creationId xmlns:a16="http://schemas.microsoft.com/office/drawing/2014/main" id="{3382AC1C-39D6-F76B-FF27-05DB78BE6D35}"/>
                </a:ext>
              </a:extLst>
            </p:cNvPr>
            <p:cNvGrpSpPr/>
            <p:nvPr/>
          </p:nvGrpSpPr>
          <p:grpSpPr>
            <a:xfrm>
              <a:off x="5767258" y="3348942"/>
              <a:ext cx="708848" cy="308114"/>
              <a:chOff x="2245632" y="2829319"/>
              <a:chExt cx="945130" cy="410819"/>
            </a:xfrm>
          </p:grpSpPr>
          <p:sp>
            <p:nvSpPr>
              <p:cNvPr id="15" name="Oval 14">
                <a:extLst>
                  <a:ext uri="{FF2B5EF4-FFF2-40B4-BE49-F238E27FC236}">
                    <a16:creationId xmlns:a16="http://schemas.microsoft.com/office/drawing/2014/main" id="{E7B8FCC3-21D9-EB97-FB13-97F2B977F8F3}"/>
                  </a:ext>
                </a:extLst>
              </p:cNvPr>
              <p:cNvSpPr/>
              <p:nvPr/>
            </p:nvSpPr>
            <p:spPr bwMode="auto">
              <a:xfrm>
                <a:off x="2279374" y="2829319"/>
                <a:ext cx="795915" cy="410819"/>
              </a:xfrm>
              <a:prstGeom prst="ellipse">
                <a:avLst/>
              </a:prstGeom>
              <a:solidFill>
                <a:schemeClr val="accent2"/>
              </a:solidFill>
              <a:ln w="0">
                <a:no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16" name="TextBox 15">
                <a:extLst>
                  <a:ext uri="{FF2B5EF4-FFF2-40B4-BE49-F238E27FC236}">
                    <a16:creationId xmlns:a16="http://schemas.microsoft.com/office/drawing/2014/main" id="{CB0A250D-0EF4-B226-1383-11EEA698D012}"/>
                  </a:ext>
                </a:extLst>
              </p:cNvPr>
              <p:cNvSpPr txBox="1"/>
              <p:nvPr/>
            </p:nvSpPr>
            <p:spPr bwMode="auto">
              <a:xfrm>
                <a:off x="2245632" y="2874212"/>
                <a:ext cx="945130"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rPr>
                  <a:t>Substrate</a:t>
                </a:r>
              </a:p>
            </p:txBody>
          </p:sp>
        </p:grpSp>
        <p:grpSp>
          <p:nvGrpSpPr>
            <p:cNvPr id="1079" name="Group 1078">
              <a:extLst>
                <a:ext uri="{FF2B5EF4-FFF2-40B4-BE49-F238E27FC236}">
                  <a16:creationId xmlns:a16="http://schemas.microsoft.com/office/drawing/2014/main" id="{0A1FDCA8-CEDF-C924-ADB9-D25DFF6FF46C}"/>
                </a:ext>
              </a:extLst>
            </p:cNvPr>
            <p:cNvGrpSpPr/>
            <p:nvPr/>
          </p:nvGrpSpPr>
          <p:grpSpPr>
            <a:xfrm>
              <a:off x="5979601" y="3588384"/>
              <a:ext cx="662218" cy="573732"/>
              <a:chOff x="5940797" y="3402355"/>
              <a:chExt cx="882956" cy="764975"/>
            </a:xfrm>
          </p:grpSpPr>
          <p:grpSp>
            <p:nvGrpSpPr>
              <p:cNvPr id="20" name="Group 19">
                <a:extLst>
                  <a:ext uri="{FF2B5EF4-FFF2-40B4-BE49-F238E27FC236}">
                    <a16:creationId xmlns:a16="http://schemas.microsoft.com/office/drawing/2014/main" id="{23F60671-5A4E-1E2E-FBF0-C15EDB0E5C7B}"/>
                  </a:ext>
                </a:extLst>
              </p:cNvPr>
              <p:cNvGrpSpPr/>
              <p:nvPr/>
            </p:nvGrpSpPr>
            <p:grpSpPr>
              <a:xfrm>
                <a:off x="5940797" y="3402355"/>
                <a:ext cx="425756" cy="307775"/>
                <a:chOff x="6651693" y="3543306"/>
                <a:chExt cx="425756" cy="307775"/>
              </a:xfrm>
            </p:grpSpPr>
            <p:sp>
              <p:nvSpPr>
                <p:cNvPr id="18" name="Oval 17">
                  <a:extLst>
                    <a:ext uri="{FF2B5EF4-FFF2-40B4-BE49-F238E27FC236}">
                      <a16:creationId xmlns:a16="http://schemas.microsoft.com/office/drawing/2014/main" id="{D30299CB-2266-AC07-2129-A7D7459BFB92}"/>
                    </a:ext>
                  </a:extLst>
                </p:cNvPr>
                <p:cNvSpPr/>
                <p:nvPr/>
              </p:nvSpPr>
              <p:spPr bwMode="auto">
                <a:xfrm>
                  <a:off x="6723529" y="3571541"/>
                  <a:ext cx="220531" cy="220531"/>
                </a:xfrm>
                <a:prstGeom prst="ellipse">
                  <a:avLst/>
                </a:prstGeom>
                <a:solidFill>
                  <a:schemeClr val="accent4"/>
                </a:solidFill>
                <a:ln w="0">
                  <a:no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19" name="TextBox 18">
                  <a:extLst>
                    <a:ext uri="{FF2B5EF4-FFF2-40B4-BE49-F238E27FC236}">
                      <a16:creationId xmlns:a16="http://schemas.microsoft.com/office/drawing/2014/main" id="{0F207178-6D9C-725E-B1B5-435BF13E43DD}"/>
                    </a:ext>
                  </a:extLst>
                </p:cNvPr>
                <p:cNvSpPr txBox="1"/>
                <p:nvPr/>
              </p:nvSpPr>
              <p:spPr bwMode="auto">
                <a:xfrm>
                  <a:off x="6651693" y="3543306"/>
                  <a:ext cx="425756"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900" b="0" i="0" u="none" strike="noStrike" kern="1200" cap="none" spc="0" normalizeH="0" baseline="0" noProof="0" dirty="0" err="1">
                      <a:ln>
                        <a:noFill/>
                      </a:ln>
                      <a:solidFill>
                        <a:srgbClr val="FFFFFF"/>
                      </a:solidFill>
                      <a:effectLst/>
                      <a:uLnTx/>
                      <a:uFillTx/>
                      <a:latin typeface="Calibri" pitchFamily="34" charset="0"/>
                      <a:ea typeface="ヒラギノ角ゴ Pro W3" pitchFamily="-127" charset="-128"/>
                      <a:cs typeface="Arial" panose="020B0604020202020204" pitchFamily="34" charset="0"/>
                    </a:rPr>
                    <a:t>Ub</a:t>
                  </a:r>
                  <a:endParaRPr kumimoji="0" lang="en-US" sz="90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grpSp>
          <p:grpSp>
            <p:nvGrpSpPr>
              <p:cNvPr id="24" name="Group 23">
                <a:extLst>
                  <a:ext uri="{FF2B5EF4-FFF2-40B4-BE49-F238E27FC236}">
                    <a16:creationId xmlns:a16="http://schemas.microsoft.com/office/drawing/2014/main" id="{EDE74BAA-6CF8-C5C5-B708-1DA4BCA72D8D}"/>
                  </a:ext>
                </a:extLst>
              </p:cNvPr>
              <p:cNvGrpSpPr/>
              <p:nvPr/>
            </p:nvGrpSpPr>
            <p:grpSpPr>
              <a:xfrm>
                <a:off x="6093197" y="3554755"/>
                <a:ext cx="425756" cy="307775"/>
                <a:chOff x="6651693" y="3543306"/>
                <a:chExt cx="425756" cy="307775"/>
              </a:xfrm>
            </p:grpSpPr>
            <p:sp>
              <p:nvSpPr>
                <p:cNvPr id="26" name="Oval 25">
                  <a:extLst>
                    <a:ext uri="{FF2B5EF4-FFF2-40B4-BE49-F238E27FC236}">
                      <a16:creationId xmlns:a16="http://schemas.microsoft.com/office/drawing/2014/main" id="{E57E3820-0C5C-0A87-0A87-24681A34A571}"/>
                    </a:ext>
                  </a:extLst>
                </p:cNvPr>
                <p:cNvSpPr/>
                <p:nvPr/>
              </p:nvSpPr>
              <p:spPr bwMode="auto">
                <a:xfrm>
                  <a:off x="6723529" y="3571541"/>
                  <a:ext cx="220531" cy="220531"/>
                </a:xfrm>
                <a:prstGeom prst="ellipse">
                  <a:avLst/>
                </a:prstGeom>
                <a:solidFill>
                  <a:schemeClr val="accent4"/>
                </a:solidFill>
                <a:ln w="0">
                  <a:no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28" name="TextBox 27">
                  <a:extLst>
                    <a:ext uri="{FF2B5EF4-FFF2-40B4-BE49-F238E27FC236}">
                      <a16:creationId xmlns:a16="http://schemas.microsoft.com/office/drawing/2014/main" id="{4C1E2157-7DB1-7D84-8ECB-5FD5A3A56AB0}"/>
                    </a:ext>
                  </a:extLst>
                </p:cNvPr>
                <p:cNvSpPr txBox="1"/>
                <p:nvPr/>
              </p:nvSpPr>
              <p:spPr bwMode="auto">
                <a:xfrm>
                  <a:off x="6651693" y="3543306"/>
                  <a:ext cx="425756"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900" b="0" i="0" u="none" strike="noStrike" kern="1200" cap="none" spc="0" normalizeH="0" baseline="0" noProof="0" dirty="0" err="1">
                      <a:ln>
                        <a:noFill/>
                      </a:ln>
                      <a:solidFill>
                        <a:srgbClr val="FFFFFF"/>
                      </a:solidFill>
                      <a:effectLst/>
                      <a:uLnTx/>
                      <a:uFillTx/>
                      <a:latin typeface="Calibri" pitchFamily="34" charset="0"/>
                      <a:ea typeface="ヒラギノ角ゴ Pro W3" pitchFamily="-127" charset="-128"/>
                      <a:cs typeface="Arial" panose="020B0604020202020204" pitchFamily="34" charset="0"/>
                    </a:rPr>
                    <a:t>Ub</a:t>
                  </a:r>
                  <a:endParaRPr kumimoji="0" lang="en-US" sz="90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grpSp>
          <p:grpSp>
            <p:nvGrpSpPr>
              <p:cNvPr id="30" name="Group 29">
                <a:extLst>
                  <a:ext uri="{FF2B5EF4-FFF2-40B4-BE49-F238E27FC236}">
                    <a16:creationId xmlns:a16="http://schemas.microsoft.com/office/drawing/2014/main" id="{6DAB56FC-A89B-2901-3EC7-990B370899B8}"/>
                  </a:ext>
                </a:extLst>
              </p:cNvPr>
              <p:cNvGrpSpPr/>
              <p:nvPr/>
            </p:nvGrpSpPr>
            <p:grpSpPr>
              <a:xfrm>
                <a:off x="6245597" y="3707155"/>
                <a:ext cx="425756" cy="307775"/>
                <a:chOff x="6651693" y="3543306"/>
                <a:chExt cx="425756" cy="307775"/>
              </a:xfrm>
            </p:grpSpPr>
            <p:sp>
              <p:nvSpPr>
                <p:cNvPr id="31" name="Oval 30">
                  <a:extLst>
                    <a:ext uri="{FF2B5EF4-FFF2-40B4-BE49-F238E27FC236}">
                      <a16:creationId xmlns:a16="http://schemas.microsoft.com/office/drawing/2014/main" id="{9ADBDEEC-5E79-EB25-A08A-98006E6A9104}"/>
                    </a:ext>
                  </a:extLst>
                </p:cNvPr>
                <p:cNvSpPr/>
                <p:nvPr/>
              </p:nvSpPr>
              <p:spPr bwMode="auto">
                <a:xfrm>
                  <a:off x="6723529" y="3571541"/>
                  <a:ext cx="220531" cy="220531"/>
                </a:xfrm>
                <a:prstGeom prst="ellipse">
                  <a:avLst/>
                </a:prstGeom>
                <a:solidFill>
                  <a:schemeClr val="accent4"/>
                </a:solidFill>
                <a:ln w="0">
                  <a:no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32" name="TextBox 31">
                  <a:extLst>
                    <a:ext uri="{FF2B5EF4-FFF2-40B4-BE49-F238E27FC236}">
                      <a16:creationId xmlns:a16="http://schemas.microsoft.com/office/drawing/2014/main" id="{E6D9AB00-0FA5-C34C-5D5E-CD1520EA8861}"/>
                    </a:ext>
                  </a:extLst>
                </p:cNvPr>
                <p:cNvSpPr txBox="1"/>
                <p:nvPr/>
              </p:nvSpPr>
              <p:spPr bwMode="auto">
                <a:xfrm>
                  <a:off x="6651693" y="3543306"/>
                  <a:ext cx="425756"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900" b="0" i="0" u="none" strike="noStrike" kern="1200" cap="none" spc="0" normalizeH="0" baseline="0" noProof="0" dirty="0" err="1">
                      <a:ln>
                        <a:noFill/>
                      </a:ln>
                      <a:solidFill>
                        <a:srgbClr val="FFFFFF"/>
                      </a:solidFill>
                      <a:effectLst/>
                      <a:uLnTx/>
                      <a:uFillTx/>
                      <a:latin typeface="Calibri" pitchFamily="34" charset="0"/>
                      <a:ea typeface="ヒラギノ角ゴ Pro W3" pitchFamily="-127" charset="-128"/>
                      <a:cs typeface="Arial" panose="020B0604020202020204" pitchFamily="34" charset="0"/>
                    </a:rPr>
                    <a:t>Ub</a:t>
                  </a:r>
                  <a:endParaRPr kumimoji="0" lang="en-US" sz="90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grpSp>
          <p:grpSp>
            <p:nvGrpSpPr>
              <p:cNvPr id="33" name="Group 32">
                <a:extLst>
                  <a:ext uri="{FF2B5EF4-FFF2-40B4-BE49-F238E27FC236}">
                    <a16:creationId xmlns:a16="http://schemas.microsoft.com/office/drawing/2014/main" id="{D5D828EF-987B-3912-352C-E4FFC8624B26}"/>
                  </a:ext>
                </a:extLst>
              </p:cNvPr>
              <p:cNvGrpSpPr/>
              <p:nvPr/>
            </p:nvGrpSpPr>
            <p:grpSpPr>
              <a:xfrm>
                <a:off x="6397997" y="3859555"/>
                <a:ext cx="425756" cy="307775"/>
                <a:chOff x="6651693" y="3543306"/>
                <a:chExt cx="425756" cy="307775"/>
              </a:xfrm>
            </p:grpSpPr>
            <p:sp>
              <p:nvSpPr>
                <p:cNvPr id="34" name="Oval 33">
                  <a:extLst>
                    <a:ext uri="{FF2B5EF4-FFF2-40B4-BE49-F238E27FC236}">
                      <a16:creationId xmlns:a16="http://schemas.microsoft.com/office/drawing/2014/main" id="{D73150F8-022B-52EE-3A59-DD34D616DFC7}"/>
                    </a:ext>
                  </a:extLst>
                </p:cNvPr>
                <p:cNvSpPr/>
                <p:nvPr/>
              </p:nvSpPr>
              <p:spPr bwMode="auto">
                <a:xfrm>
                  <a:off x="6723529" y="3571541"/>
                  <a:ext cx="220531" cy="220531"/>
                </a:xfrm>
                <a:prstGeom prst="ellipse">
                  <a:avLst/>
                </a:prstGeom>
                <a:solidFill>
                  <a:schemeClr val="accent4"/>
                </a:solidFill>
                <a:ln w="0">
                  <a:no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35" name="TextBox 34">
                  <a:extLst>
                    <a:ext uri="{FF2B5EF4-FFF2-40B4-BE49-F238E27FC236}">
                      <a16:creationId xmlns:a16="http://schemas.microsoft.com/office/drawing/2014/main" id="{815E827D-A61E-577A-C941-E99D0BAF409A}"/>
                    </a:ext>
                  </a:extLst>
                </p:cNvPr>
                <p:cNvSpPr txBox="1"/>
                <p:nvPr/>
              </p:nvSpPr>
              <p:spPr bwMode="auto">
                <a:xfrm>
                  <a:off x="6651693" y="3543306"/>
                  <a:ext cx="425756"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900" b="0" i="0" u="none" strike="noStrike" kern="1200" cap="none" spc="0" normalizeH="0" baseline="0" noProof="0" dirty="0" err="1">
                      <a:ln>
                        <a:noFill/>
                      </a:ln>
                      <a:solidFill>
                        <a:srgbClr val="FFFFFF"/>
                      </a:solidFill>
                      <a:effectLst/>
                      <a:uLnTx/>
                      <a:uFillTx/>
                      <a:latin typeface="Calibri" pitchFamily="34" charset="0"/>
                      <a:ea typeface="ヒラギノ角ゴ Pro W3" pitchFamily="-127" charset="-128"/>
                      <a:cs typeface="Arial" panose="020B0604020202020204" pitchFamily="34" charset="0"/>
                    </a:rPr>
                    <a:t>Ub</a:t>
                  </a:r>
                  <a:endParaRPr kumimoji="0" lang="en-US" sz="90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grpSp>
        </p:grpSp>
        <p:grpSp>
          <p:nvGrpSpPr>
            <p:cNvPr id="41" name="Group 40">
              <a:extLst>
                <a:ext uri="{FF2B5EF4-FFF2-40B4-BE49-F238E27FC236}">
                  <a16:creationId xmlns:a16="http://schemas.microsoft.com/office/drawing/2014/main" id="{664F3B7E-B8B6-C037-E2A0-C3BC10F1DCA5}"/>
                </a:ext>
              </a:extLst>
            </p:cNvPr>
            <p:cNvGrpSpPr/>
            <p:nvPr/>
          </p:nvGrpSpPr>
          <p:grpSpPr>
            <a:xfrm>
              <a:off x="5616759" y="3878199"/>
              <a:ext cx="357790" cy="355156"/>
              <a:chOff x="5445066" y="3788776"/>
              <a:chExt cx="477053" cy="473541"/>
            </a:xfrm>
          </p:grpSpPr>
          <p:sp>
            <p:nvSpPr>
              <p:cNvPr id="39" name="Rectangle 38">
                <a:extLst>
                  <a:ext uri="{FF2B5EF4-FFF2-40B4-BE49-F238E27FC236}">
                    <a16:creationId xmlns:a16="http://schemas.microsoft.com/office/drawing/2014/main" id="{65C3CBC0-6A28-0BEE-A26E-69D112F53101}"/>
                  </a:ext>
                </a:extLst>
              </p:cNvPr>
              <p:cNvSpPr/>
              <p:nvPr/>
            </p:nvSpPr>
            <p:spPr bwMode="auto">
              <a:xfrm>
                <a:off x="5490120" y="3788776"/>
                <a:ext cx="343716" cy="473541"/>
              </a:xfrm>
              <a:prstGeom prst="rect">
                <a:avLst/>
              </a:prstGeom>
              <a:solidFill>
                <a:schemeClr val="accent3"/>
              </a:solidFill>
              <a:ln w="0">
                <a:no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40" name="TextBox 39">
                <a:extLst>
                  <a:ext uri="{FF2B5EF4-FFF2-40B4-BE49-F238E27FC236}">
                    <a16:creationId xmlns:a16="http://schemas.microsoft.com/office/drawing/2014/main" id="{0289E3B2-07BB-640E-139A-482A2E0EFDAD}"/>
                  </a:ext>
                </a:extLst>
              </p:cNvPr>
              <p:cNvSpPr txBox="1"/>
              <p:nvPr/>
            </p:nvSpPr>
            <p:spPr bwMode="auto">
              <a:xfrm>
                <a:off x="5445066" y="3839476"/>
                <a:ext cx="477053"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rPr>
                  <a:t>E2</a:t>
                </a:r>
              </a:p>
            </p:txBody>
          </p:sp>
        </p:grpSp>
        <p:grpSp>
          <p:nvGrpSpPr>
            <p:cNvPr id="36" name="Group 35">
              <a:extLst>
                <a:ext uri="{FF2B5EF4-FFF2-40B4-BE49-F238E27FC236}">
                  <a16:creationId xmlns:a16="http://schemas.microsoft.com/office/drawing/2014/main" id="{C579ECF0-A07B-C7B5-C07F-98EEB99E3C3D}"/>
                </a:ext>
              </a:extLst>
            </p:cNvPr>
            <p:cNvGrpSpPr/>
            <p:nvPr/>
          </p:nvGrpSpPr>
          <p:grpSpPr>
            <a:xfrm>
              <a:off x="5821629" y="3952811"/>
              <a:ext cx="319318" cy="230832"/>
              <a:chOff x="6651693" y="3543306"/>
              <a:chExt cx="425756" cy="307775"/>
            </a:xfrm>
          </p:grpSpPr>
          <p:sp>
            <p:nvSpPr>
              <p:cNvPr id="37" name="Oval 36">
                <a:extLst>
                  <a:ext uri="{FF2B5EF4-FFF2-40B4-BE49-F238E27FC236}">
                    <a16:creationId xmlns:a16="http://schemas.microsoft.com/office/drawing/2014/main" id="{A36D6D3E-7DD4-85CD-26A5-0DB34FA62EB2}"/>
                  </a:ext>
                </a:extLst>
              </p:cNvPr>
              <p:cNvSpPr/>
              <p:nvPr/>
            </p:nvSpPr>
            <p:spPr bwMode="auto">
              <a:xfrm>
                <a:off x="6723529" y="3571541"/>
                <a:ext cx="220531" cy="220531"/>
              </a:xfrm>
              <a:prstGeom prst="ellipse">
                <a:avLst/>
              </a:prstGeom>
              <a:solidFill>
                <a:schemeClr val="accent4"/>
              </a:solidFill>
              <a:ln w="0">
                <a:no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38" name="TextBox 37">
                <a:extLst>
                  <a:ext uri="{FF2B5EF4-FFF2-40B4-BE49-F238E27FC236}">
                    <a16:creationId xmlns:a16="http://schemas.microsoft.com/office/drawing/2014/main" id="{8617131E-EA14-6B55-9E5E-0F1EC85EDEF1}"/>
                  </a:ext>
                </a:extLst>
              </p:cNvPr>
              <p:cNvSpPr txBox="1"/>
              <p:nvPr/>
            </p:nvSpPr>
            <p:spPr bwMode="auto">
              <a:xfrm>
                <a:off x="6651693" y="3543306"/>
                <a:ext cx="425756"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900" b="0" i="0" u="none" strike="noStrike" kern="1200" cap="none" spc="0" normalizeH="0" baseline="0" noProof="0" dirty="0" err="1">
                    <a:ln>
                      <a:noFill/>
                    </a:ln>
                    <a:solidFill>
                      <a:srgbClr val="FFFFFF"/>
                    </a:solidFill>
                    <a:effectLst/>
                    <a:uLnTx/>
                    <a:uFillTx/>
                    <a:latin typeface="Calibri" pitchFamily="34" charset="0"/>
                    <a:ea typeface="ヒラギノ角ゴ Pro W3" pitchFamily="-127" charset="-128"/>
                    <a:cs typeface="Arial" panose="020B0604020202020204" pitchFamily="34" charset="0"/>
                  </a:rPr>
                  <a:t>Ub</a:t>
                </a:r>
                <a:endParaRPr kumimoji="0" lang="en-US" sz="90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grpSp>
        <p:grpSp>
          <p:nvGrpSpPr>
            <p:cNvPr id="42" name="Group 41">
              <a:extLst>
                <a:ext uri="{FF2B5EF4-FFF2-40B4-BE49-F238E27FC236}">
                  <a16:creationId xmlns:a16="http://schemas.microsoft.com/office/drawing/2014/main" id="{A0E87EBC-E57D-4285-5B8D-844AC2C8F135}"/>
                </a:ext>
              </a:extLst>
            </p:cNvPr>
            <p:cNvGrpSpPr/>
            <p:nvPr/>
          </p:nvGrpSpPr>
          <p:grpSpPr>
            <a:xfrm>
              <a:off x="4651007" y="4545174"/>
              <a:ext cx="357790" cy="355156"/>
              <a:chOff x="5445066" y="3788776"/>
              <a:chExt cx="477053" cy="473541"/>
            </a:xfrm>
          </p:grpSpPr>
          <p:sp>
            <p:nvSpPr>
              <p:cNvPr id="43" name="Rectangle 42">
                <a:extLst>
                  <a:ext uri="{FF2B5EF4-FFF2-40B4-BE49-F238E27FC236}">
                    <a16:creationId xmlns:a16="http://schemas.microsoft.com/office/drawing/2014/main" id="{BF395393-6BDC-14B3-59D0-EE8AE845FC23}"/>
                  </a:ext>
                </a:extLst>
              </p:cNvPr>
              <p:cNvSpPr/>
              <p:nvPr/>
            </p:nvSpPr>
            <p:spPr bwMode="auto">
              <a:xfrm>
                <a:off x="5490120" y="3788776"/>
                <a:ext cx="343716" cy="473541"/>
              </a:xfrm>
              <a:prstGeom prst="rect">
                <a:avLst/>
              </a:prstGeom>
              <a:solidFill>
                <a:schemeClr val="accent3"/>
              </a:solidFill>
              <a:ln w="0">
                <a:no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44" name="TextBox 43">
                <a:extLst>
                  <a:ext uri="{FF2B5EF4-FFF2-40B4-BE49-F238E27FC236}">
                    <a16:creationId xmlns:a16="http://schemas.microsoft.com/office/drawing/2014/main" id="{9520BA25-260B-C271-A028-F977741027BA}"/>
                  </a:ext>
                </a:extLst>
              </p:cNvPr>
              <p:cNvSpPr txBox="1"/>
              <p:nvPr/>
            </p:nvSpPr>
            <p:spPr bwMode="auto">
              <a:xfrm>
                <a:off x="5445066" y="3839476"/>
                <a:ext cx="477053"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rPr>
                  <a:t>E2</a:t>
                </a:r>
              </a:p>
            </p:txBody>
          </p:sp>
        </p:grpSp>
        <p:grpSp>
          <p:nvGrpSpPr>
            <p:cNvPr id="45" name="Group 44">
              <a:extLst>
                <a:ext uri="{FF2B5EF4-FFF2-40B4-BE49-F238E27FC236}">
                  <a16:creationId xmlns:a16="http://schemas.microsoft.com/office/drawing/2014/main" id="{585C7F30-633E-B30A-9A18-D4B4F515B39B}"/>
                </a:ext>
              </a:extLst>
            </p:cNvPr>
            <p:cNvGrpSpPr/>
            <p:nvPr/>
          </p:nvGrpSpPr>
          <p:grpSpPr>
            <a:xfrm>
              <a:off x="4855876" y="4619785"/>
              <a:ext cx="319318" cy="230832"/>
              <a:chOff x="6651693" y="3543306"/>
              <a:chExt cx="425756" cy="307775"/>
            </a:xfrm>
          </p:grpSpPr>
          <p:sp>
            <p:nvSpPr>
              <p:cNvPr id="46" name="Oval 45">
                <a:extLst>
                  <a:ext uri="{FF2B5EF4-FFF2-40B4-BE49-F238E27FC236}">
                    <a16:creationId xmlns:a16="http://schemas.microsoft.com/office/drawing/2014/main" id="{BDBC17A1-67C5-FECB-06C8-F9CD55CB0EA4}"/>
                  </a:ext>
                </a:extLst>
              </p:cNvPr>
              <p:cNvSpPr/>
              <p:nvPr/>
            </p:nvSpPr>
            <p:spPr bwMode="auto">
              <a:xfrm>
                <a:off x="6723529" y="3571541"/>
                <a:ext cx="220531" cy="220531"/>
              </a:xfrm>
              <a:prstGeom prst="ellipse">
                <a:avLst/>
              </a:prstGeom>
              <a:solidFill>
                <a:schemeClr val="accent4"/>
              </a:solidFill>
              <a:ln w="0">
                <a:no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47" name="TextBox 46">
                <a:extLst>
                  <a:ext uri="{FF2B5EF4-FFF2-40B4-BE49-F238E27FC236}">
                    <a16:creationId xmlns:a16="http://schemas.microsoft.com/office/drawing/2014/main" id="{6589AD9F-5354-5466-2C0D-7315C494251A}"/>
                  </a:ext>
                </a:extLst>
              </p:cNvPr>
              <p:cNvSpPr txBox="1"/>
              <p:nvPr/>
            </p:nvSpPr>
            <p:spPr bwMode="auto">
              <a:xfrm>
                <a:off x="6651693" y="3543306"/>
                <a:ext cx="425756"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900" b="0" i="0" u="none" strike="noStrike" kern="1200" cap="none" spc="0" normalizeH="0" baseline="0" noProof="0" dirty="0" err="1">
                    <a:ln>
                      <a:noFill/>
                    </a:ln>
                    <a:solidFill>
                      <a:srgbClr val="FFFFFF"/>
                    </a:solidFill>
                    <a:effectLst/>
                    <a:uLnTx/>
                    <a:uFillTx/>
                    <a:latin typeface="Calibri" pitchFamily="34" charset="0"/>
                    <a:ea typeface="ヒラギノ角ゴ Pro W3" pitchFamily="-127" charset="-128"/>
                    <a:cs typeface="Arial" panose="020B0604020202020204" pitchFamily="34" charset="0"/>
                  </a:rPr>
                  <a:t>Ub</a:t>
                </a:r>
                <a:endParaRPr kumimoji="0" lang="en-US" sz="90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grpSp>
        <p:grpSp>
          <p:nvGrpSpPr>
            <p:cNvPr id="49" name="Group 48">
              <a:extLst>
                <a:ext uri="{FF2B5EF4-FFF2-40B4-BE49-F238E27FC236}">
                  <a16:creationId xmlns:a16="http://schemas.microsoft.com/office/drawing/2014/main" id="{484D0336-C003-53D1-311A-583E3713A8C6}"/>
                </a:ext>
              </a:extLst>
            </p:cNvPr>
            <p:cNvGrpSpPr/>
            <p:nvPr/>
          </p:nvGrpSpPr>
          <p:grpSpPr>
            <a:xfrm>
              <a:off x="3780627" y="3878529"/>
              <a:ext cx="357790" cy="355156"/>
              <a:chOff x="5445066" y="3788776"/>
              <a:chExt cx="477053" cy="473541"/>
            </a:xfrm>
          </p:grpSpPr>
          <p:sp>
            <p:nvSpPr>
              <p:cNvPr id="50" name="Rectangle 49">
                <a:extLst>
                  <a:ext uri="{FF2B5EF4-FFF2-40B4-BE49-F238E27FC236}">
                    <a16:creationId xmlns:a16="http://schemas.microsoft.com/office/drawing/2014/main" id="{F5AFA003-4900-7E54-9FC0-369DF7401E8A}"/>
                  </a:ext>
                </a:extLst>
              </p:cNvPr>
              <p:cNvSpPr/>
              <p:nvPr/>
            </p:nvSpPr>
            <p:spPr bwMode="auto">
              <a:xfrm>
                <a:off x="5490120" y="3788776"/>
                <a:ext cx="343716" cy="473541"/>
              </a:xfrm>
              <a:prstGeom prst="rect">
                <a:avLst/>
              </a:prstGeom>
              <a:solidFill>
                <a:schemeClr val="accent3"/>
              </a:solidFill>
              <a:ln w="0">
                <a:no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51" name="TextBox 50">
                <a:extLst>
                  <a:ext uri="{FF2B5EF4-FFF2-40B4-BE49-F238E27FC236}">
                    <a16:creationId xmlns:a16="http://schemas.microsoft.com/office/drawing/2014/main" id="{793571AF-5540-F85B-4685-8DD0D8CC1636}"/>
                  </a:ext>
                </a:extLst>
              </p:cNvPr>
              <p:cNvSpPr txBox="1"/>
              <p:nvPr/>
            </p:nvSpPr>
            <p:spPr bwMode="auto">
              <a:xfrm>
                <a:off x="5445066" y="3839476"/>
                <a:ext cx="477053"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rPr>
                  <a:t>E2</a:t>
                </a:r>
              </a:p>
            </p:txBody>
          </p:sp>
        </p:grpSp>
        <p:grpSp>
          <p:nvGrpSpPr>
            <p:cNvPr id="52" name="Group 51">
              <a:extLst>
                <a:ext uri="{FF2B5EF4-FFF2-40B4-BE49-F238E27FC236}">
                  <a16:creationId xmlns:a16="http://schemas.microsoft.com/office/drawing/2014/main" id="{F25B082F-A478-A77B-5E38-8A2ADF61D11A}"/>
                </a:ext>
              </a:extLst>
            </p:cNvPr>
            <p:cNvGrpSpPr/>
            <p:nvPr/>
          </p:nvGrpSpPr>
          <p:grpSpPr>
            <a:xfrm>
              <a:off x="2816010" y="4149234"/>
              <a:ext cx="319318" cy="230832"/>
              <a:chOff x="6651693" y="3543306"/>
              <a:chExt cx="425756" cy="307775"/>
            </a:xfrm>
          </p:grpSpPr>
          <p:sp>
            <p:nvSpPr>
              <p:cNvPr id="53" name="Oval 52">
                <a:extLst>
                  <a:ext uri="{FF2B5EF4-FFF2-40B4-BE49-F238E27FC236}">
                    <a16:creationId xmlns:a16="http://schemas.microsoft.com/office/drawing/2014/main" id="{712952A0-949F-9AA1-8626-F2CAEC847777}"/>
                  </a:ext>
                </a:extLst>
              </p:cNvPr>
              <p:cNvSpPr/>
              <p:nvPr/>
            </p:nvSpPr>
            <p:spPr bwMode="auto">
              <a:xfrm>
                <a:off x="6723529" y="3571541"/>
                <a:ext cx="220531" cy="220531"/>
              </a:xfrm>
              <a:prstGeom prst="ellipse">
                <a:avLst/>
              </a:prstGeom>
              <a:solidFill>
                <a:schemeClr val="accent4"/>
              </a:solidFill>
              <a:ln w="0">
                <a:no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54" name="TextBox 53">
                <a:extLst>
                  <a:ext uri="{FF2B5EF4-FFF2-40B4-BE49-F238E27FC236}">
                    <a16:creationId xmlns:a16="http://schemas.microsoft.com/office/drawing/2014/main" id="{7C177AD5-8A68-B3D9-8155-E0A6576F0F19}"/>
                  </a:ext>
                </a:extLst>
              </p:cNvPr>
              <p:cNvSpPr txBox="1"/>
              <p:nvPr/>
            </p:nvSpPr>
            <p:spPr bwMode="auto">
              <a:xfrm>
                <a:off x="6651693" y="3543306"/>
                <a:ext cx="425756"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900" b="0" i="0" u="none" strike="noStrike" kern="1200" cap="none" spc="0" normalizeH="0" baseline="0" noProof="0" dirty="0" err="1">
                    <a:ln>
                      <a:noFill/>
                    </a:ln>
                    <a:solidFill>
                      <a:srgbClr val="FFFFFF"/>
                    </a:solidFill>
                    <a:effectLst/>
                    <a:uLnTx/>
                    <a:uFillTx/>
                    <a:latin typeface="Calibri" pitchFamily="34" charset="0"/>
                    <a:ea typeface="ヒラギノ角ゴ Pro W3" pitchFamily="-127" charset="-128"/>
                    <a:cs typeface="Arial" panose="020B0604020202020204" pitchFamily="34" charset="0"/>
                  </a:rPr>
                  <a:t>Ub</a:t>
                </a:r>
                <a:endParaRPr kumimoji="0" lang="en-US" sz="90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grpSp>
        <p:sp>
          <p:nvSpPr>
            <p:cNvPr id="57" name="TextBox 56">
              <a:extLst>
                <a:ext uri="{FF2B5EF4-FFF2-40B4-BE49-F238E27FC236}">
                  <a16:creationId xmlns:a16="http://schemas.microsoft.com/office/drawing/2014/main" id="{0A0DB2C5-203C-85BA-7A73-CAA9F777DA2A}"/>
                </a:ext>
              </a:extLst>
            </p:cNvPr>
            <p:cNvSpPr txBox="1"/>
            <p:nvPr/>
          </p:nvSpPr>
          <p:spPr bwMode="auto">
            <a:xfrm>
              <a:off x="4546477" y="3829483"/>
              <a:ext cx="35779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rPr>
                <a:t>E2</a:t>
              </a:r>
            </a:p>
          </p:txBody>
        </p:sp>
        <p:grpSp>
          <p:nvGrpSpPr>
            <p:cNvPr id="63" name="Group 62">
              <a:extLst>
                <a:ext uri="{FF2B5EF4-FFF2-40B4-BE49-F238E27FC236}">
                  <a16:creationId xmlns:a16="http://schemas.microsoft.com/office/drawing/2014/main" id="{29DD7286-F33D-DDAC-76E6-22484CDB45F7}"/>
                </a:ext>
              </a:extLst>
            </p:cNvPr>
            <p:cNvGrpSpPr/>
            <p:nvPr/>
          </p:nvGrpSpPr>
          <p:grpSpPr>
            <a:xfrm>
              <a:off x="4216355" y="3822833"/>
              <a:ext cx="361321" cy="441896"/>
              <a:chOff x="3589805" y="3673122"/>
              <a:chExt cx="481761" cy="589195"/>
            </a:xfrm>
          </p:grpSpPr>
          <p:sp>
            <p:nvSpPr>
              <p:cNvPr id="60" name="Freeform: Shape 59">
                <a:extLst>
                  <a:ext uri="{FF2B5EF4-FFF2-40B4-BE49-F238E27FC236}">
                    <a16:creationId xmlns:a16="http://schemas.microsoft.com/office/drawing/2014/main" id="{0CF68B4C-81C5-478C-E464-CF4F51F4D0C7}"/>
                  </a:ext>
                </a:extLst>
              </p:cNvPr>
              <p:cNvSpPr/>
              <p:nvPr/>
            </p:nvSpPr>
            <p:spPr bwMode="auto">
              <a:xfrm>
                <a:off x="3632258" y="3673122"/>
                <a:ext cx="439308" cy="589195"/>
              </a:xfrm>
              <a:custGeom>
                <a:avLst/>
                <a:gdLst>
                  <a:gd name="connsiteX0" fmla="*/ 0 w 439308"/>
                  <a:gd name="connsiteY0" fmla="*/ 0 h 589195"/>
                  <a:gd name="connsiteX1" fmla="*/ 439308 w 439308"/>
                  <a:gd name="connsiteY1" fmla="*/ 0 h 589195"/>
                  <a:gd name="connsiteX2" fmla="*/ 439308 w 439308"/>
                  <a:gd name="connsiteY2" fmla="*/ 166574 h 589195"/>
                  <a:gd name="connsiteX3" fmla="*/ 401693 w 439308"/>
                  <a:gd name="connsiteY3" fmla="*/ 174168 h 589195"/>
                  <a:gd name="connsiteX4" fmla="*/ 321867 w 439308"/>
                  <a:gd name="connsiteY4" fmla="*/ 294597 h 589195"/>
                  <a:gd name="connsiteX5" fmla="*/ 401693 w 439308"/>
                  <a:gd name="connsiteY5" fmla="*/ 415026 h 589195"/>
                  <a:gd name="connsiteX6" fmla="*/ 439308 w 439308"/>
                  <a:gd name="connsiteY6" fmla="*/ 422620 h 589195"/>
                  <a:gd name="connsiteX7" fmla="*/ 439308 w 439308"/>
                  <a:gd name="connsiteY7" fmla="*/ 589195 h 589195"/>
                  <a:gd name="connsiteX8" fmla="*/ 0 w 439308"/>
                  <a:gd name="connsiteY8" fmla="*/ 589195 h 589195"/>
                  <a:gd name="connsiteX9" fmla="*/ 0 w 439308"/>
                  <a:gd name="connsiteY9" fmla="*/ 0 h 58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9308" h="589195">
                    <a:moveTo>
                      <a:pt x="0" y="0"/>
                    </a:moveTo>
                    <a:lnTo>
                      <a:pt x="439308" y="0"/>
                    </a:lnTo>
                    <a:lnTo>
                      <a:pt x="439308" y="166574"/>
                    </a:lnTo>
                    <a:lnTo>
                      <a:pt x="401693" y="174168"/>
                    </a:lnTo>
                    <a:cubicBezTo>
                      <a:pt x="354782" y="194009"/>
                      <a:pt x="321867" y="240459"/>
                      <a:pt x="321867" y="294597"/>
                    </a:cubicBezTo>
                    <a:cubicBezTo>
                      <a:pt x="321867" y="348735"/>
                      <a:pt x="354782" y="395185"/>
                      <a:pt x="401693" y="415026"/>
                    </a:cubicBezTo>
                    <a:lnTo>
                      <a:pt x="439308" y="422620"/>
                    </a:lnTo>
                    <a:lnTo>
                      <a:pt x="439308" y="589195"/>
                    </a:lnTo>
                    <a:lnTo>
                      <a:pt x="0" y="589195"/>
                    </a:lnTo>
                    <a:lnTo>
                      <a:pt x="0" y="0"/>
                    </a:lnTo>
                    <a:close/>
                  </a:path>
                </a:pathLst>
              </a:custGeom>
              <a:solidFill>
                <a:schemeClr val="accent5"/>
              </a:solidFill>
              <a:ln w="0">
                <a:noFill/>
                <a:miter lim="800000"/>
                <a:headEnd/>
                <a:tailEnd/>
              </a:ln>
            </p:spPr>
            <p:txBody>
              <a:bodyPr wrap="square" rtlCol="0" anchor="b">
                <a:noAutofit/>
              </a:bodyPr>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62" name="TextBox 61">
                <a:extLst>
                  <a:ext uri="{FF2B5EF4-FFF2-40B4-BE49-F238E27FC236}">
                    <a16:creationId xmlns:a16="http://schemas.microsoft.com/office/drawing/2014/main" id="{5E4DEDC2-8EE0-7BF1-B627-36017D09E05B}"/>
                  </a:ext>
                </a:extLst>
              </p:cNvPr>
              <p:cNvSpPr txBox="1"/>
              <p:nvPr/>
            </p:nvSpPr>
            <p:spPr bwMode="auto">
              <a:xfrm>
                <a:off x="3589805" y="3783397"/>
                <a:ext cx="4770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Calibri" pitchFamily="34" charset="0"/>
                    <a:ea typeface="ヒラギノ角ゴ Pro W3" pitchFamily="-127" charset="-128"/>
                    <a:cs typeface="Arial" panose="020B0604020202020204" pitchFamily="34" charset="0"/>
                  </a:rPr>
                  <a:t>E1</a:t>
                </a:r>
              </a:p>
            </p:txBody>
          </p:sp>
        </p:grpSp>
        <p:grpSp>
          <p:nvGrpSpPr>
            <p:cNvPr id="1024" name="Group 1023">
              <a:extLst>
                <a:ext uri="{FF2B5EF4-FFF2-40B4-BE49-F238E27FC236}">
                  <a16:creationId xmlns:a16="http://schemas.microsoft.com/office/drawing/2014/main" id="{DF8D727D-9D65-6254-7558-E12646EF57F4}"/>
                </a:ext>
              </a:extLst>
            </p:cNvPr>
            <p:cNvGrpSpPr/>
            <p:nvPr/>
          </p:nvGrpSpPr>
          <p:grpSpPr>
            <a:xfrm>
              <a:off x="2523562" y="4502013"/>
              <a:ext cx="361321" cy="441896"/>
              <a:chOff x="3589805" y="3673122"/>
              <a:chExt cx="481761" cy="589195"/>
            </a:xfrm>
          </p:grpSpPr>
          <p:sp>
            <p:nvSpPr>
              <p:cNvPr id="1025" name="Freeform: Shape 1024">
                <a:extLst>
                  <a:ext uri="{FF2B5EF4-FFF2-40B4-BE49-F238E27FC236}">
                    <a16:creationId xmlns:a16="http://schemas.microsoft.com/office/drawing/2014/main" id="{7BE87694-D73F-5BD8-434A-E0A8893E8E40}"/>
                  </a:ext>
                </a:extLst>
              </p:cNvPr>
              <p:cNvSpPr/>
              <p:nvPr/>
            </p:nvSpPr>
            <p:spPr bwMode="auto">
              <a:xfrm>
                <a:off x="3632258" y="3673122"/>
                <a:ext cx="439308" cy="589195"/>
              </a:xfrm>
              <a:custGeom>
                <a:avLst/>
                <a:gdLst>
                  <a:gd name="connsiteX0" fmla="*/ 0 w 439308"/>
                  <a:gd name="connsiteY0" fmla="*/ 0 h 589195"/>
                  <a:gd name="connsiteX1" fmla="*/ 439308 w 439308"/>
                  <a:gd name="connsiteY1" fmla="*/ 0 h 589195"/>
                  <a:gd name="connsiteX2" fmla="*/ 439308 w 439308"/>
                  <a:gd name="connsiteY2" fmla="*/ 166574 h 589195"/>
                  <a:gd name="connsiteX3" fmla="*/ 401693 w 439308"/>
                  <a:gd name="connsiteY3" fmla="*/ 174168 h 589195"/>
                  <a:gd name="connsiteX4" fmla="*/ 321867 w 439308"/>
                  <a:gd name="connsiteY4" fmla="*/ 294597 h 589195"/>
                  <a:gd name="connsiteX5" fmla="*/ 401693 w 439308"/>
                  <a:gd name="connsiteY5" fmla="*/ 415026 h 589195"/>
                  <a:gd name="connsiteX6" fmla="*/ 439308 w 439308"/>
                  <a:gd name="connsiteY6" fmla="*/ 422620 h 589195"/>
                  <a:gd name="connsiteX7" fmla="*/ 439308 w 439308"/>
                  <a:gd name="connsiteY7" fmla="*/ 589195 h 589195"/>
                  <a:gd name="connsiteX8" fmla="*/ 0 w 439308"/>
                  <a:gd name="connsiteY8" fmla="*/ 589195 h 589195"/>
                  <a:gd name="connsiteX9" fmla="*/ 0 w 439308"/>
                  <a:gd name="connsiteY9" fmla="*/ 0 h 58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9308" h="589195">
                    <a:moveTo>
                      <a:pt x="0" y="0"/>
                    </a:moveTo>
                    <a:lnTo>
                      <a:pt x="439308" y="0"/>
                    </a:lnTo>
                    <a:lnTo>
                      <a:pt x="439308" y="166574"/>
                    </a:lnTo>
                    <a:lnTo>
                      <a:pt x="401693" y="174168"/>
                    </a:lnTo>
                    <a:cubicBezTo>
                      <a:pt x="354782" y="194009"/>
                      <a:pt x="321867" y="240459"/>
                      <a:pt x="321867" y="294597"/>
                    </a:cubicBezTo>
                    <a:cubicBezTo>
                      <a:pt x="321867" y="348735"/>
                      <a:pt x="354782" y="395185"/>
                      <a:pt x="401693" y="415026"/>
                    </a:cubicBezTo>
                    <a:lnTo>
                      <a:pt x="439308" y="422620"/>
                    </a:lnTo>
                    <a:lnTo>
                      <a:pt x="439308" y="589195"/>
                    </a:lnTo>
                    <a:lnTo>
                      <a:pt x="0" y="589195"/>
                    </a:lnTo>
                    <a:lnTo>
                      <a:pt x="0" y="0"/>
                    </a:lnTo>
                    <a:close/>
                  </a:path>
                </a:pathLst>
              </a:custGeom>
              <a:solidFill>
                <a:schemeClr val="accent5"/>
              </a:solidFill>
              <a:ln w="0">
                <a:noFill/>
                <a:miter lim="800000"/>
                <a:headEnd/>
                <a:tailEnd/>
              </a:ln>
            </p:spPr>
            <p:txBody>
              <a:bodyPr wrap="square" rtlCol="0" anchor="b">
                <a:noAutofit/>
              </a:bodyPr>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1027" name="TextBox 1026">
                <a:extLst>
                  <a:ext uri="{FF2B5EF4-FFF2-40B4-BE49-F238E27FC236}">
                    <a16:creationId xmlns:a16="http://schemas.microsoft.com/office/drawing/2014/main" id="{992FEF63-45ED-FF6D-AD44-BABDF8578D7E}"/>
                  </a:ext>
                </a:extLst>
              </p:cNvPr>
              <p:cNvSpPr txBox="1"/>
              <p:nvPr/>
            </p:nvSpPr>
            <p:spPr bwMode="auto">
              <a:xfrm>
                <a:off x="3589805" y="3783397"/>
                <a:ext cx="4770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Calibri" pitchFamily="34" charset="0"/>
                    <a:ea typeface="ヒラギノ角ゴ Pro W3" pitchFamily="-127" charset="-128"/>
                    <a:cs typeface="Arial" panose="020B0604020202020204" pitchFamily="34" charset="0"/>
                  </a:rPr>
                  <a:t>E1</a:t>
                </a:r>
              </a:p>
            </p:txBody>
          </p:sp>
        </p:grpSp>
        <p:grpSp>
          <p:nvGrpSpPr>
            <p:cNvPr id="1028" name="Group 1027">
              <a:extLst>
                <a:ext uri="{FF2B5EF4-FFF2-40B4-BE49-F238E27FC236}">
                  <a16:creationId xmlns:a16="http://schemas.microsoft.com/office/drawing/2014/main" id="{C5C5668E-845A-9BEE-A644-3765047EA05C}"/>
                </a:ext>
              </a:extLst>
            </p:cNvPr>
            <p:cNvGrpSpPr/>
            <p:nvPr/>
          </p:nvGrpSpPr>
          <p:grpSpPr>
            <a:xfrm>
              <a:off x="3516856" y="4502013"/>
              <a:ext cx="361321" cy="441896"/>
              <a:chOff x="3589805" y="3673122"/>
              <a:chExt cx="481761" cy="589195"/>
            </a:xfrm>
          </p:grpSpPr>
          <p:sp>
            <p:nvSpPr>
              <p:cNvPr id="1029" name="Freeform: Shape 1028">
                <a:extLst>
                  <a:ext uri="{FF2B5EF4-FFF2-40B4-BE49-F238E27FC236}">
                    <a16:creationId xmlns:a16="http://schemas.microsoft.com/office/drawing/2014/main" id="{C22D28A1-C6B0-8F9D-C2CA-D526D2C938EF}"/>
                  </a:ext>
                </a:extLst>
              </p:cNvPr>
              <p:cNvSpPr/>
              <p:nvPr/>
            </p:nvSpPr>
            <p:spPr bwMode="auto">
              <a:xfrm>
                <a:off x="3632258" y="3673122"/>
                <a:ext cx="439308" cy="589195"/>
              </a:xfrm>
              <a:custGeom>
                <a:avLst/>
                <a:gdLst>
                  <a:gd name="connsiteX0" fmla="*/ 0 w 439308"/>
                  <a:gd name="connsiteY0" fmla="*/ 0 h 589195"/>
                  <a:gd name="connsiteX1" fmla="*/ 439308 w 439308"/>
                  <a:gd name="connsiteY1" fmla="*/ 0 h 589195"/>
                  <a:gd name="connsiteX2" fmla="*/ 439308 w 439308"/>
                  <a:gd name="connsiteY2" fmla="*/ 166574 h 589195"/>
                  <a:gd name="connsiteX3" fmla="*/ 401693 w 439308"/>
                  <a:gd name="connsiteY3" fmla="*/ 174168 h 589195"/>
                  <a:gd name="connsiteX4" fmla="*/ 321867 w 439308"/>
                  <a:gd name="connsiteY4" fmla="*/ 294597 h 589195"/>
                  <a:gd name="connsiteX5" fmla="*/ 401693 w 439308"/>
                  <a:gd name="connsiteY5" fmla="*/ 415026 h 589195"/>
                  <a:gd name="connsiteX6" fmla="*/ 439308 w 439308"/>
                  <a:gd name="connsiteY6" fmla="*/ 422620 h 589195"/>
                  <a:gd name="connsiteX7" fmla="*/ 439308 w 439308"/>
                  <a:gd name="connsiteY7" fmla="*/ 589195 h 589195"/>
                  <a:gd name="connsiteX8" fmla="*/ 0 w 439308"/>
                  <a:gd name="connsiteY8" fmla="*/ 589195 h 589195"/>
                  <a:gd name="connsiteX9" fmla="*/ 0 w 439308"/>
                  <a:gd name="connsiteY9" fmla="*/ 0 h 58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9308" h="589195">
                    <a:moveTo>
                      <a:pt x="0" y="0"/>
                    </a:moveTo>
                    <a:lnTo>
                      <a:pt x="439308" y="0"/>
                    </a:lnTo>
                    <a:lnTo>
                      <a:pt x="439308" y="166574"/>
                    </a:lnTo>
                    <a:lnTo>
                      <a:pt x="401693" y="174168"/>
                    </a:lnTo>
                    <a:cubicBezTo>
                      <a:pt x="354782" y="194009"/>
                      <a:pt x="321867" y="240459"/>
                      <a:pt x="321867" y="294597"/>
                    </a:cubicBezTo>
                    <a:cubicBezTo>
                      <a:pt x="321867" y="348735"/>
                      <a:pt x="354782" y="395185"/>
                      <a:pt x="401693" y="415026"/>
                    </a:cubicBezTo>
                    <a:lnTo>
                      <a:pt x="439308" y="422620"/>
                    </a:lnTo>
                    <a:lnTo>
                      <a:pt x="439308" y="589195"/>
                    </a:lnTo>
                    <a:lnTo>
                      <a:pt x="0" y="589195"/>
                    </a:lnTo>
                    <a:lnTo>
                      <a:pt x="0" y="0"/>
                    </a:lnTo>
                    <a:close/>
                  </a:path>
                </a:pathLst>
              </a:custGeom>
              <a:solidFill>
                <a:schemeClr val="accent5"/>
              </a:solidFill>
              <a:ln w="0">
                <a:noFill/>
                <a:miter lim="800000"/>
                <a:headEnd/>
                <a:tailEnd/>
              </a:ln>
            </p:spPr>
            <p:txBody>
              <a:bodyPr wrap="square" rtlCol="0" anchor="b">
                <a:noAutofit/>
              </a:bodyPr>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1030" name="TextBox 1029">
                <a:extLst>
                  <a:ext uri="{FF2B5EF4-FFF2-40B4-BE49-F238E27FC236}">
                    <a16:creationId xmlns:a16="http://schemas.microsoft.com/office/drawing/2014/main" id="{8CAEC769-66B3-C338-ED70-70F5DF467A56}"/>
                  </a:ext>
                </a:extLst>
              </p:cNvPr>
              <p:cNvSpPr txBox="1"/>
              <p:nvPr/>
            </p:nvSpPr>
            <p:spPr bwMode="auto">
              <a:xfrm>
                <a:off x="3589805" y="3783397"/>
                <a:ext cx="4770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Calibri" pitchFamily="34" charset="0"/>
                    <a:ea typeface="ヒラギノ角ゴ Pro W3" pitchFamily="-127" charset="-128"/>
                    <a:cs typeface="Arial" panose="020B0604020202020204" pitchFamily="34" charset="0"/>
                  </a:rPr>
                  <a:t>E1</a:t>
                </a:r>
              </a:p>
            </p:txBody>
          </p:sp>
        </p:grpSp>
        <p:grpSp>
          <p:nvGrpSpPr>
            <p:cNvPr id="1031" name="Group 1030">
              <a:extLst>
                <a:ext uri="{FF2B5EF4-FFF2-40B4-BE49-F238E27FC236}">
                  <a16:creationId xmlns:a16="http://schemas.microsoft.com/office/drawing/2014/main" id="{5BF91233-091D-4B3B-81E8-D5A997123715}"/>
                </a:ext>
              </a:extLst>
            </p:cNvPr>
            <p:cNvGrpSpPr/>
            <p:nvPr/>
          </p:nvGrpSpPr>
          <p:grpSpPr>
            <a:xfrm>
              <a:off x="3576864" y="4346682"/>
              <a:ext cx="319318" cy="230832"/>
              <a:chOff x="6651693" y="3543306"/>
              <a:chExt cx="425756" cy="307775"/>
            </a:xfrm>
          </p:grpSpPr>
          <p:sp>
            <p:nvSpPr>
              <p:cNvPr id="1032" name="Oval 1031">
                <a:extLst>
                  <a:ext uri="{FF2B5EF4-FFF2-40B4-BE49-F238E27FC236}">
                    <a16:creationId xmlns:a16="http://schemas.microsoft.com/office/drawing/2014/main" id="{B1E6C245-FD57-C418-F911-814330C4FB36}"/>
                  </a:ext>
                </a:extLst>
              </p:cNvPr>
              <p:cNvSpPr/>
              <p:nvPr/>
            </p:nvSpPr>
            <p:spPr bwMode="auto">
              <a:xfrm>
                <a:off x="6723529" y="3571541"/>
                <a:ext cx="220531" cy="220531"/>
              </a:xfrm>
              <a:prstGeom prst="ellipse">
                <a:avLst/>
              </a:prstGeom>
              <a:solidFill>
                <a:schemeClr val="accent4"/>
              </a:solidFill>
              <a:ln w="0">
                <a:no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1033" name="TextBox 1032">
                <a:extLst>
                  <a:ext uri="{FF2B5EF4-FFF2-40B4-BE49-F238E27FC236}">
                    <a16:creationId xmlns:a16="http://schemas.microsoft.com/office/drawing/2014/main" id="{DCB2A77A-8A8D-6488-28F4-D1601A9DFC49}"/>
                  </a:ext>
                </a:extLst>
              </p:cNvPr>
              <p:cNvSpPr txBox="1"/>
              <p:nvPr/>
            </p:nvSpPr>
            <p:spPr bwMode="auto">
              <a:xfrm>
                <a:off x="6651693" y="3543306"/>
                <a:ext cx="425756"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900" b="0" i="0" u="none" strike="noStrike" kern="1200" cap="none" spc="0" normalizeH="0" baseline="0" noProof="0" dirty="0" err="1">
                    <a:ln>
                      <a:noFill/>
                    </a:ln>
                    <a:solidFill>
                      <a:srgbClr val="FFFFFF"/>
                    </a:solidFill>
                    <a:effectLst/>
                    <a:uLnTx/>
                    <a:uFillTx/>
                    <a:latin typeface="Calibri" pitchFamily="34" charset="0"/>
                    <a:ea typeface="ヒラギノ角ゴ Pro W3" pitchFamily="-127" charset="-128"/>
                    <a:cs typeface="Arial" panose="020B0604020202020204" pitchFamily="34" charset="0"/>
                  </a:rPr>
                  <a:t>Ub</a:t>
                </a:r>
                <a:endParaRPr kumimoji="0" lang="en-US" sz="90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grpSp>
        <p:sp>
          <p:nvSpPr>
            <p:cNvPr id="1034" name="TextBox 1033">
              <a:extLst>
                <a:ext uri="{FF2B5EF4-FFF2-40B4-BE49-F238E27FC236}">
                  <a16:creationId xmlns:a16="http://schemas.microsoft.com/office/drawing/2014/main" id="{14CF2ACB-7BA7-68D3-DED5-75A602D46163}"/>
                </a:ext>
              </a:extLst>
            </p:cNvPr>
            <p:cNvSpPr txBox="1"/>
            <p:nvPr/>
          </p:nvSpPr>
          <p:spPr bwMode="auto">
            <a:xfrm>
              <a:off x="2554957" y="4133095"/>
              <a:ext cx="39786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pitchFamily="34" charset="0"/>
                  <a:ea typeface="ヒラギノ角ゴ Pro W3" pitchFamily="-127" charset="-128"/>
                  <a:cs typeface="Arial" panose="020B0604020202020204" pitchFamily="34" charset="0"/>
                </a:rPr>
                <a:t>ATP</a:t>
              </a:r>
            </a:p>
          </p:txBody>
        </p:sp>
        <p:sp>
          <p:nvSpPr>
            <p:cNvPr id="1035" name="TextBox 1034">
              <a:extLst>
                <a:ext uri="{FF2B5EF4-FFF2-40B4-BE49-F238E27FC236}">
                  <a16:creationId xmlns:a16="http://schemas.microsoft.com/office/drawing/2014/main" id="{CE646E3E-F954-0066-6C62-45D7B9970A12}"/>
                </a:ext>
              </a:extLst>
            </p:cNvPr>
            <p:cNvSpPr txBox="1"/>
            <p:nvPr/>
          </p:nvSpPr>
          <p:spPr bwMode="auto">
            <a:xfrm>
              <a:off x="3056326" y="4053161"/>
              <a:ext cx="74411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pitchFamily="34" charset="0"/>
                  <a:ea typeface="ヒラギノ角ゴ Pro W3" pitchFamily="-127" charset="-128"/>
                  <a:cs typeface="Arial" panose="020B0604020202020204" pitchFamily="34" charset="0"/>
                </a:rPr>
                <a:t>AMP + </a:t>
              </a:r>
              <a:r>
                <a:rPr kumimoji="0" lang="en-US" sz="1050" b="0" i="0" u="none" strike="noStrike" kern="1200" cap="none" spc="0" normalizeH="0" baseline="0" noProof="0" dirty="0" err="1">
                  <a:ln>
                    <a:noFill/>
                  </a:ln>
                  <a:solidFill>
                    <a:srgbClr val="000000"/>
                  </a:solidFill>
                  <a:effectLst/>
                  <a:uLnTx/>
                  <a:uFillTx/>
                  <a:latin typeface="Calibri" pitchFamily="34" charset="0"/>
                  <a:ea typeface="ヒラギノ角ゴ Pro W3" pitchFamily="-127" charset="-128"/>
                  <a:cs typeface="Arial" panose="020B0604020202020204" pitchFamily="34" charset="0"/>
                </a:rPr>
                <a:t>iPP</a:t>
              </a:r>
              <a:endParaRPr kumimoji="0" lang="en-US" sz="1050" b="0" i="0" u="none" strike="noStrike" kern="1200" cap="none" spc="0" normalizeH="0" baseline="0" noProof="0" dirty="0">
                <a:ln>
                  <a:noFill/>
                </a:ln>
                <a:solidFill>
                  <a:srgbClr val="000000"/>
                </a:solidFill>
                <a:effectLst/>
                <a:uLnTx/>
                <a:uFillTx/>
                <a:latin typeface="Calibri" pitchFamily="34" charset="0"/>
                <a:ea typeface="ヒラギノ角ゴ Pro W3" pitchFamily="-127" charset="-128"/>
                <a:cs typeface="Arial" panose="020B0604020202020204" pitchFamily="34" charset="0"/>
              </a:endParaRPr>
            </a:p>
          </p:txBody>
        </p:sp>
        <p:sp>
          <p:nvSpPr>
            <p:cNvPr id="1036" name="TextBox 1035">
              <a:extLst>
                <a:ext uri="{FF2B5EF4-FFF2-40B4-BE49-F238E27FC236}">
                  <a16:creationId xmlns:a16="http://schemas.microsoft.com/office/drawing/2014/main" id="{FE5A4262-688E-A118-945D-3AD910092FAE}"/>
                </a:ext>
              </a:extLst>
            </p:cNvPr>
            <p:cNvSpPr txBox="1"/>
            <p:nvPr/>
          </p:nvSpPr>
          <p:spPr bwMode="auto">
            <a:xfrm>
              <a:off x="5745064" y="4360931"/>
              <a:ext cx="106792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pitchFamily="34" charset="0"/>
                  <a:ea typeface="ヒラギノ角ゴ Pro W3" pitchFamily="-127" charset="-128"/>
                  <a:cs typeface="Arial" panose="020B0604020202020204" pitchFamily="34" charset="0"/>
                </a:rPr>
                <a:t>Repeated cycles</a:t>
              </a:r>
            </a:p>
          </p:txBody>
        </p:sp>
        <p:cxnSp>
          <p:nvCxnSpPr>
            <p:cNvPr id="1042" name="Straight Arrow Connector 1041">
              <a:extLst>
                <a:ext uri="{FF2B5EF4-FFF2-40B4-BE49-F238E27FC236}">
                  <a16:creationId xmlns:a16="http://schemas.microsoft.com/office/drawing/2014/main" id="{F5C9C93E-9C69-F67B-C71F-FBAE96FF663E}"/>
                </a:ext>
              </a:extLst>
            </p:cNvPr>
            <p:cNvCxnSpPr>
              <a:cxnSpLocks/>
              <a:endCxn id="1030" idx="1"/>
            </p:cNvCxnSpPr>
            <p:nvPr/>
          </p:nvCxnSpPr>
          <p:spPr bwMode="auto">
            <a:xfrm>
              <a:off x="2935781" y="4723220"/>
              <a:ext cx="581075" cy="11541"/>
            </a:xfrm>
            <a:prstGeom prst="straightConnector1">
              <a:avLst/>
            </a:prstGeom>
            <a:noFill/>
            <a:ln w="28575" cap="flat" cmpd="sng" algn="ctr">
              <a:solidFill>
                <a:schemeClr val="bg1"/>
              </a:solidFill>
              <a:prstDash val="solid"/>
              <a:round/>
              <a:headEnd type="none" w="med" len="med"/>
              <a:tailEnd type="triangle"/>
            </a:ln>
            <a:effectLst/>
          </p:spPr>
        </p:cxnSp>
        <p:cxnSp>
          <p:nvCxnSpPr>
            <p:cNvPr id="1044" name="Straight Arrow Connector 1043">
              <a:extLst>
                <a:ext uri="{FF2B5EF4-FFF2-40B4-BE49-F238E27FC236}">
                  <a16:creationId xmlns:a16="http://schemas.microsoft.com/office/drawing/2014/main" id="{A20C5EC8-DBF2-86F9-9958-EBA719AFB944}"/>
                </a:ext>
              </a:extLst>
            </p:cNvPr>
            <p:cNvCxnSpPr>
              <a:cxnSpLocks/>
            </p:cNvCxnSpPr>
            <p:nvPr/>
          </p:nvCxnSpPr>
          <p:spPr bwMode="auto">
            <a:xfrm>
              <a:off x="3912365" y="4722960"/>
              <a:ext cx="732170" cy="0"/>
            </a:xfrm>
            <a:prstGeom prst="straightConnector1">
              <a:avLst/>
            </a:prstGeom>
            <a:noFill/>
            <a:ln w="28575" cap="flat" cmpd="sng" algn="ctr">
              <a:solidFill>
                <a:schemeClr val="bg1"/>
              </a:solidFill>
              <a:prstDash val="solid"/>
              <a:round/>
              <a:headEnd type="none" w="med" len="med"/>
              <a:tailEnd type="triangle"/>
            </a:ln>
            <a:effectLst/>
          </p:spPr>
        </p:cxnSp>
        <p:grpSp>
          <p:nvGrpSpPr>
            <p:cNvPr id="1051" name="Group 1050">
              <a:extLst>
                <a:ext uri="{FF2B5EF4-FFF2-40B4-BE49-F238E27FC236}">
                  <a16:creationId xmlns:a16="http://schemas.microsoft.com/office/drawing/2014/main" id="{F5429B0B-64C4-BF9E-CFA5-A9327C340704}"/>
                </a:ext>
              </a:extLst>
            </p:cNvPr>
            <p:cNvGrpSpPr/>
            <p:nvPr/>
          </p:nvGrpSpPr>
          <p:grpSpPr>
            <a:xfrm>
              <a:off x="2928437" y="4182306"/>
              <a:ext cx="492335" cy="420235"/>
              <a:chOff x="1872581" y="4152418"/>
              <a:chExt cx="656446" cy="560313"/>
            </a:xfrm>
          </p:grpSpPr>
          <p:sp>
            <p:nvSpPr>
              <p:cNvPr id="1049" name="Arc 1048">
                <a:extLst>
                  <a:ext uri="{FF2B5EF4-FFF2-40B4-BE49-F238E27FC236}">
                    <a16:creationId xmlns:a16="http://schemas.microsoft.com/office/drawing/2014/main" id="{9578F971-1AC1-9533-2CEB-80C9CF00BDFF}"/>
                  </a:ext>
                </a:extLst>
              </p:cNvPr>
              <p:cNvSpPr/>
              <p:nvPr/>
            </p:nvSpPr>
            <p:spPr bwMode="auto">
              <a:xfrm rot="10800000">
                <a:off x="1872581" y="4152729"/>
                <a:ext cx="560002" cy="560002"/>
              </a:xfrm>
              <a:prstGeom prst="arc">
                <a:avLst/>
              </a:prstGeom>
              <a:noFill/>
              <a:ln w="28575" cap="flat" cmpd="sng" algn="ctr">
                <a:solidFill>
                  <a:schemeClr val="bg1"/>
                </a:solidFill>
                <a:prstDash val="solid"/>
                <a:round/>
                <a:headEnd type="triangle" w="med" len="med"/>
                <a:tailEnd type="none" w="med" len="med"/>
              </a:ln>
              <a:effectLst/>
            </p:spPr>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rgbClr val="FFFFFF"/>
                  </a:solidFill>
                  <a:effectLst/>
                  <a:uLnTx/>
                  <a:uFillTx/>
                  <a:latin typeface="Arial" panose="020B0604020202020204" pitchFamily="34" charset="0"/>
                  <a:ea typeface="ヒラギノ角ゴ Pro W3" pitchFamily="-127" charset="-128"/>
                  <a:cs typeface="Arial" panose="020B0604020202020204" pitchFamily="34" charset="0"/>
                </a:endParaRPr>
              </a:p>
            </p:txBody>
          </p:sp>
          <p:sp>
            <p:nvSpPr>
              <p:cNvPr id="1050" name="Arc 1049">
                <a:extLst>
                  <a:ext uri="{FF2B5EF4-FFF2-40B4-BE49-F238E27FC236}">
                    <a16:creationId xmlns:a16="http://schemas.microsoft.com/office/drawing/2014/main" id="{20E067D9-0B5C-635B-AA45-E182ABCE72D0}"/>
                  </a:ext>
                </a:extLst>
              </p:cNvPr>
              <p:cNvSpPr/>
              <p:nvPr/>
            </p:nvSpPr>
            <p:spPr bwMode="auto">
              <a:xfrm rot="3600000">
                <a:off x="1969025" y="4152418"/>
                <a:ext cx="560002" cy="560002"/>
              </a:xfrm>
              <a:prstGeom prst="arc">
                <a:avLst/>
              </a:prstGeom>
              <a:noFill/>
              <a:ln w="28575" cap="flat" cmpd="sng" algn="ctr">
                <a:solidFill>
                  <a:schemeClr val="bg1"/>
                </a:solidFill>
                <a:prstDash val="solid"/>
                <a:round/>
                <a:headEnd type="triangle" w="med" len="med"/>
                <a:tailEnd type="none" w="med" len="med"/>
              </a:ln>
              <a:effectLst/>
            </p:spPr>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rgbClr val="FFFFFF"/>
                  </a:solidFill>
                  <a:effectLst/>
                  <a:uLnTx/>
                  <a:uFillTx/>
                  <a:latin typeface="Arial" panose="020B0604020202020204" pitchFamily="34" charset="0"/>
                  <a:ea typeface="ヒラギノ角ゴ Pro W3" pitchFamily="-127" charset="-128"/>
                  <a:cs typeface="Arial" panose="020B0604020202020204" pitchFamily="34" charset="0"/>
                </a:endParaRPr>
              </a:p>
            </p:txBody>
          </p:sp>
        </p:grpSp>
        <p:grpSp>
          <p:nvGrpSpPr>
            <p:cNvPr id="1052" name="Group 1051">
              <a:extLst>
                <a:ext uri="{FF2B5EF4-FFF2-40B4-BE49-F238E27FC236}">
                  <a16:creationId xmlns:a16="http://schemas.microsoft.com/office/drawing/2014/main" id="{3B8EB42B-095C-31A4-1A60-C50F649FA0BE}"/>
                </a:ext>
              </a:extLst>
            </p:cNvPr>
            <p:cNvGrpSpPr/>
            <p:nvPr/>
          </p:nvGrpSpPr>
          <p:grpSpPr>
            <a:xfrm rot="758898">
              <a:off x="3957913" y="4182189"/>
              <a:ext cx="492335" cy="420235"/>
              <a:chOff x="1872581" y="4152418"/>
              <a:chExt cx="656446" cy="560313"/>
            </a:xfrm>
          </p:grpSpPr>
          <p:sp>
            <p:nvSpPr>
              <p:cNvPr id="1053" name="Arc 1052">
                <a:extLst>
                  <a:ext uri="{FF2B5EF4-FFF2-40B4-BE49-F238E27FC236}">
                    <a16:creationId xmlns:a16="http://schemas.microsoft.com/office/drawing/2014/main" id="{21B196EA-F04A-5FB3-9732-0BAD693EFD1F}"/>
                  </a:ext>
                </a:extLst>
              </p:cNvPr>
              <p:cNvSpPr/>
              <p:nvPr/>
            </p:nvSpPr>
            <p:spPr bwMode="auto">
              <a:xfrm rot="10800000">
                <a:off x="1872581" y="4152729"/>
                <a:ext cx="560002" cy="560002"/>
              </a:xfrm>
              <a:prstGeom prst="arc">
                <a:avLst/>
              </a:prstGeom>
              <a:noFill/>
              <a:ln w="28575" cap="flat" cmpd="sng" algn="ctr">
                <a:solidFill>
                  <a:schemeClr val="bg1"/>
                </a:solidFill>
                <a:prstDash val="solid"/>
                <a:round/>
                <a:headEnd type="triangle" w="med" len="med"/>
                <a:tailEnd type="none" w="med" len="med"/>
              </a:ln>
              <a:effectLst/>
            </p:spPr>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rgbClr val="FFFFFF"/>
                  </a:solidFill>
                  <a:effectLst/>
                  <a:uLnTx/>
                  <a:uFillTx/>
                  <a:latin typeface="Arial" panose="020B0604020202020204" pitchFamily="34" charset="0"/>
                  <a:ea typeface="ヒラギノ角ゴ Pro W3" pitchFamily="-127" charset="-128"/>
                  <a:cs typeface="Arial" panose="020B0604020202020204" pitchFamily="34" charset="0"/>
                </a:endParaRPr>
              </a:p>
            </p:txBody>
          </p:sp>
          <p:sp>
            <p:nvSpPr>
              <p:cNvPr id="1054" name="Arc 1053">
                <a:extLst>
                  <a:ext uri="{FF2B5EF4-FFF2-40B4-BE49-F238E27FC236}">
                    <a16:creationId xmlns:a16="http://schemas.microsoft.com/office/drawing/2014/main" id="{182F2945-0D26-FE6E-DF74-C166A3977025}"/>
                  </a:ext>
                </a:extLst>
              </p:cNvPr>
              <p:cNvSpPr/>
              <p:nvPr/>
            </p:nvSpPr>
            <p:spPr bwMode="auto">
              <a:xfrm rot="3600000">
                <a:off x="1969025" y="4152418"/>
                <a:ext cx="560002" cy="560002"/>
              </a:xfrm>
              <a:prstGeom prst="arc">
                <a:avLst/>
              </a:prstGeom>
              <a:noFill/>
              <a:ln w="28575" cap="flat" cmpd="sng" algn="ctr">
                <a:solidFill>
                  <a:schemeClr val="bg1"/>
                </a:solidFill>
                <a:prstDash val="solid"/>
                <a:round/>
                <a:headEnd type="triangle" w="med" len="med"/>
                <a:tailEnd type="none" w="med" len="med"/>
              </a:ln>
              <a:effectLst/>
            </p:spPr>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rgbClr val="FFFFFF"/>
                  </a:solidFill>
                  <a:effectLst/>
                  <a:uLnTx/>
                  <a:uFillTx/>
                  <a:latin typeface="Arial" panose="020B0604020202020204" pitchFamily="34" charset="0"/>
                  <a:ea typeface="ヒラギノ角ゴ Pro W3" pitchFamily="-127" charset="-128"/>
                  <a:cs typeface="Arial" panose="020B0604020202020204" pitchFamily="34" charset="0"/>
                </a:endParaRPr>
              </a:p>
            </p:txBody>
          </p:sp>
        </p:grpSp>
        <p:sp>
          <p:nvSpPr>
            <p:cNvPr id="1055" name="Arc 1054">
              <a:extLst>
                <a:ext uri="{FF2B5EF4-FFF2-40B4-BE49-F238E27FC236}">
                  <a16:creationId xmlns:a16="http://schemas.microsoft.com/office/drawing/2014/main" id="{BC7B5364-349B-A078-3D7C-698B33264B90}"/>
                </a:ext>
              </a:extLst>
            </p:cNvPr>
            <p:cNvSpPr/>
            <p:nvPr/>
          </p:nvSpPr>
          <p:spPr bwMode="auto">
            <a:xfrm rot="6331406">
              <a:off x="5829542" y="3752560"/>
              <a:ext cx="459271" cy="598450"/>
            </a:xfrm>
            <a:prstGeom prst="arc">
              <a:avLst/>
            </a:prstGeom>
            <a:noFill/>
            <a:ln w="28575" cap="flat" cmpd="sng" algn="ctr">
              <a:solidFill>
                <a:schemeClr val="bg1"/>
              </a:solidFill>
              <a:prstDash val="solid"/>
              <a:round/>
              <a:headEnd type="triangle" w="med" len="med"/>
              <a:tailEnd type="none" w="med" len="med"/>
            </a:ln>
            <a:effectLst/>
          </p:spPr>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rgbClr val="FFFFFF"/>
                </a:solidFill>
                <a:effectLst/>
                <a:uLnTx/>
                <a:uFillTx/>
                <a:latin typeface="Arial" panose="020B0604020202020204" pitchFamily="34" charset="0"/>
                <a:ea typeface="ヒラギノ角ゴ Pro W3" pitchFamily="-127" charset="-128"/>
                <a:cs typeface="Arial" panose="020B0604020202020204" pitchFamily="34" charset="0"/>
              </a:endParaRPr>
            </a:p>
          </p:txBody>
        </p:sp>
        <p:sp>
          <p:nvSpPr>
            <p:cNvPr id="1056" name="Arc 1055">
              <a:extLst>
                <a:ext uri="{FF2B5EF4-FFF2-40B4-BE49-F238E27FC236}">
                  <a16:creationId xmlns:a16="http://schemas.microsoft.com/office/drawing/2014/main" id="{D851407E-DB98-181A-7DFC-A7931A26FC9B}"/>
                </a:ext>
              </a:extLst>
            </p:cNvPr>
            <p:cNvSpPr/>
            <p:nvPr/>
          </p:nvSpPr>
          <p:spPr bwMode="auto">
            <a:xfrm rot="5400000">
              <a:off x="4622714" y="3596161"/>
              <a:ext cx="952721" cy="1302565"/>
            </a:xfrm>
            <a:prstGeom prst="arc">
              <a:avLst>
                <a:gd name="adj1" fmla="val 16200000"/>
                <a:gd name="adj2" fmla="val 0"/>
              </a:avLst>
            </a:prstGeom>
            <a:noFill/>
            <a:ln w="28575" cap="flat" cmpd="sng" algn="ctr">
              <a:solidFill>
                <a:schemeClr val="bg1"/>
              </a:solidFill>
              <a:prstDash val="solid"/>
              <a:round/>
              <a:headEnd type="triangle" w="med" len="med"/>
              <a:tailEnd type="none" w="med" len="med"/>
            </a:ln>
            <a:effectLst/>
          </p:spPr>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rgbClr val="FFFFFF"/>
                </a:solidFill>
                <a:effectLst/>
                <a:uLnTx/>
                <a:uFillTx/>
                <a:latin typeface="Arial" panose="020B0604020202020204" pitchFamily="34" charset="0"/>
                <a:ea typeface="ヒラギノ角ゴ Pro W3" pitchFamily="-127" charset="-128"/>
                <a:cs typeface="Arial" panose="020B0604020202020204" pitchFamily="34" charset="0"/>
              </a:endParaRPr>
            </a:p>
          </p:txBody>
        </p:sp>
        <p:sp>
          <p:nvSpPr>
            <p:cNvPr id="1058" name="Arc 1057">
              <a:extLst>
                <a:ext uri="{FF2B5EF4-FFF2-40B4-BE49-F238E27FC236}">
                  <a16:creationId xmlns:a16="http://schemas.microsoft.com/office/drawing/2014/main" id="{3D368EE9-A16E-A1C8-23DB-24E311C158AF}"/>
                </a:ext>
              </a:extLst>
            </p:cNvPr>
            <p:cNvSpPr/>
            <p:nvPr/>
          </p:nvSpPr>
          <p:spPr bwMode="auto">
            <a:xfrm rot="16200000" flipV="1">
              <a:off x="4941823" y="2612486"/>
              <a:ext cx="622062" cy="995004"/>
            </a:xfrm>
            <a:prstGeom prst="arc">
              <a:avLst>
                <a:gd name="adj1" fmla="val 16200000"/>
                <a:gd name="adj2" fmla="val 0"/>
              </a:avLst>
            </a:prstGeom>
            <a:noFill/>
            <a:ln w="28575" cap="flat" cmpd="sng" algn="ctr">
              <a:solidFill>
                <a:schemeClr val="bg1"/>
              </a:solidFill>
              <a:prstDash val="solid"/>
              <a:round/>
              <a:headEnd type="triangle" w="med" len="med"/>
              <a:tailEnd type="none" w="med" len="med"/>
            </a:ln>
            <a:effectLst/>
          </p:spPr>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rgbClr val="FFFFFF"/>
                </a:solidFill>
                <a:effectLst/>
                <a:uLnTx/>
                <a:uFillTx/>
                <a:latin typeface="Arial" panose="020B0604020202020204" pitchFamily="34" charset="0"/>
                <a:ea typeface="ヒラギノ角ゴ Pro W3" pitchFamily="-127" charset="-128"/>
                <a:cs typeface="Arial" panose="020B0604020202020204" pitchFamily="34" charset="0"/>
              </a:endParaRPr>
            </a:p>
          </p:txBody>
        </p:sp>
        <p:cxnSp>
          <p:nvCxnSpPr>
            <p:cNvPr id="1061" name="Straight Arrow Connector 1060">
              <a:extLst>
                <a:ext uri="{FF2B5EF4-FFF2-40B4-BE49-F238E27FC236}">
                  <a16:creationId xmlns:a16="http://schemas.microsoft.com/office/drawing/2014/main" id="{D53F7C8B-A49E-DCE2-0F4B-220EB48A3AD1}"/>
                </a:ext>
              </a:extLst>
            </p:cNvPr>
            <p:cNvCxnSpPr>
              <a:cxnSpLocks/>
            </p:cNvCxnSpPr>
            <p:nvPr/>
          </p:nvCxnSpPr>
          <p:spPr bwMode="auto">
            <a:xfrm>
              <a:off x="6421978" y="3502998"/>
              <a:ext cx="553960" cy="0"/>
            </a:xfrm>
            <a:prstGeom prst="straightConnector1">
              <a:avLst/>
            </a:prstGeom>
            <a:noFill/>
            <a:ln w="28575" cap="flat" cmpd="sng" algn="ctr">
              <a:solidFill>
                <a:schemeClr val="bg1"/>
              </a:solidFill>
              <a:prstDash val="solid"/>
              <a:round/>
              <a:headEnd type="none" w="med" len="med"/>
              <a:tailEnd type="triangle"/>
            </a:ln>
            <a:effectLst/>
          </p:spPr>
        </p:cxnSp>
        <p:grpSp>
          <p:nvGrpSpPr>
            <p:cNvPr id="1063" name="Group 1062">
              <a:extLst>
                <a:ext uri="{FF2B5EF4-FFF2-40B4-BE49-F238E27FC236}">
                  <a16:creationId xmlns:a16="http://schemas.microsoft.com/office/drawing/2014/main" id="{760E53D4-849A-17BA-10C3-6BDE35E20042}"/>
                </a:ext>
              </a:extLst>
            </p:cNvPr>
            <p:cNvGrpSpPr/>
            <p:nvPr/>
          </p:nvGrpSpPr>
          <p:grpSpPr>
            <a:xfrm>
              <a:off x="6974536" y="3350863"/>
              <a:ext cx="708848" cy="308114"/>
              <a:chOff x="2245632" y="2829319"/>
              <a:chExt cx="945130" cy="410819"/>
            </a:xfrm>
          </p:grpSpPr>
          <p:sp>
            <p:nvSpPr>
              <p:cNvPr id="1064" name="Oval 1063">
                <a:extLst>
                  <a:ext uri="{FF2B5EF4-FFF2-40B4-BE49-F238E27FC236}">
                    <a16:creationId xmlns:a16="http://schemas.microsoft.com/office/drawing/2014/main" id="{5C454E8F-BD83-C250-15F4-8DD79182298E}"/>
                  </a:ext>
                </a:extLst>
              </p:cNvPr>
              <p:cNvSpPr/>
              <p:nvPr/>
            </p:nvSpPr>
            <p:spPr bwMode="auto">
              <a:xfrm>
                <a:off x="2279374" y="2829319"/>
                <a:ext cx="795915" cy="410819"/>
              </a:xfrm>
              <a:prstGeom prst="ellipse">
                <a:avLst/>
              </a:prstGeom>
              <a:solidFill>
                <a:schemeClr val="accent2"/>
              </a:solidFill>
              <a:ln w="0">
                <a:no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1065" name="TextBox 1064">
                <a:extLst>
                  <a:ext uri="{FF2B5EF4-FFF2-40B4-BE49-F238E27FC236}">
                    <a16:creationId xmlns:a16="http://schemas.microsoft.com/office/drawing/2014/main" id="{04E4568F-B5B5-FA81-1F5E-0176BD402FE1}"/>
                  </a:ext>
                </a:extLst>
              </p:cNvPr>
              <p:cNvSpPr txBox="1"/>
              <p:nvPr/>
            </p:nvSpPr>
            <p:spPr bwMode="auto">
              <a:xfrm>
                <a:off x="2245632" y="2874212"/>
                <a:ext cx="945130"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rPr>
                  <a:t>Substrate</a:t>
                </a:r>
              </a:p>
            </p:txBody>
          </p:sp>
        </p:grpSp>
        <p:grpSp>
          <p:nvGrpSpPr>
            <p:cNvPr id="1078" name="Group 1077">
              <a:extLst>
                <a:ext uri="{FF2B5EF4-FFF2-40B4-BE49-F238E27FC236}">
                  <a16:creationId xmlns:a16="http://schemas.microsoft.com/office/drawing/2014/main" id="{8BFCA011-3BCA-4887-259A-FA6446F588C3}"/>
                </a:ext>
              </a:extLst>
            </p:cNvPr>
            <p:cNvGrpSpPr/>
            <p:nvPr/>
          </p:nvGrpSpPr>
          <p:grpSpPr>
            <a:xfrm>
              <a:off x="7092955" y="3608368"/>
              <a:ext cx="662218" cy="573732"/>
              <a:chOff x="6093197" y="3554755"/>
              <a:chExt cx="882956" cy="764975"/>
            </a:xfrm>
          </p:grpSpPr>
          <p:grpSp>
            <p:nvGrpSpPr>
              <p:cNvPr id="1066" name="Group 1065">
                <a:extLst>
                  <a:ext uri="{FF2B5EF4-FFF2-40B4-BE49-F238E27FC236}">
                    <a16:creationId xmlns:a16="http://schemas.microsoft.com/office/drawing/2014/main" id="{00EA4FDF-F08F-3351-ED24-6BC358F6813E}"/>
                  </a:ext>
                </a:extLst>
              </p:cNvPr>
              <p:cNvGrpSpPr/>
              <p:nvPr/>
            </p:nvGrpSpPr>
            <p:grpSpPr>
              <a:xfrm>
                <a:off x="6093197" y="3554755"/>
                <a:ext cx="425756" cy="307775"/>
                <a:chOff x="6651693" y="3543306"/>
                <a:chExt cx="425756" cy="307775"/>
              </a:xfrm>
            </p:grpSpPr>
            <p:sp>
              <p:nvSpPr>
                <p:cNvPr id="1067" name="Oval 1066">
                  <a:extLst>
                    <a:ext uri="{FF2B5EF4-FFF2-40B4-BE49-F238E27FC236}">
                      <a16:creationId xmlns:a16="http://schemas.microsoft.com/office/drawing/2014/main" id="{1A9139B9-07AB-32DB-D9D6-652090C48B14}"/>
                    </a:ext>
                  </a:extLst>
                </p:cNvPr>
                <p:cNvSpPr/>
                <p:nvPr/>
              </p:nvSpPr>
              <p:spPr bwMode="auto">
                <a:xfrm>
                  <a:off x="6723529" y="3571541"/>
                  <a:ext cx="220531" cy="220531"/>
                </a:xfrm>
                <a:prstGeom prst="ellipse">
                  <a:avLst/>
                </a:prstGeom>
                <a:solidFill>
                  <a:schemeClr val="accent4"/>
                </a:solidFill>
                <a:ln w="0">
                  <a:no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1068" name="TextBox 1067">
                  <a:extLst>
                    <a:ext uri="{FF2B5EF4-FFF2-40B4-BE49-F238E27FC236}">
                      <a16:creationId xmlns:a16="http://schemas.microsoft.com/office/drawing/2014/main" id="{B6E9EEEB-3327-573C-356E-A1EE4DFA59C6}"/>
                    </a:ext>
                  </a:extLst>
                </p:cNvPr>
                <p:cNvSpPr txBox="1"/>
                <p:nvPr/>
              </p:nvSpPr>
              <p:spPr bwMode="auto">
                <a:xfrm>
                  <a:off x="6651693" y="3543306"/>
                  <a:ext cx="425756"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900" b="0" i="0" u="none" strike="noStrike" kern="1200" cap="none" spc="0" normalizeH="0" baseline="0" noProof="0" dirty="0" err="1">
                      <a:ln>
                        <a:noFill/>
                      </a:ln>
                      <a:solidFill>
                        <a:srgbClr val="FFFFFF"/>
                      </a:solidFill>
                      <a:effectLst/>
                      <a:uLnTx/>
                      <a:uFillTx/>
                      <a:latin typeface="Calibri" pitchFamily="34" charset="0"/>
                      <a:ea typeface="ヒラギノ角ゴ Pro W3" pitchFamily="-127" charset="-128"/>
                      <a:cs typeface="Arial" panose="020B0604020202020204" pitchFamily="34" charset="0"/>
                    </a:rPr>
                    <a:t>Ub</a:t>
                  </a:r>
                  <a:endParaRPr kumimoji="0" lang="en-US" sz="90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grpSp>
          <p:grpSp>
            <p:nvGrpSpPr>
              <p:cNvPr id="1069" name="Group 1068">
                <a:extLst>
                  <a:ext uri="{FF2B5EF4-FFF2-40B4-BE49-F238E27FC236}">
                    <a16:creationId xmlns:a16="http://schemas.microsoft.com/office/drawing/2014/main" id="{BFAE14F1-E24A-F083-10F1-A933A4FF4275}"/>
                  </a:ext>
                </a:extLst>
              </p:cNvPr>
              <p:cNvGrpSpPr/>
              <p:nvPr/>
            </p:nvGrpSpPr>
            <p:grpSpPr>
              <a:xfrm>
                <a:off x="6245597" y="3707155"/>
                <a:ext cx="425756" cy="307775"/>
                <a:chOff x="6651693" y="3543306"/>
                <a:chExt cx="425756" cy="307775"/>
              </a:xfrm>
            </p:grpSpPr>
            <p:sp>
              <p:nvSpPr>
                <p:cNvPr id="1070" name="Oval 1069">
                  <a:extLst>
                    <a:ext uri="{FF2B5EF4-FFF2-40B4-BE49-F238E27FC236}">
                      <a16:creationId xmlns:a16="http://schemas.microsoft.com/office/drawing/2014/main" id="{D83BE067-D65B-669A-B7E9-86D4182C0848}"/>
                    </a:ext>
                  </a:extLst>
                </p:cNvPr>
                <p:cNvSpPr/>
                <p:nvPr/>
              </p:nvSpPr>
              <p:spPr bwMode="auto">
                <a:xfrm>
                  <a:off x="6723529" y="3571541"/>
                  <a:ext cx="220531" cy="220531"/>
                </a:xfrm>
                <a:prstGeom prst="ellipse">
                  <a:avLst/>
                </a:prstGeom>
                <a:solidFill>
                  <a:schemeClr val="accent4"/>
                </a:solidFill>
                <a:ln w="0">
                  <a:no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1071" name="TextBox 1070">
                  <a:extLst>
                    <a:ext uri="{FF2B5EF4-FFF2-40B4-BE49-F238E27FC236}">
                      <a16:creationId xmlns:a16="http://schemas.microsoft.com/office/drawing/2014/main" id="{7A1A71DC-8F69-4D6A-83D4-87B61E17DF9D}"/>
                    </a:ext>
                  </a:extLst>
                </p:cNvPr>
                <p:cNvSpPr txBox="1"/>
                <p:nvPr/>
              </p:nvSpPr>
              <p:spPr bwMode="auto">
                <a:xfrm>
                  <a:off x="6651693" y="3543306"/>
                  <a:ext cx="425756"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900" b="0" i="0" u="none" strike="noStrike" kern="1200" cap="none" spc="0" normalizeH="0" baseline="0" noProof="0" dirty="0" err="1">
                      <a:ln>
                        <a:noFill/>
                      </a:ln>
                      <a:solidFill>
                        <a:srgbClr val="FFFFFF"/>
                      </a:solidFill>
                      <a:effectLst/>
                      <a:uLnTx/>
                      <a:uFillTx/>
                      <a:latin typeface="Calibri" pitchFamily="34" charset="0"/>
                      <a:ea typeface="ヒラギノ角ゴ Pro W3" pitchFamily="-127" charset="-128"/>
                      <a:cs typeface="Arial" panose="020B0604020202020204" pitchFamily="34" charset="0"/>
                    </a:rPr>
                    <a:t>Ub</a:t>
                  </a:r>
                  <a:endParaRPr kumimoji="0" lang="en-US" sz="90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grpSp>
          <p:grpSp>
            <p:nvGrpSpPr>
              <p:cNvPr id="1072" name="Group 1071">
                <a:extLst>
                  <a:ext uri="{FF2B5EF4-FFF2-40B4-BE49-F238E27FC236}">
                    <a16:creationId xmlns:a16="http://schemas.microsoft.com/office/drawing/2014/main" id="{D5FD5361-7FE0-A822-AE8B-0AABF58BD3CE}"/>
                  </a:ext>
                </a:extLst>
              </p:cNvPr>
              <p:cNvGrpSpPr/>
              <p:nvPr/>
            </p:nvGrpSpPr>
            <p:grpSpPr>
              <a:xfrm>
                <a:off x="6397997" y="3859555"/>
                <a:ext cx="425756" cy="307775"/>
                <a:chOff x="6651693" y="3543306"/>
                <a:chExt cx="425756" cy="307775"/>
              </a:xfrm>
            </p:grpSpPr>
            <p:sp>
              <p:nvSpPr>
                <p:cNvPr id="1073" name="Oval 1072">
                  <a:extLst>
                    <a:ext uri="{FF2B5EF4-FFF2-40B4-BE49-F238E27FC236}">
                      <a16:creationId xmlns:a16="http://schemas.microsoft.com/office/drawing/2014/main" id="{4F606EAB-E12E-E672-EB95-C5039CB4B759}"/>
                    </a:ext>
                  </a:extLst>
                </p:cNvPr>
                <p:cNvSpPr/>
                <p:nvPr/>
              </p:nvSpPr>
              <p:spPr bwMode="auto">
                <a:xfrm>
                  <a:off x="6723529" y="3571541"/>
                  <a:ext cx="220531" cy="220531"/>
                </a:xfrm>
                <a:prstGeom prst="ellipse">
                  <a:avLst/>
                </a:prstGeom>
                <a:solidFill>
                  <a:schemeClr val="accent4"/>
                </a:solidFill>
                <a:ln w="0">
                  <a:no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1074" name="TextBox 1073">
                  <a:extLst>
                    <a:ext uri="{FF2B5EF4-FFF2-40B4-BE49-F238E27FC236}">
                      <a16:creationId xmlns:a16="http://schemas.microsoft.com/office/drawing/2014/main" id="{5CA2606D-54EE-600C-D5E3-35187A3DB381}"/>
                    </a:ext>
                  </a:extLst>
                </p:cNvPr>
                <p:cNvSpPr txBox="1"/>
                <p:nvPr/>
              </p:nvSpPr>
              <p:spPr bwMode="auto">
                <a:xfrm>
                  <a:off x="6651693" y="3543306"/>
                  <a:ext cx="425756"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900" b="0" i="0" u="none" strike="noStrike" kern="1200" cap="none" spc="0" normalizeH="0" baseline="0" noProof="0" dirty="0" err="1">
                      <a:ln>
                        <a:noFill/>
                      </a:ln>
                      <a:solidFill>
                        <a:srgbClr val="FFFFFF"/>
                      </a:solidFill>
                      <a:effectLst/>
                      <a:uLnTx/>
                      <a:uFillTx/>
                      <a:latin typeface="Calibri" pitchFamily="34" charset="0"/>
                      <a:ea typeface="ヒラギノ角ゴ Pro W3" pitchFamily="-127" charset="-128"/>
                      <a:cs typeface="Arial" panose="020B0604020202020204" pitchFamily="34" charset="0"/>
                    </a:rPr>
                    <a:t>Ub</a:t>
                  </a:r>
                  <a:endParaRPr kumimoji="0" lang="en-US" sz="90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grpSp>
          <p:grpSp>
            <p:nvGrpSpPr>
              <p:cNvPr id="1075" name="Group 1074">
                <a:extLst>
                  <a:ext uri="{FF2B5EF4-FFF2-40B4-BE49-F238E27FC236}">
                    <a16:creationId xmlns:a16="http://schemas.microsoft.com/office/drawing/2014/main" id="{E213FBAA-C882-CA10-1241-7F93724E60F5}"/>
                  </a:ext>
                </a:extLst>
              </p:cNvPr>
              <p:cNvGrpSpPr/>
              <p:nvPr/>
            </p:nvGrpSpPr>
            <p:grpSpPr>
              <a:xfrm>
                <a:off x="6550397" y="4011955"/>
                <a:ext cx="425756" cy="307775"/>
                <a:chOff x="6651693" y="3543306"/>
                <a:chExt cx="425756" cy="307775"/>
              </a:xfrm>
            </p:grpSpPr>
            <p:sp>
              <p:nvSpPr>
                <p:cNvPr id="1076" name="Oval 1075">
                  <a:extLst>
                    <a:ext uri="{FF2B5EF4-FFF2-40B4-BE49-F238E27FC236}">
                      <a16:creationId xmlns:a16="http://schemas.microsoft.com/office/drawing/2014/main" id="{120CEAA0-1195-6740-37AB-D6BF3E5D3739}"/>
                    </a:ext>
                  </a:extLst>
                </p:cNvPr>
                <p:cNvSpPr/>
                <p:nvPr/>
              </p:nvSpPr>
              <p:spPr bwMode="auto">
                <a:xfrm>
                  <a:off x="6723529" y="3571541"/>
                  <a:ext cx="220531" cy="220531"/>
                </a:xfrm>
                <a:prstGeom prst="ellipse">
                  <a:avLst/>
                </a:prstGeom>
                <a:solidFill>
                  <a:schemeClr val="accent4"/>
                </a:solidFill>
                <a:ln w="0">
                  <a:no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1077" name="TextBox 1076">
                  <a:extLst>
                    <a:ext uri="{FF2B5EF4-FFF2-40B4-BE49-F238E27FC236}">
                      <a16:creationId xmlns:a16="http://schemas.microsoft.com/office/drawing/2014/main" id="{7FE4E544-1954-5FF6-8939-48F9214A5332}"/>
                    </a:ext>
                  </a:extLst>
                </p:cNvPr>
                <p:cNvSpPr txBox="1"/>
                <p:nvPr/>
              </p:nvSpPr>
              <p:spPr bwMode="auto">
                <a:xfrm>
                  <a:off x="6651693" y="3543306"/>
                  <a:ext cx="425756"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900" b="0" i="0" u="none" strike="noStrike" kern="1200" cap="none" spc="0" normalizeH="0" baseline="0" noProof="0" dirty="0" err="1">
                      <a:ln>
                        <a:noFill/>
                      </a:ln>
                      <a:solidFill>
                        <a:srgbClr val="FFFFFF"/>
                      </a:solidFill>
                      <a:effectLst/>
                      <a:uLnTx/>
                      <a:uFillTx/>
                      <a:latin typeface="Calibri" pitchFamily="34" charset="0"/>
                      <a:ea typeface="ヒラギノ角ゴ Pro W3" pitchFamily="-127" charset="-128"/>
                      <a:cs typeface="Arial" panose="020B0604020202020204" pitchFamily="34" charset="0"/>
                    </a:rPr>
                    <a:t>Ub</a:t>
                  </a:r>
                  <a:endParaRPr kumimoji="0" lang="en-US" sz="90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grpSp>
        </p:grpSp>
        <p:grpSp>
          <p:nvGrpSpPr>
            <p:cNvPr id="1092" name="Group 1091">
              <a:extLst>
                <a:ext uri="{FF2B5EF4-FFF2-40B4-BE49-F238E27FC236}">
                  <a16:creationId xmlns:a16="http://schemas.microsoft.com/office/drawing/2014/main" id="{1299431E-D423-693B-5AF0-DE750765775F}"/>
                </a:ext>
              </a:extLst>
            </p:cNvPr>
            <p:cNvGrpSpPr/>
            <p:nvPr/>
          </p:nvGrpSpPr>
          <p:grpSpPr>
            <a:xfrm>
              <a:off x="7875922" y="3819614"/>
              <a:ext cx="662218" cy="573732"/>
              <a:chOff x="6093197" y="3554755"/>
              <a:chExt cx="882956" cy="764975"/>
            </a:xfrm>
          </p:grpSpPr>
          <p:grpSp>
            <p:nvGrpSpPr>
              <p:cNvPr id="1080" name="Group 1079">
                <a:extLst>
                  <a:ext uri="{FF2B5EF4-FFF2-40B4-BE49-F238E27FC236}">
                    <a16:creationId xmlns:a16="http://schemas.microsoft.com/office/drawing/2014/main" id="{8218DF1F-7F01-2CC6-8555-8B488DA39613}"/>
                  </a:ext>
                </a:extLst>
              </p:cNvPr>
              <p:cNvGrpSpPr/>
              <p:nvPr/>
            </p:nvGrpSpPr>
            <p:grpSpPr>
              <a:xfrm>
                <a:off x="6093197" y="3554755"/>
                <a:ext cx="425756" cy="307775"/>
                <a:chOff x="6651693" y="3543306"/>
                <a:chExt cx="425756" cy="307775"/>
              </a:xfrm>
            </p:grpSpPr>
            <p:sp>
              <p:nvSpPr>
                <p:cNvPr id="1081" name="Oval 1080">
                  <a:extLst>
                    <a:ext uri="{FF2B5EF4-FFF2-40B4-BE49-F238E27FC236}">
                      <a16:creationId xmlns:a16="http://schemas.microsoft.com/office/drawing/2014/main" id="{603F31C0-F6C9-AEAE-F2D9-875FBB822819}"/>
                    </a:ext>
                  </a:extLst>
                </p:cNvPr>
                <p:cNvSpPr/>
                <p:nvPr/>
              </p:nvSpPr>
              <p:spPr bwMode="auto">
                <a:xfrm>
                  <a:off x="6723529" y="3571541"/>
                  <a:ext cx="220531" cy="220531"/>
                </a:xfrm>
                <a:prstGeom prst="ellipse">
                  <a:avLst/>
                </a:prstGeom>
                <a:solidFill>
                  <a:schemeClr val="accent4"/>
                </a:solidFill>
                <a:ln w="0">
                  <a:no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1082" name="TextBox 1081">
                  <a:extLst>
                    <a:ext uri="{FF2B5EF4-FFF2-40B4-BE49-F238E27FC236}">
                      <a16:creationId xmlns:a16="http://schemas.microsoft.com/office/drawing/2014/main" id="{5B8CD394-34FD-1AA4-1DE0-BCE14D728E32}"/>
                    </a:ext>
                  </a:extLst>
                </p:cNvPr>
                <p:cNvSpPr txBox="1"/>
                <p:nvPr/>
              </p:nvSpPr>
              <p:spPr bwMode="auto">
                <a:xfrm>
                  <a:off x="6651693" y="3543306"/>
                  <a:ext cx="425756"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900" b="0" i="0" u="none" strike="noStrike" kern="1200" cap="none" spc="0" normalizeH="0" baseline="0" noProof="0" dirty="0" err="1">
                      <a:ln>
                        <a:noFill/>
                      </a:ln>
                      <a:solidFill>
                        <a:srgbClr val="FFFFFF"/>
                      </a:solidFill>
                      <a:effectLst/>
                      <a:uLnTx/>
                      <a:uFillTx/>
                      <a:latin typeface="Calibri" pitchFamily="34" charset="0"/>
                      <a:ea typeface="ヒラギノ角ゴ Pro W3" pitchFamily="-127" charset="-128"/>
                      <a:cs typeface="Arial" panose="020B0604020202020204" pitchFamily="34" charset="0"/>
                    </a:rPr>
                    <a:t>Ub</a:t>
                  </a:r>
                  <a:endParaRPr kumimoji="0" lang="en-US" sz="90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grpSp>
          <p:grpSp>
            <p:nvGrpSpPr>
              <p:cNvPr id="1083" name="Group 1082">
                <a:extLst>
                  <a:ext uri="{FF2B5EF4-FFF2-40B4-BE49-F238E27FC236}">
                    <a16:creationId xmlns:a16="http://schemas.microsoft.com/office/drawing/2014/main" id="{768034F5-57FC-5C8A-8AAC-B8802BE09C5E}"/>
                  </a:ext>
                </a:extLst>
              </p:cNvPr>
              <p:cNvGrpSpPr/>
              <p:nvPr/>
            </p:nvGrpSpPr>
            <p:grpSpPr>
              <a:xfrm>
                <a:off x="6245597" y="3707155"/>
                <a:ext cx="425756" cy="307775"/>
                <a:chOff x="6651693" y="3543306"/>
                <a:chExt cx="425756" cy="307775"/>
              </a:xfrm>
            </p:grpSpPr>
            <p:sp>
              <p:nvSpPr>
                <p:cNvPr id="1084" name="Oval 1083">
                  <a:extLst>
                    <a:ext uri="{FF2B5EF4-FFF2-40B4-BE49-F238E27FC236}">
                      <a16:creationId xmlns:a16="http://schemas.microsoft.com/office/drawing/2014/main" id="{F147BBF3-20CA-CADD-4D73-EB0FD56B8508}"/>
                    </a:ext>
                  </a:extLst>
                </p:cNvPr>
                <p:cNvSpPr/>
                <p:nvPr/>
              </p:nvSpPr>
              <p:spPr bwMode="auto">
                <a:xfrm>
                  <a:off x="6723529" y="3571541"/>
                  <a:ext cx="220531" cy="220531"/>
                </a:xfrm>
                <a:prstGeom prst="ellipse">
                  <a:avLst/>
                </a:prstGeom>
                <a:solidFill>
                  <a:schemeClr val="accent4"/>
                </a:solidFill>
                <a:ln w="0">
                  <a:no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1085" name="TextBox 1084">
                  <a:extLst>
                    <a:ext uri="{FF2B5EF4-FFF2-40B4-BE49-F238E27FC236}">
                      <a16:creationId xmlns:a16="http://schemas.microsoft.com/office/drawing/2014/main" id="{0D339649-513A-E110-124C-4D09C1BE4588}"/>
                    </a:ext>
                  </a:extLst>
                </p:cNvPr>
                <p:cNvSpPr txBox="1"/>
                <p:nvPr/>
              </p:nvSpPr>
              <p:spPr bwMode="auto">
                <a:xfrm>
                  <a:off x="6651693" y="3543306"/>
                  <a:ext cx="425756"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900" b="0" i="0" u="none" strike="noStrike" kern="1200" cap="none" spc="0" normalizeH="0" baseline="0" noProof="0" dirty="0" err="1">
                      <a:ln>
                        <a:noFill/>
                      </a:ln>
                      <a:solidFill>
                        <a:srgbClr val="FFFFFF"/>
                      </a:solidFill>
                      <a:effectLst/>
                      <a:uLnTx/>
                      <a:uFillTx/>
                      <a:latin typeface="Calibri" pitchFamily="34" charset="0"/>
                      <a:ea typeface="ヒラギノ角ゴ Pro W3" pitchFamily="-127" charset="-128"/>
                      <a:cs typeface="Arial" panose="020B0604020202020204" pitchFamily="34" charset="0"/>
                    </a:rPr>
                    <a:t>Ub</a:t>
                  </a:r>
                  <a:endParaRPr kumimoji="0" lang="en-US" sz="90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grpSp>
          <p:grpSp>
            <p:nvGrpSpPr>
              <p:cNvPr id="1086" name="Group 1085">
                <a:extLst>
                  <a:ext uri="{FF2B5EF4-FFF2-40B4-BE49-F238E27FC236}">
                    <a16:creationId xmlns:a16="http://schemas.microsoft.com/office/drawing/2014/main" id="{48058329-8039-66B5-3FCA-803E86F85CCD}"/>
                  </a:ext>
                </a:extLst>
              </p:cNvPr>
              <p:cNvGrpSpPr/>
              <p:nvPr/>
            </p:nvGrpSpPr>
            <p:grpSpPr>
              <a:xfrm>
                <a:off x="6397997" y="3859555"/>
                <a:ext cx="425756" cy="307775"/>
                <a:chOff x="6651693" y="3543306"/>
                <a:chExt cx="425756" cy="307775"/>
              </a:xfrm>
            </p:grpSpPr>
            <p:sp>
              <p:nvSpPr>
                <p:cNvPr id="1087" name="Oval 1086">
                  <a:extLst>
                    <a:ext uri="{FF2B5EF4-FFF2-40B4-BE49-F238E27FC236}">
                      <a16:creationId xmlns:a16="http://schemas.microsoft.com/office/drawing/2014/main" id="{BD642A58-E701-A454-C4F7-CE6325F6A750}"/>
                    </a:ext>
                  </a:extLst>
                </p:cNvPr>
                <p:cNvSpPr/>
                <p:nvPr/>
              </p:nvSpPr>
              <p:spPr bwMode="auto">
                <a:xfrm>
                  <a:off x="6723529" y="3571541"/>
                  <a:ext cx="220531" cy="220531"/>
                </a:xfrm>
                <a:prstGeom prst="ellipse">
                  <a:avLst/>
                </a:prstGeom>
                <a:solidFill>
                  <a:schemeClr val="accent4"/>
                </a:solidFill>
                <a:ln w="0">
                  <a:no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1088" name="TextBox 1087">
                  <a:extLst>
                    <a:ext uri="{FF2B5EF4-FFF2-40B4-BE49-F238E27FC236}">
                      <a16:creationId xmlns:a16="http://schemas.microsoft.com/office/drawing/2014/main" id="{4BE2ADA6-A307-6DAB-5065-99BE0534F350}"/>
                    </a:ext>
                  </a:extLst>
                </p:cNvPr>
                <p:cNvSpPr txBox="1"/>
                <p:nvPr/>
              </p:nvSpPr>
              <p:spPr bwMode="auto">
                <a:xfrm>
                  <a:off x="6651693" y="3543306"/>
                  <a:ext cx="425756"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900" b="0" i="0" u="none" strike="noStrike" kern="1200" cap="none" spc="0" normalizeH="0" baseline="0" noProof="0" dirty="0" err="1">
                      <a:ln>
                        <a:noFill/>
                      </a:ln>
                      <a:solidFill>
                        <a:srgbClr val="FFFFFF"/>
                      </a:solidFill>
                      <a:effectLst/>
                      <a:uLnTx/>
                      <a:uFillTx/>
                      <a:latin typeface="Calibri" pitchFamily="34" charset="0"/>
                      <a:ea typeface="ヒラギノ角ゴ Pro W3" pitchFamily="-127" charset="-128"/>
                      <a:cs typeface="Arial" panose="020B0604020202020204" pitchFamily="34" charset="0"/>
                    </a:rPr>
                    <a:t>Ub</a:t>
                  </a:r>
                  <a:endParaRPr kumimoji="0" lang="en-US" sz="90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grpSp>
          <p:grpSp>
            <p:nvGrpSpPr>
              <p:cNvPr id="1089" name="Group 1088">
                <a:extLst>
                  <a:ext uri="{FF2B5EF4-FFF2-40B4-BE49-F238E27FC236}">
                    <a16:creationId xmlns:a16="http://schemas.microsoft.com/office/drawing/2014/main" id="{5B4DCE55-CD1F-8680-C1DD-A2405D95F207}"/>
                  </a:ext>
                </a:extLst>
              </p:cNvPr>
              <p:cNvGrpSpPr/>
              <p:nvPr/>
            </p:nvGrpSpPr>
            <p:grpSpPr>
              <a:xfrm>
                <a:off x="6550397" y="4011955"/>
                <a:ext cx="425756" cy="307775"/>
                <a:chOff x="6651693" y="3543306"/>
                <a:chExt cx="425756" cy="307775"/>
              </a:xfrm>
            </p:grpSpPr>
            <p:sp>
              <p:nvSpPr>
                <p:cNvPr id="1090" name="Oval 1089">
                  <a:extLst>
                    <a:ext uri="{FF2B5EF4-FFF2-40B4-BE49-F238E27FC236}">
                      <a16:creationId xmlns:a16="http://schemas.microsoft.com/office/drawing/2014/main" id="{0A6353E6-44B1-8200-409A-D85E4DC2EEED}"/>
                    </a:ext>
                  </a:extLst>
                </p:cNvPr>
                <p:cNvSpPr/>
                <p:nvPr/>
              </p:nvSpPr>
              <p:spPr bwMode="auto">
                <a:xfrm>
                  <a:off x="6723529" y="3571541"/>
                  <a:ext cx="220531" cy="220531"/>
                </a:xfrm>
                <a:prstGeom prst="ellipse">
                  <a:avLst/>
                </a:prstGeom>
                <a:solidFill>
                  <a:schemeClr val="accent4"/>
                </a:solidFill>
                <a:ln w="0">
                  <a:no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1091" name="TextBox 1090">
                  <a:extLst>
                    <a:ext uri="{FF2B5EF4-FFF2-40B4-BE49-F238E27FC236}">
                      <a16:creationId xmlns:a16="http://schemas.microsoft.com/office/drawing/2014/main" id="{27258F67-02F2-9F0B-A65B-2367BC480511}"/>
                    </a:ext>
                  </a:extLst>
                </p:cNvPr>
                <p:cNvSpPr txBox="1"/>
                <p:nvPr/>
              </p:nvSpPr>
              <p:spPr bwMode="auto">
                <a:xfrm>
                  <a:off x="6651693" y="3543306"/>
                  <a:ext cx="425756"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900" b="0" i="0" u="none" strike="noStrike" kern="1200" cap="none" spc="0" normalizeH="0" baseline="0" noProof="0" dirty="0" err="1">
                      <a:ln>
                        <a:noFill/>
                      </a:ln>
                      <a:solidFill>
                        <a:srgbClr val="FFFFFF"/>
                      </a:solidFill>
                      <a:effectLst/>
                      <a:uLnTx/>
                      <a:uFillTx/>
                      <a:latin typeface="Calibri" pitchFamily="34" charset="0"/>
                      <a:ea typeface="ヒラギノ角ゴ Pro W3" pitchFamily="-127" charset="-128"/>
                      <a:cs typeface="Arial" panose="020B0604020202020204" pitchFamily="34" charset="0"/>
                    </a:rPr>
                    <a:t>Ub</a:t>
                  </a:r>
                  <a:endParaRPr kumimoji="0" lang="en-US" sz="90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grpSp>
        </p:grpSp>
        <p:grpSp>
          <p:nvGrpSpPr>
            <p:cNvPr id="1106" name="Group 1105">
              <a:extLst>
                <a:ext uri="{FF2B5EF4-FFF2-40B4-BE49-F238E27FC236}">
                  <a16:creationId xmlns:a16="http://schemas.microsoft.com/office/drawing/2014/main" id="{D62E9758-237F-B9E6-444F-D2AD2483B467}"/>
                </a:ext>
              </a:extLst>
            </p:cNvPr>
            <p:cNvGrpSpPr/>
            <p:nvPr/>
          </p:nvGrpSpPr>
          <p:grpSpPr>
            <a:xfrm>
              <a:off x="7403355" y="4298735"/>
              <a:ext cx="616625" cy="501710"/>
              <a:chOff x="7839138" y="4349489"/>
              <a:chExt cx="822167" cy="668946"/>
            </a:xfrm>
          </p:grpSpPr>
          <p:grpSp>
            <p:nvGrpSpPr>
              <p:cNvPr id="1094" name="Group 1093">
                <a:extLst>
                  <a:ext uri="{FF2B5EF4-FFF2-40B4-BE49-F238E27FC236}">
                    <a16:creationId xmlns:a16="http://schemas.microsoft.com/office/drawing/2014/main" id="{E1218F00-6D38-0410-7BB0-77A0FE52190A}"/>
                  </a:ext>
                </a:extLst>
              </p:cNvPr>
              <p:cNvGrpSpPr/>
              <p:nvPr/>
            </p:nvGrpSpPr>
            <p:grpSpPr>
              <a:xfrm>
                <a:off x="7839138" y="4535779"/>
                <a:ext cx="425758" cy="307775"/>
                <a:chOff x="6651693" y="3543306"/>
                <a:chExt cx="425758" cy="307775"/>
              </a:xfrm>
            </p:grpSpPr>
            <p:sp>
              <p:nvSpPr>
                <p:cNvPr id="1104" name="Oval 1103">
                  <a:extLst>
                    <a:ext uri="{FF2B5EF4-FFF2-40B4-BE49-F238E27FC236}">
                      <a16:creationId xmlns:a16="http://schemas.microsoft.com/office/drawing/2014/main" id="{54372515-35A2-D630-1666-B469557BD38E}"/>
                    </a:ext>
                  </a:extLst>
                </p:cNvPr>
                <p:cNvSpPr/>
                <p:nvPr/>
              </p:nvSpPr>
              <p:spPr bwMode="auto">
                <a:xfrm>
                  <a:off x="6723529" y="3571541"/>
                  <a:ext cx="220531" cy="220531"/>
                </a:xfrm>
                <a:prstGeom prst="ellipse">
                  <a:avLst/>
                </a:prstGeom>
                <a:solidFill>
                  <a:schemeClr val="accent4"/>
                </a:solidFill>
                <a:ln w="0">
                  <a:no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1105" name="TextBox 1104">
                  <a:extLst>
                    <a:ext uri="{FF2B5EF4-FFF2-40B4-BE49-F238E27FC236}">
                      <a16:creationId xmlns:a16="http://schemas.microsoft.com/office/drawing/2014/main" id="{DB6A445C-D3B7-F641-02A6-6EF47427D902}"/>
                    </a:ext>
                  </a:extLst>
                </p:cNvPr>
                <p:cNvSpPr txBox="1"/>
                <p:nvPr/>
              </p:nvSpPr>
              <p:spPr bwMode="auto">
                <a:xfrm>
                  <a:off x="6651693" y="3543306"/>
                  <a:ext cx="425758"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900" b="0" i="0" u="none" strike="noStrike" kern="1200" cap="none" spc="0" normalizeH="0" baseline="0" noProof="0" dirty="0" err="1">
                      <a:ln>
                        <a:noFill/>
                      </a:ln>
                      <a:solidFill>
                        <a:srgbClr val="FFFFFF"/>
                      </a:solidFill>
                      <a:effectLst/>
                      <a:uLnTx/>
                      <a:uFillTx/>
                      <a:latin typeface="Calibri" pitchFamily="34" charset="0"/>
                      <a:ea typeface="ヒラギノ角ゴ Pro W3" pitchFamily="-127" charset="-128"/>
                      <a:cs typeface="Arial" panose="020B0604020202020204" pitchFamily="34" charset="0"/>
                    </a:rPr>
                    <a:t>Ub</a:t>
                  </a:r>
                  <a:endParaRPr kumimoji="0" lang="en-US" sz="90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grpSp>
          <p:grpSp>
            <p:nvGrpSpPr>
              <p:cNvPr id="1095" name="Group 1094">
                <a:extLst>
                  <a:ext uri="{FF2B5EF4-FFF2-40B4-BE49-F238E27FC236}">
                    <a16:creationId xmlns:a16="http://schemas.microsoft.com/office/drawing/2014/main" id="{F35516F3-98F8-37F8-4F91-A42EBDFE1750}"/>
                  </a:ext>
                </a:extLst>
              </p:cNvPr>
              <p:cNvGrpSpPr/>
              <p:nvPr/>
            </p:nvGrpSpPr>
            <p:grpSpPr>
              <a:xfrm>
                <a:off x="8041012" y="4349489"/>
                <a:ext cx="425758" cy="307775"/>
                <a:chOff x="6651693" y="3543306"/>
                <a:chExt cx="425758" cy="307775"/>
              </a:xfrm>
            </p:grpSpPr>
            <p:sp>
              <p:nvSpPr>
                <p:cNvPr id="1102" name="Oval 1101">
                  <a:extLst>
                    <a:ext uri="{FF2B5EF4-FFF2-40B4-BE49-F238E27FC236}">
                      <a16:creationId xmlns:a16="http://schemas.microsoft.com/office/drawing/2014/main" id="{CA075B4C-EA03-937F-9E16-82C898A470AE}"/>
                    </a:ext>
                  </a:extLst>
                </p:cNvPr>
                <p:cNvSpPr/>
                <p:nvPr/>
              </p:nvSpPr>
              <p:spPr bwMode="auto">
                <a:xfrm>
                  <a:off x="6723529" y="3571541"/>
                  <a:ext cx="220531" cy="220531"/>
                </a:xfrm>
                <a:prstGeom prst="ellipse">
                  <a:avLst/>
                </a:prstGeom>
                <a:solidFill>
                  <a:schemeClr val="accent4"/>
                </a:solidFill>
                <a:ln w="0">
                  <a:no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1103" name="TextBox 1102">
                  <a:extLst>
                    <a:ext uri="{FF2B5EF4-FFF2-40B4-BE49-F238E27FC236}">
                      <a16:creationId xmlns:a16="http://schemas.microsoft.com/office/drawing/2014/main" id="{1ED81E6A-2B0E-B828-6FF4-F222C6E7B6F7}"/>
                    </a:ext>
                  </a:extLst>
                </p:cNvPr>
                <p:cNvSpPr txBox="1"/>
                <p:nvPr/>
              </p:nvSpPr>
              <p:spPr bwMode="auto">
                <a:xfrm>
                  <a:off x="6651693" y="3543306"/>
                  <a:ext cx="425758"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900" b="0" i="0" u="none" strike="noStrike" kern="1200" cap="none" spc="0" normalizeH="0" baseline="0" noProof="0" dirty="0" err="1">
                      <a:ln>
                        <a:noFill/>
                      </a:ln>
                      <a:solidFill>
                        <a:srgbClr val="FFFFFF"/>
                      </a:solidFill>
                      <a:effectLst/>
                      <a:uLnTx/>
                      <a:uFillTx/>
                      <a:latin typeface="Calibri" pitchFamily="34" charset="0"/>
                      <a:ea typeface="ヒラギノ角ゴ Pro W3" pitchFamily="-127" charset="-128"/>
                      <a:cs typeface="Arial" panose="020B0604020202020204" pitchFamily="34" charset="0"/>
                    </a:rPr>
                    <a:t>Ub</a:t>
                  </a:r>
                  <a:endParaRPr kumimoji="0" lang="en-US" sz="90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grpSp>
          <p:grpSp>
            <p:nvGrpSpPr>
              <p:cNvPr id="1096" name="Group 1095">
                <a:extLst>
                  <a:ext uri="{FF2B5EF4-FFF2-40B4-BE49-F238E27FC236}">
                    <a16:creationId xmlns:a16="http://schemas.microsoft.com/office/drawing/2014/main" id="{7C6D06BB-B3EE-9E0E-7E59-684C4A6FDD05}"/>
                  </a:ext>
                </a:extLst>
              </p:cNvPr>
              <p:cNvGrpSpPr/>
              <p:nvPr/>
            </p:nvGrpSpPr>
            <p:grpSpPr>
              <a:xfrm>
                <a:off x="8022436" y="4710660"/>
                <a:ext cx="425758" cy="307775"/>
                <a:chOff x="6651693" y="3543306"/>
                <a:chExt cx="425758" cy="307775"/>
              </a:xfrm>
            </p:grpSpPr>
            <p:sp>
              <p:nvSpPr>
                <p:cNvPr id="1100" name="Oval 1099">
                  <a:extLst>
                    <a:ext uri="{FF2B5EF4-FFF2-40B4-BE49-F238E27FC236}">
                      <a16:creationId xmlns:a16="http://schemas.microsoft.com/office/drawing/2014/main" id="{15D0A037-E832-A9CA-C977-183CB9DA55E7}"/>
                    </a:ext>
                  </a:extLst>
                </p:cNvPr>
                <p:cNvSpPr/>
                <p:nvPr/>
              </p:nvSpPr>
              <p:spPr bwMode="auto">
                <a:xfrm>
                  <a:off x="6723529" y="3571541"/>
                  <a:ext cx="220531" cy="220531"/>
                </a:xfrm>
                <a:prstGeom prst="ellipse">
                  <a:avLst/>
                </a:prstGeom>
                <a:solidFill>
                  <a:schemeClr val="accent4"/>
                </a:solidFill>
                <a:ln w="0">
                  <a:no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1101" name="TextBox 1100">
                  <a:extLst>
                    <a:ext uri="{FF2B5EF4-FFF2-40B4-BE49-F238E27FC236}">
                      <a16:creationId xmlns:a16="http://schemas.microsoft.com/office/drawing/2014/main" id="{256C98E2-F80D-8FD5-8591-BC509CA4D30C}"/>
                    </a:ext>
                  </a:extLst>
                </p:cNvPr>
                <p:cNvSpPr txBox="1"/>
                <p:nvPr/>
              </p:nvSpPr>
              <p:spPr bwMode="auto">
                <a:xfrm>
                  <a:off x="6651693" y="3543306"/>
                  <a:ext cx="425758"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900" b="0" i="0" u="none" strike="noStrike" kern="1200" cap="none" spc="0" normalizeH="0" baseline="0" noProof="0" dirty="0" err="1">
                      <a:ln>
                        <a:noFill/>
                      </a:ln>
                      <a:solidFill>
                        <a:srgbClr val="FFFFFF"/>
                      </a:solidFill>
                      <a:effectLst/>
                      <a:uLnTx/>
                      <a:uFillTx/>
                      <a:latin typeface="Calibri" pitchFamily="34" charset="0"/>
                      <a:ea typeface="ヒラギノ角ゴ Pro W3" pitchFamily="-127" charset="-128"/>
                      <a:cs typeface="Arial" panose="020B0604020202020204" pitchFamily="34" charset="0"/>
                    </a:rPr>
                    <a:t>Ub</a:t>
                  </a:r>
                  <a:endParaRPr kumimoji="0" lang="en-US" sz="90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grpSp>
          <p:grpSp>
            <p:nvGrpSpPr>
              <p:cNvPr id="1097" name="Group 1096">
                <a:extLst>
                  <a:ext uri="{FF2B5EF4-FFF2-40B4-BE49-F238E27FC236}">
                    <a16:creationId xmlns:a16="http://schemas.microsoft.com/office/drawing/2014/main" id="{553451A1-2F05-8EC1-F598-82D7E1C900FA}"/>
                  </a:ext>
                </a:extLst>
              </p:cNvPr>
              <p:cNvGrpSpPr/>
              <p:nvPr/>
            </p:nvGrpSpPr>
            <p:grpSpPr>
              <a:xfrm>
                <a:off x="8235547" y="4526597"/>
                <a:ext cx="425758" cy="307775"/>
                <a:chOff x="6651693" y="3543306"/>
                <a:chExt cx="425758" cy="307775"/>
              </a:xfrm>
            </p:grpSpPr>
            <p:sp>
              <p:nvSpPr>
                <p:cNvPr id="1098" name="Oval 1097">
                  <a:extLst>
                    <a:ext uri="{FF2B5EF4-FFF2-40B4-BE49-F238E27FC236}">
                      <a16:creationId xmlns:a16="http://schemas.microsoft.com/office/drawing/2014/main" id="{9CF0C76D-56A2-20CA-2BCF-8BC72FFF8A63}"/>
                    </a:ext>
                  </a:extLst>
                </p:cNvPr>
                <p:cNvSpPr/>
                <p:nvPr/>
              </p:nvSpPr>
              <p:spPr bwMode="auto">
                <a:xfrm>
                  <a:off x="6723529" y="3571541"/>
                  <a:ext cx="220531" cy="220531"/>
                </a:xfrm>
                <a:prstGeom prst="ellipse">
                  <a:avLst/>
                </a:prstGeom>
                <a:solidFill>
                  <a:schemeClr val="accent4"/>
                </a:solidFill>
                <a:ln w="0">
                  <a:no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1099" name="TextBox 1098">
                  <a:extLst>
                    <a:ext uri="{FF2B5EF4-FFF2-40B4-BE49-F238E27FC236}">
                      <a16:creationId xmlns:a16="http://schemas.microsoft.com/office/drawing/2014/main" id="{41352116-EAE9-AE7E-9B27-A160D81C8734}"/>
                    </a:ext>
                  </a:extLst>
                </p:cNvPr>
                <p:cNvSpPr txBox="1"/>
                <p:nvPr/>
              </p:nvSpPr>
              <p:spPr bwMode="auto">
                <a:xfrm>
                  <a:off x="6651693" y="3543306"/>
                  <a:ext cx="425758"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900" b="0" i="0" u="none" strike="noStrike" kern="1200" cap="none" spc="0" normalizeH="0" baseline="0" noProof="0" dirty="0" err="1">
                      <a:ln>
                        <a:noFill/>
                      </a:ln>
                      <a:solidFill>
                        <a:srgbClr val="FFFFFF"/>
                      </a:solidFill>
                      <a:effectLst/>
                      <a:uLnTx/>
                      <a:uFillTx/>
                      <a:latin typeface="Calibri" pitchFamily="34" charset="0"/>
                      <a:ea typeface="ヒラギノ角ゴ Pro W3" pitchFamily="-127" charset="-128"/>
                      <a:cs typeface="Arial" panose="020B0604020202020204" pitchFamily="34" charset="0"/>
                    </a:rPr>
                    <a:t>Ub</a:t>
                  </a:r>
                  <a:endParaRPr kumimoji="0" lang="en-US" sz="90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grpSp>
        </p:grpSp>
        <p:grpSp>
          <p:nvGrpSpPr>
            <p:cNvPr id="1107" name="Group 1106">
              <a:extLst>
                <a:ext uri="{FF2B5EF4-FFF2-40B4-BE49-F238E27FC236}">
                  <a16:creationId xmlns:a16="http://schemas.microsoft.com/office/drawing/2014/main" id="{716380D3-33D6-E63B-59DE-DE7299648658}"/>
                </a:ext>
              </a:extLst>
            </p:cNvPr>
            <p:cNvGrpSpPr/>
            <p:nvPr/>
          </p:nvGrpSpPr>
          <p:grpSpPr>
            <a:xfrm>
              <a:off x="7784180" y="2313209"/>
              <a:ext cx="616625" cy="501710"/>
              <a:chOff x="7839138" y="4349489"/>
              <a:chExt cx="822167" cy="668946"/>
            </a:xfrm>
          </p:grpSpPr>
          <p:grpSp>
            <p:nvGrpSpPr>
              <p:cNvPr id="1108" name="Group 1107">
                <a:extLst>
                  <a:ext uri="{FF2B5EF4-FFF2-40B4-BE49-F238E27FC236}">
                    <a16:creationId xmlns:a16="http://schemas.microsoft.com/office/drawing/2014/main" id="{30A89EB0-53CF-E2FD-98E3-A61635BB0959}"/>
                  </a:ext>
                </a:extLst>
              </p:cNvPr>
              <p:cNvGrpSpPr/>
              <p:nvPr/>
            </p:nvGrpSpPr>
            <p:grpSpPr>
              <a:xfrm>
                <a:off x="7839138" y="4535779"/>
                <a:ext cx="425758" cy="307775"/>
                <a:chOff x="6651693" y="3543306"/>
                <a:chExt cx="425758" cy="307775"/>
              </a:xfrm>
            </p:grpSpPr>
            <p:sp>
              <p:nvSpPr>
                <p:cNvPr id="1118" name="Oval 1117">
                  <a:extLst>
                    <a:ext uri="{FF2B5EF4-FFF2-40B4-BE49-F238E27FC236}">
                      <a16:creationId xmlns:a16="http://schemas.microsoft.com/office/drawing/2014/main" id="{7371A455-0E5A-048D-3F44-311140D0E057}"/>
                    </a:ext>
                  </a:extLst>
                </p:cNvPr>
                <p:cNvSpPr/>
                <p:nvPr/>
              </p:nvSpPr>
              <p:spPr bwMode="auto">
                <a:xfrm>
                  <a:off x="6723529" y="3571541"/>
                  <a:ext cx="220531" cy="220531"/>
                </a:xfrm>
                <a:prstGeom prst="ellipse">
                  <a:avLst/>
                </a:prstGeom>
                <a:solidFill>
                  <a:schemeClr val="accent4"/>
                </a:solidFill>
                <a:ln w="0">
                  <a:no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1119" name="TextBox 1118">
                  <a:extLst>
                    <a:ext uri="{FF2B5EF4-FFF2-40B4-BE49-F238E27FC236}">
                      <a16:creationId xmlns:a16="http://schemas.microsoft.com/office/drawing/2014/main" id="{11CB0253-DA5C-F928-E036-E8A80A633FAE}"/>
                    </a:ext>
                  </a:extLst>
                </p:cNvPr>
                <p:cNvSpPr txBox="1"/>
                <p:nvPr/>
              </p:nvSpPr>
              <p:spPr bwMode="auto">
                <a:xfrm>
                  <a:off x="6651693" y="3543306"/>
                  <a:ext cx="425758"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900" b="0" i="0" u="none" strike="noStrike" kern="1200" cap="none" spc="0" normalizeH="0" baseline="0" noProof="0" dirty="0" err="1">
                      <a:ln>
                        <a:noFill/>
                      </a:ln>
                      <a:solidFill>
                        <a:srgbClr val="FFFFFF"/>
                      </a:solidFill>
                      <a:effectLst/>
                      <a:uLnTx/>
                      <a:uFillTx/>
                      <a:latin typeface="Calibri" pitchFamily="34" charset="0"/>
                      <a:ea typeface="ヒラギノ角ゴ Pro W3" pitchFamily="-127" charset="-128"/>
                      <a:cs typeface="Arial" panose="020B0604020202020204" pitchFamily="34" charset="0"/>
                    </a:rPr>
                    <a:t>Ub</a:t>
                  </a:r>
                  <a:endParaRPr kumimoji="0" lang="en-US" sz="90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grpSp>
          <p:grpSp>
            <p:nvGrpSpPr>
              <p:cNvPr id="1109" name="Group 1108">
                <a:extLst>
                  <a:ext uri="{FF2B5EF4-FFF2-40B4-BE49-F238E27FC236}">
                    <a16:creationId xmlns:a16="http://schemas.microsoft.com/office/drawing/2014/main" id="{9019A727-17B5-6D02-7557-A9FFEBC9237D}"/>
                  </a:ext>
                </a:extLst>
              </p:cNvPr>
              <p:cNvGrpSpPr/>
              <p:nvPr/>
            </p:nvGrpSpPr>
            <p:grpSpPr>
              <a:xfrm>
                <a:off x="8041012" y="4349489"/>
                <a:ext cx="425758" cy="307775"/>
                <a:chOff x="6651693" y="3543306"/>
                <a:chExt cx="425758" cy="307775"/>
              </a:xfrm>
            </p:grpSpPr>
            <p:sp>
              <p:nvSpPr>
                <p:cNvPr id="1116" name="Oval 1115">
                  <a:extLst>
                    <a:ext uri="{FF2B5EF4-FFF2-40B4-BE49-F238E27FC236}">
                      <a16:creationId xmlns:a16="http://schemas.microsoft.com/office/drawing/2014/main" id="{D69E6791-64F6-5187-24D9-412AAEB2FF60}"/>
                    </a:ext>
                  </a:extLst>
                </p:cNvPr>
                <p:cNvSpPr/>
                <p:nvPr/>
              </p:nvSpPr>
              <p:spPr bwMode="auto">
                <a:xfrm>
                  <a:off x="6723529" y="3571541"/>
                  <a:ext cx="220531" cy="220531"/>
                </a:xfrm>
                <a:prstGeom prst="ellipse">
                  <a:avLst/>
                </a:prstGeom>
                <a:solidFill>
                  <a:schemeClr val="accent4"/>
                </a:solidFill>
                <a:ln w="0">
                  <a:no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1117" name="TextBox 1116">
                  <a:extLst>
                    <a:ext uri="{FF2B5EF4-FFF2-40B4-BE49-F238E27FC236}">
                      <a16:creationId xmlns:a16="http://schemas.microsoft.com/office/drawing/2014/main" id="{487D6892-7355-B161-52A1-9DBB92DC8B7A}"/>
                    </a:ext>
                  </a:extLst>
                </p:cNvPr>
                <p:cNvSpPr txBox="1"/>
                <p:nvPr/>
              </p:nvSpPr>
              <p:spPr bwMode="auto">
                <a:xfrm>
                  <a:off x="6651693" y="3543306"/>
                  <a:ext cx="425758"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900" b="0" i="0" u="none" strike="noStrike" kern="1200" cap="none" spc="0" normalizeH="0" baseline="0" noProof="0" dirty="0" err="1">
                      <a:ln>
                        <a:noFill/>
                      </a:ln>
                      <a:solidFill>
                        <a:srgbClr val="FFFFFF"/>
                      </a:solidFill>
                      <a:effectLst/>
                      <a:uLnTx/>
                      <a:uFillTx/>
                      <a:latin typeface="Calibri" pitchFamily="34" charset="0"/>
                      <a:ea typeface="ヒラギノ角ゴ Pro W3" pitchFamily="-127" charset="-128"/>
                      <a:cs typeface="Arial" panose="020B0604020202020204" pitchFamily="34" charset="0"/>
                    </a:rPr>
                    <a:t>Ub</a:t>
                  </a:r>
                  <a:endParaRPr kumimoji="0" lang="en-US" sz="90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grpSp>
          <p:grpSp>
            <p:nvGrpSpPr>
              <p:cNvPr id="1110" name="Group 1109">
                <a:extLst>
                  <a:ext uri="{FF2B5EF4-FFF2-40B4-BE49-F238E27FC236}">
                    <a16:creationId xmlns:a16="http://schemas.microsoft.com/office/drawing/2014/main" id="{1F9074E9-4957-A7C3-8E51-76BE4487DEE3}"/>
                  </a:ext>
                </a:extLst>
              </p:cNvPr>
              <p:cNvGrpSpPr/>
              <p:nvPr/>
            </p:nvGrpSpPr>
            <p:grpSpPr>
              <a:xfrm>
                <a:off x="8022436" y="4710660"/>
                <a:ext cx="425758" cy="307775"/>
                <a:chOff x="6651693" y="3543306"/>
                <a:chExt cx="425758" cy="307775"/>
              </a:xfrm>
            </p:grpSpPr>
            <p:sp>
              <p:nvSpPr>
                <p:cNvPr id="1114" name="Oval 1113">
                  <a:extLst>
                    <a:ext uri="{FF2B5EF4-FFF2-40B4-BE49-F238E27FC236}">
                      <a16:creationId xmlns:a16="http://schemas.microsoft.com/office/drawing/2014/main" id="{FABB32FF-2EFF-A470-107C-FDCB3A633C4F}"/>
                    </a:ext>
                  </a:extLst>
                </p:cNvPr>
                <p:cNvSpPr/>
                <p:nvPr/>
              </p:nvSpPr>
              <p:spPr bwMode="auto">
                <a:xfrm>
                  <a:off x="6723529" y="3571541"/>
                  <a:ext cx="220531" cy="220531"/>
                </a:xfrm>
                <a:prstGeom prst="ellipse">
                  <a:avLst/>
                </a:prstGeom>
                <a:solidFill>
                  <a:schemeClr val="accent4"/>
                </a:solidFill>
                <a:ln w="0">
                  <a:no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1115" name="TextBox 1114">
                  <a:extLst>
                    <a:ext uri="{FF2B5EF4-FFF2-40B4-BE49-F238E27FC236}">
                      <a16:creationId xmlns:a16="http://schemas.microsoft.com/office/drawing/2014/main" id="{1617679D-03FA-069C-B70B-F33D4AF0BC59}"/>
                    </a:ext>
                  </a:extLst>
                </p:cNvPr>
                <p:cNvSpPr txBox="1"/>
                <p:nvPr/>
              </p:nvSpPr>
              <p:spPr bwMode="auto">
                <a:xfrm>
                  <a:off x="6651693" y="3543306"/>
                  <a:ext cx="425758"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900" b="0" i="0" u="none" strike="noStrike" kern="1200" cap="none" spc="0" normalizeH="0" baseline="0" noProof="0" dirty="0" err="1">
                      <a:ln>
                        <a:noFill/>
                      </a:ln>
                      <a:solidFill>
                        <a:srgbClr val="FFFFFF"/>
                      </a:solidFill>
                      <a:effectLst/>
                      <a:uLnTx/>
                      <a:uFillTx/>
                      <a:latin typeface="Calibri" pitchFamily="34" charset="0"/>
                      <a:ea typeface="ヒラギノ角ゴ Pro W3" pitchFamily="-127" charset="-128"/>
                      <a:cs typeface="Arial" panose="020B0604020202020204" pitchFamily="34" charset="0"/>
                    </a:rPr>
                    <a:t>Ub</a:t>
                  </a:r>
                  <a:endParaRPr kumimoji="0" lang="en-US" sz="90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grpSp>
          <p:grpSp>
            <p:nvGrpSpPr>
              <p:cNvPr id="1111" name="Group 1110">
                <a:extLst>
                  <a:ext uri="{FF2B5EF4-FFF2-40B4-BE49-F238E27FC236}">
                    <a16:creationId xmlns:a16="http://schemas.microsoft.com/office/drawing/2014/main" id="{0B81243A-0F48-F641-3D60-A4DDD19AEB9C}"/>
                  </a:ext>
                </a:extLst>
              </p:cNvPr>
              <p:cNvGrpSpPr/>
              <p:nvPr/>
            </p:nvGrpSpPr>
            <p:grpSpPr>
              <a:xfrm>
                <a:off x="8235547" y="4526597"/>
                <a:ext cx="425758" cy="307775"/>
                <a:chOff x="6651693" y="3543306"/>
                <a:chExt cx="425758" cy="307775"/>
              </a:xfrm>
            </p:grpSpPr>
            <p:sp>
              <p:nvSpPr>
                <p:cNvPr id="1112" name="Oval 1111">
                  <a:extLst>
                    <a:ext uri="{FF2B5EF4-FFF2-40B4-BE49-F238E27FC236}">
                      <a16:creationId xmlns:a16="http://schemas.microsoft.com/office/drawing/2014/main" id="{96FDFA7F-05BD-A5F6-A314-F12895F8EA36}"/>
                    </a:ext>
                  </a:extLst>
                </p:cNvPr>
                <p:cNvSpPr/>
                <p:nvPr/>
              </p:nvSpPr>
              <p:spPr bwMode="auto">
                <a:xfrm>
                  <a:off x="6723529" y="3571541"/>
                  <a:ext cx="220531" cy="220531"/>
                </a:xfrm>
                <a:prstGeom prst="ellipse">
                  <a:avLst/>
                </a:prstGeom>
                <a:solidFill>
                  <a:schemeClr val="accent4"/>
                </a:solidFill>
                <a:ln w="0">
                  <a:no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1113" name="TextBox 1112">
                  <a:extLst>
                    <a:ext uri="{FF2B5EF4-FFF2-40B4-BE49-F238E27FC236}">
                      <a16:creationId xmlns:a16="http://schemas.microsoft.com/office/drawing/2014/main" id="{44708EC3-E084-73E0-1BA2-84EE681EB06D}"/>
                    </a:ext>
                  </a:extLst>
                </p:cNvPr>
                <p:cNvSpPr txBox="1"/>
                <p:nvPr/>
              </p:nvSpPr>
              <p:spPr bwMode="auto">
                <a:xfrm>
                  <a:off x="6651693" y="3543306"/>
                  <a:ext cx="425758"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900" b="0" i="0" u="none" strike="noStrike" kern="1200" cap="none" spc="0" normalizeH="0" baseline="0" noProof="0" dirty="0" err="1">
                      <a:ln>
                        <a:noFill/>
                      </a:ln>
                      <a:solidFill>
                        <a:srgbClr val="FFFFFF"/>
                      </a:solidFill>
                      <a:effectLst/>
                      <a:uLnTx/>
                      <a:uFillTx/>
                      <a:latin typeface="Calibri" pitchFamily="34" charset="0"/>
                      <a:ea typeface="ヒラギノ角ゴ Pro W3" pitchFamily="-127" charset="-128"/>
                      <a:cs typeface="Arial" panose="020B0604020202020204" pitchFamily="34" charset="0"/>
                    </a:rPr>
                    <a:t>Ub</a:t>
                  </a:r>
                  <a:endParaRPr kumimoji="0" lang="en-US" sz="90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grpSp>
        </p:grpSp>
        <p:grpSp>
          <p:nvGrpSpPr>
            <p:cNvPr id="1120" name="Group 1119">
              <a:extLst>
                <a:ext uri="{FF2B5EF4-FFF2-40B4-BE49-F238E27FC236}">
                  <a16:creationId xmlns:a16="http://schemas.microsoft.com/office/drawing/2014/main" id="{8BB3CF9D-DE8D-143A-E719-B999FF9ADFE6}"/>
                </a:ext>
              </a:extLst>
            </p:cNvPr>
            <p:cNvGrpSpPr/>
            <p:nvPr/>
          </p:nvGrpSpPr>
          <p:grpSpPr>
            <a:xfrm>
              <a:off x="8507487" y="2177601"/>
              <a:ext cx="662218" cy="573732"/>
              <a:chOff x="6093197" y="3554755"/>
              <a:chExt cx="882956" cy="764975"/>
            </a:xfrm>
          </p:grpSpPr>
          <p:grpSp>
            <p:nvGrpSpPr>
              <p:cNvPr id="1121" name="Group 1120">
                <a:extLst>
                  <a:ext uri="{FF2B5EF4-FFF2-40B4-BE49-F238E27FC236}">
                    <a16:creationId xmlns:a16="http://schemas.microsoft.com/office/drawing/2014/main" id="{FAEFADF1-1A6F-E098-D37C-3F9A004EFC12}"/>
                  </a:ext>
                </a:extLst>
              </p:cNvPr>
              <p:cNvGrpSpPr/>
              <p:nvPr/>
            </p:nvGrpSpPr>
            <p:grpSpPr>
              <a:xfrm>
                <a:off x="6093197" y="3554755"/>
                <a:ext cx="425756" cy="307775"/>
                <a:chOff x="6651693" y="3543306"/>
                <a:chExt cx="425756" cy="307775"/>
              </a:xfrm>
            </p:grpSpPr>
            <p:sp>
              <p:nvSpPr>
                <p:cNvPr id="1131" name="Oval 1130">
                  <a:extLst>
                    <a:ext uri="{FF2B5EF4-FFF2-40B4-BE49-F238E27FC236}">
                      <a16:creationId xmlns:a16="http://schemas.microsoft.com/office/drawing/2014/main" id="{3B367F3E-A749-E4E2-057E-FCE322C3D8B6}"/>
                    </a:ext>
                  </a:extLst>
                </p:cNvPr>
                <p:cNvSpPr/>
                <p:nvPr/>
              </p:nvSpPr>
              <p:spPr bwMode="auto">
                <a:xfrm>
                  <a:off x="6723529" y="3571541"/>
                  <a:ext cx="220531" cy="220531"/>
                </a:xfrm>
                <a:prstGeom prst="ellipse">
                  <a:avLst/>
                </a:prstGeom>
                <a:solidFill>
                  <a:schemeClr val="accent4"/>
                </a:solidFill>
                <a:ln w="0">
                  <a:no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1132" name="TextBox 1131">
                  <a:extLst>
                    <a:ext uri="{FF2B5EF4-FFF2-40B4-BE49-F238E27FC236}">
                      <a16:creationId xmlns:a16="http://schemas.microsoft.com/office/drawing/2014/main" id="{4076EDE2-180D-C21F-54C6-F8355EAEF89E}"/>
                    </a:ext>
                  </a:extLst>
                </p:cNvPr>
                <p:cNvSpPr txBox="1"/>
                <p:nvPr/>
              </p:nvSpPr>
              <p:spPr bwMode="auto">
                <a:xfrm>
                  <a:off x="6651693" y="3543306"/>
                  <a:ext cx="425756"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900" b="0" i="0" u="none" strike="noStrike" kern="1200" cap="none" spc="0" normalizeH="0" baseline="0" noProof="0" dirty="0" err="1">
                      <a:ln>
                        <a:noFill/>
                      </a:ln>
                      <a:solidFill>
                        <a:srgbClr val="FFFFFF"/>
                      </a:solidFill>
                      <a:effectLst/>
                      <a:uLnTx/>
                      <a:uFillTx/>
                      <a:latin typeface="Calibri" pitchFamily="34" charset="0"/>
                      <a:ea typeface="ヒラギノ角ゴ Pro W3" pitchFamily="-127" charset="-128"/>
                      <a:cs typeface="Arial" panose="020B0604020202020204" pitchFamily="34" charset="0"/>
                    </a:rPr>
                    <a:t>Ub</a:t>
                  </a:r>
                  <a:endParaRPr kumimoji="0" lang="en-US" sz="90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grpSp>
          <p:grpSp>
            <p:nvGrpSpPr>
              <p:cNvPr id="1122" name="Group 1121">
                <a:extLst>
                  <a:ext uri="{FF2B5EF4-FFF2-40B4-BE49-F238E27FC236}">
                    <a16:creationId xmlns:a16="http://schemas.microsoft.com/office/drawing/2014/main" id="{F0F54D14-88B0-165C-4709-E8B2E6C18531}"/>
                  </a:ext>
                </a:extLst>
              </p:cNvPr>
              <p:cNvGrpSpPr/>
              <p:nvPr/>
            </p:nvGrpSpPr>
            <p:grpSpPr>
              <a:xfrm>
                <a:off x="6245597" y="3707155"/>
                <a:ext cx="425756" cy="307775"/>
                <a:chOff x="6651693" y="3543306"/>
                <a:chExt cx="425756" cy="307775"/>
              </a:xfrm>
            </p:grpSpPr>
            <p:sp>
              <p:nvSpPr>
                <p:cNvPr id="1129" name="Oval 1128">
                  <a:extLst>
                    <a:ext uri="{FF2B5EF4-FFF2-40B4-BE49-F238E27FC236}">
                      <a16:creationId xmlns:a16="http://schemas.microsoft.com/office/drawing/2014/main" id="{DB6F952F-FD49-F211-7FBC-13AE290095DB}"/>
                    </a:ext>
                  </a:extLst>
                </p:cNvPr>
                <p:cNvSpPr/>
                <p:nvPr/>
              </p:nvSpPr>
              <p:spPr bwMode="auto">
                <a:xfrm>
                  <a:off x="6723529" y="3571541"/>
                  <a:ext cx="220531" cy="220531"/>
                </a:xfrm>
                <a:prstGeom prst="ellipse">
                  <a:avLst/>
                </a:prstGeom>
                <a:solidFill>
                  <a:schemeClr val="accent4"/>
                </a:solidFill>
                <a:ln w="0">
                  <a:no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1130" name="TextBox 1129">
                  <a:extLst>
                    <a:ext uri="{FF2B5EF4-FFF2-40B4-BE49-F238E27FC236}">
                      <a16:creationId xmlns:a16="http://schemas.microsoft.com/office/drawing/2014/main" id="{613F1219-C1EC-7530-A7F3-CDD534BCA377}"/>
                    </a:ext>
                  </a:extLst>
                </p:cNvPr>
                <p:cNvSpPr txBox="1"/>
                <p:nvPr/>
              </p:nvSpPr>
              <p:spPr bwMode="auto">
                <a:xfrm>
                  <a:off x="6651693" y="3543306"/>
                  <a:ext cx="425756"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900" b="0" i="0" u="none" strike="noStrike" kern="1200" cap="none" spc="0" normalizeH="0" baseline="0" noProof="0" dirty="0" err="1">
                      <a:ln>
                        <a:noFill/>
                      </a:ln>
                      <a:solidFill>
                        <a:srgbClr val="FFFFFF"/>
                      </a:solidFill>
                      <a:effectLst/>
                      <a:uLnTx/>
                      <a:uFillTx/>
                      <a:latin typeface="Calibri" pitchFamily="34" charset="0"/>
                      <a:ea typeface="ヒラギノ角ゴ Pro W3" pitchFamily="-127" charset="-128"/>
                      <a:cs typeface="Arial" panose="020B0604020202020204" pitchFamily="34" charset="0"/>
                    </a:rPr>
                    <a:t>Ub</a:t>
                  </a:r>
                  <a:endParaRPr kumimoji="0" lang="en-US" sz="90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grpSp>
          <p:grpSp>
            <p:nvGrpSpPr>
              <p:cNvPr id="1123" name="Group 1122">
                <a:extLst>
                  <a:ext uri="{FF2B5EF4-FFF2-40B4-BE49-F238E27FC236}">
                    <a16:creationId xmlns:a16="http://schemas.microsoft.com/office/drawing/2014/main" id="{A31910B3-1E7B-1773-761E-0A4F632AAE21}"/>
                  </a:ext>
                </a:extLst>
              </p:cNvPr>
              <p:cNvGrpSpPr/>
              <p:nvPr/>
            </p:nvGrpSpPr>
            <p:grpSpPr>
              <a:xfrm>
                <a:off x="6397997" y="3859555"/>
                <a:ext cx="425756" cy="307775"/>
                <a:chOff x="6651693" y="3543306"/>
                <a:chExt cx="425756" cy="307775"/>
              </a:xfrm>
            </p:grpSpPr>
            <p:sp>
              <p:nvSpPr>
                <p:cNvPr id="1127" name="Oval 1126">
                  <a:extLst>
                    <a:ext uri="{FF2B5EF4-FFF2-40B4-BE49-F238E27FC236}">
                      <a16:creationId xmlns:a16="http://schemas.microsoft.com/office/drawing/2014/main" id="{94B21A36-9294-45D5-7628-FCA4DE508CA4}"/>
                    </a:ext>
                  </a:extLst>
                </p:cNvPr>
                <p:cNvSpPr/>
                <p:nvPr/>
              </p:nvSpPr>
              <p:spPr bwMode="auto">
                <a:xfrm>
                  <a:off x="6723529" y="3571541"/>
                  <a:ext cx="220531" cy="220531"/>
                </a:xfrm>
                <a:prstGeom prst="ellipse">
                  <a:avLst/>
                </a:prstGeom>
                <a:solidFill>
                  <a:schemeClr val="accent4"/>
                </a:solidFill>
                <a:ln w="0">
                  <a:no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1128" name="TextBox 1127">
                  <a:extLst>
                    <a:ext uri="{FF2B5EF4-FFF2-40B4-BE49-F238E27FC236}">
                      <a16:creationId xmlns:a16="http://schemas.microsoft.com/office/drawing/2014/main" id="{5FC8C26C-50D6-489E-7DE4-11A48AECBFDB}"/>
                    </a:ext>
                  </a:extLst>
                </p:cNvPr>
                <p:cNvSpPr txBox="1"/>
                <p:nvPr/>
              </p:nvSpPr>
              <p:spPr bwMode="auto">
                <a:xfrm>
                  <a:off x="6651693" y="3543306"/>
                  <a:ext cx="425756"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900" b="0" i="0" u="none" strike="noStrike" kern="1200" cap="none" spc="0" normalizeH="0" baseline="0" noProof="0" dirty="0" err="1">
                      <a:ln>
                        <a:noFill/>
                      </a:ln>
                      <a:solidFill>
                        <a:srgbClr val="FFFFFF"/>
                      </a:solidFill>
                      <a:effectLst/>
                      <a:uLnTx/>
                      <a:uFillTx/>
                      <a:latin typeface="Calibri" pitchFamily="34" charset="0"/>
                      <a:ea typeface="ヒラギノ角ゴ Pro W3" pitchFamily="-127" charset="-128"/>
                      <a:cs typeface="Arial" panose="020B0604020202020204" pitchFamily="34" charset="0"/>
                    </a:rPr>
                    <a:t>Ub</a:t>
                  </a:r>
                  <a:endParaRPr kumimoji="0" lang="en-US" sz="90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grpSp>
          <p:grpSp>
            <p:nvGrpSpPr>
              <p:cNvPr id="1124" name="Group 1123">
                <a:extLst>
                  <a:ext uri="{FF2B5EF4-FFF2-40B4-BE49-F238E27FC236}">
                    <a16:creationId xmlns:a16="http://schemas.microsoft.com/office/drawing/2014/main" id="{B818EB1F-4AEA-3430-1A55-A03F2128CAF6}"/>
                  </a:ext>
                </a:extLst>
              </p:cNvPr>
              <p:cNvGrpSpPr/>
              <p:nvPr/>
            </p:nvGrpSpPr>
            <p:grpSpPr>
              <a:xfrm>
                <a:off x="6550397" y="4011955"/>
                <a:ext cx="425756" cy="307775"/>
                <a:chOff x="6651693" y="3543306"/>
                <a:chExt cx="425756" cy="307775"/>
              </a:xfrm>
            </p:grpSpPr>
            <p:sp>
              <p:nvSpPr>
                <p:cNvPr id="1125" name="Oval 1124">
                  <a:extLst>
                    <a:ext uri="{FF2B5EF4-FFF2-40B4-BE49-F238E27FC236}">
                      <a16:creationId xmlns:a16="http://schemas.microsoft.com/office/drawing/2014/main" id="{668ED12B-8329-283B-F7FE-A000AEABC548}"/>
                    </a:ext>
                  </a:extLst>
                </p:cNvPr>
                <p:cNvSpPr/>
                <p:nvPr/>
              </p:nvSpPr>
              <p:spPr bwMode="auto">
                <a:xfrm>
                  <a:off x="6723529" y="3571541"/>
                  <a:ext cx="220531" cy="220531"/>
                </a:xfrm>
                <a:prstGeom prst="ellipse">
                  <a:avLst/>
                </a:prstGeom>
                <a:solidFill>
                  <a:schemeClr val="accent4"/>
                </a:solidFill>
                <a:ln w="0">
                  <a:no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1126" name="TextBox 1125">
                  <a:extLst>
                    <a:ext uri="{FF2B5EF4-FFF2-40B4-BE49-F238E27FC236}">
                      <a16:creationId xmlns:a16="http://schemas.microsoft.com/office/drawing/2014/main" id="{09155246-9C0E-8666-DCB7-3A8B175B11E5}"/>
                    </a:ext>
                  </a:extLst>
                </p:cNvPr>
                <p:cNvSpPr txBox="1"/>
                <p:nvPr/>
              </p:nvSpPr>
              <p:spPr bwMode="auto">
                <a:xfrm>
                  <a:off x="6651693" y="3543306"/>
                  <a:ext cx="425756"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900" b="0" i="0" u="none" strike="noStrike" kern="1200" cap="none" spc="0" normalizeH="0" baseline="0" noProof="0" dirty="0" err="1">
                      <a:ln>
                        <a:noFill/>
                      </a:ln>
                      <a:solidFill>
                        <a:srgbClr val="FFFFFF"/>
                      </a:solidFill>
                      <a:effectLst/>
                      <a:uLnTx/>
                      <a:uFillTx/>
                      <a:latin typeface="Calibri" pitchFamily="34" charset="0"/>
                      <a:ea typeface="ヒラギノ角ゴ Pro W3" pitchFamily="-127" charset="-128"/>
                      <a:cs typeface="Arial" panose="020B0604020202020204" pitchFamily="34" charset="0"/>
                    </a:rPr>
                    <a:t>Ub</a:t>
                  </a:r>
                  <a:endParaRPr kumimoji="0" lang="en-US" sz="90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grpSp>
        </p:grpSp>
        <p:sp>
          <p:nvSpPr>
            <p:cNvPr id="1133" name="Rectangle: Rounded Corners 1132">
              <a:extLst>
                <a:ext uri="{FF2B5EF4-FFF2-40B4-BE49-F238E27FC236}">
                  <a16:creationId xmlns:a16="http://schemas.microsoft.com/office/drawing/2014/main" id="{A529AC88-676F-B63C-6EFB-8824A42738E3}"/>
                </a:ext>
              </a:extLst>
            </p:cNvPr>
            <p:cNvSpPr/>
            <p:nvPr/>
          </p:nvSpPr>
          <p:spPr bwMode="auto">
            <a:xfrm>
              <a:off x="8326925" y="4711971"/>
              <a:ext cx="454881" cy="355156"/>
            </a:xfrm>
            <a:prstGeom prst="roundRect">
              <a:avLst/>
            </a:prstGeom>
            <a:noFill/>
            <a:ln w="28575">
              <a:solidFill>
                <a:schemeClr val="tx2"/>
              </a:solidFill>
              <a:prstDash val="sysDash"/>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grpSp>
          <p:nvGrpSpPr>
            <p:cNvPr id="1136" name="Group 1135">
              <a:extLst>
                <a:ext uri="{FF2B5EF4-FFF2-40B4-BE49-F238E27FC236}">
                  <a16:creationId xmlns:a16="http://schemas.microsoft.com/office/drawing/2014/main" id="{A16902DE-5708-F672-BC58-09C974DE723B}"/>
                </a:ext>
              </a:extLst>
            </p:cNvPr>
            <p:cNvGrpSpPr/>
            <p:nvPr/>
          </p:nvGrpSpPr>
          <p:grpSpPr>
            <a:xfrm>
              <a:off x="7806841" y="3067213"/>
              <a:ext cx="481222" cy="338976"/>
              <a:chOff x="7834424" y="2540548"/>
              <a:chExt cx="641629" cy="451968"/>
            </a:xfrm>
          </p:grpSpPr>
          <p:sp>
            <p:nvSpPr>
              <p:cNvPr id="1134" name="Oval 1133">
                <a:extLst>
                  <a:ext uri="{FF2B5EF4-FFF2-40B4-BE49-F238E27FC236}">
                    <a16:creationId xmlns:a16="http://schemas.microsoft.com/office/drawing/2014/main" id="{8821049E-F65C-0A86-E97C-932560E1FFD2}"/>
                  </a:ext>
                </a:extLst>
              </p:cNvPr>
              <p:cNvSpPr/>
              <p:nvPr/>
            </p:nvSpPr>
            <p:spPr bwMode="auto">
              <a:xfrm>
                <a:off x="7894937" y="2540548"/>
                <a:ext cx="451968" cy="451968"/>
              </a:xfrm>
              <a:prstGeom prst="ellipse">
                <a:avLst/>
              </a:prstGeom>
              <a:solidFill>
                <a:schemeClr val="accent6"/>
              </a:solidFill>
              <a:ln w="0">
                <a:no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1135" name="TextBox 1134">
                <a:extLst>
                  <a:ext uri="{FF2B5EF4-FFF2-40B4-BE49-F238E27FC236}">
                    <a16:creationId xmlns:a16="http://schemas.microsoft.com/office/drawing/2014/main" id="{E6EEF189-9369-D388-7389-C57A4190814C}"/>
                  </a:ext>
                </a:extLst>
              </p:cNvPr>
              <p:cNvSpPr txBox="1"/>
              <p:nvPr/>
            </p:nvSpPr>
            <p:spPr bwMode="auto">
              <a:xfrm>
                <a:off x="7834424" y="2608380"/>
                <a:ext cx="641629"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rPr>
                  <a:t>DUBs</a:t>
                </a:r>
              </a:p>
            </p:txBody>
          </p:sp>
        </p:grpSp>
        <p:grpSp>
          <p:nvGrpSpPr>
            <p:cNvPr id="1137" name="Group 1136">
              <a:extLst>
                <a:ext uri="{FF2B5EF4-FFF2-40B4-BE49-F238E27FC236}">
                  <a16:creationId xmlns:a16="http://schemas.microsoft.com/office/drawing/2014/main" id="{FFBF05A7-3B7B-826A-7174-46ADFE0FA655}"/>
                </a:ext>
              </a:extLst>
            </p:cNvPr>
            <p:cNvGrpSpPr/>
            <p:nvPr/>
          </p:nvGrpSpPr>
          <p:grpSpPr>
            <a:xfrm>
              <a:off x="8654712" y="3007819"/>
              <a:ext cx="708848" cy="308114"/>
              <a:chOff x="2245632" y="2829319"/>
              <a:chExt cx="945130" cy="410819"/>
            </a:xfrm>
          </p:grpSpPr>
          <p:sp>
            <p:nvSpPr>
              <p:cNvPr id="1138" name="Oval 1137">
                <a:extLst>
                  <a:ext uri="{FF2B5EF4-FFF2-40B4-BE49-F238E27FC236}">
                    <a16:creationId xmlns:a16="http://schemas.microsoft.com/office/drawing/2014/main" id="{77801334-A6EA-F55D-C447-A0B213CF77C7}"/>
                  </a:ext>
                </a:extLst>
              </p:cNvPr>
              <p:cNvSpPr/>
              <p:nvPr/>
            </p:nvSpPr>
            <p:spPr bwMode="auto">
              <a:xfrm>
                <a:off x="2279374" y="2829319"/>
                <a:ext cx="795915" cy="410819"/>
              </a:xfrm>
              <a:prstGeom prst="ellipse">
                <a:avLst/>
              </a:prstGeom>
              <a:solidFill>
                <a:schemeClr val="accent2"/>
              </a:solidFill>
              <a:ln w="0">
                <a:no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1139" name="TextBox 1138">
                <a:extLst>
                  <a:ext uri="{FF2B5EF4-FFF2-40B4-BE49-F238E27FC236}">
                    <a16:creationId xmlns:a16="http://schemas.microsoft.com/office/drawing/2014/main" id="{9E8A08E5-7933-3B2C-BDEB-A9D86ED885DD}"/>
                  </a:ext>
                </a:extLst>
              </p:cNvPr>
              <p:cNvSpPr txBox="1"/>
              <p:nvPr/>
            </p:nvSpPr>
            <p:spPr bwMode="auto">
              <a:xfrm>
                <a:off x="2245632" y="2874212"/>
                <a:ext cx="945130"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rPr>
                  <a:t>Substrate</a:t>
                </a:r>
              </a:p>
            </p:txBody>
          </p:sp>
        </p:grpSp>
        <p:sp>
          <p:nvSpPr>
            <p:cNvPr id="1141" name="Oval 1140">
              <a:extLst>
                <a:ext uri="{FF2B5EF4-FFF2-40B4-BE49-F238E27FC236}">
                  <a16:creationId xmlns:a16="http://schemas.microsoft.com/office/drawing/2014/main" id="{98BA11D4-6D37-69BF-AB27-11265C2DE6AD}"/>
                </a:ext>
              </a:extLst>
            </p:cNvPr>
            <p:cNvSpPr/>
            <p:nvPr/>
          </p:nvSpPr>
          <p:spPr bwMode="auto">
            <a:xfrm>
              <a:off x="8371219" y="4747484"/>
              <a:ext cx="135173" cy="135173"/>
            </a:xfrm>
            <a:prstGeom prst="ellipse">
              <a:avLst/>
            </a:prstGeom>
            <a:solidFill>
              <a:schemeClr val="accent2"/>
            </a:solidFill>
            <a:ln w="0">
              <a:no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1142" name="Oval 1141">
              <a:extLst>
                <a:ext uri="{FF2B5EF4-FFF2-40B4-BE49-F238E27FC236}">
                  <a16:creationId xmlns:a16="http://schemas.microsoft.com/office/drawing/2014/main" id="{2EA1F85C-E1DD-D66D-17EA-B2EF9428F372}"/>
                </a:ext>
              </a:extLst>
            </p:cNvPr>
            <p:cNvSpPr/>
            <p:nvPr/>
          </p:nvSpPr>
          <p:spPr bwMode="auto">
            <a:xfrm>
              <a:off x="8504196" y="4839321"/>
              <a:ext cx="91313" cy="91313"/>
            </a:xfrm>
            <a:prstGeom prst="ellipse">
              <a:avLst/>
            </a:prstGeom>
            <a:solidFill>
              <a:schemeClr val="accent2"/>
            </a:solidFill>
            <a:ln w="0">
              <a:no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1143" name="Oval 1142">
              <a:extLst>
                <a:ext uri="{FF2B5EF4-FFF2-40B4-BE49-F238E27FC236}">
                  <a16:creationId xmlns:a16="http://schemas.microsoft.com/office/drawing/2014/main" id="{E433BAF5-F690-3049-D0B8-62DB1B7875BD}"/>
                </a:ext>
              </a:extLst>
            </p:cNvPr>
            <p:cNvSpPr/>
            <p:nvPr/>
          </p:nvSpPr>
          <p:spPr bwMode="auto">
            <a:xfrm>
              <a:off x="8600937" y="4736707"/>
              <a:ext cx="135173" cy="162503"/>
            </a:xfrm>
            <a:prstGeom prst="ellipse">
              <a:avLst/>
            </a:prstGeom>
            <a:solidFill>
              <a:schemeClr val="accent2"/>
            </a:solidFill>
            <a:ln w="0">
              <a:no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1144" name="Oval 1143">
              <a:extLst>
                <a:ext uri="{FF2B5EF4-FFF2-40B4-BE49-F238E27FC236}">
                  <a16:creationId xmlns:a16="http://schemas.microsoft.com/office/drawing/2014/main" id="{13F11F1E-E29C-25A0-E0F6-C2133AD07E45}"/>
                </a:ext>
              </a:extLst>
            </p:cNvPr>
            <p:cNvSpPr/>
            <p:nvPr/>
          </p:nvSpPr>
          <p:spPr bwMode="auto">
            <a:xfrm rot="5400000">
              <a:off x="8404782" y="4900627"/>
              <a:ext cx="105255" cy="172383"/>
            </a:xfrm>
            <a:prstGeom prst="ellipse">
              <a:avLst/>
            </a:prstGeom>
            <a:solidFill>
              <a:schemeClr val="accent2"/>
            </a:solidFill>
            <a:ln w="0">
              <a:no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1145" name="Oval 1144">
              <a:extLst>
                <a:ext uri="{FF2B5EF4-FFF2-40B4-BE49-F238E27FC236}">
                  <a16:creationId xmlns:a16="http://schemas.microsoft.com/office/drawing/2014/main" id="{E2F5CD43-1FFE-BDA4-9163-AC959DDBACBA}"/>
                </a:ext>
              </a:extLst>
            </p:cNvPr>
            <p:cNvSpPr/>
            <p:nvPr/>
          </p:nvSpPr>
          <p:spPr bwMode="auto">
            <a:xfrm>
              <a:off x="8612992" y="4923945"/>
              <a:ext cx="124521" cy="124521"/>
            </a:xfrm>
            <a:prstGeom prst="ellipse">
              <a:avLst/>
            </a:prstGeom>
            <a:solidFill>
              <a:schemeClr val="accent2"/>
            </a:solidFill>
            <a:ln w="0">
              <a:no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cxnSp>
          <p:nvCxnSpPr>
            <p:cNvPr id="1146" name="Straight Arrow Connector 1145">
              <a:extLst>
                <a:ext uri="{FF2B5EF4-FFF2-40B4-BE49-F238E27FC236}">
                  <a16:creationId xmlns:a16="http://schemas.microsoft.com/office/drawing/2014/main" id="{D8478AEE-ED9E-9573-6767-6824E1F588F8}"/>
                </a:ext>
              </a:extLst>
            </p:cNvPr>
            <p:cNvCxnSpPr>
              <a:cxnSpLocks/>
            </p:cNvCxnSpPr>
            <p:nvPr/>
          </p:nvCxnSpPr>
          <p:spPr bwMode="auto">
            <a:xfrm flipH="1">
              <a:off x="8377756" y="2549769"/>
              <a:ext cx="302263" cy="0"/>
            </a:xfrm>
            <a:prstGeom prst="straightConnector1">
              <a:avLst/>
            </a:prstGeom>
            <a:noFill/>
            <a:ln w="28575" cap="flat" cmpd="sng" algn="ctr">
              <a:solidFill>
                <a:schemeClr val="bg1"/>
              </a:solidFill>
              <a:prstDash val="solid"/>
              <a:round/>
              <a:headEnd type="none" w="med" len="med"/>
              <a:tailEnd type="triangle"/>
            </a:ln>
            <a:effectLst/>
          </p:spPr>
        </p:cxnSp>
        <p:cxnSp>
          <p:nvCxnSpPr>
            <p:cNvPr id="1149" name="Straight Arrow Connector 1148">
              <a:extLst>
                <a:ext uri="{FF2B5EF4-FFF2-40B4-BE49-F238E27FC236}">
                  <a16:creationId xmlns:a16="http://schemas.microsoft.com/office/drawing/2014/main" id="{8E94106F-9F13-D556-46CD-2B1ACD586476}"/>
                </a:ext>
              </a:extLst>
            </p:cNvPr>
            <p:cNvCxnSpPr>
              <a:cxnSpLocks/>
            </p:cNvCxnSpPr>
            <p:nvPr/>
          </p:nvCxnSpPr>
          <p:spPr bwMode="auto">
            <a:xfrm flipH="1">
              <a:off x="7867311" y="4214199"/>
              <a:ext cx="233937" cy="180466"/>
            </a:xfrm>
            <a:prstGeom prst="straightConnector1">
              <a:avLst/>
            </a:prstGeom>
            <a:noFill/>
            <a:ln w="28575" cap="flat" cmpd="sng" algn="ctr">
              <a:solidFill>
                <a:schemeClr val="bg1"/>
              </a:solidFill>
              <a:prstDash val="solid"/>
              <a:round/>
              <a:headEnd type="none" w="med" len="med"/>
              <a:tailEnd type="triangle"/>
            </a:ln>
            <a:effectLst/>
          </p:spPr>
        </p:cxnSp>
        <p:sp>
          <p:nvSpPr>
            <p:cNvPr id="1151" name="Arc 1150">
              <a:extLst>
                <a:ext uri="{FF2B5EF4-FFF2-40B4-BE49-F238E27FC236}">
                  <a16:creationId xmlns:a16="http://schemas.microsoft.com/office/drawing/2014/main" id="{B588E1EA-46ED-0B8A-E4E8-F39777A3EEC7}"/>
                </a:ext>
              </a:extLst>
            </p:cNvPr>
            <p:cNvSpPr/>
            <p:nvPr/>
          </p:nvSpPr>
          <p:spPr bwMode="auto">
            <a:xfrm rot="20283171" flipV="1">
              <a:off x="8402026" y="4207686"/>
              <a:ext cx="593161" cy="703252"/>
            </a:xfrm>
            <a:prstGeom prst="arc">
              <a:avLst>
                <a:gd name="adj1" fmla="val 16200000"/>
                <a:gd name="adj2" fmla="val 0"/>
              </a:avLst>
            </a:prstGeom>
            <a:noFill/>
            <a:ln w="28575" cap="flat" cmpd="sng" algn="ctr">
              <a:solidFill>
                <a:schemeClr val="bg1"/>
              </a:solidFill>
              <a:prstDash val="solid"/>
              <a:round/>
              <a:headEnd type="triangle" w="med" len="med"/>
              <a:tailEnd type="none" w="med" len="med"/>
            </a:ln>
            <a:effectLst/>
          </p:spPr>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rgbClr val="FFFFFF"/>
                </a:solidFill>
                <a:effectLst/>
                <a:uLnTx/>
                <a:uFillTx/>
                <a:latin typeface="Arial" panose="020B0604020202020204" pitchFamily="34" charset="0"/>
                <a:ea typeface="ヒラギノ角ゴ Pro W3" pitchFamily="-127" charset="-128"/>
                <a:cs typeface="Arial" panose="020B0604020202020204" pitchFamily="34" charset="0"/>
              </a:endParaRPr>
            </a:p>
          </p:txBody>
        </p:sp>
        <p:sp>
          <p:nvSpPr>
            <p:cNvPr id="1153" name="Freeform: Shape 1152">
              <a:extLst>
                <a:ext uri="{FF2B5EF4-FFF2-40B4-BE49-F238E27FC236}">
                  <a16:creationId xmlns:a16="http://schemas.microsoft.com/office/drawing/2014/main" id="{57398312-4ABD-AEF7-2C89-08879679FFBD}"/>
                </a:ext>
              </a:extLst>
            </p:cNvPr>
            <p:cNvSpPr/>
            <p:nvPr/>
          </p:nvSpPr>
          <p:spPr bwMode="auto">
            <a:xfrm>
              <a:off x="7627031" y="3252725"/>
              <a:ext cx="1017743" cy="234743"/>
            </a:xfrm>
            <a:custGeom>
              <a:avLst/>
              <a:gdLst>
                <a:gd name="connsiteX0" fmla="*/ 0 w 1263618"/>
                <a:gd name="connsiteY0" fmla="*/ 307863 h 312990"/>
                <a:gd name="connsiteX1" fmla="*/ 615727 w 1263618"/>
                <a:gd name="connsiteY1" fmla="*/ 271103 h 312990"/>
                <a:gd name="connsiteX2" fmla="*/ 1263618 w 1263618"/>
                <a:gd name="connsiteY2" fmla="*/ 0 h 312990"/>
              </a:gdLst>
              <a:ahLst/>
              <a:cxnLst>
                <a:cxn ang="0">
                  <a:pos x="connsiteX0" y="connsiteY0"/>
                </a:cxn>
                <a:cxn ang="0">
                  <a:pos x="connsiteX1" y="connsiteY1"/>
                </a:cxn>
                <a:cxn ang="0">
                  <a:pos x="connsiteX2" y="connsiteY2"/>
                </a:cxn>
              </a:cxnLst>
              <a:rect l="l" t="t" r="r" b="b"/>
              <a:pathLst>
                <a:path w="1263618" h="312990">
                  <a:moveTo>
                    <a:pt x="0" y="307863"/>
                  </a:moveTo>
                  <a:cubicBezTo>
                    <a:pt x="202562" y="315138"/>
                    <a:pt x="405124" y="322413"/>
                    <a:pt x="615727" y="271103"/>
                  </a:cubicBezTo>
                  <a:cubicBezTo>
                    <a:pt x="826330" y="219793"/>
                    <a:pt x="1044974" y="109896"/>
                    <a:pt x="1263618" y="0"/>
                  </a:cubicBezTo>
                </a:path>
              </a:pathLst>
            </a:custGeom>
            <a:noFill/>
            <a:ln w="28575">
              <a:solidFill>
                <a:schemeClr val="bg1"/>
              </a:solidFill>
              <a:miter lim="800000"/>
              <a:headEnd type="none" w="med" len="med"/>
              <a:tailEnd type="triangle" w="med" len="med"/>
            </a:ln>
          </p:spPr>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rgbClr val="FFFFFF"/>
                </a:solidFill>
                <a:effectLst/>
                <a:uLnTx/>
                <a:uFillTx/>
                <a:latin typeface="Arial" panose="020B0604020202020204" pitchFamily="34" charset="0"/>
                <a:ea typeface="ヒラギノ角ゴ Pro W3" pitchFamily="-127" charset="-128"/>
                <a:cs typeface="Arial" panose="020B0604020202020204" pitchFamily="34" charset="0"/>
              </a:endParaRPr>
            </a:p>
          </p:txBody>
        </p:sp>
        <p:sp>
          <p:nvSpPr>
            <p:cNvPr id="1154" name="Freeform: Shape 1153">
              <a:extLst>
                <a:ext uri="{FF2B5EF4-FFF2-40B4-BE49-F238E27FC236}">
                  <a16:creationId xmlns:a16="http://schemas.microsoft.com/office/drawing/2014/main" id="{F7CB5A49-27E6-DD37-3FD1-A33FD7C6678B}"/>
                </a:ext>
              </a:extLst>
            </p:cNvPr>
            <p:cNvSpPr/>
            <p:nvPr/>
          </p:nvSpPr>
          <p:spPr bwMode="auto">
            <a:xfrm flipV="1">
              <a:off x="7627031" y="3532160"/>
              <a:ext cx="1017743" cy="234743"/>
            </a:xfrm>
            <a:custGeom>
              <a:avLst/>
              <a:gdLst>
                <a:gd name="connsiteX0" fmla="*/ 0 w 1263618"/>
                <a:gd name="connsiteY0" fmla="*/ 307863 h 312990"/>
                <a:gd name="connsiteX1" fmla="*/ 615727 w 1263618"/>
                <a:gd name="connsiteY1" fmla="*/ 271103 h 312990"/>
                <a:gd name="connsiteX2" fmla="*/ 1263618 w 1263618"/>
                <a:gd name="connsiteY2" fmla="*/ 0 h 312990"/>
              </a:gdLst>
              <a:ahLst/>
              <a:cxnLst>
                <a:cxn ang="0">
                  <a:pos x="connsiteX0" y="connsiteY0"/>
                </a:cxn>
                <a:cxn ang="0">
                  <a:pos x="connsiteX1" y="connsiteY1"/>
                </a:cxn>
                <a:cxn ang="0">
                  <a:pos x="connsiteX2" y="connsiteY2"/>
                </a:cxn>
              </a:cxnLst>
              <a:rect l="l" t="t" r="r" b="b"/>
              <a:pathLst>
                <a:path w="1263618" h="312990">
                  <a:moveTo>
                    <a:pt x="0" y="307863"/>
                  </a:moveTo>
                  <a:cubicBezTo>
                    <a:pt x="202562" y="315138"/>
                    <a:pt x="405124" y="322413"/>
                    <a:pt x="615727" y="271103"/>
                  </a:cubicBezTo>
                  <a:cubicBezTo>
                    <a:pt x="826330" y="219793"/>
                    <a:pt x="1044974" y="109896"/>
                    <a:pt x="1263618" y="0"/>
                  </a:cubicBezTo>
                </a:path>
              </a:pathLst>
            </a:custGeom>
            <a:noFill/>
            <a:ln w="28575">
              <a:solidFill>
                <a:schemeClr val="bg1"/>
              </a:solidFill>
              <a:miter lim="800000"/>
              <a:headEnd type="none" w="med" len="med"/>
              <a:tailEnd type="triangle" w="med" len="med"/>
            </a:ln>
          </p:spPr>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rgbClr val="FFFFFF"/>
                </a:solidFill>
                <a:effectLst/>
                <a:uLnTx/>
                <a:uFillTx/>
                <a:latin typeface="Arial" panose="020B0604020202020204" pitchFamily="34" charset="0"/>
                <a:ea typeface="ヒラギノ角ゴ Pro W3" pitchFamily="-127" charset="-128"/>
                <a:cs typeface="Arial" panose="020B0604020202020204" pitchFamily="34" charset="0"/>
              </a:endParaRPr>
            </a:p>
          </p:txBody>
        </p:sp>
        <p:sp>
          <p:nvSpPr>
            <p:cNvPr id="1155" name="TextBox 1154">
              <a:extLst>
                <a:ext uri="{FF2B5EF4-FFF2-40B4-BE49-F238E27FC236}">
                  <a16:creationId xmlns:a16="http://schemas.microsoft.com/office/drawing/2014/main" id="{0B1D8804-A1D9-DE85-7BA1-9F92AC8BC88A}"/>
                </a:ext>
              </a:extLst>
            </p:cNvPr>
            <p:cNvSpPr txBox="1"/>
            <p:nvPr/>
          </p:nvSpPr>
          <p:spPr bwMode="auto">
            <a:xfrm>
              <a:off x="7435853" y="2017712"/>
              <a:ext cx="1262753" cy="354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685800" rtl="0" eaLnBrk="0" fontAlgn="base" latinLnBrk="0" hangingPunct="0">
                <a:lnSpc>
                  <a:spcPct val="80000"/>
                </a:lnSpc>
                <a:spcBef>
                  <a:spcPts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pitchFamily="34" charset="0"/>
                  <a:ea typeface="ヒラギノ角ゴ Pro W3" pitchFamily="-127" charset="-128"/>
                  <a:cs typeface="Arial" panose="020B0604020202020204" pitchFamily="34" charset="0"/>
                </a:rPr>
                <a:t>Recycled Ubiquitin monomers</a:t>
              </a:r>
            </a:p>
          </p:txBody>
        </p:sp>
        <p:sp>
          <p:nvSpPr>
            <p:cNvPr id="1156" name="TextBox 1155">
              <a:extLst>
                <a:ext uri="{FF2B5EF4-FFF2-40B4-BE49-F238E27FC236}">
                  <a16:creationId xmlns:a16="http://schemas.microsoft.com/office/drawing/2014/main" id="{7402B810-6287-BE95-65E8-2F401571F050}"/>
                </a:ext>
              </a:extLst>
            </p:cNvPr>
            <p:cNvSpPr txBox="1"/>
            <p:nvPr/>
          </p:nvSpPr>
          <p:spPr bwMode="auto">
            <a:xfrm>
              <a:off x="8508087" y="2659101"/>
              <a:ext cx="99500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685800" rtl="0" eaLnBrk="0" fontAlgn="base" latinLnBrk="0" hangingPunct="0">
                <a:lnSpc>
                  <a:spcPct val="100000"/>
                </a:lnSpc>
                <a:spcBef>
                  <a:spcPct val="5000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pitchFamily="34" charset="0"/>
                  <a:ea typeface="ヒラギノ角ゴ Pro W3" pitchFamily="-127" charset="-128"/>
                  <a:cs typeface="Arial" panose="020B0604020202020204" pitchFamily="34" charset="0"/>
                </a:rPr>
                <a:t>Ubiquitin chain</a:t>
              </a:r>
            </a:p>
          </p:txBody>
        </p:sp>
        <p:sp>
          <p:nvSpPr>
            <p:cNvPr id="1157" name="TextBox 1156">
              <a:extLst>
                <a:ext uri="{FF2B5EF4-FFF2-40B4-BE49-F238E27FC236}">
                  <a16:creationId xmlns:a16="http://schemas.microsoft.com/office/drawing/2014/main" id="{8061AC9F-AB2C-C40D-A5D5-3B343E798593}"/>
                </a:ext>
              </a:extLst>
            </p:cNvPr>
            <p:cNvSpPr txBox="1"/>
            <p:nvPr/>
          </p:nvSpPr>
          <p:spPr bwMode="auto">
            <a:xfrm>
              <a:off x="8510803" y="3280896"/>
              <a:ext cx="99500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685800" rtl="0" eaLnBrk="0" fontAlgn="base" latinLnBrk="0" hangingPunct="0">
                <a:lnSpc>
                  <a:spcPct val="100000"/>
                </a:lnSpc>
                <a:spcBef>
                  <a:spcPct val="5000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pitchFamily="34" charset="0"/>
                  <a:ea typeface="ヒラギノ角ゴ Pro W3" pitchFamily="-127" charset="-128"/>
                  <a:cs typeface="Arial" panose="020B0604020202020204" pitchFamily="34" charset="0"/>
                </a:rPr>
                <a:t>Non-degraded</a:t>
              </a:r>
            </a:p>
          </p:txBody>
        </p:sp>
        <p:sp>
          <p:nvSpPr>
            <p:cNvPr id="1158" name="TextBox 1157">
              <a:extLst>
                <a:ext uri="{FF2B5EF4-FFF2-40B4-BE49-F238E27FC236}">
                  <a16:creationId xmlns:a16="http://schemas.microsoft.com/office/drawing/2014/main" id="{3F939457-A1F4-BB82-62AB-5B140E6471D2}"/>
                </a:ext>
              </a:extLst>
            </p:cNvPr>
            <p:cNvSpPr txBox="1"/>
            <p:nvPr/>
          </p:nvSpPr>
          <p:spPr bwMode="auto">
            <a:xfrm>
              <a:off x="7682585" y="3622582"/>
              <a:ext cx="64174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685800" rtl="0" eaLnBrk="0" fontAlgn="base" latinLnBrk="0" hangingPunct="0">
                <a:lnSpc>
                  <a:spcPct val="100000"/>
                </a:lnSpc>
                <a:spcBef>
                  <a:spcPct val="5000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pitchFamily="34" charset="0"/>
                  <a:ea typeface="ヒラギノ角ゴ Pro W3" pitchFamily="-127" charset="-128"/>
                  <a:cs typeface="Arial" panose="020B0604020202020204" pitchFamily="34" charset="0"/>
                </a:rPr>
                <a:t>K48/K11</a:t>
              </a:r>
            </a:p>
          </p:txBody>
        </p:sp>
        <p:sp>
          <p:nvSpPr>
            <p:cNvPr id="1159" name="TextBox 1158">
              <a:extLst>
                <a:ext uri="{FF2B5EF4-FFF2-40B4-BE49-F238E27FC236}">
                  <a16:creationId xmlns:a16="http://schemas.microsoft.com/office/drawing/2014/main" id="{51643D00-8EB5-CACC-1F28-7B6592D74769}"/>
                </a:ext>
              </a:extLst>
            </p:cNvPr>
            <p:cNvSpPr txBox="1"/>
            <p:nvPr/>
          </p:nvSpPr>
          <p:spPr bwMode="auto">
            <a:xfrm>
              <a:off x="7039997" y="4751726"/>
              <a:ext cx="1262753" cy="354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685800" rtl="0" eaLnBrk="0" fontAlgn="base" latinLnBrk="0" hangingPunct="0">
                <a:lnSpc>
                  <a:spcPct val="80000"/>
                </a:lnSpc>
                <a:spcBef>
                  <a:spcPts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pitchFamily="34" charset="0"/>
                  <a:ea typeface="ヒラギノ角ゴ Pro W3" pitchFamily="-127" charset="-128"/>
                  <a:cs typeface="Arial" panose="020B0604020202020204" pitchFamily="34" charset="0"/>
                </a:rPr>
                <a:t>Recycled Ubiquitin monomers</a:t>
              </a:r>
            </a:p>
          </p:txBody>
        </p:sp>
        <p:sp>
          <p:nvSpPr>
            <p:cNvPr id="1160" name="TextBox 1159">
              <a:extLst>
                <a:ext uri="{FF2B5EF4-FFF2-40B4-BE49-F238E27FC236}">
                  <a16:creationId xmlns:a16="http://schemas.microsoft.com/office/drawing/2014/main" id="{77C39B65-7D78-1699-AE60-7FC45B9CBDF7}"/>
                </a:ext>
              </a:extLst>
            </p:cNvPr>
            <p:cNvSpPr txBox="1"/>
            <p:nvPr/>
          </p:nvSpPr>
          <p:spPr bwMode="auto">
            <a:xfrm>
              <a:off x="7961612" y="4326375"/>
              <a:ext cx="736556" cy="354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685800" rtl="0" eaLnBrk="0" fontAlgn="base" latinLnBrk="0" hangingPunct="0">
                <a:lnSpc>
                  <a:spcPct val="80000"/>
                </a:lnSpc>
                <a:spcBef>
                  <a:spcPts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pitchFamily="34" charset="0"/>
                  <a:ea typeface="ヒラギノ角ゴ Pro W3" pitchFamily="-127" charset="-128"/>
                  <a:cs typeface="Arial" panose="020B0604020202020204" pitchFamily="34" charset="0"/>
                </a:rPr>
                <a:t>Ubiquitin chain</a:t>
              </a:r>
            </a:p>
          </p:txBody>
        </p:sp>
        <p:sp>
          <p:nvSpPr>
            <p:cNvPr id="1161" name="TextBox 1160">
              <a:extLst>
                <a:ext uri="{FF2B5EF4-FFF2-40B4-BE49-F238E27FC236}">
                  <a16:creationId xmlns:a16="http://schemas.microsoft.com/office/drawing/2014/main" id="{650131FB-09E2-6B27-B641-CB9F5E3D16BA}"/>
                </a:ext>
              </a:extLst>
            </p:cNvPr>
            <p:cNvSpPr txBox="1"/>
            <p:nvPr/>
          </p:nvSpPr>
          <p:spPr bwMode="auto">
            <a:xfrm>
              <a:off x="9051057" y="3901101"/>
              <a:ext cx="791795" cy="48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685800" rtl="0" eaLnBrk="0" fontAlgn="base" latinLnBrk="0" hangingPunct="0">
                <a:lnSpc>
                  <a:spcPct val="80000"/>
                </a:lnSpc>
                <a:spcBef>
                  <a:spcPts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pitchFamily="34" charset="0"/>
                  <a:ea typeface="ヒラギノ角ゴ Pro W3" pitchFamily="-127" charset="-128"/>
                  <a:cs typeface="Arial" panose="020B0604020202020204" pitchFamily="34" charset="0"/>
                </a:rPr>
                <a:t>26S Proteasome</a:t>
              </a:r>
            </a:p>
          </p:txBody>
        </p:sp>
        <p:sp>
          <p:nvSpPr>
            <p:cNvPr id="1162" name="TextBox 1161">
              <a:extLst>
                <a:ext uri="{FF2B5EF4-FFF2-40B4-BE49-F238E27FC236}">
                  <a16:creationId xmlns:a16="http://schemas.microsoft.com/office/drawing/2014/main" id="{CA7C4616-7465-1305-BE7C-DD1D72B2BE4B}"/>
                </a:ext>
              </a:extLst>
            </p:cNvPr>
            <p:cNvSpPr txBox="1"/>
            <p:nvPr/>
          </p:nvSpPr>
          <p:spPr bwMode="auto">
            <a:xfrm>
              <a:off x="8147639" y="5078163"/>
              <a:ext cx="791795" cy="354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685800" rtl="0" eaLnBrk="0" fontAlgn="base" latinLnBrk="0" hangingPunct="0">
                <a:lnSpc>
                  <a:spcPct val="80000"/>
                </a:lnSpc>
                <a:spcBef>
                  <a:spcPts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pitchFamily="34" charset="0"/>
                  <a:ea typeface="ヒラギノ角ゴ Pro W3" pitchFamily="-127" charset="-128"/>
                  <a:cs typeface="Arial" panose="020B0604020202020204" pitchFamily="34" charset="0"/>
                </a:rPr>
                <a:t>Degraded substrate</a:t>
              </a:r>
            </a:p>
          </p:txBody>
        </p:sp>
        <p:grpSp>
          <p:nvGrpSpPr>
            <p:cNvPr id="1186" name="Group 1185">
              <a:extLst>
                <a:ext uri="{FF2B5EF4-FFF2-40B4-BE49-F238E27FC236}">
                  <a16:creationId xmlns:a16="http://schemas.microsoft.com/office/drawing/2014/main" id="{45ED31A7-30E6-01DB-77EB-B85B09E3652B}"/>
                </a:ext>
              </a:extLst>
            </p:cNvPr>
            <p:cNvGrpSpPr/>
            <p:nvPr/>
          </p:nvGrpSpPr>
          <p:grpSpPr>
            <a:xfrm>
              <a:off x="8665284" y="3714413"/>
              <a:ext cx="399345" cy="696866"/>
              <a:chOff x="9545615" y="3528563"/>
              <a:chExt cx="532460" cy="929154"/>
            </a:xfrm>
          </p:grpSpPr>
          <p:sp>
            <p:nvSpPr>
              <p:cNvPr id="1183" name="Cylinder 1182">
                <a:extLst>
                  <a:ext uri="{FF2B5EF4-FFF2-40B4-BE49-F238E27FC236}">
                    <a16:creationId xmlns:a16="http://schemas.microsoft.com/office/drawing/2014/main" id="{B18A111D-534F-F5F9-AA1A-6FD9C76A5EFB}"/>
                  </a:ext>
                </a:extLst>
              </p:cNvPr>
              <p:cNvSpPr/>
              <p:nvPr/>
            </p:nvSpPr>
            <p:spPr bwMode="auto">
              <a:xfrm>
                <a:off x="9611536" y="3528563"/>
                <a:ext cx="407903" cy="213623"/>
              </a:xfrm>
              <a:prstGeom prst="can">
                <a:avLst/>
              </a:prstGeom>
              <a:solidFill>
                <a:schemeClr val="accent6"/>
              </a:solidFill>
              <a:ln w="12700">
                <a:solidFill>
                  <a:schemeClr val="accent6"/>
                </a:solid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1184" name="Cylinder 1183">
                <a:extLst>
                  <a:ext uri="{FF2B5EF4-FFF2-40B4-BE49-F238E27FC236}">
                    <a16:creationId xmlns:a16="http://schemas.microsoft.com/office/drawing/2014/main" id="{3B53CD59-372F-D092-46F4-99221771F4A4}"/>
                  </a:ext>
                </a:extLst>
              </p:cNvPr>
              <p:cNvSpPr/>
              <p:nvPr/>
            </p:nvSpPr>
            <p:spPr bwMode="auto">
              <a:xfrm>
                <a:off x="9614612" y="4244094"/>
                <a:ext cx="407903" cy="213623"/>
              </a:xfrm>
              <a:prstGeom prst="can">
                <a:avLst/>
              </a:prstGeom>
              <a:solidFill>
                <a:schemeClr val="accent6"/>
              </a:solidFill>
              <a:ln w="12700">
                <a:solidFill>
                  <a:schemeClr val="accent6"/>
                </a:solid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grpSp>
            <p:nvGrpSpPr>
              <p:cNvPr id="1167" name="Group 1166">
                <a:extLst>
                  <a:ext uri="{FF2B5EF4-FFF2-40B4-BE49-F238E27FC236}">
                    <a16:creationId xmlns:a16="http://schemas.microsoft.com/office/drawing/2014/main" id="{4AC660DD-ECB1-30A2-E0DB-864C5EBFD7BF}"/>
                  </a:ext>
                </a:extLst>
              </p:cNvPr>
              <p:cNvGrpSpPr/>
              <p:nvPr/>
            </p:nvGrpSpPr>
            <p:grpSpPr>
              <a:xfrm>
                <a:off x="9559231" y="3684226"/>
                <a:ext cx="518791" cy="210533"/>
                <a:chOff x="9585206" y="3684226"/>
                <a:chExt cx="518791" cy="210533"/>
              </a:xfrm>
            </p:grpSpPr>
            <p:sp>
              <p:nvSpPr>
                <p:cNvPr id="1163" name="Oval 1162">
                  <a:extLst>
                    <a:ext uri="{FF2B5EF4-FFF2-40B4-BE49-F238E27FC236}">
                      <a16:creationId xmlns:a16="http://schemas.microsoft.com/office/drawing/2014/main" id="{8A55C500-C660-ADDE-E73F-8CBC16348CD9}"/>
                    </a:ext>
                  </a:extLst>
                </p:cNvPr>
                <p:cNvSpPr/>
                <p:nvPr/>
              </p:nvSpPr>
              <p:spPr bwMode="auto">
                <a:xfrm>
                  <a:off x="9585206" y="3684226"/>
                  <a:ext cx="169324" cy="169324"/>
                </a:xfrm>
                <a:prstGeom prst="ellipse">
                  <a:avLst/>
                </a:prstGeom>
                <a:solidFill>
                  <a:schemeClr val="accent6">
                    <a:lumMod val="40000"/>
                    <a:lumOff val="60000"/>
                  </a:schemeClr>
                </a:solidFill>
                <a:ln w="12700">
                  <a:solidFill>
                    <a:schemeClr val="accent6">
                      <a:lumMod val="20000"/>
                      <a:lumOff val="80000"/>
                    </a:schemeClr>
                  </a:solid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1164" name="Oval 1163">
                  <a:extLst>
                    <a:ext uri="{FF2B5EF4-FFF2-40B4-BE49-F238E27FC236}">
                      <a16:creationId xmlns:a16="http://schemas.microsoft.com/office/drawing/2014/main" id="{DBE2740D-6070-EA86-4DC1-DEAC6590E6BB}"/>
                    </a:ext>
                  </a:extLst>
                </p:cNvPr>
                <p:cNvSpPr/>
                <p:nvPr/>
              </p:nvSpPr>
              <p:spPr bwMode="auto">
                <a:xfrm>
                  <a:off x="9681307" y="3718807"/>
                  <a:ext cx="169324" cy="169324"/>
                </a:xfrm>
                <a:prstGeom prst="ellipse">
                  <a:avLst/>
                </a:prstGeom>
                <a:solidFill>
                  <a:schemeClr val="accent6">
                    <a:lumMod val="40000"/>
                    <a:lumOff val="60000"/>
                  </a:schemeClr>
                </a:solidFill>
                <a:ln w="12700">
                  <a:solidFill>
                    <a:schemeClr val="accent6">
                      <a:lumMod val="20000"/>
                      <a:lumOff val="80000"/>
                    </a:schemeClr>
                  </a:solid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1166" name="Oval 1165">
                  <a:extLst>
                    <a:ext uri="{FF2B5EF4-FFF2-40B4-BE49-F238E27FC236}">
                      <a16:creationId xmlns:a16="http://schemas.microsoft.com/office/drawing/2014/main" id="{A121645B-D1AF-26B9-A66C-7F9FF8D77570}"/>
                    </a:ext>
                  </a:extLst>
                </p:cNvPr>
                <p:cNvSpPr/>
                <p:nvPr/>
              </p:nvSpPr>
              <p:spPr bwMode="auto">
                <a:xfrm>
                  <a:off x="9934673" y="3703316"/>
                  <a:ext cx="169324" cy="169324"/>
                </a:xfrm>
                <a:prstGeom prst="ellipse">
                  <a:avLst/>
                </a:prstGeom>
                <a:solidFill>
                  <a:schemeClr val="accent6">
                    <a:lumMod val="40000"/>
                    <a:lumOff val="60000"/>
                  </a:schemeClr>
                </a:solidFill>
                <a:ln w="12700">
                  <a:solidFill>
                    <a:schemeClr val="accent6">
                      <a:lumMod val="20000"/>
                      <a:lumOff val="80000"/>
                    </a:schemeClr>
                  </a:solid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1165" name="Oval 1164">
                  <a:extLst>
                    <a:ext uri="{FF2B5EF4-FFF2-40B4-BE49-F238E27FC236}">
                      <a16:creationId xmlns:a16="http://schemas.microsoft.com/office/drawing/2014/main" id="{25607E76-00AF-4A3A-89E0-212F726FED6A}"/>
                    </a:ext>
                  </a:extLst>
                </p:cNvPr>
                <p:cNvSpPr/>
                <p:nvPr/>
              </p:nvSpPr>
              <p:spPr bwMode="auto">
                <a:xfrm>
                  <a:off x="9817524" y="3725435"/>
                  <a:ext cx="169324" cy="169324"/>
                </a:xfrm>
                <a:prstGeom prst="ellipse">
                  <a:avLst/>
                </a:prstGeom>
                <a:solidFill>
                  <a:schemeClr val="accent6">
                    <a:lumMod val="40000"/>
                    <a:lumOff val="60000"/>
                  </a:schemeClr>
                </a:solidFill>
                <a:ln w="12700">
                  <a:solidFill>
                    <a:schemeClr val="accent6">
                      <a:lumMod val="20000"/>
                      <a:lumOff val="80000"/>
                    </a:schemeClr>
                  </a:solid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grpSp>
          <p:grpSp>
            <p:nvGrpSpPr>
              <p:cNvPr id="1168" name="Group 1167">
                <a:extLst>
                  <a:ext uri="{FF2B5EF4-FFF2-40B4-BE49-F238E27FC236}">
                    <a16:creationId xmlns:a16="http://schemas.microsoft.com/office/drawing/2014/main" id="{1357FFE7-2CED-2A55-8F2F-33826A9BEABB}"/>
                  </a:ext>
                </a:extLst>
              </p:cNvPr>
              <p:cNvGrpSpPr/>
              <p:nvPr/>
            </p:nvGrpSpPr>
            <p:grpSpPr>
              <a:xfrm>
                <a:off x="9559284" y="4100997"/>
                <a:ext cx="518791" cy="210533"/>
                <a:chOff x="9585206" y="3684226"/>
                <a:chExt cx="518791" cy="210533"/>
              </a:xfrm>
            </p:grpSpPr>
            <p:sp>
              <p:nvSpPr>
                <p:cNvPr id="1169" name="Oval 1168">
                  <a:extLst>
                    <a:ext uri="{FF2B5EF4-FFF2-40B4-BE49-F238E27FC236}">
                      <a16:creationId xmlns:a16="http://schemas.microsoft.com/office/drawing/2014/main" id="{30F42A4C-FB20-45C6-0F9B-0A337DF4CD68}"/>
                    </a:ext>
                  </a:extLst>
                </p:cNvPr>
                <p:cNvSpPr/>
                <p:nvPr/>
              </p:nvSpPr>
              <p:spPr bwMode="auto">
                <a:xfrm>
                  <a:off x="9585206" y="3684226"/>
                  <a:ext cx="169324" cy="169324"/>
                </a:xfrm>
                <a:prstGeom prst="ellipse">
                  <a:avLst/>
                </a:prstGeom>
                <a:solidFill>
                  <a:schemeClr val="accent6">
                    <a:lumMod val="40000"/>
                    <a:lumOff val="60000"/>
                  </a:schemeClr>
                </a:solidFill>
                <a:ln w="12700">
                  <a:solidFill>
                    <a:schemeClr val="accent6">
                      <a:lumMod val="20000"/>
                      <a:lumOff val="80000"/>
                    </a:schemeClr>
                  </a:solid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1170" name="Oval 1169">
                  <a:extLst>
                    <a:ext uri="{FF2B5EF4-FFF2-40B4-BE49-F238E27FC236}">
                      <a16:creationId xmlns:a16="http://schemas.microsoft.com/office/drawing/2014/main" id="{38757ADE-EB1F-AFA5-F12F-9936DAB72467}"/>
                    </a:ext>
                  </a:extLst>
                </p:cNvPr>
                <p:cNvSpPr/>
                <p:nvPr/>
              </p:nvSpPr>
              <p:spPr bwMode="auto">
                <a:xfrm>
                  <a:off x="9681307" y="3718807"/>
                  <a:ext cx="169324" cy="169324"/>
                </a:xfrm>
                <a:prstGeom prst="ellipse">
                  <a:avLst/>
                </a:prstGeom>
                <a:solidFill>
                  <a:schemeClr val="accent6">
                    <a:lumMod val="40000"/>
                    <a:lumOff val="60000"/>
                  </a:schemeClr>
                </a:solidFill>
                <a:ln w="12700">
                  <a:solidFill>
                    <a:schemeClr val="accent6">
                      <a:lumMod val="20000"/>
                      <a:lumOff val="80000"/>
                    </a:schemeClr>
                  </a:solid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1171" name="Oval 1170">
                  <a:extLst>
                    <a:ext uri="{FF2B5EF4-FFF2-40B4-BE49-F238E27FC236}">
                      <a16:creationId xmlns:a16="http://schemas.microsoft.com/office/drawing/2014/main" id="{68FCE551-C3EA-2A28-53C9-85D7CD597658}"/>
                    </a:ext>
                  </a:extLst>
                </p:cNvPr>
                <p:cNvSpPr/>
                <p:nvPr/>
              </p:nvSpPr>
              <p:spPr bwMode="auto">
                <a:xfrm>
                  <a:off x="9934673" y="3703316"/>
                  <a:ext cx="169324" cy="169324"/>
                </a:xfrm>
                <a:prstGeom prst="ellipse">
                  <a:avLst/>
                </a:prstGeom>
                <a:solidFill>
                  <a:schemeClr val="accent6">
                    <a:lumMod val="40000"/>
                    <a:lumOff val="60000"/>
                  </a:schemeClr>
                </a:solidFill>
                <a:ln w="12700">
                  <a:solidFill>
                    <a:schemeClr val="accent6">
                      <a:lumMod val="20000"/>
                      <a:lumOff val="80000"/>
                    </a:schemeClr>
                  </a:solid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1172" name="Oval 1171">
                  <a:extLst>
                    <a:ext uri="{FF2B5EF4-FFF2-40B4-BE49-F238E27FC236}">
                      <a16:creationId xmlns:a16="http://schemas.microsoft.com/office/drawing/2014/main" id="{D11755C8-2061-1A90-E7C5-74043EB071D9}"/>
                    </a:ext>
                  </a:extLst>
                </p:cNvPr>
                <p:cNvSpPr/>
                <p:nvPr/>
              </p:nvSpPr>
              <p:spPr bwMode="auto">
                <a:xfrm>
                  <a:off x="9817524" y="3725435"/>
                  <a:ext cx="169324" cy="169324"/>
                </a:xfrm>
                <a:prstGeom prst="ellipse">
                  <a:avLst/>
                </a:prstGeom>
                <a:solidFill>
                  <a:schemeClr val="accent6">
                    <a:lumMod val="40000"/>
                    <a:lumOff val="60000"/>
                  </a:schemeClr>
                </a:solidFill>
                <a:ln w="12700">
                  <a:solidFill>
                    <a:schemeClr val="accent6">
                      <a:lumMod val="20000"/>
                      <a:lumOff val="80000"/>
                    </a:schemeClr>
                  </a:solid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grpSp>
          <p:grpSp>
            <p:nvGrpSpPr>
              <p:cNvPr id="1173" name="Group 1172">
                <a:extLst>
                  <a:ext uri="{FF2B5EF4-FFF2-40B4-BE49-F238E27FC236}">
                    <a16:creationId xmlns:a16="http://schemas.microsoft.com/office/drawing/2014/main" id="{0AF03ACE-DABD-2A59-3CDF-FB640D280678}"/>
                  </a:ext>
                </a:extLst>
              </p:cNvPr>
              <p:cNvGrpSpPr/>
              <p:nvPr/>
            </p:nvGrpSpPr>
            <p:grpSpPr>
              <a:xfrm>
                <a:off x="9548575" y="3819604"/>
                <a:ext cx="518791" cy="210533"/>
                <a:chOff x="9585206" y="3684226"/>
                <a:chExt cx="518791" cy="210533"/>
              </a:xfrm>
              <a:solidFill>
                <a:schemeClr val="accent3">
                  <a:lumMod val="60000"/>
                  <a:lumOff val="40000"/>
                </a:schemeClr>
              </a:solidFill>
            </p:grpSpPr>
            <p:sp>
              <p:nvSpPr>
                <p:cNvPr id="1174" name="Oval 1173">
                  <a:extLst>
                    <a:ext uri="{FF2B5EF4-FFF2-40B4-BE49-F238E27FC236}">
                      <a16:creationId xmlns:a16="http://schemas.microsoft.com/office/drawing/2014/main" id="{6394248C-8B1B-5B99-4655-DE537A5EAECC}"/>
                    </a:ext>
                  </a:extLst>
                </p:cNvPr>
                <p:cNvSpPr/>
                <p:nvPr/>
              </p:nvSpPr>
              <p:spPr bwMode="auto">
                <a:xfrm>
                  <a:off x="9585206" y="3684226"/>
                  <a:ext cx="169324" cy="169324"/>
                </a:xfrm>
                <a:prstGeom prst="ellipse">
                  <a:avLst/>
                </a:prstGeom>
                <a:grpFill/>
                <a:ln w="12700">
                  <a:solidFill>
                    <a:schemeClr val="accent3">
                      <a:lumMod val="40000"/>
                      <a:lumOff val="60000"/>
                    </a:schemeClr>
                  </a:solid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1175" name="Oval 1174">
                  <a:extLst>
                    <a:ext uri="{FF2B5EF4-FFF2-40B4-BE49-F238E27FC236}">
                      <a16:creationId xmlns:a16="http://schemas.microsoft.com/office/drawing/2014/main" id="{D46E70E6-2A93-0FB6-6A87-758633AFC33B}"/>
                    </a:ext>
                  </a:extLst>
                </p:cNvPr>
                <p:cNvSpPr/>
                <p:nvPr/>
              </p:nvSpPr>
              <p:spPr bwMode="auto">
                <a:xfrm>
                  <a:off x="9681307" y="3718807"/>
                  <a:ext cx="169324" cy="169324"/>
                </a:xfrm>
                <a:prstGeom prst="ellipse">
                  <a:avLst/>
                </a:prstGeom>
                <a:grpFill/>
                <a:ln w="12700">
                  <a:solidFill>
                    <a:schemeClr val="accent3">
                      <a:lumMod val="40000"/>
                      <a:lumOff val="60000"/>
                    </a:schemeClr>
                  </a:solid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1176" name="Oval 1175">
                  <a:extLst>
                    <a:ext uri="{FF2B5EF4-FFF2-40B4-BE49-F238E27FC236}">
                      <a16:creationId xmlns:a16="http://schemas.microsoft.com/office/drawing/2014/main" id="{88BC93C1-AA35-8B60-BCEE-2513A20E2104}"/>
                    </a:ext>
                  </a:extLst>
                </p:cNvPr>
                <p:cNvSpPr/>
                <p:nvPr/>
              </p:nvSpPr>
              <p:spPr bwMode="auto">
                <a:xfrm>
                  <a:off x="9934673" y="3703316"/>
                  <a:ext cx="169324" cy="169324"/>
                </a:xfrm>
                <a:prstGeom prst="ellipse">
                  <a:avLst/>
                </a:prstGeom>
                <a:grpFill/>
                <a:ln w="12700">
                  <a:solidFill>
                    <a:schemeClr val="accent3">
                      <a:lumMod val="40000"/>
                      <a:lumOff val="60000"/>
                    </a:schemeClr>
                  </a:solid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1177" name="Oval 1176">
                  <a:extLst>
                    <a:ext uri="{FF2B5EF4-FFF2-40B4-BE49-F238E27FC236}">
                      <a16:creationId xmlns:a16="http://schemas.microsoft.com/office/drawing/2014/main" id="{4AC8A1A7-9182-C7AA-C192-6311EE5D8F8B}"/>
                    </a:ext>
                  </a:extLst>
                </p:cNvPr>
                <p:cNvSpPr/>
                <p:nvPr/>
              </p:nvSpPr>
              <p:spPr bwMode="auto">
                <a:xfrm>
                  <a:off x="9817524" y="3725435"/>
                  <a:ext cx="169324" cy="169324"/>
                </a:xfrm>
                <a:prstGeom prst="ellipse">
                  <a:avLst/>
                </a:prstGeom>
                <a:grpFill/>
                <a:ln w="12700">
                  <a:solidFill>
                    <a:schemeClr val="accent3">
                      <a:lumMod val="40000"/>
                      <a:lumOff val="60000"/>
                    </a:schemeClr>
                  </a:solid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grpSp>
          <p:grpSp>
            <p:nvGrpSpPr>
              <p:cNvPr id="1178" name="Group 1177">
                <a:extLst>
                  <a:ext uri="{FF2B5EF4-FFF2-40B4-BE49-F238E27FC236}">
                    <a16:creationId xmlns:a16="http://schemas.microsoft.com/office/drawing/2014/main" id="{11EF18B5-6CDA-88A1-8AB5-21C4530859A7}"/>
                  </a:ext>
                </a:extLst>
              </p:cNvPr>
              <p:cNvGrpSpPr/>
              <p:nvPr/>
            </p:nvGrpSpPr>
            <p:grpSpPr>
              <a:xfrm>
                <a:off x="9545615" y="3958923"/>
                <a:ext cx="518791" cy="210533"/>
                <a:chOff x="9585206" y="3684226"/>
                <a:chExt cx="518791" cy="210533"/>
              </a:xfrm>
              <a:solidFill>
                <a:schemeClr val="accent3">
                  <a:lumMod val="60000"/>
                  <a:lumOff val="40000"/>
                </a:schemeClr>
              </a:solidFill>
            </p:grpSpPr>
            <p:sp>
              <p:nvSpPr>
                <p:cNvPr id="1179" name="Oval 1178">
                  <a:extLst>
                    <a:ext uri="{FF2B5EF4-FFF2-40B4-BE49-F238E27FC236}">
                      <a16:creationId xmlns:a16="http://schemas.microsoft.com/office/drawing/2014/main" id="{5DCEDDA0-C724-DFA1-5E78-02B9DF5B0629}"/>
                    </a:ext>
                  </a:extLst>
                </p:cNvPr>
                <p:cNvSpPr/>
                <p:nvPr/>
              </p:nvSpPr>
              <p:spPr bwMode="auto">
                <a:xfrm>
                  <a:off x="9585206" y="3684226"/>
                  <a:ext cx="169324" cy="169324"/>
                </a:xfrm>
                <a:prstGeom prst="ellipse">
                  <a:avLst/>
                </a:prstGeom>
                <a:grpFill/>
                <a:ln w="12700">
                  <a:solidFill>
                    <a:schemeClr val="accent3">
                      <a:lumMod val="40000"/>
                      <a:lumOff val="60000"/>
                    </a:schemeClr>
                  </a:solid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1180" name="Oval 1179">
                  <a:extLst>
                    <a:ext uri="{FF2B5EF4-FFF2-40B4-BE49-F238E27FC236}">
                      <a16:creationId xmlns:a16="http://schemas.microsoft.com/office/drawing/2014/main" id="{59FA0A9C-2D24-E932-352A-62A7326D80A3}"/>
                    </a:ext>
                  </a:extLst>
                </p:cNvPr>
                <p:cNvSpPr/>
                <p:nvPr/>
              </p:nvSpPr>
              <p:spPr bwMode="auto">
                <a:xfrm>
                  <a:off x="9681307" y="3718807"/>
                  <a:ext cx="169324" cy="169324"/>
                </a:xfrm>
                <a:prstGeom prst="ellipse">
                  <a:avLst/>
                </a:prstGeom>
                <a:grpFill/>
                <a:ln w="12700">
                  <a:solidFill>
                    <a:schemeClr val="accent3">
                      <a:lumMod val="40000"/>
                      <a:lumOff val="60000"/>
                    </a:schemeClr>
                  </a:solid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1181" name="Oval 1180">
                  <a:extLst>
                    <a:ext uri="{FF2B5EF4-FFF2-40B4-BE49-F238E27FC236}">
                      <a16:creationId xmlns:a16="http://schemas.microsoft.com/office/drawing/2014/main" id="{50D066BE-E040-83BB-B32F-CC10FF2775A1}"/>
                    </a:ext>
                  </a:extLst>
                </p:cNvPr>
                <p:cNvSpPr/>
                <p:nvPr/>
              </p:nvSpPr>
              <p:spPr bwMode="auto">
                <a:xfrm>
                  <a:off x="9934673" y="3703316"/>
                  <a:ext cx="169324" cy="169324"/>
                </a:xfrm>
                <a:prstGeom prst="ellipse">
                  <a:avLst/>
                </a:prstGeom>
                <a:grpFill/>
                <a:ln w="12700">
                  <a:solidFill>
                    <a:schemeClr val="accent3">
                      <a:lumMod val="40000"/>
                      <a:lumOff val="60000"/>
                    </a:schemeClr>
                  </a:solid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sp>
              <p:nvSpPr>
                <p:cNvPr id="1182" name="Oval 1181">
                  <a:extLst>
                    <a:ext uri="{FF2B5EF4-FFF2-40B4-BE49-F238E27FC236}">
                      <a16:creationId xmlns:a16="http://schemas.microsoft.com/office/drawing/2014/main" id="{FB2653F0-D3EA-7FD8-63C4-1EE18E8D25CD}"/>
                    </a:ext>
                  </a:extLst>
                </p:cNvPr>
                <p:cNvSpPr/>
                <p:nvPr/>
              </p:nvSpPr>
              <p:spPr bwMode="auto">
                <a:xfrm>
                  <a:off x="9817524" y="3725435"/>
                  <a:ext cx="169324" cy="169324"/>
                </a:xfrm>
                <a:prstGeom prst="ellipse">
                  <a:avLst/>
                </a:prstGeom>
                <a:grpFill/>
                <a:ln w="12700">
                  <a:solidFill>
                    <a:schemeClr val="accent3">
                      <a:lumMod val="40000"/>
                      <a:lumOff val="60000"/>
                    </a:schemeClr>
                  </a:solidFill>
                  <a:miter lim="800000"/>
                  <a:headEnd/>
                  <a:tailEnd/>
                </a:ln>
              </p:spPr>
              <p:txBody>
                <a:bodyPr rtlCol="0" anchor="b"/>
                <a:lstStyle/>
                <a:p>
                  <a:pPr marL="0" marR="0" lvl="0" indent="0" algn="ctr" defTabSz="685800" rtl="0" eaLnBrk="1" fontAlgn="base" latinLnBrk="0" hangingPunct="1">
                    <a:lnSpc>
                      <a:spcPct val="100000"/>
                    </a:lnSpc>
                    <a:spcBef>
                      <a:spcPct val="35000"/>
                    </a:spcBef>
                    <a:spcAft>
                      <a:spcPct val="25000"/>
                    </a:spcAft>
                    <a:buClr>
                      <a:srgbClr val="015873"/>
                    </a:buClr>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itchFamily="34" charset="0"/>
                    <a:ea typeface="ヒラギノ角ゴ Pro W3" pitchFamily="-127" charset="-128"/>
                    <a:cs typeface="Arial" panose="020B0604020202020204" pitchFamily="34" charset="0"/>
                  </a:endParaRPr>
                </a:p>
              </p:txBody>
            </p:sp>
          </p:grpSp>
        </p:grpSp>
      </p:grpSp>
      <p:sp>
        <p:nvSpPr>
          <p:cNvPr id="48" name="Title 2">
            <a:extLst>
              <a:ext uri="{FF2B5EF4-FFF2-40B4-BE49-F238E27FC236}">
                <a16:creationId xmlns:a16="http://schemas.microsoft.com/office/drawing/2014/main" id="{1795565A-2B4B-0234-39DE-E5BC58246BB2}"/>
              </a:ext>
            </a:extLst>
          </p:cNvPr>
          <p:cNvSpPr txBox="1">
            <a:spLocks/>
          </p:cNvSpPr>
          <p:nvPr/>
        </p:nvSpPr>
        <p:spPr bwMode="auto">
          <a:xfrm>
            <a:off x="1938878" y="248718"/>
            <a:ext cx="8314244" cy="827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7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2700" b="1">
                <a:solidFill>
                  <a:schemeClr val="tx2"/>
                </a:solidFill>
                <a:latin typeface="Arial" charset="0"/>
              </a:defRPr>
            </a:lvl2pPr>
            <a:lvl3pPr algn="l" rtl="0" eaLnBrk="1" fontAlgn="base" hangingPunct="1">
              <a:spcBef>
                <a:spcPct val="0"/>
              </a:spcBef>
              <a:spcAft>
                <a:spcPct val="0"/>
              </a:spcAft>
              <a:defRPr sz="2700" b="1">
                <a:solidFill>
                  <a:schemeClr val="tx2"/>
                </a:solidFill>
                <a:latin typeface="Arial" charset="0"/>
              </a:defRPr>
            </a:lvl3pPr>
            <a:lvl4pPr algn="l" rtl="0" eaLnBrk="1" fontAlgn="base" hangingPunct="1">
              <a:spcBef>
                <a:spcPct val="0"/>
              </a:spcBef>
              <a:spcAft>
                <a:spcPct val="0"/>
              </a:spcAft>
              <a:defRPr sz="2700" b="1">
                <a:solidFill>
                  <a:schemeClr val="tx2"/>
                </a:solidFill>
                <a:latin typeface="Arial" charset="0"/>
              </a:defRPr>
            </a:lvl4pPr>
            <a:lvl5pPr algn="l" rtl="0" eaLnBrk="1" fontAlgn="base" hangingPunct="1">
              <a:spcBef>
                <a:spcPct val="0"/>
              </a:spcBef>
              <a:spcAft>
                <a:spcPct val="0"/>
              </a:spcAft>
              <a:defRPr sz="2700" b="1">
                <a:solidFill>
                  <a:schemeClr val="tx2"/>
                </a:solidFill>
                <a:latin typeface="Arial" charset="0"/>
              </a:defRPr>
            </a:lvl5pPr>
            <a:lvl6pPr marL="342900" algn="l" rtl="0" eaLnBrk="1" fontAlgn="base" hangingPunct="1">
              <a:spcBef>
                <a:spcPct val="0"/>
              </a:spcBef>
              <a:spcAft>
                <a:spcPct val="0"/>
              </a:spcAft>
              <a:defRPr sz="2625" b="1">
                <a:solidFill>
                  <a:schemeClr val="tx2"/>
                </a:solidFill>
                <a:latin typeface="Arial" charset="0"/>
              </a:defRPr>
            </a:lvl6pPr>
            <a:lvl7pPr marL="685800" algn="l" rtl="0" eaLnBrk="1" fontAlgn="base" hangingPunct="1">
              <a:spcBef>
                <a:spcPct val="0"/>
              </a:spcBef>
              <a:spcAft>
                <a:spcPct val="0"/>
              </a:spcAft>
              <a:defRPr sz="2625" b="1">
                <a:solidFill>
                  <a:schemeClr val="tx2"/>
                </a:solidFill>
                <a:latin typeface="Arial" charset="0"/>
              </a:defRPr>
            </a:lvl7pPr>
            <a:lvl8pPr marL="1028700" algn="l" rtl="0" eaLnBrk="1" fontAlgn="base" hangingPunct="1">
              <a:spcBef>
                <a:spcPct val="0"/>
              </a:spcBef>
              <a:spcAft>
                <a:spcPct val="0"/>
              </a:spcAft>
              <a:defRPr sz="2625" b="1">
                <a:solidFill>
                  <a:schemeClr val="tx2"/>
                </a:solidFill>
                <a:latin typeface="Arial" charset="0"/>
              </a:defRPr>
            </a:lvl8pPr>
            <a:lvl9pPr marL="1371600" algn="l" rtl="0" eaLnBrk="1" fontAlgn="base" hangingPunct="1">
              <a:spcBef>
                <a:spcPct val="0"/>
              </a:spcBef>
              <a:spcAft>
                <a:spcPct val="0"/>
              </a:spcAft>
              <a:defRPr sz="2625" b="1">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9F0535"/>
                </a:solidFill>
                <a:effectLst/>
                <a:uLnTx/>
                <a:uFillTx/>
                <a:latin typeface="Calibri" panose="020F0502020204030204" pitchFamily="34" charset="0"/>
                <a:ea typeface="+mj-ea"/>
                <a:cs typeface="+mj-cs"/>
              </a:rPr>
              <a:t>Ubiquitin-Proteasome System (UPS) </a:t>
            </a:r>
          </a:p>
        </p:txBody>
      </p:sp>
      <p:sp>
        <p:nvSpPr>
          <p:cNvPr id="2" name="Title 1">
            <a:extLst>
              <a:ext uri="{FF2B5EF4-FFF2-40B4-BE49-F238E27FC236}">
                <a16:creationId xmlns:a16="http://schemas.microsoft.com/office/drawing/2014/main" id="{9FFFB7BB-9DB6-2658-50BA-D2710C3E18B0}"/>
              </a:ext>
            </a:extLst>
          </p:cNvPr>
          <p:cNvSpPr>
            <a:spLocks noGrp="1"/>
          </p:cNvSpPr>
          <p:nvPr>
            <p:ph type="title"/>
          </p:nvPr>
        </p:nvSpPr>
        <p:spPr>
          <a:xfrm>
            <a:off x="609600" y="274638"/>
            <a:ext cx="10972800" cy="1143000"/>
          </a:xfrm>
        </p:spPr>
        <p:txBody>
          <a:bodyPr/>
          <a:lstStyle/>
          <a:p>
            <a:pPr marL="0" marR="0" lvl="0" indent="-228600" defTabSz="914400" rtl="0" eaLnBrk="1" fontAlgn="auto" latinLnBrk="0" hangingPunct="1">
              <a:lnSpc>
                <a:spcPct val="90000"/>
              </a:lnSpc>
              <a:spcBef>
                <a:spcPts val="1000"/>
              </a:spcBef>
              <a:spcAft>
                <a:spcPts val="0"/>
              </a:spcAft>
              <a:tabLst/>
              <a:defRPr/>
            </a:pPr>
            <a:b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br>
            <a:endParaRPr lang="en-US" dirty="0"/>
          </a:p>
        </p:txBody>
      </p:sp>
    </p:spTree>
    <p:extLst>
      <p:ext uri="{BB962C8B-B14F-4D97-AF65-F5344CB8AC3E}">
        <p14:creationId xmlns:p14="http://schemas.microsoft.com/office/powerpoint/2010/main" val="29068230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2DFF2A-41E4-13B9-71BA-01BC269A4BD2}"/>
              </a:ext>
            </a:extLst>
          </p:cNvPr>
          <p:cNvPicPr>
            <a:picLocks noChangeAspect="1"/>
          </p:cNvPicPr>
          <p:nvPr/>
        </p:nvPicPr>
        <p:blipFill>
          <a:blip r:embed="rId3"/>
          <a:stretch>
            <a:fillRect/>
          </a:stretch>
        </p:blipFill>
        <p:spPr>
          <a:xfrm>
            <a:off x="1275115" y="1417639"/>
            <a:ext cx="9830306" cy="4534274"/>
          </a:xfrm>
          <a:prstGeom prst="rect">
            <a:avLst/>
          </a:prstGeom>
        </p:spPr>
      </p:pic>
      <p:sp>
        <p:nvSpPr>
          <p:cNvPr id="7" name="Title 1">
            <a:extLst>
              <a:ext uri="{FF2B5EF4-FFF2-40B4-BE49-F238E27FC236}">
                <a16:creationId xmlns:a16="http://schemas.microsoft.com/office/drawing/2014/main" id="{432CDE69-87FD-A999-B28B-C7C932F79B00}"/>
              </a:ext>
            </a:extLst>
          </p:cNvPr>
          <p:cNvSpPr txBox="1">
            <a:spLocks/>
          </p:cNvSpPr>
          <p:nvPr/>
        </p:nvSpPr>
        <p:spPr bwMode="auto">
          <a:xfrm>
            <a:off x="416103" y="377860"/>
            <a:ext cx="11387970" cy="827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9F0535"/>
                </a:solidFill>
                <a:effectLst/>
                <a:uLnTx/>
                <a:uFillTx/>
                <a:latin typeface="Calibri" panose="020F0502020204030204" pitchFamily="34" charset="0"/>
                <a:ea typeface="+mj-ea"/>
                <a:cs typeface="Calibri" panose="020F0502020204030204" pitchFamily="34" charset="0"/>
              </a:rPr>
              <a:t>CC-99282-NHL-001</a:t>
            </a:r>
            <a:r>
              <a:rPr kumimoji="0" lang="en-US" sz="3600" b="1" i="0" u="none" strike="noStrike" kern="0" cap="none" spc="0" normalizeH="0" baseline="0" noProof="0" dirty="0">
                <a:ln>
                  <a:noFill/>
                </a:ln>
                <a:solidFill>
                  <a:srgbClr val="9F0535"/>
                </a:solidFill>
                <a:effectLst/>
                <a:uLnTx/>
                <a:uFillTx/>
                <a:latin typeface="Calibri" panose="020F0502020204030204" pitchFamily="34" charset="0"/>
                <a:ea typeface="+mj-ea"/>
                <a:cs typeface="Calibri" panose="020F0502020204030204" pitchFamily="34" charset="0"/>
              </a:rPr>
              <a:t>: Phase I/II First-in-Human Trial of Golcadomide in R/R NHL</a:t>
            </a:r>
          </a:p>
        </p:txBody>
      </p:sp>
      <p:sp>
        <p:nvSpPr>
          <p:cNvPr id="8" name="TextBox 7">
            <a:extLst>
              <a:ext uri="{FF2B5EF4-FFF2-40B4-BE49-F238E27FC236}">
                <a16:creationId xmlns:a16="http://schemas.microsoft.com/office/drawing/2014/main" id="{55AA9530-1EA0-FA44-0B3D-919DDF153CC6}"/>
              </a:ext>
            </a:extLst>
          </p:cNvPr>
          <p:cNvSpPr txBox="1"/>
          <p:nvPr/>
        </p:nvSpPr>
        <p:spPr>
          <a:xfrm>
            <a:off x="4698105" y="5794875"/>
            <a:ext cx="2795790" cy="646331"/>
          </a:xfrm>
          <a:prstGeom prst="rect">
            <a:avLst/>
          </a:prstGeom>
          <a:noFill/>
          <a:ln w="57150">
            <a:solidFill>
              <a:srgbClr val="0432F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Arial"/>
                <a:ea typeface="+mn-ea"/>
                <a:cs typeface="+mn-cs"/>
              </a:rPr>
              <a:t>FIXED DURATION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Arial"/>
                <a:ea typeface="+mn-ea"/>
                <a:cs typeface="+mn-cs"/>
              </a:rPr>
              <a:t> (up to 24m) </a:t>
            </a:r>
          </a:p>
        </p:txBody>
      </p:sp>
    </p:spTree>
    <p:extLst>
      <p:ext uri="{BB962C8B-B14F-4D97-AF65-F5344CB8AC3E}">
        <p14:creationId xmlns:p14="http://schemas.microsoft.com/office/powerpoint/2010/main" val="154496194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B325E4D-85D3-9CC2-4501-71A9C7567069}"/>
              </a:ext>
            </a:extLst>
          </p:cNvPr>
          <p:cNvSpPr txBox="1"/>
          <p:nvPr/>
        </p:nvSpPr>
        <p:spPr>
          <a:xfrm>
            <a:off x="399011" y="294804"/>
            <a:ext cx="11139053" cy="107721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9F0535"/>
                </a:solidFill>
                <a:effectLst/>
                <a:uLnTx/>
                <a:uFillTx/>
                <a:latin typeface="Arial" panose="020B0604020202020204" pitchFamily="34" charset="0"/>
                <a:ea typeface="MS PGothic" pitchFamily="34" charset="-128"/>
                <a:cs typeface="Arial" panose="020B0604020202020204" pitchFamily="34" charset="0"/>
              </a:rPr>
              <a:t>Golcadomide with or without rituximab R in 2L+ FL: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9F0535"/>
                </a:solidFill>
                <a:effectLst/>
                <a:uLnTx/>
                <a:uFillTx/>
                <a:latin typeface="Arial" panose="020B0604020202020204" pitchFamily="34" charset="0"/>
                <a:ea typeface="MS PGothic" pitchFamily="34" charset="-128"/>
                <a:cs typeface="Arial" panose="020B0604020202020204" pitchFamily="34" charset="0"/>
              </a:rPr>
              <a:t>EHA </a:t>
            </a:r>
            <a:r>
              <a:rPr kumimoji="0" lang="en-US" sz="3200" b="1" i="0" u="none" strike="noStrike" kern="1200" cap="none" spc="0" normalizeH="0" baseline="0" noProof="0" dirty="0">
                <a:ln>
                  <a:noFill/>
                </a:ln>
                <a:solidFill>
                  <a:srgbClr val="0432FF"/>
                </a:solidFill>
                <a:effectLst/>
                <a:uLnTx/>
                <a:uFillTx/>
                <a:latin typeface="Arial" panose="020B0604020202020204" pitchFamily="34" charset="0"/>
                <a:ea typeface="MS PGothic" pitchFamily="34" charset="-128"/>
                <a:cs typeface="Arial" panose="020B0604020202020204" pitchFamily="34" charset="0"/>
              </a:rPr>
              <a:t>2025</a:t>
            </a:r>
            <a:endParaRPr kumimoji="0" lang="en-US" sz="3200" b="0" i="0" u="none" strike="noStrike" kern="1200" cap="none" spc="0" normalizeH="0" baseline="0" noProof="0" dirty="0">
              <a:ln>
                <a:noFill/>
              </a:ln>
              <a:solidFill>
                <a:srgbClr val="0432FF"/>
              </a:solidFill>
              <a:effectLst/>
              <a:uLnTx/>
              <a:uFillTx/>
              <a:latin typeface="Arial" panose="020B0604020202020204" pitchFamily="34" charset="0"/>
              <a:ea typeface="MS PGothic" pitchFamily="34" charset="-128"/>
              <a:cs typeface="Arial" panose="020B0604020202020204" pitchFamily="34" charset="0"/>
            </a:endParaRPr>
          </a:p>
        </p:txBody>
      </p:sp>
      <p:sp>
        <p:nvSpPr>
          <p:cNvPr id="9" name="TextBox 8">
            <a:extLst>
              <a:ext uri="{FF2B5EF4-FFF2-40B4-BE49-F238E27FC236}">
                <a16:creationId xmlns:a16="http://schemas.microsoft.com/office/drawing/2014/main" id="{53898551-BEF6-4894-E2E2-FEF19EA69C9E}"/>
              </a:ext>
            </a:extLst>
          </p:cNvPr>
          <p:cNvSpPr txBox="1"/>
          <p:nvPr/>
        </p:nvSpPr>
        <p:spPr>
          <a:xfrm>
            <a:off x="-2988840" y="-1172666"/>
            <a:ext cx="2717411" cy="646331"/>
          </a:xfrm>
          <a:prstGeom prst="rect">
            <a:avLst/>
          </a:prstGeom>
          <a:noFill/>
        </p:spPr>
        <p:txBody>
          <a:bodyPr wrap="none" rtlCol="0">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2+ prior lines of therapy</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900" b="0" i="0" u="none" strike="noStrike" kern="1200" cap="none" spc="0" normalizeH="0" baseline="0" noProof="0" dirty="0" err="1">
                <a:ln>
                  <a:noFill/>
                </a:ln>
                <a:solidFill>
                  <a:prstClr val="black"/>
                </a:solidFill>
                <a:effectLst/>
                <a:uLnTx/>
                <a:uFillTx/>
                <a:latin typeface="Arial" panose="020B0604020202020204" pitchFamily="34" charset="0"/>
                <a:ea typeface="MS PGothic" pitchFamily="34" charset="-128"/>
                <a:cs typeface="Arial" panose="020B0604020202020204" pitchFamily="34" charset="0"/>
              </a:rPr>
              <a:t>Golca</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 schedule 14/28d</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Median follow up 6 months (3-24)</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Treatment duration with </a:t>
            </a:r>
            <a:r>
              <a:rPr kumimoji="0" lang="en-US" sz="900" b="0" i="0" u="none" strike="noStrike" kern="1200" cap="none" spc="0" normalizeH="0" baseline="0" noProof="0" dirty="0" err="1">
                <a:ln>
                  <a:noFill/>
                </a:ln>
                <a:solidFill>
                  <a:prstClr val="black"/>
                </a:solidFill>
                <a:effectLst/>
                <a:uLnTx/>
                <a:uFillTx/>
                <a:latin typeface="Arial" panose="020B0604020202020204" pitchFamily="34" charset="0"/>
                <a:ea typeface="MS PGothic" pitchFamily="34" charset="-128"/>
                <a:cs typeface="Arial" panose="020B0604020202020204" pitchFamily="34" charset="0"/>
              </a:rPr>
              <a:t>Golca</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 up to 2 years</a:t>
            </a:r>
          </a:p>
        </p:txBody>
      </p:sp>
      <p:pic>
        <p:nvPicPr>
          <p:cNvPr id="5" name="Picture 4">
            <a:extLst>
              <a:ext uri="{FF2B5EF4-FFF2-40B4-BE49-F238E27FC236}">
                <a16:creationId xmlns:a16="http://schemas.microsoft.com/office/drawing/2014/main" id="{D7F85F96-F6FF-9936-5925-C4587E458C6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619215" y="793977"/>
            <a:ext cx="5982344" cy="6083397"/>
          </a:xfrm>
          <a:prstGeom prst="rect">
            <a:avLst/>
          </a:prstGeom>
        </p:spPr>
      </p:pic>
      <p:sp>
        <p:nvSpPr>
          <p:cNvPr id="6" name="TextBox 5">
            <a:extLst>
              <a:ext uri="{FF2B5EF4-FFF2-40B4-BE49-F238E27FC236}">
                <a16:creationId xmlns:a16="http://schemas.microsoft.com/office/drawing/2014/main" id="{C81C4CC5-7184-2F20-E984-AD8925D50542}"/>
              </a:ext>
            </a:extLst>
          </p:cNvPr>
          <p:cNvSpPr txBox="1"/>
          <p:nvPr/>
        </p:nvSpPr>
        <p:spPr bwMode="auto">
          <a:xfrm>
            <a:off x="6086622" y="6581001"/>
            <a:ext cx="61053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Cordoba R et al. EHA 2025;Abstract 441.</a:t>
            </a:r>
          </a:p>
        </p:txBody>
      </p:sp>
    </p:spTree>
    <p:extLst>
      <p:ext uri="{BB962C8B-B14F-4D97-AF65-F5344CB8AC3E}">
        <p14:creationId xmlns:p14="http://schemas.microsoft.com/office/powerpoint/2010/main" val="245255524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04A8C-EA05-A85D-899D-A40E343B1B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85075D-D078-82A0-EFA1-6F4370138E72}"/>
              </a:ext>
            </a:extLst>
          </p:cNvPr>
          <p:cNvSpPr>
            <a:spLocks noGrp="1"/>
          </p:cNvSpPr>
          <p:nvPr>
            <p:ph type="title"/>
          </p:nvPr>
        </p:nvSpPr>
        <p:spPr/>
        <p:txBody>
          <a:bodyPr/>
          <a:lstStyle/>
          <a:p>
            <a:r>
              <a:rPr lang="en-US" dirty="0"/>
              <a:t>Golcadomide EHA 2026 update: RR FL </a:t>
            </a:r>
          </a:p>
        </p:txBody>
      </p:sp>
      <p:pic>
        <p:nvPicPr>
          <p:cNvPr id="5" name="Picture 4">
            <a:extLst>
              <a:ext uri="{FF2B5EF4-FFF2-40B4-BE49-F238E27FC236}">
                <a16:creationId xmlns:a16="http://schemas.microsoft.com/office/drawing/2014/main" id="{06A88B57-AD3D-6152-E906-8F4B58B92CA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17529" y="1417638"/>
            <a:ext cx="7212323" cy="3785653"/>
          </a:xfrm>
          <a:prstGeom prst="rect">
            <a:avLst/>
          </a:prstGeom>
        </p:spPr>
      </p:pic>
      <p:pic>
        <p:nvPicPr>
          <p:cNvPr id="7" name="Picture 6">
            <a:extLst>
              <a:ext uri="{FF2B5EF4-FFF2-40B4-BE49-F238E27FC236}">
                <a16:creationId xmlns:a16="http://schemas.microsoft.com/office/drawing/2014/main" id="{8E4F6136-65D5-CC63-B8A3-DCB47196E77D}"/>
              </a:ext>
            </a:extLst>
          </p:cNvPr>
          <p:cNvPicPr>
            <a:picLocks noChangeAspect="1"/>
          </p:cNvPicPr>
          <p:nvPr/>
        </p:nvPicPr>
        <p:blipFill>
          <a:blip r:embed="rId5"/>
          <a:stretch>
            <a:fillRect/>
          </a:stretch>
        </p:blipFill>
        <p:spPr>
          <a:xfrm>
            <a:off x="7329852" y="1145292"/>
            <a:ext cx="4546600" cy="3987800"/>
          </a:xfrm>
          <a:prstGeom prst="rect">
            <a:avLst/>
          </a:prstGeom>
        </p:spPr>
      </p:pic>
      <p:sp>
        <p:nvSpPr>
          <p:cNvPr id="9" name="TextBox 8">
            <a:extLst>
              <a:ext uri="{FF2B5EF4-FFF2-40B4-BE49-F238E27FC236}">
                <a16:creationId xmlns:a16="http://schemas.microsoft.com/office/drawing/2014/main" id="{498E8DBF-6E6A-3E27-FCCA-F86BF5E01E1A}"/>
              </a:ext>
            </a:extLst>
          </p:cNvPr>
          <p:cNvSpPr txBox="1"/>
          <p:nvPr/>
        </p:nvSpPr>
        <p:spPr>
          <a:xfrm>
            <a:off x="2869197" y="5403323"/>
            <a:ext cx="8112071"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0000"/>
                </a:solidFill>
                <a:effectLst/>
                <a:uLnTx/>
                <a:uFillTx/>
                <a:latin typeface="Arial"/>
                <a:ea typeface="+mn-ea"/>
                <a:cs typeface="+mn-cs"/>
              </a:rPr>
              <a:t>TOXICITY: Neutropenia was most common grade 3/4 TEAE occurring in 59% and 68% of pts at 0.2 and 0.4 mg, followed by anemia (9% and 16%) and febrile neutropenia (9%and 8%).</a:t>
            </a:r>
          </a:p>
        </p:txBody>
      </p:sp>
      <p:sp>
        <p:nvSpPr>
          <p:cNvPr id="3" name="TextBox 2">
            <a:extLst>
              <a:ext uri="{FF2B5EF4-FFF2-40B4-BE49-F238E27FC236}">
                <a16:creationId xmlns:a16="http://schemas.microsoft.com/office/drawing/2014/main" id="{129A2E2D-9E5A-2C61-81C3-C1433F331E73}"/>
              </a:ext>
            </a:extLst>
          </p:cNvPr>
          <p:cNvSpPr txBox="1"/>
          <p:nvPr/>
        </p:nvSpPr>
        <p:spPr bwMode="auto">
          <a:xfrm>
            <a:off x="6086622" y="6581001"/>
            <a:ext cx="61053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Morillo D et al. EHA 2026;Abstract S227.</a:t>
            </a:r>
          </a:p>
        </p:txBody>
      </p:sp>
    </p:spTree>
    <p:extLst>
      <p:ext uri="{BB962C8B-B14F-4D97-AF65-F5344CB8AC3E}">
        <p14:creationId xmlns:p14="http://schemas.microsoft.com/office/powerpoint/2010/main" val="377169302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469FD-992D-020D-F709-999F9C0E3410}"/>
              </a:ext>
            </a:extLst>
          </p:cNvPr>
          <p:cNvSpPr>
            <a:spLocks noGrp="1"/>
          </p:cNvSpPr>
          <p:nvPr>
            <p:ph type="title"/>
          </p:nvPr>
        </p:nvSpPr>
        <p:spPr/>
        <p:txBody>
          <a:bodyPr/>
          <a:lstStyle/>
          <a:p>
            <a:r>
              <a:rPr lang="en-US" dirty="0"/>
              <a:t>Golcadomide plus rituximab: author’s conclusions</a:t>
            </a:r>
          </a:p>
        </p:txBody>
      </p:sp>
      <p:sp>
        <p:nvSpPr>
          <p:cNvPr id="3" name="Text Placeholder 2">
            <a:extLst>
              <a:ext uri="{FF2B5EF4-FFF2-40B4-BE49-F238E27FC236}">
                <a16:creationId xmlns:a16="http://schemas.microsoft.com/office/drawing/2014/main" id="{08DE399F-D303-F60D-95DE-16631A0E8B0C}"/>
              </a:ext>
            </a:extLst>
          </p:cNvPr>
          <p:cNvSpPr>
            <a:spLocks noGrp="1"/>
          </p:cNvSpPr>
          <p:nvPr>
            <p:ph type="body" sz="quarter" idx="13"/>
          </p:nvPr>
        </p:nvSpPr>
        <p:spPr>
          <a:xfrm>
            <a:off x="1308354" y="1592535"/>
            <a:ext cx="9575292" cy="3299085"/>
          </a:xfrm>
        </p:spPr>
        <p:txBody>
          <a:bodyPr>
            <a:noAutofit/>
          </a:bodyPr>
          <a:lstStyle/>
          <a:p>
            <a:r>
              <a:rPr lang="en-US" sz="2400" dirty="0"/>
              <a:t>With longer f/u, GOLCA + R demonstrated promising efficacy with durable responses and no new safety signals.</a:t>
            </a:r>
          </a:p>
          <a:p>
            <a:r>
              <a:rPr lang="en-US" sz="2400" dirty="0"/>
              <a:t>0.4 mg group had higher ORR and CRR than 0.2 mg, including in pts with prior LEN-based and/or T-cell–redirecting Tx, with a manageable safety profile at both doses</a:t>
            </a:r>
          </a:p>
          <a:p>
            <a:r>
              <a:rPr lang="en-US" sz="2400" dirty="0"/>
              <a:t>The results support the development of GOLCA + R as a fixed-duration, chemotherapy-free outpatient Tx in the Ph 3 GOLSEEK-4 study in 2L+ FL (NCT06911502)</a:t>
            </a:r>
          </a:p>
        </p:txBody>
      </p:sp>
    </p:spTree>
    <p:extLst>
      <p:ext uri="{BB962C8B-B14F-4D97-AF65-F5344CB8AC3E}">
        <p14:creationId xmlns:p14="http://schemas.microsoft.com/office/powerpoint/2010/main" val="6666069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E0F2B-C296-6983-5B7C-2F8AC9D06141}"/>
              </a:ext>
            </a:extLst>
          </p:cNvPr>
          <p:cNvSpPr>
            <a:spLocks noGrp="1"/>
          </p:cNvSpPr>
          <p:nvPr>
            <p:ph type="title"/>
          </p:nvPr>
        </p:nvSpPr>
        <p:spPr/>
        <p:txBody>
          <a:bodyPr/>
          <a:lstStyle/>
          <a:p>
            <a:r>
              <a:rPr lang="en-US" dirty="0"/>
              <a:t>Overall thoughts about RR FL</a:t>
            </a:r>
          </a:p>
        </p:txBody>
      </p:sp>
      <p:sp>
        <p:nvSpPr>
          <p:cNvPr id="3" name="Text Placeholder 2">
            <a:extLst>
              <a:ext uri="{FF2B5EF4-FFF2-40B4-BE49-F238E27FC236}">
                <a16:creationId xmlns:a16="http://schemas.microsoft.com/office/drawing/2014/main" id="{0357F1D0-09A6-CC22-F825-2561944B76EB}"/>
              </a:ext>
            </a:extLst>
          </p:cNvPr>
          <p:cNvSpPr>
            <a:spLocks noGrp="1"/>
          </p:cNvSpPr>
          <p:nvPr>
            <p:ph type="body" sz="quarter" idx="13"/>
          </p:nvPr>
        </p:nvSpPr>
        <p:spPr>
          <a:xfrm>
            <a:off x="609600" y="935485"/>
            <a:ext cx="11208442" cy="4987030"/>
          </a:xfrm>
        </p:spPr>
        <p:txBody>
          <a:bodyPr>
            <a:noAutofit/>
          </a:bodyPr>
          <a:lstStyle/>
          <a:p>
            <a:r>
              <a:rPr lang="en-US" sz="2000" b="1" dirty="0">
                <a:solidFill>
                  <a:srgbClr val="0432FF"/>
                </a:solidFill>
              </a:rPr>
              <a:t>Increasing number of options</a:t>
            </a:r>
          </a:p>
          <a:p>
            <a:pPr lvl="1"/>
            <a:r>
              <a:rPr lang="en-US" sz="2000" dirty="0"/>
              <a:t>Lenalidomide-rituximab (often used as comparator for new regimens): exciting data with EpcoR2</a:t>
            </a:r>
          </a:p>
          <a:p>
            <a:pPr lvl="1"/>
            <a:r>
              <a:rPr lang="en-US" sz="2000" dirty="0"/>
              <a:t>Bispecific agents (CD20xCD3, CD19xCD3)</a:t>
            </a:r>
          </a:p>
          <a:p>
            <a:pPr lvl="1"/>
            <a:r>
              <a:rPr lang="en-US" sz="2000" dirty="0"/>
              <a:t>CD19 targeting agents (</a:t>
            </a:r>
            <a:r>
              <a:rPr lang="en-US" sz="2000" dirty="0" err="1"/>
              <a:t>tafa-len</a:t>
            </a:r>
            <a:r>
              <a:rPr lang="en-US" sz="2000" dirty="0"/>
              <a:t>, </a:t>
            </a:r>
            <a:r>
              <a:rPr lang="en-US" sz="2000" dirty="0" err="1"/>
              <a:t>loncastuximab</a:t>
            </a:r>
            <a:r>
              <a:rPr lang="en-US" sz="2000" dirty="0"/>
              <a:t>) </a:t>
            </a:r>
          </a:p>
          <a:p>
            <a:pPr lvl="1"/>
            <a:r>
              <a:rPr lang="en-US" sz="2000" dirty="0"/>
              <a:t>BTKi </a:t>
            </a:r>
          </a:p>
          <a:p>
            <a:pPr lvl="1"/>
            <a:r>
              <a:rPr lang="en-US" sz="2000" dirty="0"/>
              <a:t>CAR-T</a:t>
            </a:r>
          </a:p>
          <a:p>
            <a:pPr lvl="1"/>
            <a:r>
              <a:rPr lang="en-US" sz="2000" dirty="0" err="1"/>
              <a:t>CelMods</a:t>
            </a:r>
            <a:endParaRPr lang="en-US" sz="2000" dirty="0"/>
          </a:p>
          <a:p>
            <a:pPr lvl="1"/>
            <a:r>
              <a:rPr lang="en-US" sz="2000" dirty="0"/>
              <a:t>New agents (i.e. degraders) and new means of risk stratification (i.e. MRD)</a:t>
            </a:r>
          </a:p>
          <a:p>
            <a:r>
              <a:rPr lang="en-US" sz="2000" b="1" dirty="0">
                <a:solidFill>
                  <a:srgbClr val="0432FF"/>
                </a:solidFill>
              </a:rPr>
              <a:t>Still no precision or subgroup approaches </a:t>
            </a:r>
            <a:r>
              <a:rPr lang="en-US" sz="2000" dirty="0"/>
              <a:t>–POD24? Transformation risk?</a:t>
            </a:r>
          </a:p>
          <a:p>
            <a:r>
              <a:rPr lang="en-US" sz="2000" b="1" dirty="0">
                <a:solidFill>
                  <a:srgbClr val="0432FF"/>
                </a:solidFill>
              </a:rPr>
              <a:t>Still no data on sequencing </a:t>
            </a:r>
          </a:p>
          <a:p>
            <a:pPr lvl="1"/>
            <a:r>
              <a:rPr lang="en-US" sz="2000" dirty="0"/>
              <a:t>But some regimens have impressive activity in 2L setting—is </a:t>
            </a:r>
            <a:r>
              <a:rPr lang="en-US" sz="2000" dirty="0" err="1"/>
              <a:t>LenR</a:t>
            </a:r>
            <a:r>
              <a:rPr lang="en-US" sz="2000" dirty="0"/>
              <a:t> going to be replaced? </a:t>
            </a:r>
          </a:p>
          <a:p>
            <a:endParaRPr lang="en-US" sz="2000" dirty="0"/>
          </a:p>
        </p:txBody>
      </p:sp>
      <p:sp>
        <p:nvSpPr>
          <p:cNvPr id="4" name="Slide Number Placeholder 3">
            <a:extLst>
              <a:ext uri="{FF2B5EF4-FFF2-40B4-BE49-F238E27FC236}">
                <a16:creationId xmlns:a16="http://schemas.microsoft.com/office/drawing/2014/main" id="{C7263E73-E01D-45CB-2B11-36346998654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76C17-02CD-47F7-84D0-EC7C5B0DAEE1}" type="slidenum">
              <a:rPr kumimoji="0" lang="en-US" sz="1050" b="0" i="0" u="none" strike="noStrike" kern="1200" cap="none" spc="0" normalizeH="0" baseline="0" noProof="0" smtClean="0">
                <a:ln>
                  <a:noFill/>
                </a:ln>
                <a:solidFill>
                  <a:srgbClr val="D6D6D0"/>
                </a:solidFill>
                <a:effectLst/>
                <a:uLnTx/>
                <a:uFillTx/>
                <a:latin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050" b="0" i="0" u="none" strike="noStrike" kern="1200" cap="none" spc="0" normalizeH="0" baseline="0" noProof="0" dirty="0">
              <a:ln>
                <a:noFill/>
              </a:ln>
              <a:solidFill>
                <a:srgbClr val="D6D6D0"/>
              </a:solidFill>
              <a:effectLst/>
              <a:uLnTx/>
              <a:uFillTx/>
              <a:latin typeface="Arial" charset="0"/>
              <a:cs typeface="Arial" charset="0"/>
            </a:endParaRPr>
          </a:p>
        </p:txBody>
      </p:sp>
    </p:spTree>
    <p:extLst>
      <p:ext uri="{BB962C8B-B14F-4D97-AF65-F5344CB8AC3E}">
        <p14:creationId xmlns:p14="http://schemas.microsoft.com/office/powerpoint/2010/main" val="193201807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B7333-74AA-3EE4-2852-70F6A5F6A720}"/>
              </a:ext>
            </a:extLst>
          </p:cNvPr>
          <p:cNvSpPr>
            <a:spLocks noGrp="1"/>
          </p:cNvSpPr>
          <p:nvPr>
            <p:ph type="title"/>
          </p:nvPr>
        </p:nvSpPr>
        <p:spPr>
          <a:xfrm>
            <a:off x="612776" y="2857500"/>
            <a:ext cx="10972800" cy="1143000"/>
          </a:xfrm>
        </p:spPr>
        <p:txBody>
          <a:bodyPr anchor="ctr"/>
          <a:lstStyle/>
          <a:p>
            <a:pPr algn="ctr"/>
            <a:r>
              <a:rPr lang="en-US" dirty="0"/>
              <a:t>MANTLE CELL LYMPHOMA</a:t>
            </a:r>
          </a:p>
        </p:txBody>
      </p:sp>
    </p:spTree>
    <p:extLst>
      <p:ext uri="{BB962C8B-B14F-4D97-AF65-F5344CB8AC3E}">
        <p14:creationId xmlns:p14="http://schemas.microsoft.com/office/powerpoint/2010/main" val="160475839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45FCCA-2D8F-D7F8-F999-12A16A58369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39595" y="274638"/>
            <a:ext cx="11912809" cy="4838007"/>
          </a:xfrm>
          <a:prstGeom prst="rect">
            <a:avLst/>
          </a:prstGeom>
        </p:spPr>
      </p:pic>
      <p:sp>
        <p:nvSpPr>
          <p:cNvPr id="6" name="TextBox 5">
            <a:extLst>
              <a:ext uri="{FF2B5EF4-FFF2-40B4-BE49-F238E27FC236}">
                <a16:creationId xmlns:a16="http://schemas.microsoft.com/office/drawing/2014/main" id="{D1A84C79-CA3F-044C-2381-D7DFE4E1ED23}"/>
              </a:ext>
            </a:extLst>
          </p:cNvPr>
          <p:cNvSpPr txBox="1"/>
          <p:nvPr/>
        </p:nvSpPr>
        <p:spPr>
          <a:xfrm>
            <a:off x="7276407" y="6068290"/>
            <a:ext cx="430599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0000"/>
                </a:solidFill>
                <a:effectLst/>
                <a:uLnTx/>
                <a:uFillTx/>
                <a:latin typeface="Arial"/>
                <a:ea typeface="+mn-ea"/>
                <a:cs typeface="+mn-cs"/>
              </a:rPr>
              <a:t>Dreyling ASCO 2026 Ed Program </a:t>
            </a:r>
          </a:p>
        </p:txBody>
      </p:sp>
      <p:sp>
        <p:nvSpPr>
          <p:cNvPr id="7" name="TextBox 6">
            <a:extLst>
              <a:ext uri="{FF2B5EF4-FFF2-40B4-BE49-F238E27FC236}">
                <a16:creationId xmlns:a16="http://schemas.microsoft.com/office/drawing/2014/main" id="{2B18DD37-6016-1D60-F483-93E93FE49304}"/>
              </a:ext>
            </a:extLst>
          </p:cNvPr>
          <p:cNvSpPr txBox="1"/>
          <p:nvPr/>
        </p:nvSpPr>
        <p:spPr>
          <a:xfrm>
            <a:off x="3059084" y="5112645"/>
            <a:ext cx="656705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00000"/>
                </a:solidFill>
                <a:effectLst/>
                <a:uLnTx/>
                <a:uFillTx/>
                <a:latin typeface="Arial"/>
                <a:ea typeface="+mn-ea"/>
                <a:cs typeface="+mn-cs"/>
              </a:rPr>
              <a:t>Consideration of age/fitness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00000"/>
                </a:solidFill>
                <a:effectLst/>
                <a:uLnTx/>
                <a:uFillTx/>
                <a:latin typeface="Arial"/>
                <a:ea typeface="+mn-ea"/>
                <a:cs typeface="+mn-cs"/>
              </a:rPr>
              <a:t>Three major RF’s for high-risk disease: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00000"/>
                </a:solidFill>
                <a:effectLst/>
                <a:uLnTx/>
                <a:uFillTx/>
                <a:latin typeface="Arial"/>
                <a:ea typeface="+mn-ea"/>
                <a:cs typeface="+mn-cs"/>
              </a:rPr>
              <a:t>	Ki67 &gt; 30%, blastoid morphology, p53 mutation </a:t>
            </a:r>
          </a:p>
        </p:txBody>
      </p:sp>
    </p:spTree>
    <p:extLst>
      <p:ext uri="{BB962C8B-B14F-4D97-AF65-F5344CB8AC3E}">
        <p14:creationId xmlns:p14="http://schemas.microsoft.com/office/powerpoint/2010/main" val="160638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1817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97101A-4FB0-BC34-8884-AAFFA647B00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809105" y="124157"/>
            <a:ext cx="10573789" cy="5528498"/>
          </a:xfrm>
          <a:prstGeom prst="rect">
            <a:avLst/>
          </a:prstGeom>
        </p:spPr>
      </p:pic>
      <p:sp>
        <p:nvSpPr>
          <p:cNvPr id="6" name="TextBox 5">
            <a:extLst>
              <a:ext uri="{FF2B5EF4-FFF2-40B4-BE49-F238E27FC236}">
                <a16:creationId xmlns:a16="http://schemas.microsoft.com/office/drawing/2014/main" id="{C9D9B941-3503-620B-B8E9-83A5831E5B70}"/>
              </a:ext>
            </a:extLst>
          </p:cNvPr>
          <p:cNvSpPr txBox="1"/>
          <p:nvPr/>
        </p:nvSpPr>
        <p:spPr>
          <a:xfrm>
            <a:off x="7276407" y="6068290"/>
            <a:ext cx="430599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0000"/>
                </a:solidFill>
                <a:effectLst/>
                <a:uLnTx/>
                <a:uFillTx/>
                <a:latin typeface="Arial"/>
                <a:ea typeface="+mn-ea"/>
                <a:cs typeface="+mn-cs"/>
              </a:rPr>
              <a:t>Dreyling ASCO 2026 Ed Program </a:t>
            </a:r>
          </a:p>
        </p:txBody>
      </p:sp>
    </p:spTree>
    <p:extLst>
      <p:ext uri="{BB962C8B-B14F-4D97-AF65-F5344CB8AC3E}">
        <p14:creationId xmlns:p14="http://schemas.microsoft.com/office/powerpoint/2010/main" val="235351105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1E5B2-43F4-35B8-1CC1-EB01B8AE13DA}"/>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5F89AE1-11FD-0287-1B20-E814F0106037}"/>
              </a:ext>
            </a:extLst>
          </p:cNvPr>
          <p:cNvSpPr>
            <a:spLocks noGrp="1"/>
          </p:cNvSpPr>
          <p:nvPr>
            <p:ph type="title"/>
          </p:nvPr>
        </p:nvSpPr>
        <p:spPr>
          <a:xfrm>
            <a:off x="767759" y="739588"/>
            <a:ext cx="10972800" cy="1143000"/>
          </a:xfrm>
        </p:spPr>
        <p:txBody>
          <a:bodyPr/>
          <a:lstStyle/>
          <a:p>
            <a:r>
              <a:rPr lang="en-US" sz="3200" dirty="0"/>
              <a:t>Wang ML et al. Time to third-line treatment after </a:t>
            </a:r>
            <a:r>
              <a:rPr lang="en-US" sz="3200" dirty="0" err="1"/>
              <a:t>bendamustine</a:t>
            </a:r>
            <a:r>
              <a:rPr lang="en-US" sz="3200" dirty="0"/>
              <a:t>-rituximab with or without acalabrutinib in patients with previously untreated mantle cell lymphoma: Updated analysis of the phase 3 ECHO trial after 50 months of follow-up. ASH 2025;Abstract 885.</a:t>
            </a:r>
            <a:br>
              <a:rPr lang="en-US" sz="3200" dirty="0"/>
            </a:br>
            <a:br>
              <a:rPr lang="en-US" sz="3200" dirty="0"/>
            </a:br>
            <a:r>
              <a:rPr lang="en-US" sz="3200" dirty="0"/>
              <a:t>Dreyling M et al. Efficacy of rituximab-</a:t>
            </a:r>
            <a:r>
              <a:rPr lang="en-US" sz="3200" dirty="0" err="1"/>
              <a:t>bendamustine</a:t>
            </a:r>
            <a:r>
              <a:rPr lang="en-US" sz="3200" dirty="0"/>
              <a:t> with or without acalabrutinib in patients with untreated, high-risk mantle cell lymphoma: An analysis of the phase 3 ECHO trial. EHA 2025;Abstract S233.</a:t>
            </a:r>
            <a:br>
              <a:rPr lang="en-US" sz="3200" dirty="0"/>
            </a:br>
            <a:endParaRPr lang="en-US" sz="3200" dirty="0"/>
          </a:p>
        </p:txBody>
      </p:sp>
    </p:spTree>
    <p:extLst>
      <p:ext uri="{BB962C8B-B14F-4D97-AF65-F5344CB8AC3E}">
        <p14:creationId xmlns:p14="http://schemas.microsoft.com/office/powerpoint/2010/main" val="174904325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588BF-85C6-275E-1CA5-FF26A3FD39C1}"/>
              </a:ext>
            </a:extLst>
          </p:cNvPr>
          <p:cNvSpPr>
            <a:spLocks noGrp="1"/>
          </p:cNvSpPr>
          <p:nvPr>
            <p:ph type="title"/>
          </p:nvPr>
        </p:nvSpPr>
        <p:spPr/>
        <p:txBody>
          <a:bodyPr/>
          <a:lstStyle/>
          <a:p>
            <a:r>
              <a:rPr lang="en-US" dirty="0"/>
              <a:t>ECHO: RP3 trial of BR +/- acalabrutinib in TN MCL </a:t>
            </a:r>
          </a:p>
        </p:txBody>
      </p:sp>
      <p:pic>
        <p:nvPicPr>
          <p:cNvPr id="5" name="Picture 4">
            <a:extLst>
              <a:ext uri="{FF2B5EF4-FFF2-40B4-BE49-F238E27FC236}">
                <a16:creationId xmlns:a16="http://schemas.microsoft.com/office/drawing/2014/main" id="{6F3A5912-3488-2012-75A0-462617D7D58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b="1526"/>
          <a:stretch>
            <a:fillRect/>
          </a:stretch>
        </p:blipFill>
        <p:spPr>
          <a:xfrm>
            <a:off x="943171" y="846138"/>
            <a:ext cx="10139402" cy="4592761"/>
          </a:xfrm>
          <a:prstGeom prst="rect">
            <a:avLst/>
          </a:prstGeom>
        </p:spPr>
      </p:pic>
      <p:sp>
        <p:nvSpPr>
          <p:cNvPr id="6" name="TextBox 5">
            <a:extLst>
              <a:ext uri="{FF2B5EF4-FFF2-40B4-BE49-F238E27FC236}">
                <a16:creationId xmlns:a16="http://schemas.microsoft.com/office/drawing/2014/main" id="{E823AA11-1575-7807-47EA-95D12D07FCA0}"/>
              </a:ext>
            </a:extLst>
          </p:cNvPr>
          <p:cNvSpPr txBox="1"/>
          <p:nvPr/>
        </p:nvSpPr>
        <p:spPr>
          <a:xfrm>
            <a:off x="7315201" y="5935850"/>
            <a:ext cx="439448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0000"/>
                </a:solidFill>
                <a:effectLst/>
                <a:uLnTx/>
                <a:uFillTx/>
                <a:latin typeface="Arial"/>
                <a:ea typeface="+mn-ea"/>
                <a:cs typeface="+mn-cs"/>
              </a:rPr>
              <a:t>Wang ASH 2025 Abstract 885</a:t>
            </a:r>
          </a:p>
        </p:txBody>
      </p:sp>
    </p:spTree>
    <p:extLst>
      <p:ext uri="{BB962C8B-B14F-4D97-AF65-F5344CB8AC3E}">
        <p14:creationId xmlns:p14="http://schemas.microsoft.com/office/powerpoint/2010/main" val="53368296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E24B9A-8AE3-2CFC-B5BA-0AF15BA8A556}"/>
              </a:ext>
            </a:extLst>
          </p:cNvPr>
          <p:cNvPicPr>
            <a:picLocks noChangeAspect="1"/>
          </p:cNvPicPr>
          <p:nvPr/>
        </p:nvPicPr>
        <p:blipFill>
          <a:blip r:embed="rId3"/>
          <a:srcRect t="37025"/>
          <a:stretch>
            <a:fillRect/>
          </a:stretch>
        </p:blipFill>
        <p:spPr>
          <a:xfrm>
            <a:off x="471932" y="2002000"/>
            <a:ext cx="11482684" cy="3349487"/>
          </a:xfrm>
          <a:prstGeom prst="rect">
            <a:avLst/>
          </a:prstGeom>
        </p:spPr>
      </p:pic>
      <p:sp>
        <p:nvSpPr>
          <p:cNvPr id="6" name="Title 3">
            <a:extLst>
              <a:ext uri="{FF2B5EF4-FFF2-40B4-BE49-F238E27FC236}">
                <a16:creationId xmlns:a16="http://schemas.microsoft.com/office/drawing/2014/main" id="{68C24F88-435E-5E8E-BD46-389765B416F8}"/>
              </a:ext>
            </a:extLst>
          </p:cNvPr>
          <p:cNvSpPr>
            <a:spLocks noGrp="1"/>
          </p:cNvSpPr>
          <p:nvPr>
            <p:ph type="title"/>
          </p:nvPr>
        </p:nvSpPr>
        <p:spPr/>
        <p:txBody>
          <a:bodyPr/>
          <a:lstStyle/>
          <a:p>
            <a:r>
              <a:rPr lang="en-US" sz="2400" dirty="0"/>
              <a:t>ASH 2025 Update: Wang ML et al. Time to third-line treatment after </a:t>
            </a:r>
            <a:r>
              <a:rPr lang="en-US" sz="2400" dirty="0" err="1"/>
              <a:t>bendamustine</a:t>
            </a:r>
            <a:r>
              <a:rPr lang="en-US" sz="2400" dirty="0"/>
              <a:t>-rituximab with or without acalabrutinib in patients with previously untreated mantle cell lymphoma: Updated analysis of the phase 3 ECHO trial after 50 months of follow-up. ASH 2025;Abstract 885.</a:t>
            </a:r>
            <a:br>
              <a:rPr lang="en-US" sz="2400" dirty="0"/>
            </a:br>
            <a:r>
              <a:rPr lang="en-US" sz="2400" dirty="0"/>
              <a:t> </a:t>
            </a:r>
          </a:p>
        </p:txBody>
      </p:sp>
      <p:sp>
        <p:nvSpPr>
          <p:cNvPr id="7" name="TextBox 6">
            <a:extLst>
              <a:ext uri="{FF2B5EF4-FFF2-40B4-BE49-F238E27FC236}">
                <a16:creationId xmlns:a16="http://schemas.microsoft.com/office/drawing/2014/main" id="{00DE9DEF-E0AB-7C7B-40F5-3CF77AA67A1C}"/>
              </a:ext>
            </a:extLst>
          </p:cNvPr>
          <p:cNvSpPr txBox="1"/>
          <p:nvPr/>
        </p:nvSpPr>
        <p:spPr>
          <a:xfrm>
            <a:off x="7315201" y="5935850"/>
            <a:ext cx="439448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0000"/>
                </a:solidFill>
                <a:effectLst/>
                <a:uLnTx/>
                <a:uFillTx/>
                <a:latin typeface="Arial"/>
                <a:ea typeface="+mn-ea"/>
                <a:cs typeface="+mn-cs"/>
              </a:rPr>
              <a:t>Wang ASH 2025 Abstract 885</a:t>
            </a:r>
          </a:p>
        </p:txBody>
      </p:sp>
    </p:spTree>
    <p:extLst>
      <p:ext uri="{BB962C8B-B14F-4D97-AF65-F5344CB8AC3E}">
        <p14:creationId xmlns:p14="http://schemas.microsoft.com/office/powerpoint/2010/main" val="45826934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84071-D897-247B-467C-6FA232F71694}"/>
              </a:ext>
            </a:extLst>
          </p:cNvPr>
          <p:cNvSpPr>
            <a:spLocks noGrp="1"/>
          </p:cNvSpPr>
          <p:nvPr>
            <p:ph type="title"/>
          </p:nvPr>
        </p:nvSpPr>
        <p:spPr/>
        <p:txBody>
          <a:bodyPr/>
          <a:lstStyle/>
          <a:p>
            <a:r>
              <a:rPr lang="en-US" dirty="0"/>
              <a:t>ECHO ASH 2025 update: outcome with mature follow up </a:t>
            </a:r>
          </a:p>
        </p:txBody>
      </p:sp>
      <p:pic>
        <p:nvPicPr>
          <p:cNvPr id="5" name="Picture 4">
            <a:extLst>
              <a:ext uri="{FF2B5EF4-FFF2-40B4-BE49-F238E27FC236}">
                <a16:creationId xmlns:a16="http://schemas.microsoft.com/office/drawing/2014/main" id="{F03DD63A-030E-B51A-09C1-470574DCEEF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646432" y="1417638"/>
            <a:ext cx="9209102" cy="4294393"/>
          </a:xfrm>
          <a:prstGeom prst="rect">
            <a:avLst/>
          </a:prstGeom>
        </p:spPr>
      </p:pic>
      <p:sp>
        <p:nvSpPr>
          <p:cNvPr id="6" name="TextBox 5">
            <a:extLst>
              <a:ext uri="{FF2B5EF4-FFF2-40B4-BE49-F238E27FC236}">
                <a16:creationId xmlns:a16="http://schemas.microsoft.com/office/drawing/2014/main" id="{AB4206CB-B170-D4F3-5BC0-1F40C97A7CE4}"/>
              </a:ext>
            </a:extLst>
          </p:cNvPr>
          <p:cNvSpPr txBox="1"/>
          <p:nvPr/>
        </p:nvSpPr>
        <p:spPr>
          <a:xfrm>
            <a:off x="7315201" y="5935850"/>
            <a:ext cx="439448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0000"/>
                </a:solidFill>
                <a:effectLst/>
                <a:uLnTx/>
                <a:uFillTx/>
                <a:latin typeface="Arial"/>
                <a:ea typeface="+mn-ea"/>
                <a:cs typeface="+mn-cs"/>
              </a:rPr>
              <a:t>Wang ASH 2025 Abstract 885</a:t>
            </a:r>
          </a:p>
        </p:txBody>
      </p:sp>
    </p:spTree>
    <p:extLst>
      <p:ext uri="{BB962C8B-B14F-4D97-AF65-F5344CB8AC3E}">
        <p14:creationId xmlns:p14="http://schemas.microsoft.com/office/powerpoint/2010/main" val="251169706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8A98828-A6F5-1931-9B91-7AF940B35D2F}"/>
              </a:ext>
            </a:extLst>
          </p:cNvPr>
          <p:cNvSpPr>
            <a:spLocks noGrp="1"/>
          </p:cNvSpPr>
          <p:nvPr>
            <p:ph type="title"/>
          </p:nvPr>
        </p:nvSpPr>
        <p:spPr/>
        <p:txBody>
          <a:bodyPr/>
          <a:lstStyle/>
          <a:p>
            <a:r>
              <a:rPr lang="en-US" dirty="0"/>
              <a:t>ECHO: TTNT2 results </a:t>
            </a:r>
          </a:p>
        </p:txBody>
      </p:sp>
      <p:pic>
        <p:nvPicPr>
          <p:cNvPr id="5" name="Picture 4">
            <a:extLst>
              <a:ext uri="{FF2B5EF4-FFF2-40B4-BE49-F238E27FC236}">
                <a16:creationId xmlns:a16="http://schemas.microsoft.com/office/drawing/2014/main" id="{8B97820A-A968-F0B3-69DA-51CE5E95B4B7}"/>
              </a:ext>
            </a:extLst>
          </p:cNvPr>
          <p:cNvPicPr>
            <a:picLocks noChangeAspect="1"/>
          </p:cNvPicPr>
          <p:nvPr/>
        </p:nvPicPr>
        <p:blipFill>
          <a:blip r:embed="rId3"/>
          <a:stretch>
            <a:fillRect/>
          </a:stretch>
        </p:blipFill>
        <p:spPr>
          <a:xfrm>
            <a:off x="141599" y="1417638"/>
            <a:ext cx="7148692" cy="3551384"/>
          </a:xfrm>
          <a:prstGeom prst="rect">
            <a:avLst/>
          </a:prstGeom>
          <a:ln w="38100">
            <a:solidFill>
              <a:srgbClr val="C00000"/>
            </a:solidFill>
          </a:ln>
        </p:spPr>
      </p:pic>
      <p:sp>
        <p:nvSpPr>
          <p:cNvPr id="6" name="TextBox 5">
            <a:extLst>
              <a:ext uri="{FF2B5EF4-FFF2-40B4-BE49-F238E27FC236}">
                <a16:creationId xmlns:a16="http://schemas.microsoft.com/office/drawing/2014/main" id="{CD8FADC5-399E-C9BD-F7E8-B2B8A676C6EF}"/>
              </a:ext>
            </a:extLst>
          </p:cNvPr>
          <p:cNvSpPr txBox="1"/>
          <p:nvPr/>
        </p:nvSpPr>
        <p:spPr>
          <a:xfrm>
            <a:off x="7516679" y="6222976"/>
            <a:ext cx="439448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0000"/>
                </a:solidFill>
                <a:effectLst/>
                <a:uLnTx/>
                <a:uFillTx/>
                <a:latin typeface="Arial"/>
                <a:ea typeface="+mn-ea"/>
                <a:cs typeface="+mn-cs"/>
              </a:rPr>
              <a:t>Wang ASH 2025 Abstract 885</a:t>
            </a:r>
          </a:p>
        </p:txBody>
      </p:sp>
      <p:sp>
        <p:nvSpPr>
          <p:cNvPr id="14" name="TextBox 13">
            <a:extLst>
              <a:ext uri="{FF2B5EF4-FFF2-40B4-BE49-F238E27FC236}">
                <a16:creationId xmlns:a16="http://schemas.microsoft.com/office/drawing/2014/main" id="{4082A252-2039-2D1F-2079-98952005C984}"/>
              </a:ext>
            </a:extLst>
          </p:cNvPr>
          <p:cNvSpPr txBox="1"/>
          <p:nvPr/>
        </p:nvSpPr>
        <p:spPr>
          <a:xfrm>
            <a:off x="7408190" y="1154166"/>
            <a:ext cx="4642211" cy="470898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432FF"/>
                </a:solidFill>
                <a:effectLst/>
                <a:uLnTx/>
                <a:uFillTx/>
                <a:latin typeface="Arial"/>
                <a:ea typeface="+mn-ea"/>
                <a:cs typeface="+mn-cs"/>
              </a:rPr>
              <a:t>Need for subsequent anticancer therapy was 3-fold higher with PBR (11% v 33%)</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0432FF"/>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432FF"/>
                </a:solidFill>
                <a:effectLst/>
                <a:uLnTx/>
                <a:uFillTx/>
                <a:latin typeface="Arial"/>
                <a:ea typeface="+mn-ea"/>
                <a:cs typeface="+mn-cs"/>
              </a:rPr>
              <a:t>No new safety signals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0432FF"/>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432FF"/>
                </a:solidFill>
                <a:effectLst/>
                <a:uLnTx/>
                <a:uFillTx/>
                <a:latin typeface="Arial"/>
                <a:ea typeface="+mn-ea"/>
                <a:cs typeface="+mn-cs"/>
              </a:rPr>
              <a:t>PFS of ABR v PBR is 72.5m vs 47.8m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0432FF"/>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432FF"/>
                </a:solidFill>
                <a:effectLst/>
                <a:uLnTx/>
                <a:uFillTx/>
                <a:latin typeface="Arial"/>
                <a:ea typeface="+mn-ea"/>
                <a:cs typeface="+mn-cs"/>
              </a:rPr>
              <a:t>Med TTNT2 was NR vs 73.8m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0432FF"/>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432FF"/>
                </a:solidFill>
                <a:effectLst/>
                <a:uLnTx/>
                <a:uFillTx/>
                <a:latin typeface="Arial"/>
                <a:ea typeface="+mn-ea"/>
                <a:cs typeface="+mn-cs"/>
              </a:rPr>
              <a:t>No new safety signals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0432FF"/>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432FF"/>
                </a:solidFill>
                <a:effectLst/>
                <a:uLnTx/>
                <a:uFillTx/>
                <a:latin typeface="Arial"/>
                <a:ea typeface="+mn-ea"/>
                <a:cs typeface="+mn-cs"/>
              </a:rPr>
              <a:t>No OS differences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0432FF"/>
              </a:solidFill>
              <a:effectLst/>
              <a:uLnTx/>
              <a:uFillTx/>
              <a:latin typeface="Arial"/>
              <a:ea typeface="+mn-ea"/>
              <a:cs typeface="+mn-cs"/>
            </a:endParaRPr>
          </a:p>
        </p:txBody>
      </p:sp>
      <p:sp>
        <p:nvSpPr>
          <p:cNvPr id="15" name="TextBox 14">
            <a:extLst>
              <a:ext uri="{FF2B5EF4-FFF2-40B4-BE49-F238E27FC236}">
                <a16:creationId xmlns:a16="http://schemas.microsoft.com/office/drawing/2014/main" id="{CDE75838-ACF9-6913-19FA-0D63198D5FFA}"/>
              </a:ext>
            </a:extLst>
          </p:cNvPr>
          <p:cNvSpPr txBox="1"/>
          <p:nvPr/>
        </p:nvSpPr>
        <p:spPr>
          <a:xfrm>
            <a:off x="3324128" y="5530478"/>
            <a:ext cx="49054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a:ea typeface="+mn-ea"/>
                <a:cs typeface="+mn-cs"/>
              </a:rPr>
              <a:t>Author’s take-home point: no need to “save” BTKi for relapse</a:t>
            </a:r>
          </a:p>
        </p:txBody>
      </p:sp>
    </p:spTree>
    <p:extLst>
      <p:ext uri="{BB962C8B-B14F-4D97-AF65-F5344CB8AC3E}">
        <p14:creationId xmlns:p14="http://schemas.microsoft.com/office/powerpoint/2010/main" val="104613791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EFD6B6-6812-D460-49DC-A854638CDB5E}"/>
              </a:ext>
            </a:extLst>
          </p:cNvPr>
          <p:cNvSpPr>
            <a:spLocks noGrp="1"/>
          </p:cNvSpPr>
          <p:nvPr>
            <p:ph type="title"/>
          </p:nvPr>
        </p:nvSpPr>
        <p:spPr/>
        <p:txBody>
          <a:bodyPr/>
          <a:lstStyle/>
          <a:p>
            <a:r>
              <a:rPr lang="en-US" dirty="0"/>
              <a:t>ECHO: RP3 trial of BR +/- acalabrutinib in TN MCL—focus on high-risk MCL  </a:t>
            </a:r>
          </a:p>
        </p:txBody>
      </p:sp>
      <p:pic>
        <p:nvPicPr>
          <p:cNvPr id="5" name="Picture 4">
            <a:extLst>
              <a:ext uri="{FF2B5EF4-FFF2-40B4-BE49-F238E27FC236}">
                <a16:creationId xmlns:a16="http://schemas.microsoft.com/office/drawing/2014/main" id="{904AB85C-B23F-F65D-3DC7-B4346B9524A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349285" y="1637116"/>
            <a:ext cx="7772400" cy="3996917"/>
          </a:xfrm>
          <a:prstGeom prst="rect">
            <a:avLst/>
          </a:prstGeom>
          <a:ln w="57150">
            <a:solidFill>
              <a:srgbClr val="0432FF"/>
            </a:solidFill>
          </a:ln>
        </p:spPr>
      </p:pic>
      <p:sp>
        <p:nvSpPr>
          <p:cNvPr id="6" name="TextBox 5">
            <a:extLst>
              <a:ext uri="{FF2B5EF4-FFF2-40B4-BE49-F238E27FC236}">
                <a16:creationId xmlns:a16="http://schemas.microsoft.com/office/drawing/2014/main" id="{783FE96C-739B-3D15-2ED0-2E88F9CBCDF3}"/>
              </a:ext>
            </a:extLst>
          </p:cNvPr>
          <p:cNvSpPr txBox="1"/>
          <p:nvPr/>
        </p:nvSpPr>
        <p:spPr>
          <a:xfrm>
            <a:off x="255581" y="2782669"/>
            <a:ext cx="160421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Arial"/>
                <a:ea typeface="+mn-ea"/>
                <a:cs typeface="+mn-cs"/>
              </a:rPr>
              <a:t>EHA 2025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Arial"/>
                <a:ea typeface="+mn-ea"/>
                <a:cs typeface="+mn-cs"/>
              </a:rPr>
              <a:t>N=598 pts </a:t>
            </a:r>
          </a:p>
        </p:txBody>
      </p:sp>
      <p:sp>
        <p:nvSpPr>
          <p:cNvPr id="2" name="TextBox 1">
            <a:extLst>
              <a:ext uri="{FF2B5EF4-FFF2-40B4-BE49-F238E27FC236}">
                <a16:creationId xmlns:a16="http://schemas.microsoft.com/office/drawing/2014/main" id="{08632EEB-714E-80C0-3885-12E30F9F1938}"/>
              </a:ext>
            </a:extLst>
          </p:cNvPr>
          <p:cNvSpPr txBox="1"/>
          <p:nvPr/>
        </p:nvSpPr>
        <p:spPr bwMode="auto">
          <a:xfrm>
            <a:off x="6086622" y="6581001"/>
            <a:ext cx="61053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Dreyling M et al. EHA 2025;Abstract S233.</a:t>
            </a:r>
          </a:p>
        </p:txBody>
      </p:sp>
    </p:spTree>
    <p:extLst>
      <p:ext uri="{BB962C8B-B14F-4D97-AF65-F5344CB8AC3E}">
        <p14:creationId xmlns:p14="http://schemas.microsoft.com/office/powerpoint/2010/main" val="392818309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F33EFA-1A90-FA5A-527A-CA939A53181E}"/>
              </a:ext>
            </a:extLst>
          </p:cNvPr>
          <p:cNvSpPr txBox="1"/>
          <p:nvPr/>
        </p:nvSpPr>
        <p:spPr>
          <a:xfrm>
            <a:off x="5153891" y="5719156"/>
            <a:ext cx="294270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Arial"/>
                <a:ea typeface="+mn-ea"/>
                <a:cs typeface="+mn-cs"/>
              </a:rPr>
              <a:t>EHA 2025</a:t>
            </a:r>
          </a:p>
        </p:txBody>
      </p:sp>
      <p:sp>
        <p:nvSpPr>
          <p:cNvPr id="5" name="TextBox 4">
            <a:extLst>
              <a:ext uri="{FF2B5EF4-FFF2-40B4-BE49-F238E27FC236}">
                <a16:creationId xmlns:a16="http://schemas.microsoft.com/office/drawing/2014/main" id="{6EC33066-E961-C169-2AA8-C80D13DE0776}"/>
              </a:ext>
            </a:extLst>
          </p:cNvPr>
          <p:cNvSpPr txBox="1"/>
          <p:nvPr/>
        </p:nvSpPr>
        <p:spPr>
          <a:xfrm>
            <a:off x="8379228" y="5765322"/>
            <a:ext cx="35245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400000"/>
                </a:solidFill>
                <a:effectLst/>
                <a:uLnTx/>
                <a:uFillTx/>
                <a:latin typeface="Arial"/>
                <a:ea typeface="+mn-ea"/>
                <a:cs typeface="+mn-cs"/>
              </a:rPr>
              <a:t>When to stop </a:t>
            </a:r>
            <a:r>
              <a:rPr kumimoji="0" lang="en-US" sz="1800" b="0" i="1" u="none" strike="noStrike" kern="1200" cap="none" spc="0" normalizeH="0" baseline="0" noProof="0" dirty="0" err="1">
                <a:ln>
                  <a:noFill/>
                </a:ln>
                <a:solidFill>
                  <a:srgbClr val="400000"/>
                </a:solidFill>
                <a:effectLst/>
                <a:uLnTx/>
                <a:uFillTx/>
                <a:latin typeface="Arial"/>
                <a:ea typeface="+mn-ea"/>
                <a:cs typeface="+mn-cs"/>
              </a:rPr>
              <a:t>acala</a:t>
            </a:r>
            <a:r>
              <a:rPr kumimoji="0" lang="en-US" sz="1800" b="0" i="1" u="none" strike="noStrike" kern="1200" cap="none" spc="0" normalizeH="0" baseline="0" noProof="0" dirty="0">
                <a:ln>
                  <a:noFill/>
                </a:ln>
                <a:solidFill>
                  <a:srgbClr val="400000"/>
                </a:solidFill>
                <a:effectLst/>
                <a:uLnTx/>
                <a:uFillTx/>
                <a:latin typeface="Arial"/>
                <a:ea typeface="+mn-ea"/>
                <a:cs typeface="+mn-cs"/>
              </a:rPr>
              <a:t>? “MRD is your friend” (Michael Wang)</a:t>
            </a:r>
          </a:p>
        </p:txBody>
      </p:sp>
      <p:sp>
        <p:nvSpPr>
          <p:cNvPr id="6" name="TextBox 5">
            <a:extLst>
              <a:ext uri="{FF2B5EF4-FFF2-40B4-BE49-F238E27FC236}">
                <a16:creationId xmlns:a16="http://schemas.microsoft.com/office/drawing/2014/main" id="{199A3CD3-01CE-ACD5-7F69-87CFCA12B7E6}"/>
              </a:ext>
            </a:extLst>
          </p:cNvPr>
          <p:cNvSpPr txBox="1"/>
          <p:nvPr/>
        </p:nvSpPr>
        <p:spPr bwMode="auto">
          <a:xfrm>
            <a:off x="6086622" y="6581001"/>
            <a:ext cx="61053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Dreyling M et al. EHA 2025;Abstract S233.</a:t>
            </a:r>
          </a:p>
        </p:txBody>
      </p:sp>
      <p:pic>
        <p:nvPicPr>
          <p:cNvPr id="3" name="Picture 2" descr="A graph of a patient's growth&#10;&#10;AI-generated content may be incorrect.">
            <a:extLst>
              <a:ext uri="{FF2B5EF4-FFF2-40B4-BE49-F238E27FC236}">
                <a16:creationId xmlns:a16="http://schemas.microsoft.com/office/drawing/2014/main" id="{A8BB1DB6-B7EB-089D-C535-37D4C032514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r="4428" b="4198"/>
          <a:stretch>
            <a:fillRect/>
          </a:stretch>
        </p:blipFill>
        <p:spPr>
          <a:xfrm>
            <a:off x="1609990" y="446347"/>
            <a:ext cx="8972019" cy="4834026"/>
          </a:xfrm>
          <a:prstGeom prst="rect">
            <a:avLst/>
          </a:prstGeom>
          <a:ln w="57150">
            <a:solidFill>
              <a:srgbClr val="0432FF"/>
            </a:solidFill>
          </a:ln>
        </p:spPr>
      </p:pic>
      <p:sp>
        <p:nvSpPr>
          <p:cNvPr id="7" name="TextBox 6">
            <a:extLst>
              <a:ext uri="{FF2B5EF4-FFF2-40B4-BE49-F238E27FC236}">
                <a16:creationId xmlns:a16="http://schemas.microsoft.com/office/drawing/2014/main" id="{0C5B77D9-830A-0DA9-2F2A-2F9E696FCD48}"/>
              </a:ext>
            </a:extLst>
          </p:cNvPr>
          <p:cNvSpPr txBox="1"/>
          <p:nvPr/>
        </p:nvSpPr>
        <p:spPr>
          <a:xfrm>
            <a:off x="1784196" y="4534296"/>
            <a:ext cx="491874" cy="107154"/>
          </a:xfrm>
          <a:prstGeom prst="rect">
            <a:avLst/>
          </a:prstGeom>
          <a:solidFill>
            <a:schemeClr val="bg2"/>
          </a:solidFill>
        </p:spPr>
        <p:txBody>
          <a:bodyPr wrap="square" lIns="0" tIns="0" rIns="0" bIns="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mn-cs"/>
              </a:rPr>
              <a:t>Acalabrutinib</a:t>
            </a:r>
          </a:p>
        </p:txBody>
      </p:sp>
      <p:sp>
        <p:nvSpPr>
          <p:cNvPr id="8" name="Rectangle 7">
            <a:extLst>
              <a:ext uri="{FF2B5EF4-FFF2-40B4-BE49-F238E27FC236}">
                <a16:creationId xmlns:a16="http://schemas.microsoft.com/office/drawing/2014/main" id="{BA565A1B-6049-C201-7E73-D73F0E676C45}"/>
              </a:ext>
            </a:extLst>
          </p:cNvPr>
          <p:cNvSpPr/>
          <p:nvPr/>
        </p:nvSpPr>
        <p:spPr>
          <a:xfrm>
            <a:off x="10126133" y="5077173"/>
            <a:ext cx="364067" cy="2032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D6D0"/>
              </a:solidFill>
              <a:effectLst/>
              <a:uLnTx/>
              <a:uFillTx/>
              <a:latin typeface="Arial"/>
              <a:ea typeface="+mn-ea"/>
              <a:cs typeface="+mn-cs"/>
            </a:endParaRPr>
          </a:p>
        </p:txBody>
      </p:sp>
    </p:spTree>
    <p:extLst>
      <p:ext uri="{BB962C8B-B14F-4D97-AF65-F5344CB8AC3E}">
        <p14:creationId xmlns:p14="http://schemas.microsoft.com/office/powerpoint/2010/main" val="118597643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58F2D-5F3E-C4FB-999E-7E4A43307C2C}"/>
              </a:ext>
            </a:extLst>
          </p:cNvPr>
          <p:cNvSpPr>
            <a:spLocks noGrp="1"/>
          </p:cNvSpPr>
          <p:nvPr>
            <p:ph type="title"/>
          </p:nvPr>
        </p:nvSpPr>
        <p:spPr>
          <a:xfrm>
            <a:off x="1113810" y="3023754"/>
            <a:ext cx="4900144" cy="2736965"/>
          </a:xfrm>
        </p:spPr>
        <p:txBody>
          <a:bodyPr vert="horz" lIns="91440" tIns="45720" rIns="91440" bIns="45720" rtlCol="0" anchor="t">
            <a:normAutofit/>
          </a:bodyPr>
          <a:lstStyle/>
          <a:p>
            <a:r>
              <a:rPr lang="en-US" sz="5400" kern="1200" dirty="0">
                <a:solidFill>
                  <a:schemeClr val="tx1"/>
                </a:solidFill>
                <a:latin typeface="+mj-lt"/>
                <a:ea typeface="+mj-ea"/>
                <a:cs typeface="+mj-cs"/>
              </a:rPr>
              <a:t>MRD Results from ECHO Trial</a:t>
            </a:r>
            <a:br>
              <a:rPr lang="en-US" sz="5400" kern="1200" dirty="0">
                <a:solidFill>
                  <a:schemeClr val="tx1"/>
                </a:solidFill>
                <a:latin typeface="+mj-lt"/>
                <a:ea typeface="+mj-ea"/>
                <a:cs typeface="+mj-cs"/>
              </a:rPr>
            </a:br>
            <a:r>
              <a:rPr lang="en-US" sz="2700" dirty="0"/>
              <a:t>Zinzani PL EHA 2025 Oral 136</a:t>
            </a:r>
            <a:endParaRPr lang="en-US" sz="2700" kern="1200" dirty="0">
              <a:solidFill>
                <a:schemeClr val="tx1"/>
              </a:solidFill>
            </a:endParaRPr>
          </a:p>
        </p:txBody>
      </p:sp>
      <p:pic>
        <p:nvPicPr>
          <p:cNvPr id="5" name="Picture 4" descr="A graph of a patient's disease&#10;&#10;AI-generated content may be incorrect.">
            <a:extLst>
              <a:ext uri="{FF2B5EF4-FFF2-40B4-BE49-F238E27FC236}">
                <a16:creationId xmlns:a16="http://schemas.microsoft.com/office/drawing/2014/main" id="{7E8C7839-4FDC-B788-3668-5A8BEB52575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r="3403"/>
          <a:stretch>
            <a:fillRect/>
          </a:stretch>
        </p:blipFill>
        <p:spPr>
          <a:xfrm>
            <a:off x="6464410" y="257136"/>
            <a:ext cx="5230766" cy="2766620"/>
          </a:xfrm>
          <a:prstGeom prst="rect">
            <a:avLst/>
          </a:prstGeom>
        </p:spPr>
      </p:pic>
      <p:pic>
        <p:nvPicPr>
          <p:cNvPr id="7" name="Picture 6" descr="A screenshot of a computer&#10;&#10;AI-generated content may be incorrect.">
            <a:extLst>
              <a:ext uri="{FF2B5EF4-FFF2-40B4-BE49-F238E27FC236}">
                <a16:creationId xmlns:a16="http://schemas.microsoft.com/office/drawing/2014/main" id="{E5461AE5-132B-1620-9353-012F9EC5C95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r="17" b="4"/>
          <a:stretch>
            <a:fillRect/>
          </a:stretch>
        </p:blipFill>
        <p:spPr>
          <a:xfrm>
            <a:off x="6464410" y="3395748"/>
            <a:ext cx="5303520" cy="2979964"/>
          </a:xfrm>
          <a:prstGeom prst="rect">
            <a:avLst/>
          </a:prstGeom>
        </p:spPr>
      </p:pic>
    </p:spTree>
    <p:extLst>
      <p:ext uri="{BB962C8B-B14F-4D97-AF65-F5344CB8AC3E}">
        <p14:creationId xmlns:p14="http://schemas.microsoft.com/office/powerpoint/2010/main" val="2564969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94C90-67CF-5D39-47E2-739E17A10080}"/>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678621D2-AAC6-B49B-5DD6-4711F6E2012B}"/>
              </a:ext>
            </a:extLst>
          </p:cNvPr>
          <p:cNvSpPr>
            <a:spLocks noGrp="1"/>
          </p:cNvSpPr>
          <p:nvPr>
            <p:ph type="title"/>
          </p:nvPr>
        </p:nvSpPr>
        <p:spPr>
          <a:xfrm>
            <a:off x="612776" y="2056944"/>
            <a:ext cx="10972800" cy="1143000"/>
          </a:xfrm>
        </p:spPr>
        <p:txBody>
          <a:bodyPr/>
          <a:lstStyle/>
          <a:p>
            <a:r>
              <a:rPr lang="en-US" sz="3200" dirty="0"/>
              <a:t>Hawkes E et al. Acalabrutinib plus venetoclax and rituximab in patients with treatment-naive (TN) mantle cell lymphoma (MCL): Results from the phase 2 </a:t>
            </a:r>
            <a:r>
              <a:rPr lang="en-US" sz="3200" dirty="0" err="1"/>
              <a:t>TrAVeRse</a:t>
            </a:r>
            <a:r>
              <a:rPr lang="en-US" sz="3200" dirty="0"/>
              <a:t> study. ASH 2025;Abstract 884.</a:t>
            </a:r>
            <a:br>
              <a:rPr lang="en-US" sz="3200" dirty="0"/>
            </a:br>
            <a:endParaRPr lang="en-US" sz="3200" dirty="0"/>
          </a:p>
        </p:txBody>
      </p:sp>
    </p:spTree>
    <p:extLst>
      <p:ext uri="{BB962C8B-B14F-4D97-AF65-F5344CB8AC3E}">
        <p14:creationId xmlns:p14="http://schemas.microsoft.com/office/powerpoint/2010/main" val="31386107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21981-F4CD-8A4A-D630-B30F952CF28E}"/>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704212C9-475F-EF6C-6553-F4426A16945E}"/>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David H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Ilson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 PhD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Kohei Shitara,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21276B2F-F6D2-9EB3-F330-AEF50C9F18ED}"/>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9E40980D-F93A-9165-2C2E-048EAC08193E}"/>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D69E8E87-EE73-E20F-FDD5-B1C1FAA74512}"/>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C01CACC6-0C00-EC68-807B-F79BBDFE6F54}"/>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June 23,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F2B5E8ED-66F7-FA75-B650-0446D3F9F84F}"/>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579E19BF-9B1A-67EA-EB4F-72639047DE7B}"/>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Gastroesophageal Cancers</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733899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77A7535-EEEB-A2AE-3E1B-5A8CC7F03272}"/>
              </a:ext>
            </a:extLst>
          </p:cNvPr>
          <p:cNvSpPr>
            <a:spLocks noGrp="1"/>
          </p:cNvSpPr>
          <p:nvPr>
            <p:ph type="title"/>
          </p:nvPr>
        </p:nvSpPr>
        <p:spPr/>
        <p:txBody>
          <a:bodyPr/>
          <a:lstStyle/>
          <a:p>
            <a:pPr marL="0" marR="0" lvl="0" indent="-228600" defTabSz="914400" rtl="0" eaLnBrk="1" fontAlgn="auto" latinLnBrk="0" hangingPunct="1">
              <a:lnSpc>
                <a:spcPct val="90000"/>
              </a:lnSpc>
              <a:spcBef>
                <a:spcPts val="1000"/>
              </a:spcBef>
              <a:spcAft>
                <a:spcPts val="0"/>
              </a:spcAft>
              <a:tabLst/>
              <a:defRPr/>
            </a:pPr>
            <a:b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br>
            <a:endParaRPr lang="en-US" dirty="0"/>
          </a:p>
        </p:txBody>
      </p:sp>
      <p:pic>
        <p:nvPicPr>
          <p:cNvPr id="18" name="Picture 17">
            <a:extLst>
              <a:ext uri="{FF2B5EF4-FFF2-40B4-BE49-F238E27FC236}">
                <a16:creationId xmlns:a16="http://schemas.microsoft.com/office/drawing/2014/main" id="{685DC75B-7F30-52E0-D73B-AAF9D9C07173}"/>
              </a:ext>
            </a:extLst>
          </p:cNvPr>
          <p:cNvPicPr>
            <a:picLocks noChangeAspect="1"/>
          </p:cNvPicPr>
          <p:nvPr/>
        </p:nvPicPr>
        <p:blipFill>
          <a:blip r:embed="rId3"/>
          <a:stretch>
            <a:fillRect/>
          </a:stretch>
        </p:blipFill>
        <p:spPr>
          <a:xfrm>
            <a:off x="808698" y="1827822"/>
            <a:ext cx="10574604" cy="1458566"/>
          </a:xfrm>
          <a:prstGeom prst="rect">
            <a:avLst/>
          </a:prstGeom>
        </p:spPr>
      </p:pic>
      <p:pic>
        <p:nvPicPr>
          <p:cNvPr id="26" name="Picture 25">
            <a:extLst>
              <a:ext uri="{FF2B5EF4-FFF2-40B4-BE49-F238E27FC236}">
                <a16:creationId xmlns:a16="http://schemas.microsoft.com/office/drawing/2014/main" id="{BF3A5C82-616D-393D-A4C6-6C5B84F1F8C2}"/>
              </a:ext>
            </a:extLst>
          </p:cNvPr>
          <p:cNvPicPr>
            <a:picLocks noChangeAspect="1"/>
          </p:cNvPicPr>
          <p:nvPr/>
        </p:nvPicPr>
        <p:blipFill>
          <a:blip r:embed="rId4"/>
          <a:stretch>
            <a:fillRect/>
          </a:stretch>
        </p:blipFill>
        <p:spPr>
          <a:xfrm>
            <a:off x="2825677" y="2909960"/>
            <a:ext cx="5801487" cy="1458566"/>
          </a:xfrm>
          <a:prstGeom prst="rect">
            <a:avLst/>
          </a:prstGeom>
        </p:spPr>
      </p:pic>
      <p:sp>
        <p:nvSpPr>
          <p:cNvPr id="7" name="TextBox 6">
            <a:extLst>
              <a:ext uri="{FF2B5EF4-FFF2-40B4-BE49-F238E27FC236}">
                <a16:creationId xmlns:a16="http://schemas.microsoft.com/office/drawing/2014/main" id="{A7707DFD-3045-07D5-E4B1-480F80418066}"/>
              </a:ext>
            </a:extLst>
          </p:cNvPr>
          <p:cNvSpPr txBox="1"/>
          <p:nvPr/>
        </p:nvSpPr>
        <p:spPr>
          <a:xfrm>
            <a:off x="609600" y="274638"/>
            <a:ext cx="1124660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Arial"/>
                <a:ea typeface="+mn-ea"/>
                <a:cs typeface="+mn-cs"/>
              </a:rPr>
              <a:t>Triplet therapy for </a:t>
            </a:r>
            <a:r>
              <a:rPr kumimoji="0" lang="en-US" sz="3600" b="1" i="1" u="none" strike="noStrike" kern="1200" cap="none" spc="0" normalizeH="0" baseline="0" noProof="0" dirty="0">
                <a:ln>
                  <a:noFill/>
                </a:ln>
                <a:solidFill>
                  <a:srgbClr val="C00000"/>
                </a:solidFill>
                <a:effectLst/>
                <a:uLnTx/>
                <a:uFillTx/>
                <a:latin typeface="Arial"/>
                <a:ea typeface="+mn-ea"/>
                <a:cs typeface="+mn-cs"/>
              </a:rPr>
              <a:t>p53</a:t>
            </a:r>
            <a:r>
              <a:rPr kumimoji="0" lang="en-US" sz="3600" b="1" i="0" u="none" strike="noStrike" kern="1200" cap="none" spc="0" normalizeH="0" baseline="0" noProof="0" dirty="0">
                <a:ln>
                  <a:noFill/>
                </a:ln>
                <a:solidFill>
                  <a:srgbClr val="C00000"/>
                </a:solidFill>
                <a:effectLst/>
                <a:uLnTx/>
                <a:uFillTx/>
                <a:latin typeface="Arial"/>
                <a:ea typeface="+mn-ea"/>
                <a:cs typeface="+mn-cs"/>
              </a:rPr>
              <a:t> mutated and high-risk MCL</a:t>
            </a:r>
            <a:r>
              <a:rPr kumimoji="0" lang="en-US" sz="3600" b="1" i="0" u="none" strike="noStrike" kern="1200" cap="none" spc="0" normalizeH="0" baseline="0" noProof="0" dirty="0">
                <a:ln>
                  <a:noFill/>
                </a:ln>
                <a:solidFill>
                  <a:srgbClr val="C00000"/>
                </a:solidFill>
                <a:effectLst/>
                <a:uLnTx/>
                <a:uFillTx/>
                <a:latin typeface="Arial"/>
                <a:ea typeface="+mn-ea"/>
                <a:cs typeface="+mn-cs"/>
                <a:sym typeface="Wingdings" pitchFamily="2" charset="2"/>
              </a:rPr>
              <a:t> now moving to other populations </a:t>
            </a:r>
            <a:endParaRPr kumimoji="0" lang="en-US" sz="3600" b="1" i="0" u="none" strike="noStrike" kern="1200" cap="none" spc="0" normalizeH="0" baseline="0" noProof="0" dirty="0">
              <a:ln>
                <a:noFill/>
              </a:ln>
              <a:solidFill>
                <a:srgbClr val="C00000"/>
              </a:solidFill>
              <a:effectLst/>
              <a:uLnTx/>
              <a:uFillTx/>
              <a:latin typeface="Arial"/>
              <a:ea typeface="+mn-ea"/>
              <a:cs typeface="+mn-cs"/>
            </a:endParaRPr>
          </a:p>
        </p:txBody>
      </p:sp>
    </p:spTree>
    <p:extLst>
      <p:ext uri="{BB962C8B-B14F-4D97-AF65-F5344CB8AC3E}">
        <p14:creationId xmlns:p14="http://schemas.microsoft.com/office/powerpoint/2010/main" val="265264456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5082F-255E-0F04-8871-643CA7F42AE2}"/>
              </a:ext>
            </a:extLst>
          </p:cNvPr>
          <p:cNvSpPr>
            <a:spLocks noGrp="1"/>
          </p:cNvSpPr>
          <p:nvPr>
            <p:ph type="title"/>
          </p:nvPr>
        </p:nvSpPr>
        <p:spPr>
          <a:xfrm>
            <a:off x="457199" y="443345"/>
            <a:ext cx="11271379" cy="1034473"/>
          </a:xfrm>
        </p:spPr>
        <p:txBody>
          <a:bodyPr/>
          <a:lstStyle/>
          <a:p>
            <a:r>
              <a:rPr lang="en-US" sz="2600" dirty="0"/>
              <a:t>Preliminary Results From a Phase 2 Study of BOVen (Zanubrutinib + Obinutuzumab + Venetoclax) as 1L Therapy for Older Patients With MCL</a:t>
            </a:r>
          </a:p>
        </p:txBody>
      </p:sp>
      <p:sp>
        <p:nvSpPr>
          <p:cNvPr id="3" name="Text Placeholder 2">
            <a:extLst>
              <a:ext uri="{FF2B5EF4-FFF2-40B4-BE49-F238E27FC236}">
                <a16:creationId xmlns:a16="http://schemas.microsoft.com/office/drawing/2014/main" id="{189EC4FF-B2E5-CBA2-0FF9-92F2AF1A30CC}"/>
              </a:ext>
            </a:extLst>
          </p:cNvPr>
          <p:cNvSpPr>
            <a:spLocks noGrp="1"/>
          </p:cNvSpPr>
          <p:nvPr>
            <p:ph type="body" sz="quarter" idx="10"/>
          </p:nvPr>
        </p:nvSpPr>
        <p:spPr>
          <a:xfrm>
            <a:off x="457199" y="6072577"/>
            <a:ext cx="7011635" cy="693983"/>
          </a:xfrm>
        </p:spPr>
        <p:txBody>
          <a:bodyPr/>
          <a:lstStyle/>
          <a:p>
            <a:r>
              <a:rPr lang="en-US" b="0" i="0" u="none" strike="noStrike" dirty="0">
                <a:solidFill>
                  <a:srgbClr val="404040"/>
                </a:solidFill>
                <a:effectLst/>
                <a:latin typeface="Franklin Gothic Book" panose="020B0503020102020204" pitchFamily="34" charset="0"/>
              </a:rPr>
              <a:t>Kumar A, et al. ASH 2025. Abstract 888.</a:t>
            </a:r>
            <a:endParaRPr lang="en-US" dirty="0"/>
          </a:p>
        </p:txBody>
      </p:sp>
      <p:sp>
        <p:nvSpPr>
          <p:cNvPr id="7" name="TextBox 6">
            <a:extLst>
              <a:ext uri="{FF2B5EF4-FFF2-40B4-BE49-F238E27FC236}">
                <a16:creationId xmlns:a16="http://schemas.microsoft.com/office/drawing/2014/main" id="{EBD78C12-8872-0832-8546-287E4AD42C10}"/>
              </a:ext>
            </a:extLst>
          </p:cNvPr>
          <p:cNvSpPr txBox="1"/>
          <p:nvPr/>
        </p:nvSpPr>
        <p:spPr>
          <a:xfrm>
            <a:off x="494722" y="1587052"/>
            <a:ext cx="6160023" cy="954107"/>
          </a:xfrm>
          <a:prstGeom prst="roundRect">
            <a:avLst>
              <a:gd name="adj" fmla="val 0"/>
            </a:avLst>
          </a:prstGeom>
          <a:ln/>
        </p:spPr>
        <p:style>
          <a:lnRef idx="2">
            <a:schemeClr val="accent6"/>
          </a:lnRef>
          <a:fillRef idx="1">
            <a:schemeClr val="lt1"/>
          </a:fillRef>
          <a:effectRef idx="0">
            <a:schemeClr val="accent6"/>
          </a:effectRef>
          <a:fontRef idx="minor">
            <a:schemeClr val="dk1"/>
          </a:fontRef>
        </p:style>
        <p:txBody>
          <a:bodyPr wrap="square" lIns="45720" r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191B6"/>
                </a:solidFill>
                <a:effectLst/>
                <a:uLnTx/>
                <a:uFillTx/>
                <a:latin typeface="Franklin Gothic Book" panose="020B0503020102020204"/>
                <a:ea typeface="+mn-ea"/>
                <a:cs typeface="+mn-cs"/>
              </a:rPr>
              <a:t>Key Eligibility Criteria</a:t>
            </a:r>
            <a:endParaRPr kumimoji="0" lang="en-US" sz="1400" b="0" i="0" u="none" strike="noStrike" kern="1200" cap="none" spc="0" normalizeH="0" baseline="0" noProof="0" dirty="0">
              <a:ln>
                <a:noFill/>
              </a:ln>
              <a:solidFill>
                <a:srgbClr val="0191B6"/>
              </a:solidFill>
              <a:effectLst/>
              <a:uLnTx/>
              <a:uFillTx/>
              <a:latin typeface="Franklin Gothic Book" panose="020B0503020102020204"/>
              <a:ea typeface="+mn-ea"/>
              <a:cs typeface="+mn-cs"/>
            </a:endParaRPr>
          </a:p>
          <a:p>
            <a:pPr marL="285750" marR="0" lvl="0" indent="-285750" algn="l" defTabSz="457200" rtl="0" eaLnBrk="1" fontAlgn="auto" latinLnBrk="0" hangingPunct="1">
              <a:lnSpc>
                <a:spcPct val="100000"/>
              </a:lnSpc>
              <a:spcBef>
                <a:spcPts val="0"/>
              </a:spcBef>
              <a:spcAft>
                <a:spcPts val="0"/>
              </a:spcAft>
              <a:buClr>
                <a:srgbClr val="C63726"/>
              </a:buClr>
              <a:buSzTx/>
              <a:buFont typeface="Wingdings" pitchFamily="2" charset="2"/>
              <a:buChar char="§"/>
              <a:tabLst/>
              <a:defRPr/>
            </a:pPr>
            <a:r>
              <a:rPr kumimoji="0" lang="en-US" sz="1400" b="0" i="0" u="none" strike="noStrike" kern="1200" cap="none" spc="0" normalizeH="0" baseline="0" noProof="0" dirty="0">
                <a:ln>
                  <a:noFill/>
                </a:ln>
                <a:solidFill>
                  <a:srgbClr val="404040"/>
                </a:solidFill>
                <a:effectLst/>
                <a:uLnTx/>
                <a:uFillTx/>
                <a:latin typeface="Franklin Gothic Book" panose="020B0503020102020204"/>
                <a:ea typeface="+mn-ea"/>
                <a:cs typeface="+mn-cs"/>
              </a:rPr>
              <a:t>Previously untreated MCL</a:t>
            </a:r>
          </a:p>
          <a:p>
            <a:pPr marL="285750" marR="0" lvl="0" indent="-285750" algn="l" defTabSz="457200" rtl="0" eaLnBrk="1" fontAlgn="auto" latinLnBrk="0" hangingPunct="1">
              <a:lnSpc>
                <a:spcPct val="100000"/>
              </a:lnSpc>
              <a:spcBef>
                <a:spcPts val="0"/>
              </a:spcBef>
              <a:spcAft>
                <a:spcPts val="0"/>
              </a:spcAft>
              <a:buClr>
                <a:srgbClr val="C63726"/>
              </a:buClr>
              <a:buSzTx/>
              <a:buFont typeface="Wingdings" pitchFamily="2" charset="2"/>
              <a:buChar char="§"/>
              <a:tabLst/>
              <a:defRPr/>
            </a:pPr>
            <a:r>
              <a:rPr kumimoji="0" lang="en-US" sz="1400" b="0" i="0" u="none" strike="noStrike" kern="1200" cap="none" spc="0" normalizeH="0" baseline="0" noProof="0" dirty="0">
                <a:ln>
                  <a:noFill/>
                </a:ln>
                <a:solidFill>
                  <a:srgbClr val="404040"/>
                </a:solidFill>
                <a:effectLst/>
                <a:uLnTx/>
                <a:uFillTx/>
                <a:latin typeface="Franklin Gothic Book" panose="020B0503020102020204"/>
                <a:ea typeface="+mn-ea"/>
                <a:cs typeface="+mn-cs"/>
              </a:rPr>
              <a:t>Aged ≥65 years or with comorbidities precluding ASCT</a:t>
            </a:r>
          </a:p>
          <a:p>
            <a:pPr marL="285750" marR="0" lvl="0" indent="-285750" algn="l" defTabSz="457200" rtl="0" eaLnBrk="1" fontAlgn="auto" latinLnBrk="0" hangingPunct="1">
              <a:lnSpc>
                <a:spcPct val="100000"/>
              </a:lnSpc>
              <a:spcBef>
                <a:spcPts val="0"/>
              </a:spcBef>
              <a:spcAft>
                <a:spcPts val="0"/>
              </a:spcAft>
              <a:buClr>
                <a:srgbClr val="C63726"/>
              </a:buClr>
              <a:buSzTx/>
              <a:buFont typeface="Wingdings" pitchFamily="2" charset="2"/>
              <a:buChar char="§"/>
              <a:tabLst/>
              <a:defRPr/>
            </a:pPr>
            <a:r>
              <a:rPr kumimoji="0" lang="en-US" sz="1400" b="0" i="0" u="none" strike="noStrike" kern="1200" cap="none" spc="0" normalizeH="0" baseline="0" noProof="0" dirty="0">
                <a:ln>
                  <a:noFill/>
                </a:ln>
                <a:solidFill>
                  <a:srgbClr val="404040"/>
                </a:solidFill>
                <a:effectLst/>
                <a:uLnTx/>
                <a:uFillTx/>
                <a:latin typeface="Franklin Gothic Book" panose="020B0503020102020204"/>
                <a:ea typeface="+mn-ea"/>
                <a:cs typeface="+mn-cs"/>
              </a:rPr>
              <a:t>ECOG PS ≤2</a:t>
            </a:r>
            <a:endParaRPr kumimoji="0" lang="en-US" sz="1200" b="0" i="0" u="none" strike="noStrike" kern="1200" cap="none" spc="0" normalizeH="0" baseline="0" noProof="0" dirty="0">
              <a:ln>
                <a:noFill/>
              </a:ln>
              <a:solidFill>
                <a:srgbClr val="404040"/>
              </a:solidFill>
              <a:effectLst/>
              <a:uLnTx/>
              <a:uFillTx/>
              <a:latin typeface="Franklin Gothic Book" panose="020B0503020102020204"/>
              <a:ea typeface="+mn-ea"/>
              <a:cs typeface="+mn-cs"/>
            </a:endParaRPr>
          </a:p>
        </p:txBody>
      </p:sp>
      <p:sp>
        <p:nvSpPr>
          <p:cNvPr id="8" name="Rectangle 7">
            <a:extLst>
              <a:ext uri="{FF2B5EF4-FFF2-40B4-BE49-F238E27FC236}">
                <a16:creationId xmlns:a16="http://schemas.microsoft.com/office/drawing/2014/main" id="{A9988B53-111F-B031-E1E0-533AB9EE074C}"/>
              </a:ext>
            </a:extLst>
          </p:cNvPr>
          <p:cNvSpPr/>
          <p:nvPr/>
        </p:nvSpPr>
        <p:spPr>
          <a:xfrm>
            <a:off x="497841" y="5644997"/>
            <a:ext cx="6160022" cy="566855"/>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Primary endpoint: </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3-year PFS (promising 3-year PFS rate ≥70%; </a:t>
            </a:r>
            <a:b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b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 unacceptable rate ≤50% [historical comparison to BR])</a:t>
            </a:r>
          </a:p>
        </p:txBody>
      </p:sp>
      <p:graphicFrame>
        <p:nvGraphicFramePr>
          <p:cNvPr id="19" name="Content Placeholder 27">
            <a:extLst>
              <a:ext uri="{FF2B5EF4-FFF2-40B4-BE49-F238E27FC236}">
                <a16:creationId xmlns:a16="http://schemas.microsoft.com/office/drawing/2014/main" id="{F71FD447-70B3-21C5-D349-7026D37EF088}"/>
              </a:ext>
            </a:extLst>
          </p:cNvPr>
          <p:cNvGraphicFramePr>
            <a:graphicFrameLocks/>
          </p:cNvGraphicFramePr>
          <p:nvPr/>
        </p:nvGraphicFramePr>
        <p:xfrm>
          <a:off x="7145897" y="1610325"/>
          <a:ext cx="4761819" cy="3962400"/>
        </p:xfrm>
        <a:graphic>
          <a:graphicData uri="http://schemas.openxmlformats.org/drawingml/2006/table">
            <a:tbl>
              <a:tblPr firstRow="1" bandRow="1">
                <a:tableStyleId>{10A1B5D5-9B99-4C35-A422-299274C87663}</a:tableStyleId>
              </a:tblPr>
              <a:tblGrid>
                <a:gridCol w="1331147">
                  <a:extLst>
                    <a:ext uri="{9D8B030D-6E8A-4147-A177-3AD203B41FA5}">
                      <a16:colId xmlns:a16="http://schemas.microsoft.com/office/drawing/2014/main" val="20000"/>
                    </a:ext>
                  </a:extLst>
                </a:gridCol>
                <a:gridCol w="2287835">
                  <a:extLst>
                    <a:ext uri="{9D8B030D-6E8A-4147-A177-3AD203B41FA5}">
                      <a16:colId xmlns:a16="http://schemas.microsoft.com/office/drawing/2014/main" val="384480588"/>
                    </a:ext>
                  </a:extLst>
                </a:gridCol>
                <a:gridCol w="1142837">
                  <a:extLst>
                    <a:ext uri="{9D8B030D-6E8A-4147-A177-3AD203B41FA5}">
                      <a16:colId xmlns:a16="http://schemas.microsoft.com/office/drawing/2014/main" val="2374814700"/>
                    </a:ext>
                  </a:extLst>
                </a:gridCol>
              </a:tblGrid>
              <a:tr h="274015">
                <a:tc gridSpan="2">
                  <a:txBody>
                    <a:bodyPr/>
                    <a:lstStyle/>
                    <a:p>
                      <a:r>
                        <a:rPr lang="en-US" sz="1400" dirty="0"/>
                        <a:t>Baseline Characteristics </a:t>
                      </a:r>
                    </a:p>
                  </a:txBody>
                  <a:tcPr marL="27432" marR="27432" marT="18288" marB="18288" anchor="ctr"/>
                </a:tc>
                <a:tc hMerge="1">
                  <a:txBody>
                    <a:bodyPr/>
                    <a:lstStyle/>
                    <a:p>
                      <a:endParaRPr lang="en-US"/>
                    </a:p>
                  </a:txBody>
                  <a:tcPr/>
                </a:tc>
                <a:tc>
                  <a:txBody>
                    <a:bodyPr/>
                    <a:lstStyle/>
                    <a:p>
                      <a:pPr algn="ctr"/>
                      <a:r>
                        <a:rPr lang="en-US" sz="1400" dirty="0"/>
                        <a:t>All Patients</a:t>
                      </a:r>
                    </a:p>
                    <a:p>
                      <a:pPr algn="ctr"/>
                      <a:r>
                        <a:rPr lang="en-US" sz="1400" dirty="0"/>
                        <a:t>(N=50)</a:t>
                      </a:r>
                    </a:p>
                  </a:txBody>
                  <a:tcPr marL="27432" marR="27432" marT="18288" marB="18288" anchor="ctr"/>
                </a:tc>
                <a:extLst>
                  <a:ext uri="{0D108BD9-81ED-4DB2-BD59-A6C34878D82A}">
                    <a16:rowId xmlns:a16="http://schemas.microsoft.com/office/drawing/2014/main" val="2973427671"/>
                  </a:ext>
                </a:extLst>
              </a:tr>
              <a:tr h="148151">
                <a:tc rowSpan="2">
                  <a:txBody>
                    <a:bodyPr/>
                    <a:lstStyle/>
                    <a:p>
                      <a:pPr marL="7938" marR="0" lvl="0" indent="0" algn="l" defTabSz="457200" rtl="0" eaLnBrk="1" fontAlgn="auto" latinLnBrk="0" hangingPunct="1">
                        <a:lnSpc>
                          <a:spcPct val="100000"/>
                        </a:lnSpc>
                        <a:spcBef>
                          <a:spcPts val="0"/>
                        </a:spcBef>
                        <a:spcAft>
                          <a:spcPts val="0"/>
                        </a:spcAft>
                        <a:buClrTx/>
                        <a:buSzTx/>
                        <a:buFontTx/>
                        <a:buNone/>
                        <a:tabLst/>
                        <a:defRPr/>
                      </a:pPr>
                      <a:r>
                        <a:rPr lang="en-US" sz="1400" dirty="0"/>
                        <a:t>Age, years</a:t>
                      </a:r>
                    </a:p>
                  </a:txBody>
                  <a:tcPr marL="27432" marR="27432" marT="18288" marB="18288" anchor="ctr"/>
                </a:tc>
                <a:tc>
                  <a:txBody>
                    <a:bodyPr/>
                    <a:lstStyle/>
                    <a:p>
                      <a:pPr marL="7938" marR="0" lvl="0" indent="0" algn="l" defTabSz="457200" rtl="0" eaLnBrk="1" fontAlgn="auto" latinLnBrk="0" hangingPunct="1">
                        <a:lnSpc>
                          <a:spcPct val="100000"/>
                        </a:lnSpc>
                        <a:spcBef>
                          <a:spcPts val="0"/>
                        </a:spcBef>
                        <a:spcAft>
                          <a:spcPts val="0"/>
                        </a:spcAft>
                        <a:buClrTx/>
                        <a:buSzTx/>
                        <a:buFontTx/>
                        <a:buNone/>
                        <a:tabLst/>
                        <a:defRPr/>
                      </a:pPr>
                      <a:r>
                        <a:rPr lang="en-US" sz="1400" dirty="0"/>
                        <a:t>Median (range)</a:t>
                      </a:r>
                      <a:endParaRPr lang="en-US" sz="1400" i="1" dirty="0"/>
                    </a:p>
                  </a:txBody>
                  <a:tcPr marL="27432" marR="27432" marT="18288" marB="182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rgbClr val="404040"/>
                          </a:solidFill>
                          <a:effectLst/>
                          <a:uLnTx/>
                          <a:uFillTx/>
                        </a:rPr>
                        <a:t>72 (47-89)</a:t>
                      </a:r>
                      <a:endParaRPr kumimoji="0" lang="en-US" sz="1400" b="0" i="0" u="none" strike="noStrike" kern="1200" cap="none" spc="0" normalizeH="0" baseline="0" noProof="0" dirty="0">
                        <a:ln>
                          <a:noFill/>
                        </a:ln>
                        <a:solidFill>
                          <a:srgbClr val="404040"/>
                        </a:solidFill>
                        <a:effectLst/>
                        <a:uLnTx/>
                        <a:uFillTx/>
                        <a:latin typeface="Franklin Gothic Book" panose="020B0503020102020204"/>
                        <a:ea typeface="+mn-ea"/>
                        <a:cs typeface="+mn-cs"/>
                      </a:endParaRPr>
                    </a:p>
                  </a:txBody>
                  <a:tcPr marL="27432" marR="27432" marT="18288" marB="18288" anchor="ctr"/>
                </a:tc>
                <a:extLst>
                  <a:ext uri="{0D108BD9-81ED-4DB2-BD59-A6C34878D82A}">
                    <a16:rowId xmlns:a16="http://schemas.microsoft.com/office/drawing/2014/main" val="2091322090"/>
                  </a:ext>
                </a:extLst>
              </a:tr>
              <a:tr h="148151">
                <a:tc vMerge="1">
                  <a:txBody>
                    <a:bodyPr/>
                    <a:lstStyle/>
                    <a:p>
                      <a:pPr marL="7938" marR="0" lvl="0" indent="0" algn="l" defTabSz="457200" rtl="0" eaLnBrk="1" fontAlgn="auto" latinLnBrk="0" hangingPunct="1">
                        <a:lnSpc>
                          <a:spcPct val="100000"/>
                        </a:lnSpc>
                        <a:spcBef>
                          <a:spcPts val="0"/>
                        </a:spcBef>
                        <a:spcAft>
                          <a:spcPts val="0"/>
                        </a:spcAft>
                        <a:buClrTx/>
                        <a:buSzTx/>
                        <a:buFontTx/>
                        <a:buNone/>
                        <a:tabLst/>
                        <a:defRPr/>
                      </a:pPr>
                      <a:endParaRPr lang="en-US" sz="1100"/>
                    </a:p>
                  </a:txBody>
                  <a:tcPr marL="27432" marR="27432" marT="27432" marB="18288" anchor="ctr"/>
                </a:tc>
                <a:tc>
                  <a:txBody>
                    <a:bodyPr/>
                    <a:lstStyle/>
                    <a:p>
                      <a:r>
                        <a:rPr lang="en-US" sz="1400" baseline="0" dirty="0"/>
                        <a:t>≥75 years, n (%)</a:t>
                      </a:r>
                    </a:p>
                  </a:txBody>
                  <a:tcPr marL="27432" marR="27432" marT="18288" marB="182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rgbClr val="404040"/>
                          </a:solidFill>
                          <a:effectLst/>
                          <a:uLnTx/>
                          <a:uFillTx/>
                        </a:rPr>
                        <a:t>17 (34)</a:t>
                      </a:r>
                      <a:endParaRPr kumimoji="0" lang="en-US" sz="1400" b="0" i="0" u="none" strike="noStrike" kern="1200" cap="none" spc="0" normalizeH="0" baseline="0" noProof="0" dirty="0">
                        <a:ln>
                          <a:noFill/>
                        </a:ln>
                        <a:solidFill>
                          <a:srgbClr val="404040"/>
                        </a:solidFill>
                        <a:effectLst/>
                        <a:uLnTx/>
                        <a:uFillTx/>
                        <a:latin typeface="Franklin Gothic Book" panose="020B0503020102020204"/>
                        <a:ea typeface="+mn-ea"/>
                        <a:cs typeface="+mn-cs"/>
                      </a:endParaRPr>
                    </a:p>
                  </a:txBody>
                  <a:tcPr marL="27432" marR="27432" marT="18288" marB="18288" anchor="ctr"/>
                </a:tc>
                <a:extLst>
                  <a:ext uri="{0D108BD9-81ED-4DB2-BD59-A6C34878D82A}">
                    <a16:rowId xmlns:a16="http://schemas.microsoft.com/office/drawing/2014/main" val="2993984099"/>
                  </a:ext>
                </a:extLst>
              </a:tr>
              <a:tr h="189888">
                <a:tc rowSpan="3">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400" dirty="0">
                          <a:effectLst/>
                        </a:rPr>
                        <a:t>MCL histology, </a:t>
                      </a:r>
                      <a:br>
                        <a:rPr lang="en-US" sz="1400" dirty="0">
                          <a:effectLst/>
                        </a:rPr>
                      </a:br>
                      <a:r>
                        <a:rPr lang="en-US" sz="1400" dirty="0">
                          <a:effectLst/>
                        </a:rPr>
                        <a:t>n (%)</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sz="1400" dirty="0">
                        <a:effectLst/>
                        <a:latin typeface="+mn-lt"/>
                        <a:ea typeface="Times New Roman" panose="02020603050405020304" pitchFamily="18" charset="0"/>
                        <a:cs typeface="Times New Roman" panose="02020603050405020304" pitchFamily="18" charset="0"/>
                      </a:endParaRPr>
                    </a:p>
                  </a:txBody>
                  <a:tcPr marL="27432" marR="27432" marT="18288" marB="18288" anchor="ctr"/>
                </a:tc>
                <a:tc>
                  <a:txBody>
                    <a:bodyPr/>
                    <a:lstStyle/>
                    <a:p>
                      <a:r>
                        <a:rPr lang="en-US" sz="1400" dirty="0">
                          <a:effectLst/>
                        </a:rPr>
                        <a:t>Classical</a:t>
                      </a:r>
                      <a:endParaRPr lang="en-US" sz="1400" dirty="0"/>
                    </a:p>
                  </a:txBody>
                  <a:tcPr marL="27432" marR="27432" marT="18288" marB="182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rgbClr val="404040"/>
                          </a:solidFill>
                          <a:effectLst/>
                          <a:uLnTx/>
                          <a:uFillTx/>
                        </a:rPr>
                        <a:t>35 (73)</a:t>
                      </a:r>
                      <a:endParaRPr kumimoji="0" lang="en-US" sz="1400" b="0" i="0" u="none" strike="noStrike" kern="1200" cap="none" spc="0" normalizeH="0" baseline="0" noProof="0" dirty="0">
                        <a:ln>
                          <a:noFill/>
                        </a:ln>
                        <a:solidFill>
                          <a:srgbClr val="404040"/>
                        </a:solidFill>
                        <a:effectLst/>
                        <a:uLnTx/>
                        <a:uFillTx/>
                        <a:latin typeface="Franklin Gothic Book" panose="020B0503020102020204"/>
                        <a:ea typeface="+mn-ea"/>
                        <a:cs typeface="+mn-cs"/>
                      </a:endParaRPr>
                    </a:p>
                  </a:txBody>
                  <a:tcPr marL="27432" marR="27432" marT="18288" marB="18288" anchor="ctr"/>
                </a:tc>
                <a:extLst>
                  <a:ext uri="{0D108BD9-81ED-4DB2-BD59-A6C34878D82A}">
                    <a16:rowId xmlns:a16="http://schemas.microsoft.com/office/drawing/2014/main" val="3666937743"/>
                  </a:ext>
                </a:extLst>
              </a:tr>
              <a:tr h="189888">
                <a:tc vMerge="1">
                  <a:txBody>
                    <a:bodyPr/>
                    <a:lstStyle/>
                    <a:p>
                      <a:pPr marL="465138" marR="0" lvl="1" indent="0" algn="l" defTabSz="457200" rtl="0" eaLnBrk="1" fontAlgn="auto" latinLnBrk="0" hangingPunct="1">
                        <a:lnSpc>
                          <a:spcPct val="100000"/>
                        </a:lnSpc>
                        <a:spcBef>
                          <a:spcPts val="0"/>
                        </a:spcBef>
                        <a:spcAft>
                          <a:spcPts val="0"/>
                        </a:spcAft>
                        <a:buClrTx/>
                        <a:buSzTx/>
                        <a:buFontTx/>
                        <a:buNone/>
                        <a:tabLst/>
                        <a:defRPr/>
                      </a:pPr>
                      <a:r>
                        <a:rPr lang="en-US" sz="1400" dirty="0">
                          <a:effectLst/>
                          <a:latin typeface="+mn-lt"/>
                          <a:ea typeface="Times New Roman" panose="02020603050405020304" pitchFamily="18" charset="0"/>
                          <a:cs typeface="Times New Roman" panose="02020603050405020304" pitchFamily="18" charset="0"/>
                        </a:rPr>
                        <a:t>Most recent therapy line</a:t>
                      </a:r>
                      <a:endParaRPr lang="en-US" sz="1400" kern="1200" dirty="0">
                        <a:solidFill>
                          <a:schemeClr val="dk1"/>
                        </a:solidFill>
                        <a:latin typeface="+mn-lt"/>
                        <a:ea typeface="+mn-ea"/>
                        <a:cs typeface="+mn-cs"/>
                      </a:endParaRPr>
                    </a:p>
                  </a:txBody>
                  <a:tcPr marL="24384" marR="24384" marT="24384" marB="24384" anchor="ctr"/>
                </a:tc>
                <a:tc>
                  <a:txBody>
                    <a:bodyPr/>
                    <a:lstStyle/>
                    <a:p>
                      <a:r>
                        <a:rPr lang="en-US" sz="1400" dirty="0">
                          <a:effectLst/>
                        </a:rPr>
                        <a:t>Blastoid/pleomorphic</a:t>
                      </a:r>
                      <a:endParaRPr lang="en-US" sz="1400" dirty="0"/>
                    </a:p>
                  </a:txBody>
                  <a:tcPr marL="27432" marR="27432" marT="18288" marB="182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rgbClr val="404040"/>
                          </a:solidFill>
                          <a:effectLst/>
                          <a:uLnTx/>
                          <a:uFillTx/>
                        </a:rPr>
                        <a:t>7 (15)</a:t>
                      </a:r>
                      <a:endParaRPr kumimoji="0" lang="en-US" sz="1400" b="0" i="0" u="none" strike="noStrike" kern="1200" cap="none" spc="0" normalizeH="0" baseline="0" noProof="0" dirty="0">
                        <a:ln>
                          <a:noFill/>
                        </a:ln>
                        <a:solidFill>
                          <a:srgbClr val="404040"/>
                        </a:solidFill>
                        <a:effectLst/>
                        <a:uLnTx/>
                        <a:uFillTx/>
                        <a:latin typeface="Franklin Gothic Book" panose="020B0503020102020204"/>
                        <a:ea typeface="+mn-ea"/>
                        <a:cs typeface="+mn-cs"/>
                      </a:endParaRPr>
                    </a:p>
                  </a:txBody>
                  <a:tcPr marL="27432" marR="27432" marT="18288" marB="18288" anchor="ctr"/>
                </a:tc>
                <a:extLst>
                  <a:ext uri="{0D108BD9-81ED-4DB2-BD59-A6C34878D82A}">
                    <a16:rowId xmlns:a16="http://schemas.microsoft.com/office/drawing/2014/main" val="169981511"/>
                  </a:ext>
                </a:extLst>
              </a:tr>
              <a:tr h="189888">
                <a:tc vMerge="1">
                  <a:txBody>
                    <a:bodyPr/>
                    <a:lstStyle/>
                    <a:p>
                      <a:endParaRPr lang="en-US"/>
                    </a:p>
                  </a:txBody>
                  <a:tcPr/>
                </a:tc>
                <a:tc>
                  <a:txBody>
                    <a:bodyPr/>
                    <a:lstStyle/>
                    <a:p>
                      <a:r>
                        <a:rPr lang="en-US" sz="1400" dirty="0"/>
                        <a:t>Non-nodal leukemic</a:t>
                      </a:r>
                    </a:p>
                  </a:txBody>
                  <a:tcPr marL="27432" marR="27432" marT="18288" marB="182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rgbClr val="404040"/>
                          </a:solidFill>
                          <a:effectLst/>
                          <a:uLnTx/>
                          <a:uFillTx/>
                        </a:rPr>
                        <a:t>6 (13)</a:t>
                      </a:r>
                      <a:endParaRPr kumimoji="0" lang="en-US" sz="1400" b="0" i="0" u="none" strike="noStrike" kern="1200" cap="none" spc="0" normalizeH="0" baseline="0" noProof="0" dirty="0">
                        <a:ln>
                          <a:noFill/>
                        </a:ln>
                        <a:solidFill>
                          <a:srgbClr val="404040"/>
                        </a:solidFill>
                        <a:effectLst/>
                        <a:uLnTx/>
                        <a:uFillTx/>
                        <a:latin typeface="Franklin Gothic Book" panose="020B0503020102020204"/>
                        <a:ea typeface="+mn-ea"/>
                        <a:cs typeface="+mn-cs"/>
                      </a:endParaRPr>
                    </a:p>
                  </a:txBody>
                  <a:tcPr marL="27432" marR="27432" marT="18288" marB="18288" anchor="ctr"/>
                </a:tc>
                <a:extLst>
                  <a:ext uri="{0D108BD9-81ED-4DB2-BD59-A6C34878D82A}">
                    <a16:rowId xmlns:a16="http://schemas.microsoft.com/office/drawing/2014/main" val="1499308848"/>
                  </a:ext>
                </a:extLst>
              </a:tr>
              <a:tr h="189888">
                <a:tc rowSpan="3">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400" dirty="0">
                          <a:effectLst/>
                        </a:rPr>
                        <a:t>MIPI, n (%)</a:t>
                      </a:r>
                      <a:endParaRPr lang="en-US" sz="1400" dirty="0">
                        <a:effectLst/>
                        <a:latin typeface="+mn-lt"/>
                        <a:cs typeface="Times New Roman" panose="02020603050405020304" pitchFamily="18" charset="0"/>
                      </a:endParaRPr>
                    </a:p>
                  </a:txBody>
                  <a:tcPr marL="27432" marR="27432" marT="18288" marB="18288" anchor="ctr"/>
                </a:tc>
                <a:tc>
                  <a:txBody>
                    <a:bodyPr/>
                    <a:lstStyle/>
                    <a:p>
                      <a:r>
                        <a:rPr lang="en-US" sz="1400" dirty="0">
                          <a:effectLst/>
                        </a:rPr>
                        <a:t>Low</a:t>
                      </a:r>
                      <a:endParaRPr lang="en-US" dirty="0"/>
                    </a:p>
                  </a:txBody>
                  <a:tcPr marL="27432" marR="27432" marT="18288" marB="182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04040"/>
                          </a:solidFill>
                          <a:effectLst/>
                          <a:uLnTx/>
                          <a:uFillTx/>
                          <a:latin typeface="+mn-lt"/>
                          <a:ea typeface="+mn-ea"/>
                          <a:cs typeface="+mn-cs"/>
                        </a:rPr>
                        <a:t>4 (8)</a:t>
                      </a:r>
                    </a:p>
                  </a:txBody>
                  <a:tcPr marL="27432" marR="27432" marT="18288" marB="18288" anchor="ctr"/>
                </a:tc>
                <a:extLst>
                  <a:ext uri="{0D108BD9-81ED-4DB2-BD59-A6C34878D82A}">
                    <a16:rowId xmlns:a16="http://schemas.microsoft.com/office/drawing/2014/main" val="1863776105"/>
                  </a:ext>
                </a:extLst>
              </a:tr>
              <a:tr h="189888">
                <a:tc vMerge="1">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en-US" sz="1400" dirty="0">
                        <a:effectLst/>
                        <a:latin typeface="+mn-lt"/>
                        <a:ea typeface="Times New Roman" panose="02020603050405020304" pitchFamily="18" charset="0"/>
                        <a:cs typeface="Times New Roman" panose="02020603050405020304" pitchFamily="18" charset="0"/>
                      </a:endParaRPr>
                    </a:p>
                  </a:txBody>
                  <a:tcPr marL="27432" marR="27432" marT="18288" marB="18288" anchor="ctr">
                    <a:solidFill>
                      <a:srgbClr val="E7EEF3"/>
                    </a:solidFill>
                  </a:tcPr>
                </a:tc>
                <a:tc>
                  <a:txBody>
                    <a:bodyPr/>
                    <a:lstStyle/>
                    <a:p>
                      <a:r>
                        <a:rPr lang="en-US" sz="1400" dirty="0">
                          <a:effectLst/>
                        </a:rPr>
                        <a:t>Intermediate</a:t>
                      </a:r>
                      <a:endParaRPr lang="en-US" dirty="0"/>
                    </a:p>
                  </a:txBody>
                  <a:tcPr marL="27432" marR="27432" marT="18288" marB="182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04040"/>
                          </a:solidFill>
                          <a:effectLst/>
                          <a:uLnTx/>
                          <a:uFillTx/>
                          <a:latin typeface="+mn-lt"/>
                          <a:ea typeface="+mn-ea"/>
                          <a:cs typeface="+mn-cs"/>
                        </a:rPr>
                        <a:t>11 (22)</a:t>
                      </a:r>
                    </a:p>
                  </a:txBody>
                  <a:tcPr marL="27432" marR="27432" marT="18288" marB="18288" anchor="ctr"/>
                </a:tc>
                <a:extLst>
                  <a:ext uri="{0D108BD9-81ED-4DB2-BD59-A6C34878D82A}">
                    <a16:rowId xmlns:a16="http://schemas.microsoft.com/office/drawing/2014/main" val="2971510098"/>
                  </a:ext>
                </a:extLst>
              </a:tr>
              <a:tr h="189888">
                <a:tc vMerge="1">
                  <a:txBody>
                    <a:bodyPr/>
                    <a:lstStyle/>
                    <a:p>
                      <a:endParaRPr dirty="0"/>
                    </a:p>
                  </a:txBody>
                  <a:tcPr marL="27432" marR="27432" marT="18288" marB="18288" anchor="ctr">
                    <a:solidFill>
                      <a:srgbClr val="E7EEF3"/>
                    </a:solidFill>
                  </a:tcPr>
                </a:tc>
                <a:tc>
                  <a:txBody>
                    <a:bodyPr/>
                    <a:lstStyle/>
                    <a:p>
                      <a:r>
                        <a:rPr lang="en-US" sz="1400" dirty="0">
                          <a:effectLst/>
                        </a:rPr>
                        <a:t>High</a:t>
                      </a:r>
                      <a:endParaRPr dirty="0"/>
                    </a:p>
                  </a:txBody>
                  <a:tcPr marL="27432" marR="27432" marT="18288" marB="182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rgbClr val="404040"/>
                          </a:solidFill>
                          <a:effectLst/>
                          <a:uLnTx/>
                          <a:uFillTx/>
                        </a:rPr>
                        <a:t>35 (70)</a:t>
                      </a:r>
                      <a:endParaRPr kumimoji="0" lang="en-US" sz="1400" b="0" i="0" u="none" strike="noStrike" kern="1200" cap="none" spc="0" normalizeH="0" baseline="0" noProof="0" dirty="0">
                        <a:ln>
                          <a:noFill/>
                        </a:ln>
                        <a:solidFill>
                          <a:srgbClr val="404040"/>
                        </a:solidFill>
                        <a:effectLst/>
                        <a:uLnTx/>
                        <a:uFillTx/>
                        <a:latin typeface="+mn-lt"/>
                        <a:ea typeface="+mn-ea"/>
                        <a:cs typeface="+mn-cs"/>
                      </a:endParaRPr>
                    </a:p>
                  </a:txBody>
                  <a:tcPr marL="27432" marR="27432" marT="18288" marB="18288" anchor="ctr"/>
                </a:tc>
                <a:extLst>
                  <a:ext uri="{0D108BD9-81ED-4DB2-BD59-A6C34878D82A}">
                    <a16:rowId xmlns:a16="http://schemas.microsoft.com/office/drawing/2014/main" val="3416804251"/>
                  </a:ext>
                </a:extLst>
              </a:tr>
              <a:tr h="189888">
                <a:tc rowSpan="3">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400" dirty="0">
                          <a:effectLst/>
                        </a:rPr>
                        <a:t>Ki-67 proliferation rate, n (%)</a:t>
                      </a:r>
                      <a:endParaRPr lang="en-US" sz="1400" dirty="0">
                        <a:effectLst/>
                        <a:latin typeface="+mn-lt"/>
                        <a:cs typeface="Times New Roman" panose="02020603050405020304" pitchFamily="18" charset="0"/>
                      </a:endParaRPr>
                    </a:p>
                  </a:txBody>
                  <a:tcPr marL="27432" marR="27432" marT="18288" marB="18288" anchor="ctr"/>
                </a:tc>
                <a:tc>
                  <a:txBody>
                    <a:bodyPr/>
                    <a:lstStyle/>
                    <a:p>
                      <a:r>
                        <a:rPr lang="en-US" sz="1400" dirty="0"/>
                        <a:t>&lt;30%</a:t>
                      </a:r>
                    </a:p>
                  </a:txBody>
                  <a:tcPr marL="27432" marR="27432" marT="18288" marB="182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rgbClr val="404040"/>
                          </a:solidFill>
                          <a:effectLst/>
                          <a:uLnTx/>
                          <a:uFillTx/>
                        </a:rPr>
                        <a:t>24 (49)</a:t>
                      </a:r>
                      <a:endParaRPr kumimoji="0" lang="en-US" sz="1400" b="0" i="0" u="none" strike="noStrike" kern="1200" cap="none" spc="0" normalizeH="0" baseline="0" noProof="0" dirty="0">
                        <a:ln>
                          <a:noFill/>
                        </a:ln>
                        <a:solidFill>
                          <a:srgbClr val="404040"/>
                        </a:solidFill>
                        <a:effectLst/>
                        <a:uLnTx/>
                        <a:uFillTx/>
                        <a:latin typeface="Franklin Gothic Book" panose="020B0503020102020204"/>
                        <a:ea typeface="+mn-ea"/>
                        <a:cs typeface="+mn-cs"/>
                      </a:endParaRPr>
                    </a:p>
                  </a:txBody>
                  <a:tcPr marL="27432" marR="27432" marT="18288" marB="18288" anchor="ctr"/>
                </a:tc>
                <a:extLst>
                  <a:ext uri="{0D108BD9-81ED-4DB2-BD59-A6C34878D82A}">
                    <a16:rowId xmlns:a16="http://schemas.microsoft.com/office/drawing/2014/main" val="2411361644"/>
                  </a:ext>
                </a:extLst>
              </a:tr>
              <a:tr h="189888">
                <a:tc vMerge="1">
                  <a:txBody>
                    <a:bodyPr/>
                    <a:lstStyle/>
                    <a:p>
                      <a:endParaRPr dirty="0"/>
                    </a:p>
                  </a:txBody>
                  <a:tcPr marL="27432" marR="27432" marT="18288" marB="18288" anchor="ctr">
                    <a:solidFill>
                      <a:schemeClr val="bg1"/>
                    </a:solidFill>
                  </a:tcPr>
                </a:tc>
                <a:tc>
                  <a:txBody>
                    <a:bodyPr/>
                    <a:lstStyle/>
                    <a:p>
                      <a:r>
                        <a:rPr lang="en-US" sz="1400" dirty="0"/>
                        <a:t>≥30% and &lt;50%</a:t>
                      </a:r>
                    </a:p>
                  </a:txBody>
                  <a:tcPr marL="27432" marR="27432" marT="18288" marB="182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rgbClr val="404040"/>
                          </a:solidFill>
                          <a:effectLst/>
                          <a:uLnTx/>
                          <a:uFillTx/>
                        </a:rPr>
                        <a:t>11 (22)</a:t>
                      </a:r>
                      <a:endParaRPr kumimoji="0" lang="en-US" sz="1400" b="0" i="0" u="none" strike="noStrike" kern="1200" cap="none" spc="0" normalizeH="0" baseline="0" noProof="0" dirty="0">
                        <a:ln>
                          <a:noFill/>
                        </a:ln>
                        <a:solidFill>
                          <a:srgbClr val="404040"/>
                        </a:solidFill>
                        <a:effectLst/>
                        <a:uLnTx/>
                        <a:uFillTx/>
                        <a:latin typeface="Franklin Gothic Book" panose="020B0503020102020204"/>
                        <a:ea typeface="+mn-ea"/>
                        <a:cs typeface="+mn-cs"/>
                      </a:endParaRPr>
                    </a:p>
                  </a:txBody>
                  <a:tcPr marL="27432" marR="27432" marT="18288" marB="18288" anchor="ctr"/>
                </a:tc>
                <a:extLst>
                  <a:ext uri="{0D108BD9-81ED-4DB2-BD59-A6C34878D82A}">
                    <a16:rowId xmlns:a16="http://schemas.microsoft.com/office/drawing/2014/main" val="503725267"/>
                  </a:ext>
                </a:extLst>
              </a:tr>
              <a:tr h="189888">
                <a:tc vMerge="1">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en-US" sz="1400" dirty="0">
                        <a:effectLst/>
                        <a:latin typeface="+mn-lt"/>
                        <a:ea typeface="Times New Roman" panose="02020603050405020304" pitchFamily="18" charset="0"/>
                        <a:cs typeface="Times New Roman" panose="02020603050405020304" pitchFamily="18" charset="0"/>
                      </a:endParaRPr>
                    </a:p>
                  </a:txBody>
                  <a:tcPr marL="27432" marR="27432" marT="27432" marB="27432" anchor="ctr"/>
                </a:tc>
                <a:tc>
                  <a:txBody>
                    <a:bodyPr/>
                    <a:lstStyle/>
                    <a:p>
                      <a:r>
                        <a:rPr lang="en-US" sz="1400" dirty="0"/>
                        <a:t>≥50%</a:t>
                      </a:r>
                    </a:p>
                  </a:txBody>
                  <a:tcPr marL="27432" marR="27432" marT="18288" marB="182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rgbClr val="404040"/>
                          </a:solidFill>
                          <a:effectLst/>
                          <a:uLnTx/>
                          <a:uFillTx/>
                        </a:rPr>
                        <a:t>14 (29)</a:t>
                      </a:r>
                      <a:endParaRPr kumimoji="0" lang="en-US" sz="1400" b="0" i="0" u="none" strike="noStrike" kern="1200" cap="none" spc="0" normalizeH="0" baseline="0" noProof="0" dirty="0">
                        <a:ln>
                          <a:noFill/>
                        </a:ln>
                        <a:solidFill>
                          <a:srgbClr val="404040"/>
                        </a:solidFill>
                        <a:effectLst/>
                        <a:uLnTx/>
                        <a:uFillTx/>
                        <a:latin typeface="Franklin Gothic Book" panose="020B0503020102020204"/>
                        <a:ea typeface="+mn-ea"/>
                        <a:cs typeface="+mn-cs"/>
                      </a:endParaRPr>
                    </a:p>
                  </a:txBody>
                  <a:tcPr marL="27432" marR="27432" marT="18288" marB="18288" anchor="ctr"/>
                </a:tc>
                <a:extLst>
                  <a:ext uri="{0D108BD9-81ED-4DB2-BD59-A6C34878D82A}">
                    <a16:rowId xmlns:a16="http://schemas.microsoft.com/office/drawing/2014/main" val="692921195"/>
                  </a:ext>
                </a:extLst>
              </a:tr>
              <a:tr h="189888">
                <a:tc rowSpan="3">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400" dirty="0">
                          <a:effectLst/>
                        </a:rPr>
                        <a:t>Cytogenetics, </a:t>
                      </a:r>
                      <a:br>
                        <a:rPr lang="en-US" sz="1400" dirty="0">
                          <a:effectLst/>
                        </a:rPr>
                      </a:br>
                      <a:r>
                        <a:rPr lang="en-US" sz="1400" dirty="0">
                          <a:effectLst/>
                        </a:rPr>
                        <a:t>n (%)</a:t>
                      </a:r>
                      <a:endParaRPr lang="en-US" sz="1400" dirty="0">
                        <a:effectLst/>
                        <a:latin typeface="+mn-lt"/>
                        <a:ea typeface="Times New Roman" panose="02020603050405020304" pitchFamily="18" charset="0"/>
                        <a:cs typeface="Times New Roman" panose="02020603050405020304" pitchFamily="18" charset="0"/>
                      </a:endParaRPr>
                    </a:p>
                  </a:txBody>
                  <a:tcPr marL="27432" marR="27432" marT="18288" marB="18288" anchor="ctr"/>
                </a:tc>
                <a:tc>
                  <a:txBody>
                    <a:bodyPr/>
                    <a:lstStyle/>
                    <a:p>
                      <a:r>
                        <a:rPr lang="en-US" sz="1400" i="1" dirty="0"/>
                        <a:t>TP53</a:t>
                      </a:r>
                      <a:r>
                        <a:rPr lang="en-US" sz="1400" dirty="0"/>
                        <a:t> mutation</a:t>
                      </a:r>
                    </a:p>
                  </a:txBody>
                  <a:tcPr marL="27432" marR="27432" marT="18288" marB="182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rgbClr val="404040"/>
                          </a:solidFill>
                          <a:effectLst/>
                          <a:uLnTx/>
                          <a:uFillTx/>
                        </a:rPr>
                        <a:t>13 (28)</a:t>
                      </a:r>
                      <a:endParaRPr kumimoji="0" lang="en-US" sz="1400" b="0" i="0" u="none" strike="noStrike" kern="1200" cap="none" spc="0" normalizeH="0" baseline="0" noProof="0" dirty="0">
                        <a:ln>
                          <a:noFill/>
                        </a:ln>
                        <a:solidFill>
                          <a:srgbClr val="404040"/>
                        </a:solidFill>
                        <a:effectLst/>
                        <a:uLnTx/>
                        <a:uFillTx/>
                        <a:latin typeface="Franklin Gothic Book" panose="020B0503020102020204"/>
                        <a:ea typeface="+mn-ea"/>
                        <a:cs typeface="+mn-cs"/>
                      </a:endParaRPr>
                    </a:p>
                  </a:txBody>
                  <a:tcPr marL="27432" marR="27432" marT="18288" marB="18288" anchor="ctr"/>
                </a:tc>
                <a:extLst>
                  <a:ext uri="{0D108BD9-81ED-4DB2-BD59-A6C34878D82A}">
                    <a16:rowId xmlns:a16="http://schemas.microsoft.com/office/drawing/2014/main" val="4220295293"/>
                  </a:ext>
                </a:extLst>
              </a:tr>
              <a:tr h="189888">
                <a:tc vMerge="1">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en-US" sz="1400" dirty="0">
                        <a:effectLst/>
                        <a:latin typeface="+mn-lt"/>
                        <a:ea typeface="Times New Roman" panose="02020603050405020304" pitchFamily="18" charset="0"/>
                        <a:cs typeface="Times New Roman" panose="02020603050405020304" pitchFamily="18" charset="0"/>
                      </a:endParaRPr>
                    </a:p>
                  </a:txBody>
                  <a:tcPr marL="27432" marR="27432" marT="27432" marB="27432" anchor="ctr"/>
                </a:tc>
                <a:tc>
                  <a:txBody>
                    <a:bodyPr/>
                    <a:lstStyle/>
                    <a:p>
                      <a:r>
                        <a:rPr lang="en-US" sz="1400" dirty="0"/>
                        <a:t>del(17p)</a:t>
                      </a:r>
                    </a:p>
                  </a:txBody>
                  <a:tcPr marL="27432" marR="27432" marT="18288" marB="182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rgbClr val="404040"/>
                          </a:solidFill>
                          <a:effectLst/>
                          <a:uLnTx/>
                          <a:uFillTx/>
                        </a:rPr>
                        <a:t>10 (20)</a:t>
                      </a:r>
                      <a:endParaRPr kumimoji="0" lang="en-US" sz="1400" b="0" i="0" u="none" strike="noStrike" kern="1200" cap="none" spc="0" normalizeH="0" baseline="0" noProof="0" dirty="0">
                        <a:ln>
                          <a:noFill/>
                        </a:ln>
                        <a:solidFill>
                          <a:srgbClr val="404040"/>
                        </a:solidFill>
                        <a:effectLst/>
                        <a:uLnTx/>
                        <a:uFillTx/>
                        <a:latin typeface="Franklin Gothic Book" panose="020B0503020102020204"/>
                        <a:ea typeface="+mn-ea"/>
                        <a:cs typeface="+mn-cs"/>
                      </a:endParaRPr>
                    </a:p>
                  </a:txBody>
                  <a:tcPr marL="27432" marR="27432" marT="18288" marB="18288" anchor="ctr"/>
                </a:tc>
                <a:extLst>
                  <a:ext uri="{0D108BD9-81ED-4DB2-BD59-A6C34878D82A}">
                    <a16:rowId xmlns:a16="http://schemas.microsoft.com/office/drawing/2014/main" val="4039861260"/>
                  </a:ext>
                </a:extLst>
              </a:tr>
              <a:tr h="189888">
                <a:tc vMerge="1">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en-US" sz="1400" dirty="0">
                        <a:effectLst/>
                        <a:latin typeface="+mn-lt"/>
                        <a:ea typeface="Times New Roman" panose="02020603050405020304" pitchFamily="18" charset="0"/>
                        <a:cs typeface="Times New Roman" panose="02020603050405020304" pitchFamily="18" charset="0"/>
                      </a:endParaRPr>
                    </a:p>
                  </a:txBody>
                  <a:tcPr marL="27432" marR="27432" marT="27432" marB="27432" anchor="ctr"/>
                </a:tc>
                <a:tc>
                  <a:txBody>
                    <a:bodyPr/>
                    <a:lstStyle/>
                    <a:p>
                      <a:r>
                        <a:rPr lang="en-US" sz="1400" dirty="0"/>
                        <a:t>del(17p) and </a:t>
                      </a:r>
                      <a:r>
                        <a:rPr lang="en-US" sz="1400" i="1" dirty="0"/>
                        <a:t>TP53</a:t>
                      </a:r>
                      <a:r>
                        <a:rPr lang="en-US" sz="1400" dirty="0"/>
                        <a:t> mutation</a:t>
                      </a:r>
                      <a:endParaRPr lang="en-US" sz="1400" i="1" dirty="0"/>
                    </a:p>
                  </a:txBody>
                  <a:tcPr marL="27432" marR="27432" marT="18288" marB="182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rgbClr val="404040"/>
                          </a:solidFill>
                          <a:effectLst/>
                          <a:uLnTx/>
                          <a:uFillTx/>
                        </a:rPr>
                        <a:t>7 (14)</a:t>
                      </a:r>
                      <a:endParaRPr kumimoji="0" lang="en-US" sz="1400" b="0" i="0" u="none" strike="noStrike" kern="1200" cap="none" spc="0" normalizeH="0" baseline="0" noProof="0" dirty="0">
                        <a:ln>
                          <a:noFill/>
                        </a:ln>
                        <a:solidFill>
                          <a:srgbClr val="404040"/>
                        </a:solidFill>
                        <a:effectLst/>
                        <a:uLnTx/>
                        <a:uFillTx/>
                        <a:latin typeface="Franklin Gothic Book" panose="020B0503020102020204"/>
                        <a:ea typeface="+mn-ea"/>
                        <a:cs typeface="+mn-cs"/>
                      </a:endParaRPr>
                    </a:p>
                  </a:txBody>
                  <a:tcPr marL="27432" marR="27432" marT="18288" marB="18288" anchor="ctr"/>
                </a:tc>
                <a:extLst>
                  <a:ext uri="{0D108BD9-81ED-4DB2-BD59-A6C34878D82A}">
                    <a16:rowId xmlns:a16="http://schemas.microsoft.com/office/drawing/2014/main" val="3167845659"/>
                  </a:ext>
                </a:extLst>
              </a:tr>
            </a:tbl>
          </a:graphicData>
        </a:graphic>
      </p:graphicFrame>
      <p:grpSp>
        <p:nvGrpSpPr>
          <p:cNvPr id="21" name="Group 20">
            <a:extLst>
              <a:ext uri="{FF2B5EF4-FFF2-40B4-BE49-F238E27FC236}">
                <a16:creationId xmlns:a16="http://schemas.microsoft.com/office/drawing/2014/main" id="{F3B5FF6F-34D3-BD28-EAA3-6162C0EEC9C9}"/>
              </a:ext>
            </a:extLst>
          </p:cNvPr>
          <p:cNvGrpSpPr/>
          <p:nvPr/>
        </p:nvGrpSpPr>
        <p:grpSpPr>
          <a:xfrm>
            <a:off x="494721" y="2650393"/>
            <a:ext cx="6651175" cy="2829194"/>
            <a:chOff x="521569" y="2610143"/>
            <a:chExt cx="6163140" cy="2829194"/>
          </a:xfrm>
        </p:grpSpPr>
        <p:pic>
          <p:nvPicPr>
            <p:cNvPr id="6" name="Picture 5">
              <a:extLst>
                <a:ext uri="{FF2B5EF4-FFF2-40B4-BE49-F238E27FC236}">
                  <a16:creationId xmlns:a16="http://schemas.microsoft.com/office/drawing/2014/main" id="{0BD8638A-E270-B468-6434-5DFBCAE35862}"/>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1746639" y="2886241"/>
              <a:ext cx="3719245" cy="969660"/>
            </a:xfrm>
            <a:prstGeom prst="rect">
              <a:avLst/>
            </a:prstGeom>
          </p:spPr>
        </p:pic>
        <p:sp>
          <p:nvSpPr>
            <p:cNvPr id="10" name="TextBox 9">
              <a:extLst>
                <a:ext uri="{FF2B5EF4-FFF2-40B4-BE49-F238E27FC236}">
                  <a16:creationId xmlns:a16="http://schemas.microsoft.com/office/drawing/2014/main" id="{7DA02E4C-B284-5DA4-D4D1-2D525FDDE4BA}"/>
                </a:ext>
              </a:extLst>
            </p:cNvPr>
            <p:cNvSpPr txBox="1"/>
            <p:nvPr/>
          </p:nvSpPr>
          <p:spPr>
            <a:xfrm>
              <a:off x="1680491" y="2610143"/>
              <a:ext cx="3849452"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1       2       3       4       5       6       7       8      9    10  11…</a:t>
              </a:r>
            </a:p>
          </p:txBody>
        </p:sp>
        <p:sp>
          <p:nvSpPr>
            <p:cNvPr id="11" name="TextBox 10">
              <a:extLst>
                <a:ext uri="{FF2B5EF4-FFF2-40B4-BE49-F238E27FC236}">
                  <a16:creationId xmlns:a16="http://schemas.microsoft.com/office/drawing/2014/main" id="{F28BFCDC-1FD2-B0AC-E5BB-FF4792D61904}"/>
                </a:ext>
              </a:extLst>
            </p:cNvPr>
            <p:cNvSpPr txBox="1"/>
            <p:nvPr/>
          </p:nvSpPr>
          <p:spPr>
            <a:xfrm>
              <a:off x="527814" y="2850656"/>
              <a:ext cx="1102225" cy="307777"/>
            </a:xfrm>
            <a:prstGeom prst="rect">
              <a:avLst/>
            </a:prstGeom>
            <a:noFill/>
          </p:spPr>
          <p:txBody>
            <a:bodyPr wrap="none" lIns="45720" rIns="4572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Arial" panose="020B0604020202020204"/>
                  <a:ea typeface="+mn-ea"/>
                  <a:cs typeface="+mn-cs"/>
                </a:rPr>
                <a:t>Zanubrutinib</a:t>
              </a:r>
            </a:p>
          </p:txBody>
        </p:sp>
        <p:sp>
          <p:nvSpPr>
            <p:cNvPr id="12" name="TextBox 11">
              <a:extLst>
                <a:ext uri="{FF2B5EF4-FFF2-40B4-BE49-F238E27FC236}">
                  <a16:creationId xmlns:a16="http://schemas.microsoft.com/office/drawing/2014/main" id="{BA3FB74B-6FE8-6364-6D7A-5B7533007FA6}"/>
                </a:ext>
              </a:extLst>
            </p:cNvPr>
            <p:cNvSpPr txBox="1"/>
            <p:nvPr/>
          </p:nvSpPr>
          <p:spPr>
            <a:xfrm>
              <a:off x="527814" y="3211192"/>
              <a:ext cx="1247714" cy="307777"/>
            </a:xfrm>
            <a:prstGeom prst="rect">
              <a:avLst/>
            </a:prstGeom>
            <a:noFill/>
          </p:spPr>
          <p:txBody>
            <a:bodyPr wrap="square" lIns="45720" rIns="4572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7C401"/>
                  </a:solidFill>
                  <a:effectLst/>
                  <a:uLnTx/>
                  <a:uFillTx/>
                  <a:latin typeface="Arial" panose="020B0604020202020204"/>
                  <a:ea typeface="+mn-ea"/>
                  <a:cs typeface="+mn-cs"/>
                </a:rPr>
                <a:t>Obinutuzumab</a:t>
              </a:r>
            </a:p>
          </p:txBody>
        </p:sp>
        <p:sp>
          <p:nvSpPr>
            <p:cNvPr id="13" name="TextBox 12">
              <a:extLst>
                <a:ext uri="{FF2B5EF4-FFF2-40B4-BE49-F238E27FC236}">
                  <a16:creationId xmlns:a16="http://schemas.microsoft.com/office/drawing/2014/main" id="{C2E825DF-E575-8AEA-3C99-1F4BDB446D6B}"/>
                </a:ext>
              </a:extLst>
            </p:cNvPr>
            <p:cNvSpPr txBox="1"/>
            <p:nvPr/>
          </p:nvSpPr>
          <p:spPr>
            <a:xfrm>
              <a:off x="527814" y="3571728"/>
              <a:ext cx="987771" cy="307777"/>
            </a:xfrm>
            <a:prstGeom prst="rect">
              <a:avLst/>
            </a:prstGeom>
            <a:noFill/>
          </p:spPr>
          <p:txBody>
            <a:bodyPr wrap="none" lIns="45720" rIns="4572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C4C4F">
                      <a:lumMod val="75000"/>
                    </a:srgbClr>
                  </a:solidFill>
                  <a:effectLst/>
                  <a:uLnTx/>
                  <a:uFillTx/>
                  <a:latin typeface="Arial" panose="020B0604020202020204"/>
                  <a:ea typeface="+mn-ea"/>
                  <a:cs typeface="+mn-cs"/>
                </a:rPr>
                <a:t>Venetoclax </a:t>
              </a:r>
            </a:p>
          </p:txBody>
        </p:sp>
        <p:sp>
          <p:nvSpPr>
            <p:cNvPr id="14" name="TextBox 13">
              <a:extLst>
                <a:ext uri="{FF2B5EF4-FFF2-40B4-BE49-F238E27FC236}">
                  <a16:creationId xmlns:a16="http://schemas.microsoft.com/office/drawing/2014/main" id="{D67C0B80-EA9C-ECFB-A682-968260B736ED}"/>
                </a:ext>
              </a:extLst>
            </p:cNvPr>
            <p:cNvSpPr txBox="1"/>
            <p:nvPr/>
          </p:nvSpPr>
          <p:spPr>
            <a:xfrm>
              <a:off x="1437391" y="3870268"/>
              <a:ext cx="1155381" cy="523220"/>
            </a:xfrm>
            <a:prstGeom prst="rect">
              <a:avLst/>
            </a:prstGeom>
            <a:noFill/>
          </p:spPr>
          <p:txBody>
            <a:bodyPr wrap="none" lIns="45720" rIns="4572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Arial" panose="020B0604020202020204"/>
                  <a:ea typeface="+mn-ea"/>
                  <a:cs typeface="+mn-cs"/>
                </a:rPr>
                <a:t>Zanu 160 mg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Arial" panose="020B0604020202020204"/>
                  <a:ea typeface="+mn-ea"/>
                  <a:cs typeface="+mn-cs"/>
                </a:rPr>
                <a:t>po bid</a:t>
              </a:r>
            </a:p>
          </p:txBody>
        </p:sp>
        <p:sp>
          <p:nvSpPr>
            <p:cNvPr id="15" name="TextBox 14">
              <a:extLst>
                <a:ext uri="{FF2B5EF4-FFF2-40B4-BE49-F238E27FC236}">
                  <a16:creationId xmlns:a16="http://schemas.microsoft.com/office/drawing/2014/main" id="{76FA454C-0150-661C-D22F-558D9E063A1F}"/>
                </a:ext>
              </a:extLst>
            </p:cNvPr>
            <p:cNvSpPr txBox="1"/>
            <p:nvPr/>
          </p:nvSpPr>
          <p:spPr>
            <a:xfrm>
              <a:off x="2578399" y="3870268"/>
              <a:ext cx="1671548" cy="738664"/>
            </a:xfrm>
            <a:prstGeom prst="rect">
              <a:avLst/>
            </a:prstGeom>
            <a:noFill/>
          </p:spPr>
          <p:txBody>
            <a:bodyPr wrap="none" lIns="45720" rIns="4572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7C401"/>
                  </a:solidFill>
                  <a:effectLst/>
                  <a:uLnTx/>
                  <a:uFillTx/>
                  <a:latin typeface="Arial" panose="020B0604020202020204"/>
                  <a:ea typeface="+mn-ea"/>
                  <a:cs typeface="+mn-cs"/>
                </a:rPr>
                <a:t>Obin 1000 mg IV</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7C401"/>
                  </a:solidFill>
                  <a:effectLst/>
                  <a:uLnTx/>
                  <a:uFillTx/>
                  <a:latin typeface="Arial" panose="020B0604020202020204"/>
                  <a:ea typeface="+mn-ea"/>
                  <a:cs typeface="+mn-cs"/>
                </a:rPr>
                <a:t>Cycle 1: D1, D8, D15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7C401"/>
                  </a:solidFill>
                  <a:effectLst/>
                  <a:uLnTx/>
                  <a:uFillTx/>
                  <a:latin typeface="Arial" panose="020B0604020202020204"/>
                  <a:ea typeface="+mn-ea"/>
                  <a:cs typeface="+mn-cs"/>
                </a:rPr>
                <a:t>Cycle 2-8: D1</a:t>
              </a:r>
            </a:p>
          </p:txBody>
        </p:sp>
        <p:sp>
          <p:nvSpPr>
            <p:cNvPr id="17" name="TextBox 16">
              <a:extLst>
                <a:ext uri="{FF2B5EF4-FFF2-40B4-BE49-F238E27FC236}">
                  <a16:creationId xmlns:a16="http://schemas.microsoft.com/office/drawing/2014/main" id="{33F2BDE8-F07D-C54B-7ABD-C6E9AE00CBBA}"/>
                </a:ext>
              </a:extLst>
            </p:cNvPr>
            <p:cNvSpPr txBox="1"/>
            <p:nvPr/>
          </p:nvSpPr>
          <p:spPr>
            <a:xfrm>
              <a:off x="4235573" y="3870268"/>
              <a:ext cx="2052679" cy="954107"/>
            </a:xfrm>
            <a:prstGeom prst="rect">
              <a:avLst/>
            </a:prstGeom>
            <a:noFill/>
          </p:spPr>
          <p:txBody>
            <a:bodyPr wrap="square" lIns="45720" rIns="4572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C4C4F">
                      <a:lumMod val="75000"/>
                    </a:srgbClr>
                  </a:solidFill>
                  <a:effectLst/>
                  <a:uLnTx/>
                  <a:uFillTx/>
                  <a:latin typeface="Arial" panose="020B0604020202020204"/>
                  <a:ea typeface="+mn-ea"/>
                  <a:cs typeface="+mn-cs"/>
                </a:rPr>
                <a:t>Ven 400 mg po qd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C4C4F">
                      <a:lumMod val="75000"/>
                    </a:srgbClr>
                  </a:solidFill>
                  <a:effectLst/>
                  <a:uLnTx/>
                  <a:uFillTx/>
                  <a:latin typeface="Arial" panose="020B0604020202020204"/>
                  <a:ea typeface="+mn-ea"/>
                  <a:cs typeface="+mn-cs"/>
                </a:rPr>
                <a:t>5-week ramp-up: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C4C4F">
                      <a:lumMod val="75000"/>
                    </a:srgbClr>
                  </a:solidFill>
                  <a:effectLst/>
                  <a:uLnTx/>
                  <a:uFillTx/>
                  <a:latin typeface="Arial" panose="020B0604020202020204"/>
                  <a:ea typeface="+mn-ea"/>
                  <a:cs typeface="+mn-cs"/>
                </a:rPr>
                <a:t>1 week of each 20, 50, 100, 200, 400 mg po qd</a:t>
              </a:r>
            </a:p>
          </p:txBody>
        </p:sp>
        <p:sp>
          <p:nvSpPr>
            <p:cNvPr id="18" name="TextBox 17">
              <a:extLst>
                <a:ext uri="{FF2B5EF4-FFF2-40B4-BE49-F238E27FC236}">
                  <a16:creationId xmlns:a16="http://schemas.microsoft.com/office/drawing/2014/main" id="{B7A01EF9-3FC0-17E9-3D9B-425B9FB4E080}"/>
                </a:ext>
              </a:extLst>
            </p:cNvPr>
            <p:cNvSpPr txBox="1"/>
            <p:nvPr/>
          </p:nvSpPr>
          <p:spPr>
            <a:xfrm>
              <a:off x="521569" y="4793006"/>
              <a:ext cx="5008374" cy="646331"/>
            </a:xfrm>
            <a:prstGeom prst="rect">
              <a:avLst/>
            </a:prstGeom>
            <a:solidFill>
              <a:schemeClr val="accent5">
                <a:lumMod val="20000"/>
                <a:lumOff val="80000"/>
              </a:schemeClr>
            </a:solidFill>
            <a:ln>
              <a:solidFill>
                <a:schemeClr val="accent6"/>
              </a:solidFill>
            </a:ln>
          </p:spPr>
          <p:txBody>
            <a:bodyPr wrap="square" lIns="45720" rIns="4572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After 24 cycles, MRD-driven approach to treatment duration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If CR and uMRD6: Stop treatment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&lt;CR and/or dMRD6: Continue Zanu and Ven</a:t>
              </a:r>
            </a:p>
          </p:txBody>
        </p:sp>
        <p:sp>
          <p:nvSpPr>
            <p:cNvPr id="20" name="TextBox 19">
              <a:extLst>
                <a:ext uri="{FF2B5EF4-FFF2-40B4-BE49-F238E27FC236}">
                  <a16:creationId xmlns:a16="http://schemas.microsoft.com/office/drawing/2014/main" id="{D8E03DC9-7D91-E7A0-D456-393DA19E722F}"/>
                </a:ext>
              </a:extLst>
            </p:cNvPr>
            <p:cNvSpPr txBox="1"/>
            <p:nvPr/>
          </p:nvSpPr>
          <p:spPr>
            <a:xfrm>
              <a:off x="5502735" y="3028055"/>
              <a:ext cx="1181974" cy="523220"/>
            </a:xfrm>
            <a:prstGeom prst="rect">
              <a:avLst/>
            </a:prstGeom>
            <a:solidFill>
              <a:schemeClr val="bg1"/>
            </a:solidFill>
            <a:ln w="19050">
              <a:solidFill>
                <a:schemeClr val="accent6"/>
              </a:solidFill>
            </a:ln>
          </p:spPr>
          <p:txBody>
            <a:bodyPr wrap="square" lIns="45720" rIns="4572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Minimum of 24 cycles</a:t>
              </a:r>
            </a:p>
          </p:txBody>
        </p:sp>
      </p:grpSp>
    </p:spTree>
    <p:extLst>
      <p:ext uri="{BB962C8B-B14F-4D97-AF65-F5344CB8AC3E}">
        <p14:creationId xmlns:p14="http://schemas.microsoft.com/office/powerpoint/2010/main" val="108079877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6FBBD-E78F-501C-52E6-BC80DCA4B2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2D5F7A-9CE1-A9E7-CEDE-4D383494C101}"/>
              </a:ext>
            </a:extLst>
          </p:cNvPr>
          <p:cNvSpPr>
            <a:spLocks noGrp="1"/>
          </p:cNvSpPr>
          <p:nvPr>
            <p:ph type="title"/>
          </p:nvPr>
        </p:nvSpPr>
        <p:spPr>
          <a:xfrm>
            <a:off x="457199" y="443345"/>
            <a:ext cx="11271379" cy="1034473"/>
          </a:xfrm>
        </p:spPr>
        <p:txBody>
          <a:bodyPr/>
          <a:lstStyle/>
          <a:p>
            <a:r>
              <a:rPr lang="en-US" dirty="0"/>
              <a:t>Preliminary Results From a Phase 2 Study of BOVen as 1L Therapy for Older Patients With MCL: PFS, OS, Response, and MRD</a:t>
            </a:r>
          </a:p>
        </p:txBody>
      </p:sp>
      <p:sp>
        <p:nvSpPr>
          <p:cNvPr id="3" name="Text Placeholder 2">
            <a:extLst>
              <a:ext uri="{FF2B5EF4-FFF2-40B4-BE49-F238E27FC236}">
                <a16:creationId xmlns:a16="http://schemas.microsoft.com/office/drawing/2014/main" id="{42688199-57D8-4FC2-92AE-CABFFCFE3D24}"/>
              </a:ext>
            </a:extLst>
          </p:cNvPr>
          <p:cNvSpPr>
            <a:spLocks noGrp="1"/>
          </p:cNvSpPr>
          <p:nvPr>
            <p:ph type="body" sz="quarter" idx="10"/>
          </p:nvPr>
        </p:nvSpPr>
        <p:spPr>
          <a:xfrm>
            <a:off x="457199" y="6072577"/>
            <a:ext cx="7011635" cy="693983"/>
          </a:xfrm>
        </p:spPr>
        <p:txBody>
          <a:bodyPr/>
          <a:lstStyle/>
          <a:p>
            <a:r>
              <a:rPr lang="en-US" sz="1000" dirty="0"/>
              <a:t>Median follow-up: 25 months. </a:t>
            </a:r>
          </a:p>
          <a:p>
            <a:r>
              <a:rPr lang="en-US" b="0" i="0" u="none" strike="noStrike" dirty="0">
                <a:solidFill>
                  <a:srgbClr val="404040"/>
                </a:solidFill>
                <a:effectLst/>
                <a:latin typeface="Franklin Gothic Book" panose="020B0503020102020204" pitchFamily="34" charset="0"/>
              </a:rPr>
              <a:t>Kumar A, et al. ASH 2025. Abstract 888.</a:t>
            </a:r>
            <a:endParaRPr lang="en-US" dirty="0"/>
          </a:p>
        </p:txBody>
      </p:sp>
      <p:sp>
        <p:nvSpPr>
          <p:cNvPr id="12" name="TextBox 11">
            <a:extLst>
              <a:ext uri="{FF2B5EF4-FFF2-40B4-BE49-F238E27FC236}">
                <a16:creationId xmlns:a16="http://schemas.microsoft.com/office/drawing/2014/main" id="{D3741402-88A3-B1E8-85A8-A49673140972}"/>
              </a:ext>
            </a:extLst>
          </p:cNvPr>
          <p:cNvSpPr txBox="1"/>
          <p:nvPr/>
        </p:nvSpPr>
        <p:spPr>
          <a:xfrm>
            <a:off x="451272" y="5090062"/>
            <a:ext cx="5644728" cy="1200329"/>
          </a:xfrm>
          <a:prstGeom prst="rect">
            <a:avLst/>
          </a:prstGeom>
          <a:solidFill>
            <a:schemeClr val="bg1">
              <a:lumMod val="95000"/>
            </a:schemeClr>
          </a:solidFill>
        </p:spPr>
        <p:txBody>
          <a:bodyPr wrap="square" lIns="45720" rIns="45720" rtlCol="0">
            <a:spAutoFit/>
          </a:bodyPr>
          <a:lstStyle/>
          <a:p>
            <a:pPr marL="0" marR="0" lvl="0" indent="0" algn="l" defTabSz="457200" rtl="0" eaLnBrk="1" fontAlgn="auto" latinLnBrk="0" hangingPunct="1">
              <a:lnSpc>
                <a:spcPct val="100000"/>
              </a:lnSpc>
              <a:spcBef>
                <a:spcPts val="0"/>
              </a:spcBef>
              <a:spcAft>
                <a:spcPts val="0"/>
              </a:spcAft>
              <a:buClr>
                <a:srgbClr val="C63726"/>
              </a:buClr>
              <a:buSzTx/>
              <a:buFontTx/>
              <a:buNone/>
              <a:tabLst/>
              <a:defRPr/>
            </a:pPr>
            <a:r>
              <a:rPr kumimoji="0" lang="en-US" sz="1600" b="1" i="0" u="none" strike="noStrike" kern="1200" cap="none" spc="0" normalizeH="0" baseline="0" noProof="0" dirty="0">
                <a:ln>
                  <a:noFill/>
                </a:ln>
                <a:solidFill>
                  <a:srgbClr val="C63726"/>
                </a:solidFill>
                <a:effectLst/>
                <a:uLnTx/>
                <a:uFillTx/>
                <a:latin typeface="Arial" panose="020B0604020202020204"/>
                <a:ea typeface="+mn-ea"/>
                <a:cs typeface="+mn-cs"/>
              </a:rPr>
              <a:t>Response</a:t>
            </a:r>
            <a:endParaRPr kumimoji="0" lang="en-US" sz="1400" b="1" i="0" u="none" strike="noStrike" kern="1200" cap="none" spc="0" normalizeH="0" baseline="0" noProof="0" dirty="0">
              <a:ln>
                <a:noFill/>
              </a:ln>
              <a:solidFill>
                <a:srgbClr val="C63726"/>
              </a:solidFill>
              <a:effectLst/>
              <a:uLnTx/>
              <a:uFillTx/>
              <a:latin typeface="Arial" panose="020B0604020202020204"/>
              <a:ea typeface="+mn-ea"/>
              <a:cs typeface="+mn-cs"/>
            </a:endParaRPr>
          </a:p>
          <a:p>
            <a:pPr marL="285750" marR="0" lvl="0" indent="-285750" algn="l" defTabSz="457200" rtl="0" eaLnBrk="1" fontAlgn="auto" latinLnBrk="0" hangingPunct="1">
              <a:lnSpc>
                <a:spcPct val="100000"/>
              </a:lnSpc>
              <a:spcBef>
                <a:spcPts val="0"/>
              </a:spcBef>
              <a:spcAft>
                <a:spcPts val="0"/>
              </a:spcAft>
              <a:buClr>
                <a:srgbClr val="C63726"/>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Metabolic response: 48 patients (96%) achieved CMR; 1 patient (2%) achieved PMR</a:t>
            </a:r>
          </a:p>
          <a:p>
            <a:pPr marL="285750" marR="0" lvl="0" indent="-285750" algn="l" defTabSz="457200" rtl="0" eaLnBrk="1" fontAlgn="auto" latinLnBrk="0" hangingPunct="1">
              <a:lnSpc>
                <a:spcPct val="100000"/>
              </a:lnSpc>
              <a:spcBef>
                <a:spcPts val="0"/>
              </a:spcBef>
              <a:spcAft>
                <a:spcPts val="0"/>
              </a:spcAft>
              <a:buClr>
                <a:srgbClr val="C63726"/>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30 patients (60%) completed treatment (C24) and achieved CR, no patient has progressed off treatment (4 PD on therapy)</a:t>
            </a:r>
          </a:p>
        </p:txBody>
      </p:sp>
      <p:pic>
        <p:nvPicPr>
          <p:cNvPr id="42" name="Picture 41" descr="A graph showing the number of events&#10;&#10;AI-generated content may be incorrect.">
            <a:extLst>
              <a:ext uri="{FF2B5EF4-FFF2-40B4-BE49-F238E27FC236}">
                <a16:creationId xmlns:a16="http://schemas.microsoft.com/office/drawing/2014/main" id="{A3573D78-2882-B92B-FA80-226B183AA1C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tretch>
            <a:fillRect/>
          </a:stretch>
        </p:blipFill>
        <p:spPr>
          <a:xfrm>
            <a:off x="696599" y="1615342"/>
            <a:ext cx="5287232" cy="3474720"/>
          </a:xfrm>
          <a:prstGeom prst="rect">
            <a:avLst/>
          </a:prstGeom>
        </p:spPr>
      </p:pic>
      <p:sp>
        <p:nvSpPr>
          <p:cNvPr id="10" name="TextBox 12">
            <a:extLst>
              <a:ext uri="{FF2B5EF4-FFF2-40B4-BE49-F238E27FC236}">
                <a16:creationId xmlns:a16="http://schemas.microsoft.com/office/drawing/2014/main" id="{39B034A8-EB77-7BE6-9889-8E3331890668}"/>
              </a:ext>
            </a:extLst>
          </p:cNvPr>
          <p:cNvSpPr txBox="1"/>
          <p:nvPr/>
        </p:nvSpPr>
        <p:spPr>
          <a:xfrm>
            <a:off x="451272" y="1568834"/>
            <a:ext cx="761204" cy="338554"/>
          </a:xfrm>
          <a:prstGeom prst="rect">
            <a:avLst/>
          </a:prstGeom>
          <a:noFill/>
        </p:spPr>
        <p:txBody>
          <a:bodyPr wrap="square" lIns="45720" rIns="4572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63726"/>
                </a:solidFill>
                <a:effectLst/>
                <a:uLnTx/>
                <a:uFillTx/>
                <a:latin typeface="Arial" panose="020B0604020202020204"/>
                <a:ea typeface="+mn-ea"/>
                <a:cs typeface="+mn-cs"/>
              </a:rPr>
              <a:t>PFS</a:t>
            </a:r>
          </a:p>
        </p:txBody>
      </p:sp>
      <p:sp>
        <p:nvSpPr>
          <p:cNvPr id="7" name="TextBox 6">
            <a:extLst>
              <a:ext uri="{FF2B5EF4-FFF2-40B4-BE49-F238E27FC236}">
                <a16:creationId xmlns:a16="http://schemas.microsoft.com/office/drawing/2014/main" id="{168022BC-0D3D-E32C-54CB-616F58AA59E2}"/>
              </a:ext>
            </a:extLst>
          </p:cNvPr>
          <p:cNvSpPr txBox="1"/>
          <p:nvPr/>
        </p:nvSpPr>
        <p:spPr>
          <a:xfrm>
            <a:off x="1212476" y="3111642"/>
            <a:ext cx="2605457" cy="523220"/>
          </a:xfrm>
          <a:prstGeom prst="rect">
            <a:avLst/>
          </a:prstGeom>
          <a:noFill/>
        </p:spPr>
        <p:txBody>
          <a:bodyPr wrap="none" lIns="45720" rIns="4572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2-year PFS: 86% (95% CI, 77-97)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Median PFS: not reached</a:t>
            </a:r>
          </a:p>
        </p:txBody>
      </p:sp>
      <p:pic>
        <p:nvPicPr>
          <p:cNvPr id="44" name="Picture 43" descr="A graph showing the number of events&#10;&#10;AI-generated content may be incorrect.">
            <a:extLst>
              <a:ext uri="{FF2B5EF4-FFF2-40B4-BE49-F238E27FC236}">
                <a16:creationId xmlns:a16="http://schemas.microsoft.com/office/drawing/2014/main" id="{5C1716D1-7CB1-01DA-C34B-28DE4306B9B8}"/>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tretch>
            <a:fillRect/>
          </a:stretch>
        </p:blipFill>
        <p:spPr>
          <a:xfrm>
            <a:off x="6441350" y="1615342"/>
            <a:ext cx="5287228" cy="3474720"/>
          </a:xfrm>
          <a:prstGeom prst="rect">
            <a:avLst/>
          </a:prstGeom>
        </p:spPr>
      </p:pic>
      <p:sp>
        <p:nvSpPr>
          <p:cNvPr id="11" name="TextBox 12">
            <a:extLst>
              <a:ext uri="{FF2B5EF4-FFF2-40B4-BE49-F238E27FC236}">
                <a16:creationId xmlns:a16="http://schemas.microsoft.com/office/drawing/2014/main" id="{1A8A23E4-DD96-9E86-0823-5F864A389A6C}"/>
              </a:ext>
            </a:extLst>
          </p:cNvPr>
          <p:cNvSpPr txBox="1"/>
          <p:nvPr/>
        </p:nvSpPr>
        <p:spPr>
          <a:xfrm>
            <a:off x="6229159" y="1646638"/>
            <a:ext cx="662296" cy="338554"/>
          </a:xfrm>
          <a:prstGeom prst="rect">
            <a:avLst/>
          </a:prstGeom>
          <a:noFill/>
        </p:spPr>
        <p:txBody>
          <a:bodyPr wrap="square" lIns="45720" rIns="4572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63726"/>
                </a:solidFill>
                <a:effectLst/>
                <a:uLnTx/>
                <a:uFillTx/>
                <a:latin typeface="Arial" panose="020B0604020202020204"/>
                <a:ea typeface="+mn-ea"/>
                <a:cs typeface="+mn-cs"/>
              </a:rPr>
              <a:t>OS</a:t>
            </a:r>
          </a:p>
        </p:txBody>
      </p:sp>
      <p:sp>
        <p:nvSpPr>
          <p:cNvPr id="8" name="TextBox 7">
            <a:extLst>
              <a:ext uri="{FF2B5EF4-FFF2-40B4-BE49-F238E27FC236}">
                <a16:creationId xmlns:a16="http://schemas.microsoft.com/office/drawing/2014/main" id="{A03DF6A8-530D-2934-5C59-17BD0EB444A5}"/>
              </a:ext>
            </a:extLst>
          </p:cNvPr>
          <p:cNvSpPr txBox="1"/>
          <p:nvPr/>
        </p:nvSpPr>
        <p:spPr>
          <a:xfrm>
            <a:off x="6891455" y="3158467"/>
            <a:ext cx="2598917" cy="523220"/>
          </a:xfrm>
          <a:prstGeom prst="rect">
            <a:avLst/>
          </a:prstGeom>
          <a:noFill/>
        </p:spPr>
        <p:txBody>
          <a:bodyPr wrap="none" lIns="45720" rIns="4572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2-year OS: 92% (95% CI, 84-100)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Median OS: not reached</a:t>
            </a:r>
          </a:p>
        </p:txBody>
      </p:sp>
      <p:sp>
        <p:nvSpPr>
          <p:cNvPr id="45" name="TextBox 44">
            <a:extLst>
              <a:ext uri="{FF2B5EF4-FFF2-40B4-BE49-F238E27FC236}">
                <a16:creationId xmlns:a16="http://schemas.microsoft.com/office/drawing/2014/main" id="{5BEDD2BC-211C-D881-7C66-DBA57A98935D}"/>
              </a:ext>
            </a:extLst>
          </p:cNvPr>
          <p:cNvSpPr txBox="1"/>
          <p:nvPr/>
        </p:nvSpPr>
        <p:spPr>
          <a:xfrm>
            <a:off x="6560307" y="5084500"/>
            <a:ext cx="5168271" cy="769441"/>
          </a:xfrm>
          <a:prstGeom prst="rect">
            <a:avLst/>
          </a:prstGeom>
          <a:solidFill>
            <a:schemeClr val="bg1">
              <a:lumMod val="95000"/>
            </a:schemeClr>
          </a:solidFill>
        </p:spPr>
        <p:txBody>
          <a:bodyPr wrap="square" lIns="45720" rIns="45720" rtlCol="0">
            <a:spAutoFit/>
          </a:bodyPr>
          <a:lstStyle/>
          <a:p>
            <a:pPr marL="0" marR="0" lvl="0" indent="0" algn="l" defTabSz="457200" rtl="0" eaLnBrk="1" fontAlgn="auto" latinLnBrk="0" hangingPunct="1">
              <a:lnSpc>
                <a:spcPct val="100000"/>
              </a:lnSpc>
              <a:spcBef>
                <a:spcPts val="0"/>
              </a:spcBef>
              <a:spcAft>
                <a:spcPts val="0"/>
              </a:spcAft>
              <a:buClr>
                <a:srgbClr val="C63726"/>
              </a:buClr>
              <a:buSzTx/>
              <a:buFontTx/>
              <a:buNone/>
              <a:tabLst/>
              <a:defRPr/>
            </a:pPr>
            <a:r>
              <a:rPr kumimoji="0" lang="en-US" sz="1600" b="1" i="0" u="none" strike="noStrike" kern="1200" cap="none" spc="0" normalizeH="0" baseline="0" noProof="0" dirty="0">
                <a:ln>
                  <a:noFill/>
                </a:ln>
                <a:solidFill>
                  <a:srgbClr val="C63726"/>
                </a:solidFill>
                <a:effectLst/>
                <a:uLnTx/>
                <a:uFillTx/>
                <a:latin typeface="Arial" panose="020B0604020202020204"/>
                <a:ea typeface="+mn-ea"/>
                <a:cs typeface="+mn-cs"/>
              </a:rPr>
              <a:t>PB MRD (clonoSEQ)</a:t>
            </a:r>
          </a:p>
          <a:p>
            <a:pPr marL="285750" marR="0" lvl="0" indent="-285750" algn="l" defTabSz="457200" rtl="0" eaLnBrk="1" fontAlgn="auto" latinLnBrk="0" hangingPunct="1">
              <a:lnSpc>
                <a:spcPct val="100000"/>
              </a:lnSpc>
              <a:spcBef>
                <a:spcPts val="0"/>
              </a:spcBef>
              <a:spcAft>
                <a:spcPts val="0"/>
              </a:spcAft>
              <a:buClr>
                <a:srgbClr val="C63726"/>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uMRD6: 39/45 patients (87%) at C13; </a:t>
            </a:r>
            <a:b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28/30 patients (93%) at C24 (EOT)</a:t>
            </a:r>
          </a:p>
        </p:txBody>
      </p:sp>
    </p:spTree>
    <p:extLst>
      <p:ext uri="{BB962C8B-B14F-4D97-AF65-F5344CB8AC3E}">
        <p14:creationId xmlns:p14="http://schemas.microsoft.com/office/powerpoint/2010/main" val="89932390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5082F-255E-0F04-8871-643CA7F42AE2}"/>
              </a:ext>
            </a:extLst>
          </p:cNvPr>
          <p:cNvSpPr>
            <a:spLocks noGrp="1"/>
          </p:cNvSpPr>
          <p:nvPr>
            <p:ph type="title"/>
          </p:nvPr>
        </p:nvSpPr>
        <p:spPr>
          <a:xfrm>
            <a:off x="457199" y="443345"/>
            <a:ext cx="11271379" cy="1034473"/>
          </a:xfrm>
        </p:spPr>
        <p:txBody>
          <a:bodyPr/>
          <a:lstStyle/>
          <a:p>
            <a:r>
              <a:rPr lang="en-US" dirty="0"/>
              <a:t>Results From the Phase 2 TrAVeRse Study of Acalabrutinib + Venetoclax + Rituximab (AVR) in Patients With MCL</a:t>
            </a:r>
          </a:p>
        </p:txBody>
      </p:sp>
      <p:sp>
        <p:nvSpPr>
          <p:cNvPr id="3" name="Text Placeholder 2">
            <a:extLst>
              <a:ext uri="{FF2B5EF4-FFF2-40B4-BE49-F238E27FC236}">
                <a16:creationId xmlns:a16="http://schemas.microsoft.com/office/drawing/2014/main" id="{189EC4FF-B2E5-CBA2-0FF9-92F2AF1A30CC}"/>
              </a:ext>
            </a:extLst>
          </p:cNvPr>
          <p:cNvSpPr>
            <a:spLocks noGrp="1"/>
          </p:cNvSpPr>
          <p:nvPr>
            <p:ph type="body" sz="quarter" idx="10"/>
          </p:nvPr>
        </p:nvSpPr>
        <p:spPr>
          <a:xfrm>
            <a:off x="457199" y="6072577"/>
            <a:ext cx="7011635" cy="693983"/>
          </a:xfrm>
        </p:spPr>
        <p:txBody>
          <a:bodyPr>
            <a:normAutofit/>
          </a:bodyPr>
          <a:lstStyle/>
          <a:p>
            <a:pPr indent="0"/>
            <a:r>
              <a:rPr lang="en-US" baseline="30000" dirty="0">
                <a:solidFill>
                  <a:srgbClr val="404040"/>
                </a:solidFill>
                <a:latin typeface="Franklin Gothic Book" panose="020B0503020102020204" pitchFamily="34" charset="0"/>
              </a:rPr>
              <a:t>a</a:t>
            </a:r>
            <a:r>
              <a:rPr lang="en-US" dirty="0">
                <a:solidFill>
                  <a:srgbClr val="404040"/>
                </a:solidFill>
                <a:latin typeface="Franklin Gothic Book" panose="020B0503020102020204" pitchFamily="34" charset="0"/>
              </a:rPr>
              <a:t> </a:t>
            </a:r>
            <a:r>
              <a:rPr lang="en-US" sz="1000" dirty="0"/>
              <a:t>Acala 100 mg bid (C1-C13; C14 postinduction); Ven (C2-C13 [5-week ramp-up in C2: 20 mg to </a:t>
            </a:r>
            <a:r>
              <a:rPr lang="en-US" sz="1000" dirty="0">
                <a:latin typeface="Franklin Gothic Book" panose="020B0503020102020204" pitchFamily="34" charset="0"/>
              </a:rPr>
              <a:t>≥400 mg qd]); </a:t>
            </a:r>
            <a:br>
              <a:rPr lang="en-US" sz="1000" dirty="0">
                <a:latin typeface="Franklin Gothic Book" panose="020B0503020102020204" pitchFamily="34" charset="0"/>
              </a:rPr>
            </a:br>
            <a:r>
              <a:rPr lang="en-US" sz="1000" dirty="0">
                <a:latin typeface="Franklin Gothic Book" panose="020B0503020102020204" pitchFamily="34" charset="0"/>
              </a:rPr>
              <a:t>Ritux 375 mg/m</a:t>
            </a:r>
            <a:r>
              <a:rPr lang="en-US" sz="1000" baseline="30000" dirty="0">
                <a:latin typeface="Franklin Gothic Book" panose="020B0503020102020204" pitchFamily="34" charset="0"/>
              </a:rPr>
              <a:t>2</a:t>
            </a:r>
            <a:r>
              <a:rPr lang="en-US" sz="1000" dirty="0">
                <a:latin typeface="Franklin Gothic Book" panose="020B0503020102020204" pitchFamily="34" charset="0"/>
              </a:rPr>
              <a:t> D1 of C1-12). </a:t>
            </a:r>
            <a:r>
              <a:rPr lang="en-US" baseline="30000" dirty="0">
                <a:latin typeface="Franklin Gothic Book" panose="020B0503020102020204" pitchFamily="34" charset="0"/>
              </a:rPr>
              <a:t>b</a:t>
            </a:r>
            <a:r>
              <a:rPr lang="en-US" dirty="0">
                <a:latin typeface="Franklin Gothic Book" panose="020B0503020102020204" pitchFamily="34" charset="0"/>
              </a:rPr>
              <a:t> </a:t>
            </a:r>
            <a:r>
              <a:rPr lang="en-US" dirty="0">
                <a:solidFill>
                  <a:srgbClr val="404040"/>
                </a:solidFill>
                <a:latin typeface="Franklin Gothic Book" panose="020B0503020102020204" pitchFamily="34" charset="0"/>
              </a:rPr>
              <a:t>MRD assessed by NGS (10</a:t>
            </a:r>
            <a:r>
              <a:rPr lang="en-US" baseline="30000" dirty="0">
                <a:solidFill>
                  <a:srgbClr val="404040"/>
                </a:solidFill>
                <a:latin typeface="Franklin Gothic Book" panose="020B0503020102020204" pitchFamily="34" charset="0"/>
              </a:rPr>
              <a:t>-5</a:t>
            </a:r>
            <a:r>
              <a:rPr lang="en-US" dirty="0">
                <a:solidFill>
                  <a:srgbClr val="404040"/>
                </a:solidFill>
                <a:latin typeface="Franklin Gothic Book" panose="020B0503020102020204" pitchFamily="34" charset="0"/>
              </a:rPr>
              <a:t>) in PB (clonoSEQ). </a:t>
            </a:r>
            <a:endParaRPr lang="en-US" b="0" i="0" u="none" strike="noStrike" dirty="0">
              <a:solidFill>
                <a:srgbClr val="404040"/>
              </a:solidFill>
              <a:effectLst/>
              <a:latin typeface="Franklin Gothic Book" panose="020B0503020102020204" pitchFamily="34" charset="0"/>
            </a:endParaRPr>
          </a:p>
          <a:p>
            <a:r>
              <a:rPr lang="en-US" b="0" i="0" u="none" strike="noStrike" dirty="0">
                <a:solidFill>
                  <a:srgbClr val="404040"/>
                </a:solidFill>
                <a:effectLst/>
                <a:latin typeface="Franklin Gothic Book" panose="020B0503020102020204" pitchFamily="34" charset="0"/>
              </a:rPr>
              <a:t>Hawkes EA, et al. ASH 2025. Abstract 884.</a:t>
            </a:r>
            <a:endParaRPr lang="en-US" dirty="0"/>
          </a:p>
        </p:txBody>
      </p:sp>
      <p:sp>
        <p:nvSpPr>
          <p:cNvPr id="6" name="TextBox 5">
            <a:extLst>
              <a:ext uri="{FF2B5EF4-FFF2-40B4-BE49-F238E27FC236}">
                <a16:creationId xmlns:a16="http://schemas.microsoft.com/office/drawing/2014/main" id="{2F28F48E-E7BA-F22F-F74D-33BF7DA084F6}"/>
              </a:ext>
            </a:extLst>
          </p:cNvPr>
          <p:cNvSpPr txBox="1"/>
          <p:nvPr/>
        </p:nvSpPr>
        <p:spPr>
          <a:xfrm>
            <a:off x="457199" y="1589910"/>
            <a:ext cx="5323429" cy="954107"/>
          </a:xfrm>
          <a:prstGeom prst="roundRect">
            <a:avLst>
              <a:gd name="adj" fmla="val 0"/>
            </a:avLst>
          </a:prstGeom>
          <a:ln/>
        </p:spPr>
        <p:style>
          <a:lnRef idx="2">
            <a:schemeClr val="accent6"/>
          </a:lnRef>
          <a:fillRef idx="1">
            <a:schemeClr val="lt1"/>
          </a:fillRef>
          <a:effectRef idx="0">
            <a:schemeClr val="accent6"/>
          </a:effectRef>
          <a:fontRef idx="minor">
            <a:schemeClr val="dk1"/>
          </a:fontRef>
        </p:style>
        <p:txBody>
          <a:bodyPr wrap="square" lIns="45720" r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191B6"/>
                </a:solidFill>
                <a:effectLst/>
                <a:uLnTx/>
                <a:uFillTx/>
                <a:latin typeface="Franklin Gothic Book" panose="020B0503020102020204"/>
                <a:ea typeface="+mn-ea"/>
                <a:cs typeface="+mn-cs"/>
              </a:rPr>
              <a:t>Key Eligibility Criteria</a:t>
            </a:r>
            <a:endParaRPr kumimoji="0" lang="en-US" sz="1400" b="0" i="0" u="none" strike="noStrike" kern="1200" cap="none" spc="0" normalizeH="0" baseline="0" noProof="0" dirty="0">
              <a:ln>
                <a:noFill/>
              </a:ln>
              <a:solidFill>
                <a:srgbClr val="0191B6"/>
              </a:solidFill>
              <a:effectLst/>
              <a:uLnTx/>
              <a:uFillTx/>
              <a:latin typeface="Franklin Gothic Book" panose="020B050302010202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0191B6"/>
              </a:buClr>
              <a:buSzPct val="85000"/>
              <a:buFont typeface="Wingdings" pitchFamily="2" charset="2"/>
              <a:buChar char="§"/>
              <a:tabLst/>
              <a:defRPr/>
            </a:pPr>
            <a:r>
              <a:rPr kumimoji="0" lang="en-US" sz="1400" b="0" i="0" u="none" strike="noStrike" kern="1200" cap="none" spc="0" normalizeH="0" baseline="0" noProof="0" dirty="0">
                <a:ln>
                  <a:noFill/>
                </a:ln>
                <a:solidFill>
                  <a:srgbClr val="404040"/>
                </a:solidFill>
                <a:effectLst/>
                <a:uLnTx/>
                <a:uFillTx/>
                <a:latin typeface="Franklin Gothic Book" panose="020B0503020102020204"/>
                <a:ea typeface="+mn-ea"/>
                <a:cs typeface="+mn-cs"/>
              </a:rPr>
              <a:t>Aged ≥18 years with untreated MCL</a:t>
            </a:r>
          </a:p>
          <a:p>
            <a:pPr marL="285750" marR="0" lvl="0" indent="-285750" algn="l" defTabSz="914400" rtl="0" eaLnBrk="1" fontAlgn="auto" latinLnBrk="0" hangingPunct="1">
              <a:lnSpc>
                <a:spcPct val="100000"/>
              </a:lnSpc>
              <a:spcBef>
                <a:spcPts val="0"/>
              </a:spcBef>
              <a:spcAft>
                <a:spcPts val="0"/>
              </a:spcAft>
              <a:buClr>
                <a:srgbClr val="0191B6"/>
              </a:buClr>
              <a:buSzPct val="85000"/>
              <a:buFont typeface="Wingdings" pitchFamily="2" charset="2"/>
              <a:buChar char="§"/>
              <a:tabLst/>
              <a:defRPr/>
            </a:pPr>
            <a:r>
              <a:rPr kumimoji="0" lang="en-US" sz="1400" b="0" i="0" u="none" strike="noStrike" kern="1200" cap="none" spc="0" normalizeH="0" baseline="0" noProof="0" dirty="0">
                <a:ln>
                  <a:noFill/>
                </a:ln>
                <a:solidFill>
                  <a:srgbClr val="404040"/>
                </a:solidFill>
                <a:effectLst/>
                <a:uLnTx/>
                <a:uFillTx/>
                <a:latin typeface="Franklin Gothic Book" panose="020B0503020102020204"/>
                <a:ea typeface="+mn-ea"/>
                <a:cs typeface="+mn-cs"/>
              </a:rPr>
              <a:t>Ann Arbor stage II-IV</a:t>
            </a:r>
          </a:p>
          <a:p>
            <a:pPr marL="285750" marR="0" lvl="0" indent="-285750" algn="l" defTabSz="914400" rtl="0" eaLnBrk="1" fontAlgn="auto" latinLnBrk="0" hangingPunct="1">
              <a:lnSpc>
                <a:spcPct val="100000"/>
              </a:lnSpc>
              <a:spcBef>
                <a:spcPts val="0"/>
              </a:spcBef>
              <a:spcAft>
                <a:spcPts val="0"/>
              </a:spcAft>
              <a:buClr>
                <a:srgbClr val="0191B6"/>
              </a:buClr>
              <a:buSzPct val="85000"/>
              <a:buFont typeface="Wingdings" pitchFamily="2" charset="2"/>
              <a:buChar char="§"/>
              <a:tabLst/>
              <a:defRPr/>
            </a:pPr>
            <a:r>
              <a:rPr kumimoji="0" lang="en-US" sz="1400" b="0" i="0" u="none" strike="noStrike" kern="1200" cap="none" spc="0" normalizeH="0" baseline="0" noProof="0" dirty="0">
                <a:ln>
                  <a:noFill/>
                </a:ln>
                <a:solidFill>
                  <a:srgbClr val="404040"/>
                </a:solidFill>
                <a:effectLst/>
                <a:uLnTx/>
                <a:uFillTx/>
                <a:latin typeface="Franklin Gothic Book" panose="020B0503020102020204"/>
                <a:ea typeface="+mn-ea"/>
                <a:cs typeface="+mn-cs"/>
              </a:rPr>
              <a:t>ECOG PS 0-2/3</a:t>
            </a:r>
          </a:p>
        </p:txBody>
      </p:sp>
      <p:sp>
        <p:nvSpPr>
          <p:cNvPr id="45" name="Rectangle 44">
            <a:extLst>
              <a:ext uri="{FF2B5EF4-FFF2-40B4-BE49-F238E27FC236}">
                <a16:creationId xmlns:a16="http://schemas.microsoft.com/office/drawing/2014/main" id="{822059B9-EA40-61C3-E07E-EC8C86ED4538}"/>
              </a:ext>
            </a:extLst>
          </p:cNvPr>
          <p:cNvSpPr/>
          <p:nvPr/>
        </p:nvSpPr>
        <p:spPr>
          <a:xfrm>
            <a:off x="454087" y="5275098"/>
            <a:ext cx="5326541" cy="693984"/>
          </a:xfrm>
          <a:prstGeom prst="rect">
            <a:avLst/>
          </a:prstGeom>
          <a:ln/>
        </p:spPr>
        <p:style>
          <a:lnRef idx="2">
            <a:schemeClr val="accent6">
              <a:shade val="15000"/>
            </a:schemeClr>
          </a:lnRef>
          <a:fillRef idx="1">
            <a:schemeClr val="accent6"/>
          </a:fillRef>
          <a:effectRef idx="0">
            <a:schemeClr val="accent6"/>
          </a:effectRef>
          <a:fontRef idx="minor">
            <a:schemeClr val="lt1"/>
          </a:fontRef>
        </p:style>
        <p:txBody>
          <a:bodyPr lIns="45720" r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Primary endpoint:</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 MRD-neg CR rate</a:t>
            </a:r>
            <a:r>
              <a:rPr kumimoji="0" lang="en-US" sz="1400" b="0" i="0" u="none" strike="noStrike" kern="1200" cap="none" spc="0" normalizeH="0" baseline="30000" noProof="0" dirty="0">
                <a:ln>
                  <a:noFill/>
                </a:ln>
                <a:solidFill>
                  <a:srgbClr val="FFFFFF"/>
                </a:solidFill>
                <a:effectLst/>
                <a:uLnTx/>
                <a:uFillTx/>
                <a:latin typeface="Franklin Gothic Book" panose="020B0503020102020204"/>
                <a:ea typeface="+mn-ea"/>
                <a:cs typeface="+mn-cs"/>
              </a:rPr>
              <a:t>b</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 at end of induction</a:t>
            </a:r>
            <a:endParaRPr kumimoji="0" lang="en-US" sz="1400" b="0" i="0" u="none" strike="noStrike" kern="1200" cap="none" spc="0" normalizeH="0" baseline="-25000" noProof="0" dirty="0">
              <a:ln>
                <a:noFill/>
              </a:ln>
              <a:solidFill>
                <a:srgbClr val="FFFFFF"/>
              </a:solidFill>
              <a:effectLst/>
              <a:uLnTx/>
              <a:uFillTx/>
              <a:latin typeface="Franklin Gothic Book" panose="020B05030201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Other endpoints: </a:t>
            </a:r>
            <a:r>
              <a:rPr kumimoji="0" lang="en-US" sz="1400" b="0" i="0" u="none" strike="noStrike" kern="12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Times New Roman" panose="02020603050405020304" pitchFamily="18" charset="0"/>
                <a:sym typeface="Symbol" pitchFamily="2" charset="2"/>
              </a:rPr>
              <a:t>ORR/CR rate, MRD-neg rate, </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sym typeface="Symbol" pitchFamily="2" charset="2"/>
              </a:rPr>
              <a:t>DOR, PFS, OS, safety</a:t>
            </a:r>
            <a:endParaRPr kumimoji="0" lang="en-US" sz="1400" b="0" i="0" u="none" strike="noStrike" kern="12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Times New Roman" panose="02020603050405020304" pitchFamily="18" charset="0"/>
              <a:sym typeface="Symbol" pitchFamily="2" charset="2"/>
            </a:endParaRPr>
          </a:p>
        </p:txBody>
      </p:sp>
      <p:graphicFrame>
        <p:nvGraphicFramePr>
          <p:cNvPr id="47" name="Table 46">
            <a:extLst>
              <a:ext uri="{FF2B5EF4-FFF2-40B4-BE49-F238E27FC236}">
                <a16:creationId xmlns:a16="http://schemas.microsoft.com/office/drawing/2014/main" id="{701C2BC0-00B2-E090-50A8-D92CF73B5641}"/>
              </a:ext>
            </a:extLst>
          </p:cNvPr>
          <p:cNvGraphicFramePr>
            <a:graphicFrameLocks noGrp="1"/>
          </p:cNvGraphicFramePr>
          <p:nvPr/>
        </p:nvGraphicFramePr>
        <p:xfrm>
          <a:off x="6430111" y="1589910"/>
          <a:ext cx="5298467" cy="3411355"/>
        </p:xfrm>
        <a:graphic>
          <a:graphicData uri="http://schemas.openxmlformats.org/drawingml/2006/table">
            <a:tbl>
              <a:tblPr firstRow="1" bandRow="1">
                <a:tableStyleId>{10A1B5D5-9B99-4C35-A422-299274C87663}</a:tableStyleId>
              </a:tblPr>
              <a:tblGrid>
                <a:gridCol w="1431718">
                  <a:extLst>
                    <a:ext uri="{9D8B030D-6E8A-4147-A177-3AD203B41FA5}">
                      <a16:colId xmlns:a16="http://schemas.microsoft.com/office/drawing/2014/main" val="673712096"/>
                    </a:ext>
                  </a:extLst>
                </a:gridCol>
                <a:gridCol w="1977656">
                  <a:extLst>
                    <a:ext uri="{9D8B030D-6E8A-4147-A177-3AD203B41FA5}">
                      <a16:colId xmlns:a16="http://schemas.microsoft.com/office/drawing/2014/main" val="4003974761"/>
                    </a:ext>
                  </a:extLst>
                </a:gridCol>
                <a:gridCol w="1889093">
                  <a:extLst>
                    <a:ext uri="{9D8B030D-6E8A-4147-A177-3AD203B41FA5}">
                      <a16:colId xmlns:a16="http://schemas.microsoft.com/office/drawing/2014/main" val="3091856166"/>
                    </a:ext>
                  </a:extLst>
                </a:gridCol>
              </a:tblGrid>
              <a:tr h="278767">
                <a:tc gridSpan="2">
                  <a:txBody>
                    <a:bodyPr/>
                    <a:lstStyle/>
                    <a:p>
                      <a:pPr marL="0" marR="0" algn="l">
                        <a:lnSpc>
                          <a:spcPct val="115000"/>
                        </a:lnSpc>
                        <a:spcAft>
                          <a:spcPts val="1000"/>
                        </a:spcAft>
                        <a:buNone/>
                      </a:pPr>
                      <a:r>
                        <a:rPr lang="en-US" sz="1400" b="1" dirty="0">
                          <a:solidFill>
                            <a:srgbClr val="FFFFFF"/>
                          </a:solidFill>
                          <a:effectLst/>
                        </a:rPr>
                        <a:t>Baseline Characteristics </a:t>
                      </a:r>
                      <a:endParaRPr lang="en-US" sz="1400" dirty="0">
                        <a:effectLst/>
                        <a:latin typeface="+mn-lt"/>
                        <a:ea typeface="MS Mincho" panose="02020609040205080304" pitchFamily="49" charset="-128"/>
                        <a:cs typeface="Times New Roman" panose="02020603050405020304" pitchFamily="18" charset="0"/>
                      </a:endParaRPr>
                    </a:p>
                  </a:txBody>
                  <a:tcPr marL="27432" marR="27432" marT="18288" marB="18288" anchor="ctr"/>
                </a:tc>
                <a:tc hMerge="1">
                  <a:txBody>
                    <a:bodyPr/>
                    <a:lstStyle/>
                    <a:p>
                      <a:endParaRPr lang="en-US"/>
                    </a:p>
                  </a:txBody>
                  <a:tcPr/>
                </a:tc>
                <a:tc>
                  <a:txBody>
                    <a:bodyPr/>
                    <a:lstStyle/>
                    <a:p>
                      <a:pPr marL="0" marR="0" algn="ctr">
                        <a:lnSpc>
                          <a:spcPct val="115000"/>
                        </a:lnSpc>
                        <a:spcAft>
                          <a:spcPts val="1000"/>
                        </a:spcAft>
                        <a:buNone/>
                      </a:pPr>
                      <a:r>
                        <a:rPr lang="en-US" sz="1400" b="1" dirty="0">
                          <a:solidFill>
                            <a:srgbClr val="FFFFFF"/>
                          </a:solidFill>
                          <a:effectLst/>
                        </a:rPr>
                        <a:t>AVR (N=108)</a:t>
                      </a:r>
                      <a:endParaRPr lang="en-US" sz="1400" dirty="0">
                        <a:effectLst/>
                        <a:latin typeface="+mn-lt"/>
                        <a:ea typeface="MS Mincho" panose="02020609040205080304" pitchFamily="49" charset="-128"/>
                        <a:cs typeface="Times New Roman" panose="02020603050405020304" pitchFamily="18" charset="0"/>
                      </a:endParaRPr>
                    </a:p>
                  </a:txBody>
                  <a:tcPr marL="27432" marR="27432" marT="18288" marB="18288" anchor="ctr"/>
                </a:tc>
                <a:extLst>
                  <a:ext uri="{0D108BD9-81ED-4DB2-BD59-A6C34878D82A}">
                    <a16:rowId xmlns:a16="http://schemas.microsoft.com/office/drawing/2014/main" val="213795167"/>
                  </a:ext>
                </a:extLst>
              </a:tr>
              <a:tr h="227585">
                <a:tc gridSpan="2">
                  <a:txBody>
                    <a:bodyPr/>
                    <a:lstStyle/>
                    <a:p>
                      <a:pPr marL="0" marR="0">
                        <a:lnSpc>
                          <a:spcPct val="115000"/>
                        </a:lnSpc>
                        <a:spcAft>
                          <a:spcPts val="1000"/>
                        </a:spcAft>
                        <a:buNone/>
                      </a:pPr>
                      <a:r>
                        <a:rPr lang="en-US" sz="1400" dirty="0">
                          <a:solidFill>
                            <a:schemeClr val="tx1"/>
                          </a:solidFill>
                          <a:effectLst/>
                        </a:rPr>
                        <a:t>Median age (range), years</a:t>
                      </a:r>
                      <a:endParaRPr lang="en-US" sz="1400" i="0" dirty="0">
                        <a:solidFill>
                          <a:schemeClr val="tx1"/>
                        </a:solidFill>
                        <a:effectLst/>
                        <a:latin typeface="+mn-lt"/>
                        <a:ea typeface="MS Mincho" panose="02020609040205080304" pitchFamily="49" charset="-128"/>
                        <a:cs typeface="Times New Roman" panose="02020603050405020304" pitchFamily="18" charset="0"/>
                      </a:endParaRPr>
                    </a:p>
                  </a:txBody>
                  <a:tcPr marL="27432" marR="27432" marT="18288" marB="18288" anchor="ctr"/>
                </a:tc>
                <a:tc hMerge="1">
                  <a:txBody>
                    <a:bodyPr/>
                    <a:lstStyle/>
                    <a:p>
                      <a:endParaRPr lang="en-US"/>
                    </a:p>
                  </a:txBody>
                  <a:tcPr/>
                </a:tc>
                <a:tc>
                  <a:txBody>
                    <a:bodyPr/>
                    <a:lstStyle/>
                    <a:p>
                      <a:pPr marL="0" marR="0" algn="ctr">
                        <a:lnSpc>
                          <a:spcPct val="115000"/>
                        </a:lnSpc>
                        <a:spcAft>
                          <a:spcPts val="1000"/>
                        </a:spcAft>
                        <a:buNone/>
                      </a:pPr>
                      <a:r>
                        <a:rPr lang="en-US" sz="1400" dirty="0">
                          <a:solidFill>
                            <a:schemeClr val="tx1"/>
                          </a:solidFill>
                          <a:effectLst/>
                        </a:rPr>
                        <a:t>69 (40-89)</a:t>
                      </a:r>
                      <a:endParaRPr lang="en-US" sz="1400" i="0" dirty="0">
                        <a:solidFill>
                          <a:schemeClr val="tx1"/>
                        </a:solidFill>
                        <a:effectLst/>
                        <a:latin typeface="+mn-lt"/>
                        <a:ea typeface="MS Mincho" panose="02020609040205080304" pitchFamily="49" charset="-128"/>
                        <a:cs typeface="Times New Roman" panose="02020603050405020304" pitchFamily="18" charset="0"/>
                      </a:endParaRPr>
                    </a:p>
                  </a:txBody>
                  <a:tcPr marL="27432" marR="27432" marT="18288" marB="18288" anchor="ctr"/>
                </a:tc>
                <a:extLst>
                  <a:ext uri="{0D108BD9-81ED-4DB2-BD59-A6C34878D82A}">
                    <a16:rowId xmlns:a16="http://schemas.microsoft.com/office/drawing/2014/main" val="1494962903"/>
                  </a:ext>
                </a:extLst>
              </a:tr>
              <a:tr h="227585">
                <a:tc gridSpan="2">
                  <a:txBody>
                    <a:bodyPr/>
                    <a:lstStyle/>
                    <a:p>
                      <a:pPr marL="182880" marR="0">
                        <a:lnSpc>
                          <a:spcPct val="115000"/>
                        </a:lnSpc>
                        <a:spcAft>
                          <a:spcPts val="1000"/>
                        </a:spcAft>
                        <a:buNone/>
                      </a:pPr>
                      <a:r>
                        <a:rPr lang="en-US" sz="1400" dirty="0">
                          <a:solidFill>
                            <a:schemeClr val="tx1"/>
                          </a:solidFill>
                          <a:effectLst/>
                        </a:rPr>
                        <a:t>Aged &lt;65 years, n (%)</a:t>
                      </a:r>
                      <a:endParaRPr lang="en-US" sz="1400" i="0" dirty="0">
                        <a:solidFill>
                          <a:schemeClr val="tx1"/>
                        </a:solidFill>
                        <a:effectLst/>
                        <a:latin typeface="+mn-lt"/>
                        <a:ea typeface="MS Mincho" panose="02020609040205080304" pitchFamily="49" charset="-128"/>
                        <a:cs typeface="Times New Roman" panose="02020603050405020304" pitchFamily="18" charset="0"/>
                      </a:endParaRPr>
                    </a:p>
                  </a:txBody>
                  <a:tcPr marL="27432" marR="27432" marT="18288" marB="18288" anchor="ctr"/>
                </a:tc>
                <a:tc hMerge="1">
                  <a:txBody>
                    <a:bodyPr/>
                    <a:lstStyle/>
                    <a:p>
                      <a:endParaRPr lang="en-US"/>
                    </a:p>
                  </a:txBody>
                  <a:tcPr/>
                </a:tc>
                <a:tc>
                  <a:txBody>
                    <a:bodyPr/>
                    <a:lstStyle/>
                    <a:p>
                      <a:pPr marL="0" marR="0" algn="ctr">
                        <a:lnSpc>
                          <a:spcPct val="115000"/>
                        </a:lnSpc>
                        <a:spcAft>
                          <a:spcPts val="1000"/>
                        </a:spcAft>
                        <a:buNone/>
                      </a:pPr>
                      <a:r>
                        <a:rPr lang="en-US" sz="1400" dirty="0">
                          <a:solidFill>
                            <a:schemeClr val="tx1"/>
                          </a:solidFill>
                          <a:effectLst/>
                        </a:rPr>
                        <a:t>42 (38.9)</a:t>
                      </a:r>
                      <a:endParaRPr lang="en-US" sz="1400" i="0" dirty="0">
                        <a:solidFill>
                          <a:schemeClr val="tx1"/>
                        </a:solidFill>
                        <a:effectLst/>
                        <a:latin typeface="+mn-lt"/>
                        <a:ea typeface="MS Mincho" panose="02020609040205080304" pitchFamily="49" charset="-128"/>
                        <a:cs typeface="Times New Roman" panose="02020603050405020304" pitchFamily="18" charset="0"/>
                      </a:endParaRPr>
                    </a:p>
                  </a:txBody>
                  <a:tcPr marL="27432" marR="27432" marT="18288" marB="18288" anchor="ctr"/>
                </a:tc>
                <a:extLst>
                  <a:ext uri="{0D108BD9-81ED-4DB2-BD59-A6C34878D82A}">
                    <a16:rowId xmlns:a16="http://schemas.microsoft.com/office/drawing/2014/main" val="2263966680"/>
                  </a:ext>
                </a:extLst>
              </a:tr>
              <a:tr h="227585">
                <a:tc gridSpan="2">
                  <a:txBody>
                    <a:bodyPr/>
                    <a:lstStyle/>
                    <a:p>
                      <a:pPr marL="0" marR="0">
                        <a:lnSpc>
                          <a:spcPct val="115000"/>
                        </a:lnSpc>
                        <a:spcAft>
                          <a:spcPts val="1000"/>
                        </a:spcAft>
                        <a:buNone/>
                      </a:pPr>
                      <a:r>
                        <a:rPr lang="en-US" sz="1400" dirty="0">
                          <a:solidFill>
                            <a:schemeClr val="tx1"/>
                          </a:solidFill>
                          <a:effectLst/>
                        </a:rPr>
                        <a:t>Ann Arbor stage IV, n (%)</a:t>
                      </a:r>
                      <a:endParaRPr lang="en-US" sz="1400" i="0" baseline="30000" dirty="0">
                        <a:solidFill>
                          <a:schemeClr val="tx1"/>
                        </a:solidFill>
                        <a:effectLst/>
                        <a:latin typeface="+mn-lt"/>
                        <a:ea typeface="MS Mincho" panose="02020609040205080304" pitchFamily="49" charset="-128"/>
                        <a:cs typeface="Times New Roman" panose="02020603050405020304" pitchFamily="18" charset="0"/>
                      </a:endParaRPr>
                    </a:p>
                  </a:txBody>
                  <a:tcPr marL="27432" marR="27432" marT="18288" marB="18288" anchor="ctr"/>
                </a:tc>
                <a:tc hMerge="1">
                  <a:txBody>
                    <a:bodyPr/>
                    <a:lstStyle/>
                    <a:p>
                      <a:endParaRPr lang="en-US"/>
                    </a:p>
                  </a:txBody>
                  <a:tcPr/>
                </a:tc>
                <a:tc>
                  <a:txBody>
                    <a:bodyPr/>
                    <a:lstStyle/>
                    <a:p>
                      <a:pPr marL="0" marR="0" algn="ctr">
                        <a:lnSpc>
                          <a:spcPct val="115000"/>
                        </a:lnSpc>
                        <a:spcAft>
                          <a:spcPts val="1000"/>
                        </a:spcAft>
                        <a:buNone/>
                      </a:pPr>
                      <a:r>
                        <a:rPr lang="en-US" sz="1400" dirty="0">
                          <a:solidFill>
                            <a:schemeClr val="tx1"/>
                          </a:solidFill>
                          <a:effectLst/>
                        </a:rPr>
                        <a:t>99 (91.7)</a:t>
                      </a:r>
                      <a:endParaRPr lang="en-US" sz="1400" i="0" dirty="0">
                        <a:solidFill>
                          <a:schemeClr val="tx1"/>
                        </a:solidFill>
                        <a:effectLst/>
                        <a:latin typeface="+mn-lt"/>
                        <a:ea typeface="MS Mincho" panose="02020609040205080304" pitchFamily="49" charset="-128"/>
                        <a:cs typeface="Times New Roman" panose="02020603050405020304" pitchFamily="18" charset="0"/>
                      </a:endParaRPr>
                    </a:p>
                  </a:txBody>
                  <a:tcPr marL="27432" marR="27432" marT="18288" marB="18288" anchor="ctr"/>
                </a:tc>
                <a:extLst>
                  <a:ext uri="{0D108BD9-81ED-4DB2-BD59-A6C34878D82A}">
                    <a16:rowId xmlns:a16="http://schemas.microsoft.com/office/drawing/2014/main" val="3244691292"/>
                  </a:ext>
                </a:extLst>
              </a:tr>
              <a:tr h="227585">
                <a:tc gridSpan="2">
                  <a:txBody>
                    <a:bodyPr/>
                    <a:lstStyle/>
                    <a:p>
                      <a:pPr marL="0" marR="0">
                        <a:lnSpc>
                          <a:spcPct val="115000"/>
                        </a:lnSpc>
                        <a:spcAft>
                          <a:spcPts val="1000"/>
                        </a:spcAft>
                        <a:buNone/>
                      </a:pPr>
                      <a:r>
                        <a:rPr lang="en-US" sz="1400" dirty="0">
                          <a:solidFill>
                            <a:schemeClr val="tx1"/>
                          </a:solidFill>
                          <a:effectLst/>
                        </a:rPr>
                        <a:t>Extranodal involvement, n (%)</a:t>
                      </a:r>
                      <a:endParaRPr lang="en-US" sz="1400" i="0" dirty="0">
                        <a:solidFill>
                          <a:schemeClr val="tx1"/>
                        </a:solidFill>
                        <a:effectLst/>
                        <a:latin typeface="+mn-lt"/>
                        <a:ea typeface="MS Mincho" panose="02020609040205080304" pitchFamily="49" charset="-128"/>
                        <a:cs typeface="Times New Roman" panose="02020603050405020304" pitchFamily="18" charset="0"/>
                      </a:endParaRPr>
                    </a:p>
                  </a:txBody>
                  <a:tcPr marL="27432" marR="27432" marT="18288" marB="18288" anchor="ctr"/>
                </a:tc>
                <a:tc hMerge="1">
                  <a:txBody>
                    <a:bodyPr/>
                    <a:lstStyle/>
                    <a:p>
                      <a:endParaRPr lang="en-US"/>
                    </a:p>
                  </a:txBody>
                  <a:tcPr/>
                </a:tc>
                <a:tc>
                  <a:txBody>
                    <a:bodyPr/>
                    <a:lstStyle/>
                    <a:p>
                      <a:pPr marL="0" marR="0" algn="ctr">
                        <a:lnSpc>
                          <a:spcPct val="115000"/>
                        </a:lnSpc>
                        <a:spcAft>
                          <a:spcPts val="1000"/>
                        </a:spcAft>
                        <a:buNone/>
                      </a:pPr>
                      <a:r>
                        <a:rPr lang="en-US" sz="1400" dirty="0">
                          <a:solidFill>
                            <a:schemeClr val="tx1"/>
                          </a:solidFill>
                          <a:effectLst/>
                        </a:rPr>
                        <a:t>102 (94.4)</a:t>
                      </a:r>
                      <a:endParaRPr lang="en-US" sz="1400" i="0" dirty="0">
                        <a:solidFill>
                          <a:schemeClr val="tx1"/>
                        </a:solidFill>
                        <a:effectLst/>
                        <a:latin typeface="+mn-lt"/>
                        <a:ea typeface="MS Mincho" panose="02020609040205080304" pitchFamily="49" charset="-128"/>
                        <a:cs typeface="Times New Roman" panose="02020603050405020304" pitchFamily="18" charset="0"/>
                      </a:endParaRPr>
                    </a:p>
                  </a:txBody>
                  <a:tcPr marL="27432" marR="27432" marT="18288" marB="18288" anchor="ctr"/>
                </a:tc>
                <a:extLst>
                  <a:ext uri="{0D108BD9-81ED-4DB2-BD59-A6C34878D82A}">
                    <a16:rowId xmlns:a16="http://schemas.microsoft.com/office/drawing/2014/main" val="2727976700"/>
                  </a:ext>
                </a:extLst>
              </a:tr>
              <a:tr h="227585">
                <a:tc gridSpan="2">
                  <a:txBody>
                    <a:bodyPr/>
                    <a:lstStyle/>
                    <a:p>
                      <a:pPr marL="0" marR="0">
                        <a:lnSpc>
                          <a:spcPct val="115000"/>
                        </a:lnSpc>
                        <a:spcAft>
                          <a:spcPts val="1000"/>
                        </a:spcAft>
                        <a:buNone/>
                      </a:pPr>
                      <a:r>
                        <a:rPr lang="en-US" sz="1400" dirty="0">
                          <a:solidFill>
                            <a:schemeClr val="tx1"/>
                          </a:solidFill>
                          <a:effectLst/>
                        </a:rPr>
                        <a:t>BM involvement, n (%)</a:t>
                      </a:r>
                      <a:endParaRPr lang="en-US" sz="1400" i="0" dirty="0">
                        <a:solidFill>
                          <a:schemeClr val="tx1"/>
                        </a:solidFill>
                        <a:effectLst/>
                        <a:latin typeface="+mn-lt"/>
                        <a:ea typeface="MS Mincho" panose="02020609040205080304" pitchFamily="49" charset="-128"/>
                        <a:cs typeface="Times New Roman" panose="02020603050405020304" pitchFamily="18" charset="0"/>
                      </a:endParaRPr>
                    </a:p>
                  </a:txBody>
                  <a:tcPr marL="27432" marR="27432" marT="18288" marB="18288" anchor="ctr"/>
                </a:tc>
                <a:tc hMerge="1">
                  <a:txBody>
                    <a:bodyPr/>
                    <a:lstStyle/>
                    <a:p>
                      <a:endParaRPr lang="en-US"/>
                    </a:p>
                  </a:txBody>
                  <a:tcPr/>
                </a:tc>
                <a:tc>
                  <a:txBody>
                    <a:bodyPr/>
                    <a:lstStyle/>
                    <a:p>
                      <a:pPr marL="0" marR="0" algn="ctr">
                        <a:lnSpc>
                          <a:spcPct val="115000"/>
                        </a:lnSpc>
                        <a:spcAft>
                          <a:spcPts val="1000"/>
                        </a:spcAft>
                        <a:buNone/>
                      </a:pPr>
                      <a:r>
                        <a:rPr lang="en-US" sz="1400" dirty="0">
                          <a:solidFill>
                            <a:schemeClr val="tx1"/>
                          </a:solidFill>
                          <a:effectLst/>
                        </a:rPr>
                        <a:t>90 (83.3)</a:t>
                      </a:r>
                      <a:endParaRPr lang="en-US" sz="1400" i="0" dirty="0">
                        <a:solidFill>
                          <a:schemeClr val="tx1"/>
                        </a:solidFill>
                        <a:effectLst/>
                        <a:latin typeface="+mn-lt"/>
                        <a:ea typeface="MS Mincho" panose="02020609040205080304" pitchFamily="49" charset="-128"/>
                        <a:cs typeface="Times New Roman" panose="02020603050405020304" pitchFamily="18" charset="0"/>
                      </a:endParaRPr>
                    </a:p>
                  </a:txBody>
                  <a:tcPr marL="27432" marR="27432" marT="18288" marB="18288" anchor="ctr"/>
                </a:tc>
                <a:extLst>
                  <a:ext uri="{0D108BD9-81ED-4DB2-BD59-A6C34878D82A}">
                    <a16:rowId xmlns:a16="http://schemas.microsoft.com/office/drawing/2014/main" val="1020614328"/>
                  </a:ext>
                </a:extLst>
              </a:tr>
              <a:tr h="227585">
                <a:tc gridSpan="2">
                  <a:txBody>
                    <a:bodyPr/>
                    <a:lstStyle/>
                    <a:p>
                      <a:pPr marL="0" marR="0">
                        <a:lnSpc>
                          <a:spcPct val="115000"/>
                        </a:lnSpc>
                        <a:spcAft>
                          <a:spcPts val="1000"/>
                        </a:spcAft>
                        <a:buNone/>
                      </a:pPr>
                      <a:r>
                        <a:rPr lang="en-US" sz="1400" dirty="0">
                          <a:solidFill>
                            <a:schemeClr val="tx1"/>
                          </a:solidFill>
                          <a:effectLst/>
                        </a:rPr>
                        <a:t>Ki-67 ≥30%, n (%)</a:t>
                      </a:r>
                      <a:endParaRPr lang="en-US" sz="1400" i="0" dirty="0">
                        <a:solidFill>
                          <a:schemeClr val="tx1"/>
                        </a:solidFill>
                        <a:effectLst/>
                        <a:latin typeface="+mn-lt"/>
                        <a:ea typeface="MS Mincho" panose="02020609040205080304" pitchFamily="49" charset="-128"/>
                        <a:cs typeface="Times New Roman" panose="02020603050405020304" pitchFamily="18" charset="0"/>
                      </a:endParaRPr>
                    </a:p>
                  </a:txBody>
                  <a:tcPr marL="27432" marR="27432" marT="18288" marB="18288" anchor="ctr"/>
                </a:tc>
                <a:tc hMerge="1">
                  <a:txBody>
                    <a:bodyPr/>
                    <a:lstStyle/>
                    <a:p>
                      <a:endParaRPr lang="en-US"/>
                    </a:p>
                  </a:txBody>
                  <a:tcPr/>
                </a:tc>
                <a:tc>
                  <a:txBody>
                    <a:bodyPr/>
                    <a:lstStyle/>
                    <a:p>
                      <a:pPr marL="0" marR="0" algn="ctr">
                        <a:lnSpc>
                          <a:spcPct val="115000"/>
                        </a:lnSpc>
                        <a:spcAft>
                          <a:spcPts val="1000"/>
                        </a:spcAft>
                        <a:buNone/>
                      </a:pPr>
                      <a:r>
                        <a:rPr lang="en-US" sz="1400" dirty="0">
                          <a:solidFill>
                            <a:schemeClr val="tx1"/>
                          </a:solidFill>
                          <a:effectLst/>
                        </a:rPr>
                        <a:t>41 (38.0)</a:t>
                      </a:r>
                      <a:endParaRPr lang="en-US" sz="1400" i="0" dirty="0">
                        <a:solidFill>
                          <a:schemeClr val="tx1"/>
                        </a:solidFill>
                        <a:effectLst/>
                        <a:latin typeface="+mn-lt"/>
                        <a:ea typeface="MS Mincho" panose="02020609040205080304" pitchFamily="49" charset="-128"/>
                        <a:cs typeface="Times New Roman" panose="02020603050405020304" pitchFamily="18" charset="0"/>
                      </a:endParaRPr>
                    </a:p>
                  </a:txBody>
                  <a:tcPr marL="27432" marR="27432" marT="18288" marB="18288" anchor="ctr"/>
                </a:tc>
                <a:extLst>
                  <a:ext uri="{0D108BD9-81ED-4DB2-BD59-A6C34878D82A}">
                    <a16:rowId xmlns:a16="http://schemas.microsoft.com/office/drawing/2014/main" val="1674276092"/>
                  </a:ext>
                </a:extLst>
              </a:tr>
              <a:tr h="227585">
                <a:tc gridSpan="2">
                  <a:txBody>
                    <a:bodyPr/>
                    <a:lstStyle/>
                    <a:p>
                      <a:pPr marL="0" marR="0">
                        <a:lnSpc>
                          <a:spcPct val="115000"/>
                        </a:lnSpc>
                        <a:spcAft>
                          <a:spcPts val="1000"/>
                        </a:spcAft>
                        <a:buNone/>
                      </a:pPr>
                      <a:r>
                        <a:rPr lang="en-US" sz="1400" dirty="0">
                          <a:solidFill>
                            <a:schemeClr val="tx1"/>
                          </a:solidFill>
                          <a:effectLst/>
                        </a:rPr>
                        <a:t>Blastoid/pleomorphic histology, n (%)</a:t>
                      </a:r>
                      <a:endParaRPr lang="en-US" sz="1400" i="0" dirty="0">
                        <a:solidFill>
                          <a:schemeClr val="tx1"/>
                        </a:solidFill>
                        <a:effectLst/>
                        <a:latin typeface="+mn-lt"/>
                        <a:ea typeface="MS Mincho" panose="02020609040205080304" pitchFamily="49" charset="-128"/>
                        <a:cs typeface="Times New Roman" panose="02020603050405020304" pitchFamily="18" charset="0"/>
                      </a:endParaRPr>
                    </a:p>
                  </a:txBody>
                  <a:tcPr marL="27432" marR="27432" marT="18288" marB="18288" anchor="ctr"/>
                </a:tc>
                <a:tc hMerge="1">
                  <a:txBody>
                    <a:bodyPr/>
                    <a:lstStyle/>
                    <a:p>
                      <a:endParaRPr lang="en-US"/>
                    </a:p>
                  </a:txBody>
                  <a:tcPr/>
                </a:tc>
                <a:tc>
                  <a:txBody>
                    <a:bodyPr/>
                    <a:lstStyle/>
                    <a:p>
                      <a:pPr marL="0" marR="0" algn="ctr">
                        <a:lnSpc>
                          <a:spcPct val="115000"/>
                        </a:lnSpc>
                        <a:spcAft>
                          <a:spcPts val="1000"/>
                        </a:spcAft>
                        <a:buNone/>
                      </a:pPr>
                      <a:r>
                        <a:rPr lang="en-US" sz="1400" dirty="0">
                          <a:solidFill>
                            <a:schemeClr val="tx1"/>
                          </a:solidFill>
                          <a:effectLst/>
                        </a:rPr>
                        <a:t>9 (8.3)</a:t>
                      </a:r>
                      <a:endParaRPr lang="en-US" sz="1400" i="0" dirty="0">
                        <a:solidFill>
                          <a:schemeClr val="tx1"/>
                        </a:solidFill>
                        <a:effectLst/>
                        <a:latin typeface="+mn-lt"/>
                        <a:ea typeface="MS Mincho" panose="02020609040205080304" pitchFamily="49" charset="-128"/>
                        <a:cs typeface="Times New Roman" panose="02020603050405020304" pitchFamily="18" charset="0"/>
                      </a:endParaRPr>
                    </a:p>
                  </a:txBody>
                  <a:tcPr marL="27432" marR="27432" marT="18288" marB="18288" anchor="ctr"/>
                </a:tc>
                <a:extLst>
                  <a:ext uri="{0D108BD9-81ED-4DB2-BD59-A6C34878D82A}">
                    <a16:rowId xmlns:a16="http://schemas.microsoft.com/office/drawing/2014/main" val="1984744691"/>
                  </a:ext>
                </a:extLst>
              </a:tr>
              <a:tr h="227585">
                <a:tc gridSpan="2">
                  <a:txBody>
                    <a:bodyPr/>
                    <a:lstStyle/>
                    <a:p>
                      <a:pPr marL="0" marR="0">
                        <a:lnSpc>
                          <a:spcPct val="115000"/>
                        </a:lnSpc>
                        <a:spcAft>
                          <a:spcPts val="1000"/>
                        </a:spcAft>
                        <a:buNone/>
                      </a:pPr>
                      <a:r>
                        <a:rPr lang="en-US" sz="1400" i="0" dirty="0">
                          <a:solidFill>
                            <a:schemeClr val="tx1"/>
                          </a:solidFill>
                          <a:effectLst/>
                          <a:latin typeface="+mn-lt"/>
                          <a:ea typeface="MS Mincho" panose="02020609040205080304" pitchFamily="49" charset="-128"/>
                          <a:cs typeface="Times New Roman" panose="02020603050405020304" pitchFamily="18" charset="0"/>
                        </a:rPr>
                        <a:t>Positive p53 expression by IHC, n (%)</a:t>
                      </a:r>
                    </a:p>
                  </a:txBody>
                  <a:tcPr marL="27432" marR="27432" marT="18288" marB="18288" anchor="ctr"/>
                </a:tc>
                <a:tc hMerge="1">
                  <a:txBody>
                    <a:bodyPr/>
                    <a:lstStyle/>
                    <a:p>
                      <a:endParaRPr lang="en-US"/>
                    </a:p>
                  </a:txBody>
                  <a:tcPr/>
                </a:tc>
                <a:tc>
                  <a:txBody>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lang="en-US" sz="1400" dirty="0">
                          <a:solidFill>
                            <a:schemeClr val="tx1"/>
                          </a:solidFill>
                          <a:effectLst/>
                        </a:rPr>
                        <a:t>34 (31.5)</a:t>
                      </a:r>
                      <a:endParaRPr lang="en-US" sz="1400" i="0" dirty="0">
                        <a:solidFill>
                          <a:schemeClr val="tx1"/>
                        </a:solidFill>
                        <a:effectLst/>
                        <a:latin typeface="+mn-lt"/>
                        <a:ea typeface="MS Mincho" panose="02020609040205080304" pitchFamily="49" charset="-128"/>
                        <a:cs typeface="Times New Roman" panose="02020603050405020304" pitchFamily="18" charset="0"/>
                      </a:endParaRPr>
                    </a:p>
                  </a:txBody>
                  <a:tcPr marL="27432" marR="27432" marT="18288" marB="18288" anchor="ctr"/>
                </a:tc>
                <a:extLst>
                  <a:ext uri="{0D108BD9-81ED-4DB2-BD59-A6C34878D82A}">
                    <a16:rowId xmlns:a16="http://schemas.microsoft.com/office/drawing/2014/main" val="2916014034"/>
                  </a:ext>
                </a:extLst>
              </a:tr>
              <a:tr h="227585">
                <a:tc gridSpan="2">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US" sz="1400" i="1" dirty="0">
                          <a:solidFill>
                            <a:schemeClr val="tx1"/>
                          </a:solidFill>
                          <a:effectLst/>
                        </a:rPr>
                        <a:t>TP53</a:t>
                      </a:r>
                      <a:r>
                        <a:rPr lang="en-US" sz="1400" dirty="0">
                          <a:solidFill>
                            <a:schemeClr val="tx1"/>
                          </a:solidFill>
                          <a:effectLst/>
                        </a:rPr>
                        <a:t> mutation by NGS, n (%)</a:t>
                      </a:r>
                      <a:endParaRPr lang="en-US" sz="1400" i="0" dirty="0">
                        <a:solidFill>
                          <a:schemeClr val="tx1"/>
                        </a:solidFill>
                        <a:effectLst/>
                        <a:latin typeface="+mn-lt"/>
                        <a:ea typeface="MS Mincho" panose="02020609040205080304" pitchFamily="49" charset="-128"/>
                        <a:cs typeface="Times New Roman" panose="02020603050405020304" pitchFamily="18" charset="0"/>
                      </a:endParaRPr>
                    </a:p>
                  </a:txBody>
                  <a:tcPr marL="27432" marR="27432" marT="18288" marB="18288" anchor="ctr"/>
                </a:tc>
                <a:tc hMerge="1">
                  <a:txBody>
                    <a:bodyPr/>
                    <a:lstStyle/>
                    <a:p>
                      <a:endParaRPr lang="en-US"/>
                    </a:p>
                  </a:txBody>
                  <a:tcPr/>
                </a:tc>
                <a:tc>
                  <a:txBody>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lang="en-US" sz="1400" dirty="0">
                          <a:solidFill>
                            <a:schemeClr val="tx1"/>
                          </a:solidFill>
                          <a:effectLst/>
                        </a:rPr>
                        <a:t>17 (15.7)</a:t>
                      </a:r>
                      <a:endParaRPr lang="en-US" sz="1400" i="0" dirty="0">
                        <a:solidFill>
                          <a:schemeClr val="tx1"/>
                        </a:solidFill>
                        <a:effectLst/>
                        <a:latin typeface="+mn-lt"/>
                        <a:ea typeface="MS Mincho" panose="02020609040205080304" pitchFamily="49" charset="-128"/>
                        <a:cs typeface="Times New Roman" panose="02020603050405020304" pitchFamily="18" charset="0"/>
                      </a:endParaRPr>
                    </a:p>
                  </a:txBody>
                  <a:tcPr marL="27432" marR="27432" marT="18288" marB="18288" anchor="ctr"/>
                </a:tc>
                <a:extLst>
                  <a:ext uri="{0D108BD9-81ED-4DB2-BD59-A6C34878D82A}">
                    <a16:rowId xmlns:a16="http://schemas.microsoft.com/office/drawing/2014/main" val="3249471337"/>
                  </a:ext>
                </a:extLst>
              </a:tr>
              <a:tr h="227585">
                <a:tc rowSpan="3">
                  <a:txBody>
                    <a:bodyPr/>
                    <a:lstStyle/>
                    <a:p>
                      <a:pPr marL="0" marR="0">
                        <a:lnSpc>
                          <a:spcPct val="100000"/>
                        </a:lnSpc>
                        <a:spcAft>
                          <a:spcPts val="1000"/>
                        </a:spcAft>
                        <a:buNone/>
                      </a:pPr>
                      <a:r>
                        <a:rPr lang="en-US" sz="1400" dirty="0">
                          <a:solidFill>
                            <a:schemeClr val="tx1"/>
                          </a:solidFill>
                          <a:effectLst/>
                        </a:rPr>
                        <a:t>Simplified MIPI, </a:t>
                      </a:r>
                      <a:br>
                        <a:rPr lang="en-US" sz="1400" dirty="0">
                          <a:solidFill>
                            <a:schemeClr val="tx1"/>
                          </a:solidFill>
                          <a:effectLst/>
                        </a:rPr>
                      </a:br>
                      <a:r>
                        <a:rPr lang="en-US" sz="1400" dirty="0">
                          <a:solidFill>
                            <a:schemeClr val="tx1"/>
                          </a:solidFill>
                          <a:effectLst/>
                        </a:rPr>
                        <a:t>n (%)</a:t>
                      </a:r>
                      <a:endParaRPr lang="en-US" sz="1400" i="0" dirty="0">
                        <a:solidFill>
                          <a:schemeClr val="tx1"/>
                        </a:solidFill>
                        <a:effectLst/>
                        <a:latin typeface="+mn-lt"/>
                        <a:ea typeface="MS Mincho" panose="02020609040205080304" pitchFamily="49" charset="-128"/>
                        <a:cs typeface="Times New Roman" panose="02020603050405020304" pitchFamily="18" charset="0"/>
                      </a:endParaRPr>
                    </a:p>
                  </a:txBody>
                  <a:tcPr marL="27432" marR="27432" marT="18288" marB="18288" anchor="ctr"/>
                </a:tc>
                <a:tc>
                  <a:txBody>
                    <a:bodyPr/>
                    <a:lstStyle/>
                    <a:p>
                      <a:pPr marL="0" marR="0">
                        <a:lnSpc>
                          <a:spcPct val="115000"/>
                        </a:lnSpc>
                        <a:spcAft>
                          <a:spcPts val="1000"/>
                        </a:spcAft>
                        <a:buNone/>
                      </a:pPr>
                      <a:r>
                        <a:rPr lang="en-US" sz="1400" dirty="0">
                          <a:solidFill>
                            <a:schemeClr val="tx1"/>
                          </a:solidFill>
                          <a:effectLst/>
                        </a:rPr>
                        <a:t>Low risk (0-3)</a:t>
                      </a:r>
                      <a:endParaRPr lang="en-US" sz="1400" i="0" dirty="0">
                        <a:solidFill>
                          <a:schemeClr val="tx1"/>
                        </a:solidFill>
                        <a:effectLst/>
                        <a:latin typeface="+mn-lt"/>
                        <a:ea typeface="MS Mincho" panose="02020609040205080304" pitchFamily="49" charset="-128"/>
                        <a:cs typeface="Times New Roman" panose="02020603050405020304" pitchFamily="18" charset="0"/>
                      </a:endParaRPr>
                    </a:p>
                  </a:txBody>
                  <a:tcPr marL="27432" marR="27432" marT="18288" marB="18288" anchor="ctr"/>
                </a:tc>
                <a:tc>
                  <a:txBody>
                    <a:bodyPr/>
                    <a:lstStyle/>
                    <a:p>
                      <a:pPr marL="0" marR="0" algn="ctr">
                        <a:lnSpc>
                          <a:spcPct val="115000"/>
                        </a:lnSpc>
                        <a:spcAft>
                          <a:spcPts val="1000"/>
                        </a:spcAft>
                        <a:buNone/>
                      </a:pPr>
                      <a:r>
                        <a:rPr lang="en-US" sz="1400" dirty="0">
                          <a:solidFill>
                            <a:schemeClr val="tx1"/>
                          </a:solidFill>
                          <a:effectLst/>
                        </a:rPr>
                        <a:t>30 (27.8)</a:t>
                      </a:r>
                      <a:endParaRPr lang="en-US" sz="1400" i="0" dirty="0">
                        <a:solidFill>
                          <a:schemeClr val="tx1"/>
                        </a:solidFill>
                        <a:effectLst/>
                        <a:latin typeface="+mn-lt"/>
                        <a:ea typeface="MS Mincho" panose="02020609040205080304" pitchFamily="49" charset="-128"/>
                        <a:cs typeface="Times New Roman" panose="02020603050405020304" pitchFamily="18" charset="0"/>
                      </a:endParaRPr>
                    </a:p>
                  </a:txBody>
                  <a:tcPr marL="27432" marR="27432" marT="18288" marB="18288" anchor="ctr"/>
                </a:tc>
                <a:extLst>
                  <a:ext uri="{0D108BD9-81ED-4DB2-BD59-A6C34878D82A}">
                    <a16:rowId xmlns:a16="http://schemas.microsoft.com/office/drawing/2014/main" val="2245121970"/>
                  </a:ext>
                </a:extLst>
              </a:tr>
              <a:tr h="227585">
                <a:tc vMerge="1">
                  <a:txBody>
                    <a:bodyPr/>
                    <a:lstStyle/>
                    <a:p>
                      <a:pPr marL="0" marR="0">
                        <a:lnSpc>
                          <a:spcPct val="115000"/>
                        </a:lnSpc>
                        <a:spcAft>
                          <a:spcPts val="1000"/>
                        </a:spcAft>
                        <a:buNone/>
                      </a:pPr>
                      <a:endParaRPr lang="en-US" sz="1200" i="0" dirty="0">
                        <a:solidFill>
                          <a:schemeClr val="tx1"/>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marL="0" marR="0">
                        <a:lnSpc>
                          <a:spcPct val="115000"/>
                        </a:lnSpc>
                        <a:spcAft>
                          <a:spcPts val="1000"/>
                        </a:spcAft>
                        <a:buNone/>
                      </a:pPr>
                      <a:r>
                        <a:rPr lang="en-US" sz="1400" dirty="0">
                          <a:solidFill>
                            <a:schemeClr val="tx1"/>
                          </a:solidFill>
                          <a:effectLst/>
                        </a:rPr>
                        <a:t>Intermediate risk (4-5)</a:t>
                      </a:r>
                      <a:endParaRPr lang="en-US" sz="1400" i="0" dirty="0">
                        <a:solidFill>
                          <a:schemeClr val="tx1"/>
                        </a:solidFill>
                        <a:effectLst/>
                        <a:latin typeface="+mn-lt"/>
                        <a:ea typeface="MS Mincho" panose="02020609040205080304" pitchFamily="49" charset="-128"/>
                        <a:cs typeface="Times New Roman" panose="02020603050405020304" pitchFamily="18" charset="0"/>
                      </a:endParaRPr>
                    </a:p>
                  </a:txBody>
                  <a:tcPr marL="27432" marR="27432" marT="18288" marB="18288" anchor="ctr"/>
                </a:tc>
                <a:tc>
                  <a:txBody>
                    <a:bodyPr/>
                    <a:lstStyle/>
                    <a:p>
                      <a:pPr marL="0" marR="0" algn="ctr">
                        <a:lnSpc>
                          <a:spcPct val="115000"/>
                        </a:lnSpc>
                        <a:spcAft>
                          <a:spcPts val="1000"/>
                        </a:spcAft>
                        <a:buNone/>
                      </a:pPr>
                      <a:r>
                        <a:rPr lang="en-US" sz="1400" dirty="0">
                          <a:solidFill>
                            <a:schemeClr val="tx1"/>
                          </a:solidFill>
                          <a:effectLst/>
                        </a:rPr>
                        <a:t>45 (41.7)</a:t>
                      </a:r>
                      <a:endParaRPr lang="en-US" sz="1400" i="0" dirty="0">
                        <a:solidFill>
                          <a:schemeClr val="tx1"/>
                        </a:solidFill>
                        <a:effectLst/>
                        <a:latin typeface="+mn-lt"/>
                        <a:ea typeface="MS Mincho" panose="02020609040205080304" pitchFamily="49" charset="-128"/>
                        <a:cs typeface="Times New Roman" panose="02020603050405020304" pitchFamily="18" charset="0"/>
                      </a:endParaRPr>
                    </a:p>
                  </a:txBody>
                  <a:tcPr marL="27432" marR="27432" marT="18288" marB="18288" anchor="ctr"/>
                </a:tc>
                <a:extLst>
                  <a:ext uri="{0D108BD9-81ED-4DB2-BD59-A6C34878D82A}">
                    <a16:rowId xmlns:a16="http://schemas.microsoft.com/office/drawing/2014/main" val="2415634355"/>
                  </a:ext>
                </a:extLst>
              </a:tr>
              <a:tr h="227585">
                <a:tc vMerge="1">
                  <a:txBody>
                    <a:bodyPr/>
                    <a:lstStyle/>
                    <a:p>
                      <a:pPr marL="0" marR="0">
                        <a:lnSpc>
                          <a:spcPct val="115000"/>
                        </a:lnSpc>
                        <a:spcAft>
                          <a:spcPts val="1000"/>
                        </a:spcAft>
                        <a:buNone/>
                      </a:pPr>
                      <a:endParaRPr lang="en-US" sz="1200" i="0" dirty="0">
                        <a:solidFill>
                          <a:schemeClr val="tx1"/>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marL="0" marR="0">
                        <a:lnSpc>
                          <a:spcPct val="115000"/>
                        </a:lnSpc>
                        <a:spcAft>
                          <a:spcPts val="1000"/>
                        </a:spcAft>
                        <a:buNone/>
                      </a:pPr>
                      <a:r>
                        <a:rPr lang="en-US" sz="1400" dirty="0">
                          <a:solidFill>
                            <a:schemeClr val="tx1"/>
                          </a:solidFill>
                          <a:effectLst/>
                        </a:rPr>
                        <a:t>High risk (≥6)</a:t>
                      </a:r>
                      <a:endParaRPr lang="en-US" sz="1400" i="0" dirty="0">
                        <a:solidFill>
                          <a:schemeClr val="tx1"/>
                        </a:solidFill>
                        <a:effectLst/>
                        <a:latin typeface="+mn-lt"/>
                        <a:ea typeface="MS Mincho" panose="02020609040205080304" pitchFamily="49" charset="-128"/>
                        <a:cs typeface="Times New Roman" panose="02020603050405020304" pitchFamily="18" charset="0"/>
                      </a:endParaRPr>
                    </a:p>
                  </a:txBody>
                  <a:tcPr marL="27432" marR="27432" marT="18288" marB="18288" anchor="ctr"/>
                </a:tc>
                <a:tc>
                  <a:txBody>
                    <a:bodyPr/>
                    <a:lstStyle/>
                    <a:p>
                      <a:pPr marL="0" marR="0" algn="ctr">
                        <a:lnSpc>
                          <a:spcPct val="115000"/>
                        </a:lnSpc>
                        <a:spcAft>
                          <a:spcPts val="1000"/>
                        </a:spcAft>
                        <a:buNone/>
                      </a:pPr>
                      <a:r>
                        <a:rPr lang="en-US" sz="1400" dirty="0">
                          <a:solidFill>
                            <a:schemeClr val="tx1"/>
                          </a:solidFill>
                          <a:effectLst/>
                        </a:rPr>
                        <a:t>33 (30.6)</a:t>
                      </a:r>
                      <a:endParaRPr lang="en-US" sz="1400" i="0" dirty="0">
                        <a:solidFill>
                          <a:schemeClr val="tx1"/>
                        </a:solidFill>
                        <a:effectLst/>
                        <a:latin typeface="+mn-lt"/>
                        <a:ea typeface="MS Mincho" panose="02020609040205080304" pitchFamily="49" charset="-128"/>
                        <a:cs typeface="Times New Roman" panose="02020603050405020304" pitchFamily="18" charset="0"/>
                      </a:endParaRPr>
                    </a:p>
                  </a:txBody>
                  <a:tcPr marL="27432" marR="27432" marT="18288" marB="18288" anchor="ctr"/>
                </a:tc>
                <a:extLst>
                  <a:ext uri="{0D108BD9-81ED-4DB2-BD59-A6C34878D82A}">
                    <a16:rowId xmlns:a16="http://schemas.microsoft.com/office/drawing/2014/main" val="1529144436"/>
                  </a:ext>
                </a:extLst>
              </a:tr>
            </a:tbl>
          </a:graphicData>
        </a:graphic>
      </p:graphicFrame>
      <p:grpSp>
        <p:nvGrpSpPr>
          <p:cNvPr id="86" name="Group 85">
            <a:extLst>
              <a:ext uri="{FF2B5EF4-FFF2-40B4-BE49-F238E27FC236}">
                <a16:creationId xmlns:a16="http://schemas.microsoft.com/office/drawing/2014/main" id="{9282971C-1322-DB53-8A42-A19FD9E149EB}"/>
              </a:ext>
            </a:extLst>
          </p:cNvPr>
          <p:cNvGrpSpPr/>
          <p:nvPr/>
        </p:nvGrpSpPr>
        <p:grpSpPr>
          <a:xfrm>
            <a:off x="454086" y="2822410"/>
            <a:ext cx="5641913" cy="2171570"/>
            <a:chOff x="457198" y="2817934"/>
            <a:chExt cx="5323430" cy="2171570"/>
          </a:xfrm>
        </p:grpSpPr>
        <p:sp>
          <p:nvSpPr>
            <p:cNvPr id="5" name="Rectangle 4">
              <a:extLst>
                <a:ext uri="{FF2B5EF4-FFF2-40B4-BE49-F238E27FC236}">
                  <a16:creationId xmlns:a16="http://schemas.microsoft.com/office/drawing/2014/main" id="{02CF9BEE-06F4-EEC8-7522-01EFB3F4FB91}"/>
                </a:ext>
              </a:extLst>
            </p:cNvPr>
            <p:cNvSpPr/>
            <p:nvPr/>
          </p:nvSpPr>
          <p:spPr>
            <a:xfrm>
              <a:off x="457198" y="3364071"/>
              <a:ext cx="987988" cy="686457"/>
            </a:xfrm>
            <a:prstGeom prst="rect">
              <a:avLst/>
            </a:prstGeom>
            <a:solidFill>
              <a:srgbClr val="0070C0"/>
            </a:solidFill>
          </p:spPr>
          <p:style>
            <a:lnRef idx="2">
              <a:schemeClr val="accent4">
                <a:shade val="15000"/>
              </a:schemeClr>
            </a:lnRef>
            <a:fillRef idx="1">
              <a:schemeClr val="accent4"/>
            </a:fillRef>
            <a:effectRef idx="0">
              <a:schemeClr val="accent4"/>
            </a:effectRef>
            <a:fontRef idx="minor">
              <a:schemeClr val="lt1"/>
            </a:fontRef>
          </p:style>
          <p:txBody>
            <a:bodyPr l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srgbClr val="FFFFFF"/>
                  </a:solidFill>
                  <a:effectLst/>
                  <a:uLnTx/>
                  <a:uFillTx/>
                  <a:latin typeface="Arial" panose="020B0604020202020204"/>
                  <a:ea typeface="+mn-ea"/>
                  <a:cs typeface="+mn-cs"/>
                </a:rPr>
                <a:t>AVR Induction</a:t>
              </a:r>
              <a:r>
                <a:rPr kumimoji="0" lang="en-US" sz="1100" b="1" i="0" u="sng" strike="noStrike" kern="1200" cap="none" spc="0" normalizeH="0" baseline="30000" noProof="0" dirty="0">
                  <a:ln>
                    <a:noFill/>
                  </a:ln>
                  <a:solidFill>
                    <a:srgbClr val="FFFFFF"/>
                  </a:solidFill>
                  <a:effectLst/>
                  <a:uLnTx/>
                  <a:uFillTx/>
                  <a:latin typeface="Arial" panose="020B0604020202020204"/>
                  <a:ea typeface="+mn-ea"/>
                  <a:cs typeface="+mn-cs"/>
                </a:rPr>
                <a:t>a</a:t>
              </a:r>
              <a:endParaRPr kumimoji="0" lang="en-US" sz="1100" b="1" i="0" u="sng"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E94A734A-80F8-2C24-824A-B847C1DB99EA}"/>
                </a:ext>
              </a:extLst>
            </p:cNvPr>
            <p:cNvSpPr txBox="1"/>
            <p:nvPr/>
          </p:nvSpPr>
          <p:spPr>
            <a:xfrm>
              <a:off x="457198" y="4715229"/>
              <a:ext cx="981621" cy="261610"/>
            </a:xfrm>
            <a:prstGeom prst="rect">
              <a:avLst/>
            </a:prstGeom>
            <a:solidFill>
              <a:schemeClr val="bg1">
                <a:lumMod val="65000"/>
              </a:schemeClr>
            </a:solidFill>
            <a:ln>
              <a:noFill/>
            </a:ln>
          </p:spPr>
          <p:txBody>
            <a:bodyPr wrap="square" lIns="4572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rPr>
                <a:t>Cycles 1-13</a:t>
              </a:r>
              <a:endParaRPr kumimoji="0" lang="en-US" sz="1100" b="1" i="0" u="none" strike="noStrike" kern="1200" cap="none" spc="0" normalizeH="0" baseline="30000" noProof="0" dirty="0">
                <a:ln>
                  <a:noFill/>
                </a:ln>
                <a:solidFill>
                  <a:srgbClr val="FFFFFF"/>
                </a:solidFill>
                <a:effectLst/>
                <a:uLnTx/>
                <a:uFillTx/>
                <a:latin typeface="Arial" panose="020B0604020202020204"/>
                <a:ea typeface="+mn-ea"/>
                <a:cs typeface="+mn-cs"/>
              </a:endParaRPr>
            </a:p>
          </p:txBody>
        </p:sp>
        <p:cxnSp>
          <p:nvCxnSpPr>
            <p:cNvPr id="12" name="Straight Arrow Connector 11">
              <a:extLst>
                <a:ext uri="{FF2B5EF4-FFF2-40B4-BE49-F238E27FC236}">
                  <a16:creationId xmlns:a16="http://schemas.microsoft.com/office/drawing/2014/main" id="{8B031322-9CAF-D72C-2AFE-5D22C8B50C9B}"/>
                </a:ext>
              </a:extLst>
            </p:cNvPr>
            <p:cNvCxnSpPr>
              <a:cxnSpLocks/>
              <a:stCxn id="5" idx="3"/>
            </p:cNvCxnSpPr>
            <p:nvPr/>
          </p:nvCxnSpPr>
          <p:spPr>
            <a:xfrm flipV="1">
              <a:off x="1445186" y="3398113"/>
              <a:ext cx="1231296" cy="3091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D3289B03-B8E8-D615-9687-BE431F2BC7D0}"/>
                </a:ext>
              </a:extLst>
            </p:cNvPr>
            <p:cNvSpPr txBox="1"/>
            <p:nvPr/>
          </p:nvSpPr>
          <p:spPr>
            <a:xfrm rot="20873484">
              <a:off x="1455592" y="3332045"/>
              <a:ext cx="1103861" cy="261610"/>
            </a:xfrm>
            <a:prstGeom prst="rect">
              <a:avLst/>
            </a:prstGeom>
            <a:noFill/>
          </p:spPr>
          <p:txBody>
            <a:bodyPr wrap="square" lIns="45720" rIns="4572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mn-cs"/>
                </a:rPr>
                <a:t>MRD-neg CR</a:t>
              </a:r>
              <a:r>
                <a:rPr kumimoji="0" lang="en-US" sz="1100" b="1" i="0" u="none" strike="noStrike" kern="1200" cap="none" spc="0" normalizeH="0" baseline="30000" noProof="0" dirty="0">
                  <a:ln>
                    <a:noFill/>
                  </a:ln>
                  <a:solidFill>
                    <a:srgbClr val="000000"/>
                  </a:solidFill>
                  <a:effectLst/>
                  <a:uLnTx/>
                  <a:uFillTx/>
                  <a:latin typeface="Arial" panose="020B0604020202020204"/>
                  <a:ea typeface="+mn-ea"/>
                  <a:cs typeface="+mn-cs"/>
                </a:rPr>
                <a:t>b</a:t>
              </a:r>
              <a:endParaRPr kumimoji="0" lang="en-US" sz="11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CCEE427A-C331-B07C-54E1-D0F0AFD9A0CD}"/>
                </a:ext>
              </a:extLst>
            </p:cNvPr>
            <p:cNvSpPr/>
            <p:nvPr/>
          </p:nvSpPr>
          <p:spPr>
            <a:xfrm>
              <a:off x="3281698" y="2817934"/>
              <a:ext cx="1247772" cy="466344"/>
            </a:xfrm>
            <a:prstGeom prst="rect">
              <a:avLst/>
            </a:prstGeom>
            <a:solidFill>
              <a:srgbClr val="0070C0"/>
            </a:solidFill>
          </p:spPr>
          <p:style>
            <a:lnRef idx="2">
              <a:schemeClr val="accent3">
                <a:shade val="15000"/>
              </a:schemeClr>
            </a:lnRef>
            <a:fillRef idx="1">
              <a:schemeClr val="accent3"/>
            </a:fillRef>
            <a:effectRef idx="0">
              <a:schemeClr val="accent3"/>
            </a:effectRef>
            <a:fontRef idx="minor">
              <a:schemeClr val="lt1"/>
            </a:fontRef>
          </p:style>
          <p:txBody>
            <a:bodyPr l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rPr>
                <a:t>Acala 100 mg bid until PD</a:t>
              </a:r>
              <a:endPar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2B7C22AA-90F5-85B5-B723-7876B5199BF4}"/>
                </a:ext>
              </a:extLst>
            </p:cNvPr>
            <p:cNvSpPr/>
            <p:nvPr/>
          </p:nvSpPr>
          <p:spPr>
            <a:xfrm rot="16200000">
              <a:off x="2269229" y="3216027"/>
              <a:ext cx="1152799" cy="356614"/>
            </a:xfrm>
            <a:prstGeom prst="rect">
              <a:avLst/>
            </a:prstGeom>
            <a:solidFill>
              <a:schemeClr val="accent4"/>
            </a:solidFill>
          </p:spPr>
          <p:style>
            <a:lnRef idx="2">
              <a:schemeClr val="accent6">
                <a:shade val="15000"/>
              </a:schemeClr>
            </a:lnRef>
            <a:fillRef idx="1">
              <a:schemeClr val="accent6"/>
            </a:fillRef>
            <a:effectRef idx="0">
              <a:schemeClr val="accent6"/>
            </a:effectRef>
            <a:fontRef idx="minor">
              <a:schemeClr val="lt1"/>
            </a:fontRef>
          </p:style>
          <p:txBody>
            <a:bodyPr l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rPr>
                <a:t>RANDOMIZED 1:1</a:t>
              </a:r>
              <a:endPar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19" name="Straight Arrow Connector 18">
              <a:extLst>
                <a:ext uri="{FF2B5EF4-FFF2-40B4-BE49-F238E27FC236}">
                  <a16:creationId xmlns:a16="http://schemas.microsoft.com/office/drawing/2014/main" id="{C5B20AD3-D898-9124-1BD2-75A43F8602F0}"/>
                </a:ext>
              </a:extLst>
            </p:cNvPr>
            <p:cNvCxnSpPr>
              <a:cxnSpLocks/>
              <a:stCxn id="17" idx="2"/>
              <a:endCxn id="16" idx="1"/>
            </p:cNvCxnSpPr>
            <p:nvPr/>
          </p:nvCxnSpPr>
          <p:spPr>
            <a:xfrm flipV="1">
              <a:off x="3023936" y="3051106"/>
              <a:ext cx="257762" cy="34322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3" name="Rectangle 22">
              <a:extLst>
                <a:ext uri="{FF2B5EF4-FFF2-40B4-BE49-F238E27FC236}">
                  <a16:creationId xmlns:a16="http://schemas.microsoft.com/office/drawing/2014/main" id="{16D0901B-4144-30FC-87F3-A0D1AA84EF4D}"/>
                </a:ext>
              </a:extLst>
            </p:cNvPr>
            <p:cNvSpPr/>
            <p:nvPr/>
          </p:nvSpPr>
          <p:spPr>
            <a:xfrm>
              <a:off x="3279700" y="3480689"/>
              <a:ext cx="1245605" cy="466344"/>
            </a:xfrm>
            <a:prstGeom prst="rect">
              <a:avLst/>
            </a:prstGeom>
          </p:spPr>
          <p:style>
            <a:lnRef idx="2">
              <a:schemeClr val="dk1">
                <a:shade val="15000"/>
              </a:schemeClr>
            </a:lnRef>
            <a:fillRef idx="1">
              <a:schemeClr val="dk1"/>
            </a:fillRef>
            <a:effectRef idx="0">
              <a:schemeClr val="dk1"/>
            </a:effectRef>
            <a:fontRef idx="minor">
              <a:schemeClr val="lt1"/>
            </a:fontRef>
          </p:style>
          <p:txBody>
            <a:bodyPr l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rPr>
                <a:t>Observation</a:t>
              </a:r>
              <a:endPar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24" name="Straight Arrow Connector 23">
              <a:extLst>
                <a:ext uri="{FF2B5EF4-FFF2-40B4-BE49-F238E27FC236}">
                  <a16:creationId xmlns:a16="http://schemas.microsoft.com/office/drawing/2014/main" id="{B80C0338-D9C3-7F76-72DC-3E8C9E355AF9}"/>
                </a:ext>
              </a:extLst>
            </p:cNvPr>
            <p:cNvCxnSpPr>
              <a:cxnSpLocks/>
              <a:stCxn id="17" idx="2"/>
              <a:endCxn id="23" idx="1"/>
            </p:cNvCxnSpPr>
            <p:nvPr/>
          </p:nvCxnSpPr>
          <p:spPr>
            <a:xfrm>
              <a:off x="3023936" y="3394334"/>
              <a:ext cx="255764" cy="31952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1" name="Rectangle 30">
              <a:extLst>
                <a:ext uri="{FF2B5EF4-FFF2-40B4-BE49-F238E27FC236}">
                  <a16:creationId xmlns:a16="http://schemas.microsoft.com/office/drawing/2014/main" id="{6B145214-87B8-EA34-D5FC-42590AF16C5D}"/>
                </a:ext>
              </a:extLst>
            </p:cNvPr>
            <p:cNvSpPr/>
            <p:nvPr/>
          </p:nvSpPr>
          <p:spPr>
            <a:xfrm>
              <a:off x="4781069" y="3483353"/>
              <a:ext cx="999559" cy="469958"/>
            </a:xfrm>
            <a:prstGeom prst="rect">
              <a:avLst/>
            </a:prstGeom>
            <a:solidFill>
              <a:srgbClr val="0070C0"/>
            </a:solidFill>
          </p:spPr>
          <p:style>
            <a:lnRef idx="2">
              <a:schemeClr val="accent3">
                <a:shade val="15000"/>
              </a:schemeClr>
            </a:lnRef>
            <a:fillRef idx="1">
              <a:schemeClr val="accent3"/>
            </a:fillRef>
            <a:effectRef idx="0">
              <a:schemeClr val="accent3"/>
            </a:effectRef>
            <a:fontRef idx="minor">
              <a:schemeClr val="lt1"/>
            </a:fontRef>
          </p:style>
          <p:txBody>
            <a:bodyPr l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rPr>
                <a:t>Acala Retreatment</a:t>
              </a:r>
              <a:endPar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33" name="Straight Arrow Connector 32">
              <a:extLst>
                <a:ext uri="{FF2B5EF4-FFF2-40B4-BE49-F238E27FC236}">
                  <a16:creationId xmlns:a16="http://schemas.microsoft.com/office/drawing/2014/main" id="{EEEEB941-EE9D-852C-5692-D355CAF19A41}"/>
                </a:ext>
              </a:extLst>
            </p:cNvPr>
            <p:cNvCxnSpPr>
              <a:cxnSpLocks/>
              <a:stCxn id="23" idx="3"/>
              <a:endCxn id="31" idx="1"/>
            </p:cNvCxnSpPr>
            <p:nvPr/>
          </p:nvCxnSpPr>
          <p:spPr>
            <a:xfrm>
              <a:off x="4525305" y="3713861"/>
              <a:ext cx="255764" cy="447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6" name="TextBox 35">
              <a:extLst>
                <a:ext uri="{FF2B5EF4-FFF2-40B4-BE49-F238E27FC236}">
                  <a16:creationId xmlns:a16="http://schemas.microsoft.com/office/drawing/2014/main" id="{133B1D88-0503-0ECD-307E-5FD885EAE7E1}"/>
                </a:ext>
              </a:extLst>
            </p:cNvPr>
            <p:cNvSpPr txBox="1"/>
            <p:nvPr/>
          </p:nvSpPr>
          <p:spPr>
            <a:xfrm>
              <a:off x="4490704" y="3432654"/>
              <a:ext cx="360282" cy="2616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mn-cs"/>
                </a:rPr>
                <a:t>PD</a:t>
              </a:r>
            </a:p>
          </p:txBody>
        </p:sp>
        <p:cxnSp>
          <p:nvCxnSpPr>
            <p:cNvPr id="37" name="Straight Arrow Connector 36">
              <a:extLst>
                <a:ext uri="{FF2B5EF4-FFF2-40B4-BE49-F238E27FC236}">
                  <a16:creationId xmlns:a16="http://schemas.microsoft.com/office/drawing/2014/main" id="{2DB18A06-D3EC-C95A-8085-23F02A837609}"/>
                </a:ext>
              </a:extLst>
            </p:cNvPr>
            <p:cNvCxnSpPr>
              <a:cxnSpLocks/>
              <a:stCxn id="5" idx="3"/>
              <a:endCxn id="39" idx="1"/>
            </p:cNvCxnSpPr>
            <p:nvPr/>
          </p:nvCxnSpPr>
          <p:spPr>
            <a:xfrm>
              <a:off x="1445186" y="3707300"/>
              <a:ext cx="1831412" cy="64661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9" name="Rectangle 38">
              <a:extLst>
                <a:ext uri="{FF2B5EF4-FFF2-40B4-BE49-F238E27FC236}">
                  <a16:creationId xmlns:a16="http://schemas.microsoft.com/office/drawing/2014/main" id="{37A3E546-1258-DEDB-3CEE-0D4C7D1FD4A7}"/>
                </a:ext>
              </a:extLst>
            </p:cNvPr>
            <p:cNvSpPr/>
            <p:nvPr/>
          </p:nvSpPr>
          <p:spPr>
            <a:xfrm>
              <a:off x="3276598" y="4120746"/>
              <a:ext cx="1248708" cy="466344"/>
            </a:xfrm>
            <a:prstGeom prst="rect">
              <a:avLst/>
            </a:prstGeom>
            <a:solidFill>
              <a:srgbClr val="0070C0"/>
            </a:solidFill>
          </p:spPr>
          <p:style>
            <a:lnRef idx="2">
              <a:schemeClr val="accent3">
                <a:shade val="15000"/>
              </a:schemeClr>
            </a:lnRef>
            <a:fillRef idx="1">
              <a:schemeClr val="accent3"/>
            </a:fillRef>
            <a:effectRef idx="0">
              <a:schemeClr val="accent3"/>
            </a:effectRef>
            <a:fontRef idx="minor">
              <a:schemeClr val="lt1"/>
            </a:fontRef>
          </p:style>
          <p:txBody>
            <a:bodyPr l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rPr>
                <a:t>Acala 100 mg bid until PD</a:t>
              </a:r>
              <a:endPar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4" name="TextBox 43">
              <a:extLst>
                <a:ext uri="{FF2B5EF4-FFF2-40B4-BE49-F238E27FC236}">
                  <a16:creationId xmlns:a16="http://schemas.microsoft.com/office/drawing/2014/main" id="{3F945E8A-17C4-1C76-2B7D-85C328854E7D}"/>
                </a:ext>
              </a:extLst>
            </p:cNvPr>
            <p:cNvSpPr txBox="1"/>
            <p:nvPr/>
          </p:nvSpPr>
          <p:spPr>
            <a:xfrm>
              <a:off x="3276598" y="4712505"/>
              <a:ext cx="1248709" cy="276999"/>
            </a:xfrm>
            <a:prstGeom prst="rect">
              <a:avLst/>
            </a:prstGeom>
            <a:solidFill>
              <a:schemeClr val="bg1">
                <a:lumMod val="65000"/>
              </a:schemeClr>
            </a:solidFill>
            <a:ln>
              <a:no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rPr>
                <a:t>Cycle 15 to EOT</a:t>
              </a:r>
            </a:p>
          </p:txBody>
        </p:sp>
        <p:sp>
          <p:nvSpPr>
            <p:cNvPr id="72" name="TextBox 71">
              <a:extLst>
                <a:ext uri="{FF2B5EF4-FFF2-40B4-BE49-F238E27FC236}">
                  <a16:creationId xmlns:a16="http://schemas.microsoft.com/office/drawing/2014/main" id="{9F0248BD-D13F-C634-B49A-C3820208C02A}"/>
                </a:ext>
              </a:extLst>
            </p:cNvPr>
            <p:cNvSpPr txBox="1"/>
            <p:nvPr/>
          </p:nvSpPr>
          <p:spPr>
            <a:xfrm>
              <a:off x="1556841" y="4712504"/>
              <a:ext cx="1534841" cy="261610"/>
            </a:xfrm>
            <a:prstGeom prst="rect">
              <a:avLst/>
            </a:prstGeom>
            <a:noFill/>
          </p:spPr>
          <p:txBody>
            <a:bodyPr wrap="square" l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1 cycle=28 days</a:t>
              </a:r>
            </a:p>
          </p:txBody>
        </p:sp>
        <p:sp>
          <p:nvSpPr>
            <p:cNvPr id="78" name="TextBox 77">
              <a:extLst>
                <a:ext uri="{FF2B5EF4-FFF2-40B4-BE49-F238E27FC236}">
                  <a16:creationId xmlns:a16="http://schemas.microsoft.com/office/drawing/2014/main" id="{24304C64-4C1C-6684-DEE0-31A757F5B7E3}"/>
                </a:ext>
              </a:extLst>
            </p:cNvPr>
            <p:cNvSpPr txBox="1"/>
            <p:nvPr/>
          </p:nvSpPr>
          <p:spPr>
            <a:xfrm rot="1131875">
              <a:off x="1526921" y="4046217"/>
              <a:ext cx="1594683" cy="261610"/>
            </a:xfrm>
            <a:prstGeom prst="rect">
              <a:avLst/>
            </a:prstGeom>
            <a:noFill/>
          </p:spPr>
          <p:txBody>
            <a:bodyPr wrap="square" lIns="45720" rIns="4572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mn-cs"/>
                </a:rPr>
                <a:t>MRD-pos CR, PR, SD</a:t>
              </a:r>
              <a:r>
                <a:rPr kumimoji="0" lang="en-US" sz="1100" b="1" i="0" u="none" strike="noStrike" kern="1200" cap="none" spc="0" normalizeH="0" baseline="30000" noProof="0" dirty="0">
                  <a:ln>
                    <a:noFill/>
                  </a:ln>
                  <a:solidFill>
                    <a:srgbClr val="000000"/>
                  </a:solidFill>
                  <a:effectLst/>
                  <a:uLnTx/>
                  <a:uFillTx/>
                  <a:latin typeface="Arial" panose="020B0604020202020204"/>
                  <a:ea typeface="+mn-ea"/>
                  <a:cs typeface="+mn-cs"/>
                </a:rPr>
                <a:t>b</a:t>
              </a:r>
              <a:endParaRPr kumimoji="0" lang="en-US" sz="11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87" name="Content Placeholder 19">
            <a:extLst>
              <a:ext uri="{FF2B5EF4-FFF2-40B4-BE49-F238E27FC236}">
                <a16:creationId xmlns:a16="http://schemas.microsoft.com/office/drawing/2014/main" id="{BAC7936F-BB0E-DC90-75AA-86A1ABA39BBC}"/>
              </a:ext>
            </a:extLst>
          </p:cNvPr>
          <p:cNvSpPr txBox="1">
            <a:spLocks/>
          </p:cNvSpPr>
          <p:nvPr/>
        </p:nvSpPr>
        <p:spPr>
          <a:xfrm>
            <a:off x="6430111" y="5066871"/>
            <a:ext cx="5307802" cy="334444"/>
          </a:xfrm>
          <a:prstGeom prst="rect">
            <a:avLst/>
          </a:prstGeom>
          <a:ln>
            <a:noFill/>
          </a:ln>
        </p:spPr>
        <p:txBody>
          <a:bodyPr vert="horz" lIns="91440" tIns="45720" rIns="91440" bIns="45720" rtlCol="0" anchor="ctr">
            <a:noAutofit/>
          </a:bodyPr>
          <a:lstStyle>
            <a:lvl1pPr marL="320040" indent="-320040" algn="l" defTabSz="914400" rtl="0" eaLnBrk="1" latinLnBrk="0" hangingPunct="1">
              <a:lnSpc>
                <a:spcPct val="100000"/>
              </a:lnSpc>
              <a:spcBef>
                <a:spcPts val="0"/>
              </a:spcBef>
              <a:spcAft>
                <a:spcPts val="300"/>
              </a:spcAft>
              <a:buClr>
                <a:schemeClr val="accent6"/>
              </a:buClr>
              <a:buSzPct val="85000"/>
              <a:buFont typeface="Wingdings" pitchFamily="2" charset="2"/>
              <a:buChar char="§"/>
              <a:defRPr sz="2400" kern="1200">
                <a:solidFill>
                  <a:schemeClr val="tx1"/>
                </a:solidFill>
                <a:latin typeface="+mn-lt"/>
                <a:ea typeface="+mn-ea"/>
                <a:cs typeface="+mn-cs"/>
              </a:defRPr>
            </a:lvl1pPr>
            <a:lvl2pPr marL="685800" indent="-320040" algn="l" defTabSz="914400" rtl="0" eaLnBrk="1" latinLnBrk="0" hangingPunct="1">
              <a:lnSpc>
                <a:spcPct val="100000"/>
              </a:lnSpc>
              <a:spcBef>
                <a:spcPts val="0"/>
              </a:spcBef>
              <a:spcAft>
                <a:spcPts val="300"/>
              </a:spcAft>
              <a:buClr>
                <a:schemeClr val="accent6"/>
              </a:buClr>
              <a:buFont typeface="System Font Regular"/>
              <a:buChar char="–"/>
              <a:defRPr sz="2000" kern="1200">
                <a:solidFill>
                  <a:schemeClr val="tx1"/>
                </a:solidFill>
                <a:latin typeface="+mn-lt"/>
                <a:ea typeface="+mn-ea"/>
                <a:cs typeface="+mn-cs"/>
              </a:defRPr>
            </a:lvl2pPr>
            <a:lvl3pPr marL="1143000" indent="-320040" algn="l" defTabSz="914400" rtl="0" eaLnBrk="1" latinLnBrk="0" hangingPunct="1">
              <a:lnSpc>
                <a:spcPct val="100000"/>
              </a:lnSpc>
              <a:spcBef>
                <a:spcPts val="0"/>
              </a:spcBef>
              <a:spcAft>
                <a:spcPts val="300"/>
              </a:spcAft>
              <a:buClr>
                <a:schemeClr val="accent6"/>
              </a:buClr>
              <a:buFont typeface="Arial" panose="020B0604020202020204" pitchFamily="34" charset="0"/>
              <a:buChar char="•"/>
              <a:defRPr sz="1800" kern="1200">
                <a:solidFill>
                  <a:schemeClr val="tx1"/>
                </a:solidFill>
                <a:latin typeface="+mn-lt"/>
                <a:ea typeface="+mn-ea"/>
                <a:cs typeface="+mn-cs"/>
              </a:defRPr>
            </a:lvl3pPr>
            <a:lvl4pPr marL="1600200" indent="-320040" algn="l" defTabSz="914400" rtl="0" eaLnBrk="1" latinLnBrk="0" hangingPunct="1">
              <a:lnSpc>
                <a:spcPct val="100000"/>
              </a:lnSpc>
              <a:spcBef>
                <a:spcPts val="0"/>
              </a:spcBef>
              <a:spcAft>
                <a:spcPts val="300"/>
              </a:spcAft>
              <a:buClr>
                <a:schemeClr val="accent6"/>
              </a:buClr>
              <a:buFont typeface="Wingdings" pitchFamily="2" charset="2"/>
              <a:buChar char="§"/>
              <a:defRPr sz="1600" kern="1200">
                <a:solidFill>
                  <a:schemeClr val="tx1"/>
                </a:solidFill>
                <a:latin typeface="+mn-lt"/>
                <a:ea typeface="+mn-ea"/>
                <a:cs typeface="+mn-cs"/>
              </a:defRPr>
            </a:lvl4pPr>
            <a:lvl5pPr marL="2057400" indent="-320040" algn="l" defTabSz="914400" rtl="0" eaLnBrk="1" latinLnBrk="0" hangingPunct="1">
              <a:lnSpc>
                <a:spcPct val="100000"/>
              </a:lnSpc>
              <a:spcBef>
                <a:spcPts val="300"/>
              </a:spcBef>
              <a:buClr>
                <a:schemeClr val="accent6"/>
              </a:buClr>
              <a:buFont typeface="Monaco" pitchFamily="2" charset="77"/>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0040" marR="0" lvl="0" indent="-320040" algn="l" defTabSz="914400" rtl="0" eaLnBrk="1" fontAlgn="auto" latinLnBrk="0" hangingPunct="1">
              <a:lnSpc>
                <a:spcPct val="100000"/>
              </a:lnSpc>
              <a:spcBef>
                <a:spcPts val="0"/>
              </a:spcBef>
              <a:spcAft>
                <a:spcPts val="300"/>
              </a:spcAft>
              <a:buClr>
                <a:srgbClr val="C63726"/>
              </a:buClr>
              <a:buSzPct val="85000"/>
              <a:buFont typeface="Wingdings"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Median follow-up: 14.9 months (range, 1-19)</a:t>
            </a:r>
          </a:p>
        </p:txBody>
      </p:sp>
    </p:spTree>
    <p:extLst>
      <p:ext uri="{BB962C8B-B14F-4D97-AF65-F5344CB8AC3E}">
        <p14:creationId xmlns:p14="http://schemas.microsoft.com/office/powerpoint/2010/main" val="60239618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3F14B-33FE-B1FD-A1E1-9368A55FB1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BD5A2A-CD82-A708-411A-778DD0648461}"/>
              </a:ext>
            </a:extLst>
          </p:cNvPr>
          <p:cNvSpPr>
            <a:spLocks noGrp="1"/>
          </p:cNvSpPr>
          <p:nvPr>
            <p:ph type="title"/>
          </p:nvPr>
        </p:nvSpPr>
        <p:spPr>
          <a:xfrm>
            <a:off x="457199" y="443345"/>
            <a:ext cx="11271379" cy="1034473"/>
          </a:xfrm>
        </p:spPr>
        <p:txBody>
          <a:bodyPr/>
          <a:lstStyle/>
          <a:p>
            <a:r>
              <a:rPr lang="en-US" dirty="0"/>
              <a:t>Results From the Phase 2 TrAVeRse Study of </a:t>
            </a:r>
            <a:r>
              <a:rPr lang="en-US" b="1" dirty="0">
                <a:solidFill>
                  <a:srgbClr val="FF0000"/>
                </a:solidFill>
              </a:rPr>
              <a:t>AVR</a:t>
            </a:r>
            <a:r>
              <a:rPr lang="en-US" dirty="0"/>
              <a:t> in Patients With MCL: Outcomes in Patients With </a:t>
            </a:r>
            <a:r>
              <a:rPr lang="en-US" i="1" dirty="0"/>
              <a:t>TP53</a:t>
            </a:r>
            <a:r>
              <a:rPr lang="en-US" dirty="0"/>
              <a:t> Mutation</a:t>
            </a:r>
          </a:p>
        </p:txBody>
      </p:sp>
      <p:sp>
        <p:nvSpPr>
          <p:cNvPr id="3" name="Text Placeholder 2">
            <a:extLst>
              <a:ext uri="{FF2B5EF4-FFF2-40B4-BE49-F238E27FC236}">
                <a16:creationId xmlns:a16="http://schemas.microsoft.com/office/drawing/2014/main" id="{28ECD2E3-3948-786A-0320-F3F9F317F802}"/>
              </a:ext>
            </a:extLst>
          </p:cNvPr>
          <p:cNvSpPr>
            <a:spLocks noGrp="1"/>
          </p:cNvSpPr>
          <p:nvPr>
            <p:ph type="body" sz="quarter" idx="10"/>
          </p:nvPr>
        </p:nvSpPr>
        <p:spPr>
          <a:xfrm>
            <a:off x="457199" y="6072577"/>
            <a:ext cx="7011635" cy="693983"/>
          </a:xfrm>
        </p:spPr>
        <p:txBody>
          <a:bodyPr/>
          <a:lstStyle/>
          <a:p>
            <a:r>
              <a:rPr lang="en-US" b="0" i="0" u="none" strike="noStrike" dirty="0">
                <a:solidFill>
                  <a:srgbClr val="404040"/>
                </a:solidFill>
                <a:effectLst/>
                <a:latin typeface="Franklin Gothic Book" panose="020B0503020102020204" pitchFamily="34" charset="0"/>
              </a:rPr>
              <a:t>Hawkes EA, et al. ASH 2025. Abstract 884.</a:t>
            </a:r>
            <a:endParaRPr lang="en-US" dirty="0"/>
          </a:p>
        </p:txBody>
      </p:sp>
      <p:pic>
        <p:nvPicPr>
          <p:cNvPr id="6" name="Picture 5">
            <a:extLst>
              <a:ext uri="{FF2B5EF4-FFF2-40B4-BE49-F238E27FC236}">
                <a16:creationId xmlns:a16="http://schemas.microsoft.com/office/drawing/2014/main" id="{20D91053-AA99-28CE-894C-2518D26B831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tretch>
            <a:fillRect/>
          </a:stretch>
        </p:blipFill>
        <p:spPr>
          <a:xfrm>
            <a:off x="457199" y="1615806"/>
            <a:ext cx="5761289" cy="2286000"/>
          </a:xfrm>
          <a:prstGeom prst="rect">
            <a:avLst/>
          </a:prstGeom>
        </p:spPr>
      </p:pic>
      <p:sp>
        <p:nvSpPr>
          <p:cNvPr id="7" name="TextBox 6">
            <a:extLst>
              <a:ext uri="{FF2B5EF4-FFF2-40B4-BE49-F238E27FC236}">
                <a16:creationId xmlns:a16="http://schemas.microsoft.com/office/drawing/2014/main" id="{EF8A1337-B9DC-F785-7288-D077B2987E2B}"/>
              </a:ext>
            </a:extLst>
          </p:cNvPr>
          <p:cNvSpPr txBox="1"/>
          <p:nvPr/>
        </p:nvSpPr>
        <p:spPr>
          <a:xfrm>
            <a:off x="457199" y="1615807"/>
            <a:ext cx="988831" cy="338554"/>
          </a:xfrm>
          <a:prstGeom prst="rect">
            <a:avLst/>
          </a:prstGeom>
          <a:noFill/>
        </p:spPr>
        <p:txBody>
          <a:bodyPr wrap="square" lIns="45720" rIns="45720" rtlCol="0">
            <a:spAutoFit/>
          </a:bodyPr>
          <a:lstStyle>
            <a:defPPr>
              <a:defRPr lang="en-US"/>
            </a:defPPr>
            <a:lvl1pPr>
              <a:defRPr b="1">
                <a:solidFill>
                  <a:schemeClr val="accent6"/>
                </a:solidFill>
                <a:cs typeface="Arial" panose="020B0604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191B6"/>
                </a:solidFill>
                <a:effectLst/>
                <a:uLnTx/>
                <a:uFillTx/>
                <a:latin typeface="Franklin Gothic Book" panose="020B0503020102020204"/>
                <a:ea typeface="+mn-ea"/>
                <a:cs typeface="Arial" panose="020B0604020202020204" pitchFamily="34" charset="0"/>
              </a:rPr>
              <a:t>PFS</a:t>
            </a:r>
          </a:p>
        </p:txBody>
      </p:sp>
      <p:pic>
        <p:nvPicPr>
          <p:cNvPr id="9" name="Picture 8">
            <a:extLst>
              <a:ext uri="{FF2B5EF4-FFF2-40B4-BE49-F238E27FC236}">
                <a16:creationId xmlns:a16="http://schemas.microsoft.com/office/drawing/2014/main" id="{B5737670-909E-F061-22AA-48EFA1E8DF56}"/>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tretch>
            <a:fillRect/>
          </a:stretch>
        </p:blipFill>
        <p:spPr>
          <a:xfrm>
            <a:off x="457199" y="4016269"/>
            <a:ext cx="5704418" cy="2286000"/>
          </a:xfrm>
          <a:prstGeom prst="rect">
            <a:avLst/>
          </a:prstGeom>
        </p:spPr>
      </p:pic>
      <p:sp>
        <p:nvSpPr>
          <p:cNvPr id="10" name="TextBox 9">
            <a:extLst>
              <a:ext uri="{FF2B5EF4-FFF2-40B4-BE49-F238E27FC236}">
                <a16:creationId xmlns:a16="http://schemas.microsoft.com/office/drawing/2014/main" id="{3136A5CB-5F9C-7B7B-C413-A74C1A5B7D8D}"/>
              </a:ext>
            </a:extLst>
          </p:cNvPr>
          <p:cNvSpPr txBox="1"/>
          <p:nvPr/>
        </p:nvSpPr>
        <p:spPr>
          <a:xfrm>
            <a:off x="457199" y="3984981"/>
            <a:ext cx="775746" cy="338554"/>
          </a:xfrm>
          <a:prstGeom prst="rect">
            <a:avLst/>
          </a:prstGeom>
          <a:noFill/>
        </p:spPr>
        <p:txBody>
          <a:bodyPr wrap="square" lIns="45720" rIns="45720" rtlCol="0">
            <a:spAutoFit/>
          </a:bodyPr>
          <a:lstStyle>
            <a:defPPr>
              <a:defRPr lang="en-US"/>
            </a:defPPr>
            <a:lvl1pPr>
              <a:defRPr b="1">
                <a:solidFill>
                  <a:schemeClr val="accent6"/>
                </a:solidFill>
                <a:cs typeface="Arial" panose="020B0604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191B6"/>
                </a:solidFill>
                <a:effectLst/>
                <a:uLnTx/>
                <a:uFillTx/>
                <a:latin typeface="Franklin Gothic Book" panose="020B0503020102020204"/>
                <a:ea typeface="+mn-ea"/>
                <a:cs typeface="Arial" panose="020B0604020202020204" pitchFamily="34" charset="0"/>
              </a:rPr>
              <a:t>OS</a:t>
            </a:r>
          </a:p>
        </p:txBody>
      </p:sp>
      <p:pic>
        <p:nvPicPr>
          <p:cNvPr id="5" name="Picture 4">
            <a:extLst>
              <a:ext uri="{FF2B5EF4-FFF2-40B4-BE49-F238E27FC236}">
                <a16:creationId xmlns:a16="http://schemas.microsoft.com/office/drawing/2014/main" id="{6FE07FBF-20A6-A292-0B75-49D58111668F}"/>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Lst>
          </a:blip>
          <a:stretch>
            <a:fillRect/>
          </a:stretch>
        </p:blipFill>
        <p:spPr>
          <a:xfrm>
            <a:off x="6302861" y="1941627"/>
            <a:ext cx="5567051" cy="2377440"/>
          </a:xfrm>
          <a:prstGeom prst="rect">
            <a:avLst/>
          </a:prstGeom>
        </p:spPr>
      </p:pic>
      <p:sp>
        <p:nvSpPr>
          <p:cNvPr id="8" name="TextBox 7">
            <a:extLst>
              <a:ext uri="{FF2B5EF4-FFF2-40B4-BE49-F238E27FC236}">
                <a16:creationId xmlns:a16="http://schemas.microsoft.com/office/drawing/2014/main" id="{97265756-3B45-9E92-2DDF-DD91547DF37C}"/>
              </a:ext>
            </a:extLst>
          </p:cNvPr>
          <p:cNvSpPr txBox="1"/>
          <p:nvPr/>
        </p:nvSpPr>
        <p:spPr>
          <a:xfrm>
            <a:off x="6302861" y="1603073"/>
            <a:ext cx="6767734" cy="338554"/>
          </a:xfrm>
          <a:prstGeom prst="rect">
            <a:avLst/>
          </a:prstGeom>
          <a:noFill/>
        </p:spPr>
        <p:txBody>
          <a:bodyPr wrap="square" lIns="45720" rIns="45720" rtlCol="0">
            <a:spAutoFit/>
          </a:bodyPr>
          <a:lstStyle>
            <a:defPPr>
              <a:defRPr lang="en-US"/>
            </a:defPPr>
            <a:lvl1pPr>
              <a:defRPr b="1">
                <a:solidFill>
                  <a:schemeClr val="accent6"/>
                </a:solidFill>
                <a:cs typeface="Arial" panose="020B0604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191B6"/>
                </a:solidFill>
                <a:effectLst/>
                <a:uLnTx/>
                <a:uFillTx/>
                <a:latin typeface="Franklin Gothic Book" panose="020B0503020102020204"/>
                <a:ea typeface="+mn-ea"/>
                <a:cs typeface="Arial" panose="020B0604020202020204" pitchFamily="34" charset="0"/>
              </a:rPr>
              <a:t>Outcomes at End of Induction in Patients With </a:t>
            </a:r>
            <a:r>
              <a:rPr kumimoji="0" lang="en-US" sz="1600" b="1" i="1" u="none" strike="noStrike" kern="1200" cap="none" spc="0" normalizeH="0" baseline="0" noProof="0" dirty="0">
                <a:ln>
                  <a:noFill/>
                </a:ln>
                <a:solidFill>
                  <a:srgbClr val="0191B6"/>
                </a:solidFill>
                <a:effectLst/>
                <a:uLnTx/>
                <a:uFillTx/>
                <a:latin typeface="Franklin Gothic Book" panose="020B0503020102020204"/>
                <a:ea typeface="+mn-ea"/>
                <a:cs typeface="Arial" panose="020B0604020202020204" pitchFamily="34" charset="0"/>
              </a:rPr>
              <a:t>TP53</a:t>
            </a:r>
            <a:r>
              <a:rPr kumimoji="0" lang="en-US" sz="1600" b="1" i="0" u="none" strike="noStrike" kern="1200" cap="none" spc="0" normalizeH="0" baseline="0" noProof="0" dirty="0">
                <a:ln>
                  <a:noFill/>
                </a:ln>
                <a:solidFill>
                  <a:srgbClr val="0191B6"/>
                </a:solidFill>
                <a:effectLst/>
                <a:uLnTx/>
                <a:uFillTx/>
                <a:latin typeface="Franklin Gothic Book" panose="020B0503020102020204"/>
                <a:ea typeface="+mn-ea"/>
                <a:cs typeface="Arial" panose="020B0604020202020204" pitchFamily="34" charset="0"/>
              </a:rPr>
              <a:t>mut</a:t>
            </a:r>
          </a:p>
        </p:txBody>
      </p:sp>
      <p:sp>
        <p:nvSpPr>
          <p:cNvPr id="11" name="Content Placeholder 19">
            <a:extLst>
              <a:ext uri="{FF2B5EF4-FFF2-40B4-BE49-F238E27FC236}">
                <a16:creationId xmlns:a16="http://schemas.microsoft.com/office/drawing/2014/main" id="{E9F8E15B-268C-C5FB-D12C-8D4388755DB2}"/>
              </a:ext>
            </a:extLst>
          </p:cNvPr>
          <p:cNvSpPr txBox="1">
            <a:spLocks/>
          </p:cNvSpPr>
          <p:nvPr/>
        </p:nvSpPr>
        <p:spPr>
          <a:xfrm>
            <a:off x="6302861" y="4505726"/>
            <a:ext cx="5567051" cy="1380191"/>
          </a:xfrm>
          <a:prstGeom prst="rect">
            <a:avLst/>
          </a:prstGeom>
          <a:solidFill>
            <a:schemeClr val="bg1">
              <a:lumMod val="95000"/>
            </a:schemeClr>
          </a:solidFill>
          <a:ln>
            <a:noFill/>
          </a:ln>
        </p:spPr>
        <p:txBody>
          <a:bodyPr vert="horz" lIns="91440" tIns="45720" rIns="91440" bIns="45720" rtlCol="0" anchor="ctr">
            <a:noAutofit/>
          </a:bodyPr>
          <a:lstStyle>
            <a:lvl1pPr marL="320040" indent="-320040" algn="l" defTabSz="914400" rtl="0" eaLnBrk="1" latinLnBrk="0" hangingPunct="1">
              <a:lnSpc>
                <a:spcPct val="100000"/>
              </a:lnSpc>
              <a:spcBef>
                <a:spcPts val="0"/>
              </a:spcBef>
              <a:spcAft>
                <a:spcPts val="300"/>
              </a:spcAft>
              <a:buClr>
                <a:schemeClr val="accent6"/>
              </a:buClr>
              <a:buSzPct val="85000"/>
              <a:buFont typeface="Wingdings" pitchFamily="2" charset="2"/>
              <a:buChar char="§"/>
              <a:defRPr sz="2400" kern="1200">
                <a:solidFill>
                  <a:schemeClr val="tx1"/>
                </a:solidFill>
                <a:latin typeface="+mn-lt"/>
                <a:ea typeface="+mn-ea"/>
                <a:cs typeface="+mn-cs"/>
              </a:defRPr>
            </a:lvl1pPr>
            <a:lvl2pPr marL="685800" indent="-320040" algn="l" defTabSz="914400" rtl="0" eaLnBrk="1" latinLnBrk="0" hangingPunct="1">
              <a:lnSpc>
                <a:spcPct val="100000"/>
              </a:lnSpc>
              <a:spcBef>
                <a:spcPts val="0"/>
              </a:spcBef>
              <a:spcAft>
                <a:spcPts val="300"/>
              </a:spcAft>
              <a:buClr>
                <a:schemeClr val="accent6"/>
              </a:buClr>
              <a:buFont typeface="System Font Regular"/>
              <a:buChar char="–"/>
              <a:defRPr sz="2000" kern="1200">
                <a:solidFill>
                  <a:schemeClr val="tx1"/>
                </a:solidFill>
                <a:latin typeface="+mn-lt"/>
                <a:ea typeface="+mn-ea"/>
                <a:cs typeface="+mn-cs"/>
              </a:defRPr>
            </a:lvl2pPr>
            <a:lvl3pPr marL="1143000" indent="-320040" algn="l" defTabSz="914400" rtl="0" eaLnBrk="1" latinLnBrk="0" hangingPunct="1">
              <a:lnSpc>
                <a:spcPct val="100000"/>
              </a:lnSpc>
              <a:spcBef>
                <a:spcPts val="0"/>
              </a:spcBef>
              <a:spcAft>
                <a:spcPts val="300"/>
              </a:spcAft>
              <a:buClr>
                <a:schemeClr val="accent6"/>
              </a:buClr>
              <a:buFont typeface="Arial" panose="020B0604020202020204" pitchFamily="34" charset="0"/>
              <a:buChar char="•"/>
              <a:defRPr sz="1800" kern="1200">
                <a:solidFill>
                  <a:schemeClr val="tx1"/>
                </a:solidFill>
                <a:latin typeface="+mn-lt"/>
                <a:ea typeface="+mn-ea"/>
                <a:cs typeface="+mn-cs"/>
              </a:defRPr>
            </a:lvl3pPr>
            <a:lvl4pPr marL="1600200" indent="-320040" algn="l" defTabSz="914400" rtl="0" eaLnBrk="1" latinLnBrk="0" hangingPunct="1">
              <a:lnSpc>
                <a:spcPct val="100000"/>
              </a:lnSpc>
              <a:spcBef>
                <a:spcPts val="0"/>
              </a:spcBef>
              <a:spcAft>
                <a:spcPts val="300"/>
              </a:spcAft>
              <a:buClr>
                <a:schemeClr val="accent6"/>
              </a:buClr>
              <a:buFont typeface="Wingdings" pitchFamily="2" charset="2"/>
              <a:buChar char="§"/>
              <a:defRPr sz="1600" kern="1200">
                <a:solidFill>
                  <a:schemeClr val="tx1"/>
                </a:solidFill>
                <a:latin typeface="+mn-lt"/>
                <a:ea typeface="+mn-ea"/>
                <a:cs typeface="+mn-cs"/>
              </a:defRPr>
            </a:lvl4pPr>
            <a:lvl5pPr marL="2057400" indent="-320040" algn="l" defTabSz="914400" rtl="0" eaLnBrk="1" latinLnBrk="0" hangingPunct="1">
              <a:lnSpc>
                <a:spcPct val="100000"/>
              </a:lnSpc>
              <a:spcBef>
                <a:spcPts val="300"/>
              </a:spcBef>
              <a:buClr>
                <a:schemeClr val="accent6"/>
              </a:buClr>
              <a:buFont typeface="Monaco" pitchFamily="2" charset="77"/>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
                <a:srgbClr val="C63726"/>
              </a:buClr>
              <a:buSzPct val="85000"/>
              <a:buFont typeface="Wingdings" pitchFamily="2" charset="2"/>
              <a:buNone/>
              <a:tabLst/>
              <a:defRPr/>
            </a:pPr>
            <a:r>
              <a:rPr kumimoji="0" lang="en-US" sz="1600" b="1" i="0" u="none" strike="noStrike" kern="1200" cap="none" spc="0" normalizeH="0" baseline="0" noProof="0" dirty="0">
                <a:ln>
                  <a:noFill/>
                </a:ln>
                <a:solidFill>
                  <a:srgbClr val="C63726"/>
                </a:solidFill>
                <a:effectLst/>
                <a:uLnTx/>
                <a:uFillTx/>
                <a:latin typeface="Arial" panose="020B0604020202020204"/>
                <a:ea typeface="+mn-ea"/>
                <a:cs typeface="+mn-cs"/>
              </a:rPr>
              <a:t>DOR</a:t>
            </a:r>
          </a:p>
          <a:p>
            <a:pPr marL="231775" marR="0" lvl="0" indent="-231775" algn="l" defTabSz="914400" rtl="0" eaLnBrk="1" fontAlgn="auto" latinLnBrk="0" hangingPunct="1">
              <a:lnSpc>
                <a:spcPct val="100000"/>
              </a:lnSpc>
              <a:spcBef>
                <a:spcPts val="0"/>
              </a:spcBef>
              <a:spcAft>
                <a:spcPts val="300"/>
              </a:spcAft>
              <a:buClr>
                <a:srgbClr val="C63726"/>
              </a:buClr>
              <a:buSzPct val="85000"/>
              <a:buFont typeface="Wingdings"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Responses were durable, regardless of </a:t>
            </a:r>
            <a:r>
              <a:rPr kumimoji="0" lang="en-US" sz="1400" b="0" i="1" u="none" strike="noStrike" kern="1200" cap="none" spc="0" normalizeH="0" baseline="0" noProof="0" dirty="0">
                <a:ln>
                  <a:noFill/>
                </a:ln>
                <a:solidFill>
                  <a:srgbClr val="000000"/>
                </a:solidFill>
                <a:effectLst/>
                <a:uLnTx/>
                <a:uFillTx/>
                <a:latin typeface="Arial" panose="020B0604020202020204"/>
                <a:ea typeface="+mn-ea"/>
                <a:cs typeface="+mn-cs"/>
              </a:rPr>
              <a:t>TP53</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mut status</a:t>
            </a:r>
          </a:p>
          <a:p>
            <a:pPr marL="581025" marR="0" lvl="1" indent="-214313" algn="l" defTabSz="914400" rtl="0" eaLnBrk="1" fontAlgn="auto" latinLnBrk="0" hangingPunct="1">
              <a:lnSpc>
                <a:spcPct val="100000"/>
              </a:lnSpc>
              <a:spcBef>
                <a:spcPts val="0"/>
              </a:spcBef>
              <a:spcAft>
                <a:spcPts val="300"/>
              </a:spcAft>
              <a:buClr>
                <a:srgbClr val="C63726"/>
              </a:buClr>
              <a:buSzTx/>
              <a:buFont typeface="System Font Regular"/>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DOR rate at 6 months: 98.0% overall and </a:t>
            </a:r>
            <a:b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100% in patients with </a:t>
            </a:r>
            <a:r>
              <a:rPr kumimoji="0" lang="en-US" sz="1400" b="0" i="1" u="none" strike="noStrike" kern="1200" cap="none" spc="0" normalizeH="0" baseline="0" noProof="0" dirty="0">
                <a:ln>
                  <a:noFill/>
                </a:ln>
                <a:solidFill>
                  <a:srgbClr val="000000"/>
                </a:solidFill>
                <a:effectLst/>
                <a:uLnTx/>
                <a:uFillTx/>
                <a:latin typeface="Arial" panose="020B0604020202020204"/>
                <a:ea typeface="+mn-ea"/>
                <a:cs typeface="+mn-cs"/>
              </a:rPr>
              <a:t>TP53</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mut</a:t>
            </a:r>
          </a:p>
          <a:p>
            <a:pPr marL="581025" marR="0" lvl="1" indent="-214313" algn="l" defTabSz="914400" rtl="0" eaLnBrk="1" fontAlgn="auto" latinLnBrk="0" hangingPunct="1">
              <a:lnSpc>
                <a:spcPct val="100000"/>
              </a:lnSpc>
              <a:spcBef>
                <a:spcPts val="0"/>
              </a:spcBef>
              <a:spcAft>
                <a:spcPts val="300"/>
              </a:spcAft>
              <a:buClr>
                <a:srgbClr val="C63726"/>
              </a:buClr>
              <a:buSzTx/>
              <a:buFont typeface="System Font Regular"/>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DOR rate at 12 months: 97.0% overall and </a:t>
            </a:r>
            <a:b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93.3% in patients with </a:t>
            </a:r>
            <a:r>
              <a:rPr kumimoji="0" lang="en-US" sz="1400" b="0" i="1" u="none" strike="noStrike" kern="1200" cap="none" spc="0" normalizeH="0" baseline="0" noProof="0" dirty="0">
                <a:ln>
                  <a:noFill/>
                </a:ln>
                <a:solidFill>
                  <a:srgbClr val="000000"/>
                </a:solidFill>
                <a:effectLst/>
                <a:uLnTx/>
                <a:uFillTx/>
                <a:latin typeface="Arial" panose="020B0604020202020204"/>
                <a:ea typeface="+mn-ea"/>
                <a:cs typeface="+mn-cs"/>
              </a:rPr>
              <a:t>TP53</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mut</a:t>
            </a:r>
          </a:p>
        </p:txBody>
      </p:sp>
    </p:spTree>
    <p:extLst>
      <p:ext uri="{BB962C8B-B14F-4D97-AF65-F5344CB8AC3E}">
        <p14:creationId xmlns:p14="http://schemas.microsoft.com/office/powerpoint/2010/main" val="213563332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AAD4D-7827-0066-2AB8-295241096C43}"/>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385FE63-DA4A-4B0D-E187-345BE9DF7ADD}"/>
              </a:ext>
            </a:extLst>
          </p:cNvPr>
          <p:cNvSpPr>
            <a:spLocks noGrp="1"/>
          </p:cNvSpPr>
          <p:nvPr>
            <p:ph type="title"/>
          </p:nvPr>
        </p:nvSpPr>
        <p:spPr>
          <a:xfrm>
            <a:off x="612776" y="2056944"/>
            <a:ext cx="10972800" cy="1143000"/>
          </a:xfrm>
        </p:spPr>
        <p:txBody>
          <a:bodyPr/>
          <a:lstStyle/>
          <a:p>
            <a:r>
              <a:rPr lang="en-US" sz="3200" dirty="0"/>
              <a:t>Jain P et al. Acalabrutinib in combination with rituximab is highly effective frontline treatment for older patients with MCL. ICML 2025;Abstract 272.</a:t>
            </a:r>
            <a:br>
              <a:rPr lang="en-US" sz="3200" dirty="0"/>
            </a:br>
            <a:endParaRPr lang="en-US" sz="3200" dirty="0"/>
          </a:p>
        </p:txBody>
      </p:sp>
    </p:spTree>
    <p:extLst>
      <p:ext uri="{BB962C8B-B14F-4D97-AF65-F5344CB8AC3E}">
        <p14:creationId xmlns:p14="http://schemas.microsoft.com/office/powerpoint/2010/main" val="113460329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43FE42-6221-236A-9870-0E2B4BC053B3}"/>
              </a:ext>
            </a:extLst>
          </p:cNvPr>
          <p:cNvPicPr>
            <a:picLocks noChangeAspect="1"/>
          </p:cNvPicPr>
          <p:nvPr/>
        </p:nvPicPr>
        <p:blipFill>
          <a:blip r:embed="rId3"/>
          <a:stretch>
            <a:fillRect/>
          </a:stretch>
        </p:blipFill>
        <p:spPr>
          <a:xfrm>
            <a:off x="4292569" y="1045872"/>
            <a:ext cx="7899432" cy="5172048"/>
          </a:xfrm>
          <a:prstGeom prst="rect">
            <a:avLst/>
          </a:prstGeom>
        </p:spPr>
      </p:pic>
      <p:sp>
        <p:nvSpPr>
          <p:cNvPr id="8" name="TextBox 7">
            <a:extLst>
              <a:ext uri="{FF2B5EF4-FFF2-40B4-BE49-F238E27FC236}">
                <a16:creationId xmlns:a16="http://schemas.microsoft.com/office/drawing/2014/main" id="{14CB6F7C-6AF7-D6D8-401D-3232A3E0B350}"/>
              </a:ext>
            </a:extLst>
          </p:cNvPr>
          <p:cNvSpPr txBox="1"/>
          <p:nvPr/>
        </p:nvSpPr>
        <p:spPr>
          <a:xfrm>
            <a:off x="199504" y="2748785"/>
            <a:ext cx="4485038" cy="193899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432FF"/>
                </a:solidFill>
                <a:effectLst/>
                <a:uLnTx/>
                <a:uFillTx/>
                <a:latin typeface="Arial"/>
                <a:ea typeface="+mn-ea"/>
                <a:cs typeface="+mn-cs"/>
              </a:rPr>
              <a:t>Single arm, single institution trial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432FF"/>
                </a:solidFill>
                <a:effectLst/>
                <a:uLnTx/>
                <a:uFillTx/>
                <a:latin typeface="Arial"/>
                <a:ea typeface="+mn-ea"/>
                <a:cs typeface="+mn-cs"/>
              </a:rPr>
              <a:t>N=50 pts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432FF"/>
                </a:solidFill>
                <a:effectLst/>
                <a:uLnTx/>
                <a:uFillTx/>
                <a:latin typeface="Arial"/>
                <a:ea typeface="+mn-ea"/>
                <a:cs typeface="+mn-cs"/>
              </a:rPr>
              <a:t>Treatment with R weekly x 4, then monthly x 12, and then every 2m up to 24m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432FF"/>
                </a:solidFill>
                <a:effectLst/>
                <a:uLnTx/>
                <a:uFillTx/>
                <a:latin typeface="Arial"/>
                <a:ea typeface="+mn-ea"/>
                <a:cs typeface="+mn-cs"/>
              </a:rPr>
              <a:t>indefinite </a:t>
            </a:r>
            <a:r>
              <a:rPr kumimoji="0" lang="en-US" sz="2000" b="1" i="0" u="none" strike="noStrike" kern="1200" cap="none" spc="0" normalizeH="0" baseline="0" noProof="0" dirty="0" err="1">
                <a:ln>
                  <a:noFill/>
                </a:ln>
                <a:solidFill>
                  <a:srgbClr val="0432FF"/>
                </a:solidFill>
                <a:effectLst/>
                <a:uLnTx/>
                <a:uFillTx/>
                <a:latin typeface="Arial"/>
                <a:ea typeface="+mn-ea"/>
                <a:cs typeface="+mn-cs"/>
              </a:rPr>
              <a:t>acala</a:t>
            </a:r>
            <a:endParaRPr kumimoji="0" lang="en-US" sz="2000" b="1" i="0" u="none" strike="noStrike" kern="1200" cap="none" spc="0" normalizeH="0" baseline="0" noProof="0" dirty="0">
              <a:ln>
                <a:noFill/>
              </a:ln>
              <a:solidFill>
                <a:srgbClr val="0432FF"/>
              </a:solidFill>
              <a:effectLst/>
              <a:uLnTx/>
              <a:uFillTx/>
              <a:latin typeface="Arial"/>
              <a:ea typeface="+mn-ea"/>
              <a:cs typeface="+mn-cs"/>
            </a:endParaRPr>
          </a:p>
        </p:txBody>
      </p:sp>
      <p:sp>
        <p:nvSpPr>
          <p:cNvPr id="9" name="Title 8">
            <a:extLst>
              <a:ext uri="{FF2B5EF4-FFF2-40B4-BE49-F238E27FC236}">
                <a16:creationId xmlns:a16="http://schemas.microsoft.com/office/drawing/2014/main" id="{3FF9D4A4-BCEE-49F8-9B37-55CE0F444838}"/>
              </a:ext>
            </a:extLst>
          </p:cNvPr>
          <p:cNvSpPr>
            <a:spLocks noGrp="1"/>
          </p:cNvSpPr>
          <p:nvPr>
            <p:ph type="title"/>
          </p:nvPr>
        </p:nvSpPr>
        <p:spPr>
          <a:xfrm>
            <a:off x="0" y="274638"/>
            <a:ext cx="12192000" cy="1143000"/>
          </a:xfrm>
        </p:spPr>
        <p:txBody>
          <a:bodyPr/>
          <a:lstStyle/>
          <a:p>
            <a:pPr algn="ctr"/>
            <a:r>
              <a:rPr lang="en-US" dirty="0"/>
              <a:t>Acalabrutinib plus rituximab in older adults with MCL </a:t>
            </a:r>
          </a:p>
        </p:txBody>
      </p:sp>
      <p:sp>
        <p:nvSpPr>
          <p:cNvPr id="3" name="TextBox 2">
            <a:extLst>
              <a:ext uri="{FF2B5EF4-FFF2-40B4-BE49-F238E27FC236}">
                <a16:creationId xmlns:a16="http://schemas.microsoft.com/office/drawing/2014/main" id="{481D27EE-6995-799B-B740-B5704A91E488}"/>
              </a:ext>
            </a:extLst>
          </p:cNvPr>
          <p:cNvSpPr txBox="1"/>
          <p:nvPr/>
        </p:nvSpPr>
        <p:spPr bwMode="auto">
          <a:xfrm>
            <a:off x="6086622" y="6581001"/>
            <a:ext cx="61053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Jain P et al. ICML 2025;Abstract 272.</a:t>
            </a:r>
          </a:p>
        </p:txBody>
      </p:sp>
    </p:spTree>
    <p:extLst>
      <p:ext uri="{BB962C8B-B14F-4D97-AF65-F5344CB8AC3E}">
        <p14:creationId xmlns:p14="http://schemas.microsoft.com/office/powerpoint/2010/main" val="107663175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5E257-15C8-3465-1028-1EBDC5CA79A4}"/>
              </a:ext>
            </a:extLst>
          </p:cNvPr>
          <p:cNvSpPr>
            <a:spLocks noGrp="1"/>
          </p:cNvSpPr>
          <p:nvPr>
            <p:ph type="title"/>
          </p:nvPr>
        </p:nvSpPr>
        <p:spPr>
          <a:xfrm>
            <a:off x="239703" y="274638"/>
            <a:ext cx="11580285" cy="1143000"/>
          </a:xfrm>
        </p:spPr>
        <p:txBody>
          <a:bodyPr/>
          <a:lstStyle/>
          <a:p>
            <a:r>
              <a:rPr lang="en-US" dirty="0"/>
              <a:t>Evolving landscape of trials for older adults with MCL </a:t>
            </a:r>
          </a:p>
        </p:txBody>
      </p:sp>
      <p:pic>
        <p:nvPicPr>
          <p:cNvPr id="5" name="Picture 4">
            <a:extLst>
              <a:ext uri="{FF2B5EF4-FFF2-40B4-BE49-F238E27FC236}">
                <a16:creationId xmlns:a16="http://schemas.microsoft.com/office/drawing/2014/main" id="{020EFC98-3CC3-E22E-1D85-13BD9277956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21963" y="846138"/>
            <a:ext cx="10495112" cy="4717754"/>
          </a:xfrm>
          <a:prstGeom prst="rect">
            <a:avLst/>
          </a:prstGeom>
        </p:spPr>
      </p:pic>
      <p:sp>
        <p:nvSpPr>
          <p:cNvPr id="6" name="Rounded Rectangle 5">
            <a:extLst>
              <a:ext uri="{FF2B5EF4-FFF2-40B4-BE49-F238E27FC236}">
                <a16:creationId xmlns:a16="http://schemas.microsoft.com/office/drawing/2014/main" id="{79C1AA1F-DED0-B961-B36F-1E49B9289662}"/>
              </a:ext>
            </a:extLst>
          </p:cNvPr>
          <p:cNvSpPr/>
          <p:nvPr/>
        </p:nvSpPr>
        <p:spPr>
          <a:xfrm>
            <a:off x="721963" y="4695986"/>
            <a:ext cx="10495112" cy="867906"/>
          </a:xfrm>
          <a:prstGeom prst="roundRect">
            <a:avLst/>
          </a:prstGeom>
          <a:noFill/>
          <a:ln w="57150">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D6D0"/>
              </a:solidFill>
              <a:effectLst/>
              <a:uLnTx/>
              <a:uFillTx/>
              <a:latin typeface="Arial"/>
              <a:ea typeface="+mn-ea"/>
              <a:cs typeface="+mn-cs"/>
            </a:endParaRPr>
          </a:p>
        </p:txBody>
      </p:sp>
      <p:sp>
        <p:nvSpPr>
          <p:cNvPr id="7" name="Rounded Rectangle 6">
            <a:extLst>
              <a:ext uri="{FF2B5EF4-FFF2-40B4-BE49-F238E27FC236}">
                <a16:creationId xmlns:a16="http://schemas.microsoft.com/office/drawing/2014/main" id="{7A6425C3-38BA-1085-3F6C-3141B65BE4F2}"/>
              </a:ext>
            </a:extLst>
          </p:cNvPr>
          <p:cNvSpPr/>
          <p:nvPr/>
        </p:nvSpPr>
        <p:spPr>
          <a:xfrm>
            <a:off x="706465" y="1809012"/>
            <a:ext cx="10495112" cy="2324745"/>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D6D0"/>
              </a:solidFill>
              <a:effectLst/>
              <a:uLnTx/>
              <a:uFillTx/>
              <a:latin typeface="Arial"/>
              <a:ea typeface="+mn-ea"/>
              <a:cs typeface="+mn-cs"/>
            </a:endParaRPr>
          </a:p>
        </p:txBody>
      </p:sp>
      <p:sp>
        <p:nvSpPr>
          <p:cNvPr id="8" name="Rounded Rectangle 7">
            <a:extLst>
              <a:ext uri="{FF2B5EF4-FFF2-40B4-BE49-F238E27FC236}">
                <a16:creationId xmlns:a16="http://schemas.microsoft.com/office/drawing/2014/main" id="{04678884-8D84-8166-CD56-B6B02EA7B30E}"/>
              </a:ext>
            </a:extLst>
          </p:cNvPr>
          <p:cNvSpPr/>
          <p:nvPr/>
        </p:nvSpPr>
        <p:spPr>
          <a:xfrm>
            <a:off x="721963" y="4153544"/>
            <a:ext cx="10495112" cy="542441"/>
          </a:xfrm>
          <a:prstGeom prst="round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D6D0"/>
              </a:solidFill>
              <a:effectLst/>
              <a:uLnTx/>
              <a:uFillTx/>
              <a:latin typeface="Arial"/>
              <a:ea typeface="+mn-ea"/>
              <a:cs typeface="+mn-cs"/>
            </a:endParaRPr>
          </a:p>
        </p:txBody>
      </p:sp>
      <p:sp>
        <p:nvSpPr>
          <p:cNvPr id="9" name="TextBox 8">
            <a:extLst>
              <a:ext uri="{FF2B5EF4-FFF2-40B4-BE49-F238E27FC236}">
                <a16:creationId xmlns:a16="http://schemas.microsoft.com/office/drawing/2014/main" id="{63B9C0AB-437B-249C-2607-120232A92A26}"/>
              </a:ext>
            </a:extLst>
          </p:cNvPr>
          <p:cNvSpPr txBox="1"/>
          <p:nvPr/>
        </p:nvSpPr>
        <p:spPr>
          <a:xfrm rot="16200000">
            <a:off x="-738004" y="2744514"/>
            <a:ext cx="232474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a:ea typeface="+mn-ea"/>
                <a:cs typeface="+mn-cs"/>
              </a:rPr>
              <a:t>CHEMO-BASED</a:t>
            </a:r>
          </a:p>
        </p:txBody>
      </p:sp>
      <p:sp>
        <p:nvSpPr>
          <p:cNvPr id="10" name="TextBox 9">
            <a:extLst>
              <a:ext uri="{FF2B5EF4-FFF2-40B4-BE49-F238E27FC236}">
                <a16:creationId xmlns:a16="http://schemas.microsoft.com/office/drawing/2014/main" id="{F4475B37-0E93-0352-6E3A-6D6ECBAD8C55}"/>
              </a:ext>
            </a:extLst>
          </p:cNvPr>
          <p:cNvSpPr txBox="1"/>
          <p:nvPr/>
        </p:nvSpPr>
        <p:spPr>
          <a:xfrm rot="16200000">
            <a:off x="-227984" y="4980371"/>
            <a:ext cx="141763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Arial"/>
                <a:ea typeface="+mn-ea"/>
                <a:cs typeface="+mn-cs"/>
              </a:rPr>
              <a:t>BTKi</a:t>
            </a:r>
          </a:p>
        </p:txBody>
      </p:sp>
      <p:sp>
        <p:nvSpPr>
          <p:cNvPr id="11" name="TextBox 10">
            <a:extLst>
              <a:ext uri="{FF2B5EF4-FFF2-40B4-BE49-F238E27FC236}">
                <a16:creationId xmlns:a16="http://schemas.microsoft.com/office/drawing/2014/main" id="{92C4FBF2-052E-FEC3-AED4-17905A4A4CC4}"/>
              </a:ext>
            </a:extLst>
          </p:cNvPr>
          <p:cNvSpPr txBox="1"/>
          <p:nvPr/>
        </p:nvSpPr>
        <p:spPr>
          <a:xfrm rot="16200000">
            <a:off x="-94721" y="4256054"/>
            <a:ext cx="1143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B050"/>
                </a:solidFill>
                <a:effectLst/>
                <a:uLnTx/>
                <a:uFillTx/>
                <a:latin typeface="Arial"/>
                <a:ea typeface="+mn-ea"/>
                <a:cs typeface="+mn-cs"/>
              </a:rPr>
              <a:t>LenR</a:t>
            </a:r>
            <a:endParaRPr kumimoji="0" lang="en-US" sz="1800" b="1" i="0" u="none" strike="noStrike" kern="1200" cap="none" spc="0" normalizeH="0" baseline="0" noProof="0" dirty="0">
              <a:ln>
                <a:noFill/>
              </a:ln>
              <a:solidFill>
                <a:srgbClr val="00B050"/>
              </a:solidFill>
              <a:effectLst/>
              <a:uLnTx/>
              <a:uFillTx/>
              <a:latin typeface="Arial"/>
              <a:ea typeface="+mn-ea"/>
              <a:cs typeface="+mn-cs"/>
            </a:endParaRPr>
          </a:p>
        </p:txBody>
      </p:sp>
      <p:sp>
        <p:nvSpPr>
          <p:cNvPr id="13" name="TextBox 12">
            <a:extLst>
              <a:ext uri="{FF2B5EF4-FFF2-40B4-BE49-F238E27FC236}">
                <a16:creationId xmlns:a16="http://schemas.microsoft.com/office/drawing/2014/main" id="{5D6F9171-99A2-F785-3EAC-B0176AF75544}"/>
              </a:ext>
            </a:extLst>
          </p:cNvPr>
          <p:cNvSpPr txBox="1"/>
          <p:nvPr/>
        </p:nvSpPr>
        <p:spPr>
          <a:xfrm>
            <a:off x="5954021" y="5913062"/>
            <a:ext cx="6098582" cy="4616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br>
              <a:rPr kumimoji="0" lang="en-US" sz="1200" b="0" i="0" u="none" strike="noStrike" kern="1200" cap="none" spc="0" normalizeH="0" baseline="0" noProof="0" dirty="0">
                <a:ln>
                  <a:noFill/>
                </a:ln>
                <a:solidFill>
                  <a:srgbClr val="400000"/>
                </a:solidFill>
                <a:effectLst/>
                <a:uLnTx/>
                <a:uFillTx/>
                <a:latin typeface="Arial"/>
                <a:ea typeface="+mn-ea"/>
                <a:cs typeface="+mn-cs"/>
              </a:rPr>
            </a:br>
            <a:r>
              <a:rPr kumimoji="0" lang="en-US" sz="1200" b="0" i="0" u="none" strike="noStrike" kern="1200" cap="none" spc="0" normalizeH="0" baseline="0" noProof="0" dirty="0">
                <a:ln>
                  <a:noFill/>
                </a:ln>
                <a:solidFill>
                  <a:srgbClr val="400000"/>
                </a:solidFill>
                <a:effectLst/>
                <a:uLnTx/>
                <a:uFillTx/>
                <a:latin typeface="Arial"/>
                <a:ea typeface="+mn-ea"/>
                <a:cs typeface="+mn-cs"/>
              </a:rPr>
              <a:t>Munoz Leukemia &amp; Lymphoma Volume 66, 2025 - Issue 3</a:t>
            </a:r>
          </a:p>
        </p:txBody>
      </p:sp>
    </p:spTree>
    <p:extLst>
      <p:ext uri="{BB962C8B-B14F-4D97-AF65-F5344CB8AC3E}">
        <p14:creationId xmlns:p14="http://schemas.microsoft.com/office/powerpoint/2010/main" val="156073368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6ADAE-5BC1-DA12-FBB8-41646C6C80AE}"/>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E96EF4A0-8FCA-EA28-52EA-0A7E7D696009}"/>
              </a:ext>
            </a:extLst>
          </p:cNvPr>
          <p:cNvSpPr>
            <a:spLocks noGrp="1"/>
          </p:cNvSpPr>
          <p:nvPr>
            <p:ph type="title"/>
          </p:nvPr>
        </p:nvSpPr>
        <p:spPr>
          <a:xfrm>
            <a:off x="612776" y="2056944"/>
            <a:ext cx="10668782" cy="1143000"/>
          </a:xfrm>
        </p:spPr>
        <p:txBody>
          <a:bodyPr/>
          <a:lstStyle/>
          <a:p>
            <a:r>
              <a:rPr lang="en-US" sz="3200" dirty="0"/>
              <a:t>Wang M et al. Pirtobrutinib in relapsed/refractory (R/R) mantle cell lymphoma (MCL): Final update from the Phase 1/2 BRUIN study. ASH 2025;Abstract 665.</a:t>
            </a:r>
            <a:br>
              <a:rPr lang="en-US" sz="3200" dirty="0"/>
            </a:br>
            <a:endParaRPr lang="en-US" sz="3200" dirty="0"/>
          </a:p>
        </p:txBody>
      </p:sp>
    </p:spTree>
    <p:extLst>
      <p:ext uri="{BB962C8B-B14F-4D97-AF65-F5344CB8AC3E}">
        <p14:creationId xmlns:p14="http://schemas.microsoft.com/office/powerpoint/2010/main" val="58205481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005857-CEFD-9A46-13EC-9F8EBBC9C489}"/>
              </a:ext>
            </a:extLst>
          </p:cNvPr>
          <p:cNvPicPr>
            <a:picLocks noChangeAspect="1"/>
          </p:cNvPicPr>
          <p:nvPr/>
        </p:nvPicPr>
        <p:blipFill>
          <a:blip r:embed="rId3"/>
          <a:stretch>
            <a:fillRect/>
          </a:stretch>
        </p:blipFill>
        <p:spPr>
          <a:xfrm>
            <a:off x="995769" y="274638"/>
            <a:ext cx="10200462" cy="3607644"/>
          </a:xfrm>
          <a:prstGeom prst="rect">
            <a:avLst/>
          </a:prstGeom>
        </p:spPr>
      </p:pic>
      <p:sp>
        <p:nvSpPr>
          <p:cNvPr id="2" name="Title 1">
            <a:extLst>
              <a:ext uri="{FF2B5EF4-FFF2-40B4-BE49-F238E27FC236}">
                <a16:creationId xmlns:a16="http://schemas.microsoft.com/office/drawing/2014/main" id="{7D75AEFA-CF9D-0E8E-C477-06D7267D2D66}"/>
              </a:ext>
            </a:extLst>
          </p:cNvPr>
          <p:cNvSpPr>
            <a:spLocks noGrp="1"/>
          </p:cNvSpPr>
          <p:nvPr>
            <p:ph type="title"/>
          </p:nvPr>
        </p:nvSpPr>
        <p:spPr/>
        <p:txBody>
          <a:bodyPr/>
          <a:lstStyle/>
          <a:p>
            <a:pPr marL="0" marR="0" lvl="0" indent="-228600" defTabSz="914400" rtl="0" eaLnBrk="1" fontAlgn="auto" latinLnBrk="0" hangingPunct="1">
              <a:lnSpc>
                <a:spcPct val="90000"/>
              </a:lnSpc>
              <a:spcBef>
                <a:spcPts val="1000"/>
              </a:spcBef>
              <a:spcAft>
                <a:spcPts val="0"/>
              </a:spcAft>
              <a:tabLst/>
              <a:defRPr/>
            </a:pPr>
            <a:b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br>
            <a:endParaRPr lang="en-US" dirty="0"/>
          </a:p>
        </p:txBody>
      </p:sp>
      <p:sp>
        <p:nvSpPr>
          <p:cNvPr id="6" name="TextBox 5">
            <a:extLst>
              <a:ext uri="{FF2B5EF4-FFF2-40B4-BE49-F238E27FC236}">
                <a16:creationId xmlns:a16="http://schemas.microsoft.com/office/drawing/2014/main" id="{5909633D-11F0-5E0B-BB82-3835C8D32CA9}"/>
              </a:ext>
            </a:extLst>
          </p:cNvPr>
          <p:cNvSpPr txBox="1"/>
          <p:nvPr/>
        </p:nvSpPr>
        <p:spPr>
          <a:xfrm>
            <a:off x="2788546" y="3990134"/>
            <a:ext cx="7835452" cy="2308324"/>
          </a:xfrm>
          <a:prstGeom prst="rect">
            <a:avLst/>
          </a:prstGeom>
          <a:noFill/>
          <a:ln w="38100">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00000"/>
                </a:solidFill>
                <a:effectLst/>
                <a:uLnTx/>
                <a:uFillTx/>
                <a:latin typeface="Arial"/>
                <a:ea typeface="+mn-ea"/>
                <a:cs typeface="+mn-cs"/>
              </a:rPr>
              <a:t>BRUIN phase 1/2 trial of pirtobrutinib monotherapy: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00000"/>
                </a:solidFill>
                <a:effectLst/>
                <a:uLnTx/>
                <a:uFillTx/>
                <a:latin typeface="Arial"/>
                <a:ea typeface="+mn-ea"/>
                <a:cs typeface="+mn-cs"/>
              </a:rPr>
              <a:t>	n=166 with RR MCL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00000"/>
                </a:solidFill>
                <a:effectLst/>
                <a:uLnTx/>
                <a:uFillTx/>
                <a:latin typeface="Arial"/>
                <a:ea typeface="+mn-ea"/>
                <a:cs typeface="+mn-cs"/>
              </a:rPr>
              <a:t>	92% with prior </a:t>
            </a:r>
            <a:r>
              <a:rPr kumimoji="0" lang="en-US" sz="2400" b="0" i="0" u="none" strike="noStrike" kern="1200" cap="none" spc="0" normalizeH="0" baseline="0" noProof="0" dirty="0" err="1">
                <a:ln>
                  <a:noFill/>
                </a:ln>
                <a:solidFill>
                  <a:srgbClr val="400000"/>
                </a:solidFill>
                <a:effectLst/>
                <a:uLnTx/>
                <a:uFillTx/>
                <a:latin typeface="Arial"/>
                <a:ea typeface="+mn-ea"/>
                <a:cs typeface="+mn-cs"/>
              </a:rPr>
              <a:t>cBTKi</a:t>
            </a:r>
            <a:r>
              <a:rPr kumimoji="0" lang="en-US" sz="2400" b="0" i="0" u="none" strike="noStrike" kern="1200" cap="none" spc="0" normalizeH="0" baseline="0" noProof="0" dirty="0">
                <a:ln>
                  <a:noFill/>
                </a:ln>
                <a:solidFill>
                  <a:srgbClr val="400000"/>
                </a:solidFill>
                <a:effectLst/>
                <a:uLnTx/>
                <a:uFillTx/>
                <a:latin typeface="Arial"/>
                <a:ea typeface="+mn-ea"/>
                <a:cs typeface="+mn-cs"/>
              </a:rPr>
              <a:t> (84% stopping for PD and 10% stopping for toxicity)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00000"/>
                </a:solidFill>
                <a:effectLst/>
                <a:uLnTx/>
                <a:uFillTx/>
                <a:latin typeface="Arial"/>
                <a:ea typeface="+mn-ea"/>
                <a:cs typeface="+mn-cs"/>
              </a:rPr>
              <a:t>Med age 70yo with 3 PLOT  </a:t>
            </a:r>
          </a:p>
        </p:txBody>
      </p:sp>
      <p:sp>
        <p:nvSpPr>
          <p:cNvPr id="7" name="TextBox 6">
            <a:extLst>
              <a:ext uri="{FF2B5EF4-FFF2-40B4-BE49-F238E27FC236}">
                <a16:creationId xmlns:a16="http://schemas.microsoft.com/office/drawing/2014/main" id="{FE6A24B1-FE8B-8101-DCDD-0FEFC4FB344A}"/>
              </a:ext>
            </a:extLst>
          </p:cNvPr>
          <p:cNvSpPr txBox="1"/>
          <p:nvPr/>
        </p:nvSpPr>
        <p:spPr bwMode="auto">
          <a:xfrm>
            <a:off x="6086622" y="6581001"/>
            <a:ext cx="61053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Wang M et al. ASH 2025;Abstract 665.</a:t>
            </a:r>
          </a:p>
        </p:txBody>
      </p:sp>
    </p:spTree>
    <p:extLst>
      <p:ext uri="{BB962C8B-B14F-4D97-AF65-F5344CB8AC3E}">
        <p14:creationId xmlns:p14="http://schemas.microsoft.com/office/powerpoint/2010/main" val="3864077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21981-F4CD-8A4A-D630-B30F952CF28E}"/>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704212C9-475F-EF6C-6553-F4426A16945E}"/>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Amrita Krishnan,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Robert Z Orlowski, MD, PhD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21276B2F-F6D2-9EB3-F330-AEF50C9F18ED}"/>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9E40980D-F93A-9165-2C2E-048EAC08193E}"/>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D69E8E87-EE73-E20F-FDD5-B1C1FAA74512}"/>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C01CACC6-0C00-EC68-807B-F79BBDFE6F54}"/>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Thursday, June 25,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F2B5E8ED-66F7-FA75-B650-0446D3F9F84F}"/>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579E19BF-9B1A-67EA-EB4F-72639047DE7B}"/>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Multiple Myeloma</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8249185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1083155-C5BD-8E43-605E-7E9DB4693B33}"/>
              </a:ext>
            </a:extLst>
          </p:cNvPr>
          <p:cNvPicPr>
            <a:picLocks noChangeAspect="1"/>
          </p:cNvPicPr>
          <p:nvPr/>
        </p:nvPicPr>
        <p:blipFill>
          <a:blip r:embed="rId3"/>
          <a:srcRect b="11894"/>
          <a:stretch>
            <a:fillRect/>
          </a:stretch>
        </p:blipFill>
        <p:spPr>
          <a:xfrm>
            <a:off x="393141" y="56272"/>
            <a:ext cx="11405717" cy="5652656"/>
          </a:xfrm>
          <a:prstGeom prst="rect">
            <a:avLst/>
          </a:prstGeom>
        </p:spPr>
      </p:pic>
      <p:sp>
        <p:nvSpPr>
          <p:cNvPr id="4" name="TextBox 3">
            <a:extLst>
              <a:ext uri="{FF2B5EF4-FFF2-40B4-BE49-F238E27FC236}">
                <a16:creationId xmlns:a16="http://schemas.microsoft.com/office/drawing/2014/main" id="{93B04ABE-81E2-3467-8114-7835F043D125}"/>
              </a:ext>
            </a:extLst>
          </p:cNvPr>
          <p:cNvSpPr txBox="1"/>
          <p:nvPr/>
        </p:nvSpPr>
        <p:spPr bwMode="auto">
          <a:xfrm>
            <a:off x="6086622" y="6581001"/>
            <a:ext cx="61053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Wang M et al. ASH 2025;Abstract 665.</a:t>
            </a:r>
          </a:p>
        </p:txBody>
      </p:sp>
    </p:spTree>
    <p:extLst>
      <p:ext uri="{BB962C8B-B14F-4D97-AF65-F5344CB8AC3E}">
        <p14:creationId xmlns:p14="http://schemas.microsoft.com/office/powerpoint/2010/main" val="387202559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aph of cancer patients&#10;&#10;AI-generated content may be incorrect.">
            <a:extLst>
              <a:ext uri="{FF2B5EF4-FFF2-40B4-BE49-F238E27FC236}">
                <a16:creationId xmlns:a16="http://schemas.microsoft.com/office/drawing/2014/main" id="{4CEA7288-9092-FE49-5206-FCC1962CC747}"/>
              </a:ext>
            </a:extLst>
          </p:cNvPr>
          <p:cNvPicPr>
            <a:picLocks noChangeAspect="1"/>
          </p:cNvPicPr>
          <p:nvPr/>
        </p:nvPicPr>
        <p:blipFill>
          <a:blip r:embed="rId3"/>
          <a:stretch>
            <a:fillRect/>
          </a:stretch>
        </p:blipFill>
        <p:spPr>
          <a:xfrm>
            <a:off x="759655" y="118754"/>
            <a:ext cx="10672689" cy="5781821"/>
          </a:xfrm>
          <a:prstGeom prst="rect">
            <a:avLst/>
          </a:prstGeom>
        </p:spPr>
      </p:pic>
      <p:sp>
        <p:nvSpPr>
          <p:cNvPr id="4" name="TextBox 3">
            <a:extLst>
              <a:ext uri="{FF2B5EF4-FFF2-40B4-BE49-F238E27FC236}">
                <a16:creationId xmlns:a16="http://schemas.microsoft.com/office/drawing/2014/main" id="{BB8C1D3E-99FE-12BE-8972-EBD04DEF630A}"/>
              </a:ext>
            </a:extLst>
          </p:cNvPr>
          <p:cNvSpPr txBox="1"/>
          <p:nvPr/>
        </p:nvSpPr>
        <p:spPr bwMode="auto">
          <a:xfrm>
            <a:off x="6086622" y="6581001"/>
            <a:ext cx="61053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Wang M et al. ASH 2025;Abstract 665.</a:t>
            </a:r>
          </a:p>
        </p:txBody>
      </p:sp>
    </p:spTree>
    <p:extLst>
      <p:ext uri="{BB962C8B-B14F-4D97-AF65-F5344CB8AC3E}">
        <p14:creationId xmlns:p14="http://schemas.microsoft.com/office/powerpoint/2010/main" val="248448713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F37AB-0AEB-AE82-15E7-DF43E2D0F355}"/>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062D69D-F0AA-B6C7-16E6-D169DD531172}"/>
              </a:ext>
            </a:extLst>
          </p:cNvPr>
          <p:cNvSpPr>
            <a:spLocks noGrp="1"/>
          </p:cNvSpPr>
          <p:nvPr>
            <p:ph type="title"/>
          </p:nvPr>
        </p:nvSpPr>
        <p:spPr>
          <a:xfrm>
            <a:off x="612776" y="2056944"/>
            <a:ext cx="10972800" cy="1143000"/>
          </a:xfrm>
        </p:spPr>
        <p:txBody>
          <a:bodyPr/>
          <a:lstStyle/>
          <a:p>
            <a:r>
              <a:rPr lang="en-US" sz="3200" dirty="0"/>
              <a:t>Wang M et al. Sonrotoclax (BGB-11417) monotherapy in patients with relapsed/refractory (R/R) mantle cell lymphoma (MCL) previously treated with a Bruton tyrosine kinase (BTK) inhibitor: Early results from a phase 1/2 study. ASH 2025;Abstract 663. </a:t>
            </a:r>
            <a:br>
              <a:rPr lang="en-US" sz="3200" dirty="0"/>
            </a:br>
            <a:br>
              <a:rPr lang="en-US" sz="3200" dirty="0"/>
            </a:br>
            <a:endParaRPr lang="en-US" sz="3200" dirty="0"/>
          </a:p>
        </p:txBody>
      </p:sp>
    </p:spTree>
    <p:extLst>
      <p:ext uri="{BB962C8B-B14F-4D97-AF65-F5344CB8AC3E}">
        <p14:creationId xmlns:p14="http://schemas.microsoft.com/office/powerpoint/2010/main" val="309301835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BEB55-9EF2-B8C3-7A37-5F7D60B971C0}"/>
              </a:ext>
            </a:extLst>
          </p:cNvPr>
          <p:cNvSpPr>
            <a:spLocks noGrp="1"/>
          </p:cNvSpPr>
          <p:nvPr>
            <p:ph type="title"/>
          </p:nvPr>
        </p:nvSpPr>
        <p:spPr/>
        <p:txBody>
          <a:bodyPr/>
          <a:lstStyle/>
          <a:p>
            <a:r>
              <a:rPr lang="en-US" dirty="0" err="1"/>
              <a:t>Sonrotoclax</a:t>
            </a:r>
            <a:r>
              <a:rPr lang="en-US" dirty="0"/>
              <a:t> (BGB-11417): next gen BCL2 inhibitor</a:t>
            </a:r>
          </a:p>
        </p:txBody>
      </p:sp>
      <p:pic>
        <p:nvPicPr>
          <p:cNvPr id="11" name="Picture 10">
            <a:extLst>
              <a:ext uri="{FF2B5EF4-FFF2-40B4-BE49-F238E27FC236}">
                <a16:creationId xmlns:a16="http://schemas.microsoft.com/office/drawing/2014/main" id="{32D22852-1FFE-3345-8F7D-D38ACEE2E80F}"/>
              </a:ext>
            </a:extLst>
          </p:cNvPr>
          <p:cNvPicPr>
            <a:picLocks noChangeAspect="1"/>
          </p:cNvPicPr>
          <p:nvPr/>
        </p:nvPicPr>
        <p:blipFill>
          <a:blip r:embed="rId3"/>
          <a:stretch>
            <a:fillRect/>
          </a:stretch>
        </p:blipFill>
        <p:spPr>
          <a:xfrm>
            <a:off x="771074" y="1061452"/>
            <a:ext cx="9470494" cy="4282444"/>
          </a:xfrm>
          <a:prstGeom prst="rect">
            <a:avLst/>
          </a:prstGeom>
        </p:spPr>
      </p:pic>
      <p:sp>
        <p:nvSpPr>
          <p:cNvPr id="3" name="TextBox 2">
            <a:extLst>
              <a:ext uri="{FF2B5EF4-FFF2-40B4-BE49-F238E27FC236}">
                <a16:creationId xmlns:a16="http://schemas.microsoft.com/office/drawing/2014/main" id="{19B6D84A-3DD7-95C5-F2B5-8F1D4327410F}"/>
              </a:ext>
            </a:extLst>
          </p:cNvPr>
          <p:cNvSpPr txBox="1"/>
          <p:nvPr/>
        </p:nvSpPr>
        <p:spPr bwMode="auto">
          <a:xfrm>
            <a:off x="6086622" y="6581001"/>
            <a:ext cx="61053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Wang M et al. ASH 2025;Abstract 663.</a:t>
            </a:r>
          </a:p>
        </p:txBody>
      </p:sp>
      <p:sp>
        <p:nvSpPr>
          <p:cNvPr id="4" name="TextBox 3">
            <a:extLst>
              <a:ext uri="{FF2B5EF4-FFF2-40B4-BE49-F238E27FC236}">
                <a16:creationId xmlns:a16="http://schemas.microsoft.com/office/drawing/2014/main" id="{1CD4020D-C45C-6E77-E580-917A8AC06C5D}"/>
              </a:ext>
            </a:extLst>
          </p:cNvPr>
          <p:cNvSpPr txBox="1"/>
          <p:nvPr/>
        </p:nvSpPr>
        <p:spPr>
          <a:xfrm>
            <a:off x="4164552" y="4844443"/>
            <a:ext cx="2939560" cy="317865"/>
          </a:xfrm>
          <a:prstGeom prst="rect">
            <a:avLst/>
          </a:prstGeom>
          <a:solidFill>
            <a:schemeClr val="bg2"/>
          </a:solid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400000"/>
                </a:solidFill>
                <a:effectLst/>
                <a:uLnTx/>
                <a:uFillTx/>
                <a:latin typeface="Arial"/>
                <a:ea typeface="+mn-ea"/>
                <a:cs typeface="+mn-cs"/>
              </a:rPr>
              <a:t>no drug accumulation</a:t>
            </a:r>
          </a:p>
        </p:txBody>
      </p:sp>
    </p:spTree>
    <p:extLst>
      <p:ext uri="{BB962C8B-B14F-4D97-AF65-F5344CB8AC3E}">
        <p14:creationId xmlns:p14="http://schemas.microsoft.com/office/powerpoint/2010/main" val="79213115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16617-8AAF-AB4A-38E8-BA72AB1869F5}"/>
              </a:ext>
            </a:extLst>
          </p:cNvPr>
          <p:cNvSpPr>
            <a:spLocks noGrp="1"/>
          </p:cNvSpPr>
          <p:nvPr>
            <p:ph type="title"/>
          </p:nvPr>
        </p:nvSpPr>
        <p:spPr/>
        <p:txBody>
          <a:bodyPr/>
          <a:lstStyle/>
          <a:p>
            <a:r>
              <a:rPr lang="en-US"/>
              <a:t>Sonrotoclax in </a:t>
            </a:r>
            <a:r>
              <a:rPr lang="en-US" dirty="0"/>
              <a:t>RR MCL: Outcomes (RP2 dose of 320mg/d) </a:t>
            </a:r>
          </a:p>
        </p:txBody>
      </p:sp>
      <p:sp>
        <p:nvSpPr>
          <p:cNvPr id="8" name="TextBox 7">
            <a:extLst>
              <a:ext uri="{FF2B5EF4-FFF2-40B4-BE49-F238E27FC236}">
                <a16:creationId xmlns:a16="http://schemas.microsoft.com/office/drawing/2014/main" id="{6DAC5899-18E1-6E43-1BCD-1674CB1F2DAD}"/>
              </a:ext>
            </a:extLst>
          </p:cNvPr>
          <p:cNvSpPr txBox="1"/>
          <p:nvPr/>
        </p:nvSpPr>
        <p:spPr>
          <a:xfrm>
            <a:off x="5072100" y="5101250"/>
            <a:ext cx="3276769" cy="132343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00000"/>
                </a:solidFill>
                <a:effectLst/>
                <a:uLnTx/>
                <a:uFillTx/>
                <a:latin typeface="Arial"/>
                <a:ea typeface="+mn-ea"/>
                <a:cs typeface="+mn-cs"/>
              </a:rPr>
              <a:t>Median follow up 14.2m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00000"/>
                </a:solidFill>
                <a:effectLst/>
                <a:uLnTx/>
                <a:uFillTx/>
                <a:latin typeface="Arial"/>
                <a:ea typeface="+mn-ea"/>
                <a:cs typeface="+mn-cs"/>
              </a:rPr>
              <a:t>Med DOR 15.8m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00000"/>
                </a:solidFill>
                <a:effectLst/>
                <a:uLnTx/>
                <a:uFillTx/>
                <a:latin typeface="Arial"/>
                <a:ea typeface="+mn-ea"/>
                <a:cs typeface="+mn-cs"/>
              </a:rPr>
              <a:t>Med PFS 6.5m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00000"/>
                </a:solidFill>
                <a:effectLst/>
                <a:uLnTx/>
                <a:uFillTx/>
                <a:latin typeface="Arial"/>
                <a:ea typeface="+mn-ea"/>
                <a:cs typeface="+mn-cs"/>
              </a:rPr>
              <a:t>Med OS NR </a:t>
            </a:r>
          </a:p>
        </p:txBody>
      </p:sp>
      <p:pic>
        <p:nvPicPr>
          <p:cNvPr id="14" name="Picture 13">
            <a:extLst>
              <a:ext uri="{FF2B5EF4-FFF2-40B4-BE49-F238E27FC236}">
                <a16:creationId xmlns:a16="http://schemas.microsoft.com/office/drawing/2014/main" id="{C839DA9D-A1AE-88F0-9C7F-2BD0904CBA21}"/>
              </a:ext>
            </a:extLst>
          </p:cNvPr>
          <p:cNvPicPr>
            <a:picLocks noChangeAspect="1"/>
          </p:cNvPicPr>
          <p:nvPr/>
        </p:nvPicPr>
        <p:blipFill>
          <a:blip r:embed="rId3"/>
          <a:stretch>
            <a:fillRect/>
          </a:stretch>
        </p:blipFill>
        <p:spPr>
          <a:xfrm>
            <a:off x="399120" y="1417637"/>
            <a:ext cx="11591168" cy="3551927"/>
          </a:xfrm>
          <a:prstGeom prst="rect">
            <a:avLst/>
          </a:prstGeom>
        </p:spPr>
      </p:pic>
      <p:sp>
        <p:nvSpPr>
          <p:cNvPr id="3" name="TextBox 2">
            <a:extLst>
              <a:ext uri="{FF2B5EF4-FFF2-40B4-BE49-F238E27FC236}">
                <a16:creationId xmlns:a16="http://schemas.microsoft.com/office/drawing/2014/main" id="{BEA4CA6D-02E9-3F44-AB4C-5700965F73CE}"/>
              </a:ext>
            </a:extLst>
          </p:cNvPr>
          <p:cNvSpPr txBox="1"/>
          <p:nvPr/>
        </p:nvSpPr>
        <p:spPr bwMode="auto">
          <a:xfrm>
            <a:off x="6086622" y="6581001"/>
            <a:ext cx="61053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Wang M et al. ASH 2025;Abstract 663.</a:t>
            </a:r>
          </a:p>
        </p:txBody>
      </p:sp>
      <p:sp>
        <p:nvSpPr>
          <p:cNvPr id="4" name="TextBox 3">
            <a:extLst>
              <a:ext uri="{FF2B5EF4-FFF2-40B4-BE49-F238E27FC236}">
                <a16:creationId xmlns:a16="http://schemas.microsoft.com/office/drawing/2014/main" id="{A8AC195F-8E19-0E99-4F1F-E7D14FF0F6EE}"/>
              </a:ext>
            </a:extLst>
          </p:cNvPr>
          <p:cNvSpPr txBox="1"/>
          <p:nvPr/>
        </p:nvSpPr>
        <p:spPr>
          <a:xfrm>
            <a:off x="9417101" y="1481350"/>
            <a:ext cx="733895" cy="330695"/>
          </a:xfrm>
          <a:prstGeom prst="rect">
            <a:avLst/>
          </a:prstGeom>
          <a:solidFill>
            <a:schemeClr val="tx2"/>
          </a:solid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a:ea typeface="+mn-ea"/>
                <a:cs typeface="+mn-cs"/>
              </a:rPr>
              <a:t>DOR</a:t>
            </a:r>
          </a:p>
        </p:txBody>
      </p:sp>
    </p:spTree>
    <p:extLst>
      <p:ext uri="{BB962C8B-B14F-4D97-AF65-F5344CB8AC3E}">
        <p14:creationId xmlns:p14="http://schemas.microsoft.com/office/powerpoint/2010/main" val="293977125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59027-E4B7-A84F-5994-5E4850DB6B4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3B46FC7-E5F1-137A-3872-93B8E028A637}"/>
              </a:ext>
            </a:extLst>
          </p:cNvPr>
          <p:cNvSpPr>
            <a:spLocks noGrp="1"/>
          </p:cNvSpPr>
          <p:nvPr>
            <p:ph type="title"/>
          </p:nvPr>
        </p:nvSpPr>
        <p:spPr>
          <a:xfrm>
            <a:off x="633577" y="288032"/>
            <a:ext cx="11186716" cy="1196752"/>
          </a:xfrm>
        </p:spPr>
        <p:txBody>
          <a:bodyPr/>
          <a:lstStyle/>
          <a:p>
            <a:pPr algn="l"/>
            <a:r>
              <a:rPr lang="en-US" dirty="0"/>
              <a:t>FDA Grants Accelerated Approval to </a:t>
            </a:r>
            <a:r>
              <a:rPr lang="en-US" dirty="0" err="1"/>
              <a:t>Sonrotoclax</a:t>
            </a:r>
            <a:r>
              <a:rPr lang="en-US" dirty="0"/>
              <a:t> for Relapsed or Refractory Mantle Cell Lymphoma</a:t>
            </a:r>
            <a:br>
              <a:rPr lang="en-US" b="1" dirty="0"/>
            </a:br>
            <a:r>
              <a:rPr lang="en-US" sz="2400" dirty="0"/>
              <a:t>Press Release: May 13, 2026</a:t>
            </a:r>
          </a:p>
        </p:txBody>
      </p:sp>
      <p:sp>
        <p:nvSpPr>
          <p:cNvPr id="4" name="Content Placeholder 3">
            <a:extLst>
              <a:ext uri="{FF2B5EF4-FFF2-40B4-BE49-F238E27FC236}">
                <a16:creationId xmlns:a16="http://schemas.microsoft.com/office/drawing/2014/main" id="{D2D0903C-106D-B7E5-D99F-AD669477D220}"/>
              </a:ext>
            </a:extLst>
          </p:cNvPr>
          <p:cNvSpPr>
            <a:spLocks noGrp="1"/>
          </p:cNvSpPr>
          <p:nvPr>
            <p:ph idx="1"/>
          </p:nvPr>
        </p:nvSpPr>
        <p:spPr>
          <a:xfrm>
            <a:off x="633577" y="1623690"/>
            <a:ext cx="11007039" cy="4214845"/>
          </a:xfrm>
        </p:spPr>
        <p:txBody>
          <a:bodyPr wrap="square"/>
          <a:lstStyle/>
          <a:p>
            <a:pPr marL="17463" indent="0">
              <a:spcBef>
                <a:spcPts val="1000"/>
              </a:spcBef>
              <a:spcAft>
                <a:spcPts val="0"/>
              </a:spcAft>
              <a:buNone/>
            </a:pPr>
            <a:r>
              <a:rPr lang="en-US" sz="2000" b="0" dirty="0"/>
              <a:t>“On May 13, 2026, the Food and Drug Administration granted accelerated approval to </a:t>
            </a:r>
            <a:r>
              <a:rPr lang="en-US" sz="2000" b="0" dirty="0" err="1"/>
              <a:t>sonrotoclax</a:t>
            </a:r>
            <a:r>
              <a:rPr lang="en-US" sz="2000" b="0" dirty="0"/>
              <a:t>, a BCL-2 inhibitor, for adults with relapsed or refractory mantle cell lymphoma (MCL) after at least two lines of systemic therapy, including a Bruton’s tyrosine kinase (BTK) inhibitor.</a:t>
            </a:r>
          </a:p>
          <a:p>
            <a:pPr marL="17463" indent="0">
              <a:spcBef>
                <a:spcPts val="1000"/>
              </a:spcBef>
              <a:spcAft>
                <a:spcPts val="0"/>
              </a:spcAft>
              <a:buNone/>
            </a:pPr>
            <a:r>
              <a:rPr lang="en-US" sz="2000" b="0" dirty="0"/>
              <a:t>Efficacy was evaluated in BGB-11417-201 (NCT05471843), a single-arm, multicenter trial in 103 adults with relapsed or refractory MCL who previously received anti-CD20-based therapy and a BTK inhibitor. </a:t>
            </a:r>
          </a:p>
          <a:p>
            <a:pPr marL="17463" indent="0">
              <a:spcBef>
                <a:spcPts val="1000"/>
              </a:spcBef>
              <a:spcAft>
                <a:spcPts val="0"/>
              </a:spcAft>
              <a:buNone/>
            </a:pPr>
            <a:r>
              <a:rPr lang="en-US" sz="2000" b="0" dirty="0"/>
              <a:t>Efficacy was established based on overall response rate (ORR) and duration of response (DOR), as assessed by an independent review committee (IRC) using Lugano criteria. ORR was 52% (95% CI: 42, 62), with a median time to response of 1.9 months.  The median DOR was 15.8 months (95% CI: 7.4, not estimable), after an estimated median follow-up of 11.9 months.</a:t>
            </a:r>
          </a:p>
          <a:p>
            <a:pPr marL="17463" indent="0">
              <a:spcBef>
                <a:spcPts val="1000"/>
              </a:spcBef>
              <a:spcAft>
                <a:spcPts val="0"/>
              </a:spcAft>
              <a:buNone/>
            </a:pPr>
            <a:r>
              <a:rPr lang="en-US" sz="2000" b="0" dirty="0"/>
              <a:t>The prescribing information includes warnings and precautions for tumor lysis syndrome (TLS), serious infections, and neutropenia. Of 115 patients with MCL evaluated for safety, serious adverse reactions occurred in 37%, most frequently from pneumonia (10%).”</a:t>
            </a:r>
          </a:p>
          <a:p>
            <a:pPr marL="17463" indent="0">
              <a:spcBef>
                <a:spcPts val="1000"/>
              </a:spcBef>
              <a:spcAft>
                <a:spcPts val="0"/>
              </a:spcAft>
              <a:buNone/>
            </a:pPr>
            <a:endParaRPr lang="en-US" sz="2000" b="0" dirty="0"/>
          </a:p>
        </p:txBody>
      </p:sp>
      <p:sp>
        <p:nvSpPr>
          <p:cNvPr id="5" name="TextBox 4">
            <a:extLst>
              <a:ext uri="{FF2B5EF4-FFF2-40B4-BE49-F238E27FC236}">
                <a16:creationId xmlns:a16="http://schemas.microsoft.com/office/drawing/2014/main" id="{A85EB4BC-7AF2-23B8-B5FD-E3DBC5FF11F0}"/>
              </a:ext>
            </a:extLst>
          </p:cNvPr>
          <p:cNvSpPr txBox="1"/>
          <p:nvPr/>
        </p:nvSpPr>
        <p:spPr>
          <a:xfrm>
            <a:off x="263352" y="6187432"/>
            <a:ext cx="10729192"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/drugs/resources-information-approved-drugs/fda-grants-accelerated-approval-sonrotoclax-relapsed-or-refractory-mantle-cell-lymphoma</a:t>
            </a:r>
          </a:p>
        </p:txBody>
      </p:sp>
    </p:spTree>
    <p:extLst>
      <p:ext uri="{BB962C8B-B14F-4D97-AF65-F5344CB8AC3E}">
        <p14:creationId xmlns:p14="http://schemas.microsoft.com/office/powerpoint/2010/main" val="24826781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762C2-5C06-7554-02E1-A52310F37B18}"/>
              </a:ext>
            </a:extLst>
          </p:cNvPr>
          <p:cNvSpPr>
            <a:spLocks noGrp="1"/>
          </p:cNvSpPr>
          <p:nvPr>
            <p:ph type="title"/>
          </p:nvPr>
        </p:nvSpPr>
        <p:spPr/>
        <p:txBody>
          <a:bodyPr/>
          <a:lstStyle/>
          <a:p>
            <a:r>
              <a:rPr lang="en-US" dirty="0"/>
              <a:t>Overall thoughts about MCL </a:t>
            </a:r>
          </a:p>
        </p:txBody>
      </p:sp>
      <p:sp>
        <p:nvSpPr>
          <p:cNvPr id="3" name="Text Placeholder 2">
            <a:extLst>
              <a:ext uri="{FF2B5EF4-FFF2-40B4-BE49-F238E27FC236}">
                <a16:creationId xmlns:a16="http://schemas.microsoft.com/office/drawing/2014/main" id="{E7BA2F8C-A7FF-A614-25BB-9015A9EB77E2}"/>
              </a:ext>
            </a:extLst>
          </p:cNvPr>
          <p:cNvSpPr>
            <a:spLocks noGrp="1"/>
          </p:cNvSpPr>
          <p:nvPr>
            <p:ph type="body" sz="quarter" idx="13"/>
          </p:nvPr>
        </p:nvSpPr>
        <p:spPr>
          <a:xfrm>
            <a:off x="786593" y="1035398"/>
            <a:ext cx="10972800" cy="4529830"/>
          </a:xfrm>
        </p:spPr>
        <p:txBody>
          <a:bodyPr>
            <a:normAutofit lnSpcReduction="10000"/>
          </a:bodyPr>
          <a:lstStyle/>
          <a:p>
            <a:r>
              <a:rPr lang="en-US" sz="2400" b="1" dirty="0">
                <a:solidFill>
                  <a:srgbClr val="0432FF"/>
                </a:solidFill>
              </a:rPr>
              <a:t>Moving away from “younger/fit versus older/unfit” dichotomy </a:t>
            </a:r>
          </a:p>
          <a:p>
            <a:r>
              <a:rPr lang="en-US" sz="2400" b="1" dirty="0">
                <a:solidFill>
                  <a:srgbClr val="0432FF"/>
                </a:solidFill>
              </a:rPr>
              <a:t>More selective (</a:t>
            </a:r>
            <a:r>
              <a:rPr lang="en-US" sz="2400" b="1">
                <a:solidFill>
                  <a:srgbClr val="0432FF"/>
                </a:solidFill>
              </a:rPr>
              <a:t>or nonexistent) use </a:t>
            </a:r>
            <a:r>
              <a:rPr lang="en-US" sz="2400" b="1" dirty="0">
                <a:solidFill>
                  <a:srgbClr val="0432FF"/>
                </a:solidFill>
              </a:rPr>
              <a:t>of autologous stem cell transplant </a:t>
            </a:r>
          </a:p>
          <a:p>
            <a:r>
              <a:rPr lang="en-US" sz="2400" b="1" dirty="0">
                <a:solidFill>
                  <a:srgbClr val="0432FF"/>
                </a:solidFill>
              </a:rPr>
              <a:t>Key biologic risk factors will influence treatment decisions </a:t>
            </a:r>
          </a:p>
          <a:p>
            <a:pPr lvl="1"/>
            <a:r>
              <a:rPr lang="en-US" sz="2000" dirty="0"/>
              <a:t>(Ki67, p53 status, blastoid morphology)</a:t>
            </a:r>
          </a:p>
          <a:p>
            <a:r>
              <a:rPr lang="en-US" sz="2400" b="1" dirty="0">
                <a:solidFill>
                  <a:srgbClr val="0432FF"/>
                </a:solidFill>
              </a:rPr>
              <a:t>We are evolving in how we think about BTKi</a:t>
            </a:r>
          </a:p>
          <a:p>
            <a:pPr lvl="1"/>
            <a:r>
              <a:rPr lang="en-US" sz="2400" dirty="0"/>
              <a:t>“save the best” for the future mentality is going away</a:t>
            </a:r>
          </a:p>
          <a:p>
            <a:pPr lvl="1"/>
            <a:r>
              <a:rPr lang="en-US" sz="2400" dirty="0"/>
              <a:t>Fixed duration is needed</a:t>
            </a:r>
          </a:p>
          <a:p>
            <a:pPr lvl="1"/>
            <a:r>
              <a:rPr lang="en-US" sz="2400" dirty="0"/>
              <a:t>MRD will change how we treat this disease </a:t>
            </a:r>
          </a:p>
          <a:p>
            <a:r>
              <a:rPr lang="en-US" sz="2400" b="1" dirty="0">
                <a:solidFill>
                  <a:srgbClr val="0432FF"/>
                </a:solidFill>
              </a:rPr>
              <a:t>New agents and classes of agents are likely to significantly change our treatment paradigm in the next several years </a:t>
            </a:r>
          </a:p>
          <a:p>
            <a:pPr lvl="1"/>
            <a:r>
              <a:rPr lang="en-US" sz="2000" dirty="0"/>
              <a:t>Bispecific agents, BTK degraders, safer CAR-T </a:t>
            </a:r>
          </a:p>
        </p:txBody>
      </p:sp>
      <p:sp>
        <p:nvSpPr>
          <p:cNvPr id="4" name="Slide Number Placeholder 3">
            <a:extLst>
              <a:ext uri="{FF2B5EF4-FFF2-40B4-BE49-F238E27FC236}">
                <a16:creationId xmlns:a16="http://schemas.microsoft.com/office/drawing/2014/main" id="{1D4DBA4E-F80E-4908-4C07-7FBDF503E1B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76C17-02CD-47F7-84D0-EC7C5B0DAEE1}" type="slidenum">
              <a:rPr kumimoji="0" lang="en-US" sz="1050" b="0" i="0" u="none" strike="noStrike" kern="1200" cap="none" spc="0" normalizeH="0" baseline="0" noProof="0" smtClean="0">
                <a:ln>
                  <a:noFill/>
                </a:ln>
                <a:solidFill>
                  <a:srgbClr val="D6D6D0"/>
                </a:solidFill>
                <a:effectLst/>
                <a:uLnTx/>
                <a:uFillTx/>
                <a:latin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050" b="0" i="0" u="none" strike="noStrike" kern="1200" cap="none" spc="0" normalizeH="0" baseline="0" noProof="0" dirty="0">
              <a:ln>
                <a:noFill/>
              </a:ln>
              <a:solidFill>
                <a:srgbClr val="D6D6D0"/>
              </a:solidFill>
              <a:effectLst/>
              <a:uLnTx/>
              <a:uFillTx/>
              <a:latin typeface="Arial" charset="0"/>
              <a:cs typeface="Arial" charset="0"/>
            </a:endParaRPr>
          </a:p>
        </p:txBody>
      </p:sp>
    </p:spTree>
    <p:extLst>
      <p:ext uri="{BB962C8B-B14F-4D97-AF65-F5344CB8AC3E}">
        <p14:creationId xmlns:p14="http://schemas.microsoft.com/office/powerpoint/2010/main" val="64676333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00645-6BD8-3625-75AF-754DABEC1178}"/>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E58E53B5-14BD-BE38-F4D2-D75C51FD3FB8}"/>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David H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Ilson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 PhD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Kohei Shitara,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B9E90C6C-4832-3921-6B8F-F0D62800A849}"/>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23EEB8A8-2C3D-F1C4-9919-92E9279B4BA3}"/>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5D429E74-9762-5FF0-DBBF-DAF42BF9066F}"/>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CDAD37C3-6FD9-BB10-E07C-9C69BAC2C62D}"/>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June 23,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A3AF7A76-2609-7AD3-B8CC-83E19ABA6BB2}"/>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6A4C04C8-71AC-01DC-B154-9FADC12E199B}"/>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Gastroesophageal Cancers</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7094870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2286" y="2708920"/>
            <a:ext cx="10358967" cy="1143000"/>
          </a:xfrm>
        </p:spPr>
        <p:txBody>
          <a:bodyPr/>
          <a:lstStyle/>
          <a:p>
            <a:r>
              <a:rPr lang="en-US" sz="3600" i="1" dirty="0"/>
              <a:t>Thank you for joining us! </a:t>
            </a:r>
            <a:br>
              <a:rPr lang="en-US" sz="3600" i="1" dirty="0"/>
            </a:br>
            <a:r>
              <a:rPr lang="en-US" sz="3600" i="1" dirty="0"/>
              <a:t> </a:t>
            </a:r>
            <a:br>
              <a:rPr lang="en-US" sz="3600" i="1" dirty="0"/>
            </a:br>
            <a:r>
              <a:rPr lang="en-US" sz="3600" i="1" dirty="0"/>
              <a:t>Please take a moment to complete the survey currently up on Zoom. Your feedback is </a:t>
            </a:r>
            <a:br>
              <a:rPr lang="en-US" sz="3600" i="1" dirty="0"/>
            </a:br>
            <a:r>
              <a:rPr lang="en-US" sz="3600" i="1" dirty="0"/>
              <a:t>very important to us. The survey will remain open</a:t>
            </a:r>
            <a:br>
              <a:rPr lang="en-US" sz="3600" i="1" dirty="0"/>
            </a:br>
            <a:r>
              <a:rPr lang="en-US" sz="3600" i="1" dirty="0"/>
              <a:t> for 5 minutes after the meeting ends.</a:t>
            </a:r>
            <a:br>
              <a:rPr lang="en-US" sz="3600" i="1" dirty="0"/>
            </a:br>
            <a:br>
              <a:rPr lang="en-US" sz="3600" i="1" dirty="0"/>
            </a:br>
            <a:r>
              <a:rPr lang="en-US" sz="3600" i="1" dirty="0"/>
              <a:t>Information on how to obtain CME and ABIM MOC credit is provided in the Zoom chat room. </a:t>
            </a:r>
            <a:br>
              <a:rPr lang="en-US" sz="3600" i="1" dirty="0"/>
            </a:br>
            <a:r>
              <a:rPr lang="en-US" sz="3600" i="1" dirty="0"/>
              <a:t>Attendees will also receive an email in </a:t>
            </a:r>
            <a:br>
              <a:rPr lang="en-US" sz="3600" i="1" dirty="0"/>
            </a:br>
            <a:r>
              <a:rPr lang="en-US" sz="3600" i="1" dirty="0"/>
              <a:t>1 to 3 business days with these instructions.</a:t>
            </a:r>
          </a:p>
        </p:txBody>
      </p:sp>
    </p:spTree>
    <p:extLst>
      <p:ext uri="{BB962C8B-B14F-4D97-AF65-F5344CB8AC3E}">
        <p14:creationId xmlns:p14="http://schemas.microsoft.com/office/powerpoint/2010/main" val="2039851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21981-F4CD-8A4A-D630-B30F952CF28E}"/>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704212C9-475F-EF6C-6553-F4426A16945E}"/>
              </a:ext>
            </a:extLst>
          </p:cNvPr>
          <p:cNvSpPr txBox="1">
            <a:spLocks noChangeArrowheads="1"/>
          </p:cNvSpPr>
          <p:nvPr/>
        </p:nvSpPr>
        <p:spPr bwMode="auto">
          <a:xfrm>
            <a:off x="2438400" y="468324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John V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Heymach</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 PhD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Maurice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Pérol</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21276B2F-F6D2-9EB3-F330-AEF50C9F18ED}"/>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9E40980D-F93A-9165-2C2E-048EAC08193E}"/>
              </a:ext>
            </a:extLst>
          </p:cNvPr>
          <p:cNvSpPr txBox="1">
            <a:spLocks noChangeArrowheads="1"/>
          </p:cNvSpPr>
          <p:nvPr/>
        </p:nvSpPr>
        <p:spPr bwMode="auto">
          <a:xfrm>
            <a:off x="4647392" y="41148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D69E8E87-EE73-E20F-FDD5-B1C1FAA74512}"/>
              </a:ext>
            </a:extLst>
          </p:cNvPr>
          <p:cNvSpPr>
            <a:spLocks noGrp="1" noChangeArrowheads="1"/>
          </p:cNvSpPr>
          <p:nvPr>
            <p:ph type="title"/>
          </p:nvPr>
        </p:nvSpPr>
        <p:spPr>
          <a:xfrm>
            <a:off x="0" y="143505"/>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C01CACC6-0C00-EC68-807B-F79BBDFE6F54}"/>
              </a:ext>
            </a:extLst>
          </p:cNvPr>
          <p:cNvSpPr txBox="1">
            <a:spLocks noChangeArrowheads="1"/>
          </p:cNvSpPr>
          <p:nvPr/>
        </p:nvSpPr>
        <p:spPr bwMode="auto">
          <a:xfrm>
            <a:off x="0" y="2971800"/>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June 30,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F2B5E8ED-66F7-FA75-B650-0446D3F9F84F}"/>
              </a:ext>
            </a:extLst>
          </p:cNvPr>
          <p:cNvSpPr txBox="1">
            <a:spLocks noChangeArrowheads="1"/>
          </p:cNvSpPr>
          <p:nvPr/>
        </p:nvSpPr>
        <p:spPr bwMode="auto">
          <a:xfrm>
            <a:off x="0" y="2330869"/>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579E19BF-9B1A-67EA-EB4F-72639047DE7B}"/>
              </a:ext>
            </a:extLst>
          </p:cNvPr>
          <p:cNvSpPr txBox="1">
            <a:spLocks noChangeArrowheads="1"/>
          </p:cNvSpPr>
          <p:nvPr/>
        </p:nvSpPr>
        <p:spPr bwMode="auto">
          <a:xfrm>
            <a:off x="0" y="160020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Therapeutic Targets Beyond </a:t>
            </a:r>
            <a:b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EGFR for Non-Small Cell Lung Cancer</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2997735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613024"/>
            <a:ext cx="12192000" cy="1143000"/>
          </a:xfrm>
        </p:spPr>
        <p:txBody>
          <a:bodyPr wrap="square" anchor="ctr">
            <a:noAutofit/>
          </a:bodyPr>
          <a:lstStyle/>
          <a:p>
            <a:r>
              <a:rPr lang="en-US" sz="4200" dirty="0"/>
              <a:t>Patterns of Care: Exploring How </a:t>
            </a:r>
            <a:br>
              <a:rPr lang="en-US" sz="4200" dirty="0"/>
            </a:br>
            <a:r>
              <a:rPr lang="en-US" sz="4200" dirty="0"/>
              <a:t>Community Oncologists Manage HR-Positive, </a:t>
            </a:r>
            <a:br>
              <a:rPr lang="en-US" sz="4200" dirty="0"/>
            </a:br>
            <a:r>
              <a:rPr lang="en-US" sz="4200" dirty="0"/>
              <a:t>HER2-Positive Metastatic Breast Cancer</a:t>
            </a:r>
          </a:p>
        </p:txBody>
      </p:sp>
      <p:sp>
        <p:nvSpPr>
          <p:cNvPr id="2" name="Text Box 6">
            <a:extLst>
              <a:ext uri="{FF2B5EF4-FFF2-40B4-BE49-F238E27FC236}">
                <a16:creationId xmlns:a16="http://schemas.microsoft.com/office/drawing/2014/main" id="{36C48404-EC71-A330-5E9E-9C4392656EE0}"/>
              </a:ext>
            </a:extLst>
          </p:cNvPr>
          <p:cNvSpPr txBox="1">
            <a:spLocks noChangeArrowheads="1"/>
          </p:cNvSpPr>
          <p:nvPr/>
        </p:nvSpPr>
        <p:spPr bwMode="auto">
          <a:xfrm>
            <a:off x="0" y="272172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July 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4" name="Text Box 3">
            <a:extLst>
              <a:ext uri="{FF2B5EF4-FFF2-40B4-BE49-F238E27FC236}">
                <a16:creationId xmlns:a16="http://schemas.microsoft.com/office/drawing/2014/main" id="{E555087F-2D3C-2BF6-6116-501195FC3350}"/>
              </a:ext>
            </a:extLst>
          </p:cNvPr>
          <p:cNvSpPr txBox="1">
            <a:spLocks noChangeArrowheads="1"/>
          </p:cNvSpPr>
          <p:nvPr/>
        </p:nvSpPr>
        <p:spPr bwMode="auto">
          <a:xfrm>
            <a:off x="0" y="5612523"/>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5" name="Text Box 7">
            <a:extLst>
              <a:ext uri="{FF2B5EF4-FFF2-40B4-BE49-F238E27FC236}">
                <a16:creationId xmlns:a16="http://schemas.microsoft.com/office/drawing/2014/main" id="{676957A9-EDBE-B8E9-CCD1-DF36D621E599}"/>
              </a:ext>
            </a:extLst>
          </p:cNvPr>
          <p:cNvSpPr txBox="1">
            <a:spLocks noChangeArrowheads="1"/>
          </p:cNvSpPr>
          <p:nvPr/>
        </p:nvSpPr>
        <p:spPr bwMode="auto">
          <a:xfrm>
            <a:off x="4647392" y="3881221"/>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8B26985D-F8BF-7F73-5FF8-28CED84AB639}"/>
              </a:ext>
            </a:extLst>
          </p:cNvPr>
          <p:cNvSpPr txBox="1">
            <a:spLocks noChangeArrowheads="1"/>
          </p:cNvSpPr>
          <p:nvPr/>
        </p:nvSpPr>
        <p:spPr bwMode="auto">
          <a:xfrm>
            <a:off x="152400" y="443573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Lisa A Carey, MD,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ScM</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FASCO</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Reshma L Mahtani, DO</a:t>
            </a:r>
          </a:p>
        </p:txBody>
      </p:sp>
      <p:sp>
        <p:nvSpPr>
          <p:cNvPr id="3" name="Rectangle 4">
            <a:extLst>
              <a:ext uri="{FF2B5EF4-FFF2-40B4-BE49-F238E27FC236}">
                <a16:creationId xmlns:a16="http://schemas.microsoft.com/office/drawing/2014/main" id="{080D0E31-6E99-3E75-6B51-4445912B7EE2}"/>
              </a:ext>
            </a:extLst>
          </p:cNvPr>
          <p:cNvSpPr txBox="1">
            <a:spLocks noChangeArrowheads="1"/>
          </p:cNvSpPr>
          <p:nvPr/>
        </p:nvSpPr>
        <p:spPr bwMode="auto">
          <a:xfrm>
            <a:off x="0" y="1965561"/>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Tree>
    <p:custDataLst>
      <p:tags r:id="rId1"/>
    </p:custDataLst>
    <p:extLst>
      <p:ext uri="{BB962C8B-B14F-4D97-AF65-F5344CB8AC3E}">
        <p14:creationId xmlns:p14="http://schemas.microsoft.com/office/powerpoint/2010/main" val="4290084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Two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Regional Activities</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1159727" y="2659448"/>
            <a:ext cx="4818564"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159727" y="5013175"/>
            <a:ext cx="9846527"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6213711" y="2659448"/>
            <a:ext cx="4792543"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1948515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4D4F9-7A38-D495-FA49-D9387AB95F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4FE817-7B86-5D78-2485-4A9CECEB37C3}"/>
              </a:ext>
            </a:extLst>
          </p:cNvPr>
          <p:cNvSpPr>
            <a:spLocks noGrp="1"/>
          </p:cNvSpPr>
          <p:nvPr>
            <p:ph type="title"/>
          </p:nvPr>
        </p:nvSpPr>
        <p:spPr>
          <a:xfrm>
            <a:off x="1019651" y="116632"/>
            <a:ext cx="10152697" cy="1143000"/>
          </a:xfrm>
        </p:spPr>
        <p:txBody>
          <a:bodyPr/>
          <a:lstStyle/>
          <a:p>
            <a:pPr>
              <a:spcBef>
                <a:spcPts val="1200"/>
              </a:spcBef>
            </a:pPr>
            <a:r>
              <a:rPr lang="en-US" dirty="0"/>
              <a:t>Year in Review: </a:t>
            </a:r>
            <a:br>
              <a:rPr lang="en-US" dirty="0"/>
            </a:br>
            <a:r>
              <a:rPr lang="en-US" dirty="0"/>
              <a:t>Novel Treatment Approaches for Non-Hodgkin Lymphoma</a:t>
            </a:r>
            <a:endParaRPr lang="en-US" sz="2400" dirty="0"/>
          </a:p>
        </p:txBody>
      </p:sp>
      <p:sp>
        <p:nvSpPr>
          <p:cNvPr id="6" name="Content Placeholder 2">
            <a:extLst>
              <a:ext uri="{FF2B5EF4-FFF2-40B4-BE49-F238E27FC236}">
                <a16:creationId xmlns:a16="http://schemas.microsoft.com/office/drawing/2014/main" id="{8A29F2D2-30F3-798E-73AE-2140AEFE9899}"/>
              </a:ext>
            </a:extLst>
          </p:cNvPr>
          <p:cNvSpPr>
            <a:spLocks noGrp="1"/>
          </p:cNvSpPr>
          <p:nvPr>
            <p:ph idx="1"/>
          </p:nvPr>
        </p:nvSpPr>
        <p:spPr>
          <a:xfrm>
            <a:off x="767408" y="1484784"/>
            <a:ext cx="10801200" cy="4536504"/>
          </a:xfrm>
        </p:spPr>
        <p:txBody>
          <a:bodyPr/>
          <a:lstStyle/>
          <a:p>
            <a:pPr marL="98425" indent="0">
              <a:lnSpc>
                <a:spcPts val="2600"/>
              </a:lnSpc>
              <a:spcBef>
                <a:spcPts val="2400"/>
              </a:spcBef>
              <a:spcAft>
                <a:spcPts val="400"/>
              </a:spcAft>
              <a:buNone/>
            </a:pPr>
            <a:r>
              <a:rPr lang="en-US" sz="2400" dirty="0">
                <a:solidFill>
                  <a:srgbClr val="3233FF"/>
                </a:solidFill>
                <a:latin typeface="+mn-lt"/>
              </a:rPr>
              <a:t>INTRODUCTION</a:t>
            </a:r>
            <a:endParaRPr lang="en-US" sz="2400" dirty="0">
              <a:solidFill>
                <a:schemeClr val="tx1"/>
              </a:solidFill>
              <a:latin typeface="+mn-lt"/>
            </a:endParaRPr>
          </a:p>
          <a:p>
            <a:pPr marL="98425" indent="0">
              <a:lnSpc>
                <a:spcPts val="2600"/>
              </a:lnSpc>
              <a:spcBef>
                <a:spcPts val="2400"/>
              </a:spcBef>
              <a:spcAft>
                <a:spcPts val="400"/>
              </a:spcAft>
              <a:buNone/>
            </a:pPr>
            <a:r>
              <a:rPr lang="en-US" sz="2400" dirty="0">
                <a:solidFill>
                  <a:srgbClr val="3233FF"/>
                </a:solidFill>
                <a:latin typeface="+mn-lt"/>
              </a:rPr>
              <a:t>MODULE 1: </a:t>
            </a:r>
            <a:r>
              <a:rPr lang="en-US" sz="2400" dirty="0">
                <a:solidFill>
                  <a:schemeClr val="tx1"/>
                </a:solidFill>
                <a:latin typeface="Calibri" panose="020F0502020204030204" pitchFamily="34" charset="0"/>
                <a:cs typeface="Calibri" panose="020F0502020204030204" pitchFamily="34" charset="0"/>
              </a:rPr>
              <a:t>Novel Treatment Approaches for Diffuse Large B-Cell Lymphoma (DLBCL) — Dr </a:t>
            </a:r>
            <a:r>
              <a:rPr lang="en-US" sz="2400" dirty="0" err="1">
                <a:solidFill>
                  <a:schemeClr val="tx1"/>
                </a:solidFill>
                <a:latin typeface="Calibri" panose="020F0502020204030204" pitchFamily="34" charset="0"/>
                <a:cs typeface="Calibri" panose="020F0502020204030204" pitchFamily="34" charset="0"/>
              </a:rPr>
              <a:t>Matasar</a:t>
            </a:r>
            <a:endParaRPr lang="en-US" sz="2400" dirty="0">
              <a:solidFill>
                <a:schemeClr val="tx1"/>
              </a:solidFill>
              <a:latin typeface="Calibri" panose="020F0502020204030204" pitchFamily="34" charset="0"/>
              <a:cs typeface="Calibri" panose="020F0502020204030204" pitchFamily="34" charset="0"/>
            </a:endParaRPr>
          </a:p>
          <a:p>
            <a:pPr marL="130175" indent="0">
              <a:lnSpc>
                <a:spcPct val="100000"/>
              </a:lnSpc>
              <a:spcBef>
                <a:spcPts val="2400"/>
              </a:spcBef>
              <a:spcAft>
                <a:spcPts val="400"/>
              </a:spcAft>
              <a:buNone/>
            </a:pPr>
            <a:r>
              <a:rPr lang="en-US" sz="2400" dirty="0">
                <a:solidFill>
                  <a:srgbClr val="3233FF"/>
                </a:solidFill>
              </a:rPr>
              <a:t>MODULE 2: </a:t>
            </a:r>
            <a:r>
              <a:rPr lang="en-US" sz="2400" dirty="0">
                <a:solidFill>
                  <a:srgbClr val="212121"/>
                </a:solidFill>
                <a:ea typeface="Times New Roman" panose="02020603050405020304" pitchFamily="18" charset="0"/>
                <a:cs typeface="Times New Roman" panose="02020603050405020304" pitchFamily="18" charset="0"/>
              </a:rPr>
              <a:t>Novel Treatment Approaches for Follicular Lymphoma (FL) and Mantle Cell Lymphoma (MCL) — Dr Smith</a:t>
            </a:r>
          </a:p>
          <a:p>
            <a:pPr marL="130175" indent="0">
              <a:lnSpc>
                <a:spcPct val="100000"/>
              </a:lnSpc>
              <a:spcBef>
                <a:spcPts val="2400"/>
              </a:spcBef>
              <a:spcAft>
                <a:spcPts val="400"/>
              </a:spcAft>
              <a:buNone/>
            </a:pPr>
            <a:endParaRPr lang="en-US" sz="2400" dirty="0">
              <a:solidFill>
                <a:srgbClr val="212121"/>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74774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2286" y="2708920"/>
            <a:ext cx="10358967" cy="1143000"/>
          </a:xfrm>
        </p:spPr>
        <p:txBody>
          <a:bodyPr/>
          <a:lstStyle/>
          <a:p>
            <a:r>
              <a:rPr lang="en-US" sz="3600" i="1" dirty="0"/>
              <a:t>Thank you for joining us! </a:t>
            </a:r>
            <a:br>
              <a:rPr lang="en-US" sz="3600" i="1" dirty="0"/>
            </a:br>
            <a:br>
              <a:rPr lang="en-US" sz="3600" i="1" dirty="0"/>
            </a:br>
            <a:r>
              <a:rPr lang="en-US" sz="3600" i="1" dirty="0"/>
              <a:t>Please take a moment to complete the </a:t>
            </a:r>
            <a:br>
              <a:rPr lang="en-US" sz="3600" i="1" dirty="0"/>
            </a:br>
            <a:r>
              <a:rPr lang="en-US" sz="3600" i="1" dirty="0"/>
              <a:t>survey currently up on Zoom. </a:t>
            </a:r>
            <a:br>
              <a:rPr lang="en-US" sz="3600" i="1" dirty="0"/>
            </a:br>
            <a:r>
              <a:rPr lang="en-US" sz="3600" i="1" dirty="0"/>
              <a:t>Your feedback is very important to us.</a:t>
            </a:r>
            <a:br>
              <a:rPr lang="en-US" sz="3600" i="1" dirty="0"/>
            </a:br>
            <a:br>
              <a:rPr lang="en-US" sz="3600" i="1" dirty="0"/>
            </a:br>
            <a:r>
              <a:rPr lang="en-US" sz="3600" i="1" dirty="0"/>
              <a:t>Information on how to obtain CME and ABIM MOC credit will be provided in the Zoom chat room. Attendees will also receive an email in </a:t>
            </a:r>
            <a:br>
              <a:rPr lang="en-US" sz="3600" i="1" dirty="0"/>
            </a:br>
            <a:r>
              <a:rPr lang="en-US" sz="3600" i="1" dirty="0"/>
              <a:t>1 to 3 business days with these instructions.</a:t>
            </a:r>
          </a:p>
        </p:txBody>
      </p:sp>
    </p:spTree>
    <p:extLst>
      <p:ext uri="{BB962C8B-B14F-4D97-AF65-F5344CB8AC3E}">
        <p14:creationId xmlns:p14="http://schemas.microsoft.com/office/powerpoint/2010/main" val="3009247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p:txBody>
          <a:bodyPr/>
          <a:lstStyle/>
          <a:p>
            <a:r>
              <a:rPr lang="en-US" dirty="0"/>
              <a:t>Faculty</a:t>
            </a:r>
          </a:p>
        </p:txBody>
      </p:sp>
      <p:sp>
        <p:nvSpPr>
          <p:cNvPr id="11" name="Text Box 7">
            <a:extLst>
              <a:ext uri="{FF2B5EF4-FFF2-40B4-BE49-F238E27FC236}">
                <a16:creationId xmlns:a16="http://schemas.microsoft.com/office/drawing/2014/main" id="{13693E70-1647-5C4F-BD36-3484B2ADB067}"/>
              </a:ext>
            </a:extLst>
          </p:cNvPr>
          <p:cNvSpPr txBox="1">
            <a:spLocks noChangeArrowheads="1"/>
          </p:cNvSpPr>
          <p:nvPr/>
        </p:nvSpPr>
        <p:spPr bwMode="auto">
          <a:xfrm>
            <a:off x="9446979" y="1412776"/>
            <a:ext cx="225253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69CADB06-74CE-9049-9CB2-25E56A6D07C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34811" y="1412776"/>
            <a:ext cx="1443490" cy="1443490"/>
          </a:xfrm>
          <a:prstGeom prst="rect">
            <a:avLst/>
          </a:prstGeom>
        </p:spPr>
      </p:pic>
      <p:sp>
        <p:nvSpPr>
          <p:cNvPr id="5" name="Text Box 7">
            <a:extLst>
              <a:ext uri="{FF2B5EF4-FFF2-40B4-BE49-F238E27FC236}">
                <a16:creationId xmlns:a16="http://schemas.microsoft.com/office/drawing/2014/main" id="{F3CAD91D-96CD-7EBA-9927-AD8AD81830C1}"/>
              </a:ext>
            </a:extLst>
          </p:cNvPr>
          <p:cNvSpPr txBox="1">
            <a:spLocks noChangeArrowheads="1"/>
          </p:cNvSpPr>
          <p:nvPr/>
        </p:nvSpPr>
        <p:spPr bwMode="auto">
          <a:xfrm>
            <a:off x="1991542" y="1412776"/>
            <a:ext cx="540060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Matthew </a:t>
            </a:r>
            <a:r>
              <a:rPr kumimoji="0" lang="en-US" sz="1600" b="1" i="0" u="none" strike="noStrike" kern="1200" cap="none" spc="0" normalizeH="0" baseline="0" noProof="0" dirty="0" err="1">
                <a:ln>
                  <a:noFill/>
                </a:ln>
                <a:solidFill>
                  <a:srgbClr val="000000"/>
                </a:solidFill>
                <a:effectLst/>
                <a:uLnTx/>
                <a:uFillTx/>
                <a:latin typeface="Calibri"/>
                <a:ea typeface="MS PGothic" charset="0"/>
              </a:rPr>
              <a:t>Matasar</a:t>
            </a:r>
            <a:r>
              <a:rPr kumimoji="0" lang="en-US" sz="1600" b="1" i="0" u="none" strike="noStrike" kern="1200" cap="none" spc="0" normalizeH="0" baseline="0" noProof="0" dirty="0">
                <a:ln>
                  <a:noFill/>
                </a:ln>
                <a:solidFill>
                  <a:srgbClr val="000000"/>
                </a:solidFill>
                <a:effectLst/>
                <a:uLnTx/>
                <a:uFillTx/>
                <a:latin typeface="Calibri"/>
                <a:ea typeface="MS PGothic" charset="0"/>
              </a:rPr>
              <a:t>,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Chief, Division of Blood Disorders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Rutgers Cancer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Hematologist/Oncologist</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Rutgers Robert Wood Johnson Medical School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New Brunswick, New Jersey</a:t>
            </a:r>
          </a:p>
        </p:txBody>
      </p:sp>
      <p:pic>
        <p:nvPicPr>
          <p:cNvPr id="6" name="Picture 5">
            <a:extLst>
              <a:ext uri="{FF2B5EF4-FFF2-40B4-BE49-F238E27FC236}">
                <a16:creationId xmlns:a16="http://schemas.microsoft.com/office/drawing/2014/main" id="{1EC8E3A3-3595-53A4-C2BD-7B633B96F06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76" y="1412776"/>
            <a:ext cx="1443490" cy="1443490"/>
          </a:xfrm>
          <a:prstGeom prst="rect">
            <a:avLst/>
          </a:prstGeom>
        </p:spPr>
      </p:pic>
      <p:sp>
        <p:nvSpPr>
          <p:cNvPr id="7" name="Text Box 7">
            <a:extLst>
              <a:ext uri="{FF2B5EF4-FFF2-40B4-BE49-F238E27FC236}">
                <a16:creationId xmlns:a16="http://schemas.microsoft.com/office/drawing/2014/main" id="{7E4A9C8E-2F57-5D77-3C34-48CAEC47CDAF}"/>
              </a:ext>
            </a:extLst>
          </p:cNvPr>
          <p:cNvSpPr txBox="1">
            <a:spLocks noChangeArrowheads="1"/>
          </p:cNvSpPr>
          <p:nvPr/>
        </p:nvSpPr>
        <p:spPr bwMode="auto">
          <a:xfrm>
            <a:off x="1991542" y="3913605"/>
            <a:ext cx="540060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Sonali M Smith,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Elwood V Jensen 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Chief, Section of Hematology/Oncology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Co-Leader, Cancer Service Line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The University of Chicago</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Chicago, Illinois</a:t>
            </a:r>
          </a:p>
        </p:txBody>
      </p:sp>
      <p:pic>
        <p:nvPicPr>
          <p:cNvPr id="8" name="Picture 7">
            <a:extLst>
              <a:ext uri="{FF2B5EF4-FFF2-40B4-BE49-F238E27FC236}">
                <a16:creationId xmlns:a16="http://schemas.microsoft.com/office/drawing/2014/main" id="{37DCE4ED-BAEF-D215-033B-70A8171D6C8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9376" y="3913605"/>
            <a:ext cx="1443490" cy="1443490"/>
          </a:xfrm>
          <a:prstGeom prst="rect">
            <a:avLst/>
          </a:prstGeom>
        </p:spPr>
      </p:pic>
    </p:spTree>
    <p:extLst>
      <p:ext uri="{BB962C8B-B14F-4D97-AF65-F5344CB8AC3E}">
        <p14:creationId xmlns:p14="http://schemas.microsoft.com/office/powerpoint/2010/main" val="1339247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21981-F4CD-8A4A-D630-B30F952CF28E}"/>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704212C9-475F-EF6C-6553-F4426A16945E}"/>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Matthew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Matasar</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Sonali M Smith,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21276B2F-F6D2-9EB3-F330-AEF50C9F18ED}"/>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9E40980D-F93A-9165-2C2E-048EAC08193E}"/>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D69E8E87-EE73-E20F-FDD5-B1C1FAA74512}"/>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C01CACC6-0C00-EC68-807B-F79BBDFE6F54}"/>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June 17,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F2B5E8ED-66F7-FA75-B650-0446D3F9F84F}"/>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579E19BF-9B1A-67EA-EB4F-72639047DE7B}"/>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Novel Treatment Approaches for Non-Hodgkin Lymphoma</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979638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p:txBody>
          <a:bodyPr/>
          <a:lstStyle/>
          <a:p>
            <a:r>
              <a:rPr lang="en-US" dirty="0"/>
              <a:t>Faculty</a:t>
            </a:r>
          </a:p>
        </p:txBody>
      </p:sp>
      <p:sp>
        <p:nvSpPr>
          <p:cNvPr id="11" name="Text Box 7">
            <a:extLst>
              <a:ext uri="{FF2B5EF4-FFF2-40B4-BE49-F238E27FC236}">
                <a16:creationId xmlns:a16="http://schemas.microsoft.com/office/drawing/2014/main" id="{13693E70-1647-5C4F-BD36-3484B2ADB067}"/>
              </a:ext>
            </a:extLst>
          </p:cNvPr>
          <p:cNvSpPr txBox="1">
            <a:spLocks noChangeArrowheads="1"/>
          </p:cNvSpPr>
          <p:nvPr/>
        </p:nvSpPr>
        <p:spPr bwMode="auto">
          <a:xfrm>
            <a:off x="9446979" y="1412776"/>
            <a:ext cx="225253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69CADB06-74CE-9049-9CB2-25E56A6D07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34811" y="1412776"/>
            <a:ext cx="1443490" cy="1443490"/>
          </a:xfrm>
          <a:prstGeom prst="rect">
            <a:avLst/>
          </a:prstGeom>
        </p:spPr>
      </p:pic>
      <p:sp>
        <p:nvSpPr>
          <p:cNvPr id="5" name="Text Box 7">
            <a:extLst>
              <a:ext uri="{FF2B5EF4-FFF2-40B4-BE49-F238E27FC236}">
                <a16:creationId xmlns:a16="http://schemas.microsoft.com/office/drawing/2014/main" id="{F3CAD91D-96CD-7EBA-9927-AD8AD81830C1}"/>
              </a:ext>
            </a:extLst>
          </p:cNvPr>
          <p:cNvSpPr txBox="1">
            <a:spLocks noChangeArrowheads="1"/>
          </p:cNvSpPr>
          <p:nvPr/>
        </p:nvSpPr>
        <p:spPr bwMode="auto">
          <a:xfrm>
            <a:off x="1991542" y="1412776"/>
            <a:ext cx="540060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Matthew </a:t>
            </a:r>
            <a:r>
              <a:rPr kumimoji="0" lang="en-US" sz="1600" b="1" i="0" u="none" strike="noStrike" kern="1200" cap="none" spc="0" normalizeH="0" baseline="0" noProof="0" dirty="0" err="1">
                <a:ln>
                  <a:noFill/>
                </a:ln>
                <a:solidFill>
                  <a:srgbClr val="000000"/>
                </a:solidFill>
                <a:effectLst/>
                <a:uLnTx/>
                <a:uFillTx/>
                <a:latin typeface="Calibri"/>
                <a:ea typeface="MS PGothic" charset="0"/>
              </a:rPr>
              <a:t>Matasar</a:t>
            </a:r>
            <a:r>
              <a:rPr kumimoji="0" lang="en-US" sz="1600" b="1" i="0" u="none" strike="noStrike" kern="1200" cap="none" spc="0" normalizeH="0" baseline="0" noProof="0" dirty="0">
                <a:ln>
                  <a:noFill/>
                </a:ln>
                <a:solidFill>
                  <a:srgbClr val="000000"/>
                </a:solidFill>
                <a:effectLst/>
                <a:uLnTx/>
                <a:uFillTx/>
                <a:latin typeface="Calibri"/>
                <a:ea typeface="MS PGothic" charset="0"/>
              </a:rPr>
              <a:t>,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Chief, Division of Blood Disorders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Rutgers Cancer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Hematologist/Oncologist</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Rutgers Robert Wood Johnson Medical School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New Brunswick, New Jersey</a:t>
            </a:r>
          </a:p>
        </p:txBody>
      </p:sp>
      <p:pic>
        <p:nvPicPr>
          <p:cNvPr id="6" name="Picture 5">
            <a:extLst>
              <a:ext uri="{FF2B5EF4-FFF2-40B4-BE49-F238E27FC236}">
                <a16:creationId xmlns:a16="http://schemas.microsoft.com/office/drawing/2014/main" id="{1EC8E3A3-3595-53A4-C2BD-7B633B96F06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9376" y="1412776"/>
            <a:ext cx="1443490" cy="1443490"/>
          </a:xfrm>
          <a:prstGeom prst="rect">
            <a:avLst/>
          </a:prstGeom>
        </p:spPr>
      </p:pic>
      <p:sp>
        <p:nvSpPr>
          <p:cNvPr id="7" name="Text Box 7">
            <a:extLst>
              <a:ext uri="{FF2B5EF4-FFF2-40B4-BE49-F238E27FC236}">
                <a16:creationId xmlns:a16="http://schemas.microsoft.com/office/drawing/2014/main" id="{7E4A9C8E-2F57-5D77-3C34-48CAEC47CDAF}"/>
              </a:ext>
            </a:extLst>
          </p:cNvPr>
          <p:cNvSpPr txBox="1">
            <a:spLocks noChangeArrowheads="1"/>
          </p:cNvSpPr>
          <p:nvPr/>
        </p:nvSpPr>
        <p:spPr bwMode="auto">
          <a:xfrm>
            <a:off x="1991542" y="3913605"/>
            <a:ext cx="540060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Sonali M Smith,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Elwood V Jensen 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Chief, Section of Hematology/Oncology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Co-Leader, Cancer Service Line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The University of Chicago</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Chicago, Illinois</a:t>
            </a:r>
          </a:p>
        </p:txBody>
      </p:sp>
      <p:pic>
        <p:nvPicPr>
          <p:cNvPr id="8" name="Picture 7">
            <a:extLst>
              <a:ext uri="{FF2B5EF4-FFF2-40B4-BE49-F238E27FC236}">
                <a16:creationId xmlns:a16="http://schemas.microsoft.com/office/drawing/2014/main" id="{37DCE4ED-BAEF-D215-033B-70A8171D6C8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9376" y="3913605"/>
            <a:ext cx="1443490" cy="1443490"/>
          </a:xfrm>
          <a:prstGeom prst="rect">
            <a:avLst/>
          </a:prstGeom>
        </p:spPr>
      </p:pic>
    </p:spTree>
    <p:extLst>
      <p:ext uri="{BB962C8B-B14F-4D97-AF65-F5344CB8AC3E}">
        <p14:creationId xmlns:p14="http://schemas.microsoft.com/office/powerpoint/2010/main" val="3163791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a:t>
            </a:r>
            <a:r>
              <a:rPr kumimoji="0" lang="en-US" sz="3000" b="1" i="0" u="none" strike="noStrike" kern="0" cap="none" spc="0" normalizeH="0" baseline="0" noProof="0">
                <a:ln>
                  <a:noFill/>
                </a:ln>
                <a:solidFill>
                  <a:srgbClr val="0432FF"/>
                </a:solidFill>
                <a:effectLst/>
                <a:uLnTx/>
                <a:uFillTx/>
                <a:latin typeface="Calibri"/>
                <a:ea typeface="+mj-ea"/>
                <a:cs typeface="+mj-cs"/>
              </a:rPr>
              <a:t>Practice to </a:t>
            </a:r>
            <a:r>
              <a:rPr kumimoji="0" lang="en-US" sz="3000" b="1" i="0" u="none" strike="noStrike" kern="0" cap="none" spc="0" normalizeH="0" baseline="0" noProof="0" dirty="0">
                <a:ln>
                  <a:noFill/>
                </a:ln>
                <a:solidFill>
                  <a:srgbClr val="0432FF"/>
                </a:solidFill>
                <a:effectLst/>
                <a:uLnTx/>
                <a:uFillTx/>
                <a:latin typeface="Calibri"/>
                <a:ea typeface="+mj-ea"/>
                <a:cs typeface="+mj-cs"/>
              </a:rPr>
              <a:t>Submit Questions </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175100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4102173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7384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21981-F4CD-8A4A-D630-B30F952CF28E}"/>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704212C9-475F-EF6C-6553-F4426A16945E}"/>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David H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Ilson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 PhD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Kohei Shitara,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21276B2F-F6D2-9EB3-F330-AEF50C9F18ED}"/>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9E40980D-F93A-9165-2C2E-048EAC08193E}"/>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D69E8E87-EE73-E20F-FDD5-B1C1FAA74512}"/>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C01CACC6-0C00-EC68-807B-F79BBDFE6F54}"/>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June 23,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F2B5E8ED-66F7-FA75-B650-0446D3F9F84F}"/>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579E19BF-9B1A-67EA-EB4F-72639047DE7B}"/>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Gastroesophageal Cancers</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2955435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21981-F4CD-8A4A-D630-B30F952CF28E}"/>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704212C9-475F-EF6C-6553-F4426A16945E}"/>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Amrita Krishnan,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Robert Z Orlowski, MD, PhD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21276B2F-F6D2-9EB3-F330-AEF50C9F18ED}"/>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9E40980D-F93A-9165-2C2E-048EAC08193E}"/>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D69E8E87-EE73-E20F-FDD5-B1C1FAA74512}"/>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C01CACC6-0C00-EC68-807B-F79BBDFE6F54}"/>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Thursday, June 25,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F2B5E8ED-66F7-FA75-B650-0446D3F9F84F}"/>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579E19BF-9B1A-67EA-EB4F-72639047DE7B}"/>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Multiple Myeloma</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898664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21981-F4CD-8A4A-D630-B30F952CF28E}"/>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704212C9-475F-EF6C-6553-F4426A16945E}"/>
              </a:ext>
            </a:extLst>
          </p:cNvPr>
          <p:cNvSpPr txBox="1">
            <a:spLocks noChangeArrowheads="1"/>
          </p:cNvSpPr>
          <p:nvPr/>
        </p:nvSpPr>
        <p:spPr bwMode="auto">
          <a:xfrm>
            <a:off x="2438400" y="468324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John V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Heymach</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 PhD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Maurice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Pérol</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21276B2F-F6D2-9EB3-F330-AEF50C9F18ED}"/>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9E40980D-F93A-9165-2C2E-048EAC08193E}"/>
              </a:ext>
            </a:extLst>
          </p:cNvPr>
          <p:cNvSpPr txBox="1">
            <a:spLocks noChangeArrowheads="1"/>
          </p:cNvSpPr>
          <p:nvPr/>
        </p:nvSpPr>
        <p:spPr bwMode="auto">
          <a:xfrm>
            <a:off x="4647392" y="41148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D69E8E87-EE73-E20F-FDD5-B1C1FAA74512}"/>
              </a:ext>
            </a:extLst>
          </p:cNvPr>
          <p:cNvSpPr>
            <a:spLocks noGrp="1" noChangeArrowheads="1"/>
          </p:cNvSpPr>
          <p:nvPr>
            <p:ph type="title"/>
          </p:nvPr>
        </p:nvSpPr>
        <p:spPr>
          <a:xfrm>
            <a:off x="0" y="143505"/>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C01CACC6-0C00-EC68-807B-F79BBDFE6F54}"/>
              </a:ext>
            </a:extLst>
          </p:cNvPr>
          <p:cNvSpPr txBox="1">
            <a:spLocks noChangeArrowheads="1"/>
          </p:cNvSpPr>
          <p:nvPr/>
        </p:nvSpPr>
        <p:spPr bwMode="auto">
          <a:xfrm>
            <a:off x="0" y="2971800"/>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June 30,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F2B5E8ED-66F7-FA75-B650-0446D3F9F84F}"/>
              </a:ext>
            </a:extLst>
          </p:cNvPr>
          <p:cNvSpPr txBox="1">
            <a:spLocks noChangeArrowheads="1"/>
          </p:cNvSpPr>
          <p:nvPr/>
        </p:nvSpPr>
        <p:spPr bwMode="auto">
          <a:xfrm>
            <a:off x="0" y="2330869"/>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579E19BF-9B1A-67EA-EB4F-72639047DE7B}"/>
              </a:ext>
            </a:extLst>
          </p:cNvPr>
          <p:cNvSpPr txBox="1">
            <a:spLocks noChangeArrowheads="1"/>
          </p:cNvSpPr>
          <p:nvPr/>
        </p:nvSpPr>
        <p:spPr bwMode="auto">
          <a:xfrm>
            <a:off x="0" y="160020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Therapeutic Targets Beyond </a:t>
            </a:r>
            <a:b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EGFR for Non-Small Cell Lung Cancer</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84902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613024"/>
            <a:ext cx="12192000" cy="1143000"/>
          </a:xfrm>
        </p:spPr>
        <p:txBody>
          <a:bodyPr wrap="square" anchor="ctr">
            <a:noAutofit/>
          </a:bodyPr>
          <a:lstStyle/>
          <a:p>
            <a:r>
              <a:rPr lang="en-US" sz="4200" dirty="0"/>
              <a:t>Patterns of Care: Exploring How </a:t>
            </a:r>
            <a:br>
              <a:rPr lang="en-US" sz="4200" dirty="0"/>
            </a:br>
            <a:r>
              <a:rPr lang="en-US" sz="4200" dirty="0"/>
              <a:t>Community Oncologists Manage HR-Positive, </a:t>
            </a:r>
            <a:br>
              <a:rPr lang="en-US" sz="4200" dirty="0"/>
            </a:br>
            <a:r>
              <a:rPr lang="en-US" sz="4200" dirty="0"/>
              <a:t>HER2-Positive Metastatic Breast Cancer</a:t>
            </a:r>
          </a:p>
        </p:txBody>
      </p:sp>
      <p:sp>
        <p:nvSpPr>
          <p:cNvPr id="2" name="Text Box 6">
            <a:extLst>
              <a:ext uri="{FF2B5EF4-FFF2-40B4-BE49-F238E27FC236}">
                <a16:creationId xmlns:a16="http://schemas.microsoft.com/office/drawing/2014/main" id="{36C48404-EC71-A330-5E9E-9C4392656EE0}"/>
              </a:ext>
            </a:extLst>
          </p:cNvPr>
          <p:cNvSpPr txBox="1">
            <a:spLocks noChangeArrowheads="1"/>
          </p:cNvSpPr>
          <p:nvPr/>
        </p:nvSpPr>
        <p:spPr bwMode="auto">
          <a:xfrm>
            <a:off x="0" y="272172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July 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4" name="Text Box 3">
            <a:extLst>
              <a:ext uri="{FF2B5EF4-FFF2-40B4-BE49-F238E27FC236}">
                <a16:creationId xmlns:a16="http://schemas.microsoft.com/office/drawing/2014/main" id="{E555087F-2D3C-2BF6-6116-501195FC3350}"/>
              </a:ext>
            </a:extLst>
          </p:cNvPr>
          <p:cNvSpPr txBox="1">
            <a:spLocks noChangeArrowheads="1"/>
          </p:cNvSpPr>
          <p:nvPr/>
        </p:nvSpPr>
        <p:spPr bwMode="auto">
          <a:xfrm>
            <a:off x="0" y="5612523"/>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5" name="Text Box 7">
            <a:extLst>
              <a:ext uri="{FF2B5EF4-FFF2-40B4-BE49-F238E27FC236}">
                <a16:creationId xmlns:a16="http://schemas.microsoft.com/office/drawing/2014/main" id="{676957A9-EDBE-B8E9-CCD1-DF36D621E599}"/>
              </a:ext>
            </a:extLst>
          </p:cNvPr>
          <p:cNvSpPr txBox="1">
            <a:spLocks noChangeArrowheads="1"/>
          </p:cNvSpPr>
          <p:nvPr/>
        </p:nvSpPr>
        <p:spPr bwMode="auto">
          <a:xfrm>
            <a:off x="4647392" y="3881221"/>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8B26985D-F8BF-7F73-5FF8-28CED84AB639}"/>
              </a:ext>
            </a:extLst>
          </p:cNvPr>
          <p:cNvSpPr txBox="1">
            <a:spLocks noChangeArrowheads="1"/>
          </p:cNvSpPr>
          <p:nvPr/>
        </p:nvSpPr>
        <p:spPr bwMode="auto">
          <a:xfrm>
            <a:off x="152400" y="443573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Lisa A Carey, MD,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ScM</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FASCO</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Reshma L Mahtani, DO</a:t>
            </a:r>
          </a:p>
        </p:txBody>
      </p:sp>
      <p:sp>
        <p:nvSpPr>
          <p:cNvPr id="3" name="Rectangle 4">
            <a:extLst>
              <a:ext uri="{FF2B5EF4-FFF2-40B4-BE49-F238E27FC236}">
                <a16:creationId xmlns:a16="http://schemas.microsoft.com/office/drawing/2014/main" id="{080D0E31-6E99-3E75-6B51-4445912B7EE2}"/>
              </a:ext>
            </a:extLst>
          </p:cNvPr>
          <p:cNvSpPr txBox="1">
            <a:spLocks noChangeArrowheads="1"/>
          </p:cNvSpPr>
          <p:nvPr/>
        </p:nvSpPr>
        <p:spPr bwMode="auto">
          <a:xfrm>
            <a:off x="0" y="1965561"/>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Tree>
    <p:custDataLst>
      <p:tags r:id="rId1"/>
    </p:custDataLst>
    <p:extLst>
      <p:ext uri="{BB962C8B-B14F-4D97-AF65-F5344CB8AC3E}">
        <p14:creationId xmlns:p14="http://schemas.microsoft.com/office/powerpoint/2010/main" val="2791300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Two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Regional Activities</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1159727" y="2659448"/>
            <a:ext cx="4818564"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159727" y="5013175"/>
            <a:ext cx="9846527"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6213711" y="2659448"/>
            <a:ext cx="4792543"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858080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buNone/>
            </a:pPr>
            <a:r>
              <a:rPr lang="en-US" sz="2500" b="0" dirty="0"/>
              <a:t>This activity is supported by educational grants from AstraZeneca Pharmaceuticals LP and ADC Therapeutics.</a:t>
            </a:r>
          </a:p>
        </p:txBody>
      </p:sp>
      <p:sp>
        <p:nvSpPr>
          <p:cNvPr id="6" name="Title 1">
            <a:extLst>
              <a:ext uri="{FF2B5EF4-FFF2-40B4-BE49-F238E27FC236}">
                <a16:creationId xmlns:a16="http://schemas.microsoft.com/office/drawing/2014/main" id="{E56C2545-456D-3E64-4562-835B146D7557}"/>
              </a:ext>
            </a:extLst>
          </p:cNvPr>
          <p:cNvSpPr txBox="1">
            <a:spLocks/>
          </p:cNvSpPr>
          <p:nvPr/>
        </p:nvSpPr>
        <p:spPr bwMode="auto">
          <a:xfrm>
            <a:off x="912286" y="3589289"/>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7" name="Content Placeholder 2">
            <a:extLst>
              <a:ext uri="{FF2B5EF4-FFF2-40B4-BE49-F238E27FC236}">
                <a16:creationId xmlns:a16="http://schemas.microsoft.com/office/drawing/2014/main" id="{3CC19D0D-4356-C325-4E18-2A6BF9D17F52}"/>
              </a:ext>
            </a:extLst>
          </p:cNvPr>
          <p:cNvSpPr txBox="1">
            <a:spLocks/>
          </p:cNvSpPr>
          <p:nvPr/>
        </p:nvSpPr>
        <p:spPr bwMode="auto">
          <a:xfrm>
            <a:off x="912286" y="4869160"/>
            <a:ext cx="10512305" cy="1368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financial relationships to disclose.</a:t>
            </a:r>
          </a:p>
        </p:txBody>
      </p:sp>
    </p:spTree>
    <p:extLst>
      <p:ext uri="{BB962C8B-B14F-4D97-AF65-F5344CB8AC3E}">
        <p14:creationId xmlns:p14="http://schemas.microsoft.com/office/powerpoint/2010/main" val="41805470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40B24-DD6E-D4A8-A3A2-04F57904B8C7}"/>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BBE356F1-3BB0-FD8A-A5D6-2DFE76140BC8}"/>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Matthew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Matasar</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Sonali M Smith,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741D7C33-4E22-BC4E-35F4-699E38984A28}"/>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D0DF50BF-5397-93C0-9DE3-C98F038C16F8}"/>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E9CA8774-B5BA-55AE-6EED-3E5D6639A54C}"/>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109D2032-30B0-32BC-B1AE-6C4020426E62}"/>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June 17,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2517677E-9E81-7223-FE89-C642F7E5C27F}"/>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52A4DCE3-9DE9-85FC-BA09-CA54BF7E1B9B}"/>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Novel Treatment Approaches for Non-Hodgkin Lymphoma</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664969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6" name="Title 1">
            <a:extLst>
              <a:ext uri="{FF2B5EF4-FFF2-40B4-BE49-F238E27FC236}">
                <a16:creationId xmlns:a16="http://schemas.microsoft.com/office/drawing/2014/main" id="{B4BB09F8-DB05-0C41-BA44-6971131BFCC3}"/>
              </a:ext>
            </a:extLst>
          </p:cNvPr>
          <p:cNvSpPr txBox="1">
            <a:spLocks/>
          </p:cNvSpPr>
          <p:nvPr/>
        </p:nvSpPr>
        <p:spPr bwMode="auto">
          <a:xfrm>
            <a:off x="912286" y="3589289"/>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dirty="0"/>
              <a:t>Research To Practice CME Planning Committee Members, </a:t>
            </a:r>
            <a:br>
              <a:rPr lang="en-US" kern="0" dirty="0"/>
            </a:br>
            <a:r>
              <a:rPr lang="en-US" kern="0" dirty="0"/>
              <a:t>Staff and Reviewers</a:t>
            </a:r>
          </a:p>
        </p:txBody>
      </p:sp>
      <p:sp>
        <p:nvSpPr>
          <p:cNvPr id="7" name="Content Placeholder 2">
            <a:extLst>
              <a:ext uri="{FF2B5EF4-FFF2-40B4-BE49-F238E27FC236}">
                <a16:creationId xmlns:a16="http://schemas.microsoft.com/office/drawing/2014/main" id="{C5D69577-4750-EC4F-9DFD-0CC18B915698}"/>
              </a:ext>
            </a:extLst>
          </p:cNvPr>
          <p:cNvSpPr txBox="1">
            <a:spLocks/>
          </p:cNvSpPr>
          <p:nvPr/>
        </p:nvSpPr>
        <p:spPr bwMode="auto">
          <a:xfrm>
            <a:off x="912286" y="4869160"/>
            <a:ext cx="10512305" cy="1368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buNone/>
            </a:pPr>
            <a:r>
              <a:rPr lang="en-US" sz="2500" b="0" kern="0" dirty="0"/>
              <a:t>Planners, scientific staff and independent reviewers for Research To Practice have no relevant financial relationships to disclose.</a:t>
            </a:r>
          </a:p>
        </p:txBody>
      </p:sp>
      <p:sp>
        <p:nvSpPr>
          <p:cNvPr id="8" name="Content Placeholder 2">
            <a:extLst>
              <a:ext uri="{FF2B5EF4-FFF2-40B4-BE49-F238E27FC236}">
                <a16:creationId xmlns:a16="http://schemas.microsoft.com/office/drawing/2014/main" id="{6A68CF7F-DF82-3247-66D5-40D8D1A41632}"/>
              </a:ext>
            </a:extLst>
          </p:cNvPr>
          <p:cNvSpPr>
            <a:spLocks noGrp="1"/>
          </p:cNvSpPr>
          <p:nvPr>
            <p:ph idx="1"/>
          </p:nvPr>
        </p:nvSpPr>
        <p:spPr>
          <a:xfrm>
            <a:off x="912286" y="1416053"/>
            <a:ext cx="10358967" cy="2444995"/>
          </a:xfrm>
        </p:spPr>
        <p:txBody>
          <a:bodyPr/>
          <a:lstStyle/>
          <a:p>
            <a:pPr marL="98425" indent="0">
              <a:buNone/>
            </a:pPr>
            <a:r>
              <a:rPr lang="en-US" sz="2500" b="0" dirty="0"/>
              <a:t>This activity is supported by educational grants from AstraZeneca Pharmaceuticals LP and ADC Therapeutics.</a:t>
            </a:r>
          </a:p>
        </p:txBody>
      </p:sp>
    </p:spTree>
    <p:extLst>
      <p:ext uri="{BB962C8B-B14F-4D97-AF65-F5344CB8AC3E}">
        <p14:creationId xmlns:p14="http://schemas.microsoft.com/office/powerpoint/2010/main" val="2178493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a:t>
            </a:r>
            <a:r>
              <a:rPr lang="en-US" sz="3200" dirty="0" err="1"/>
              <a:t>Matasar</a:t>
            </a:r>
            <a:r>
              <a:rPr lang="en-US" sz="3200" dirty="0"/>
              <a:t>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0B895552-058F-A42B-EDB0-BFE5E1ABC6C3}"/>
              </a:ext>
            </a:extLst>
          </p:cNvPr>
          <p:cNvGraphicFramePr>
            <a:graphicFrameLocks/>
          </p:cNvGraphicFramePr>
          <p:nvPr>
            <p:extLst>
              <p:ext uri="{D42A27DB-BD31-4B8C-83A1-F6EECF244321}">
                <p14:modId xmlns:p14="http://schemas.microsoft.com/office/powerpoint/2010/main" val="2217251902"/>
              </p:ext>
            </p:extLst>
          </p:nvPr>
        </p:nvGraphicFramePr>
        <p:xfrm>
          <a:off x="687995" y="1772816"/>
          <a:ext cx="10807547" cy="3960440"/>
        </p:xfrm>
        <a:graphic>
          <a:graphicData uri="http://schemas.openxmlformats.org/drawingml/2006/table">
            <a:tbl>
              <a:tblPr firstRow="1" bandRow="1">
                <a:tableStyleId>{F2DE63D5-997A-4646-A377-4702673A728D}</a:tableStyleId>
              </a:tblPr>
              <a:tblGrid>
                <a:gridCol w="2887725">
                  <a:extLst>
                    <a:ext uri="{9D8B030D-6E8A-4147-A177-3AD203B41FA5}">
                      <a16:colId xmlns:a16="http://schemas.microsoft.com/office/drawing/2014/main" val="20000"/>
                    </a:ext>
                  </a:extLst>
                </a:gridCol>
                <a:gridCol w="7919822">
                  <a:extLst>
                    <a:ext uri="{9D8B030D-6E8A-4147-A177-3AD203B41FA5}">
                      <a16:colId xmlns:a16="http://schemas.microsoft.com/office/drawing/2014/main" val="3833924404"/>
                    </a:ext>
                  </a:extLst>
                </a:gridCol>
              </a:tblGrid>
              <a:tr h="987882">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Advisory Committees and 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AbbVie Inc, </a:t>
                      </a:r>
                      <a:r>
                        <a:rPr lang="en-US" sz="1800" b="0" dirty="0" err="1">
                          <a:solidFill>
                            <a:schemeClr val="tx1"/>
                          </a:solidFill>
                        </a:rPr>
                        <a:t>Allogene</a:t>
                      </a:r>
                      <a:r>
                        <a:rPr lang="en-US" sz="1800" b="0" dirty="0">
                          <a:solidFill>
                            <a:schemeClr val="tx1"/>
                          </a:solidFill>
                        </a:rPr>
                        <a:t> Therapeutics, </a:t>
                      </a:r>
                      <a:r>
                        <a:rPr lang="en-US" sz="1800" b="0" dirty="0" err="1">
                          <a:solidFill>
                            <a:schemeClr val="tx1"/>
                          </a:solidFill>
                        </a:rPr>
                        <a:t>Arvinas</a:t>
                      </a:r>
                      <a:r>
                        <a:rPr lang="en-US" sz="1800" b="0" dirty="0">
                          <a:solidFill>
                            <a:schemeClr val="tx1"/>
                          </a:solidFill>
                        </a:rPr>
                        <a:t>, Genentech, a member of the Roche Group, Genmab US Inc, Incyte Corporation, Merck, Novartis, Pfizer Inc, Roche Laboratories Inc, Visionary Pharmaceuticals</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87882">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Bayer HealthCare Pharmaceuticals, Genentech, a member of the Roche Group, Johnson &amp; Johnson, Pharmacyclics LLC, an AbbVie Company, Roche Laboratories Inc, </a:t>
                      </a:r>
                      <a:r>
                        <a:rPr lang="en-US" sz="1800" b="0" kern="1200" dirty="0" err="1">
                          <a:solidFill>
                            <a:schemeClr val="tx1"/>
                          </a:solidFill>
                          <a:effectLst/>
                          <a:latin typeface="+mn-lt"/>
                          <a:ea typeface="+mn-ea"/>
                          <a:cs typeface="+mn-cs"/>
                        </a:rPr>
                        <a:t>Seagen</a:t>
                      </a:r>
                      <a:r>
                        <a:rPr lang="en-US" sz="18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0114711"/>
                  </a:ext>
                </a:extLst>
              </a:tr>
              <a:tr h="61684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Expert Testimony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Recursion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97787465"/>
                  </a:ext>
                </a:extLst>
              </a:tr>
              <a:tr h="683918">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a:solidFill>
                            <a:schemeClr val="tx1"/>
                          </a:solidFill>
                          <a:effectLst/>
                          <a:latin typeface="+mn-lt"/>
                          <a:ea typeface="+mn-ea"/>
                          <a:cs typeface="+mn-cs"/>
                        </a:rPr>
                        <a:t>Stock Options/</a:t>
                      </a:r>
                      <a:r>
                        <a:rPr lang="en-US" sz="1800" b="1" kern="1200" dirty="0">
                          <a:solidFill>
                            <a:schemeClr val="tx1"/>
                          </a:solidFill>
                          <a:effectLst/>
                          <a:latin typeface="+mn-lt"/>
                          <a:ea typeface="+mn-ea"/>
                          <a:cs typeface="+mn-cs"/>
                        </a:rPr>
                        <a:t>Stock —Public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75356568"/>
                  </a:ext>
                </a:extLst>
              </a:tr>
              <a:tr h="683918">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Arnold &amp; Porter Kaye Scholer LLP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66735950"/>
                  </a:ext>
                </a:extLst>
              </a:tr>
            </a:tbl>
          </a:graphicData>
        </a:graphic>
      </p:graphicFrame>
    </p:spTree>
    <p:custDataLst>
      <p:tags r:id="rId1"/>
    </p:custDataLst>
    <p:extLst>
      <p:ext uri="{BB962C8B-B14F-4D97-AF65-F5344CB8AC3E}">
        <p14:creationId xmlns:p14="http://schemas.microsoft.com/office/powerpoint/2010/main" val="17789441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a:t>
            </a:r>
            <a:r>
              <a:rPr lang="en-US" dirty="0"/>
              <a:t>Smith</a:t>
            </a:r>
            <a:r>
              <a:rPr lang="en-US" sz="3200" dirty="0"/>
              <a:t> </a:t>
            </a:r>
            <a:r>
              <a:rPr lang="en-US" sz="3200" dirty="0">
                <a:solidFill>
                  <a:srgbClr val="0432FF"/>
                </a:solidFill>
              </a:rPr>
              <a:t>—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nvGraphicFramePr>
        <p:xfrm>
          <a:off x="687995" y="2060848"/>
          <a:ext cx="10807547" cy="2592288"/>
        </p:xfrm>
        <a:graphic>
          <a:graphicData uri="http://schemas.openxmlformats.org/drawingml/2006/table">
            <a:tbl>
              <a:tblPr firstRow="1" bandRow="1">
                <a:tableStyleId>{F2DE63D5-997A-4646-A377-4702673A728D}</a:tableStyleId>
              </a:tblPr>
              <a:tblGrid>
                <a:gridCol w="2311661">
                  <a:extLst>
                    <a:ext uri="{9D8B030D-6E8A-4147-A177-3AD203B41FA5}">
                      <a16:colId xmlns:a16="http://schemas.microsoft.com/office/drawing/2014/main" val="20000"/>
                    </a:ext>
                  </a:extLst>
                </a:gridCol>
                <a:gridCol w="8495886">
                  <a:extLst>
                    <a:ext uri="{9D8B030D-6E8A-4147-A177-3AD203B41FA5}">
                      <a16:colId xmlns:a16="http://schemas.microsoft.com/office/drawing/2014/main" val="3833924404"/>
                    </a:ext>
                  </a:extLst>
                </a:gridCol>
              </a:tblGrid>
              <a:tr h="1296144">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Foresight Diagnostics, a wholly-owned subsidiary of Natera Inc, Genmab US Inc, Regeneron Pharmaceuticals Inc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296144">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Celgene Corporation, Genentech, a member of the Roche Group, Incyte Corporation, Ipsen Biopharmaceuticals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46908928"/>
                  </a:ext>
                </a:extLst>
              </a:tr>
            </a:tbl>
          </a:graphicData>
        </a:graphic>
      </p:graphicFrame>
    </p:spTree>
    <p:custDataLst>
      <p:tags r:id="rId1"/>
    </p:custDataLst>
    <p:extLst>
      <p:ext uri="{BB962C8B-B14F-4D97-AF65-F5344CB8AC3E}">
        <p14:creationId xmlns:p14="http://schemas.microsoft.com/office/powerpoint/2010/main" val="2441046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0"/>
            <a:ext cx="10358967" cy="836712"/>
          </a:xfrm>
        </p:spPr>
        <p:txBody>
          <a:bodyPr/>
          <a:lstStyle/>
          <a:p>
            <a:r>
              <a:rPr lang="en-US" dirty="0"/>
              <a:t>Dr Love — Disclosures</a:t>
            </a:r>
          </a:p>
        </p:txBody>
      </p:sp>
      <p:sp>
        <p:nvSpPr>
          <p:cNvPr id="9" name="Content Placeholder 2">
            <a:extLst>
              <a:ext uri="{FF2B5EF4-FFF2-40B4-BE49-F238E27FC236}">
                <a16:creationId xmlns:a16="http://schemas.microsoft.com/office/drawing/2014/main" id="{630DA550-77CA-5E9E-92BB-16CCA47DF92F}"/>
              </a:ext>
            </a:extLst>
          </p:cNvPr>
          <p:cNvSpPr txBox="1">
            <a:spLocks/>
          </p:cNvSpPr>
          <p:nvPr/>
        </p:nvSpPr>
        <p:spPr bwMode="auto">
          <a:xfrm>
            <a:off x="912286" y="861476"/>
            <a:ext cx="10358967" cy="460523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0000"/>
              </a:lnSpc>
              <a:spcBef>
                <a:spcPct val="30000"/>
              </a:spcBef>
              <a:spcAft>
                <a:spcPts val="800"/>
              </a:spcAft>
              <a:buClr>
                <a:srgbClr val="000000"/>
              </a:buClr>
              <a:buSzPct val="100000"/>
              <a:buFont typeface="Arial" pitchFamily="-72" charset="0"/>
              <a:buNone/>
              <a:tabLst/>
              <a:defRPr/>
            </a:pPr>
            <a:r>
              <a:rPr kumimoji="0" lang="en-US" sz="1850" b="1" i="0" u="none" strike="noStrike" kern="1200" cap="none" spc="0" normalizeH="0" baseline="0" noProof="0" dirty="0">
                <a:ln>
                  <a:noFill/>
                </a:ln>
                <a:solidFill>
                  <a:srgbClr val="000000"/>
                </a:solidFill>
                <a:effectLst/>
                <a:uLnTx/>
                <a:uFillTx/>
                <a:latin typeface="Calibri" charset="0"/>
                <a:ea typeface="MS PGothic" pitchFamily="34" charset="-128"/>
              </a:rPr>
              <a:t>Dr Love</a:t>
            </a:r>
            <a:r>
              <a:rPr kumimoji="0" lang="en-US" sz="1850" b="0" i="0" u="none" strike="noStrike" kern="1200" cap="none" spc="0" normalizeH="0" baseline="0" noProof="0" dirty="0">
                <a:ln>
                  <a:noFill/>
                </a:ln>
                <a:solidFill>
                  <a:srgbClr val="000000"/>
                </a:solidFill>
                <a:effectLst/>
                <a:uLnTx/>
                <a:uFillTx/>
                <a:latin typeface="Calibri" charset="0"/>
                <a:ea typeface="MS PGothic" pitchFamily="34" charset="-128"/>
              </a:rPr>
              <a:t> </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is president and CEO of Research To Practice. Research To Practice receives funds in the form of educational grants to develop CME activities from the following companies: Aadi Bioscience, AbbVie Inc, ADC Therapeutics,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Agendia</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Alexion Pharmaceuticals, Amgen Inc, Array BioPharma Inc, a subsidiary of Pfizer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Arvinas</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Astellas, AstraZeneca Pharmaceuticals LP, Aveo Pharmaceuticals, Bayer HealthCare Pharmaceuticals,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BeOne</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Biotheranostics Inc, A Hologic Company, Black Diamond Therapeutics Inc, Blueprint Medicines, Boehringer Ingelheim Pharmaceuticals Inc, Bristol Myers Squibb, Catalyst Pharmaceuticals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Celcuity</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Clovis Oncology,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Coherus</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BioSciences</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Corcept</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Inc, CTI BioPharma, a Sobi Company, Daiichi Sankyo Inc, Eisai Inc, Elevation Oncology Inc, Exact Sciences Corporation, Exelixis Inc, Genentech, a member of the Roche Group, Genmab US Inc, Geron Corporation, Gilead Sciences Inc, GSK,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Helsinn</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(US)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ImmunoGen</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Incyte Corporation, Ipsen Biopharmaceuticals Inc, Jazz Pharmaceuticals Inc, Johnson &amp; Johnson,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Karyopharm</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Novocure</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Nuvalent</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Nuvation</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Bio Inc, Pfizer Inc, Pharmacyclics LLC, an AbbVie Company, Puma Biotechnology Inc, Regeneron Pharmaceuticals Inc, Revolution Medicines Inc, Rigel Pharmaceuticals Inc, R-Pharm US, Sanofi,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Seagen</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Servier Pharmaceuticals LLC,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SpringWorks</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Stemline</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Inc, Sumitomo Pharma America, Summit Therapeutics,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Syndax</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Pharmaceuticals, Taiho Oncology Inc, Takeda Pharmaceuticals USA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TerSera</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LLC,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Tesaro</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 GSK Company, and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Verastem</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a:t>
            </a:r>
          </a:p>
        </p:txBody>
      </p:sp>
    </p:spTree>
    <p:extLst>
      <p:ext uri="{BB962C8B-B14F-4D97-AF65-F5344CB8AC3E}">
        <p14:creationId xmlns:p14="http://schemas.microsoft.com/office/powerpoint/2010/main" val="20248141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225B5-DDBB-F04C-87FC-4A699DA2706A}"/>
              </a:ext>
            </a:extLst>
          </p:cNvPr>
          <p:cNvSpPr>
            <a:spLocks noGrp="1"/>
          </p:cNvSpPr>
          <p:nvPr>
            <p:ph idx="4294967295"/>
          </p:nvPr>
        </p:nvSpPr>
        <p:spPr>
          <a:xfrm>
            <a:off x="1559719" y="2060575"/>
            <a:ext cx="9072562" cy="244475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white background&#10;&#10;Description automatically generated">
            <a:extLst>
              <a:ext uri="{FF2B5EF4-FFF2-40B4-BE49-F238E27FC236}">
                <a16:creationId xmlns:a16="http://schemas.microsoft.com/office/drawing/2014/main" id="{94227321-B5FD-6A8D-58BE-C63B48D82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3417" y="2636912"/>
            <a:ext cx="5897232" cy="3290965"/>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FCD605E0-C130-1F47-8C42-D6491AF5F68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1352" y="234701"/>
            <a:ext cx="6086788" cy="33796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63411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84D0A-8407-5A7F-2EAE-A2F689D909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98B7AF-1992-BC91-0EE5-A1C0E856D2A7}"/>
              </a:ext>
            </a:extLst>
          </p:cNvPr>
          <p:cNvSpPr>
            <a:spLocks noGrp="1"/>
          </p:cNvSpPr>
          <p:nvPr>
            <p:ph type="title"/>
          </p:nvPr>
        </p:nvSpPr>
        <p:spPr>
          <a:xfrm>
            <a:off x="912286" y="53752"/>
            <a:ext cx="10358967" cy="1143000"/>
          </a:xfrm>
        </p:spPr>
        <p:txBody>
          <a:bodyPr/>
          <a:lstStyle/>
          <a:p>
            <a:r>
              <a:rPr lang="en-US" dirty="0"/>
              <a:t>Key Datasets</a:t>
            </a:r>
          </a:p>
        </p:txBody>
      </p:sp>
      <p:sp>
        <p:nvSpPr>
          <p:cNvPr id="3" name="Content Placeholder 2">
            <a:extLst>
              <a:ext uri="{FF2B5EF4-FFF2-40B4-BE49-F238E27FC236}">
                <a16:creationId xmlns:a16="http://schemas.microsoft.com/office/drawing/2014/main" id="{7EFC8E91-C591-8400-1061-D7B06EEB5317}"/>
              </a:ext>
            </a:extLst>
          </p:cNvPr>
          <p:cNvSpPr>
            <a:spLocks noGrp="1"/>
          </p:cNvSpPr>
          <p:nvPr>
            <p:ph idx="1"/>
          </p:nvPr>
        </p:nvSpPr>
        <p:spPr>
          <a:xfrm>
            <a:off x="623392" y="1090378"/>
            <a:ext cx="10358967" cy="4677243"/>
          </a:xfrm>
        </p:spPr>
        <p:txBody>
          <a:bodyPr/>
          <a:lstStyle/>
          <a:p>
            <a:pPr marL="98425" indent="0">
              <a:lnSpc>
                <a:spcPct val="100000"/>
              </a:lnSpc>
              <a:spcBef>
                <a:spcPts val="0"/>
              </a:spcBef>
              <a:spcAft>
                <a:spcPts val="600"/>
              </a:spcAft>
              <a:buNone/>
            </a:pPr>
            <a:r>
              <a:rPr lang="en-US" sz="2000" dirty="0">
                <a:solidFill>
                  <a:srgbClr val="0432FF"/>
                </a:solidFill>
              </a:rPr>
              <a:t>Matthew </a:t>
            </a:r>
            <a:r>
              <a:rPr lang="en-US" sz="2000" dirty="0" err="1">
                <a:solidFill>
                  <a:srgbClr val="0432FF"/>
                </a:solidFill>
              </a:rPr>
              <a:t>Matasar</a:t>
            </a:r>
            <a:r>
              <a:rPr lang="en-US" sz="2000" dirty="0">
                <a:solidFill>
                  <a:srgbClr val="0432FF"/>
                </a:solidFill>
              </a:rPr>
              <a:t>, MD</a:t>
            </a:r>
          </a:p>
          <a:p>
            <a:pPr>
              <a:lnSpc>
                <a:spcPct val="100000"/>
              </a:lnSpc>
              <a:spcBef>
                <a:spcPts val="0"/>
              </a:spcBef>
              <a:spcAft>
                <a:spcPts val="600"/>
              </a:spcAft>
            </a:pPr>
            <a:r>
              <a:rPr lang="en-US" sz="1800" b="0" dirty="0" err="1"/>
              <a:t>Morschhauser</a:t>
            </a:r>
            <a:r>
              <a:rPr lang="en-US" sz="1800" b="0" dirty="0"/>
              <a:t> F et al. Five-year outcomes of the POLARIX study comparing Pola-R-CHP and R-CHOP in patients with diffuse large B-cell lymphoma. </a:t>
            </a:r>
            <a:r>
              <a:rPr lang="en-US" sz="1800" b="0" i="1" dirty="0"/>
              <a:t>J Clin Oncol </a:t>
            </a:r>
            <a:r>
              <a:rPr lang="en-US" sz="1800" b="0" dirty="0"/>
              <a:t>2025;43(35):3698-705.</a:t>
            </a:r>
          </a:p>
          <a:p>
            <a:pPr>
              <a:lnSpc>
                <a:spcPct val="100000"/>
              </a:lnSpc>
              <a:spcBef>
                <a:spcPts val="0"/>
              </a:spcBef>
              <a:spcAft>
                <a:spcPts val="600"/>
              </a:spcAft>
            </a:pPr>
            <a:r>
              <a:rPr lang="en-US" sz="1800" b="0" dirty="0"/>
              <a:t>Lenz G et al. </a:t>
            </a:r>
            <a:r>
              <a:rPr lang="en-US" sz="1800" b="0" dirty="0" err="1"/>
              <a:t>frontMIND</a:t>
            </a:r>
            <a:r>
              <a:rPr lang="en-US" sz="1800" b="0" dirty="0"/>
              <a:t>: Phase 3 study of tafasitamab (</a:t>
            </a:r>
            <a:r>
              <a:rPr lang="en-US" sz="1800" b="0" dirty="0" err="1"/>
              <a:t>Tafa</a:t>
            </a:r>
            <a:r>
              <a:rPr lang="en-US" sz="1800" b="0" dirty="0"/>
              <a:t>) plus lenalidomide (Len) and R-CHOP for patients (pts) with newly diagnosed diffuse large B-cell lymphoma (DLBCL). ASCO 2026;Abstract LBA7000. </a:t>
            </a:r>
          </a:p>
          <a:p>
            <a:pPr>
              <a:lnSpc>
                <a:spcPct val="100000"/>
              </a:lnSpc>
              <a:spcBef>
                <a:spcPts val="0"/>
              </a:spcBef>
              <a:spcAft>
                <a:spcPts val="600"/>
              </a:spcAft>
            </a:pPr>
            <a:r>
              <a:rPr lang="en-US" sz="1800" b="0" dirty="0"/>
              <a:t>Westin J et al. Primary analysis of the Smart Stop trial: Lenalidomide, tafasitamab, rituximab, and acalabrutinib alone and with combination chemotherapy in newly diagnosed diffuse large B-cell lymphoma. ASH 2025;Abstract 477. </a:t>
            </a:r>
          </a:p>
          <a:p>
            <a:pPr>
              <a:lnSpc>
                <a:spcPct val="100000"/>
              </a:lnSpc>
              <a:spcBef>
                <a:spcPts val="0"/>
              </a:spcBef>
              <a:spcAft>
                <a:spcPts val="600"/>
              </a:spcAft>
            </a:pPr>
            <a:r>
              <a:rPr lang="en-US" sz="1800" b="0" dirty="0"/>
              <a:t>Kim W et al. Mosunetuzumab plus polatuzumab vedotin (</a:t>
            </a:r>
            <a:r>
              <a:rPr lang="en-US" sz="1800" b="0" dirty="0" err="1"/>
              <a:t>Mosun</a:t>
            </a:r>
            <a:r>
              <a:rPr lang="en-US" sz="1800" b="0" dirty="0"/>
              <a:t>-Pola) versus rituximab, gemcitabine and oxaliplatin (R-</a:t>
            </a:r>
            <a:r>
              <a:rPr lang="en-US" sz="1800" b="0" dirty="0" err="1"/>
              <a:t>GemOx</a:t>
            </a:r>
            <a:r>
              <a:rPr lang="en-US" sz="1800" b="0" dirty="0"/>
              <a:t>) in patients with relapsed/refractory large B-cell lymphoma (R/R LBCL): Updated efficacy and safety from the phase 3 SUNMO study including in second-line (2L) versus third-line plus (3L+) patient subgroups. ASCO 2026;Abstract 7007.</a:t>
            </a:r>
          </a:p>
          <a:p>
            <a:pPr>
              <a:lnSpc>
                <a:spcPct val="100000"/>
              </a:lnSpc>
              <a:spcBef>
                <a:spcPts val="0"/>
              </a:spcBef>
              <a:spcAft>
                <a:spcPts val="600"/>
              </a:spcAft>
            </a:pPr>
            <a:r>
              <a:rPr lang="en-US" sz="1800" b="0" dirty="0" err="1"/>
              <a:t>Matasar</a:t>
            </a:r>
            <a:r>
              <a:rPr lang="en-US" sz="1800" b="0" dirty="0"/>
              <a:t> M et al. Polatuzumab vedotin, rituximab, gemcitabine and oxaliplatin for R/R DLBCL: Results from the randomized phase III POLARGO trial. EHA 2025;Abstract S101.</a:t>
            </a:r>
          </a:p>
          <a:p>
            <a:pPr>
              <a:lnSpc>
                <a:spcPct val="100000"/>
              </a:lnSpc>
              <a:spcBef>
                <a:spcPts val="0"/>
              </a:spcBef>
              <a:spcAft>
                <a:spcPts val="600"/>
              </a:spcAft>
            </a:pPr>
            <a:r>
              <a:rPr lang="en-US" sz="1800" b="0" dirty="0"/>
              <a:t>Carlo-Stella C et al. Updated safety run-in results from LOTIS-5: A phase III, randomized trial of loncastuximab tesirine with rituximab versus immunochemotherapy in patients with R/R DLBCL/HGBL. EHA 2025;Abstract PS1957. </a:t>
            </a:r>
          </a:p>
          <a:p>
            <a:pPr marL="98425" indent="0">
              <a:lnSpc>
                <a:spcPct val="100000"/>
              </a:lnSpc>
              <a:spcBef>
                <a:spcPts val="0"/>
              </a:spcBef>
              <a:spcAft>
                <a:spcPts val="600"/>
              </a:spcAft>
              <a:buNone/>
            </a:pPr>
            <a:endParaRPr lang="en-US" sz="1800" b="0" dirty="0"/>
          </a:p>
          <a:p>
            <a:pPr>
              <a:lnSpc>
                <a:spcPct val="100000"/>
              </a:lnSpc>
              <a:spcBef>
                <a:spcPts val="0"/>
              </a:spcBef>
              <a:spcAft>
                <a:spcPts val="600"/>
              </a:spcAft>
            </a:pPr>
            <a:endParaRPr lang="en-US" sz="1800" b="0" dirty="0"/>
          </a:p>
          <a:p>
            <a:pPr marL="98425" indent="0">
              <a:lnSpc>
                <a:spcPct val="100000"/>
              </a:lnSpc>
              <a:spcBef>
                <a:spcPts val="0"/>
              </a:spcBef>
              <a:spcAft>
                <a:spcPts val="600"/>
              </a:spcAft>
              <a:buNone/>
            </a:pPr>
            <a:r>
              <a:rPr lang="en-US" sz="1800" b="0" dirty="0"/>
              <a:t> </a:t>
            </a:r>
          </a:p>
        </p:txBody>
      </p:sp>
    </p:spTree>
    <p:extLst>
      <p:ext uri="{BB962C8B-B14F-4D97-AF65-F5344CB8AC3E}">
        <p14:creationId xmlns:p14="http://schemas.microsoft.com/office/powerpoint/2010/main" val="3081708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1E849-998E-66F3-5914-22FFC61388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25B84D-8845-996F-560F-616D6B65C25E}"/>
              </a:ext>
            </a:extLst>
          </p:cNvPr>
          <p:cNvSpPr>
            <a:spLocks noGrp="1"/>
          </p:cNvSpPr>
          <p:nvPr>
            <p:ph type="title"/>
          </p:nvPr>
        </p:nvSpPr>
        <p:spPr>
          <a:xfrm>
            <a:off x="912286" y="26197"/>
            <a:ext cx="10358967" cy="954531"/>
          </a:xfrm>
        </p:spPr>
        <p:txBody>
          <a:bodyPr/>
          <a:lstStyle/>
          <a:p>
            <a:r>
              <a:rPr lang="en-US" dirty="0"/>
              <a:t>Key Datasets</a:t>
            </a:r>
          </a:p>
        </p:txBody>
      </p:sp>
      <p:sp>
        <p:nvSpPr>
          <p:cNvPr id="3" name="Content Placeholder 2">
            <a:extLst>
              <a:ext uri="{FF2B5EF4-FFF2-40B4-BE49-F238E27FC236}">
                <a16:creationId xmlns:a16="http://schemas.microsoft.com/office/drawing/2014/main" id="{D8494A39-8257-18B3-3AE6-9FD1E0D851F2}"/>
              </a:ext>
            </a:extLst>
          </p:cNvPr>
          <p:cNvSpPr>
            <a:spLocks noGrp="1"/>
          </p:cNvSpPr>
          <p:nvPr>
            <p:ph idx="1"/>
          </p:nvPr>
        </p:nvSpPr>
        <p:spPr>
          <a:xfrm>
            <a:off x="623392" y="908720"/>
            <a:ext cx="10358967" cy="4677243"/>
          </a:xfrm>
        </p:spPr>
        <p:txBody>
          <a:bodyPr/>
          <a:lstStyle/>
          <a:p>
            <a:pPr marL="98425" indent="0">
              <a:lnSpc>
                <a:spcPct val="100000"/>
              </a:lnSpc>
              <a:spcBef>
                <a:spcPts val="0"/>
              </a:spcBef>
              <a:spcAft>
                <a:spcPts val="600"/>
              </a:spcAft>
              <a:buNone/>
            </a:pPr>
            <a:r>
              <a:rPr lang="en-US" sz="2000" dirty="0">
                <a:solidFill>
                  <a:srgbClr val="0432FF"/>
                </a:solidFill>
              </a:rPr>
              <a:t>Matthew </a:t>
            </a:r>
            <a:r>
              <a:rPr lang="en-US" sz="2000" dirty="0" err="1">
                <a:solidFill>
                  <a:srgbClr val="0432FF"/>
                </a:solidFill>
              </a:rPr>
              <a:t>Matasar</a:t>
            </a:r>
            <a:r>
              <a:rPr lang="en-US" sz="2000" dirty="0">
                <a:solidFill>
                  <a:srgbClr val="0432FF"/>
                </a:solidFill>
              </a:rPr>
              <a:t>, MD (continued)</a:t>
            </a:r>
            <a:endParaRPr lang="en-US" sz="1800" b="0" dirty="0"/>
          </a:p>
          <a:p>
            <a:pPr>
              <a:lnSpc>
                <a:spcPct val="100000"/>
              </a:lnSpc>
              <a:spcBef>
                <a:spcPts val="0"/>
              </a:spcBef>
              <a:spcAft>
                <a:spcPts val="600"/>
              </a:spcAft>
            </a:pPr>
            <a:r>
              <a:rPr lang="en-US" sz="1800" b="0" dirty="0" err="1"/>
              <a:t>Alderuccio</a:t>
            </a:r>
            <a:r>
              <a:rPr lang="en-US" sz="1800" b="0" dirty="0"/>
              <a:t> JP et al. Initial results from LOTIS-7: A phase </a:t>
            </a:r>
            <a:r>
              <a:rPr lang="en-US" sz="1800" b="0" dirty="0" err="1"/>
              <a:t>Ib</a:t>
            </a:r>
            <a:r>
              <a:rPr lang="en-US" sz="1800" b="0" dirty="0"/>
              <a:t> study of loncastuximab tesirine plus </a:t>
            </a:r>
            <a:r>
              <a:rPr lang="en-US" sz="1800" b="0" dirty="0" err="1"/>
              <a:t>glofitamab</a:t>
            </a:r>
            <a:r>
              <a:rPr lang="en-US" sz="1800" b="0" dirty="0"/>
              <a:t> in patients with R/R DLBCL. EHA 2025;Abstract PS1911.</a:t>
            </a:r>
          </a:p>
          <a:p>
            <a:pPr>
              <a:lnSpc>
                <a:spcPct val="100000"/>
              </a:lnSpc>
              <a:spcBef>
                <a:spcPts val="0"/>
              </a:spcBef>
              <a:spcAft>
                <a:spcPts val="600"/>
              </a:spcAft>
            </a:pPr>
            <a:r>
              <a:rPr lang="en-US" sz="1800" b="0" dirty="0"/>
              <a:t>Armand P et al. WaveLINE-003: Phase II/III trial of </a:t>
            </a:r>
            <a:r>
              <a:rPr lang="en-US" sz="1800" b="0" dirty="0" err="1"/>
              <a:t>zilovertamab</a:t>
            </a:r>
            <a:r>
              <a:rPr lang="en-US" sz="1800" b="0" dirty="0"/>
              <a:t> vedotin plus standard of care in R/R DLBCL. ASCO 2025;Abstract 7005.</a:t>
            </a:r>
          </a:p>
          <a:p>
            <a:pPr>
              <a:lnSpc>
                <a:spcPct val="100000"/>
              </a:lnSpc>
              <a:spcBef>
                <a:spcPts val="0"/>
              </a:spcBef>
              <a:spcAft>
                <a:spcPts val="600"/>
              </a:spcAft>
            </a:pPr>
            <a:r>
              <a:rPr lang="en-US" sz="1800" b="0" dirty="0"/>
              <a:t>Kim TM et al. </a:t>
            </a:r>
            <a:r>
              <a:rPr lang="en-US" sz="1800" b="0" dirty="0" err="1"/>
              <a:t>Surovatamig</a:t>
            </a:r>
            <a:r>
              <a:rPr lang="en-US" sz="1800" b="0" dirty="0"/>
              <a:t> (AZD0486), a CD19xCD3 T-cell engager (TCE), demonstrates high rate of minimal residual disease (MRD)-negative complete responses in relapsed/refractory (R/R) diffuse large B-cell lymphoma (DLBCL), including in patients who previously progressed on CD20 TCE and CD19 CAR T-cell therapies. ASH 2025; Abstract 5514.</a:t>
            </a:r>
          </a:p>
          <a:p>
            <a:pPr>
              <a:lnSpc>
                <a:spcPct val="100000"/>
              </a:lnSpc>
              <a:spcBef>
                <a:spcPts val="0"/>
              </a:spcBef>
              <a:spcAft>
                <a:spcPts val="600"/>
              </a:spcAft>
            </a:pPr>
            <a:r>
              <a:rPr lang="en-US" sz="1800" b="0" dirty="0" err="1"/>
              <a:t>Jerkeman</a:t>
            </a:r>
            <a:r>
              <a:rPr lang="en-US" sz="1800" b="0" dirty="0"/>
              <a:t> M et al. Safety data and initial pooled efficacy data from the Nordic Lymphoma Group phase 3 POLAR BEAR trial in elderly or frail patients with diffuse large cell lymphoma - R-Pola-mini-CHP vs. R-mini-CHOP. EHA 2026;Abstract S238.  </a:t>
            </a:r>
          </a:p>
          <a:p>
            <a:pPr>
              <a:lnSpc>
                <a:spcPct val="100000"/>
              </a:lnSpc>
              <a:spcBef>
                <a:spcPts val="0"/>
              </a:spcBef>
              <a:spcAft>
                <a:spcPts val="600"/>
              </a:spcAft>
            </a:pPr>
            <a:r>
              <a:rPr lang="en-US" sz="1800" b="0" dirty="0"/>
              <a:t>Glass B et al. Polatuzumab vedotin plus rituximab, </a:t>
            </a:r>
            <a:r>
              <a:rPr lang="en-US" sz="1800" b="0" dirty="0" err="1"/>
              <a:t>ifosfamide</a:t>
            </a:r>
            <a:r>
              <a:rPr lang="en-US" sz="1800" b="0" dirty="0"/>
              <a:t>, carboplatin, etoposide (Pola-R-ICE) vs R-ICE as second line treatment in large B cell lymphoma (LBCL). Final analysis of a randomized phase 3 study. EHA 2026;Abstract S237. </a:t>
            </a:r>
          </a:p>
          <a:p>
            <a:pPr>
              <a:lnSpc>
                <a:spcPct val="100000"/>
              </a:lnSpc>
              <a:spcBef>
                <a:spcPts val="0"/>
              </a:spcBef>
              <a:spcAft>
                <a:spcPts val="600"/>
              </a:spcAft>
            </a:pPr>
            <a:r>
              <a:rPr lang="en-US" sz="1800" b="0" dirty="0" err="1"/>
              <a:t>Bouzani</a:t>
            </a:r>
            <a:r>
              <a:rPr lang="en-US" sz="1800" b="0" dirty="0"/>
              <a:t> M et al. </a:t>
            </a:r>
            <a:r>
              <a:rPr lang="en-US" sz="1800" b="0" dirty="0" err="1"/>
              <a:t>Golcadomide</a:t>
            </a:r>
            <a:r>
              <a:rPr lang="en-US" sz="1800" b="0" dirty="0"/>
              <a:t> (GOLCA), a potential, first-in-class oral </a:t>
            </a:r>
            <a:r>
              <a:rPr lang="en-US" sz="1800" b="0" dirty="0" err="1"/>
              <a:t>CELMoD</a:t>
            </a:r>
            <a:r>
              <a:rPr lang="en-US" sz="1800" b="0" dirty="0"/>
              <a:t> + Pola-RCHP in patients (pts) with newly diagnosed aggressive B-cell lymphoma (A-BCL): Safety and 12-month efficacy from a phase 1b study. EHA 2026;Abstract S239.</a:t>
            </a:r>
          </a:p>
          <a:p>
            <a:pPr>
              <a:lnSpc>
                <a:spcPct val="100000"/>
              </a:lnSpc>
              <a:spcBef>
                <a:spcPts val="0"/>
              </a:spcBef>
              <a:spcAft>
                <a:spcPts val="600"/>
              </a:spcAft>
            </a:pPr>
            <a:endParaRPr lang="en-US" sz="1800" b="0" dirty="0"/>
          </a:p>
          <a:p>
            <a:pPr>
              <a:lnSpc>
                <a:spcPct val="100000"/>
              </a:lnSpc>
              <a:spcBef>
                <a:spcPts val="0"/>
              </a:spcBef>
              <a:spcAft>
                <a:spcPts val="600"/>
              </a:spcAft>
            </a:pPr>
            <a:endParaRPr lang="en-US" sz="1800" b="0" dirty="0"/>
          </a:p>
          <a:p>
            <a:pPr>
              <a:lnSpc>
                <a:spcPct val="100000"/>
              </a:lnSpc>
              <a:spcBef>
                <a:spcPts val="0"/>
              </a:spcBef>
              <a:spcAft>
                <a:spcPts val="600"/>
              </a:spcAft>
            </a:pPr>
            <a:endParaRPr lang="en-US" sz="1800" b="0" dirty="0"/>
          </a:p>
        </p:txBody>
      </p:sp>
    </p:spTree>
    <p:extLst>
      <p:ext uri="{BB962C8B-B14F-4D97-AF65-F5344CB8AC3E}">
        <p14:creationId xmlns:p14="http://schemas.microsoft.com/office/powerpoint/2010/main" val="1584496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27A17-E9D1-BB16-2563-5DB5CBD086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7A2731-EE44-A6B3-BEB8-A4E382BD0AFB}"/>
              </a:ext>
            </a:extLst>
          </p:cNvPr>
          <p:cNvSpPr>
            <a:spLocks noGrp="1"/>
          </p:cNvSpPr>
          <p:nvPr>
            <p:ph type="title"/>
          </p:nvPr>
        </p:nvSpPr>
        <p:spPr>
          <a:xfrm>
            <a:off x="912287" y="53752"/>
            <a:ext cx="10358967" cy="930253"/>
          </a:xfrm>
        </p:spPr>
        <p:txBody>
          <a:bodyPr/>
          <a:lstStyle/>
          <a:p>
            <a:r>
              <a:rPr lang="en-US" dirty="0"/>
              <a:t>Key Datasets</a:t>
            </a:r>
          </a:p>
        </p:txBody>
      </p:sp>
      <p:sp>
        <p:nvSpPr>
          <p:cNvPr id="3" name="Content Placeholder 2">
            <a:extLst>
              <a:ext uri="{FF2B5EF4-FFF2-40B4-BE49-F238E27FC236}">
                <a16:creationId xmlns:a16="http://schemas.microsoft.com/office/drawing/2014/main" id="{B865BB13-BD39-0592-93ED-AE7EBBC65431}"/>
              </a:ext>
            </a:extLst>
          </p:cNvPr>
          <p:cNvSpPr>
            <a:spLocks noGrp="1"/>
          </p:cNvSpPr>
          <p:nvPr>
            <p:ph idx="1"/>
          </p:nvPr>
        </p:nvSpPr>
        <p:spPr>
          <a:xfrm>
            <a:off x="896468" y="1009879"/>
            <a:ext cx="10374785" cy="4677243"/>
          </a:xfrm>
        </p:spPr>
        <p:txBody>
          <a:bodyPr/>
          <a:lstStyle/>
          <a:p>
            <a:pPr marL="98425" indent="0">
              <a:lnSpc>
                <a:spcPct val="100000"/>
              </a:lnSpc>
              <a:spcBef>
                <a:spcPts val="0"/>
              </a:spcBef>
              <a:spcAft>
                <a:spcPts val="600"/>
              </a:spcAft>
              <a:buNone/>
            </a:pPr>
            <a:r>
              <a:rPr lang="en-US" sz="2000" dirty="0">
                <a:solidFill>
                  <a:srgbClr val="0432FF"/>
                </a:solidFill>
              </a:rPr>
              <a:t>Sonali M Smith, MD</a:t>
            </a:r>
          </a:p>
          <a:p>
            <a:pPr>
              <a:lnSpc>
                <a:spcPct val="100000"/>
              </a:lnSpc>
              <a:spcBef>
                <a:spcPts val="0"/>
              </a:spcBef>
              <a:spcAft>
                <a:spcPts val="600"/>
              </a:spcAft>
            </a:pPr>
            <a:r>
              <a:rPr lang="en-US" sz="1800" b="0" dirty="0" err="1"/>
              <a:t>Sehn</a:t>
            </a:r>
            <a:r>
              <a:rPr lang="en-US" sz="1800" b="0" dirty="0"/>
              <a:t> LH et al. Tafasitamab, lenalidomide, and rituximab in relapsed or refractory follicular lymphoma (</a:t>
            </a:r>
            <a:r>
              <a:rPr lang="en-US" sz="1800" b="0" dirty="0" err="1"/>
              <a:t>inMIND</a:t>
            </a:r>
            <a:r>
              <a:rPr lang="en-US" sz="1800" b="0" dirty="0"/>
              <a:t>): A global, phase 3, </a:t>
            </a:r>
            <a:r>
              <a:rPr lang="en-US" sz="1800" b="0" dirty="0" err="1"/>
              <a:t>randomised</a:t>
            </a:r>
            <a:r>
              <a:rPr lang="en-US" sz="1800" b="0" dirty="0"/>
              <a:t> controlled trial. </a:t>
            </a:r>
            <a:r>
              <a:rPr lang="en-US" sz="1800" b="0" i="1" dirty="0"/>
              <a:t>Lancet</a:t>
            </a:r>
            <a:r>
              <a:rPr lang="en-US" sz="1800" b="0" dirty="0"/>
              <a:t> 2026;407(10524):133-46. </a:t>
            </a:r>
          </a:p>
          <a:p>
            <a:pPr>
              <a:lnSpc>
                <a:spcPct val="100000"/>
              </a:lnSpc>
              <a:spcBef>
                <a:spcPts val="0"/>
              </a:spcBef>
              <a:spcAft>
                <a:spcPts val="600"/>
              </a:spcAft>
            </a:pPr>
            <a:r>
              <a:rPr lang="en-US" sz="1800" b="0" dirty="0" err="1"/>
              <a:t>Zinzani</a:t>
            </a:r>
            <a:r>
              <a:rPr lang="en-US" sz="1800" b="0" dirty="0"/>
              <a:t> PL et al. Final analysis of the randomized phase 2 ROSEWOOD study of zanubrutinib + obinutuzumab vs obinutuzumab monotherapy in patients with relapsed/refractory follicular lymphoma. ASH 2025;Abstract 227. </a:t>
            </a:r>
          </a:p>
          <a:p>
            <a:pPr>
              <a:lnSpc>
                <a:spcPct val="100000"/>
              </a:lnSpc>
              <a:spcBef>
                <a:spcPts val="0"/>
              </a:spcBef>
              <a:spcAft>
                <a:spcPts val="600"/>
              </a:spcAft>
            </a:pPr>
            <a:r>
              <a:rPr lang="en-US" sz="1800" b="0" dirty="0" err="1"/>
              <a:t>Alderuccio</a:t>
            </a:r>
            <a:r>
              <a:rPr lang="en-US" sz="1800" b="0" dirty="0"/>
              <a:t> JP et al. Loncastuximab tesirine with rituximab in patients with R/R FL: A single-</a:t>
            </a:r>
            <a:r>
              <a:rPr lang="en-US" sz="1800" b="0" dirty="0" err="1"/>
              <a:t>centre</a:t>
            </a:r>
            <a:r>
              <a:rPr lang="en-US" sz="1800" b="0" dirty="0"/>
              <a:t>, single-arm, phase II trial. </a:t>
            </a:r>
            <a:r>
              <a:rPr lang="en-US" sz="1800" b="0" i="1" dirty="0"/>
              <a:t>Lancet </a:t>
            </a:r>
            <a:r>
              <a:rPr lang="en-US" sz="1800" b="0" i="1" dirty="0" err="1"/>
              <a:t>Haematol</a:t>
            </a:r>
            <a:r>
              <a:rPr lang="en-US" sz="1800" b="0" i="1" dirty="0"/>
              <a:t> </a:t>
            </a:r>
            <a:r>
              <a:rPr lang="en-US" sz="1800" b="0" dirty="0"/>
              <a:t>2025;12(1):e23-34.</a:t>
            </a:r>
          </a:p>
          <a:p>
            <a:pPr>
              <a:lnSpc>
                <a:spcPct val="100000"/>
              </a:lnSpc>
              <a:spcBef>
                <a:spcPts val="0"/>
              </a:spcBef>
              <a:spcAft>
                <a:spcPts val="600"/>
              </a:spcAft>
            </a:pPr>
            <a:r>
              <a:rPr lang="en-US" sz="1800" b="0" dirty="0"/>
              <a:t>Hou J-Z et al. Three-year follow-up of the phase 1 first-in-human study investigating </a:t>
            </a:r>
            <a:r>
              <a:rPr lang="en-US" sz="1800" b="0" dirty="0" err="1"/>
              <a:t>surovatamig</a:t>
            </a:r>
            <a:r>
              <a:rPr lang="en-US" sz="1800" b="0" dirty="0"/>
              <a:t>, a novel CD19xCD3 T-cell engager, in patients with relapsed/refractory (R/R) follicular lymphoma (FL). ASH 2025; Abstract 1005. </a:t>
            </a:r>
          </a:p>
          <a:p>
            <a:pPr>
              <a:lnSpc>
                <a:spcPct val="100000"/>
              </a:lnSpc>
              <a:spcBef>
                <a:spcPts val="0"/>
              </a:spcBef>
              <a:spcAft>
                <a:spcPts val="600"/>
              </a:spcAft>
            </a:pPr>
            <a:r>
              <a:rPr lang="en-US" sz="1800" b="0" dirty="0"/>
              <a:t>Wang ML et al. Time to third-line treatment after bendamustine-rituximab with or without acalabrutinib in patients with previously untreated mantle cell lymphoma: Updated analysis of the phase 3 ECHO trial after 50 months of follow-up. ASH 2025;Abstract 885.</a:t>
            </a:r>
          </a:p>
          <a:p>
            <a:pPr>
              <a:lnSpc>
                <a:spcPct val="100000"/>
              </a:lnSpc>
              <a:spcBef>
                <a:spcPts val="0"/>
              </a:spcBef>
              <a:spcAft>
                <a:spcPts val="600"/>
              </a:spcAft>
            </a:pPr>
            <a:r>
              <a:rPr lang="en-US" sz="1800" b="0" dirty="0" err="1"/>
              <a:t>Dreyling</a:t>
            </a:r>
            <a:r>
              <a:rPr lang="en-US" sz="1800" b="0" dirty="0"/>
              <a:t> M et al. Efficacy of rituximab-bendamustine with or without acalabrutinib in patients with untreated, high-risk mantle cell lymphoma: An analysis of the phase 3 ECHO trial. EHA 2025;Abstract S233. </a:t>
            </a:r>
          </a:p>
          <a:p>
            <a:pPr>
              <a:lnSpc>
                <a:spcPct val="100000"/>
              </a:lnSpc>
              <a:spcBef>
                <a:spcPts val="0"/>
              </a:spcBef>
              <a:spcAft>
                <a:spcPts val="600"/>
              </a:spcAft>
            </a:pPr>
            <a:endParaRPr lang="en-US" sz="1800" b="0" dirty="0"/>
          </a:p>
        </p:txBody>
      </p:sp>
    </p:spTree>
    <p:extLst>
      <p:ext uri="{BB962C8B-B14F-4D97-AF65-F5344CB8AC3E}">
        <p14:creationId xmlns:p14="http://schemas.microsoft.com/office/powerpoint/2010/main" val="2724970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0"/>
            <a:ext cx="10358967" cy="836712"/>
          </a:xfrm>
        </p:spPr>
        <p:txBody>
          <a:bodyPr/>
          <a:lstStyle/>
          <a:p>
            <a:r>
              <a:rPr lang="en-US" dirty="0"/>
              <a:t>Dr Love — Disclosures</a:t>
            </a:r>
          </a:p>
        </p:txBody>
      </p:sp>
      <p:sp>
        <p:nvSpPr>
          <p:cNvPr id="9" name="Content Placeholder 2">
            <a:extLst>
              <a:ext uri="{FF2B5EF4-FFF2-40B4-BE49-F238E27FC236}">
                <a16:creationId xmlns:a16="http://schemas.microsoft.com/office/drawing/2014/main" id="{630DA550-77CA-5E9E-92BB-16CCA47DF92F}"/>
              </a:ext>
            </a:extLst>
          </p:cNvPr>
          <p:cNvSpPr txBox="1">
            <a:spLocks/>
          </p:cNvSpPr>
          <p:nvPr/>
        </p:nvSpPr>
        <p:spPr bwMode="auto">
          <a:xfrm>
            <a:off x="912286" y="861476"/>
            <a:ext cx="10358967" cy="460523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0000"/>
              </a:lnSpc>
              <a:spcBef>
                <a:spcPct val="30000"/>
              </a:spcBef>
              <a:spcAft>
                <a:spcPts val="800"/>
              </a:spcAft>
              <a:buClr>
                <a:srgbClr val="000000"/>
              </a:buClr>
              <a:buSzPct val="100000"/>
              <a:buFont typeface="Arial" pitchFamily="-72" charset="0"/>
              <a:buNone/>
              <a:tabLst/>
              <a:defRPr/>
            </a:pPr>
            <a:r>
              <a:rPr kumimoji="0" lang="en-US" sz="1850" b="1" i="0" u="none" strike="noStrike" kern="1200" cap="none" spc="0" normalizeH="0" baseline="0" noProof="0" dirty="0">
                <a:ln>
                  <a:noFill/>
                </a:ln>
                <a:solidFill>
                  <a:srgbClr val="000000"/>
                </a:solidFill>
                <a:effectLst/>
                <a:uLnTx/>
                <a:uFillTx/>
                <a:latin typeface="Calibri" charset="0"/>
                <a:ea typeface="MS PGothic" pitchFamily="34" charset="-128"/>
              </a:rPr>
              <a:t>Dr Love</a:t>
            </a:r>
            <a:r>
              <a:rPr kumimoji="0" lang="en-US" sz="1850" b="0" i="0" u="none" strike="noStrike" kern="1200" cap="none" spc="0" normalizeH="0" baseline="0" noProof="0" dirty="0">
                <a:ln>
                  <a:noFill/>
                </a:ln>
                <a:solidFill>
                  <a:srgbClr val="000000"/>
                </a:solidFill>
                <a:effectLst/>
                <a:uLnTx/>
                <a:uFillTx/>
                <a:latin typeface="Calibri" charset="0"/>
                <a:ea typeface="MS PGothic" pitchFamily="34" charset="-128"/>
              </a:rPr>
              <a:t> </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is president and CEO of Research To Practice. Research To Practice receives funds in the form of educational grants to develop CME activities from the following companies: Aadi Bioscience, AbbVie Inc, ADC Therapeutics,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Agendia</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Alexion Pharmaceuticals, Amgen Inc, Array BioPharma Inc, a subsidiary of Pfizer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Arvinas</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Astellas, AstraZeneca Pharmaceuticals LP, Aveo Pharmaceuticals, Bayer HealthCare Pharmaceuticals,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BeOne</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Biotheranostics Inc, A Hologic Company, Black Diamond Therapeutics Inc, Blueprint Medicines, Boehringer Ingelheim Pharmaceuticals Inc, Bristol Myers Squibb, Catalyst Pharmaceuticals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Celcuity</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Clovis Oncology,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Coherus</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BioSciences</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Corcept</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Inc, CTI BioPharma, a Sobi Company, Daiichi Sankyo Inc, Eisai Inc, Elevation Oncology Inc, Exact Sciences Corporation, Exelixis Inc, Genentech, a member of the Roche Group, Genmab US Inc, Geron Corporation, Gilead Sciences Inc, GSK,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Helsinn</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(US)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ImmunoGen</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Incyte Corporation, Ipsen Biopharmaceuticals Inc, Jazz Pharmaceuticals Inc, Johnson &amp; Johnson,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Karyopharm</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Novocure</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Nuvalent</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Nuvation</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Bio Inc, Pfizer Inc, Pharmacyclics LLC, an AbbVie Company, Puma Biotechnology Inc, Regeneron Pharmaceuticals Inc, Revolution Medicines Inc, Rigel Pharmaceuticals Inc, R-Pharm US, Sanofi,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Seagen</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Servier Pharmaceuticals LLC,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SpringWorks</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Stemline</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Inc, Sumitomo Pharma America, Summit Therapeutics,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Syndax</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Pharmaceuticals, Taiho Oncology Inc, Takeda Pharmaceuticals USA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TerSera</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LLC,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Tesaro</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 GSK Company, and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Verastem</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a:t>
            </a:r>
          </a:p>
        </p:txBody>
      </p:sp>
    </p:spTree>
    <p:extLst>
      <p:ext uri="{BB962C8B-B14F-4D97-AF65-F5344CB8AC3E}">
        <p14:creationId xmlns:p14="http://schemas.microsoft.com/office/powerpoint/2010/main" val="3953234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A3CCB-7E29-458C-8AB7-8120D0F545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C955E0-E863-BE9E-79CA-D2BBF67CB0F3}"/>
              </a:ext>
            </a:extLst>
          </p:cNvPr>
          <p:cNvSpPr>
            <a:spLocks noGrp="1"/>
          </p:cNvSpPr>
          <p:nvPr>
            <p:ph type="title"/>
          </p:nvPr>
        </p:nvSpPr>
        <p:spPr>
          <a:xfrm>
            <a:off x="912286" y="0"/>
            <a:ext cx="10358967" cy="1143000"/>
          </a:xfrm>
        </p:spPr>
        <p:txBody>
          <a:bodyPr/>
          <a:lstStyle/>
          <a:p>
            <a:r>
              <a:rPr lang="en-US" dirty="0"/>
              <a:t>Key Datasets</a:t>
            </a:r>
          </a:p>
        </p:txBody>
      </p:sp>
      <p:sp>
        <p:nvSpPr>
          <p:cNvPr id="3" name="Content Placeholder 2">
            <a:extLst>
              <a:ext uri="{FF2B5EF4-FFF2-40B4-BE49-F238E27FC236}">
                <a16:creationId xmlns:a16="http://schemas.microsoft.com/office/drawing/2014/main" id="{51CBF8CA-82B1-CCDC-E718-F95C64A0FD81}"/>
              </a:ext>
            </a:extLst>
          </p:cNvPr>
          <p:cNvSpPr>
            <a:spLocks noGrp="1"/>
          </p:cNvSpPr>
          <p:nvPr>
            <p:ph idx="1"/>
          </p:nvPr>
        </p:nvSpPr>
        <p:spPr>
          <a:xfrm>
            <a:off x="912286" y="1173025"/>
            <a:ext cx="10358967" cy="4677243"/>
          </a:xfrm>
        </p:spPr>
        <p:txBody>
          <a:bodyPr/>
          <a:lstStyle/>
          <a:p>
            <a:pPr marL="98425" indent="0">
              <a:lnSpc>
                <a:spcPct val="100000"/>
              </a:lnSpc>
              <a:spcBef>
                <a:spcPts val="0"/>
              </a:spcBef>
              <a:spcAft>
                <a:spcPts val="600"/>
              </a:spcAft>
              <a:buNone/>
            </a:pPr>
            <a:r>
              <a:rPr lang="en-US" sz="2000" dirty="0">
                <a:solidFill>
                  <a:srgbClr val="0432FF"/>
                </a:solidFill>
              </a:rPr>
              <a:t>Sonali M Smith, MD (continued)</a:t>
            </a:r>
          </a:p>
          <a:p>
            <a:pPr>
              <a:lnSpc>
                <a:spcPct val="100000"/>
              </a:lnSpc>
              <a:spcBef>
                <a:spcPts val="0"/>
              </a:spcBef>
              <a:spcAft>
                <a:spcPts val="600"/>
              </a:spcAft>
            </a:pPr>
            <a:r>
              <a:rPr lang="en-US" sz="1800" b="0" dirty="0"/>
              <a:t>Hawkes E et al. Acalabrutinib plus venetoclax and rituximab in patients with treatment-naive (TN) mantle cell lymphoma (MCL): Results from the phase 2 </a:t>
            </a:r>
            <a:r>
              <a:rPr lang="en-US" sz="1800" b="0" dirty="0" err="1"/>
              <a:t>TrAVeRse</a:t>
            </a:r>
            <a:r>
              <a:rPr lang="en-US" sz="1800" b="0" dirty="0"/>
              <a:t> study. ASH 2025;Abstract 884.</a:t>
            </a:r>
          </a:p>
          <a:p>
            <a:pPr>
              <a:lnSpc>
                <a:spcPct val="100000"/>
              </a:lnSpc>
              <a:spcBef>
                <a:spcPts val="0"/>
              </a:spcBef>
              <a:spcAft>
                <a:spcPts val="600"/>
              </a:spcAft>
            </a:pPr>
            <a:r>
              <a:rPr lang="en-US" sz="1800" b="0" dirty="0"/>
              <a:t>Jain P et al. Acalabrutinib in combination with rituximab is highly effective frontline treatment for older patients with MCL. ICML 2025;Abstract 272.</a:t>
            </a:r>
          </a:p>
          <a:p>
            <a:pPr>
              <a:lnSpc>
                <a:spcPct val="100000"/>
              </a:lnSpc>
              <a:spcBef>
                <a:spcPts val="0"/>
              </a:spcBef>
              <a:spcAft>
                <a:spcPts val="600"/>
              </a:spcAft>
            </a:pPr>
            <a:r>
              <a:rPr lang="en-US" sz="1800" b="0" dirty="0"/>
              <a:t>Wang M et al. Pirtobrutinib in relapsed/refractory (R/R) mantle cell lymphoma (MCL): Final update from the phase 1/2 BRUIN study. ASH 2025;Abstract 665. </a:t>
            </a:r>
          </a:p>
          <a:p>
            <a:pPr>
              <a:lnSpc>
                <a:spcPct val="100000"/>
              </a:lnSpc>
              <a:spcBef>
                <a:spcPts val="0"/>
              </a:spcBef>
              <a:spcAft>
                <a:spcPts val="600"/>
              </a:spcAft>
            </a:pPr>
            <a:r>
              <a:rPr lang="en-US" sz="1800" b="0" dirty="0"/>
              <a:t>Wang M et al. </a:t>
            </a:r>
            <a:r>
              <a:rPr lang="en-US" sz="1800" b="0" dirty="0" err="1"/>
              <a:t>Sonrotoclax</a:t>
            </a:r>
            <a:r>
              <a:rPr lang="en-US" sz="1800" b="0" dirty="0"/>
              <a:t> (BGB-11417) monotherapy in patients with relapsed/refractory (R/R) mantle cell lymphoma (MCL) previously treated with a Bruton tyrosine kinase (BTK) inhibitor: Early results from a phase 1/2 study. ASH 2025;Abstract 663. </a:t>
            </a:r>
          </a:p>
          <a:p>
            <a:pPr>
              <a:lnSpc>
                <a:spcPct val="100000"/>
              </a:lnSpc>
              <a:spcBef>
                <a:spcPts val="0"/>
              </a:spcBef>
              <a:spcAft>
                <a:spcPts val="600"/>
              </a:spcAft>
            </a:pPr>
            <a:r>
              <a:rPr lang="en-US" sz="1800" b="0" dirty="0"/>
              <a:t>Cheah CY et al. </a:t>
            </a:r>
            <a:r>
              <a:rPr lang="en-US" sz="1800" b="0" dirty="0" err="1"/>
              <a:t>Surovatamig</a:t>
            </a:r>
            <a:r>
              <a:rPr lang="en-US" sz="1800" b="0" dirty="0"/>
              <a:t> (AZD0486) plus rituximab in previously untreated follicular lymphoma (FL): Initial safety data from the phase 3 SOUNDTRACK-F1 trial. EHA 2026;Abstract S228.</a:t>
            </a:r>
          </a:p>
          <a:p>
            <a:pPr>
              <a:lnSpc>
                <a:spcPct val="100000"/>
              </a:lnSpc>
              <a:spcBef>
                <a:spcPts val="0"/>
              </a:spcBef>
              <a:spcAft>
                <a:spcPts val="600"/>
              </a:spcAft>
            </a:pPr>
            <a:r>
              <a:rPr lang="en-US" sz="1800" b="0" dirty="0"/>
              <a:t>Morillo D et al. </a:t>
            </a:r>
            <a:r>
              <a:rPr lang="en-US" sz="1800" b="0" dirty="0" err="1"/>
              <a:t>Golcadomide</a:t>
            </a:r>
            <a:r>
              <a:rPr lang="en-US" sz="1800" b="0" dirty="0"/>
              <a:t> (</a:t>
            </a:r>
            <a:r>
              <a:rPr lang="en-US" sz="1800" b="0" dirty="0" err="1"/>
              <a:t>golca</a:t>
            </a:r>
            <a:r>
              <a:rPr lang="en-US" sz="1800" b="0" dirty="0"/>
              <a:t>), a potential, first-in-class, oral </a:t>
            </a:r>
            <a:r>
              <a:rPr lang="en-US" sz="1800" b="0" dirty="0" err="1"/>
              <a:t>CELMoD</a:t>
            </a:r>
            <a:r>
              <a:rPr lang="en-US" sz="1800" b="0" dirty="0"/>
              <a:t> ±rituximab (R) in patients (pts) with relapsed/refractory (R/R) follicular lymphoma (FL): Phase (</a:t>
            </a:r>
            <a:r>
              <a:rPr lang="en-US" sz="1800" b="0" dirty="0" err="1"/>
              <a:t>ph</a:t>
            </a:r>
            <a:r>
              <a:rPr lang="en-US" sz="1800" b="0" dirty="0"/>
              <a:t>) 1/2 study long-term follow-up (f/u). EHA 2026;Abstract S227. </a:t>
            </a:r>
          </a:p>
          <a:p>
            <a:pPr>
              <a:lnSpc>
                <a:spcPct val="100000"/>
              </a:lnSpc>
              <a:spcBef>
                <a:spcPts val="0"/>
              </a:spcBef>
              <a:spcAft>
                <a:spcPts val="600"/>
              </a:spcAft>
            </a:pPr>
            <a:endParaRPr lang="en-US" sz="1800" b="0" dirty="0"/>
          </a:p>
        </p:txBody>
      </p:sp>
    </p:spTree>
    <p:extLst>
      <p:ext uri="{BB962C8B-B14F-4D97-AF65-F5344CB8AC3E}">
        <p14:creationId xmlns:p14="http://schemas.microsoft.com/office/powerpoint/2010/main" val="2882153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4D4F9-7A38-D495-FA49-D9387AB95F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4FE817-7B86-5D78-2485-4A9CECEB37C3}"/>
              </a:ext>
            </a:extLst>
          </p:cNvPr>
          <p:cNvSpPr>
            <a:spLocks noGrp="1"/>
          </p:cNvSpPr>
          <p:nvPr>
            <p:ph type="title"/>
          </p:nvPr>
        </p:nvSpPr>
        <p:spPr>
          <a:xfrm>
            <a:off x="1019651" y="116632"/>
            <a:ext cx="10152697" cy="1143000"/>
          </a:xfrm>
        </p:spPr>
        <p:txBody>
          <a:bodyPr/>
          <a:lstStyle/>
          <a:p>
            <a:pPr>
              <a:spcBef>
                <a:spcPts val="1200"/>
              </a:spcBef>
            </a:pPr>
            <a:r>
              <a:rPr lang="en-US" dirty="0"/>
              <a:t>Year in Review: </a:t>
            </a:r>
            <a:br>
              <a:rPr lang="en-US" dirty="0"/>
            </a:br>
            <a:r>
              <a:rPr lang="en-US" dirty="0"/>
              <a:t>Novel Treatment Approaches for Non-Hodgkin Lymphoma</a:t>
            </a:r>
            <a:endParaRPr lang="en-US" sz="2400" dirty="0"/>
          </a:p>
        </p:txBody>
      </p:sp>
      <p:sp>
        <p:nvSpPr>
          <p:cNvPr id="6" name="Content Placeholder 2">
            <a:extLst>
              <a:ext uri="{FF2B5EF4-FFF2-40B4-BE49-F238E27FC236}">
                <a16:creationId xmlns:a16="http://schemas.microsoft.com/office/drawing/2014/main" id="{8A29F2D2-30F3-798E-73AE-2140AEFE9899}"/>
              </a:ext>
            </a:extLst>
          </p:cNvPr>
          <p:cNvSpPr>
            <a:spLocks noGrp="1"/>
          </p:cNvSpPr>
          <p:nvPr>
            <p:ph idx="1"/>
          </p:nvPr>
        </p:nvSpPr>
        <p:spPr>
          <a:xfrm>
            <a:off x="767408" y="1484784"/>
            <a:ext cx="10404940" cy="4536504"/>
          </a:xfrm>
        </p:spPr>
        <p:txBody>
          <a:bodyPr/>
          <a:lstStyle/>
          <a:p>
            <a:pPr marL="98425" indent="0">
              <a:lnSpc>
                <a:spcPts val="2600"/>
              </a:lnSpc>
              <a:spcBef>
                <a:spcPts val="2400"/>
              </a:spcBef>
              <a:spcAft>
                <a:spcPts val="400"/>
              </a:spcAft>
              <a:buNone/>
            </a:pPr>
            <a:r>
              <a:rPr lang="en-US" sz="2400" dirty="0">
                <a:solidFill>
                  <a:srgbClr val="3233FF"/>
                </a:solidFill>
                <a:latin typeface="+mn-lt"/>
              </a:rPr>
              <a:t>INTRODUCTION: </a:t>
            </a:r>
            <a:r>
              <a:rPr lang="en-US" sz="2400" dirty="0">
                <a:solidFill>
                  <a:schemeClr val="tx1"/>
                </a:solidFill>
                <a:latin typeface="Calibri" panose="020F0502020204030204" pitchFamily="34" charset="0"/>
                <a:cs typeface="Calibri" panose="020F0502020204030204" pitchFamily="34" charset="0"/>
              </a:rPr>
              <a:t>Lymphoma Survivorship</a:t>
            </a:r>
          </a:p>
          <a:p>
            <a:pPr marL="98425" indent="0">
              <a:lnSpc>
                <a:spcPts val="2600"/>
              </a:lnSpc>
              <a:spcBef>
                <a:spcPts val="2400"/>
              </a:spcBef>
              <a:spcAft>
                <a:spcPts val="400"/>
              </a:spcAft>
              <a:buNone/>
            </a:pPr>
            <a:r>
              <a:rPr lang="en-US" sz="2400" dirty="0">
                <a:solidFill>
                  <a:srgbClr val="3233FF"/>
                </a:solidFill>
                <a:latin typeface="+mn-lt"/>
              </a:rPr>
              <a:t>MODULE 1: </a:t>
            </a:r>
            <a:r>
              <a:rPr lang="en-US" sz="2400" dirty="0">
                <a:solidFill>
                  <a:schemeClr val="tx1"/>
                </a:solidFill>
                <a:latin typeface="Calibri" panose="020F0502020204030204" pitchFamily="34" charset="0"/>
                <a:cs typeface="Calibri" panose="020F0502020204030204" pitchFamily="34" charset="0"/>
              </a:rPr>
              <a:t>Novel Treatment Approaches for Diffuse Large B-Cell Lymphoma </a:t>
            </a:r>
            <a:br>
              <a:rPr lang="en-US" sz="2400" dirty="0">
                <a:solidFill>
                  <a:schemeClr val="tx1"/>
                </a:solidFill>
                <a:latin typeface="Calibri" panose="020F0502020204030204" pitchFamily="34" charset="0"/>
                <a:cs typeface="Calibri" panose="020F0502020204030204" pitchFamily="34" charset="0"/>
              </a:rPr>
            </a:br>
            <a:r>
              <a:rPr lang="en-US" sz="2400" dirty="0">
                <a:solidFill>
                  <a:schemeClr val="tx1"/>
                </a:solidFill>
                <a:latin typeface="Calibri" panose="020F0502020204030204" pitchFamily="34" charset="0"/>
                <a:cs typeface="Calibri" panose="020F0502020204030204" pitchFamily="34" charset="0"/>
              </a:rPr>
              <a:t>— Dr </a:t>
            </a:r>
            <a:r>
              <a:rPr lang="en-US" sz="2400" dirty="0" err="1">
                <a:solidFill>
                  <a:schemeClr val="tx1"/>
                </a:solidFill>
                <a:latin typeface="Calibri" panose="020F0502020204030204" pitchFamily="34" charset="0"/>
                <a:cs typeface="Calibri" panose="020F0502020204030204" pitchFamily="34" charset="0"/>
              </a:rPr>
              <a:t>Matasar</a:t>
            </a:r>
            <a:endParaRPr lang="en-US" sz="2400" dirty="0">
              <a:solidFill>
                <a:schemeClr val="tx1"/>
              </a:solidFill>
              <a:latin typeface="Calibri" panose="020F0502020204030204" pitchFamily="34" charset="0"/>
              <a:cs typeface="Calibri" panose="020F0502020204030204" pitchFamily="34" charset="0"/>
            </a:endParaRPr>
          </a:p>
          <a:p>
            <a:pPr marL="130175" indent="0">
              <a:lnSpc>
                <a:spcPct val="100000"/>
              </a:lnSpc>
              <a:spcBef>
                <a:spcPts val="2400"/>
              </a:spcBef>
              <a:spcAft>
                <a:spcPts val="400"/>
              </a:spcAft>
              <a:buNone/>
            </a:pPr>
            <a:r>
              <a:rPr lang="en-US" sz="2400" dirty="0">
                <a:solidFill>
                  <a:srgbClr val="3233FF"/>
                </a:solidFill>
              </a:rPr>
              <a:t>MODULE 2: </a:t>
            </a:r>
            <a:r>
              <a:rPr lang="en-US" sz="2400" dirty="0">
                <a:solidFill>
                  <a:srgbClr val="212121"/>
                </a:solidFill>
                <a:ea typeface="Times New Roman" panose="02020603050405020304" pitchFamily="18" charset="0"/>
                <a:cs typeface="Times New Roman" panose="02020603050405020304" pitchFamily="18" charset="0"/>
              </a:rPr>
              <a:t>Novel Treatment Approaches for Follicular Lymphoma and Mantle Cell Lymphoma — Dr Smith</a:t>
            </a:r>
          </a:p>
          <a:p>
            <a:pPr marL="130175" indent="0">
              <a:lnSpc>
                <a:spcPct val="100000"/>
              </a:lnSpc>
              <a:spcBef>
                <a:spcPts val="2400"/>
              </a:spcBef>
              <a:spcAft>
                <a:spcPts val="400"/>
              </a:spcAft>
              <a:buNone/>
            </a:pPr>
            <a:endParaRPr lang="en-US" sz="2400" dirty="0">
              <a:solidFill>
                <a:srgbClr val="212121"/>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7692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3EC1A-90F6-C3BC-54F6-BC3A31D315F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4275A60-F360-4640-F482-8C3DE4049ADA}"/>
              </a:ext>
            </a:extLst>
          </p:cNvPr>
          <p:cNvSpPr/>
          <p:nvPr/>
        </p:nvSpPr>
        <p:spPr bwMode="auto">
          <a:xfrm>
            <a:off x="371364" y="1412776"/>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831875FA-D1D0-8FE5-DF09-B4308BD89F27}"/>
              </a:ext>
            </a:extLst>
          </p:cNvPr>
          <p:cNvSpPr>
            <a:spLocks noGrp="1"/>
          </p:cNvSpPr>
          <p:nvPr>
            <p:ph type="title"/>
          </p:nvPr>
        </p:nvSpPr>
        <p:spPr>
          <a:xfrm>
            <a:off x="1019651" y="116632"/>
            <a:ext cx="10152697" cy="1143000"/>
          </a:xfrm>
        </p:spPr>
        <p:txBody>
          <a:bodyPr/>
          <a:lstStyle/>
          <a:p>
            <a:pPr>
              <a:spcBef>
                <a:spcPts val="1200"/>
              </a:spcBef>
            </a:pPr>
            <a:r>
              <a:rPr lang="en-US" dirty="0"/>
              <a:t>Year in Review: </a:t>
            </a:r>
            <a:br>
              <a:rPr lang="en-US" dirty="0"/>
            </a:br>
            <a:r>
              <a:rPr lang="en-US" dirty="0"/>
              <a:t>Novel Treatment Approaches for Non-Hodgkin Lymphoma</a:t>
            </a:r>
            <a:endParaRPr lang="en-US" sz="2400" dirty="0"/>
          </a:p>
        </p:txBody>
      </p:sp>
      <p:sp>
        <p:nvSpPr>
          <p:cNvPr id="6" name="Content Placeholder 2">
            <a:extLst>
              <a:ext uri="{FF2B5EF4-FFF2-40B4-BE49-F238E27FC236}">
                <a16:creationId xmlns:a16="http://schemas.microsoft.com/office/drawing/2014/main" id="{279D077C-9284-B182-C12B-E87BE9DAE920}"/>
              </a:ext>
            </a:extLst>
          </p:cNvPr>
          <p:cNvSpPr>
            <a:spLocks noGrp="1"/>
          </p:cNvSpPr>
          <p:nvPr>
            <p:ph idx="1"/>
          </p:nvPr>
        </p:nvSpPr>
        <p:spPr>
          <a:xfrm>
            <a:off x="767408" y="1484784"/>
            <a:ext cx="10801200" cy="4536504"/>
          </a:xfrm>
        </p:spPr>
        <p:txBody>
          <a:bodyPr/>
          <a:lstStyle/>
          <a:p>
            <a:pPr marL="98425" indent="0">
              <a:lnSpc>
                <a:spcPts val="2600"/>
              </a:lnSpc>
              <a:spcBef>
                <a:spcPts val="2400"/>
              </a:spcBef>
              <a:spcAft>
                <a:spcPts val="400"/>
              </a:spcAft>
              <a:buNone/>
            </a:pPr>
            <a:r>
              <a:rPr lang="en-US" sz="2400" dirty="0">
                <a:solidFill>
                  <a:schemeClr val="bg1"/>
                </a:solidFill>
              </a:rPr>
              <a:t>INTRODUCTION: </a:t>
            </a:r>
            <a:r>
              <a:rPr lang="en-US" sz="2400" dirty="0">
                <a:solidFill>
                  <a:schemeClr val="bg1"/>
                </a:solidFill>
                <a:latin typeface="Calibri" panose="020F0502020204030204" pitchFamily="34" charset="0"/>
                <a:cs typeface="Calibri" panose="020F0502020204030204" pitchFamily="34" charset="0"/>
              </a:rPr>
              <a:t>Lymphoma Survivorship</a:t>
            </a:r>
          </a:p>
          <a:p>
            <a:pPr marL="98425" indent="0">
              <a:lnSpc>
                <a:spcPts val="2600"/>
              </a:lnSpc>
              <a:spcBef>
                <a:spcPts val="2400"/>
              </a:spcBef>
              <a:spcAft>
                <a:spcPts val="400"/>
              </a:spcAft>
              <a:buNone/>
            </a:pPr>
            <a:r>
              <a:rPr lang="en-US" sz="2400" dirty="0">
                <a:solidFill>
                  <a:srgbClr val="3233FF"/>
                </a:solidFill>
              </a:rPr>
              <a:t>MODULE 1: </a:t>
            </a:r>
            <a:r>
              <a:rPr lang="en-US" sz="2400" dirty="0">
                <a:solidFill>
                  <a:schemeClr val="tx1"/>
                </a:solidFill>
                <a:latin typeface="Calibri" panose="020F0502020204030204" pitchFamily="34" charset="0"/>
                <a:cs typeface="Calibri" panose="020F0502020204030204" pitchFamily="34" charset="0"/>
              </a:rPr>
              <a:t>Novel Treatment Approaches for Diffuse Large B-Cell Lymphoma </a:t>
            </a:r>
            <a:br>
              <a:rPr lang="en-US" sz="2400" dirty="0">
                <a:solidFill>
                  <a:schemeClr val="tx1"/>
                </a:solidFill>
                <a:latin typeface="Calibri" panose="020F0502020204030204" pitchFamily="34" charset="0"/>
                <a:cs typeface="Calibri" panose="020F0502020204030204" pitchFamily="34" charset="0"/>
              </a:rPr>
            </a:br>
            <a:r>
              <a:rPr lang="en-US" sz="2400" dirty="0">
                <a:solidFill>
                  <a:schemeClr val="tx1"/>
                </a:solidFill>
                <a:latin typeface="Calibri" panose="020F0502020204030204" pitchFamily="34" charset="0"/>
                <a:cs typeface="Calibri" panose="020F0502020204030204" pitchFamily="34" charset="0"/>
              </a:rPr>
              <a:t>— Dr </a:t>
            </a:r>
            <a:r>
              <a:rPr lang="en-US" sz="2400" dirty="0" err="1">
                <a:solidFill>
                  <a:schemeClr val="tx1"/>
                </a:solidFill>
                <a:latin typeface="Calibri" panose="020F0502020204030204" pitchFamily="34" charset="0"/>
                <a:cs typeface="Calibri" panose="020F0502020204030204" pitchFamily="34" charset="0"/>
              </a:rPr>
              <a:t>Matasar</a:t>
            </a:r>
            <a:endParaRPr lang="en-US" sz="2400" dirty="0">
              <a:solidFill>
                <a:schemeClr val="tx1"/>
              </a:solidFill>
              <a:latin typeface="Calibri" panose="020F0502020204030204" pitchFamily="34" charset="0"/>
              <a:cs typeface="Calibri" panose="020F0502020204030204" pitchFamily="34" charset="0"/>
            </a:endParaRPr>
          </a:p>
          <a:p>
            <a:pPr marL="130175" indent="0">
              <a:lnSpc>
                <a:spcPct val="100000"/>
              </a:lnSpc>
              <a:spcBef>
                <a:spcPts val="2400"/>
              </a:spcBef>
              <a:spcAft>
                <a:spcPts val="400"/>
              </a:spcAft>
              <a:buNone/>
            </a:pPr>
            <a:r>
              <a:rPr lang="en-US" sz="2400" dirty="0">
                <a:solidFill>
                  <a:srgbClr val="3233FF"/>
                </a:solidFill>
              </a:rPr>
              <a:t>MODULE 2: </a:t>
            </a:r>
            <a:r>
              <a:rPr lang="en-US" sz="2400" dirty="0">
                <a:solidFill>
                  <a:srgbClr val="212121"/>
                </a:solidFill>
                <a:ea typeface="Times New Roman" panose="02020603050405020304" pitchFamily="18" charset="0"/>
                <a:cs typeface="Times New Roman" panose="02020603050405020304" pitchFamily="18" charset="0"/>
              </a:rPr>
              <a:t>Novel Treatment Approaches for Follicular Lymphoma and Mantle Cell Lymphoma — Dr Smith</a:t>
            </a:r>
          </a:p>
          <a:p>
            <a:pPr marL="130175" indent="0">
              <a:lnSpc>
                <a:spcPct val="100000"/>
              </a:lnSpc>
              <a:spcBef>
                <a:spcPts val="2400"/>
              </a:spcBef>
              <a:spcAft>
                <a:spcPts val="400"/>
              </a:spcAft>
              <a:buNone/>
            </a:pPr>
            <a:endParaRPr lang="en-US" sz="2400" dirty="0">
              <a:solidFill>
                <a:srgbClr val="212121"/>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2970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DA43C-F25B-81EB-20FF-557392246C53}"/>
            </a:ext>
          </a:extLst>
        </p:cNvPr>
        <p:cNvGrpSpPr/>
        <p:nvPr/>
      </p:nvGrpSpPr>
      <p:grpSpPr>
        <a:xfrm>
          <a:off x="0" y="0"/>
          <a:ext cx="0" cy="0"/>
          <a:chOff x="0" y="0"/>
          <a:chExt cx="0" cy="0"/>
        </a:xfrm>
      </p:grpSpPr>
      <p:pic>
        <p:nvPicPr>
          <p:cNvPr id="3" name="Picture 2" descr="A white background with black text&#10;&#10;AI-generated content may be incorrect.">
            <a:extLst>
              <a:ext uri="{FF2B5EF4-FFF2-40B4-BE49-F238E27FC236}">
                <a16:creationId xmlns:a16="http://schemas.microsoft.com/office/drawing/2014/main" id="{D82C81F8-305F-2668-5642-0AD372EDFC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150" y="1268760"/>
            <a:ext cx="11043699" cy="3861035"/>
          </a:xfrm>
          <a:prstGeom prst="rect">
            <a:avLst/>
          </a:prstGeom>
        </p:spPr>
      </p:pic>
      <p:sp>
        <p:nvSpPr>
          <p:cNvPr id="4" name="Rectangle 3">
            <a:extLst>
              <a:ext uri="{FF2B5EF4-FFF2-40B4-BE49-F238E27FC236}">
                <a16:creationId xmlns:a16="http://schemas.microsoft.com/office/drawing/2014/main" id="{A507373D-5279-876C-12BB-451DE3E98A63}"/>
              </a:ext>
            </a:extLst>
          </p:cNvPr>
          <p:cNvSpPr/>
          <p:nvPr/>
        </p:nvSpPr>
        <p:spPr bwMode="auto">
          <a:xfrm>
            <a:off x="10776520" y="2132856"/>
            <a:ext cx="720080" cy="7920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783159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computer screen&#10;&#10;AI-generated content may be incorrect.">
            <a:extLst>
              <a:ext uri="{FF2B5EF4-FFF2-40B4-BE49-F238E27FC236}">
                <a16:creationId xmlns:a16="http://schemas.microsoft.com/office/drawing/2014/main" id="{B1400616-373E-95C6-96BA-92BD5E50DB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031" y="1340768"/>
            <a:ext cx="11421937" cy="3672408"/>
          </a:xfrm>
          <a:prstGeom prst="rect">
            <a:avLst/>
          </a:prstGeom>
        </p:spPr>
      </p:pic>
    </p:spTree>
    <p:extLst>
      <p:ext uri="{BB962C8B-B14F-4D97-AF65-F5344CB8AC3E}">
        <p14:creationId xmlns:p14="http://schemas.microsoft.com/office/powerpoint/2010/main" val="12814507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F390C-F3ED-63C1-6725-EEBC2848F6A6}"/>
              </a:ext>
            </a:extLst>
          </p:cNvPr>
          <p:cNvSpPr>
            <a:spLocks noGrp="1"/>
          </p:cNvSpPr>
          <p:nvPr>
            <p:ph type="title"/>
          </p:nvPr>
        </p:nvSpPr>
        <p:spPr/>
        <p:txBody>
          <a:bodyPr/>
          <a:lstStyle/>
          <a:p>
            <a:r>
              <a:rPr lang="en-US" dirty="0"/>
              <a:t>Emergent Themes</a:t>
            </a:r>
          </a:p>
        </p:txBody>
      </p:sp>
      <p:sp>
        <p:nvSpPr>
          <p:cNvPr id="3" name="Content Placeholder 2">
            <a:extLst>
              <a:ext uri="{FF2B5EF4-FFF2-40B4-BE49-F238E27FC236}">
                <a16:creationId xmlns:a16="http://schemas.microsoft.com/office/drawing/2014/main" id="{FD6207CE-4A87-F36C-1444-3C0FC11AC063}"/>
              </a:ext>
            </a:extLst>
          </p:cNvPr>
          <p:cNvSpPr>
            <a:spLocks noGrp="1"/>
          </p:cNvSpPr>
          <p:nvPr>
            <p:ph idx="1"/>
          </p:nvPr>
        </p:nvSpPr>
        <p:spPr/>
        <p:txBody>
          <a:bodyPr/>
          <a:lstStyle/>
          <a:p>
            <a:pPr marL="98425" indent="0">
              <a:buNone/>
            </a:pPr>
            <a:r>
              <a:rPr lang="en-US" dirty="0">
                <a:solidFill>
                  <a:srgbClr val="0432FF"/>
                </a:solidFill>
              </a:rPr>
              <a:t>Theme 1:  </a:t>
            </a:r>
            <a:r>
              <a:rPr lang="en-US" dirty="0"/>
              <a:t>A Predominant Unmet Need Was How to Manage the Profound Fear of Recurrence and Anxiety Post-Treatment </a:t>
            </a:r>
          </a:p>
          <a:p>
            <a:pPr marL="98425" indent="0">
              <a:buNone/>
            </a:pPr>
            <a:endParaRPr lang="en-US" sz="1400" dirty="0"/>
          </a:p>
          <a:p>
            <a:pPr marL="98425" indent="0">
              <a:buNone/>
            </a:pPr>
            <a:r>
              <a:rPr lang="en-US" dirty="0">
                <a:solidFill>
                  <a:srgbClr val="0432FF"/>
                </a:solidFill>
              </a:rPr>
              <a:t>Theme 2: </a:t>
            </a:r>
            <a:r>
              <a:rPr lang="en-US" dirty="0"/>
              <a:t>There Were Diverse Views Regarding the Importance of Transition From Oncology to Primary Care Providers </a:t>
            </a:r>
          </a:p>
          <a:p>
            <a:pPr marL="98425" indent="0">
              <a:buNone/>
            </a:pPr>
            <a:endParaRPr lang="en-US" sz="1400" dirty="0"/>
          </a:p>
          <a:p>
            <a:pPr marL="98425" indent="0">
              <a:buNone/>
            </a:pPr>
            <a:r>
              <a:rPr lang="en-US" dirty="0">
                <a:solidFill>
                  <a:srgbClr val="0432FF"/>
                </a:solidFill>
              </a:rPr>
              <a:t>Theme 3: </a:t>
            </a:r>
            <a:r>
              <a:rPr lang="en-US" dirty="0"/>
              <a:t>Psychosocial Support, Wellness Services, and Assistance With Financial and Employment Programs Are Needed for an Ideal Survivorship Program </a:t>
            </a:r>
          </a:p>
          <a:p>
            <a:pPr marL="98425" indent="0">
              <a:buNone/>
            </a:pPr>
            <a:endParaRPr lang="en-US" dirty="0"/>
          </a:p>
          <a:p>
            <a:endParaRPr lang="en-US" dirty="0"/>
          </a:p>
        </p:txBody>
      </p:sp>
      <p:sp>
        <p:nvSpPr>
          <p:cNvPr id="4" name="TextBox 3">
            <a:extLst>
              <a:ext uri="{FF2B5EF4-FFF2-40B4-BE49-F238E27FC236}">
                <a16:creationId xmlns:a16="http://schemas.microsoft.com/office/drawing/2014/main" id="{5BBA7AD7-6D0B-6B6F-C48B-C355043DC745}"/>
              </a:ext>
            </a:extLst>
          </p:cNvPr>
          <p:cNvSpPr txBox="1"/>
          <p:nvPr/>
        </p:nvSpPr>
        <p:spPr>
          <a:xfrm>
            <a:off x="191344" y="6461710"/>
            <a:ext cx="5596095" cy="338554"/>
          </a:xfrm>
          <a:prstGeom prst="rect">
            <a:avLst/>
          </a:prstGeom>
          <a:noFill/>
        </p:spPr>
        <p:txBody>
          <a:bodyPr wrap="square" rtlCol="0">
            <a:spAutoFit/>
          </a:bodyPr>
          <a:lstStyle/>
          <a:p>
            <a:r>
              <a:rPr lang="en-US" sz="1600" b="0" dirty="0">
                <a:solidFill>
                  <a:schemeClr val="tx1"/>
                </a:solidFill>
                <a:latin typeface="+mn-lt"/>
              </a:rPr>
              <a:t>Ferrante JM et al. </a:t>
            </a:r>
            <a:r>
              <a:rPr lang="en-US" sz="1600" b="0" i="1" dirty="0">
                <a:solidFill>
                  <a:schemeClr val="tx1"/>
                </a:solidFill>
                <a:latin typeface="+mn-lt"/>
              </a:rPr>
              <a:t>JCO Oncol </a:t>
            </a:r>
            <a:r>
              <a:rPr lang="en-US" sz="1600" b="0" i="1" dirty="0" err="1">
                <a:solidFill>
                  <a:schemeClr val="tx1"/>
                </a:solidFill>
                <a:latin typeface="+mn-lt"/>
              </a:rPr>
              <a:t>Pract</a:t>
            </a:r>
            <a:r>
              <a:rPr lang="en-US" sz="1600" b="0" i="1" dirty="0">
                <a:solidFill>
                  <a:schemeClr val="tx1"/>
                </a:solidFill>
                <a:latin typeface="+mn-lt"/>
              </a:rPr>
              <a:t> </a:t>
            </a:r>
            <a:r>
              <a:rPr lang="en-US" sz="1600" b="0" dirty="0">
                <a:solidFill>
                  <a:schemeClr val="tx1"/>
                </a:solidFill>
                <a:latin typeface="+mn-lt"/>
              </a:rPr>
              <a:t>2025;21(10):1458-67. </a:t>
            </a:r>
          </a:p>
        </p:txBody>
      </p:sp>
    </p:spTree>
    <p:extLst>
      <p:ext uri="{BB962C8B-B14F-4D97-AF65-F5344CB8AC3E}">
        <p14:creationId xmlns:p14="http://schemas.microsoft.com/office/powerpoint/2010/main" val="7855503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271B2-A86C-1A9A-3EE6-343599EF788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6A8231A-046E-F9B2-23B5-E9B91C56B55F}"/>
              </a:ext>
            </a:extLst>
          </p:cNvPr>
          <p:cNvSpPr/>
          <p:nvPr/>
        </p:nvSpPr>
        <p:spPr bwMode="auto">
          <a:xfrm>
            <a:off x="371364" y="2060848"/>
            <a:ext cx="11449272" cy="86409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D8EC8F98-B228-E5FB-D9F2-5FF0848A2A2B}"/>
              </a:ext>
            </a:extLst>
          </p:cNvPr>
          <p:cNvSpPr>
            <a:spLocks noGrp="1"/>
          </p:cNvSpPr>
          <p:nvPr>
            <p:ph type="title"/>
          </p:nvPr>
        </p:nvSpPr>
        <p:spPr>
          <a:xfrm>
            <a:off x="1019651" y="116632"/>
            <a:ext cx="10152697" cy="1143000"/>
          </a:xfrm>
        </p:spPr>
        <p:txBody>
          <a:bodyPr/>
          <a:lstStyle/>
          <a:p>
            <a:pPr>
              <a:spcBef>
                <a:spcPts val="1200"/>
              </a:spcBef>
            </a:pPr>
            <a:r>
              <a:rPr lang="en-US" dirty="0"/>
              <a:t>Year in Review: </a:t>
            </a:r>
            <a:br>
              <a:rPr lang="en-US" dirty="0"/>
            </a:br>
            <a:r>
              <a:rPr lang="en-US" dirty="0">
                <a:solidFill>
                  <a:srgbClr val="0432FF"/>
                </a:solidFill>
              </a:rPr>
              <a:t>Novel Treatment </a:t>
            </a:r>
            <a:r>
              <a:rPr lang="en-US" dirty="0"/>
              <a:t>Approaches for Non-Hodgkin Lymphoma</a:t>
            </a:r>
            <a:endParaRPr lang="en-US" sz="2400" dirty="0"/>
          </a:p>
        </p:txBody>
      </p:sp>
      <p:sp>
        <p:nvSpPr>
          <p:cNvPr id="6" name="Content Placeholder 2">
            <a:extLst>
              <a:ext uri="{FF2B5EF4-FFF2-40B4-BE49-F238E27FC236}">
                <a16:creationId xmlns:a16="http://schemas.microsoft.com/office/drawing/2014/main" id="{5824A863-D7F8-E61D-1EB3-57D4240AE56F}"/>
              </a:ext>
            </a:extLst>
          </p:cNvPr>
          <p:cNvSpPr>
            <a:spLocks noGrp="1"/>
          </p:cNvSpPr>
          <p:nvPr>
            <p:ph idx="1"/>
          </p:nvPr>
        </p:nvSpPr>
        <p:spPr>
          <a:xfrm>
            <a:off x="767408" y="1484784"/>
            <a:ext cx="10801200" cy="4536504"/>
          </a:xfrm>
        </p:spPr>
        <p:txBody>
          <a:bodyPr/>
          <a:lstStyle/>
          <a:p>
            <a:pPr marL="98425" indent="0">
              <a:lnSpc>
                <a:spcPts val="2600"/>
              </a:lnSpc>
              <a:spcBef>
                <a:spcPts val="2400"/>
              </a:spcBef>
              <a:spcAft>
                <a:spcPts val="400"/>
              </a:spcAft>
              <a:buNone/>
            </a:pPr>
            <a:r>
              <a:rPr lang="en-US" sz="2400" dirty="0">
                <a:solidFill>
                  <a:srgbClr val="3233FF"/>
                </a:solidFill>
              </a:rPr>
              <a:t>INTRODUCTION: </a:t>
            </a:r>
            <a:r>
              <a:rPr lang="en-US" sz="2400" dirty="0">
                <a:solidFill>
                  <a:schemeClr val="tx1"/>
                </a:solidFill>
                <a:latin typeface="Calibri" panose="020F0502020204030204" pitchFamily="34" charset="0"/>
                <a:cs typeface="Calibri" panose="020F0502020204030204" pitchFamily="34" charset="0"/>
              </a:rPr>
              <a:t>Lymphoma Survivorship</a:t>
            </a:r>
          </a:p>
          <a:p>
            <a:pPr marL="98425" indent="0">
              <a:lnSpc>
                <a:spcPts val="2600"/>
              </a:lnSpc>
              <a:spcBef>
                <a:spcPts val="2400"/>
              </a:spcBef>
              <a:spcAft>
                <a:spcPts val="400"/>
              </a:spcAft>
              <a:buNone/>
            </a:pPr>
            <a:r>
              <a:rPr lang="en-US" sz="2400" dirty="0">
                <a:solidFill>
                  <a:schemeClr val="bg1"/>
                </a:solidFill>
              </a:rPr>
              <a:t>MODULE 1: </a:t>
            </a:r>
            <a:r>
              <a:rPr lang="en-US" sz="2400" dirty="0">
                <a:solidFill>
                  <a:schemeClr val="bg1"/>
                </a:solidFill>
                <a:latin typeface="Calibri" panose="020F0502020204030204" pitchFamily="34" charset="0"/>
                <a:cs typeface="Calibri" panose="020F0502020204030204" pitchFamily="34" charset="0"/>
              </a:rPr>
              <a:t>Novel Treatment Approaches for Diffuse Large B-Cell Lymphoma </a:t>
            </a:r>
            <a:br>
              <a:rPr lang="en-US" sz="2400" dirty="0">
                <a:solidFill>
                  <a:schemeClr val="bg1"/>
                </a:solidFill>
                <a:latin typeface="Calibri" panose="020F0502020204030204" pitchFamily="34" charset="0"/>
                <a:cs typeface="Calibri" panose="020F0502020204030204" pitchFamily="34" charset="0"/>
              </a:rPr>
            </a:br>
            <a:r>
              <a:rPr lang="en-US" sz="2400" dirty="0">
                <a:solidFill>
                  <a:schemeClr val="bg1"/>
                </a:solidFill>
                <a:latin typeface="Calibri" panose="020F0502020204030204" pitchFamily="34" charset="0"/>
                <a:cs typeface="Calibri" panose="020F0502020204030204" pitchFamily="34" charset="0"/>
              </a:rPr>
              <a:t>— Dr </a:t>
            </a:r>
            <a:r>
              <a:rPr lang="en-US" sz="2400" dirty="0" err="1">
                <a:solidFill>
                  <a:schemeClr val="bg1"/>
                </a:solidFill>
                <a:latin typeface="Calibri" panose="020F0502020204030204" pitchFamily="34" charset="0"/>
                <a:cs typeface="Calibri" panose="020F0502020204030204" pitchFamily="34" charset="0"/>
              </a:rPr>
              <a:t>Matasar</a:t>
            </a:r>
            <a:endParaRPr lang="en-US" sz="2400" dirty="0">
              <a:solidFill>
                <a:schemeClr val="bg1"/>
              </a:solidFill>
              <a:latin typeface="Calibri" panose="020F0502020204030204" pitchFamily="34" charset="0"/>
              <a:cs typeface="Calibri" panose="020F0502020204030204" pitchFamily="34" charset="0"/>
            </a:endParaRPr>
          </a:p>
          <a:p>
            <a:pPr marL="130175" indent="0">
              <a:lnSpc>
                <a:spcPct val="100000"/>
              </a:lnSpc>
              <a:spcBef>
                <a:spcPts val="2400"/>
              </a:spcBef>
              <a:spcAft>
                <a:spcPts val="400"/>
              </a:spcAft>
              <a:buNone/>
            </a:pPr>
            <a:r>
              <a:rPr lang="en-US" sz="2400" dirty="0">
                <a:solidFill>
                  <a:srgbClr val="3233FF"/>
                </a:solidFill>
              </a:rPr>
              <a:t>MODULE 2: </a:t>
            </a:r>
            <a:r>
              <a:rPr lang="en-US" sz="2400" dirty="0">
                <a:solidFill>
                  <a:srgbClr val="212121"/>
                </a:solidFill>
                <a:ea typeface="Times New Roman" panose="02020603050405020304" pitchFamily="18" charset="0"/>
                <a:cs typeface="Times New Roman" panose="02020603050405020304" pitchFamily="18" charset="0"/>
              </a:rPr>
              <a:t>Novel Treatment Approaches for Follicular Lymphoma and Mantle Cell Lymphoma — Dr Smith</a:t>
            </a:r>
          </a:p>
          <a:p>
            <a:pPr marL="130175" indent="0">
              <a:lnSpc>
                <a:spcPct val="100000"/>
              </a:lnSpc>
              <a:spcBef>
                <a:spcPts val="2400"/>
              </a:spcBef>
              <a:spcAft>
                <a:spcPts val="400"/>
              </a:spcAft>
              <a:buNone/>
            </a:pPr>
            <a:endParaRPr lang="en-US" sz="2400" dirty="0">
              <a:solidFill>
                <a:srgbClr val="212121"/>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3739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40178-6C8B-6166-CE16-FA12E6933C78}"/>
              </a:ext>
            </a:extLst>
          </p:cNvPr>
          <p:cNvSpPr>
            <a:spLocks noGrp="1"/>
          </p:cNvSpPr>
          <p:nvPr>
            <p:ph type="ctrTitle"/>
          </p:nvPr>
        </p:nvSpPr>
        <p:spPr>
          <a:xfrm>
            <a:off x="1524000" y="871842"/>
            <a:ext cx="9144000" cy="2387600"/>
          </a:xfrm>
        </p:spPr>
        <p:txBody>
          <a:bodyPr>
            <a:normAutofit fontScale="90000"/>
          </a:bodyPr>
          <a:lstStyle/>
          <a:p>
            <a:r>
              <a:rPr lang="en-US" b="1" dirty="0"/>
              <a:t>Novel Treatment Approaches for Diffuse Large B-Cell Lymphoma (DLBCL)</a:t>
            </a:r>
            <a:endParaRPr lang="en-US" dirty="0"/>
          </a:p>
        </p:txBody>
      </p:sp>
      <p:sp>
        <p:nvSpPr>
          <p:cNvPr id="3" name="Subtitle 2">
            <a:extLst>
              <a:ext uri="{FF2B5EF4-FFF2-40B4-BE49-F238E27FC236}">
                <a16:creationId xmlns:a16="http://schemas.microsoft.com/office/drawing/2014/main" id="{73A82444-77D4-201F-BF23-DF9FF1BFF43E}"/>
              </a:ext>
            </a:extLst>
          </p:cNvPr>
          <p:cNvSpPr>
            <a:spLocks noGrp="1"/>
          </p:cNvSpPr>
          <p:nvPr>
            <p:ph type="subTitle" idx="1"/>
          </p:nvPr>
        </p:nvSpPr>
        <p:spPr>
          <a:xfrm>
            <a:off x="1524000" y="3722469"/>
            <a:ext cx="9144000" cy="1655762"/>
          </a:xfrm>
        </p:spPr>
        <p:txBody>
          <a:bodyPr>
            <a:noAutofit/>
          </a:bodyPr>
          <a:lstStyle/>
          <a:p>
            <a:pPr>
              <a:lnSpc>
                <a:spcPct val="100000"/>
              </a:lnSpc>
              <a:spcBef>
                <a:spcPts val="0"/>
              </a:spcBef>
            </a:pPr>
            <a:r>
              <a:rPr lang="en-US" b="1" dirty="0"/>
              <a:t>Matthew </a:t>
            </a:r>
            <a:r>
              <a:rPr lang="en-US" b="1" dirty="0" err="1"/>
              <a:t>Matasar</a:t>
            </a:r>
            <a:r>
              <a:rPr lang="en-US" b="1" dirty="0"/>
              <a:t>, MD</a:t>
            </a:r>
          </a:p>
          <a:p>
            <a:pPr>
              <a:lnSpc>
                <a:spcPct val="100000"/>
              </a:lnSpc>
              <a:spcBef>
                <a:spcPts val="0"/>
              </a:spcBef>
            </a:pPr>
            <a:r>
              <a:rPr lang="en-US" dirty="0"/>
              <a:t>Chief, Division of Blood Disorders</a:t>
            </a:r>
          </a:p>
          <a:p>
            <a:pPr>
              <a:lnSpc>
                <a:spcPct val="100000"/>
              </a:lnSpc>
              <a:spcBef>
                <a:spcPts val="0"/>
              </a:spcBef>
            </a:pPr>
            <a:r>
              <a:rPr lang="en-US" dirty="0"/>
              <a:t>Rutgers Cancer Institute</a:t>
            </a:r>
          </a:p>
          <a:p>
            <a:pPr>
              <a:lnSpc>
                <a:spcPct val="100000"/>
              </a:lnSpc>
              <a:spcBef>
                <a:spcPts val="0"/>
              </a:spcBef>
            </a:pPr>
            <a:r>
              <a:rPr lang="en-US" dirty="0"/>
              <a:t>Hematologist/Oncologist</a:t>
            </a:r>
          </a:p>
          <a:p>
            <a:pPr>
              <a:lnSpc>
                <a:spcPct val="100000"/>
              </a:lnSpc>
              <a:spcBef>
                <a:spcPts val="0"/>
              </a:spcBef>
            </a:pPr>
            <a:r>
              <a:rPr lang="en-US" dirty="0"/>
              <a:t>Professor</a:t>
            </a:r>
          </a:p>
          <a:p>
            <a:pPr>
              <a:lnSpc>
                <a:spcPct val="100000"/>
              </a:lnSpc>
              <a:spcBef>
                <a:spcPts val="0"/>
              </a:spcBef>
            </a:pPr>
            <a:r>
              <a:rPr lang="en-US" dirty="0"/>
              <a:t>Rutgers Robert Wood Johnson Medical School</a:t>
            </a:r>
          </a:p>
          <a:p>
            <a:pPr>
              <a:lnSpc>
                <a:spcPct val="100000"/>
              </a:lnSpc>
              <a:spcBef>
                <a:spcPts val="0"/>
              </a:spcBef>
            </a:pPr>
            <a:r>
              <a:rPr lang="en-US" dirty="0"/>
              <a:t>New Brunswick, New Jersey</a:t>
            </a:r>
          </a:p>
        </p:txBody>
      </p:sp>
    </p:spTree>
    <p:extLst>
      <p:ext uri="{BB962C8B-B14F-4D97-AF65-F5344CB8AC3E}">
        <p14:creationId xmlns:p14="http://schemas.microsoft.com/office/powerpoint/2010/main" val="6183427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AA4C7-6717-A6EC-6D1D-C29CD3562853}"/>
              </a:ext>
            </a:extLst>
          </p:cNvPr>
          <p:cNvSpPr>
            <a:spLocks noGrp="1"/>
          </p:cNvSpPr>
          <p:nvPr>
            <p:ph type="title"/>
          </p:nvPr>
        </p:nvSpPr>
        <p:spPr/>
        <p:txBody>
          <a:bodyPr/>
          <a:lstStyle/>
          <a:p>
            <a:r>
              <a:rPr lang="en-US" dirty="0"/>
              <a:t>POLARIX 5Y</a:t>
            </a:r>
          </a:p>
        </p:txBody>
      </p:sp>
    </p:spTree>
    <p:extLst>
      <p:ext uri="{BB962C8B-B14F-4D97-AF65-F5344CB8AC3E}">
        <p14:creationId xmlns:p14="http://schemas.microsoft.com/office/powerpoint/2010/main" val="10194192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7461" y="307185"/>
            <a:ext cx="11937076" cy="542370"/>
          </a:xfrm>
          <a:prstGeom prst="rect">
            <a:avLst/>
          </a:prstGeom>
        </p:spPr>
        <p:txBody>
          <a:bodyPr vert="horz" wrap="square" lIns="0" tIns="98213" rIns="0" bIns="0" numCol="1" rtlCol="0" anchor="ctr" anchorCtr="0" compatLnSpc="1">
            <a:prstTxWarp prst="textNoShape">
              <a:avLst/>
            </a:prstTxWarp>
            <a:spAutoFit/>
          </a:bodyPr>
          <a:lstStyle/>
          <a:p>
            <a:pPr marL="16933" marR="6773" algn="ctr">
              <a:lnSpc>
                <a:spcPts val="3200"/>
              </a:lnSpc>
              <a:spcBef>
                <a:spcPts val="773"/>
              </a:spcBef>
            </a:pPr>
            <a:r>
              <a:rPr lang="en-US" sz="4000" dirty="0"/>
              <a:t>POLARIX: PFS benefit with 5y follow-up</a:t>
            </a:r>
            <a:endParaRPr sz="4000" dirty="0"/>
          </a:p>
        </p:txBody>
      </p:sp>
      <p:sp>
        <p:nvSpPr>
          <p:cNvPr id="3" name="object 3"/>
          <p:cNvSpPr/>
          <p:nvPr/>
        </p:nvSpPr>
        <p:spPr>
          <a:xfrm>
            <a:off x="505036" y="5193209"/>
            <a:ext cx="11181927" cy="690879"/>
          </a:xfrm>
          <a:custGeom>
            <a:avLst/>
            <a:gdLst/>
            <a:ahLst/>
            <a:cxnLst/>
            <a:rect l="l" t="t" r="r" b="b"/>
            <a:pathLst>
              <a:path w="8386445" h="518160">
                <a:moveTo>
                  <a:pt x="8301228" y="0"/>
                </a:moveTo>
                <a:lnTo>
                  <a:pt x="0" y="0"/>
                </a:lnTo>
                <a:lnTo>
                  <a:pt x="0" y="518033"/>
                </a:lnTo>
                <a:lnTo>
                  <a:pt x="8386445" y="518033"/>
                </a:lnTo>
                <a:lnTo>
                  <a:pt x="8386445" y="86868"/>
                </a:lnTo>
                <a:lnTo>
                  <a:pt x="8379755" y="53310"/>
                </a:lnTo>
                <a:lnTo>
                  <a:pt x="8361505" y="25669"/>
                </a:lnTo>
                <a:lnTo>
                  <a:pt x="8334420" y="6911"/>
                </a:lnTo>
                <a:lnTo>
                  <a:pt x="8301228" y="0"/>
                </a:lnTo>
                <a:close/>
              </a:path>
            </a:pathLst>
          </a:custGeom>
          <a:solidFill>
            <a:srgbClr val="CE0026"/>
          </a:solidFill>
        </p:spPr>
        <p:txBody>
          <a:bodyPr wrap="square" lIns="0" tIns="0" rIns="0" bIns="0" rtlCol="0"/>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867" b="0" i="0" u="none" strike="noStrike" kern="1200" cap="none" spc="0" normalizeH="0" baseline="0" noProof="0" dirty="0">
                <a:ln>
                  <a:noFill/>
                </a:ln>
                <a:solidFill>
                  <a:srgbClr val="FFFFFF"/>
                </a:solidFill>
                <a:effectLst/>
                <a:uLnTx/>
                <a:uFillTx/>
                <a:latin typeface="Arial" panose="020B0604020202020204"/>
                <a:ea typeface="+mn-ea"/>
                <a:cs typeface="Arial MT"/>
              </a:rPr>
              <a:t>At</a:t>
            </a:r>
            <a:r>
              <a:rPr kumimoji="0" lang="en-US" sz="1867" b="0" i="0" u="none" strike="noStrike" kern="1200" cap="none" spc="-47" normalizeH="0" baseline="0" noProof="0" dirty="0">
                <a:ln>
                  <a:noFill/>
                </a:ln>
                <a:solidFill>
                  <a:srgbClr val="FFFFFF"/>
                </a:solidFill>
                <a:effectLst/>
                <a:uLnTx/>
                <a:uFillTx/>
                <a:latin typeface="Arial" panose="020B0604020202020204"/>
                <a:ea typeface="+mn-ea"/>
                <a:cs typeface="Arial MT"/>
              </a:rPr>
              <a:t> </a:t>
            </a:r>
            <a:r>
              <a:rPr kumimoji="0" lang="en-US" sz="1867" b="0" i="0" u="none" strike="noStrike" kern="1200" cap="none" spc="0" normalizeH="0" baseline="0" noProof="0" dirty="0">
                <a:ln>
                  <a:noFill/>
                </a:ln>
                <a:solidFill>
                  <a:srgbClr val="FFFFFF"/>
                </a:solidFill>
                <a:effectLst/>
                <a:uLnTx/>
                <a:uFillTx/>
                <a:latin typeface="Arial" panose="020B0604020202020204"/>
                <a:ea typeface="+mn-ea"/>
                <a:cs typeface="Arial MT"/>
              </a:rPr>
              <a:t>the</a:t>
            </a:r>
            <a:r>
              <a:rPr kumimoji="0" lang="en-US" sz="1867" b="0" i="0" u="none" strike="noStrike" kern="1200" cap="none" spc="-13" normalizeH="0" baseline="0" noProof="0" dirty="0">
                <a:ln>
                  <a:noFill/>
                </a:ln>
                <a:solidFill>
                  <a:srgbClr val="FFFFFF"/>
                </a:solidFill>
                <a:effectLst/>
                <a:uLnTx/>
                <a:uFillTx/>
                <a:latin typeface="Arial" panose="020B0604020202020204"/>
                <a:ea typeface="+mn-ea"/>
                <a:cs typeface="Arial MT"/>
              </a:rPr>
              <a:t> 5-</a:t>
            </a:r>
            <a:r>
              <a:rPr kumimoji="0" lang="en-US" sz="1867" b="0" i="0" u="none" strike="noStrike" kern="1200" cap="none" spc="0" normalizeH="0" baseline="0" noProof="0" dirty="0">
                <a:ln>
                  <a:noFill/>
                </a:ln>
                <a:solidFill>
                  <a:srgbClr val="FFFFFF"/>
                </a:solidFill>
                <a:effectLst/>
                <a:uLnTx/>
                <a:uFillTx/>
                <a:latin typeface="Arial" panose="020B0604020202020204"/>
                <a:ea typeface="+mn-ea"/>
                <a:cs typeface="Arial MT"/>
              </a:rPr>
              <a:t>year follow</a:t>
            </a:r>
            <a:r>
              <a:rPr kumimoji="0" lang="en-US" sz="1867" b="0" i="0" u="none" strike="noStrike" kern="1200" cap="none" spc="-20" normalizeH="0" baseline="0" noProof="0" dirty="0">
                <a:ln>
                  <a:noFill/>
                </a:ln>
                <a:solidFill>
                  <a:srgbClr val="FFFFFF"/>
                </a:solidFill>
                <a:effectLst/>
                <a:uLnTx/>
                <a:uFillTx/>
                <a:latin typeface="Arial" panose="020B0604020202020204"/>
                <a:ea typeface="+mn-ea"/>
                <a:cs typeface="Arial MT"/>
              </a:rPr>
              <a:t> </a:t>
            </a:r>
            <a:r>
              <a:rPr kumimoji="0" lang="en-US" sz="1867" b="0" i="0" u="none" strike="noStrike" kern="1200" cap="none" spc="0" normalizeH="0" baseline="0" noProof="0" dirty="0">
                <a:ln>
                  <a:noFill/>
                </a:ln>
                <a:solidFill>
                  <a:srgbClr val="FFFFFF"/>
                </a:solidFill>
                <a:effectLst/>
                <a:uLnTx/>
                <a:uFillTx/>
                <a:latin typeface="Arial" panose="020B0604020202020204"/>
                <a:ea typeface="+mn-ea"/>
                <a:cs typeface="Arial MT"/>
              </a:rPr>
              <a:t>up,</a:t>
            </a:r>
            <a:r>
              <a:rPr kumimoji="0" lang="en-US" sz="1867" b="0" i="0" u="none" strike="noStrike" kern="1200" cap="none" spc="-20" normalizeH="0" baseline="0" noProof="0" dirty="0">
                <a:ln>
                  <a:noFill/>
                </a:ln>
                <a:solidFill>
                  <a:srgbClr val="FFFFFF"/>
                </a:solidFill>
                <a:effectLst/>
                <a:uLnTx/>
                <a:uFillTx/>
                <a:latin typeface="Arial" panose="020B0604020202020204"/>
                <a:ea typeface="+mn-ea"/>
                <a:cs typeface="Arial MT"/>
              </a:rPr>
              <a:t> </a:t>
            </a:r>
            <a:r>
              <a:rPr kumimoji="0" lang="en-US" sz="1867" b="0" i="0" u="none" strike="noStrike" kern="1200" cap="none" spc="-27" normalizeH="0" baseline="0" noProof="0" dirty="0">
                <a:ln>
                  <a:noFill/>
                </a:ln>
                <a:solidFill>
                  <a:srgbClr val="FFFFFF"/>
                </a:solidFill>
                <a:effectLst/>
                <a:uLnTx/>
                <a:uFillTx/>
                <a:latin typeface="Arial" panose="020B0604020202020204"/>
                <a:ea typeface="+mn-ea"/>
                <a:cs typeface="Arial MT"/>
              </a:rPr>
              <a:t>Pola-R-</a:t>
            </a:r>
            <a:r>
              <a:rPr kumimoji="0" lang="en-US" sz="1867" b="0" i="0" u="none" strike="noStrike" kern="1200" cap="none" spc="0" normalizeH="0" baseline="0" noProof="0" dirty="0">
                <a:ln>
                  <a:noFill/>
                </a:ln>
                <a:solidFill>
                  <a:srgbClr val="FFFFFF"/>
                </a:solidFill>
                <a:effectLst/>
                <a:uLnTx/>
                <a:uFillTx/>
                <a:latin typeface="Arial" panose="020B0604020202020204"/>
                <a:ea typeface="+mn-ea"/>
                <a:cs typeface="Arial MT"/>
              </a:rPr>
              <a:t>CHP</a:t>
            </a:r>
            <a:r>
              <a:rPr kumimoji="0" lang="en-US" sz="1867" b="0" i="0" u="none" strike="noStrike" kern="1200" cap="none" spc="-40" normalizeH="0" baseline="0" noProof="0" dirty="0">
                <a:ln>
                  <a:noFill/>
                </a:ln>
                <a:solidFill>
                  <a:srgbClr val="FFFFFF"/>
                </a:solidFill>
                <a:effectLst/>
                <a:uLnTx/>
                <a:uFillTx/>
                <a:latin typeface="Arial" panose="020B0604020202020204"/>
                <a:ea typeface="+mn-ea"/>
                <a:cs typeface="Arial MT"/>
              </a:rPr>
              <a:t> </a:t>
            </a:r>
            <a:r>
              <a:rPr kumimoji="0" lang="en-US" sz="1867" b="0" i="0" u="none" strike="noStrike" kern="1200" cap="none" spc="0" normalizeH="0" baseline="0" noProof="0" dirty="0">
                <a:ln>
                  <a:noFill/>
                </a:ln>
                <a:solidFill>
                  <a:srgbClr val="FFFFFF"/>
                </a:solidFill>
                <a:effectLst/>
                <a:uLnTx/>
                <a:uFillTx/>
                <a:latin typeface="Arial" panose="020B0604020202020204"/>
                <a:ea typeface="+mn-ea"/>
                <a:cs typeface="Arial MT"/>
              </a:rPr>
              <a:t>had</a:t>
            </a:r>
            <a:r>
              <a:rPr kumimoji="0" lang="en-US" sz="1867" b="0" i="0" u="none" strike="noStrike" kern="1200" cap="none" spc="-33" normalizeH="0" baseline="0" noProof="0" dirty="0">
                <a:ln>
                  <a:noFill/>
                </a:ln>
                <a:solidFill>
                  <a:srgbClr val="FFFFFF"/>
                </a:solidFill>
                <a:effectLst/>
                <a:uLnTx/>
                <a:uFillTx/>
                <a:latin typeface="Arial" panose="020B0604020202020204"/>
                <a:ea typeface="+mn-ea"/>
                <a:cs typeface="Arial MT"/>
              </a:rPr>
              <a:t> </a:t>
            </a:r>
            <a:r>
              <a:rPr kumimoji="0" lang="en-US" sz="1867" b="0" i="0" u="none" strike="noStrike" kern="1200" cap="none" spc="0" normalizeH="0" baseline="0" noProof="0" dirty="0">
                <a:ln>
                  <a:noFill/>
                </a:ln>
                <a:solidFill>
                  <a:srgbClr val="FFFFFF"/>
                </a:solidFill>
                <a:effectLst/>
                <a:uLnTx/>
                <a:uFillTx/>
                <a:latin typeface="Arial" panose="020B0604020202020204"/>
                <a:ea typeface="+mn-ea"/>
                <a:cs typeface="Arial MT"/>
              </a:rPr>
              <a:t>a</a:t>
            </a:r>
            <a:r>
              <a:rPr kumimoji="0" lang="en-US" sz="1867" b="0" i="0" u="none" strike="noStrike" kern="1200" cap="none" spc="-20" normalizeH="0" baseline="0" noProof="0" dirty="0">
                <a:ln>
                  <a:noFill/>
                </a:ln>
                <a:solidFill>
                  <a:srgbClr val="FFFFFF"/>
                </a:solidFill>
                <a:effectLst/>
                <a:uLnTx/>
                <a:uFillTx/>
                <a:latin typeface="Arial" panose="020B0604020202020204"/>
                <a:ea typeface="+mn-ea"/>
                <a:cs typeface="Arial MT"/>
              </a:rPr>
              <a:t> </a:t>
            </a:r>
            <a:r>
              <a:rPr kumimoji="0" lang="en-US" sz="1867" b="1" i="0" u="none" strike="noStrike" kern="1200" cap="none" spc="0" normalizeH="0" baseline="0" noProof="0" dirty="0">
                <a:ln>
                  <a:noFill/>
                </a:ln>
                <a:solidFill>
                  <a:srgbClr val="FFFFFF"/>
                </a:solidFill>
                <a:effectLst/>
                <a:uLnTx/>
                <a:uFillTx/>
                <a:latin typeface="Arial" panose="020B0604020202020204"/>
                <a:ea typeface="+mn-ea"/>
                <a:cs typeface="Arial"/>
              </a:rPr>
              <a:t>sustained</a:t>
            </a:r>
            <a:r>
              <a:rPr kumimoji="0" lang="en-US" sz="1867" b="1" i="0" u="none" strike="noStrike" kern="1200" cap="none" spc="13" normalizeH="0" baseline="0" noProof="0" dirty="0">
                <a:ln>
                  <a:noFill/>
                </a:ln>
                <a:solidFill>
                  <a:srgbClr val="FFFFFF"/>
                </a:solidFill>
                <a:effectLst/>
                <a:uLnTx/>
                <a:uFillTx/>
                <a:latin typeface="Arial" panose="020B0604020202020204"/>
                <a:ea typeface="+mn-ea"/>
                <a:cs typeface="Arial"/>
              </a:rPr>
              <a:t> </a:t>
            </a:r>
            <a:r>
              <a:rPr kumimoji="0" lang="en-US" sz="1867" b="1" i="0" u="none" strike="noStrike" kern="1200" cap="none" spc="0" normalizeH="0" baseline="0" noProof="0" dirty="0">
                <a:ln>
                  <a:noFill/>
                </a:ln>
                <a:solidFill>
                  <a:srgbClr val="FFFFFF"/>
                </a:solidFill>
                <a:effectLst/>
                <a:uLnTx/>
                <a:uFillTx/>
                <a:latin typeface="Arial" panose="020B0604020202020204"/>
                <a:ea typeface="+mn-ea"/>
                <a:cs typeface="Arial"/>
              </a:rPr>
              <a:t>and</a:t>
            </a:r>
            <a:r>
              <a:rPr kumimoji="0" lang="en-US" sz="1867" b="1" i="0" u="none" strike="noStrike" kern="1200" cap="none" spc="-7" normalizeH="0" baseline="0" noProof="0" dirty="0">
                <a:ln>
                  <a:noFill/>
                </a:ln>
                <a:solidFill>
                  <a:srgbClr val="FFFFFF"/>
                </a:solidFill>
                <a:effectLst/>
                <a:uLnTx/>
                <a:uFillTx/>
                <a:latin typeface="Arial" panose="020B0604020202020204"/>
                <a:ea typeface="+mn-ea"/>
                <a:cs typeface="Arial"/>
              </a:rPr>
              <a:t> </a:t>
            </a:r>
            <a:r>
              <a:rPr kumimoji="0" lang="en-US" sz="1867" b="1" i="0" u="none" strike="noStrike" kern="1200" cap="none" spc="0" normalizeH="0" baseline="0" noProof="0" dirty="0">
                <a:ln>
                  <a:noFill/>
                </a:ln>
                <a:solidFill>
                  <a:srgbClr val="FFFFFF"/>
                </a:solidFill>
                <a:effectLst/>
                <a:uLnTx/>
                <a:uFillTx/>
                <a:latin typeface="Arial" panose="020B0604020202020204"/>
                <a:ea typeface="+mn-ea"/>
                <a:cs typeface="Arial"/>
              </a:rPr>
              <a:t>significant</a:t>
            </a:r>
            <a:r>
              <a:rPr kumimoji="0" lang="en-US" sz="1867" b="1" i="0" u="none" strike="noStrike" kern="1200" cap="none" spc="27" normalizeH="0" baseline="0" noProof="0" dirty="0">
                <a:ln>
                  <a:noFill/>
                </a:ln>
                <a:solidFill>
                  <a:srgbClr val="FFFFFF"/>
                </a:solidFill>
                <a:effectLst/>
                <a:uLnTx/>
                <a:uFillTx/>
                <a:latin typeface="Arial" panose="020B0604020202020204"/>
                <a:ea typeface="+mn-ea"/>
                <a:cs typeface="Arial"/>
              </a:rPr>
              <a:t> </a:t>
            </a:r>
            <a:r>
              <a:rPr kumimoji="0" lang="en-US" sz="1867" b="1" i="0" u="none" strike="noStrike" kern="1200" cap="none" spc="0" normalizeH="0" baseline="0" noProof="0" dirty="0">
                <a:ln>
                  <a:noFill/>
                </a:ln>
                <a:solidFill>
                  <a:srgbClr val="FFFFFF"/>
                </a:solidFill>
                <a:effectLst/>
                <a:uLnTx/>
                <a:uFillTx/>
                <a:latin typeface="Arial" panose="020B0604020202020204"/>
                <a:ea typeface="+mn-ea"/>
                <a:cs typeface="Arial"/>
              </a:rPr>
              <a:t>PFS</a:t>
            </a:r>
            <a:r>
              <a:rPr kumimoji="0" lang="en-US" sz="1867" b="1" i="0" u="none" strike="noStrike" kern="1200" cap="none" spc="-27" normalizeH="0" baseline="0" noProof="0" dirty="0">
                <a:ln>
                  <a:noFill/>
                </a:ln>
                <a:solidFill>
                  <a:srgbClr val="FFFFFF"/>
                </a:solidFill>
                <a:effectLst/>
                <a:uLnTx/>
                <a:uFillTx/>
                <a:latin typeface="Arial" panose="020B0604020202020204"/>
                <a:ea typeface="+mn-ea"/>
                <a:cs typeface="Arial"/>
              </a:rPr>
              <a:t> </a:t>
            </a:r>
            <a:r>
              <a:rPr kumimoji="0" lang="en-US" sz="1867" b="1" i="0" u="none" strike="noStrike" kern="1200" cap="none" spc="-13" normalizeH="0" baseline="0" noProof="0" dirty="0">
                <a:ln>
                  <a:noFill/>
                </a:ln>
                <a:solidFill>
                  <a:srgbClr val="FFFFFF"/>
                </a:solidFill>
                <a:effectLst/>
                <a:uLnTx/>
                <a:uFillTx/>
                <a:latin typeface="Arial" panose="020B0604020202020204"/>
                <a:ea typeface="+mn-ea"/>
                <a:cs typeface="Arial"/>
              </a:rPr>
              <a:t>benefit</a:t>
            </a:r>
            <a:r>
              <a:rPr kumimoji="0" lang="en-US" sz="1867" b="0" i="0" u="none" strike="noStrike" kern="1200" cap="none" spc="-13" normalizeH="0" baseline="0" noProof="0" dirty="0">
                <a:ln>
                  <a:noFill/>
                </a:ln>
                <a:solidFill>
                  <a:srgbClr val="FFFFFF"/>
                </a:solidFill>
                <a:effectLst/>
                <a:uLnTx/>
                <a:uFillTx/>
                <a:latin typeface="Arial" panose="020B0604020202020204"/>
                <a:ea typeface="+mn-ea"/>
                <a:cs typeface="Arial MT"/>
              </a:rPr>
              <a:t>, </a:t>
            </a:r>
            <a:br>
              <a:rPr kumimoji="0" lang="en-US" sz="1867" b="0" i="0" u="none" strike="noStrike" kern="1200" cap="none" spc="-13" normalizeH="0" baseline="0" noProof="0" dirty="0">
                <a:ln>
                  <a:noFill/>
                </a:ln>
                <a:solidFill>
                  <a:srgbClr val="FFFFFF"/>
                </a:solidFill>
                <a:effectLst/>
                <a:uLnTx/>
                <a:uFillTx/>
                <a:latin typeface="Arial" panose="020B0604020202020204"/>
                <a:ea typeface="+mn-ea"/>
                <a:cs typeface="Arial MT"/>
              </a:rPr>
            </a:br>
            <a:r>
              <a:rPr kumimoji="0" lang="en-US" sz="1867" b="0" i="0" u="none" strike="noStrike" kern="1200" cap="none" spc="0" normalizeH="0" baseline="0" noProof="0" dirty="0">
                <a:ln>
                  <a:noFill/>
                </a:ln>
                <a:solidFill>
                  <a:srgbClr val="FFFFFF"/>
                </a:solidFill>
                <a:effectLst/>
                <a:uLnTx/>
                <a:uFillTx/>
                <a:latin typeface="Arial" panose="020B0604020202020204"/>
                <a:ea typeface="+mn-ea"/>
                <a:cs typeface="Arial MT"/>
              </a:rPr>
              <a:t>confirming</a:t>
            </a:r>
            <a:r>
              <a:rPr kumimoji="0" lang="en-US" sz="1867" b="0" i="0" u="none" strike="noStrike" kern="1200" cap="none" spc="-13" normalizeH="0" baseline="0" noProof="0" dirty="0">
                <a:ln>
                  <a:noFill/>
                </a:ln>
                <a:solidFill>
                  <a:srgbClr val="FFFFFF"/>
                </a:solidFill>
                <a:effectLst/>
                <a:uLnTx/>
                <a:uFillTx/>
                <a:latin typeface="Arial" panose="020B0604020202020204"/>
                <a:ea typeface="+mn-ea"/>
                <a:cs typeface="Arial MT"/>
              </a:rPr>
              <a:t> </a:t>
            </a:r>
            <a:r>
              <a:rPr kumimoji="0" lang="en-US" sz="1867" b="0" i="0" u="none" strike="noStrike" kern="1200" cap="none" spc="0" normalizeH="0" baseline="0" noProof="0" dirty="0">
                <a:ln>
                  <a:noFill/>
                </a:ln>
                <a:solidFill>
                  <a:srgbClr val="FFFFFF"/>
                </a:solidFill>
                <a:effectLst/>
                <a:uLnTx/>
                <a:uFillTx/>
                <a:latin typeface="Arial" panose="020B0604020202020204"/>
                <a:ea typeface="+mn-ea"/>
                <a:cs typeface="Arial MT"/>
              </a:rPr>
              <a:t>results</a:t>
            </a:r>
            <a:r>
              <a:rPr kumimoji="0" lang="en-US" sz="1867" b="0" i="0" u="none" strike="noStrike" kern="1200" cap="none" spc="-20" normalizeH="0" baseline="0" noProof="0" dirty="0">
                <a:ln>
                  <a:noFill/>
                </a:ln>
                <a:solidFill>
                  <a:srgbClr val="FFFFFF"/>
                </a:solidFill>
                <a:effectLst/>
                <a:uLnTx/>
                <a:uFillTx/>
                <a:latin typeface="Arial" panose="020B0604020202020204"/>
                <a:ea typeface="+mn-ea"/>
                <a:cs typeface="Arial MT"/>
              </a:rPr>
              <a:t> </a:t>
            </a:r>
            <a:r>
              <a:rPr kumimoji="0" lang="en-US" sz="1867" b="0" i="0" u="none" strike="noStrike" kern="1200" cap="none" spc="0" normalizeH="0" baseline="0" noProof="0" dirty="0">
                <a:ln>
                  <a:noFill/>
                </a:ln>
                <a:solidFill>
                  <a:srgbClr val="FFFFFF"/>
                </a:solidFill>
                <a:effectLst/>
                <a:uLnTx/>
                <a:uFillTx/>
                <a:latin typeface="Arial" panose="020B0604020202020204"/>
                <a:ea typeface="+mn-ea"/>
                <a:cs typeface="Arial MT"/>
              </a:rPr>
              <a:t>from</a:t>
            </a:r>
            <a:r>
              <a:rPr kumimoji="0" lang="en-US" sz="1867" b="0" i="0" u="none" strike="noStrike" kern="1200" cap="none" spc="-20" normalizeH="0" baseline="0" noProof="0" dirty="0">
                <a:ln>
                  <a:noFill/>
                </a:ln>
                <a:solidFill>
                  <a:srgbClr val="FFFFFF"/>
                </a:solidFill>
                <a:effectLst/>
                <a:uLnTx/>
                <a:uFillTx/>
                <a:latin typeface="Arial" panose="020B0604020202020204"/>
                <a:ea typeface="+mn-ea"/>
                <a:cs typeface="Arial MT"/>
              </a:rPr>
              <a:t> </a:t>
            </a:r>
            <a:r>
              <a:rPr kumimoji="0" lang="en-US" sz="1867" b="0" i="0" u="none" strike="noStrike" kern="1200" cap="none" spc="0" normalizeH="0" baseline="0" noProof="0" dirty="0">
                <a:ln>
                  <a:noFill/>
                </a:ln>
                <a:solidFill>
                  <a:srgbClr val="FFFFFF"/>
                </a:solidFill>
                <a:effectLst/>
                <a:uLnTx/>
                <a:uFillTx/>
                <a:latin typeface="Arial" panose="020B0604020202020204"/>
                <a:ea typeface="+mn-ea"/>
                <a:cs typeface="Arial MT"/>
              </a:rPr>
              <a:t>the</a:t>
            </a:r>
            <a:r>
              <a:rPr kumimoji="0" lang="en-US" sz="1867" b="0" i="0" u="none" strike="noStrike" kern="1200" cap="none" spc="-27" normalizeH="0" baseline="0" noProof="0" dirty="0">
                <a:ln>
                  <a:noFill/>
                </a:ln>
                <a:solidFill>
                  <a:srgbClr val="FFFFFF"/>
                </a:solidFill>
                <a:effectLst/>
                <a:uLnTx/>
                <a:uFillTx/>
                <a:latin typeface="Arial" panose="020B0604020202020204"/>
                <a:ea typeface="+mn-ea"/>
                <a:cs typeface="Arial MT"/>
              </a:rPr>
              <a:t> </a:t>
            </a:r>
            <a:r>
              <a:rPr kumimoji="0" lang="en-US" sz="1867" b="0" i="0" u="none" strike="noStrike" kern="1200" cap="none" spc="0" normalizeH="0" baseline="0" noProof="0" dirty="0">
                <a:ln>
                  <a:noFill/>
                </a:ln>
                <a:solidFill>
                  <a:srgbClr val="FFFFFF"/>
                </a:solidFill>
                <a:effectLst/>
                <a:uLnTx/>
                <a:uFillTx/>
                <a:latin typeface="Arial" panose="020B0604020202020204"/>
                <a:ea typeface="+mn-ea"/>
                <a:cs typeface="Arial MT"/>
              </a:rPr>
              <a:t>primary</a:t>
            </a:r>
            <a:r>
              <a:rPr kumimoji="0" lang="en-US" sz="1867" b="0" i="0" u="none" strike="noStrike" kern="1200" cap="none" spc="-20" normalizeH="0" baseline="0" noProof="0" dirty="0">
                <a:ln>
                  <a:noFill/>
                </a:ln>
                <a:solidFill>
                  <a:srgbClr val="FFFFFF"/>
                </a:solidFill>
                <a:effectLst/>
                <a:uLnTx/>
                <a:uFillTx/>
                <a:latin typeface="Arial" panose="020B0604020202020204"/>
                <a:ea typeface="+mn-ea"/>
                <a:cs typeface="Arial MT"/>
              </a:rPr>
              <a:t> </a:t>
            </a:r>
            <a:r>
              <a:rPr kumimoji="0" lang="en-US" sz="1867" b="0" i="0" u="none" strike="noStrike" kern="1200" cap="none" spc="0" normalizeH="0" baseline="0" noProof="0" dirty="0">
                <a:ln>
                  <a:noFill/>
                </a:ln>
                <a:solidFill>
                  <a:srgbClr val="FFFFFF"/>
                </a:solidFill>
                <a:effectLst/>
                <a:uLnTx/>
                <a:uFillTx/>
                <a:latin typeface="Arial" panose="020B0604020202020204"/>
                <a:ea typeface="+mn-ea"/>
                <a:cs typeface="Arial MT"/>
              </a:rPr>
              <a:t>analysis</a:t>
            </a:r>
            <a:r>
              <a:rPr kumimoji="0" lang="en-US" sz="1867" b="0" i="0" u="none" strike="noStrike" kern="1200" cap="none" spc="-7" normalizeH="0" baseline="0" noProof="0" dirty="0">
                <a:ln>
                  <a:noFill/>
                </a:ln>
                <a:solidFill>
                  <a:srgbClr val="FFFFFF"/>
                </a:solidFill>
                <a:effectLst/>
                <a:uLnTx/>
                <a:uFillTx/>
                <a:latin typeface="Arial" panose="020B0604020202020204"/>
                <a:ea typeface="+mn-ea"/>
                <a:cs typeface="Arial MT"/>
              </a:rPr>
              <a:t> </a:t>
            </a:r>
            <a:r>
              <a:rPr kumimoji="0" lang="en-US" sz="1867" b="0" i="0" u="none" strike="noStrike" kern="1200" cap="none" spc="0" normalizeH="0" baseline="0" noProof="0" dirty="0">
                <a:ln>
                  <a:noFill/>
                </a:ln>
                <a:solidFill>
                  <a:srgbClr val="FFFFFF"/>
                </a:solidFill>
                <a:effectLst/>
                <a:uLnTx/>
                <a:uFillTx/>
                <a:latin typeface="Arial" panose="020B0604020202020204"/>
                <a:ea typeface="+mn-ea"/>
                <a:cs typeface="Arial MT"/>
              </a:rPr>
              <a:t>of</a:t>
            </a:r>
            <a:r>
              <a:rPr kumimoji="0" lang="en-US" sz="1867" b="0" i="0" u="none" strike="noStrike" kern="1200" cap="none" spc="-33" normalizeH="0" baseline="0" noProof="0" dirty="0">
                <a:ln>
                  <a:noFill/>
                </a:ln>
                <a:solidFill>
                  <a:srgbClr val="FFFFFF"/>
                </a:solidFill>
                <a:effectLst/>
                <a:uLnTx/>
                <a:uFillTx/>
                <a:latin typeface="Arial" panose="020B0604020202020204"/>
                <a:ea typeface="+mn-ea"/>
                <a:cs typeface="Arial MT"/>
              </a:rPr>
              <a:t> </a:t>
            </a:r>
            <a:r>
              <a:rPr kumimoji="0" lang="en-US" sz="1867" b="0" i="0" u="none" strike="noStrike" kern="1200" cap="none" spc="0" normalizeH="0" baseline="0" noProof="0" dirty="0">
                <a:ln>
                  <a:noFill/>
                </a:ln>
                <a:solidFill>
                  <a:srgbClr val="FFFFFF"/>
                </a:solidFill>
                <a:effectLst/>
                <a:uLnTx/>
                <a:uFillTx/>
                <a:latin typeface="Arial" panose="020B0604020202020204"/>
                <a:ea typeface="+mn-ea"/>
                <a:cs typeface="Arial MT"/>
              </a:rPr>
              <a:t>PFS</a:t>
            </a:r>
            <a:r>
              <a:rPr kumimoji="0" lang="en-US" sz="1867" b="0" i="0" u="none" strike="noStrike" kern="1200" cap="none" spc="-33" normalizeH="0" baseline="0" noProof="0" dirty="0">
                <a:ln>
                  <a:noFill/>
                </a:ln>
                <a:solidFill>
                  <a:srgbClr val="FFFFFF"/>
                </a:solidFill>
                <a:effectLst/>
                <a:uLnTx/>
                <a:uFillTx/>
                <a:latin typeface="Arial" panose="020B0604020202020204"/>
                <a:ea typeface="+mn-ea"/>
                <a:cs typeface="Arial MT"/>
              </a:rPr>
              <a:t> </a:t>
            </a:r>
            <a:r>
              <a:rPr kumimoji="0" lang="en-US" sz="1867" b="0" i="0" u="none" strike="noStrike" kern="1200" cap="none" spc="0" normalizeH="0" baseline="0" noProof="0" dirty="0">
                <a:ln>
                  <a:noFill/>
                </a:ln>
                <a:solidFill>
                  <a:srgbClr val="FFFFFF"/>
                </a:solidFill>
                <a:effectLst/>
                <a:uLnTx/>
                <a:uFillTx/>
                <a:latin typeface="Arial" panose="020B0604020202020204"/>
                <a:ea typeface="+mn-ea"/>
                <a:cs typeface="Arial MT"/>
              </a:rPr>
              <a:t>at</a:t>
            </a:r>
            <a:r>
              <a:rPr kumimoji="0" lang="en-US" sz="1867" b="0" i="0" u="none" strike="noStrike" kern="1200" cap="none" spc="-40" normalizeH="0" baseline="0" noProof="0" dirty="0">
                <a:ln>
                  <a:noFill/>
                </a:ln>
                <a:solidFill>
                  <a:srgbClr val="FFFFFF"/>
                </a:solidFill>
                <a:effectLst/>
                <a:uLnTx/>
                <a:uFillTx/>
                <a:latin typeface="Arial" panose="020B0604020202020204"/>
                <a:ea typeface="+mn-ea"/>
                <a:cs typeface="Arial MT"/>
              </a:rPr>
              <a:t> </a:t>
            </a:r>
            <a:r>
              <a:rPr kumimoji="0" lang="en-US" sz="1867" b="0" i="0" u="none" strike="noStrike" kern="1200" cap="none" spc="0" normalizeH="0" baseline="0" noProof="0" dirty="0">
                <a:ln>
                  <a:noFill/>
                </a:ln>
                <a:solidFill>
                  <a:srgbClr val="FFFFFF"/>
                </a:solidFill>
                <a:effectLst/>
                <a:uLnTx/>
                <a:uFillTx/>
                <a:latin typeface="Arial" panose="020B0604020202020204"/>
                <a:ea typeface="+mn-ea"/>
                <a:cs typeface="Arial MT"/>
              </a:rPr>
              <a:t>2</a:t>
            </a:r>
            <a:r>
              <a:rPr kumimoji="0" lang="en-US" sz="1867" b="0" i="0" u="none" strike="noStrike" kern="1200" cap="none" spc="-53" normalizeH="0" baseline="0" noProof="0" dirty="0">
                <a:ln>
                  <a:noFill/>
                </a:ln>
                <a:solidFill>
                  <a:srgbClr val="FFFFFF"/>
                </a:solidFill>
                <a:effectLst/>
                <a:uLnTx/>
                <a:uFillTx/>
                <a:latin typeface="Arial" panose="020B0604020202020204"/>
                <a:ea typeface="+mn-ea"/>
                <a:cs typeface="Arial MT"/>
              </a:rPr>
              <a:t> </a:t>
            </a:r>
            <a:r>
              <a:rPr kumimoji="0" lang="en-US" sz="1867" b="0" i="0" u="none" strike="noStrike" kern="1200" cap="none" spc="0" normalizeH="0" baseline="0" noProof="0" dirty="0">
                <a:ln>
                  <a:noFill/>
                </a:ln>
                <a:solidFill>
                  <a:srgbClr val="FFFFFF"/>
                </a:solidFill>
                <a:effectLst/>
                <a:uLnTx/>
                <a:uFillTx/>
                <a:latin typeface="Arial" panose="020B0604020202020204"/>
                <a:ea typeface="+mn-ea"/>
                <a:cs typeface="Arial MT"/>
              </a:rPr>
              <a:t>years</a:t>
            </a:r>
            <a:r>
              <a:rPr kumimoji="0" lang="en-US" sz="1867" b="0" i="0" u="none" strike="noStrike" kern="1200" cap="none" spc="-7" normalizeH="0" baseline="0" noProof="0" dirty="0">
                <a:ln>
                  <a:noFill/>
                </a:ln>
                <a:solidFill>
                  <a:srgbClr val="FFFFFF"/>
                </a:solidFill>
                <a:effectLst/>
                <a:uLnTx/>
                <a:uFillTx/>
                <a:latin typeface="Arial" panose="020B0604020202020204"/>
                <a:ea typeface="+mn-ea"/>
                <a:cs typeface="Arial MT"/>
              </a:rPr>
              <a:t> </a:t>
            </a:r>
            <a:r>
              <a:rPr kumimoji="0" lang="en-US" sz="1867" b="0" i="0" u="none" strike="noStrike" kern="1200" cap="none" spc="0" normalizeH="0" baseline="0" noProof="0" dirty="0">
                <a:ln>
                  <a:noFill/>
                </a:ln>
                <a:solidFill>
                  <a:srgbClr val="FFFFFF"/>
                </a:solidFill>
                <a:effectLst/>
                <a:uLnTx/>
                <a:uFillTx/>
                <a:latin typeface="Arial" panose="020B0604020202020204"/>
                <a:ea typeface="+mn-ea"/>
                <a:cs typeface="Arial MT"/>
              </a:rPr>
              <a:t>of</a:t>
            </a:r>
            <a:r>
              <a:rPr kumimoji="0" lang="en-US" sz="1867" b="0" i="0" u="none" strike="noStrike" kern="1200" cap="none" spc="-40" normalizeH="0" baseline="0" noProof="0" dirty="0">
                <a:ln>
                  <a:noFill/>
                </a:ln>
                <a:solidFill>
                  <a:srgbClr val="FFFFFF"/>
                </a:solidFill>
                <a:effectLst/>
                <a:uLnTx/>
                <a:uFillTx/>
                <a:latin typeface="Arial" panose="020B0604020202020204"/>
                <a:ea typeface="+mn-ea"/>
                <a:cs typeface="Arial MT"/>
              </a:rPr>
              <a:t> </a:t>
            </a:r>
            <a:r>
              <a:rPr kumimoji="0" lang="en-US" sz="1867" b="0" i="0" u="none" strike="noStrike" kern="1200" cap="none" spc="0" normalizeH="0" baseline="0" noProof="0" dirty="0">
                <a:ln>
                  <a:noFill/>
                </a:ln>
                <a:solidFill>
                  <a:srgbClr val="FFFFFF"/>
                </a:solidFill>
                <a:effectLst/>
                <a:uLnTx/>
                <a:uFillTx/>
                <a:latin typeface="Arial" panose="020B0604020202020204"/>
                <a:ea typeface="+mn-ea"/>
                <a:cs typeface="Arial MT"/>
              </a:rPr>
              <a:t>follow</a:t>
            </a:r>
            <a:r>
              <a:rPr kumimoji="0" lang="en-US" sz="1867" b="0" i="0" u="none" strike="noStrike" kern="1200" cap="none" spc="-33" normalizeH="0" baseline="0" noProof="0" dirty="0">
                <a:ln>
                  <a:noFill/>
                </a:ln>
                <a:solidFill>
                  <a:srgbClr val="FFFFFF"/>
                </a:solidFill>
                <a:effectLst/>
                <a:uLnTx/>
                <a:uFillTx/>
                <a:latin typeface="Arial" panose="020B0604020202020204"/>
                <a:ea typeface="+mn-ea"/>
                <a:cs typeface="Arial MT"/>
              </a:rPr>
              <a:t> </a:t>
            </a:r>
            <a:r>
              <a:rPr kumimoji="0" lang="en-US" sz="1867" b="0" i="0" u="none" strike="noStrike" kern="1200" cap="none" spc="0" normalizeH="0" baseline="0" noProof="0" dirty="0">
                <a:ln>
                  <a:noFill/>
                </a:ln>
                <a:solidFill>
                  <a:srgbClr val="FFFFFF"/>
                </a:solidFill>
                <a:effectLst/>
                <a:uLnTx/>
                <a:uFillTx/>
                <a:latin typeface="Arial" panose="020B0604020202020204"/>
                <a:ea typeface="+mn-ea"/>
                <a:cs typeface="Arial MT"/>
              </a:rPr>
              <a:t>up</a:t>
            </a:r>
            <a:r>
              <a:rPr kumimoji="0" lang="en-US" sz="1867" b="0" i="0" u="none" strike="noStrike" kern="1200" cap="none" spc="-40" normalizeH="0" baseline="0" noProof="0" dirty="0">
                <a:ln>
                  <a:noFill/>
                </a:ln>
                <a:solidFill>
                  <a:srgbClr val="FFFFFF"/>
                </a:solidFill>
                <a:effectLst/>
                <a:uLnTx/>
                <a:uFillTx/>
                <a:latin typeface="Arial" panose="020B0604020202020204"/>
                <a:ea typeface="+mn-ea"/>
                <a:cs typeface="Arial MT"/>
              </a:rPr>
              <a:t> </a:t>
            </a:r>
            <a:r>
              <a:rPr kumimoji="0" lang="en-US" sz="1867" b="0" i="0" u="none" strike="noStrike" kern="1200" cap="none" spc="0" normalizeH="0" baseline="0" noProof="0" dirty="0">
                <a:ln>
                  <a:noFill/>
                </a:ln>
                <a:solidFill>
                  <a:srgbClr val="FFFFFF"/>
                </a:solidFill>
                <a:effectLst/>
                <a:uLnTx/>
                <a:uFillTx/>
                <a:latin typeface="Arial" panose="020B0604020202020204"/>
                <a:ea typeface="+mn-ea"/>
                <a:cs typeface="Arial MT"/>
              </a:rPr>
              <a:t>(HR</a:t>
            </a:r>
            <a:r>
              <a:rPr kumimoji="0" lang="en-US" sz="1867" b="0" i="0" u="none" strike="noStrike" kern="1200" cap="none" spc="-33" normalizeH="0" baseline="0" noProof="0" dirty="0">
                <a:ln>
                  <a:noFill/>
                </a:ln>
                <a:solidFill>
                  <a:srgbClr val="FFFFFF"/>
                </a:solidFill>
                <a:effectLst/>
                <a:uLnTx/>
                <a:uFillTx/>
                <a:latin typeface="Arial" panose="020B0604020202020204"/>
                <a:ea typeface="+mn-ea"/>
                <a:cs typeface="Arial MT"/>
              </a:rPr>
              <a:t> </a:t>
            </a:r>
            <a:r>
              <a:rPr kumimoji="0" lang="en-US" sz="1867" b="0" i="0" u="none" strike="noStrike" kern="1200" cap="none" spc="-13" normalizeH="0" baseline="0" noProof="0" dirty="0">
                <a:ln>
                  <a:noFill/>
                </a:ln>
                <a:solidFill>
                  <a:srgbClr val="FFFFFF"/>
                </a:solidFill>
                <a:effectLst/>
                <a:uLnTx/>
                <a:uFillTx/>
                <a:latin typeface="Arial" panose="020B0604020202020204"/>
                <a:ea typeface="+mn-ea"/>
                <a:cs typeface="Arial MT"/>
              </a:rPr>
              <a:t>0.73).</a:t>
            </a:r>
            <a:r>
              <a:rPr kumimoji="0" lang="en-US" sz="1867" b="0" i="0" u="none" strike="noStrike" kern="1200" cap="none" spc="-20" normalizeH="0" baseline="26143" noProof="0" dirty="0">
                <a:ln>
                  <a:noFill/>
                </a:ln>
                <a:solidFill>
                  <a:srgbClr val="FFFFFF"/>
                </a:solidFill>
                <a:effectLst/>
                <a:uLnTx/>
                <a:uFillTx/>
                <a:latin typeface="Arial" panose="020B0604020202020204"/>
                <a:ea typeface="+mn-ea"/>
                <a:cs typeface="Arial MT"/>
              </a:rPr>
              <a:t>1</a:t>
            </a:r>
            <a:endParaRPr kumimoji="0" sz="1867"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object 5"/>
          <p:cNvSpPr txBox="1"/>
          <p:nvPr/>
        </p:nvSpPr>
        <p:spPr>
          <a:xfrm>
            <a:off x="4035213" y="1040237"/>
            <a:ext cx="3645747" cy="304421"/>
          </a:xfrm>
          <a:prstGeom prst="rect">
            <a:avLst/>
          </a:prstGeom>
        </p:spPr>
        <p:txBody>
          <a:bodyPr vert="horz" wrap="square" lIns="0" tIns="16933" rIns="0" bIns="0" rtlCol="0">
            <a:spAutoFit/>
          </a:bodyPr>
          <a:lstStyle/>
          <a:p>
            <a:pPr marL="16933" marR="0" lvl="0" indent="0" algn="l" defTabSz="1219170" rtl="0" eaLnBrk="1" fontAlgn="base" latinLnBrk="0" hangingPunct="1">
              <a:lnSpc>
                <a:spcPct val="100000"/>
              </a:lnSpc>
              <a:spcBef>
                <a:spcPts val="133"/>
              </a:spcBef>
              <a:spcAft>
                <a:spcPct val="0"/>
              </a:spcAft>
              <a:buClrTx/>
              <a:buSzTx/>
              <a:buFontTx/>
              <a:buNone/>
              <a:tabLst/>
              <a:defRPr/>
            </a:pPr>
            <a:r>
              <a:rPr kumimoji="0" sz="1867" b="1" i="0" u="none" strike="noStrike" kern="1200" cap="none" spc="0" normalizeH="0" baseline="0" noProof="0" dirty="0">
                <a:ln>
                  <a:noFill/>
                </a:ln>
                <a:solidFill>
                  <a:srgbClr val="2A2626"/>
                </a:solidFill>
                <a:effectLst/>
                <a:uLnTx/>
                <a:uFillTx/>
                <a:latin typeface="Arial"/>
                <a:ea typeface="+mn-ea"/>
                <a:cs typeface="Arial"/>
              </a:rPr>
              <a:t>PFS</a:t>
            </a:r>
            <a:r>
              <a:rPr kumimoji="0" sz="1867" b="1" i="0" u="none" strike="noStrike" kern="1200" cap="none" spc="-20" normalizeH="0" baseline="0" noProof="0" dirty="0">
                <a:ln>
                  <a:noFill/>
                </a:ln>
                <a:solidFill>
                  <a:srgbClr val="2A2626"/>
                </a:solidFill>
                <a:effectLst/>
                <a:uLnTx/>
                <a:uFillTx/>
                <a:latin typeface="Arial"/>
                <a:ea typeface="+mn-ea"/>
                <a:cs typeface="Arial"/>
              </a:rPr>
              <a:t> </a:t>
            </a:r>
            <a:r>
              <a:rPr kumimoji="0" sz="1867" b="1" i="0" u="none" strike="noStrike" kern="1200" cap="none" spc="0" normalizeH="0" baseline="0" noProof="0" dirty="0">
                <a:ln>
                  <a:noFill/>
                </a:ln>
                <a:solidFill>
                  <a:srgbClr val="2A2626"/>
                </a:solidFill>
                <a:effectLst/>
                <a:uLnTx/>
                <a:uFillTx/>
                <a:latin typeface="Arial"/>
                <a:ea typeface="+mn-ea"/>
                <a:cs typeface="Arial"/>
              </a:rPr>
              <a:t>in</a:t>
            </a:r>
            <a:r>
              <a:rPr kumimoji="0" sz="1867" b="1" i="0" u="none" strike="noStrike" kern="1200" cap="none" spc="-27" normalizeH="0" baseline="0" noProof="0" dirty="0">
                <a:ln>
                  <a:noFill/>
                </a:ln>
                <a:solidFill>
                  <a:srgbClr val="2A2626"/>
                </a:solidFill>
                <a:effectLst/>
                <a:uLnTx/>
                <a:uFillTx/>
                <a:latin typeface="Arial"/>
                <a:ea typeface="+mn-ea"/>
                <a:cs typeface="Arial"/>
              </a:rPr>
              <a:t> </a:t>
            </a:r>
            <a:r>
              <a:rPr kumimoji="0" sz="1867" b="1" i="0" u="none" strike="noStrike" kern="1200" cap="none" spc="0" normalizeH="0" baseline="0" noProof="0" dirty="0">
                <a:ln>
                  <a:noFill/>
                </a:ln>
                <a:solidFill>
                  <a:srgbClr val="2A2626"/>
                </a:solidFill>
                <a:effectLst/>
                <a:uLnTx/>
                <a:uFillTx/>
                <a:latin typeface="Arial"/>
                <a:ea typeface="+mn-ea"/>
                <a:cs typeface="Arial"/>
              </a:rPr>
              <a:t>the</a:t>
            </a:r>
            <a:r>
              <a:rPr kumimoji="0" sz="1867" b="1" i="0" u="none" strike="noStrike" kern="1200" cap="none" spc="-33" normalizeH="0" baseline="0" noProof="0" dirty="0">
                <a:ln>
                  <a:noFill/>
                </a:ln>
                <a:solidFill>
                  <a:srgbClr val="2A2626"/>
                </a:solidFill>
                <a:effectLst/>
                <a:uLnTx/>
                <a:uFillTx/>
                <a:latin typeface="Arial"/>
                <a:ea typeface="+mn-ea"/>
                <a:cs typeface="Arial"/>
              </a:rPr>
              <a:t> </a:t>
            </a:r>
            <a:r>
              <a:rPr kumimoji="0" sz="1867" b="1" i="0" u="none" strike="noStrike" kern="1200" cap="none" spc="0" normalizeH="0" baseline="0" noProof="0" dirty="0">
                <a:ln>
                  <a:noFill/>
                </a:ln>
                <a:solidFill>
                  <a:srgbClr val="2A2626"/>
                </a:solidFill>
                <a:effectLst/>
                <a:uLnTx/>
                <a:uFillTx/>
                <a:latin typeface="Arial"/>
                <a:ea typeface="+mn-ea"/>
                <a:cs typeface="Arial"/>
              </a:rPr>
              <a:t>global</a:t>
            </a:r>
            <a:r>
              <a:rPr kumimoji="0" sz="1867" b="1" i="0" u="none" strike="noStrike" kern="1200" cap="none" spc="-47" normalizeH="0" baseline="0" noProof="0" dirty="0">
                <a:ln>
                  <a:noFill/>
                </a:ln>
                <a:solidFill>
                  <a:srgbClr val="2A2626"/>
                </a:solidFill>
                <a:effectLst/>
                <a:uLnTx/>
                <a:uFillTx/>
                <a:latin typeface="Arial"/>
                <a:ea typeface="+mn-ea"/>
                <a:cs typeface="Arial"/>
              </a:rPr>
              <a:t> </a:t>
            </a:r>
            <a:r>
              <a:rPr kumimoji="0" sz="1867" b="1" i="0" u="none" strike="noStrike" kern="1200" cap="none" spc="0" normalizeH="0" baseline="0" noProof="0" dirty="0">
                <a:ln>
                  <a:noFill/>
                </a:ln>
                <a:solidFill>
                  <a:srgbClr val="2A2626"/>
                </a:solidFill>
                <a:effectLst/>
                <a:uLnTx/>
                <a:uFillTx/>
                <a:latin typeface="Arial"/>
                <a:ea typeface="+mn-ea"/>
                <a:cs typeface="Arial"/>
              </a:rPr>
              <a:t>ITT</a:t>
            </a:r>
            <a:r>
              <a:rPr kumimoji="0" sz="1867" b="1" i="0" u="none" strike="noStrike" kern="1200" cap="none" spc="-40" normalizeH="0" baseline="0" noProof="0" dirty="0">
                <a:ln>
                  <a:noFill/>
                </a:ln>
                <a:solidFill>
                  <a:srgbClr val="2A2626"/>
                </a:solidFill>
                <a:effectLst/>
                <a:uLnTx/>
                <a:uFillTx/>
                <a:latin typeface="Arial"/>
                <a:ea typeface="+mn-ea"/>
                <a:cs typeface="Arial"/>
              </a:rPr>
              <a:t> </a:t>
            </a:r>
            <a:r>
              <a:rPr kumimoji="0" sz="1867" b="1" i="0" u="none" strike="noStrike" kern="1200" cap="none" spc="-13" normalizeH="0" baseline="0" noProof="0" dirty="0">
                <a:ln>
                  <a:noFill/>
                </a:ln>
                <a:solidFill>
                  <a:srgbClr val="2A2626"/>
                </a:solidFill>
                <a:effectLst/>
                <a:uLnTx/>
                <a:uFillTx/>
                <a:latin typeface="Arial"/>
                <a:ea typeface="+mn-ea"/>
                <a:cs typeface="Arial"/>
              </a:rPr>
              <a:t>population</a:t>
            </a:r>
            <a:endParaRPr kumimoji="0" sz="1867" b="0" i="0" u="none" strike="noStrike" kern="1200" cap="none" spc="0" normalizeH="0" baseline="0" noProof="0">
              <a:ln>
                <a:noFill/>
              </a:ln>
              <a:solidFill>
                <a:prstClr val="black"/>
              </a:solidFill>
              <a:effectLst/>
              <a:uLnTx/>
              <a:uFillTx/>
              <a:latin typeface="Arial"/>
              <a:ea typeface="+mn-ea"/>
              <a:cs typeface="Arial"/>
            </a:endParaRPr>
          </a:p>
        </p:txBody>
      </p:sp>
      <p:grpSp>
        <p:nvGrpSpPr>
          <p:cNvPr id="6" name="object 6"/>
          <p:cNvGrpSpPr/>
          <p:nvPr/>
        </p:nvGrpSpPr>
        <p:grpSpPr>
          <a:xfrm>
            <a:off x="3078648" y="2950472"/>
            <a:ext cx="4152053" cy="1034627"/>
            <a:chOff x="2317875" y="2467230"/>
            <a:chExt cx="3114040" cy="775970"/>
          </a:xfrm>
        </p:grpSpPr>
        <p:sp>
          <p:nvSpPr>
            <p:cNvPr id="7" name="object 7"/>
            <p:cNvSpPr/>
            <p:nvPr/>
          </p:nvSpPr>
          <p:spPr>
            <a:xfrm>
              <a:off x="3186682" y="2470405"/>
              <a:ext cx="0" cy="769620"/>
            </a:xfrm>
            <a:custGeom>
              <a:avLst/>
              <a:gdLst/>
              <a:ahLst/>
              <a:cxnLst/>
              <a:rect l="l" t="t" r="r" b="b"/>
              <a:pathLst>
                <a:path h="769619">
                  <a:moveTo>
                    <a:pt x="0" y="0"/>
                  </a:moveTo>
                  <a:lnTo>
                    <a:pt x="0" y="769620"/>
                  </a:lnTo>
                </a:path>
              </a:pathLst>
            </a:custGeom>
            <a:ln w="6094">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8" name="object 8"/>
            <p:cNvSpPr/>
            <p:nvPr/>
          </p:nvSpPr>
          <p:spPr>
            <a:xfrm>
              <a:off x="3982082" y="2470405"/>
              <a:ext cx="0" cy="769620"/>
            </a:xfrm>
            <a:custGeom>
              <a:avLst/>
              <a:gdLst/>
              <a:ahLst/>
              <a:cxnLst/>
              <a:rect l="l" t="t" r="r" b="b"/>
              <a:pathLst>
                <a:path h="769619">
                  <a:moveTo>
                    <a:pt x="0" y="0"/>
                  </a:moveTo>
                  <a:lnTo>
                    <a:pt x="0" y="769620"/>
                  </a:lnTo>
                </a:path>
              </a:pathLst>
            </a:custGeom>
            <a:ln w="6094">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9" name="object 9"/>
            <p:cNvSpPr/>
            <p:nvPr/>
          </p:nvSpPr>
          <p:spPr>
            <a:xfrm>
              <a:off x="4719827" y="2470405"/>
              <a:ext cx="0" cy="769620"/>
            </a:xfrm>
            <a:custGeom>
              <a:avLst/>
              <a:gdLst/>
              <a:ahLst/>
              <a:cxnLst/>
              <a:rect l="l" t="t" r="r" b="b"/>
              <a:pathLst>
                <a:path h="769619">
                  <a:moveTo>
                    <a:pt x="0" y="0"/>
                  </a:moveTo>
                  <a:lnTo>
                    <a:pt x="0" y="769620"/>
                  </a:lnTo>
                </a:path>
              </a:pathLst>
            </a:custGeom>
            <a:ln w="6094">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10" name="object 10"/>
            <p:cNvSpPr/>
            <p:nvPr/>
          </p:nvSpPr>
          <p:spPr>
            <a:xfrm>
              <a:off x="2321050" y="2735579"/>
              <a:ext cx="3107690" cy="0"/>
            </a:xfrm>
            <a:custGeom>
              <a:avLst/>
              <a:gdLst/>
              <a:ahLst/>
              <a:cxnLst/>
              <a:rect l="l" t="t" r="r" b="b"/>
              <a:pathLst>
                <a:path w="3107690">
                  <a:moveTo>
                    <a:pt x="0" y="0"/>
                  </a:moveTo>
                  <a:lnTo>
                    <a:pt x="3107308" y="0"/>
                  </a:lnTo>
                </a:path>
              </a:pathLst>
            </a:custGeom>
            <a:ln w="6094">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11" name="object 11"/>
            <p:cNvSpPr/>
            <p:nvPr/>
          </p:nvSpPr>
          <p:spPr>
            <a:xfrm>
              <a:off x="2321050" y="2892680"/>
              <a:ext cx="3107690" cy="0"/>
            </a:xfrm>
            <a:custGeom>
              <a:avLst/>
              <a:gdLst/>
              <a:ahLst/>
              <a:cxnLst/>
              <a:rect l="l" t="t" r="r" b="b"/>
              <a:pathLst>
                <a:path w="3107690">
                  <a:moveTo>
                    <a:pt x="0" y="0"/>
                  </a:moveTo>
                  <a:lnTo>
                    <a:pt x="3107308" y="0"/>
                  </a:lnTo>
                </a:path>
              </a:pathLst>
            </a:custGeom>
            <a:ln w="6094">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12" name="object 12"/>
            <p:cNvSpPr/>
            <p:nvPr/>
          </p:nvSpPr>
          <p:spPr>
            <a:xfrm>
              <a:off x="2321050" y="3049652"/>
              <a:ext cx="3107690" cy="0"/>
            </a:xfrm>
            <a:custGeom>
              <a:avLst/>
              <a:gdLst/>
              <a:ahLst/>
              <a:cxnLst/>
              <a:rect l="l" t="t" r="r" b="b"/>
              <a:pathLst>
                <a:path w="3107690">
                  <a:moveTo>
                    <a:pt x="0" y="0"/>
                  </a:moveTo>
                  <a:lnTo>
                    <a:pt x="3107308" y="0"/>
                  </a:lnTo>
                </a:path>
              </a:pathLst>
            </a:custGeom>
            <a:ln w="6094">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grpSp>
      <p:sp>
        <p:nvSpPr>
          <p:cNvPr id="13" name="object 13"/>
          <p:cNvSpPr txBox="1"/>
          <p:nvPr/>
        </p:nvSpPr>
        <p:spPr>
          <a:xfrm>
            <a:off x="3104387" y="2970280"/>
            <a:ext cx="1038860" cy="303374"/>
          </a:xfrm>
          <a:prstGeom prst="rect">
            <a:avLst/>
          </a:prstGeom>
        </p:spPr>
        <p:txBody>
          <a:bodyPr vert="horz" wrap="square" lIns="0" tIns="16087" rIns="0" bIns="0" rtlCol="0">
            <a:spAutoFit/>
          </a:bodyPr>
          <a:lstStyle/>
          <a:p>
            <a:pPr marL="16933" marR="6773" lvl="0" indent="0" algn="l" defTabSz="1219170" rtl="0" eaLnBrk="1" fontAlgn="base" latinLnBrk="0" hangingPunct="1">
              <a:lnSpc>
                <a:spcPct val="100000"/>
              </a:lnSpc>
              <a:spcBef>
                <a:spcPts val="127"/>
              </a:spcBef>
              <a:spcAft>
                <a:spcPct val="0"/>
              </a:spcAft>
              <a:buClrTx/>
              <a:buSzTx/>
              <a:buFontTx/>
              <a:buNone/>
              <a:tabLst/>
              <a:defRPr/>
            </a:pPr>
            <a:r>
              <a:rPr kumimoji="0" sz="933" b="1" i="0" u="none" strike="noStrike" kern="1200" cap="none" spc="-27" normalizeH="0" baseline="0" noProof="0" dirty="0">
                <a:ln>
                  <a:noFill/>
                </a:ln>
                <a:solidFill>
                  <a:prstClr val="black"/>
                </a:solidFill>
                <a:effectLst/>
                <a:uLnTx/>
                <a:uFillTx/>
                <a:latin typeface="Arial"/>
                <a:ea typeface="+mn-ea"/>
                <a:cs typeface="Arial"/>
              </a:rPr>
              <a:t>Event-</a:t>
            </a:r>
            <a:r>
              <a:rPr kumimoji="0" sz="933" b="1" i="0" u="none" strike="noStrike" kern="1200" cap="none" spc="0" normalizeH="0" baseline="0" noProof="0" dirty="0">
                <a:ln>
                  <a:noFill/>
                </a:ln>
                <a:solidFill>
                  <a:prstClr val="black"/>
                </a:solidFill>
                <a:effectLst/>
                <a:uLnTx/>
                <a:uFillTx/>
                <a:latin typeface="Arial"/>
                <a:ea typeface="+mn-ea"/>
                <a:cs typeface="Arial"/>
              </a:rPr>
              <a:t>free</a:t>
            </a:r>
            <a:r>
              <a:rPr kumimoji="0" sz="933" b="1" i="0" u="none" strike="noStrike" kern="1200" cap="none" spc="53" normalizeH="0" baseline="0" noProof="0" dirty="0">
                <a:ln>
                  <a:noFill/>
                </a:ln>
                <a:solidFill>
                  <a:prstClr val="black"/>
                </a:solidFill>
                <a:effectLst/>
                <a:uLnTx/>
                <a:uFillTx/>
                <a:latin typeface="Arial"/>
                <a:ea typeface="+mn-ea"/>
                <a:cs typeface="Arial"/>
              </a:rPr>
              <a:t> </a:t>
            </a:r>
            <a:r>
              <a:rPr kumimoji="0" sz="933" b="1" i="0" u="none" strike="noStrike" kern="1200" cap="none" spc="0" normalizeH="0" baseline="0" noProof="0" dirty="0">
                <a:ln>
                  <a:noFill/>
                </a:ln>
                <a:solidFill>
                  <a:prstClr val="black"/>
                </a:solidFill>
                <a:effectLst/>
                <a:uLnTx/>
                <a:uFillTx/>
                <a:latin typeface="Arial"/>
                <a:ea typeface="+mn-ea"/>
                <a:cs typeface="Arial"/>
              </a:rPr>
              <a:t>rate,</a:t>
            </a:r>
            <a:r>
              <a:rPr kumimoji="0" sz="933" b="1" i="0" u="none" strike="noStrike" kern="1200" cap="none" spc="27" normalizeH="0" baseline="0" noProof="0" dirty="0">
                <a:ln>
                  <a:noFill/>
                </a:ln>
                <a:solidFill>
                  <a:prstClr val="black"/>
                </a:solidFill>
                <a:effectLst/>
                <a:uLnTx/>
                <a:uFillTx/>
                <a:latin typeface="Arial"/>
                <a:ea typeface="+mn-ea"/>
                <a:cs typeface="Arial"/>
              </a:rPr>
              <a:t> </a:t>
            </a:r>
            <a:r>
              <a:rPr kumimoji="0" sz="933" b="1" i="0" u="none" strike="noStrike" kern="1200" cap="none" spc="-67" normalizeH="0" baseline="0" noProof="0" dirty="0">
                <a:ln>
                  <a:noFill/>
                </a:ln>
                <a:solidFill>
                  <a:prstClr val="black"/>
                </a:solidFill>
                <a:effectLst/>
                <a:uLnTx/>
                <a:uFillTx/>
                <a:latin typeface="Arial"/>
                <a:ea typeface="+mn-ea"/>
                <a:cs typeface="Arial"/>
              </a:rPr>
              <a:t>%</a:t>
            </a:r>
            <a:r>
              <a:rPr kumimoji="0" sz="933" b="1" i="0" u="none" strike="noStrike" kern="1200" cap="none" spc="667" normalizeH="0" baseline="0" noProof="0" dirty="0">
                <a:ln>
                  <a:noFill/>
                </a:ln>
                <a:solidFill>
                  <a:prstClr val="black"/>
                </a:solidFill>
                <a:effectLst/>
                <a:uLnTx/>
                <a:uFillTx/>
                <a:latin typeface="Arial"/>
                <a:ea typeface="+mn-ea"/>
                <a:cs typeface="Arial"/>
              </a:rPr>
              <a:t> </a:t>
            </a:r>
            <a:r>
              <a:rPr kumimoji="0" sz="933" b="1" i="0" u="none" strike="noStrike" kern="1200" cap="none" spc="0" normalizeH="0" baseline="0" noProof="0" dirty="0">
                <a:ln>
                  <a:noFill/>
                </a:ln>
                <a:solidFill>
                  <a:prstClr val="black"/>
                </a:solidFill>
                <a:effectLst/>
                <a:uLnTx/>
                <a:uFillTx/>
                <a:latin typeface="Arial"/>
                <a:ea typeface="+mn-ea"/>
                <a:cs typeface="Arial"/>
              </a:rPr>
              <a:t>(95%</a:t>
            </a:r>
            <a:r>
              <a:rPr kumimoji="0" sz="933" b="1" i="0" u="none" strike="noStrike" kern="1200" cap="none" spc="-20" normalizeH="0" baseline="0" noProof="0" dirty="0">
                <a:ln>
                  <a:noFill/>
                </a:ln>
                <a:solidFill>
                  <a:prstClr val="black"/>
                </a:solidFill>
                <a:effectLst/>
                <a:uLnTx/>
                <a:uFillTx/>
                <a:latin typeface="Arial"/>
                <a:ea typeface="+mn-ea"/>
                <a:cs typeface="Arial"/>
              </a:rPr>
              <a:t> </a:t>
            </a:r>
            <a:r>
              <a:rPr kumimoji="0" sz="933" b="1" i="0" u="none" strike="noStrike" kern="1200" cap="none" spc="-33" normalizeH="0" baseline="0" noProof="0" dirty="0">
                <a:ln>
                  <a:noFill/>
                </a:ln>
                <a:solidFill>
                  <a:prstClr val="black"/>
                </a:solidFill>
                <a:effectLst/>
                <a:uLnTx/>
                <a:uFillTx/>
                <a:latin typeface="Arial"/>
                <a:ea typeface="+mn-ea"/>
                <a:cs typeface="Arial"/>
              </a:rPr>
              <a:t>CI)</a:t>
            </a:r>
            <a:endParaRPr kumimoji="0" sz="933" b="0" i="0" u="none" strike="noStrike" kern="1200" cap="none" spc="0" normalizeH="0" baseline="0" noProof="0">
              <a:ln>
                <a:noFill/>
              </a:ln>
              <a:solidFill>
                <a:prstClr val="black"/>
              </a:solidFill>
              <a:effectLst/>
              <a:uLnTx/>
              <a:uFillTx/>
              <a:latin typeface="Arial"/>
              <a:ea typeface="+mn-ea"/>
              <a:cs typeface="Arial"/>
            </a:endParaRPr>
          </a:p>
        </p:txBody>
      </p:sp>
      <p:sp>
        <p:nvSpPr>
          <p:cNvPr id="14" name="object 14"/>
          <p:cNvSpPr txBox="1"/>
          <p:nvPr/>
        </p:nvSpPr>
        <p:spPr>
          <a:xfrm>
            <a:off x="4291245" y="2974514"/>
            <a:ext cx="969433" cy="159810"/>
          </a:xfrm>
          <a:prstGeom prst="rect">
            <a:avLst/>
          </a:prstGeom>
        </p:spPr>
        <p:txBody>
          <a:bodyPr vert="horz" wrap="square" lIns="0" tIns="16087" rIns="0" bIns="0" rtlCol="0">
            <a:spAutoFit/>
          </a:bodyPr>
          <a:lstStyle/>
          <a:p>
            <a:pPr marL="16933" marR="0" lvl="0" indent="0" algn="l" defTabSz="1219170" rtl="0" eaLnBrk="1" fontAlgn="base" latinLnBrk="0" hangingPunct="1">
              <a:lnSpc>
                <a:spcPct val="100000"/>
              </a:lnSpc>
              <a:spcBef>
                <a:spcPts val="127"/>
              </a:spcBef>
              <a:spcAft>
                <a:spcPct val="0"/>
              </a:spcAft>
              <a:buClrTx/>
              <a:buSzTx/>
              <a:buFontTx/>
              <a:buNone/>
              <a:tabLst/>
              <a:defRPr/>
            </a:pPr>
            <a:r>
              <a:rPr kumimoji="0" sz="933" b="1" i="0" u="none" strike="noStrike" kern="1200" cap="none" spc="0" normalizeH="0" baseline="0" noProof="0" dirty="0">
                <a:ln>
                  <a:noFill/>
                </a:ln>
                <a:solidFill>
                  <a:prstClr val="black"/>
                </a:solidFill>
                <a:effectLst/>
                <a:uLnTx/>
                <a:uFillTx/>
                <a:latin typeface="Arial"/>
                <a:ea typeface="+mn-ea"/>
                <a:cs typeface="Arial"/>
              </a:rPr>
              <a:t>Primary</a:t>
            </a:r>
            <a:r>
              <a:rPr kumimoji="0" sz="933" b="1" i="0" u="none" strike="noStrike" kern="1200" cap="none" spc="-53" normalizeH="0" baseline="0" noProof="0" dirty="0">
                <a:ln>
                  <a:noFill/>
                </a:ln>
                <a:solidFill>
                  <a:prstClr val="black"/>
                </a:solidFill>
                <a:effectLst/>
                <a:uLnTx/>
                <a:uFillTx/>
                <a:latin typeface="Arial"/>
                <a:ea typeface="+mn-ea"/>
                <a:cs typeface="Arial"/>
              </a:rPr>
              <a:t> </a:t>
            </a:r>
            <a:r>
              <a:rPr kumimoji="0" sz="933" b="1" i="0" u="none" strike="noStrike" kern="1200" cap="none" spc="-13" normalizeH="0" baseline="0" noProof="0" dirty="0">
                <a:ln>
                  <a:noFill/>
                </a:ln>
                <a:solidFill>
                  <a:prstClr val="black"/>
                </a:solidFill>
                <a:effectLst/>
                <a:uLnTx/>
                <a:uFillTx/>
                <a:latin typeface="Arial"/>
                <a:ea typeface="+mn-ea"/>
                <a:cs typeface="Arial"/>
              </a:rPr>
              <a:t>analysis</a:t>
            </a:r>
            <a:endParaRPr kumimoji="0" sz="933" b="0" i="0" u="none" strike="noStrike" kern="1200" cap="none" spc="0" normalizeH="0" baseline="0" noProof="0" dirty="0">
              <a:ln>
                <a:noFill/>
              </a:ln>
              <a:solidFill>
                <a:prstClr val="black"/>
              </a:solidFill>
              <a:effectLst/>
              <a:uLnTx/>
              <a:uFillTx/>
              <a:latin typeface="Arial"/>
              <a:ea typeface="+mn-ea"/>
              <a:cs typeface="Arial"/>
            </a:endParaRPr>
          </a:p>
        </p:txBody>
      </p:sp>
      <p:sp>
        <p:nvSpPr>
          <p:cNvPr id="15" name="object 15"/>
          <p:cNvSpPr txBox="1"/>
          <p:nvPr/>
        </p:nvSpPr>
        <p:spPr>
          <a:xfrm>
            <a:off x="4463967" y="3116585"/>
            <a:ext cx="622300" cy="159810"/>
          </a:xfrm>
          <a:prstGeom prst="rect">
            <a:avLst/>
          </a:prstGeom>
        </p:spPr>
        <p:txBody>
          <a:bodyPr vert="horz" wrap="square" lIns="0" tIns="16087" rIns="0" bIns="0" rtlCol="0">
            <a:spAutoFit/>
          </a:bodyPr>
          <a:lstStyle/>
          <a:p>
            <a:pPr marL="16933" marR="0" lvl="0" indent="0" algn="l" defTabSz="1219170" rtl="0" eaLnBrk="1" fontAlgn="base" latinLnBrk="0" hangingPunct="1">
              <a:lnSpc>
                <a:spcPct val="100000"/>
              </a:lnSpc>
              <a:spcBef>
                <a:spcPts val="127"/>
              </a:spcBef>
              <a:spcAft>
                <a:spcPct val="0"/>
              </a:spcAft>
              <a:buClrTx/>
              <a:buSzTx/>
              <a:buFontTx/>
              <a:buNone/>
              <a:tabLst/>
              <a:defRPr/>
            </a:pPr>
            <a:r>
              <a:rPr kumimoji="0" sz="933" b="1" i="0" u="none" strike="noStrike" kern="1200" cap="none" spc="0" normalizeH="0" baseline="0" noProof="0" dirty="0">
                <a:ln>
                  <a:noFill/>
                </a:ln>
                <a:solidFill>
                  <a:prstClr val="black"/>
                </a:solidFill>
                <a:effectLst/>
                <a:uLnTx/>
                <a:uFillTx/>
                <a:latin typeface="Arial"/>
                <a:ea typeface="+mn-ea"/>
                <a:cs typeface="Arial"/>
              </a:rPr>
              <a:t>at 2 </a:t>
            </a:r>
            <a:r>
              <a:rPr kumimoji="0" sz="933" b="1" i="0" u="none" strike="noStrike" kern="1200" cap="none" spc="-13" normalizeH="0" baseline="0" noProof="0" dirty="0">
                <a:ln>
                  <a:noFill/>
                </a:ln>
                <a:solidFill>
                  <a:prstClr val="black"/>
                </a:solidFill>
                <a:effectLst/>
                <a:uLnTx/>
                <a:uFillTx/>
                <a:latin typeface="Arial"/>
                <a:ea typeface="+mn-ea"/>
                <a:cs typeface="Arial"/>
              </a:rPr>
              <a:t>years*</a:t>
            </a:r>
            <a:endParaRPr kumimoji="0" sz="933" b="0" i="0" u="none" strike="noStrike" kern="1200" cap="none" spc="0" normalizeH="0" baseline="0" noProof="0">
              <a:ln>
                <a:noFill/>
              </a:ln>
              <a:solidFill>
                <a:prstClr val="black"/>
              </a:solidFill>
              <a:effectLst/>
              <a:uLnTx/>
              <a:uFillTx/>
              <a:latin typeface="Arial"/>
              <a:ea typeface="+mn-ea"/>
              <a:cs typeface="Arial"/>
            </a:endParaRPr>
          </a:p>
        </p:txBody>
      </p:sp>
      <p:sp>
        <p:nvSpPr>
          <p:cNvPr id="16" name="object 16"/>
          <p:cNvSpPr txBox="1"/>
          <p:nvPr/>
        </p:nvSpPr>
        <p:spPr>
          <a:xfrm>
            <a:off x="3199889" y="3324018"/>
            <a:ext cx="694267" cy="159810"/>
          </a:xfrm>
          <a:prstGeom prst="rect">
            <a:avLst/>
          </a:prstGeom>
        </p:spPr>
        <p:txBody>
          <a:bodyPr vert="horz" wrap="square" lIns="0" tIns="16087" rIns="0" bIns="0" rtlCol="0">
            <a:spAutoFit/>
          </a:bodyPr>
          <a:lstStyle/>
          <a:p>
            <a:pPr marL="16933" marR="0" lvl="0" indent="0" algn="l" defTabSz="1219170" rtl="0" eaLnBrk="1" fontAlgn="base" latinLnBrk="0" hangingPunct="1">
              <a:lnSpc>
                <a:spcPct val="100000"/>
              </a:lnSpc>
              <a:spcBef>
                <a:spcPts val="127"/>
              </a:spcBef>
              <a:spcAft>
                <a:spcPct val="0"/>
              </a:spcAft>
              <a:buClrTx/>
              <a:buSzTx/>
              <a:buFontTx/>
              <a:buNone/>
              <a:tabLst/>
              <a:defRPr/>
            </a:pPr>
            <a:r>
              <a:rPr kumimoji="0" sz="933" b="1" i="0" u="none" strike="noStrike" kern="1200" cap="none" spc="-13" normalizeH="0" baseline="0" noProof="0" dirty="0">
                <a:ln>
                  <a:noFill/>
                </a:ln>
                <a:solidFill>
                  <a:prstClr val="black"/>
                </a:solidFill>
                <a:effectLst/>
                <a:uLnTx/>
                <a:uFillTx/>
                <a:latin typeface="Arial"/>
                <a:ea typeface="+mn-ea"/>
                <a:cs typeface="Arial"/>
              </a:rPr>
              <a:t>Pola-R-</a:t>
            </a:r>
            <a:r>
              <a:rPr kumimoji="0" sz="933" b="1" i="0" u="none" strike="noStrike" kern="1200" cap="none" spc="-33" normalizeH="0" baseline="0" noProof="0" dirty="0">
                <a:ln>
                  <a:noFill/>
                </a:ln>
                <a:solidFill>
                  <a:prstClr val="black"/>
                </a:solidFill>
                <a:effectLst/>
                <a:uLnTx/>
                <a:uFillTx/>
                <a:latin typeface="Arial"/>
                <a:ea typeface="+mn-ea"/>
                <a:cs typeface="Arial"/>
              </a:rPr>
              <a:t>CHP</a:t>
            </a:r>
            <a:endParaRPr kumimoji="0" sz="933" b="0" i="0" u="none" strike="noStrike" kern="1200" cap="none" spc="0" normalizeH="0" baseline="0" noProof="0">
              <a:ln>
                <a:noFill/>
              </a:ln>
              <a:solidFill>
                <a:prstClr val="black"/>
              </a:solidFill>
              <a:effectLst/>
              <a:uLnTx/>
              <a:uFillTx/>
              <a:latin typeface="Arial"/>
              <a:ea typeface="+mn-ea"/>
              <a:cs typeface="Arial"/>
            </a:endParaRPr>
          </a:p>
        </p:txBody>
      </p:sp>
      <p:sp>
        <p:nvSpPr>
          <p:cNvPr id="17" name="object 17"/>
          <p:cNvSpPr txBox="1"/>
          <p:nvPr/>
        </p:nvSpPr>
        <p:spPr>
          <a:xfrm>
            <a:off x="4293952" y="3045464"/>
            <a:ext cx="2976880" cy="446939"/>
          </a:xfrm>
          <a:prstGeom prst="rect">
            <a:avLst/>
          </a:prstGeom>
        </p:spPr>
        <p:txBody>
          <a:bodyPr vert="horz" wrap="square" lIns="0" tIns="16087" rIns="0" bIns="0" rtlCol="0">
            <a:spAutoFit/>
          </a:bodyPr>
          <a:lstStyle/>
          <a:p>
            <a:pPr marL="1098919" marR="0" lvl="0" indent="0" algn="l" defTabSz="1219170" rtl="0" eaLnBrk="1" fontAlgn="base" latinLnBrk="0" hangingPunct="1">
              <a:lnSpc>
                <a:spcPct val="100000"/>
              </a:lnSpc>
              <a:spcBef>
                <a:spcPts val="127"/>
              </a:spcBef>
              <a:spcAft>
                <a:spcPct val="0"/>
              </a:spcAft>
              <a:buClrTx/>
              <a:buSzTx/>
              <a:buFontTx/>
              <a:buNone/>
              <a:tabLst/>
              <a:defRPr/>
            </a:pPr>
            <a:r>
              <a:rPr kumimoji="0" sz="933" b="1" i="0" u="none" strike="noStrike" kern="1200" cap="none" spc="-27" normalizeH="0" baseline="0" noProof="0" dirty="0">
                <a:ln>
                  <a:noFill/>
                </a:ln>
                <a:solidFill>
                  <a:prstClr val="black"/>
                </a:solidFill>
                <a:effectLst/>
                <a:uLnTx/>
                <a:uFillTx/>
                <a:latin typeface="Arial"/>
                <a:ea typeface="+mn-ea"/>
                <a:cs typeface="Arial"/>
              </a:rPr>
              <a:t>3-</a:t>
            </a:r>
            <a:r>
              <a:rPr kumimoji="0" sz="933" b="1" i="0" u="none" strike="noStrike" kern="1200" cap="none" spc="0" normalizeH="0" baseline="0" noProof="0" dirty="0">
                <a:ln>
                  <a:noFill/>
                </a:ln>
                <a:solidFill>
                  <a:prstClr val="black"/>
                </a:solidFill>
                <a:effectLst/>
                <a:uLnTx/>
                <a:uFillTx/>
                <a:latin typeface="Arial"/>
                <a:ea typeface="+mn-ea"/>
                <a:cs typeface="Arial"/>
              </a:rPr>
              <a:t>year</a:t>
            </a:r>
            <a:r>
              <a:rPr kumimoji="0" sz="933" b="1" i="0" u="none" strike="noStrike" kern="1200" cap="none" spc="47" normalizeH="0" baseline="0" noProof="0" dirty="0">
                <a:ln>
                  <a:noFill/>
                </a:ln>
                <a:solidFill>
                  <a:prstClr val="black"/>
                </a:solidFill>
                <a:effectLst/>
                <a:uLnTx/>
                <a:uFillTx/>
                <a:latin typeface="Arial"/>
                <a:ea typeface="+mn-ea"/>
                <a:cs typeface="Arial"/>
              </a:rPr>
              <a:t> </a:t>
            </a:r>
            <a:r>
              <a:rPr kumimoji="0" sz="933" b="1" i="0" u="none" strike="noStrike" kern="1200" cap="none" spc="0" normalizeH="0" baseline="0" noProof="0" dirty="0">
                <a:ln>
                  <a:noFill/>
                </a:ln>
                <a:solidFill>
                  <a:prstClr val="black"/>
                </a:solidFill>
                <a:effectLst/>
                <a:uLnTx/>
                <a:uFillTx/>
                <a:latin typeface="Arial"/>
                <a:ea typeface="+mn-ea"/>
                <a:cs typeface="Arial"/>
              </a:rPr>
              <a:t>update</a:t>
            </a:r>
            <a:r>
              <a:rPr kumimoji="0" sz="900" b="0" i="0" u="none" strike="noStrike" kern="1200" cap="none" spc="0" normalizeH="0" baseline="37037" noProof="0" dirty="0">
                <a:ln>
                  <a:noFill/>
                </a:ln>
                <a:solidFill>
                  <a:prstClr val="black"/>
                </a:solidFill>
                <a:effectLst/>
                <a:uLnTx/>
                <a:uFillTx/>
                <a:latin typeface="Arial MT"/>
                <a:ea typeface="+mn-ea"/>
                <a:cs typeface="Arial MT"/>
              </a:rPr>
              <a:t>†</a:t>
            </a:r>
            <a:r>
              <a:rPr kumimoji="0" sz="900" b="0" i="0" u="none" strike="noStrike" kern="1200" cap="none" spc="579" normalizeH="0" baseline="37037" noProof="0" dirty="0">
                <a:ln>
                  <a:noFill/>
                </a:ln>
                <a:solidFill>
                  <a:prstClr val="black"/>
                </a:solidFill>
                <a:effectLst/>
                <a:uLnTx/>
                <a:uFillTx/>
                <a:latin typeface="Arial MT"/>
                <a:ea typeface="+mn-ea"/>
                <a:cs typeface="Arial MT"/>
              </a:rPr>
              <a:t>  </a:t>
            </a:r>
            <a:r>
              <a:rPr kumimoji="0" sz="933" b="1" i="0" u="none" strike="noStrike" kern="1200" cap="none" spc="-27" normalizeH="0" baseline="0" noProof="0" dirty="0">
                <a:ln>
                  <a:noFill/>
                </a:ln>
                <a:solidFill>
                  <a:prstClr val="black"/>
                </a:solidFill>
                <a:effectLst/>
                <a:uLnTx/>
                <a:uFillTx/>
                <a:latin typeface="Arial"/>
                <a:ea typeface="+mn-ea"/>
                <a:cs typeface="Arial"/>
              </a:rPr>
              <a:t>5-</a:t>
            </a:r>
            <a:r>
              <a:rPr kumimoji="0" sz="933" b="1" i="0" u="none" strike="noStrike" kern="1200" cap="none" spc="0" normalizeH="0" baseline="0" noProof="0" dirty="0">
                <a:ln>
                  <a:noFill/>
                </a:ln>
                <a:solidFill>
                  <a:prstClr val="black"/>
                </a:solidFill>
                <a:effectLst/>
                <a:uLnTx/>
                <a:uFillTx/>
                <a:latin typeface="Arial"/>
                <a:ea typeface="+mn-ea"/>
                <a:cs typeface="Arial"/>
              </a:rPr>
              <a:t>year</a:t>
            </a:r>
            <a:r>
              <a:rPr kumimoji="0" sz="933" b="1" i="0" u="none" strike="noStrike" kern="1200" cap="none" spc="60" normalizeH="0" baseline="0" noProof="0" dirty="0">
                <a:ln>
                  <a:noFill/>
                </a:ln>
                <a:solidFill>
                  <a:prstClr val="black"/>
                </a:solidFill>
                <a:effectLst/>
                <a:uLnTx/>
                <a:uFillTx/>
                <a:latin typeface="Arial"/>
                <a:ea typeface="+mn-ea"/>
                <a:cs typeface="Arial"/>
              </a:rPr>
              <a:t> </a:t>
            </a:r>
            <a:r>
              <a:rPr kumimoji="0" sz="933" b="1" i="0" u="none" strike="noStrike" kern="1200" cap="none" spc="-13" normalizeH="0" baseline="0" noProof="0" dirty="0">
                <a:ln>
                  <a:noFill/>
                </a:ln>
                <a:solidFill>
                  <a:prstClr val="black"/>
                </a:solidFill>
                <a:effectLst/>
                <a:uLnTx/>
                <a:uFillTx/>
                <a:latin typeface="Arial"/>
                <a:ea typeface="+mn-ea"/>
                <a:cs typeface="Arial"/>
              </a:rPr>
              <a:t>update</a:t>
            </a:r>
            <a:r>
              <a:rPr kumimoji="0" sz="900" b="0" i="0" u="none" strike="noStrike" kern="1200" cap="none" spc="-20" normalizeH="0" baseline="37037" noProof="0" dirty="0">
                <a:ln>
                  <a:noFill/>
                </a:ln>
                <a:solidFill>
                  <a:prstClr val="black"/>
                </a:solidFill>
                <a:effectLst/>
                <a:uLnTx/>
                <a:uFillTx/>
                <a:latin typeface="Arial MT"/>
                <a:ea typeface="+mn-ea"/>
                <a:cs typeface="Arial MT"/>
              </a:rPr>
              <a:t>‡</a:t>
            </a:r>
            <a:endParaRPr kumimoji="0" sz="900" b="0" i="0" u="none" strike="noStrike" kern="1200" cap="none" spc="0" normalizeH="0" baseline="37037" noProof="0" dirty="0">
              <a:ln>
                <a:noFill/>
              </a:ln>
              <a:solidFill>
                <a:prstClr val="black"/>
              </a:solidFill>
              <a:effectLst/>
              <a:uLnTx/>
              <a:uFillTx/>
              <a:latin typeface="Arial MT"/>
              <a:ea typeface="+mn-ea"/>
              <a:cs typeface="Arial MT"/>
            </a:endParaRPr>
          </a:p>
          <a:p>
            <a:pPr marL="0" marR="0" lvl="0" indent="0" algn="l" defTabSz="1219170" rtl="0" eaLnBrk="1" fontAlgn="base" latinLnBrk="0" hangingPunct="1">
              <a:lnSpc>
                <a:spcPct val="100000"/>
              </a:lnSpc>
              <a:spcBef>
                <a:spcPts val="27"/>
              </a:spcBef>
              <a:spcAft>
                <a:spcPct val="0"/>
              </a:spcAft>
              <a:buClrTx/>
              <a:buSzTx/>
              <a:buFontTx/>
              <a:buNone/>
              <a:tabLst/>
              <a:defRPr/>
            </a:pPr>
            <a:endParaRPr kumimoji="0" sz="933" b="0" i="0" u="none" strike="noStrike" kern="1200" cap="none" spc="0" normalizeH="0" baseline="0" noProof="0" dirty="0">
              <a:ln>
                <a:noFill/>
              </a:ln>
              <a:solidFill>
                <a:prstClr val="black"/>
              </a:solidFill>
              <a:effectLst/>
              <a:uLnTx/>
              <a:uFillTx/>
              <a:latin typeface="Arial MT"/>
              <a:ea typeface="+mn-ea"/>
              <a:cs typeface="Arial MT"/>
            </a:endParaRPr>
          </a:p>
          <a:p>
            <a:pPr marL="50797" marR="0" lvl="0" indent="0" algn="l" defTabSz="1219170" rtl="0" eaLnBrk="1" fontAlgn="base" latinLnBrk="0" hangingPunct="1">
              <a:lnSpc>
                <a:spcPct val="100000"/>
              </a:lnSpc>
              <a:spcBef>
                <a:spcPts val="7"/>
              </a:spcBef>
              <a:spcAft>
                <a:spcPct val="0"/>
              </a:spcAft>
              <a:buClrTx/>
              <a:buSzTx/>
              <a:buFontTx/>
              <a:buNone/>
              <a:tabLst/>
              <a:defRPr/>
            </a:pPr>
            <a:r>
              <a:rPr kumimoji="0" sz="933" b="1" i="0" u="none" strike="noStrike" kern="1200" cap="none" spc="0" normalizeH="0" baseline="0" noProof="0" dirty="0">
                <a:ln>
                  <a:noFill/>
                </a:ln>
                <a:solidFill>
                  <a:prstClr val="black"/>
                </a:solidFill>
                <a:effectLst/>
                <a:uLnTx/>
                <a:uFillTx/>
                <a:latin typeface="Arial MT"/>
                <a:ea typeface="+mn-ea"/>
                <a:cs typeface="Arial MT"/>
              </a:rPr>
              <a:t>76.7</a:t>
            </a:r>
            <a:r>
              <a:rPr kumimoji="0" sz="933" b="1" i="0" u="none" strike="noStrike" kern="1200" cap="none" spc="-27" normalizeH="0" baseline="0" noProof="0" dirty="0">
                <a:ln>
                  <a:noFill/>
                </a:ln>
                <a:solidFill>
                  <a:prstClr val="black"/>
                </a:solidFill>
                <a:effectLst/>
                <a:uLnTx/>
                <a:uFillTx/>
                <a:latin typeface="Arial MT"/>
                <a:ea typeface="+mn-ea"/>
                <a:cs typeface="Arial MT"/>
              </a:rPr>
              <a:t> </a:t>
            </a:r>
            <a:r>
              <a:rPr kumimoji="0" sz="933" b="1" i="0" u="none" strike="noStrike" kern="1200" cap="none" spc="0" normalizeH="0" baseline="0" noProof="0" dirty="0">
                <a:ln>
                  <a:noFill/>
                </a:ln>
                <a:solidFill>
                  <a:prstClr val="black"/>
                </a:solidFill>
                <a:effectLst/>
                <a:uLnTx/>
                <a:uFillTx/>
                <a:latin typeface="Arial MT"/>
                <a:ea typeface="+mn-ea"/>
                <a:cs typeface="Arial MT"/>
              </a:rPr>
              <a:t>(72.7–80.8)</a:t>
            </a:r>
            <a:r>
              <a:rPr kumimoji="0" sz="933" b="1" i="0" u="none" strike="noStrike" kern="1200" cap="none" spc="287" normalizeH="0" baseline="0" noProof="0" dirty="0">
                <a:ln>
                  <a:noFill/>
                </a:ln>
                <a:solidFill>
                  <a:prstClr val="black"/>
                </a:solidFill>
                <a:effectLst/>
                <a:uLnTx/>
                <a:uFillTx/>
                <a:latin typeface="Arial MT"/>
                <a:ea typeface="+mn-ea"/>
                <a:cs typeface="Arial MT"/>
              </a:rPr>
              <a:t>  </a:t>
            </a:r>
            <a:r>
              <a:rPr kumimoji="0" sz="933" b="1" i="0" u="none" strike="noStrike" kern="1200" cap="none" spc="0" normalizeH="0" baseline="0" noProof="0" dirty="0">
                <a:ln>
                  <a:noFill/>
                </a:ln>
                <a:solidFill>
                  <a:prstClr val="black"/>
                </a:solidFill>
                <a:effectLst/>
                <a:uLnTx/>
                <a:uFillTx/>
                <a:latin typeface="Arial MT"/>
                <a:ea typeface="+mn-ea"/>
                <a:cs typeface="Arial MT"/>
              </a:rPr>
              <a:t>71.8</a:t>
            </a:r>
            <a:r>
              <a:rPr kumimoji="0" sz="933" b="1" i="0" u="none" strike="noStrike" kern="1200" cap="none" spc="-13" normalizeH="0" baseline="0" noProof="0" dirty="0">
                <a:ln>
                  <a:noFill/>
                </a:ln>
                <a:solidFill>
                  <a:prstClr val="black"/>
                </a:solidFill>
                <a:effectLst/>
                <a:uLnTx/>
                <a:uFillTx/>
                <a:latin typeface="Arial MT"/>
                <a:ea typeface="+mn-ea"/>
                <a:cs typeface="Arial MT"/>
              </a:rPr>
              <a:t> </a:t>
            </a:r>
            <a:r>
              <a:rPr kumimoji="0" sz="933" b="1" i="0" u="none" strike="noStrike" kern="1200" cap="none" spc="0" normalizeH="0" baseline="0" noProof="0" dirty="0">
                <a:ln>
                  <a:noFill/>
                </a:ln>
                <a:solidFill>
                  <a:prstClr val="black"/>
                </a:solidFill>
                <a:effectLst/>
                <a:uLnTx/>
                <a:uFillTx/>
                <a:latin typeface="Arial MT"/>
                <a:ea typeface="+mn-ea"/>
                <a:cs typeface="Arial MT"/>
              </a:rPr>
              <a:t>(67.1–76.5)</a:t>
            </a:r>
            <a:r>
              <a:rPr kumimoji="0" sz="933" b="1" i="0" u="none" strike="noStrike" kern="1200" cap="none" spc="447" normalizeH="0" baseline="0" noProof="0" dirty="0">
                <a:ln>
                  <a:noFill/>
                </a:ln>
                <a:solidFill>
                  <a:prstClr val="black"/>
                </a:solidFill>
                <a:effectLst/>
                <a:uLnTx/>
                <a:uFillTx/>
                <a:latin typeface="Arial MT"/>
                <a:ea typeface="+mn-ea"/>
                <a:cs typeface="Arial MT"/>
              </a:rPr>
              <a:t> </a:t>
            </a:r>
            <a:r>
              <a:rPr kumimoji="0" sz="933" b="1" i="0" u="none" strike="noStrike" kern="1200" cap="none" spc="0" normalizeH="0" baseline="0" noProof="0" dirty="0">
                <a:ln>
                  <a:noFill/>
                </a:ln>
                <a:solidFill>
                  <a:prstClr val="black"/>
                </a:solidFill>
                <a:effectLst/>
                <a:uLnTx/>
                <a:uFillTx/>
                <a:latin typeface="Arial MT"/>
                <a:ea typeface="+mn-ea"/>
                <a:cs typeface="Arial MT"/>
              </a:rPr>
              <a:t>64.9</a:t>
            </a:r>
            <a:r>
              <a:rPr kumimoji="0" sz="933" b="1" i="0" u="none" strike="noStrike" kern="1200" cap="none" spc="-20" normalizeH="0" baseline="0" noProof="0" dirty="0">
                <a:ln>
                  <a:noFill/>
                </a:ln>
                <a:solidFill>
                  <a:prstClr val="black"/>
                </a:solidFill>
                <a:effectLst/>
                <a:uLnTx/>
                <a:uFillTx/>
                <a:latin typeface="Arial MT"/>
                <a:ea typeface="+mn-ea"/>
                <a:cs typeface="Arial MT"/>
              </a:rPr>
              <a:t> </a:t>
            </a:r>
            <a:r>
              <a:rPr kumimoji="0" sz="933" b="1" i="0" u="none" strike="noStrike" kern="1200" cap="none" spc="-13" normalizeH="0" baseline="0" noProof="0" dirty="0">
                <a:ln>
                  <a:noFill/>
                </a:ln>
                <a:solidFill>
                  <a:prstClr val="black"/>
                </a:solidFill>
                <a:effectLst/>
                <a:uLnTx/>
                <a:uFillTx/>
                <a:latin typeface="Arial MT"/>
                <a:ea typeface="+mn-ea"/>
                <a:cs typeface="Arial MT"/>
              </a:rPr>
              <a:t>(59.8–70.0)</a:t>
            </a:r>
            <a:endParaRPr kumimoji="0" sz="933" b="1" i="0" u="none" strike="noStrike" kern="1200" cap="none" spc="0" normalizeH="0" baseline="0" noProof="0" dirty="0">
              <a:ln>
                <a:noFill/>
              </a:ln>
              <a:solidFill>
                <a:prstClr val="black"/>
              </a:solidFill>
              <a:effectLst/>
              <a:uLnTx/>
              <a:uFillTx/>
              <a:latin typeface="Arial MT"/>
              <a:ea typeface="+mn-ea"/>
              <a:cs typeface="Arial MT"/>
            </a:endParaRPr>
          </a:p>
        </p:txBody>
      </p:sp>
      <p:sp>
        <p:nvSpPr>
          <p:cNvPr id="18" name="object 18"/>
          <p:cNvSpPr txBox="1"/>
          <p:nvPr/>
        </p:nvSpPr>
        <p:spPr>
          <a:xfrm>
            <a:off x="3199891" y="3533314"/>
            <a:ext cx="499533" cy="159810"/>
          </a:xfrm>
          <a:prstGeom prst="rect">
            <a:avLst/>
          </a:prstGeom>
        </p:spPr>
        <p:txBody>
          <a:bodyPr vert="horz" wrap="square" lIns="0" tIns="16087" rIns="0" bIns="0" rtlCol="0">
            <a:spAutoFit/>
          </a:bodyPr>
          <a:lstStyle/>
          <a:p>
            <a:pPr marL="16933" marR="0" lvl="0" indent="0" algn="l" defTabSz="1219170" rtl="0" eaLnBrk="1" fontAlgn="base" latinLnBrk="0" hangingPunct="1">
              <a:lnSpc>
                <a:spcPct val="100000"/>
              </a:lnSpc>
              <a:spcBef>
                <a:spcPts val="127"/>
              </a:spcBef>
              <a:spcAft>
                <a:spcPct val="0"/>
              </a:spcAft>
              <a:buClrTx/>
              <a:buSzTx/>
              <a:buFontTx/>
              <a:buNone/>
              <a:tabLst/>
              <a:defRPr/>
            </a:pPr>
            <a:r>
              <a:rPr kumimoji="0" sz="933" b="1" i="0" u="none" strike="noStrike" kern="1200" cap="none" spc="-13" normalizeH="0" baseline="0" noProof="0" dirty="0">
                <a:ln>
                  <a:noFill/>
                </a:ln>
                <a:solidFill>
                  <a:prstClr val="black"/>
                </a:solidFill>
                <a:effectLst/>
                <a:uLnTx/>
                <a:uFillTx/>
                <a:latin typeface="Arial"/>
                <a:ea typeface="+mn-ea"/>
                <a:cs typeface="Arial"/>
              </a:rPr>
              <a:t>R-</a:t>
            </a:r>
            <a:r>
              <a:rPr kumimoji="0" sz="933" b="1" i="0" u="none" strike="noStrike" kern="1200" cap="none" spc="-27" normalizeH="0" baseline="0" noProof="0" dirty="0">
                <a:ln>
                  <a:noFill/>
                </a:ln>
                <a:solidFill>
                  <a:prstClr val="black"/>
                </a:solidFill>
                <a:effectLst/>
                <a:uLnTx/>
                <a:uFillTx/>
                <a:latin typeface="Arial"/>
                <a:ea typeface="+mn-ea"/>
                <a:cs typeface="Arial"/>
              </a:rPr>
              <a:t>CHOP</a:t>
            </a:r>
            <a:endParaRPr kumimoji="0" sz="933" b="0" i="0" u="none" strike="noStrike" kern="1200" cap="none" spc="0" normalizeH="0" baseline="0" noProof="0">
              <a:ln>
                <a:noFill/>
              </a:ln>
              <a:solidFill>
                <a:prstClr val="black"/>
              </a:solidFill>
              <a:effectLst/>
              <a:uLnTx/>
              <a:uFillTx/>
              <a:latin typeface="Arial"/>
              <a:ea typeface="+mn-ea"/>
              <a:cs typeface="Arial"/>
            </a:endParaRPr>
          </a:p>
        </p:txBody>
      </p:sp>
      <p:sp>
        <p:nvSpPr>
          <p:cNvPr id="19" name="object 19"/>
          <p:cNvSpPr txBox="1"/>
          <p:nvPr/>
        </p:nvSpPr>
        <p:spPr>
          <a:xfrm>
            <a:off x="4327819" y="3537213"/>
            <a:ext cx="896620" cy="159810"/>
          </a:xfrm>
          <a:prstGeom prst="rect">
            <a:avLst/>
          </a:prstGeom>
        </p:spPr>
        <p:txBody>
          <a:bodyPr vert="horz" wrap="square" lIns="0" tIns="16087" rIns="0" bIns="0" rtlCol="0">
            <a:spAutoFit/>
          </a:bodyPr>
          <a:lstStyle/>
          <a:p>
            <a:pPr marL="16933" marR="0" lvl="0" indent="0" algn="l" defTabSz="1219170" rtl="0" eaLnBrk="1" fontAlgn="base" latinLnBrk="0" hangingPunct="1">
              <a:lnSpc>
                <a:spcPct val="100000"/>
              </a:lnSpc>
              <a:spcBef>
                <a:spcPts val="127"/>
              </a:spcBef>
              <a:spcAft>
                <a:spcPct val="0"/>
              </a:spcAft>
              <a:buClrTx/>
              <a:buSzTx/>
              <a:buFontTx/>
              <a:buNone/>
              <a:tabLst/>
              <a:defRPr/>
            </a:pPr>
            <a:r>
              <a:rPr kumimoji="0" sz="933" b="0" i="0" u="none" strike="noStrike" kern="1200" cap="none" spc="0" normalizeH="0" baseline="0" noProof="0" dirty="0">
                <a:ln>
                  <a:noFill/>
                </a:ln>
                <a:solidFill>
                  <a:prstClr val="black"/>
                </a:solidFill>
                <a:effectLst/>
                <a:uLnTx/>
                <a:uFillTx/>
                <a:latin typeface="Arial MT"/>
                <a:ea typeface="+mn-ea"/>
                <a:cs typeface="Arial MT"/>
              </a:rPr>
              <a:t>70.2</a:t>
            </a:r>
            <a:r>
              <a:rPr kumimoji="0" sz="933" b="0" i="0" u="none" strike="noStrike" kern="1200" cap="none" spc="-27" normalizeH="0" baseline="0" noProof="0" dirty="0">
                <a:ln>
                  <a:noFill/>
                </a:ln>
                <a:solidFill>
                  <a:prstClr val="black"/>
                </a:solidFill>
                <a:effectLst/>
                <a:uLnTx/>
                <a:uFillTx/>
                <a:latin typeface="Arial MT"/>
                <a:ea typeface="+mn-ea"/>
                <a:cs typeface="Arial MT"/>
              </a:rPr>
              <a:t> </a:t>
            </a:r>
            <a:r>
              <a:rPr kumimoji="0" sz="933" b="0" i="0" u="none" strike="noStrike" kern="1200" cap="none" spc="-13" normalizeH="0" baseline="0" noProof="0" dirty="0">
                <a:ln>
                  <a:noFill/>
                </a:ln>
                <a:solidFill>
                  <a:prstClr val="black"/>
                </a:solidFill>
                <a:effectLst/>
                <a:uLnTx/>
                <a:uFillTx/>
                <a:latin typeface="Arial MT"/>
                <a:ea typeface="+mn-ea"/>
                <a:cs typeface="Arial MT"/>
              </a:rPr>
              <a:t>(65.8–74.6)</a:t>
            </a:r>
            <a:endParaRPr kumimoji="0" sz="933" b="0" i="0" u="none" strike="noStrike" kern="1200" cap="none" spc="0" normalizeH="0" baseline="0" noProof="0" dirty="0">
              <a:ln>
                <a:noFill/>
              </a:ln>
              <a:solidFill>
                <a:prstClr val="black"/>
              </a:solidFill>
              <a:effectLst/>
              <a:uLnTx/>
              <a:uFillTx/>
              <a:latin typeface="Arial MT"/>
              <a:ea typeface="+mn-ea"/>
              <a:cs typeface="Arial MT"/>
            </a:endParaRPr>
          </a:p>
        </p:txBody>
      </p:sp>
      <p:sp>
        <p:nvSpPr>
          <p:cNvPr id="20" name="object 20"/>
          <p:cNvSpPr txBox="1"/>
          <p:nvPr/>
        </p:nvSpPr>
        <p:spPr>
          <a:xfrm>
            <a:off x="5349919" y="3537213"/>
            <a:ext cx="1861820" cy="159810"/>
          </a:xfrm>
          <a:prstGeom prst="rect">
            <a:avLst/>
          </a:prstGeom>
        </p:spPr>
        <p:txBody>
          <a:bodyPr vert="horz" wrap="square" lIns="0" tIns="16087" rIns="0" bIns="0" rtlCol="0">
            <a:spAutoFit/>
          </a:bodyPr>
          <a:lstStyle/>
          <a:p>
            <a:pPr marL="16933" marR="0" lvl="0" indent="0" algn="l" defTabSz="1219170" rtl="0" eaLnBrk="1" fontAlgn="base" latinLnBrk="0" hangingPunct="1">
              <a:lnSpc>
                <a:spcPct val="100000"/>
              </a:lnSpc>
              <a:spcBef>
                <a:spcPts val="127"/>
              </a:spcBef>
              <a:spcAft>
                <a:spcPct val="0"/>
              </a:spcAft>
              <a:buClrTx/>
              <a:buSzTx/>
              <a:buFontTx/>
              <a:buNone/>
              <a:tabLst/>
              <a:defRPr/>
            </a:pPr>
            <a:r>
              <a:rPr kumimoji="0" sz="933" b="0" i="0" u="none" strike="noStrike" kern="1200" cap="none" spc="0" normalizeH="0" baseline="0" noProof="0" dirty="0">
                <a:ln>
                  <a:noFill/>
                </a:ln>
                <a:solidFill>
                  <a:prstClr val="black"/>
                </a:solidFill>
                <a:effectLst/>
                <a:uLnTx/>
                <a:uFillTx/>
                <a:latin typeface="Arial MT"/>
                <a:ea typeface="+mn-ea"/>
                <a:cs typeface="Arial MT"/>
              </a:rPr>
              <a:t>64.1</a:t>
            </a:r>
            <a:r>
              <a:rPr kumimoji="0" sz="933" b="0" i="0" u="none" strike="noStrike" kern="1200" cap="none" spc="-33" normalizeH="0" baseline="0" noProof="0" dirty="0">
                <a:ln>
                  <a:noFill/>
                </a:ln>
                <a:solidFill>
                  <a:prstClr val="black"/>
                </a:solidFill>
                <a:effectLst/>
                <a:uLnTx/>
                <a:uFillTx/>
                <a:latin typeface="Arial MT"/>
                <a:ea typeface="+mn-ea"/>
                <a:cs typeface="Arial MT"/>
              </a:rPr>
              <a:t> </a:t>
            </a:r>
            <a:r>
              <a:rPr kumimoji="0" sz="933" b="0" i="0" u="none" strike="noStrike" kern="1200" cap="none" spc="0" normalizeH="0" baseline="0" noProof="0" dirty="0">
                <a:ln>
                  <a:noFill/>
                </a:ln>
                <a:solidFill>
                  <a:prstClr val="black"/>
                </a:solidFill>
                <a:effectLst/>
                <a:uLnTx/>
                <a:uFillTx/>
                <a:latin typeface="Arial MT"/>
                <a:ea typeface="+mn-ea"/>
                <a:cs typeface="Arial MT"/>
              </a:rPr>
              <a:t>(59.1–69.1)</a:t>
            </a:r>
            <a:r>
              <a:rPr kumimoji="0" sz="933" b="0" i="0" u="none" strike="noStrike" kern="1200" cap="none" spc="427" normalizeH="0" baseline="0" noProof="0" dirty="0">
                <a:ln>
                  <a:noFill/>
                </a:ln>
                <a:solidFill>
                  <a:prstClr val="black"/>
                </a:solidFill>
                <a:effectLst/>
                <a:uLnTx/>
                <a:uFillTx/>
                <a:latin typeface="Arial MT"/>
                <a:ea typeface="+mn-ea"/>
                <a:cs typeface="Arial MT"/>
              </a:rPr>
              <a:t> </a:t>
            </a:r>
            <a:r>
              <a:rPr kumimoji="0" sz="933" b="0" i="0" u="none" strike="noStrike" kern="1200" cap="none" spc="0" normalizeH="0" baseline="0" noProof="0" dirty="0">
                <a:ln>
                  <a:noFill/>
                </a:ln>
                <a:solidFill>
                  <a:prstClr val="black"/>
                </a:solidFill>
                <a:effectLst/>
                <a:uLnTx/>
                <a:uFillTx/>
                <a:latin typeface="Arial MT"/>
                <a:ea typeface="+mn-ea"/>
                <a:cs typeface="Arial MT"/>
              </a:rPr>
              <a:t>59.1</a:t>
            </a:r>
            <a:r>
              <a:rPr kumimoji="0" sz="933" b="0" i="0" u="none" strike="noStrike" kern="1200" cap="none" spc="-27" normalizeH="0" baseline="0" noProof="0" dirty="0">
                <a:ln>
                  <a:noFill/>
                </a:ln>
                <a:solidFill>
                  <a:prstClr val="black"/>
                </a:solidFill>
                <a:effectLst/>
                <a:uLnTx/>
                <a:uFillTx/>
                <a:latin typeface="Arial MT"/>
                <a:ea typeface="+mn-ea"/>
                <a:cs typeface="Arial MT"/>
              </a:rPr>
              <a:t> </a:t>
            </a:r>
            <a:r>
              <a:rPr kumimoji="0" sz="933" b="0" i="0" u="none" strike="noStrike" kern="1200" cap="none" spc="-13" normalizeH="0" baseline="0" noProof="0" dirty="0">
                <a:ln>
                  <a:noFill/>
                </a:ln>
                <a:solidFill>
                  <a:prstClr val="black"/>
                </a:solidFill>
                <a:effectLst/>
                <a:uLnTx/>
                <a:uFillTx/>
                <a:latin typeface="Arial MT"/>
                <a:ea typeface="+mn-ea"/>
                <a:cs typeface="Arial MT"/>
              </a:rPr>
              <a:t>(54.0–64.3)</a:t>
            </a:r>
            <a:endParaRPr kumimoji="0" sz="933" b="0" i="0" u="none" strike="noStrike" kern="1200" cap="none" spc="0" normalizeH="0" baseline="0" noProof="0">
              <a:ln>
                <a:noFill/>
              </a:ln>
              <a:solidFill>
                <a:prstClr val="black"/>
              </a:solidFill>
              <a:effectLst/>
              <a:uLnTx/>
              <a:uFillTx/>
              <a:latin typeface="Arial MT"/>
              <a:ea typeface="+mn-ea"/>
              <a:cs typeface="Arial MT"/>
            </a:endParaRPr>
          </a:p>
        </p:txBody>
      </p:sp>
      <p:sp>
        <p:nvSpPr>
          <p:cNvPr id="21" name="object 21"/>
          <p:cNvSpPr txBox="1"/>
          <p:nvPr/>
        </p:nvSpPr>
        <p:spPr>
          <a:xfrm>
            <a:off x="3104388" y="3766994"/>
            <a:ext cx="705273" cy="159810"/>
          </a:xfrm>
          <a:prstGeom prst="rect">
            <a:avLst/>
          </a:prstGeom>
        </p:spPr>
        <p:txBody>
          <a:bodyPr vert="horz" wrap="square" lIns="0" tIns="16087" rIns="0" bIns="0" rtlCol="0">
            <a:spAutoFit/>
          </a:bodyPr>
          <a:lstStyle/>
          <a:p>
            <a:pPr marL="16933" marR="0" lvl="0" indent="0" algn="l" defTabSz="1219170" rtl="0" eaLnBrk="1" fontAlgn="base" latinLnBrk="0" hangingPunct="1">
              <a:lnSpc>
                <a:spcPct val="100000"/>
              </a:lnSpc>
              <a:spcBef>
                <a:spcPts val="127"/>
              </a:spcBef>
              <a:spcAft>
                <a:spcPct val="0"/>
              </a:spcAft>
              <a:buClrTx/>
              <a:buSzTx/>
              <a:buFontTx/>
              <a:buNone/>
              <a:tabLst/>
              <a:defRPr/>
            </a:pPr>
            <a:r>
              <a:rPr kumimoji="0" sz="933" b="1" i="0" u="none" strike="noStrike" kern="1200" cap="none" spc="0" normalizeH="0" baseline="0" noProof="0" dirty="0">
                <a:ln>
                  <a:noFill/>
                </a:ln>
                <a:solidFill>
                  <a:prstClr val="black"/>
                </a:solidFill>
                <a:effectLst/>
                <a:uLnTx/>
                <a:uFillTx/>
                <a:latin typeface="Arial"/>
                <a:ea typeface="+mn-ea"/>
                <a:cs typeface="Arial"/>
              </a:rPr>
              <a:t>HR</a:t>
            </a:r>
            <a:r>
              <a:rPr kumimoji="0" sz="933" b="1" i="0" u="none" strike="noStrike" kern="1200" cap="none" spc="-33" normalizeH="0" baseline="0" noProof="0" dirty="0">
                <a:ln>
                  <a:noFill/>
                </a:ln>
                <a:solidFill>
                  <a:prstClr val="black"/>
                </a:solidFill>
                <a:effectLst/>
                <a:uLnTx/>
                <a:uFillTx/>
                <a:latin typeface="Arial"/>
                <a:ea typeface="+mn-ea"/>
                <a:cs typeface="Arial"/>
              </a:rPr>
              <a:t> </a:t>
            </a:r>
            <a:r>
              <a:rPr kumimoji="0" sz="933" b="1" i="0" u="none" strike="noStrike" kern="1200" cap="none" spc="0" normalizeH="0" baseline="0" noProof="0" dirty="0">
                <a:ln>
                  <a:noFill/>
                </a:ln>
                <a:solidFill>
                  <a:prstClr val="black"/>
                </a:solidFill>
                <a:effectLst/>
                <a:uLnTx/>
                <a:uFillTx/>
                <a:latin typeface="Arial"/>
                <a:ea typeface="+mn-ea"/>
                <a:cs typeface="Arial"/>
              </a:rPr>
              <a:t>(95%</a:t>
            </a:r>
            <a:r>
              <a:rPr kumimoji="0" sz="933" b="1" i="0" u="none" strike="noStrike" kern="1200" cap="none" spc="7" normalizeH="0" baseline="0" noProof="0" dirty="0">
                <a:ln>
                  <a:noFill/>
                </a:ln>
                <a:solidFill>
                  <a:prstClr val="black"/>
                </a:solidFill>
                <a:effectLst/>
                <a:uLnTx/>
                <a:uFillTx/>
                <a:latin typeface="Arial"/>
                <a:ea typeface="+mn-ea"/>
                <a:cs typeface="Arial"/>
              </a:rPr>
              <a:t> </a:t>
            </a:r>
            <a:r>
              <a:rPr kumimoji="0" sz="933" b="1" i="0" u="none" strike="noStrike" kern="1200" cap="none" spc="-33" normalizeH="0" baseline="0" noProof="0" dirty="0">
                <a:ln>
                  <a:noFill/>
                </a:ln>
                <a:solidFill>
                  <a:prstClr val="black"/>
                </a:solidFill>
                <a:effectLst/>
                <a:uLnTx/>
                <a:uFillTx/>
                <a:latin typeface="Arial"/>
                <a:ea typeface="+mn-ea"/>
                <a:cs typeface="Arial"/>
              </a:rPr>
              <a:t>CI)</a:t>
            </a:r>
            <a:endParaRPr kumimoji="0" sz="933" b="0" i="0" u="none" strike="noStrike" kern="1200" cap="none" spc="0" normalizeH="0" baseline="0" noProof="0">
              <a:ln>
                <a:noFill/>
              </a:ln>
              <a:solidFill>
                <a:prstClr val="black"/>
              </a:solidFill>
              <a:effectLst/>
              <a:uLnTx/>
              <a:uFillTx/>
              <a:latin typeface="Arial"/>
              <a:ea typeface="+mn-ea"/>
              <a:cs typeface="Arial"/>
            </a:endParaRPr>
          </a:p>
        </p:txBody>
      </p:sp>
      <p:sp>
        <p:nvSpPr>
          <p:cNvPr id="22" name="object 22"/>
          <p:cNvSpPr txBox="1"/>
          <p:nvPr/>
        </p:nvSpPr>
        <p:spPr>
          <a:xfrm>
            <a:off x="4327819" y="3770889"/>
            <a:ext cx="896620" cy="159810"/>
          </a:xfrm>
          <a:prstGeom prst="rect">
            <a:avLst/>
          </a:prstGeom>
        </p:spPr>
        <p:txBody>
          <a:bodyPr vert="horz" wrap="square" lIns="0" tIns="16087" rIns="0" bIns="0" rtlCol="0">
            <a:spAutoFit/>
          </a:bodyPr>
          <a:lstStyle/>
          <a:p>
            <a:pPr marL="16933" marR="0" lvl="0" indent="0" algn="l" defTabSz="1219170" rtl="0" eaLnBrk="1" fontAlgn="base" latinLnBrk="0" hangingPunct="1">
              <a:lnSpc>
                <a:spcPct val="100000"/>
              </a:lnSpc>
              <a:spcBef>
                <a:spcPts val="127"/>
              </a:spcBef>
              <a:spcAft>
                <a:spcPct val="0"/>
              </a:spcAft>
              <a:buClrTx/>
              <a:buSzTx/>
              <a:buFontTx/>
              <a:buNone/>
              <a:tabLst/>
              <a:defRPr/>
            </a:pPr>
            <a:r>
              <a:rPr kumimoji="0" sz="933" b="0" i="0" u="none" strike="noStrike" kern="1200" cap="none" spc="0" normalizeH="0" baseline="0" noProof="0" dirty="0">
                <a:ln>
                  <a:noFill/>
                </a:ln>
                <a:solidFill>
                  <a:prstClr val="black"/>
                </a:solidFill>
                <a:effectLst/>
                <a:uLnTx/>
                <a:uFillTx/>
                <a:latin typeface="Arial MT"/>
                <a:ea typeface="+mn-ea"/>
                <a:cs typeface="Arial MT"/>
              </a:rPr>
              <a:t>0.73</a:t>
            </a:r>
            <a:r>
              <a:rPr kumimoji="0" sz="933" b="0" i="0" u="none" strike="noStrike" kern="1200" cap="none" spc="-27" normalizeH="0" baseline="0" noProof="0" dirty="0">
                <a:ln>
                  <a:noFill/>
                </a:ln>
                <a:solidFill>
                  <a:prstClr val="black"/>
                </a:solidFill>
                <a:effectLst/>
                <a:uLnTx/>
                <a:uFillTx/>
                <a:latin typeface="Arial MT"/>
                <a:ea typeface="+mn-ea"/>
                <a:cs typeface="Arial MT"/>
              </a:rPr>
              <a:t> </a:t>
            </a:r>
            <a:r>
              <a:rPr kumimoji="0" sz="933" b="0" i="0" u="none" strike="noStrike" kern="1200" cap="none" spc="-13" normalizeH="0" baseline="0" noProof="0" dirty="0">
                <a:ln>
                  <a:noFill/>
                </a:ln>
                <a:solidFill>
                  <a:prstClr val="black"/>
                </a:solidFill>
                <a:effectLst/>
                <a:uLnTx/>
                <a:uFillTx/>
                <a:latin typeface="Arial MT"/>
                <a:ea typeface="+mn-ea"/>
                <a:cs typeface="Arial MT"/>
              </a:rPr>
              <a:t>(0.57–0.95)</a:t>
            </a:r>
            <a:endParaRPr kumimoji="0" sz="933" b="0" i="0" u="none" strike="noStrike" kern="1200" cap="none" spc="0" normalizeH="0" baseline="0" noProof="0">
              <a:ln>
                <a:noFill/>
              </a:ln>
              <a:solidFill>
                <a:prstClr val="black"/>
              </a:solidFill>
              <a:effectLst/>
              <a:uLnTx/>
              <a:uFillTx/>
              <a:latin typeface="Arial MT"/>
              <a:ea typeface="+mn-ea"/>
              <a:cs typeface="Arial MT"/>
            </a:endParaRPr>
          </a:p>
        </p:txBody>
      </p:sp>
      <p:sp>
        <p:nvSpPr>
          <p:cNvPr id="23" name="object 23"/>
          <p:cNvSpPr txBox="1"/>
          <p:nvPr/>
        </p:nvSpPr>
        <p:spPr>
          <a:xfrm>
            <a:off x="5349919" y="3770889"/>
            <a:ext cx="1861820" cy="159810"/>
          </a:xfrm>
          <a:prstGeom prst="rect">
            <a:avLst/>
          </a:prstGeom>
        </p:spPr>
        <p:txBody>
          <a:bodyPr vert="horz" wrap="square" lIns="0" tIns="16087" rIns="0" bIns="0" rtlCol="0">
            <a:spAutoFit/>
          </a:bodyPr>
          <a:lstStyle/>
          <a:p>
            <a:pPr marL="16933" marR="0" lvl="0" indent="0" algn="l" defTabSz="1219170" rtl="0" eaLnBrk="1" fontAlgn="base" latinLnBrk="0" hangingPunct="1">
              <a:lnSpc>
                <a:spcPct val="100000"/>
              </a:lnSpc>
              <a:spcBef>
                <a:spcPts val="127"/>
              </a:spcBef>
              <a:spcAft>
                <a:spcPct val="0"/>
              </a:spcAft>
              <a:buClrTx/>
              <a:buSzTx/>
              <a:buFontTx/>
              <a:buNone/>
              <a:tabLst/>
              <a:defRPr/>
            </a:pPr>
            <a:r>
              <a:rPr kumimoji="0" sz="933" b="0" i="0" u="none" strike="noStrike" kern="1200" cap="none" spc="0" normalizeH="0" baseline="0" noProof="0" dirty="0">
                <a:ln>
                  <a:noFill/>
                </a:ln>
                <a:solidFill>
                  <a:prstClr val="black"/>
                </a:solidFill>
                <a:effectLst/>
                <a:uLnTx/>
                <a:uFillTx/>
                <a:latin typeface="Arial MT"/>
                <a:ea typeface="+mn-ea"/>
                <a:cs typeface="Arial MT"/>
              </a:rPr>
              <a:t>0.76</a:t>
            </a:r>
            <a:r>
              <a:rPr kumimoji="0" sz="933" b="0" i="0" u="none" strike="noStrike" kern="1200" cap="none" spc="-33" normalizeH="0" baseline="0" noProof="0" dirty="0">
                <a:ln>
                  <a:noFill/>
                </a:ln>
                <a:solidFill>
                  <a:prstClr val="black"/>
                </a:solidFill>
                <a:effectLst/>
                <a:uLnTx/>
                <a:uFillTx/>
                <a:latin typeface="Arial MT"/>
                <a:ea typeface="+mn-ea"/>
                <a:cs typeface="Arial MT"/>
              </a:rPr>
              <a:t> </a:t>
            </a:r>
            <a:r>
              <a:rPr kumimoji="0" sz="933" b="0" i="0" u="none" strike="noStrike" kern="1200" cap="none" spc="0" normalizeH="0" baseline="0" noProof="0" dirty="0">
                <a:ln>
                  <a:noFill/>
                </a:ln>
                <a:solidFill>
                  <a:prstClr val="black"/>
                </a:solidFill>
                <a:effectLst/>
                <a:uLnTx/>
                <a:uFillTx/>
                <a:latin typeface="Arial MT"/>
                <a:ea typeface="+mn-ea"/>
                <a:cs typeface="Arial MT"/>
              </a:rPr>
              <a:t>(0.60–0.97)</a:t>
            </a:r>
            <a:r>
              <a:rPr kumimoji="0" sz="933" b="0" i="0" u="none" strike="noStrike" kern="1200" cap="none" spc="427" normalizeH="0" baseline="0" noProof="0" dirty="0">
                <a:ln>
                  <a:noFill/>
                </a:ln>
                <a:solidFill>
                  <a:prstClr val="black"/>
                </a:solidFill>
                <a:effectLst/>
                <a:uLnTx/>
                <a:uFillTx/>
                <a:latin typeface="Arial MT"/>
                <a:ea typeface="+mn-ea"/>
                <a:cs typeface="Arial MT"/>
              </a:rPr>
              <a:t> </a:t>
            </a:r>
            <a:r>
              <a:rPr kumimoji="0" sz="933" b="0" i="0" u="none" strike="noStrike" kern="1200" cap="none" spc="0" normalizeH="0" baseline="0" noProof="0" dirty="0">
                <a:ln>
                  <a:noFill/>
                </a:ln>
                <a:solidFill>
                  <a:prstClr val="black"/>
                </a:solidFill>
                <a:effectLst/>
                <a:uLnTx/>
                <a:uFillTx/>
                <a:latin typeface="Arial MT"/>
                <a:ea typeface="+mn-ea"/>
                <a:cs typeface="Arial MT"/>
              </a:rPr>
              <a:t>0.77</a:t>
            </a:r>
            <a:r>
              <a:rPr kumimoji="0" sz="933" b="0" i="0" u="none" strike="noStrike" kern="1200" cap="none" spc="-27" normalizeH="0" baseline="0" noProof="0" dirty="0">
                <a:ln>
                  <a:noFill/>
                </a:ln>
                <a:solidFill>
                  <a:prstClr val="black"/>
                </a:solidFill>
                <a:effectLst/>
                <a:uLnTx/>
                <a:uFillTx/>
                <a:latin typeface="Arial MT"/>
                <a:ea typeface="+mn-ea"/>
                <a:cs typeface="Arial MT"/>
              </a:rPr>
              <a:t> </a:t>
            </a:r>
            <a:r>
              <a:rPr kumimoji="0" sz="933" b="0" i="0" u="none" strike="noStrike" kern="1200" cap="none" spc="-13" normalizeH="0" baseline="0" noProof="0" dirty="0">
                <a:ln>
                  <a:noFill/>
                </a:ln>
                <a:solidFill>
                  <a:prstClr val="black"/>
                </a:solidFill>
                <a:effectLst/>
                <a:uLnTx/>
                <a:uFillTx/>
                <a:latin typeface="Arial MT"/>
                <a:ea typeface="+mn-ea"/>
                <a:cs typeface="Arial MT"/>
              </a:rPr>
              <a:t>(0.62–0.97)</a:t>
            </a:r>
            <a:endParaRPr kumimoji="0" sz="933" b="0" i="0" u="none" strike="noStrike" kern="1200" cap="none" spc="0" normalizeH="0" baseline="0" noProof="0">
              <a:ln>
                <a:noFill/>
              </a:ln>
              <a:solidFill>
                <a:prstClr val="black"/>
              </a:solidFill>
              <a:effectLst/>
              <a:uLnTx/>
              <a:uFillTx/>
              <a:latin typeface="Arial MT"/>
              <a:ea typeface="+mn-ea"/>
              <a:cs typeface="Arial MT"/>
            </a:endParaRPr>
          </a:p>
        </p:txBody>
      </p:sp>
      <p:grpSp>
        <p:nvGrpSpPr>
          <p:cNvPr id="24" name="object 24"/>
          <p:cNvGrpSpPr/>
          <p:nvPr/>
        </p:nvGrpSpPr>
        <p:grpSpPr>
          <a:xfrm>
            <a:off x="3001266" y="1503685"/>
            <a:ext cx="6311900" cy="2494280"/>
            <a:chOff x="2259838" y="1382141"/>
            <a:chExt cx="4733925" cy="1870710"/>
          </a:xfrm>
        </p:grpSpPr>
        <p:sp>
          <p:nvSpPr>
            <p:cNvPr id="25" name="object 25"/>
            <p:cNvSpPr/>
            <p:nvPr/>
          </p:nvSpPr>
          <p:spPr>
            <a:xfrm>
              <a:off x="2304288" y="1435610"/>
              <a:ext cx="4505325" cy="1774189"/>
            </a:xfrm>
            <a:custGeom>
              <a:avLst/>
              <a:gdLst/>
              <a:ahLst/>
              <a:cxnLst/>
              <a:rect l="l" t="t" r="r" b="b"/>
              <a:pathLst>
                <a:path w="4505325" h="1774189">
                  <a:moveTo>
                    <a:pt x="0" y="0"/>
                  </a:moveTo>
                  <a:lnTo>
                    <a:pt x="2920" y="0"/>
                  </a:lnTo>
                  <a:lnTo>
                    <a:pt x="36448" y="0"/>
                  </a:lnTo>
                  <a:lnTo>
                    <a:pt x="36448" y="4445"/>
                  </a:lnTo>
                  <a:lnTo>
                    <a:pt x="80645" y="4445"/>
                  </a:lnTo>
                  <a:lnTo>
                    <a:pt x="80645" y="7620"/>
                  </a:lnTo>
                  <a:lnTo>
                    <a:pt x="112648" y="7620"/>
                  </a:lnTo>
                  <a:lnTo>
                    <a:pt x="112648" y="12192"/>
                  </a:lnTo>
                  <a:lnTo>
                    <a:pt x="124841" y="12192"/>
                  </a:lnTo>
                  <a:lnTo>
                    <a:pt x="124841" y="19811"/>
                  </a:lnTo>
                  <a:lnTo>
                    <a:pt x="129413" y="19811"/>
                  </a:lnTo>
                  <a:lnTo>
                    <a:pt x="129413" y="24383"/>
                  </a:lnTo>
                  <a:lnTo>
                    <a:pt x="141732" y="24383"/>
                  </a:lnTo>
                  <a:lnTo>
                    <a:pt x="141732" y="28955"/>
                  </a:lnTo>
                  <a:lnTo>
                    <a:pt x="143129" y="28955"/>
                  </a:lnTo>
                  <a:lnTo>
                    <a:pt x="143129" y="36576"/>
                  </a:lnTo>
                  <a:lnTo>
                    <a:pt x="152400" y="36576"/>
                  </a:lnTo>
                  <a:lnTo>
                    <a:pt x="156845" y="36576"/>
                  </a:lnTo>
                  <a:lnTo>
                    <a:pt x="156845" y="41148"/>
                  </a:lnTo>
                  <a:lnTo>
                    <a:pt x="158495" y="41148"/>
                  </a:lnTo>
                  <a:lnTo>
                    <a:pt x="159892" y="41148"/>
                  </a:lnTo>
                  <a:lnTo>
                    <a:pt x="169164" y="41148"/>
                  </a:lnTo>
                  <a:lnTo>
                    <a:pt x="170561" y="41148"/>
                  </a:lnTo>
                  <a:lnTo>
                    <a:pt x="170561" y="45720"/>
                  </a:lnTo>
                  <a:lnTo>
                    <a:pt x="173608" y="45720"/>
                  </a:lnTo>
                  <a:lnTo>
                    <a:pt x="173608" y="48641"/>
                  </a:lnTo>
                  <a:lnTo>
                    <a:pt x="178180" y="48641"/>
                  </a:lnTo>
                  <a:lnTo>
                    <a:pt x="178180" y="57911"/>
                  </a:lnTo>
                  <a:lnTo>
                    <a:pt x="181229" y="57911"/>
                  </a:lnTo>
                  <a:lnTo>
                    <a:pt x="181229" y="60960"/>
                  </a:lnTo>
                  <a:lnTo>
                    <a:pt x="184276" y="60960"/>
                  </a:lnTo>
                  <a:lnTo>
                    <a:pt x="197992" y="60960"/>
                  </a:lnTo>
                  <a:lnTo>
                    <a:pt x="223901" y="60960"/>
                  </a:lnTo>
                  <a:lnTo>
                    <a:pt x="223901" y="65532"/>
                  </a:lnTo>
                  <a:lnTo>
                    <a:pt x="225425" y="65532"/>
                  </a:lnTo>
                  <a:lnTo>
                    <a:pt x="225425" y="69976"/>
                  </a:lnTo>
                  <a:lnTo>
                    <a:pt x="229997" y="69976"/>
                  </a:lnTo>
                  <a:lnTo>
                    <a:pt x="229997" y="74676"/>
                  </a:lnTo>
                  <a:lnTo>
                    <a:pt x="239140" y="74676"/>
                  </a:lnTo>
                  <a:lnTo>
                    <a:pt x="239140" y="77723"/>
                  </a:lnTo>
                  <a:lnTo>
                    <a:pt x="246761" y="77723"/>
                  </a:lnTo>
                  <a:lnTo>
                    <a:pt x="246761" y="82295"/>
                  </a:lnTo>
                  <a:lnTo>
                    <a:pt x="277241" y="82295"/>
                  </a:lnTo>
                  <a:lnTo>
                    <a:pt x="277241" y="86741"/>
                  </a:lnTo>
                  <a:lnTo>
                    <a:pt x="281813" y="86741"/>
                  </a:lnTo>
                  <a:lnTo>
                    <a:pt x="281813" y="91313"/>
                  </a:lnTo>
                  <a:lnTo>
                    <a:pt x="312292" y="91313"/>
                  </a:lnTo>
                  <a:lnTo>
                    <a:pt x="312292" y="94488"/>
                  </a:lnTo>
                  <a:lnTo>
                    <a:pt x="327533" y="94488"/>
                  </a:lnTo>
                  <a:lnTo>
                    <a:pt x="327533" y="99060"/>
                  </a:lnTo>
                  <a:lnTo>
                    <a:pt x="329057" y="99060"/>
                  </a:lnTo>
                  <a:lnTo>
                    <a:pt x="329057" y="103632"/>
                  </a:lnTo>
                  <a:lnTo>
                    <a:pt x="332232" y="103632"/>
                  </a:lnTo>
                  <a:lnTo>
                    <a:pt x="333629" y="103632"/>
                  </a:lnTo>
                  <a:lnTo>
                    <a:pt x="333629" y="106679"/>
                  </a:lnTo>
                  <a:lnTo>
                    <a:pt x="338201" y="106679"/>
                  </a:lnTo>
                  <a:lnTo>
                    <a:pt x="338201" y="111251"/>
                  </a:lnTo>
                  <a:lnTo>
                    <a:pt x="342900" y="111251"/>
                  </a:lnTo>
                  <a:lnTo>
                    <a:pt x="342900" y="115823"/>
                  </a:lnTo>
                  <a:lnTo>
                    <a:pt x="348995" y="115823"/>
                  </a:lnTo>
                  <a:lnTo>
                    <a:pt x="371729" y="115823"/>
                  </a:lnTo>
                  <a:lnTo>
                    <a:pt x="371729" y="120395"/>
                  </a:lnTo>
                  <a:lnTo>
                    <a:pt x="382397" y="120395"/>
                  </a:lnTo>
                  <a:lnTo>
                    <a:pt x="382397" y="132588"/>
                  </a:lnTo>
                  <a:lnTo>
                    <a:pt x="383920" y="132588"/>
                  </a:lnTo>
                  <a:lnTo>
                    <a:pt x="394589" y="132588"/>
                  </a:lnTo>
                  <a:lnTo>
                    <a:pt x="394589" y="137160"/>
                  </a:lnTo>
                  <a:lnTo>
                    <a:pt x="399161" y="137160"/>
                  </a:lnTo>
                  <a:lnTo>
                    <a:pt x="399161" y="149351"/>
                  </a:lnTo>
                  <a:lnTo>
                    <a:pt x="400685" y="149351"/>
                  </a:lnTo>
                  <a:lnTo>
                    <a:pt x="400685" y="156845"/>
                  </a:lnTo>
                  <a:lnTo>
                    <a:pt x="403733" y="156845"/>
                  </a:lnTo>
                  <a:lnTo>
                    <a:pt x="403733" y="166116"/>
                  </a:lnTo>
                  <a:lnTo>
                    <a:pt x="405257" y="166116"/>
                  </a:lnTo>
                  <a:lnTo>
                    <a:pt x="405257" y="175260"/>
                  </a:lnTo>
                  <a:lnTo>
                    <a:pt x="408431" y="175260"/>
                  </a:lnTo>
                  <a:lnTo>
                    <a:pt x="408431" y="192023"/>
                  </a:lnTo>
                  <a:lnTo>
                    <a:pt x="409829" y="192023"/>
                  </a:lnTo>
                  <a:lnTo>
                    <a:pt x="409829" y="194945"/>
                  </a:lnTo>
                  <a:lnTo>
                    <a:pt x="414401" y="194945"/>
                  </a:lnTo>
                  <a:lnTo>
                    <a:pt x="414401" y="204215"/>
                  </a:lnTo>
                  <a:lnTo>
                    <a:pt x="415925" y="204215"/>
                  </a:lnTo>
                  <a:lnTo>
                    <a:pt x="415925" y="208788"/>
                  </a:lnTo>
                  <a:lnTo>
                    <a:pt x="420497" y="208788"/>
                  </a:lnTo>
                  <a:lnTo>
                    <a:pt x="420497" y="211708"/>
                  </a:lnTo>
                  <a:lnTo>
                    <a:pt x="422020" y="211708"/>
                  </a:lnTo>
                  <a:lnTo>
                    <a:pt x="422020" y="216280"/>
                  </a:lnTo>
                  <a:lnTo>
                    <a:pt x="425195" y="216280"/>
                  </a:lnTo>
                  <a:lnTo>
                    <a:pt x="425195" y="220979"/>
                  </a:lnTo>
                  <a:lnTo>
                    <a:pt x="426592" y="220979"/>
                  </a:lnTo>
                  <a:lnTo>
                    <a:pt x="426592" y="237744"/>
                  </a:lnTo>
                  <a:lnTo>
                    <a:pt x="431164" y="237744"/>
                  </a:lnTo>
                  <a:lnTo>
                    <a:pt x="431164" y="246888"/>
                  </a:lnTo>
                  <a:lnTo>
                    <a:pt x="432689" y="246888"/>
                  </a:lnTo>
                  <a:lnTo>
                    <a:pt x="432689" y="249808"/>
                  </a:lnTo>
                  <a:lnTo>
                    <a:pt x="437261" y="249808"/>
                  </a:lnTo>
                  <a:lnTo>
                    <a:pt x="437261" y="254380"/>
                  </a:lnTo>
                  <a:lnTo>
                    <a:pt x="441833" y="254380"/>
                  </a:lnTo>
                  <a:lnTo>
                    <a:pt x="441833" y="259079"/>
                  </a:lnTo>
                  <a:lnTo>
                    <a:pt x="446531" y="259079"/>
                  </a:lnTo>
                  <a:lnTo>
                    <a:pt x="446531" y="263651"/>
                  </a:lnTo>
                  <a:lnTo>
                    <a:pt x="454025" y="263651"/>
                  </a:lnTo>
                  <a:lnTo>
                    <a:pt x="454025" y="266700"/>
                  </a:lnTo>
                  <a:lnTo>
                    <a:pt x="476884" y="266700"/>
                  </a:lnTo>
                  <a:lnTo>
                    <a:pt x="476884" y="271145"/>
                  </a:lnTo>
                  <a:lnTo>
                    <a:pt x="528701" y="271145"/>
                  </a:lnTo>
                  <a:lnTo>
                    <a:pt x="528701" y="275844"/>
                  </a:lnTo>
                  <a:lnTo>
                    <a:pt x="530225" y="275844"/>
                  </a:lnTo>
                  <a:lnTo>
                    <a:pt x="530225" y="280416"/>
                  </a:lnTo>
                  <a:lnTo>
                    <a:pt x="572897" y="280416"/>
                  </a:lnTo>
                  <a:lnTo>
                    <a:pt x="572897" y="284988"/>
                  </a:lnTo>
                  <a:lnTo>
                    <a:pt x="577595" y="284988"/>
                  </a:lnTo>
                  <a:lnTo>
                    <a:pt x="577595" y="287908"/>
                  </a:lnTo>
                  <a:lnTo>
                    <a:pt x="578992" y="287908"/>
                  </a:lnTo>
                  <a:lnTo>
                    <a:pt x="578992" y="292480"/>
                  </a:lnTo>
                  <a:lnTo>
                    <a:pt x="585089" y="292480"/>
                  </a:lnTo>
                  <a:lnTo>
                    <a:pt x="585089" y="297179"/>
                  </a:lnTo>
                  <a:lnTo>
                    <a:pt x="588264" y="297179"/>
                  </a:lnTo>
                  <a:lnTo>
                    <a:pt x="588264" y="301751"/>
                  </a:lnTo>
                  <a:lnTo>
                    <a:pt x="601852" y="301751"/>
                  </a:lnTo>
                  <a:lnTo>
                    <a:pt x="601852" y="304800"/>
                  </a:lnTo>
                  <a:lnTo>
                    <a:pt x="607948" y="304800"/>
                  </a:lnTo>
                  <a:lnTo>
                    <a:pt x="607948" y="309245"/>
                  </a:lnTo>
                  <a:lnTo>
                    <a:pt x="610997" y="309245"/>
                  </a:lnTo>
                  <a:lnTo>
                    <a:pt x="610997" y="313944"/>
                  </a:lnTo>
                  <a:lnTo>
                    <a:pt x="618617" y="313944"/>
                  </a:lnTo>
                  <a:lnTo>
                    <a:pt x="618617" y="318516"/>
                  </a:lnTo>
                  <a:lnTo>
                    <a:pt x="621664" y="318516"/>
                  </a:lnTo>
                  <a:lnTo>
                    <a:pt x="621664" y="323088"/>
                  </a:lnTo>
                  <a:lnTo>
                    <a:pt x="643001" y="323088"/>
                  </a:lnTo>
                  <a:lnTo>
                    <a:pt x="643001" y="326008"/>
                  </a:lnTo>
                  <a:lnTo>
                    <a:pt x="720725" y="326008"/>
                  </a:lnTo>
                  <a:lnTo>
                    <a:pt x="720725" y="330580"/>
                  </a:lnTo>
                  <a:lnTo>
                    <a:pt x="731392" y="330580"/>
                  </a:lnTo>
                  <a:lnTo>
                    <a:pt x="731392" y="335279"/>
                  </a:lnTo>
                  <a:lnTo>
                    <a:pt x="732917" y="335279"/>
                  </a:lnTo>
                  <a:lnTo>
                    <a:pt x="732917" y="339851"/>
                  </a:lnTo>
                  <a:lnTo>
                    <a:pt x="737489" y="339851"/>
                  </a:lnTo>
                  <a:lnTo>
                    <a:pt x="755776" y="339851"/>
                  </a:lnTo>
                  <a:lnTo>
                    <a:pt x="755776" y="342900"/>
                  </a:lnTo>
                  <a:lnTo>
                    <a:pt x="760348" y="342900"/>
                  </a:lnTo>
                  <a:lnTo>
                    <a:pt x="760348" y="347345"/>
                  </a:lnTo>
                  <a:lnTo>
                    <a:pt x="762000" y="347345"/>
                  </a:lnTo>
                  <a:lnTo>
                    <a:pt x="762000" y="352044"/>
                  </a:lnTo>
                  <a:lnTo>
                    <a:pt x="764920" y="352044"/>
                  </a:lnTo>
                  <a:lnTo>
                    <a:pt x="764920" y="356616"/>
                  </a:lnTo>
                  <a:lnTo>
                    <a:pt x="766445" y="356616"/>
                  </a:lnTo>
                  <a:lnTo>
                    <a:pt x="766445" y="361188"/>
                  </a:lnTo>
                  <a:lnTo>
                    <a:pt x="771017" y="361188"/>
                  </a:lnTo>
                  <a:lnTo>
                    <a:pt x="771017" y="364108"/>
                  </a:lnTo>
                  <a:lnTo>
                    <a:pt x="772541" y="364108"/>
                  </a:lnTo>
                  <a:lnTo>
                    <a:pt x="772541" y="373379"/>
                  </a:lnTo>
                  <a:lnTo>
                    <a:pt x="777113" y="373379"/>
                  </a:lnTo>
                  <a:lnTo>
                    <a:pt x="777113" y="377951"/>
                  </a:lnTo>
                  <a:lnTo>
                    <a:pt x="780161" y="377951"/>
                  </a:lnTo>
                  <a:lnTo>
                    <a:pt x="780161" y="381000"/>
                  </a:lnTo>
                  <a:lnTo>
                    <a:pt x="781685" y="381000"/>
                  </a:lnTo>
                  <a:lnTo>
                    <a:pt x="781685" y="385445"/>
                  </a:lnTo>
                  <a:lnTo>
                    <a:pt x="792352" y="385445"/>
                  </a:lnTo>
                  <a:lnTo>
                    <a:pt x="792352" y="390144"/>
                  </a:lnTo>
                  <a:lnTo>
                    <a:pt x="793876" y="390144"/>
                  </a:lnTo>
                  <a:lnTo>
                    <a:pt x="793876" y="394716"/>
                  </a:lnTo>
                  <a:lnTo>
                    <a:pt x="798448" y="394716"/>
                  </a:lnTo>
                  <a:lnTo>
                    <a:pt x="798448" y="402208"/>
                  </a:lnTo>
                  <a:lnTo>
                    <a:pt x="803020" y="402208"/>
                  </a:lnTo>
                  <a:lnTo>
                    <a:pt x="803020" y="406780"/>
                  </a:lnTo>
                  <a:lnTo>
                    <a:pt x="810641" y="406780"/>
                  </a:lnTo>
                  <a:lnTo>
                    <a:pt x="810641" y="416051"/>
                  </a:lnTo>
                  <a:lnTo>
                    <a:pt x="824357" y="416051"/>
                  </a:lnTo>
                  <a:lnTo>
                    <a:pt x="824357" y="420623"/>
                  </a:lnTo>
                  <a:lnTo>
                    <a:pt x="827532" y="420623"/>
                  </a:lnTo>
                  <a:lnTo>
                    <a:pt x="827532" y="423545"/>
                  </a:lnTo>
                  <a:lnTo>
                    <a:pt x="847216" y="423545"/>
                  </a:lnTo>
                  <a:lnTo>
                    <a:pt x="848741" y="423545"/>
                  </a:lnTo>
                  <a:lnTo>
                    <a:pt x="848741" y="428244"/>
                  </a:lnTo>
                  <a:lnTo>
                    <a:pt x="862457" y="428244"/>
                  </a:lnTo>
                  <a:lnTo>
                    <a:pt x="862457" y="432816"/>
                  </a:lnTo>
                  <a:lnTo>
                    <a:pt x="879221" y="432816"/>
                  </a:lnTo>
                  <a:lnTo>
                    <a:pt x="879221" y="437388"/>
                  </a:lnTo>
                  <a:lnTo>
                    <a:pt x="893063" y="437388"/>
                  </a:lnTo>
                  <a:lnTo>
                    <a:pt x="893063" y="441959"/>
                  </a:lnTo>
                  <a:lnTo>
                    <a:pt x="923416" y="441959"/>
                  </a:lnTo>
                  <a:lnTo>
                    <a:pt x="967613" y="441959"/>
                  </a:lnTo>
                  <a:lnTo>
                    <a:pt x="979932" y="441959"/>
                  </a:lnTo>
                  <a:lnTo>
                    <a:pt x="1013333" y="441959"/>
                  </a:lnTo>
                  <a:lnTo>
                    <a:pt x="1013333" y="444880"/>
                  </a:lnTo>
                  <a:lnTo>
                    <a:pt x="1033144" y="444880"/>
                  </a:lnTo>
                  <a:lnTo>
                    <a:pt x="1033144" y="449580"/>
                  </a:lnTo>
                  <a:lnTo>
                    <a:pt x="1057529" y="449580"/>
                  </a:lnTo>
                  <a:lnTo>
                    <a:pt x="1057529" y="454151"/>
                  </a:lnTo>
                  <a:lnTo>
                    <a:pt x="1088008" y="454151"/>
                  </a:lnTo>
                  <a:lnTo>
                    <a:pt x="1088008" y="458723"/>
                  </a:lnTo>
                  <a:lnTo>
                    <a:pt x="1092580" y="458723"/>
                  </a:lnTo>
                  <a:lnTo>
                    <a:pt x="1092580" y="466344"/>
                  </a:lnTo>
                  <a:lnTo>
                    <a:pt x="1153541" y="466344"/>
                  </a:lnTo>
                  <a:lnTo>
                    <a:pt x="1153541" y="470916"/>
                  </a:lnTo>
                  <a:lnTo>
                    <a:pt x="1164208" y="470916"/>
                  </a:lnTo>
                  <a:lnTo>
                    <a:pt x="1164208" y="475488"/>
                  </a:lnTo>
                  <a:lnTo>
                    <a:pt x="1165733" y="475488"/>
                  </a:lnTo>
                  <a:lnTo>
                    <a:pt x="1165733" y="484631"/>
                  </a:lnTo>
                  <a:lnTo>
                    <a:pt x="1168780" y="484631"/>
                  </a:lnTo>
                  <a:lnTo>
                    <a:pt x="1168780" y="489076"/>
                  </a:lnTo>
                  <a:lnTo>
                    <a:pt x="1170432" y="489076"/>
                  </a:lnTo>
                  <a:lnTo>
                    <a:pt x="1170432" y="492251"/>
                  </a:lnTo>
                  <a:lnTo>
                    <a:pt x="1171829" y="492251"/>
                  </a:lnTo>
                  <a:lnTo>
                    <a:pt x="1171829" y="496823"/>
                  </a:lnTo>
                  <a:lnTo>
                    <a:pt x="1176401" y="496823"/>
                  </a:lnTo>
                  <a:lnTo>
                    <a:pt x="1176401" y="501395"/>
                  </a:lnTo>
                  <a:lnTo>
                    <a:pt x="1187196" y="501395"/>
                  </a:lnTo>
                  <a:lnTo>
                    <a:pt x="1187196" y="505841"/>
                  </a:lnTo>
                  <a:lnTo>
                    <a:pt x="1202308" y="505841"/>
                  </a:lnTo>
                  <a:lnTo>
                    <a:pt x="1202308" y="510413"/>
                  </a:lnTo>
                  <a:lnTo>
                    <a:pt x="1212977" y="510413"/>
                  </a:lnTo>
                  <a:lnTo>
                    <a:pt x="1212977" y="518159"/>
                  </a:lnTo>
                  <a:lnTo>
                    <a:pt x="1214501" y="518159"/>
                  </a:lnTo>
                  <a:lnTo>
                    <a:pt x="1237361" y="518159"/>
                  </a:lnTo>
                  <a:lnTo>
                    <a:pt x="1237361" y="522731"/>
                  </a:lnTo>
                  <a:lnTo>
                    <a:pt x="1241933" y="522731"/>
                  </a:lnTo>
                  <a:lnTo>
                    <a:pt x="1316608" y="522731"/>
                  </a:lnTo>
                  <a:lnTo>
                    <a:pt x="1316608" y="527176"/>
                  </a:lnTo>
                  <a:lnTo>
                    <a:pt x="1546733" y="527176"/>
                  </a:lnTo>
                  <a:lnTo>
                    <a:pt x="1546733" y="531876"/>
                  </a:lnTo>
                  <a:lnTo>
                    <a:pt x="1557401" y="531876"/>
                  </a:lnTo>
                  <a:lnTo>
                    <a:pt x="1557401" y="536448"/>
                  </a:lnTo>
                  <a:lnTo>
                    <a:pt x="1565021" y="536448"/>
                  </a:lnTo>
                  <a:lnTo>
                    <a:pt x="1565021" y="541020"/>
                  </a:lnTo>
                  <a:lnTo>
                    <a:pt x="1575689" y="541020"/>
                  </a:lnTo>
                  <a:lnTo>
                    <a:pt x="1629029" y="541020"/>
                  </a:lnTo>
                  <a:lnTo>
                    <a:pt x="1629029" y="545592"/>
                  </a:lnTo>
                  <a:lnTo>
                    <a:pt x="1677797" y="545592"/>
                  </a:lnTo>
                  <a:lnTo>
                    <a:pt x="1778380" y="545592"/>
                  </a:lnTo>
                  <a:lnTo>
                    <a:pt x="1778380" y="548513"/>
                  </a:lnTo>
                  <a:lnTo>
                    <a:pt x="1821052" y="548513"/>
                  </a:lnTo>
                  <a:lnTo>
                    <a:pt x="1821052" y="553211"/>
                  </a:lnTo>
                  <a:lnTo>
                    <a:pt x="1833245" y="553211"/>
                  </a:lnTo>
                  <a:lnTo>
                    <a:pt x="1833245" y="557783"/>
                  </a:lnTo>
                  <a:lnTo>
                    <a:pt x="1850008" y="557783"/>
                  </a:lnTo>
                  <a:lnTo>
                    <a:pt x="1850008" y="562355"/>
                  </a:lnTo>
                  <a:lnTo>
                    <a:pt x="1860676" y="562355"/>
                  </a:lnTo>
                  <a:lnTo>
                    <a:pt x="1860676" y="566927"/>
                  </a:lnTo>
                  <a:lnTo>
                    <a:pt x="1927732" y="566927"/>
                  </a:lnTo>
                  <a:lnTo>
                    <a:pt x="1935352" y="566927"/>
                  </a:lnTo>
                  <a:lnTo>
                    <a:pt x="1935352" y="571500"/>
                  </a:lnTo>
                  <a:lnTo>
                    <a:pt x="1964308" y="571500"/>
                  </a:lnTo>
                  <a:lnTo>
                    <a:pt x="1964308" y="575945"/>
                  </a:lnTo>
                  <a:lnTo>
                    <a:pt x="1970532" y="575945"/>
                  </a:lnTo>
                  <a:lnTo>
                    <a:pt x="1970532" y="580644"/>
                  </a:lnTo>
                  <a:lnTo>
                    <a:pt x="1973452" y="580644"/>
                  </a:lnTo>
                  <a:lnTo>
                    <a:pt x="1979548" y="580644"/>
                  </a:lnTo>
                  <a:lnTo>
                    <a:pt x="1979548" y="585216"/>
                  </a:lnTo>
                  <a:lnTo>
                    <a:pt x="1990217" y="585216"/>
                  </a:lnTo>
                  <a:lnTo>
                    <a:pt x="2003932" y="585216"/>
                  </a:lnTo>
                  <a:lnTo>
                    <a:pt x="2003932" y="589788"/>
                  </a:lnTo>
                  <a:lnTo>
                    <a:pt x="2133600" y="589788"/>
                  </a:lnTo>
                  <a:lnTo>
                    <a:pt x="2133600" y="594360"/>
                  </a:lnTo>
                  <a:lnTo>
                    <a:pt x="2148713" y="594360"/>
                  </a:lnTo>
                  <a:lnTo>
                    <a:pt x="2148713" y="601980"/>
                  </a:lnTo>
                  <a:lnTo>
                    <a:pt x="2304160" y="601980"/>
                  </a:lnTo>
                  <a:lnTo>
                    <a:pt x="2310257" y="601980"/>
                  </a:lnTo>
                  <a:lnTo>
                    <a:pt x="2430652" y="601980"/>
                  </a:lnTo>
                  <a:lnTo>
                    <a:pt x="2430652" y="606551"/>
                  </a:lnTo>
                  <a:lnTo>
                    <a:pt x="2567813" y="606551"/>
                  </a:lnTo>
                  <a:lnTo>
                    <a:pt x="2567813" y="611123"/>
                  </a:lnTo>
                  <a:lnTo>
                    <a:pt x="2583052" y="611123"/>
                  </a:lnTo>
                  <a:lnTo>
                    <a:pt x="2583052" y="615695"/>
                  </a:lnTo>
                  <a:lnTo>
                    <a:pt x="2604389" y="615695"/>
                  </a:lnTo>
                  <a:lnTo>
                    <a:pt x="2636392" y="615695"/>
                  </a:lnTo>
                  <a:lnTo>
                    <a:pt x="2636392" y="620141"/>
                  </a:lnTo>
                  <a:lnTo>
                    <a:pt x="2648585" y="620141"/>
                  </a:lnTo>
                  <a:lnTo>
                    <a:pt x="2648585" y="624713"/>
                  </a:lnTo>
                  <a:lnTo>
                    <a:pt x="2682113" y="624713"/>
                  </a:lnTo>
                  <a:lnTo>
                    <a:pt x="2701925" y="624713"/>
                  </a:lnTo>
                  <a:lnTo>
                    <a:pt x="2701925" y="629411"/>
                  </a:lnTo>
                  <a:lnTo>
                    <a:pt x="2724785" y="629411"/>
                  </a:lnTo>
                  <a:lnTo>
                    <a:pt x="2736976" y="629411"/>
                  </a:lnTo>
                  <a:lnTo>
                    <a:pt x="2740025" y="629411"/>
                  </a:lnTo>
                  <a:lnTo>
                    <a:pt x="2749295" y="629411"/>
                  </a:lnTo>
                  <a:lnTo>
                    <a:pt x="2749295" y="633983"/>
                  </a:lnTo>
                  <a:lnTo>
                    <a:pt x="2942717" y="633983"/>
                  </a:lnTo>
                  <a:lnTo>
                    <a:pt x="2942717" y="638555"/>
                  </a:lnTo>
                  <a:lnTo>
                    <a:pt x="3200400" y="638555"/>
                  </a:lnTo>
                  <a:lnTo>
                    <a:pt x="3200400" y="644651"/>
                  </a:lnTo>
                  <a:lnTo>
                    <a:pt x="3206495" y="644651"/>
                  </a:lnTo>
                  <a:lnTo>
                    <a:pt x="3207892" y="644651"/>
                  </a:lnTo>
                  <a:lnTo>
                    <a:pt x="3229229" y="644651"/>
                  </a:lnTo>
                  <a:lnTo>
                    <a:pt x="3229229" y="649223"/>
                  </a:lnTo>
                  <a:lnTo>
                    <a:pt x="3398392" y="649223"/>
                  </a:lnTo>
                  <a:lnTo>
                    <a:pt x="3398392" y="653795"/>
                  </a:lnTo>
                  <a:lnTo>
                    <a:pt x="3491357" y="653795"/>
                  </a:lnTo>
                  <a:lnTo>
                    <a:pt x="3491357" y="659892"/>
                  </a:lnTo>
                  <a:lnTo>
                    <a:pt x="3508121" y="659892"/>
                  </a:lnTo>
                  <a:lnTo>
                    <a:pt x="3508121" y="667511"/>
                  </a:lnTo>
                  <a:lnTo>
                    <a:pt x="3514216" y="667511"/>
                  </a:lnTo>
                  <a:lnTo>
                    <a:pt x="3517265" y="667511"/>
                  </a:lnTo>
                  <a:lnTo>
                    <a:pt x="3518789" y="667511"/>
                  </a:lnTo>
                  <a:lnTo>
                    <a:pt x="3520313" y="667511"/>
                  </a:lnTo>
                  <a:lnTo>
                    <a:pt x="3520313" y="675132"/>
                  </a:lnTo>
                  <a:lnTo>
                    <a:pt x="3523360" y="675132"/>
                  </a:lnTo>
                  <a:lnTo>
                    <a:pt x="3526409" y="675132"/>
                  </a:lnTo>
                  <a:lnTo>
                    <a:pt x="3529457" y="675132"/>
                  </a:lnTo>
                  <a:lnTo>
                    <a:pt x="3534028" y="675132"/>
                  </a:lnTo>
                  <a:lnTo>
                    <a:pt x="3534028" y="684276"/>
                  </a:lnTo>
                  <a:lnTo>
                    <a:pt x="3602609" y="684276"/>
                  </a:lnTo>
                  <a:lnTo>
                    <a:pt x="3602609" y="693420"/>
                  </a:lnTo>
                  <a:lnTo>
                    <a:pt x="3649853" y="693420"/>
                  </a:lnTo>
                  <a:lnTo>
                    <a:pt x="3649853" y="702564"/>
                  </a:lnTo>
                  <a:lnTo>
                    <a:pt x="3687953" y="702564"/>
                  </a:lnTo>
                  <a:lnTo>
                    <a:pt x="3694048" y="702564"/>
                  </a:lnTo>
                  <a:lnTo>
                    <a:pt x="3726053" y="702564"/>
                  </a:lnTo>
                  <a:lnTo>
                    <a:pt x="3738245" y="702564"/>
                  </a:lnTo>
                  <a:lnTo>
                    <a:pt x="3738245" y="713232"/>
                  </a:lnTo>
                  <a:lnTo>
                    <a:pt x="3843401" y="713232"/>
                  </a:lnTo>
                  <a:lnTo>
                    <a:pt x="3843401" y="725423"/>
                  </a:lnTo>
                  <a:lnTo>
                    <a:pt x="3878453" y="725423"/>
                  </a:lnTo>
                  <a:lnTo>
                    <a:pt x="3887596" y="725423"/>
                  </a:lnTo>
                  <a:lnTo>
                    <a:pt x="3887596" y="736092"/>
                  </a:lnTo>
                  <a:lnTo>
                    <a:pt x="4105528" y="736092"/>
                  </a:lnTo>
                  <a:lnTo>
                    <a:pt x="4105528" y="748283"/>
                  </a:lnTo>
                  <a:lnTo>
                    <a:pt x="4110101" y="748283"/>
                  </a:lnTo>
                  <a:lnTo>
                    <a:pt x="4122292" y="748283"/>
                  </a:lnTo>
                  <a:lnTo>
                    <a:pt x="4125340" y="748283"/>
                  </a:lnTo>
                  <a:lnTo>
                    <a:pt x="4126865" y="748283"/>
                  </a:lnTo>
                  <a:lnTo>
                    <a:pt x="4126865" y="762000"/>
                  </a:lnTo>
                  <a:lnTo>
                    <a:pt x="4175633" y="762000"/>
                  </a:lnTo>
                  <a:lnTo>
                    <a:pt x="4175633" y="777113"/>
                  </a:lnTo>
                  <a:lnTo>
                    <a:pt x="4286884" y="777113"/>
                  </a:lnTo>
                  <a:lnTo>
                    <a:pt x="4286884" y="815213"/>
                  </a:lnTo>
                  <a:lnTo>
                    <a:pt x="4302125" y="815213"/>
                  </a:lnTo>
                  <a:lnTo>
                    <a:pt x="4302125" y="874776"/>
                  </a:lnTo>
                  <a:lnTo>
                    <a:pt x="4504816" y="874776"/>
                  </a:lnTo>
                  <a:lnTo>
                    <a:pt x="4504816" y="1773808"/>
                  </a:lnTo>
                </a:path>
              </a:pathLst>
            </a:custGeom>
            <a:ln w="12192">
              <a:solidFill>
                <a:srgbClr val="0A41CD"/>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26" name="object 26"/>
            <p:cNvSpPr/>
            <p:nvPr/>
          </p:nvSpPr>
          <p:spPr>
            <a:xfrm>
              <a:off x="2304288" y="1435610"/>
              <a:ext cx="4533900" cy="1774189"/>
            </a:xfrm>
            <a:custGeom>
              <a:avLst/>
              <a:gdLst/>
              <a:ahLst/>
              <a:cxnLst/>
              <a:rect l="l" t="t" r="r" b="b"/>
              <a:pathLst>
                <a:path w="4533900" h="1774189">
                  <a:moveTo>
                    <a:pt x="0" y="0"/>
                  </a:moveTo>
                  <a:lnTo>
                    <a:pt x="2920" y="0"/>
                  </a:lnTo>
                  <a:lnTo>
                    <a:pt x="16764" y="0"/>
                  </a:lnTo>
                  <a:lnTo>
                    <a:pt x="16764" y="4445"/>
                  </a:lnTo>
                  <a:lnTo>
                    <a:pt x="21208" y="4445"/>
                  </a:lnTo>
                  <a:lnTo>
                    <a:pt x="21208" y="7620"/>
                  </a:lnTo>
                  <a:lnTo>
                    <a:pt x="50164" y="7620"/>
                  </a:lnTo>
                  <a:lnTo>
                    <a:pt x="50164" y="12192"/>
                  </a:lnTo>
                  <a:lnTo>
                    <a:pt x="54864" y="12192"/>
                  </a:lnTo>
                  <a:lnTo>
                    <a:pt x="54864" y="16764"/>
                  </a:lnTo>
                  <a:lnTo>
                    <a:pt x="63880" y="16764"/>
                  </a:lnTo>
                  <a:lnTo>
                    <a:pt x="63880" y="19811"/>
                  </a:lnTo>
                  <a:lnTo>
                    <a:pt x="140080" y="19811"/>
                  </a:lnTo>
                  <a:lnTo>
                    <a:pt x="140080" y="24383"/>
                  </a:lnTo>
                  <a:lnTo>
                    <a:pt x="162941" y="24383"/>
                  </a:lnTo>
                  <a:lnTo>
                    <a:pt x="162941" y="28955"/>
                  </a:lnTo>
                  <a:lnTo>
                    <a:pt x="167513" y="28955"/>
                  </a:lnTo>
                  <a:lnTo>
                    <a:pt x="170561" y="28955"/>
                  </a:lnTo>
                  <a:lnTo>
                    <a:pt x="170561" y="31876"/>
                  </a:lnTo>
                  <a:lnTo>
                    <a:pt x="178180" y="31876"/>
                  </a:lnTo>
                  <a:lnTo>
                    <a:pt x="178180" y="36576"/>
                  </a:lnTo>
                  <a:lnTo>
                    <a:pt x="184276" y="36576"/>
                  </a:lnTo>
                  <a:lnTo>
                    <a:pt x="196595" y="36576"/>
                  </a:lnTo>
                  <a:lnTo>
                    <a:pt x="196595" y="41148"/>
                  </a:lnTo>
                  <a:lnTo>
                    <a:pt x="201041" y="41148"/>
                  </a:lnTo>
                  <a:lnTo>
                    <a:pt x="201041" y="44195"/>
                  </a:lnTo>
                  <a:lnTo>
                    <a:pt x="207264" y="44195"/>
                  </a:lnTo>
                  <a:lnTo>
                    <a:pt x="207264" y="48641"/>
                  </a:lnTo>
                  <a:lnTo>
                    <a:pt x="228600" y="48641"/>
                  </a:lnTo>
                  <a:lnTo>
                    <a:pt x="228600" y="53213"/>
                  </a:lnTo>
                  <a:lnTo>
                    <a:pt x="245364" y="53213"/>
                  </a:lnTo>
                  <a:lnTo>
                    <a:pt x="245364" y="56388"/>
                  </a:lnTo>
                  <a:lnTo>
                    <a:pt x="266700" y="56388"/>
                  </a:lnTo>
                  <a:lnTo>
                    <a:pt x="266700" y="60960"/>
                  </a:lnTo>
                  <a:lnTo>
                    <a:pt x="268097" y="60960"/>
                  </a:lnTo>
                  <a:lnTo>
                    <a:pt x="268097" y="65532"/>
                  </a:lnTo>
                  <a:lnTo>
                    <a:pt x="277241" y="65532"/>
                  </a:lnTo>
                  <a:lnTo>
                    <a:pt x="277241" y="68579"/>
                  </a:lnTo>
                  <a:lnTo>
                    <a:pt x="278764" y="68579"/>
                  </a:lnTo>
                  <a:lnTo>
                    <a:pt x="278764" y="73151"/>
                  </a:lnTo>
                  <a:lnTo>
                    <a:pt x="283464" y="73151"/>
                  </a:lnTo>
                  <a:lnTo>
                    <a:pt x="283464" y="77723"/>
                  </a:lnTo>
                  <a:lnTo>
                    <a:pt x="287908" y="77723"/>
                  </a:lnTo>
                  <a:lnTo>
                    <a:pt x="287908" y="80645"/>
                  </a:lnTo>
                  <a:lnTo>
                    <a:pt x="294132" y="80645"/>
                  </a:lnTo>
                  <a:lnTo>
                    <a:pt x="294132" y="89916"/>
                  </a:lnTo>
                  <a:lnTo>
                    <a:pt x="304800" y="89916"/>
                  </a:lnTo>
                  <a:lnTo>
                    <a:pt x="304800" y="92964"/>
                  </a:lnTo>
                  <a:lnTo>
                    <a:pt x="306197" y="92964"/>
                  </a:lnTo>
                  <a:lnTo>
                    <a:pt x="306197" y="97408"/>
                  </a:lnTo>
                  <a:lnTo>
                    <a:pt x="327533" y="97408"/>
                  </a:lnTo>
                  <a:lnTo>
                    <a:pt x="327533" y="101980"/>
                  </a:lnTo>
                  <a:lnTo>
                    <a:pt x="339725" y="101980"/>
                  </a:lnTo>
                  <a:lnTo>
                    <a:pt x="339725" y="105155"/>
                  </a:lnTo>
                  <a:lnTo>
                    <a:pt x="373252" y="105155"/>
                  </a:lnTo>
                  <a:lnTo>
                    <a:pt x="373252" y="109727"/>
                  </a:lnTo>
                  <a:lnTo>
                    <a:pt x="376301" y="109727"/>
                  </a:lnTo>
                  <a:lnTo>
                    <a:pt x="387095" y="109727"/>
                  </a:lnTo>
                  <a:lnTo>
                    <a:pt x="387095" y="114300"/>
                  </a:lnTo>
                  <a:lnTo>
                    <a:pt x="388492" y="114300"/>
                  </a:lnTo>
                  <a:lnTo>
                    <a:pt x="388492" y="121920"/>
                  </a:lnTo>
                  <a:lnTo>
                    <a:pt x="397764" y="121920"/>
                  </a:lnTo>
                  <a:lnTo>
                    <a:pt x="397764" y="126492"/>
                  </a:lnTo>
                  <a:lnTo>
                    <a:pt x="400685" y="126492"/>
                  </a:lnTo>
                  <a:lnTo>
                    <a:pt x="400685" y="134111"/>
                  </a:lnTo>
                  <a:lnTo>
                    <a:pt x="403733" y="134111"/>
                  </a:lnTo>
                  <a:lnTo>
                    <a:pt x="403733" y="150876"/>
                  </a:lnTo>
                  <a:lnTo>
                    <a:pt x="405257" y="150876"/>
                  </a:lnTo>
                  <a:lnTo>
                    <a:pt x="405257" y="162941"/>
                  </a:lnTo>
                  <a:lnTo>
                    <a:pt x="408431" y="162941"/>
                  </a:lnTo>
                  <a:lnTo>
                    <a:pt x="408431" y="170688"/>
                  </a:lnTo>
                  <a:lnTo>
                    <a:pt x="409829" y="170688"/>
                  </a:lnTo>
                  <a:lnTo>
                    <a:pt x="409829" y="179832"/>
                  </a:lnTo>
                  <a:lnTo>
                    <a:pt x="411352" y="179832"/>
                  </a:lnTo>
                  <a:lnTo>
                    <a:pt x="411352" y="187451"/>
                  </a:lnTo>
                  <a:lnTo>
                    <a:pt x="415925" y="187451"/>
                  </a:lnTo>
                  <a:lnTo>
                    <a:pt x="415925" y="196595"/>
                  </a:lnTo>
                  <a:lnTo>
                    <a:pt x="425195" y="196595"/>
                  </a:lnTo>
                  <a:lnTo>
                    <a:pt x="425195" y="199644"/>
                  </a:lnTo>
                  <a:lnTo>
                    <a:pt x="429641" y="199644"/>
                  </a:lnTo>
                  <a:lnTo>
                    <a:pt x="429641" y="204215"/>
                  </a:lnTo>
                  <a:lnTo>
                    <a:pt x="432689" y="204215"/>
                  </a:lnTo>
                  <a:lnTo>
                    <a:pt x="437261" y="204215"/>
                  </a:lnTo>
                  <a:lnTo>
                    <a:pt x="440308" y="204215"/>
                  </a:lnTo>
                  <a:lnTo>
                    <a:pt x="440308" y="208788"/>
                  </a:lnTo>
                  <a:lnTo>
                    <a:pt x="441833" y="208788"/>
                  </a:lnTo>
                  <a:lnTo>
                    <a:pt x="441833" y="211708"/>
                  </a:lnTo>
                  <a:lnTo>
                    <a:pt x="454025" y="211708"/>
                  </a:lnTo>
                  <a:lnTo>
                    <a:pt x="454025" y="216280"/>
                  </a:lnTo>
                  <a:lnTo>
                    <a:pt x="460120" y="216280"/>
                  </a:lnTo>
                  <a:lnTo>
                    <a:pt x="460120" y="220979"/>
                  </a:lnTo>
                  <a:lnTo>
                    <a:pt x="484631" y="220979"/>
                  </a:lnTo>
                  <a:lnTo>
                    <a:pt x="484631" y="225551"/>
                  </a:lnTo>
                  <a:lnTo>
                    <a:pt x="531748" y="225551"/>
                  </a:lnTo>
                  <a:lnTo>
                    <a:pt x="531748" y="228600"/>
                  </a:lnTo>
                  <a:lnTo>
                    <a:pt x="589661" y="228600"/>
                  </a:lnTo>
                  <a:lnTo>
                    <a:pt x="589661" y="233045"/>
                  </a:lnTo>
                  <a:lnTo>
                    <a:pt x="610997" y="233045"/>
                  </a:lnTo>
                  <a:lnTo>
                    <a:pt x="610997" y="237744"/>
                  </a:lnTo>
                  <a:lnTo>
                    <a:pt x="621664" y="237744"/>
                  </a:lnTo>
                  <a:lnTo>
                    <a:pt x="621664" y="242315"/>
                  </a:lnTo>
                  <a:lnTo>
                    <a:pt x="661289" y="242315"/>
                  </a:lnTo>
                  <a:lnTo>
                    <a:pt x="661289" y="245364"/>
                  </a:lnTo>
                  <a:lnTo>
                    <a:pt x="679576" y="245364"/>
                  </a:lnTo>
                  <a:lnTo>
                    <a:pt x="679576" y="249808"/>
                  </a:lnTo>
                  <a:lnTo>
                    <a:pt x="682625" y="249808"/>
                  </a:lnTo>
                  <a:lnTo>
                    <a:pt x="682625" y="254380"/>
                  </a:lnTo>
                  <a:lnTo>
                    <a:pt x="703961" y="254380"/>
                  </a:lnTo>
                  <a:lnTo>
                    <a:pt x="703961" y="257555"/>
                  </a:lnTo>
                  <a:lnTo>
                    <a:pt x="716152" y="257555"/>
                  </a:lnTo>
                  <a:lnTo>
                    <a:pt x="716152" y="262127"/>
                  </a:lnTo>
                  <a:lnTo>
                    <a:pt x="717676" y="262127"/>
                  </a:lnTo>
                  <a:lnTo>
                    <a:pt x="717676" y="266700"/>
                  </a:lnTo>
                  <a:lnTo>
                    <a:pt x="745108" y="266700"/>
                  </a:lnTo>
                  <a:lnTo>
                    <a:pt x="745108" y="271145"/>
                  </a:lnTo>
                  <a:lnTo>
                    <a:pt x="760348" y="271145"/>
                  </a:lnTo>
                  <a:lnTo>
                    <a:pt x="760348" y="274320"/>
                  </a:lnTo>
                  <a:lnTo>
                    <a:pt x="771017" y="274320"/>
                  </a:lnTo>
                  <a:lnTo>
                    <a:pt x="771017" y="283464"/>
                  </a:lnTo>
                  <a:lnTo>
                    <a:pt x="775589" y="283464"/>
                  </a:lnTo>
                  <a:lnTo>
                    <a:pt x="775589" y="287908"/>
                  </a:lnTo>
                  <a:lnTo>
                    <a:pt x="780161" y="287908"/>
                  </a:lnTo>
                  <a:lnTo>
                    <a:pt x="780161" y="291083"/>
                  </a:lnTo>
                  <a:lnTo>
                    <a:pt x="781685" y="291083"/>
                  </a:lnTo>
                  <a:lnTo>
                    <a:pt x="781685" y="295655"/>
                  </a:lnTo>
                  <a:lnTo>
                    <a:pt x="786257" y="295655"/>
                  </a:lnTo>
                  <a:lnTo>
                    <a:pt x="786257" y="300227"/>
                  </a:lnTo>
                  <a:lnTo>
                    <a:pt x="787780" y="300227"/>
                  </a:lnTo>
                  <a:lnTo>
                    <a:pt x="787780" y="304800"/>
                  </a:lnTo>
                  <a:lnTo>
                    <a:pt x="790829" y="304800"/>
                  </a:lnTo>
                  <a:lnTo>
                    <a:pt x="790829" y="307848"/>
                  </a:lnTo>
                  <a:lnTo>
                    <a:pt x="803020" y="307848"/>
                  </a:lnTo>
                  <a:lnTo>
                    <a:pt x="803020" y="312420"/>
                  </a:lnTo>
                  <a:lnTo>
                    <a:pt x="825880" y="312420"/>
                  </a:lnTo>
                  <a:lnTo>
                    <a:pt x="825880" y="316992"/>
                  </a:lnTo>
                  <a:lnTo>
                    <a:pt x="848741" y="316992"/>
                  </a:lnTo>
                  <a:lnTo>
                    <a:pt x="868552" y="316992"/>
                  </a:lnTo>
                  <a:lnTo>
                    <a:pt x="868552" y="321564"/>
                  </a:lnTo>
                  <a:lnTo>
                    <a:pt x="876300" y="321564"/>
                  </a:lnTo>
                  <a:lnTo>
                    <a:pt x="886841" y="321564"/>
                  </a:lnTo>
                  <a:lnTo>
                    <a:pt x="886841" y="324611"/>
                  </a:lnTo>
                  <a:lnTo>
                    <a:pt x="946277" y="324611"/>
                  </a:lnTo>
                  <a:lnTo>
                    <a:pt x="955421" y="324611"/>
                  </a:lnTo>
                  <a:lnTo>
                    <a:pt x="955421" y="329183"/>
                  </a:lnTo>
                  <a:lnTo>
                    <a:pt x="979932" y="329183"/>
                  </a:lnTo>
                  <a:lnTo>
                    <a:pt x="979932" y="333755"/>
                  </a:lnTo>
                  <a:lnTo>
                    <a:pt x="1068197" y="333755"/>
                  </a:lnTo>
                  <a:lnTo>
                    <a:pt x="1068197" y="338327"/>
                  </a:lnTo>
                  <a:lnTo>
                    <a:pt x="1092580" y="338327"/>
                  </a:lnTo>
                  <a:lnTo>
                    <a:pt x="1092580" y="341376"/>
                  </a:lnTo>
                  <a:lnTo>
                    <a:pt x="1138301" y="341376"/>
                  </a:lnTo>
                  <a:lnTo>
                    <a:pt x="1138301" y="345948"/>
                  </a:lnTo>
                  <a:lnTo>
                    <a:pt x="1143000" y="345948"/>
                  </a:lnTo>
                  <a:lnTo>
                    <a:pt x="1143000" y="355092"/>
                  </a:lnTo>
                  <a:lnTo>
                    <a:pt x="1147445" y="355092"/>
                  </a:lnTo>
                  <a:lnTo>
                    <a:pt x="1159764" y="355092"/>
                  </a:lnTo>
                  <a:lnTo>
                    <a:pt x="1159764" y="359664"/>
                  </a:lnTo>
                  <a:lnTo>
                    <a:pt x="1185545" y="359664"/>
                  </a:lnTo>
                  <a:lnTo>
                    <a:pt x="1185545" y="362711"/>
                  </a:lnTo>
                  <a:lnTo>
                    <a:pt x="1191641" y="362711"/>
                  </a:lnTo>
                  <a:lnTo>
                    <a:pt x="1191641" y="367283"/>
                  </a:lnTo>
                  <a:lnTo>
                    <a:pt x="1212977" y="367283"/>
                  </a:lnTo>
                  <a:lnTo>
                    <a:pt x="1212977" y="371855"/>
                  </a:lnTo>
                  <a:lnTo>
                    <a:pt x="1220597" y="371855"/>
                  </a:lnTo>
                  <a:lnTo>
                    <a:pt x="1220597" y="376427"/>
                  </a:lnTo>
                  <a:lnTo>
                    <a:pt x="1280033" y="376427"/>
                  </a:lnTo>
                  <a:lnTo>
                    <a:pt x="1280033" y="379476"/>
                  </a:lnTo>
                  <a:lnTo>
                    <a:pt x="1302892" y="379476"/>
                  </a:lnTo>
                  <a:lnTo>
                    <a:pt x="1302892" y="384048"/>
                  </a:lnTo>
                  <a:lnTo>
                    <a:pt x="1319657" y="384048"/>
                  </a:lnTo>
                  <a:lnTo>
                    <a:pt x="1319657" y="388620"/>
                  </a:lnTo>
                  <a:lnTo>
                    <a:pt x="1344041" y="388620"/>
                  </a:lnTo>
                  <a:lnTo>
                    <a:pt x="1347089" y="388620"/>
                  </a:lnTo>
                  <a:lnTo>
                    <a:pt x="1347089" y="393192"/>
                  </a:lnTo>
                  <a:lnTo>
                    <a:pt x="1366901" y="393192"/>
                  </a:lnTo>
                  <a:lnTo>
                    <a:pt x="1366901" y="397764"/>
                  </a:lnTo>
                  <a:lnTo>
                    <a:pt x="1379092" y="397764"/>
                  </a:lnTo>
                  <a:lnTo>
                    <a:pt x="1385189" y="397764"/>
                  </a:lnTo>
                  <a:lnTo>
                    <a:pt x="1467485" y="397764"/>
                  </a:lnTo>
                  <a:lnTo>
                    <a:pt x="1467485" y="400811"/>
                  </a:lnTo>
                  <a:lnTo>
                    <a:pt x="1530096" y="400811"/>
                  </a:lnTo>
                  <a:lnTo>
                    <a:pt x="1530096" y="405383"/>
                  </a:lnTo>
                  <a:lnTo>
                    <a:pt x="1533017" y="405383"/>
                  </a:lnTo>
                  <a:lnTo>
                    <a:pt x="1533017" y="409955"/>
                  </a:lnTo>
                  <a:lnTo>
                    <a:pt x="1537589" y="409955"/>
                  </a:lnTo>
                  <a:lnTo>
                    <a:pt x="1548257" y="409955"/>
                  </a:lnTo>
                  <a:lnTo>
                    <a:pt x="1574164" y="409955"/>
                  </a:lnTo>
                  <a:lnTo>
                    <a:pt x="1575689" y="409955"/>
                  </a:lnTo>
                  <a:lnTo>
                    <a:pt x="1575689" y="414527"/>
                  </a:lnTo>
                  <a:lnTo>
                    <a:pt x="1603121" y="414527"/>
                  </a:lnTo>
                  <a:lnTo>
                    <a:pt x="1603121" y="419100"/>
                  </a:lnTo>
                  <a:lnTo>
                    <a:pt x="1618361" y="419100"/>
                  </a:lnTo>
                  <a:lnTo>
                    <a:pt x="1618361" y="422148"/>
                  </a:lnTo>
                  <a:lnTo>
                    <a:pt x="1630552" y="422148"/>
                  </a:lnTo>
                  <a:lnTo>
                    <a:pt x="1630552" y="426720"/>
                  </a:lnTo>
                  <a:lnTo>
                    <a:pt x="1641220" y="426720"/>
                  </a:lnTo>
                  <a:lnTo>
                    <a:pt x="1641220" y="431292"/>
                  </a:lnTo>
                  <a:lnTo>
                    <a:pt x="1647317" y="431292"/>
                  </a:lnTo>
                  <a:lnTo>
                    <a:pt x="1647317" y="435864"/>
                  </a:lnTo>
                  <a:lnTo>
                    <a:pt x="1723517" y="435864"/>
                  </a:lnTo>
                  <a:lnTo>
                    <a:pt x="1723517" y="440308"/>
                  </a:lnTo>
                  <a:lnTo>
                    <a:pt x="1746376" y="440308"/>
                  </a:lnTo>
                  <a:lnTo>
                    <a:pt x="1746376" y="444880"/>
                  </a:lnTo>
                  <a:lnTo>
                    <a:pt x="1795145" y="444880"/>
                  </a:lnTo>
                  <a:lnTo>
                    <a:pt x="1795145" y="448055"/>
                  </a:lnTo>
                  <a:lnTo>
                    <a:pt x="1825625" y="448055"/>
                  </a:lnTo>
                  <a:lnTo>
                    <a:pt x="1825625" y="452627"/>
                  </a:lnTo>
                  <a:lnTo>
                    <a:pt x="2036064" y="452627"/>
                  </a:lnTo>
                  <a:lnTo>
                    <a:pt x="2036064" y="457200"/>
                  </a:lnTo>
                  <a:lnTo>
                    <a:pt x="2048129" y="457200"/>
                  </a:lnTo>
                  <a:lnTo>
                    <a:pt x="2048129" y="461645"/>
                  </a:lnTo>
                  <a:lnTo>
                    <a:pt x="2074164" y="461645"/>
                  </a:lnTo>
                  <a:lnTo>
                    <a:pt x="2084832" y="461645"/>
                  </a:lnTo>
                  <a:lnTo>
                    <a:pt x="2139695" y="461645"/>
                  </a:lnTo>
                  <a:lnTo>
                    <a:pt x="2139695" y="466344"/>
                  </a:lnTo>
                  <a:lnTo>
                    <a:pt x="2259964" y="466344"/>
                  </a:lnTo>
                  <a:lnTo>
                    <a:pt x="2259964" y="470916"/>
                  </a:lnTo>
                  <a:lnTo>
                    <a:pt x="2413889" y="470916"/>
                  </a:lnTo>
                  <a:lnTo>
                    <a:pt x="2413889" y="475488"/>
                  </a:lnTo>
                  <a:lnTo>
                    <a:pt x="2439797" y="475488"/>
                  </a:lnTo>
                  <a:lnTo>
                    <a:pt x="2439797" y="480059"/>
                  </a:lnTo>
                  <a:lnTo>
                    <a:pt x="2458085" y="480059"/>
                  </a:lnTo>
                  <a:lnTo>
                    <a:pt x="2458085" y="484631"/>
                  </a:lnTo>
                  <a:lnTo>
                    <a:pt x="2505329" y="484631"/>
                  </a:lnTo>
                  <a:lnTo>
                    <a:pt x="2505329" y="489076"/>
                  </a:lnTo>
                  <a:lnTo>
                    <a:pt x="2567813" y="489076"/>
                  </a:lnTo>
                  <a:lnTo>
                    <a:pt x="2567813" y="493776"/>
                  </a:lnTo>
                  <a:lnTo>
                    <a:pt x="2598292" y="493776"/>
                  </a:lnTo>
                  <a:lnTo>
                    <a:pt x="2598292" y="498348"/>
                  </a:lnTo>
                  <a:lnTo>
                    <a:pt x="2621152" y="498348"/>
                  </a:lnTo>
                  <a:lnTo>
                    <a:pt x="2621152" y="501395"/>
                  </a:lnTo>
                  <a:lnTo>
                    <a:pt x="2630297" y="501395"/>
                  </a:lnTo>
                  <a:lnTo>
                    <a:pt x="2650108" y="501395"/>
                  </a:lnTo>
                  <a:lnTo>
                    <a:pt x="2650108" y="510413"/>
                  </a:lnTo>
                  <a:lnTo>
                    <a:pt x="2676017" y="510413"/>
                  </a:lnTo>
                  <a:lnTo>
                    <a:pt x="2676017" y="515111"/>
                  </a:lnTo>
                  <a:lnTo>
                    <a:pt x="2740025" y="515111"/>
                  </a:lnTo>
                  <a:lnTo>
                    <a:pt x="2740025" y="519683"/>
                  </a:lnTo>
                  <a:lnTo>
                    <a:pt x="2915285" y="519683"/>
                  </a:lnTo>
                  <a:lnTo>
                    <a:pt x="2915285" y="525780"/>
                  </a:lnTo>
                  <a:lnTo>
                    <a:pt x="3070732" y="525780"/>
                  </a:lnTo>
                  <a:lnTo>
                    <a:pt x="3070732" y="530351"/>
                  </a:lnTo>
                  <a:lnTo>
                    <a:pt x="3104260" y="530351"/>
                  </a:lnTo>
                  <a:lnTo>
                    <a:pt x="3338957" y="530351"/>
                  </a:lnTo>
                  <a:lnTo>
                    <a:pt x="3338957" y="534923"/>
                  </a:lnTo>
                  <a:lnTo>
                    <a:pt x="3389248" y="534923"/>
                  </a:lnTo>
                  <a:lnTo>
                    <a:pt x="3389248" y="539495"/>
                  </a:lnTo>
                  <a:lnTo>
                    <a:pt x="3492880" y="539495"/>
                  </a:lnTo>
                  <a:lnTo>
                    <a:pt x="3492880" y="547116"/>
                  </a:lnTo>
                  <a:lnTo>
                    <a:pt x="3506596" y="547116"/>
                  </a:lnTo>
                  <a:lnTo>
                    <a:pt x="3506596" y="553211"/>
                  </a:lnTo>
                  <a:lnTo>
                    <a:pt x="3508121" y="553211"/>
                  </a:lnTo>
                  <a:lnTo>
                    <a:pt x="3509645" y="553211"/>
                  </a:lnTo>
                  <a:lnTo>
                    <a:pt x="3512692" y="553211"/>
                  </a:lnTo>
                  <a:lnTo>
                    <a:pt x="3512692" y="560832"/>
                  </a:lnTo>
                  <a:lnTo>
                    <a:pt x="3546221" y="560832"/>
                  </a:lnTo>
                  <a:lnTo>
                    <a:pt x="3546221" y="569976"/>
                  </a:lnTo>
                  <a:lnTo>
                    <a:pt x="3562984" y="569976"/>
                  </a:lnTo>
                  <a:lnTo>
                    <a:pt x="3562984" y="579120"/>
                  </a:lnTo>
                  <a:lnTo>
                    <a:pt x="3678809" y="579120"/>
                  </a:lnTo>
                  <a:lnTo>
                    <a:pt x="3678809" y="589788"/>
                  </a:lnTo>
                  <a:lnTo>
                    <a:pt x="3694048" y="589788"/>
                  </a:lnTo>
                  <a:lnTo>
                    <a:pt x="3695700" y="589788"/>
                  </a:lnTo>
                  <a:lnTo>
                    <a:pt x="3709289" y="589788"/>
                  </a:lnTo>
                  <a:lnTo>
                    <a:pt x="3709289" y="600455"/>
                  </a:lnTo>
                  <a:lnTo>
                    <a:pt x="3716909" y="600455"/>
                  </a:lnTo>
                  <a:lnTo>
                    <a:pt x="3723132" y="600455"/>
                  </a:lnTo>
                  <a:lnTo>
                    <a:pt x="3723132" y="611123"/>
                  </a:lnTo>
                  <a:lnTo>
                    <a:pt x="3736721" y="611123"/>
                  </a:lnTo>
                  <a:lnTo>
                    <a:pt x="3747389" y="611123"/>
                  </a:lnTo>
                  <a:lnTo>
                    <a:pt x="3759580" y="611123"/>
                  </a:lnTo>
                  <a:lnTo>
                    <a:pt x="3812921" y="611123"/>
                  </a:lnTo>
                  <a:lnTo>
                    <a:pt x="3812921" y="621792"/>
                  </a:lnTo>
                  <a:lnTo>
                    <a:pt x="3947033" y="621792"/>
                  </a:lnTo>
                  <a:lnTo>
                    <a:pt x="3947033" y="633983"/>
                  </a:lnTo>
                  <a:lnTo>
                    <a:pt x="4114800" y="633983"/>
                  </a:lnTo>
                  <a:lnTo>
                    <a:pt x="4114800" y="647700"/>
                  </a:lnTo>
                  <a:lnTo>
                    <a:pt x="4224401" y="647700"/>
                  </a:lnTo>
                  <a:lnTo>
                    <a:pt x="4224401" y="664464"/>
                  </a:lnTo>
                  <a:lnTo>
                    <a:pt x="4533900" y="664464"/>
                  </a:lnTo>
                  <a:lnTo>
                    <a:pt x="4533900" y="1773808"/>
                  </a:lnTo>
                </a:path>
              </a:pathLst>
            </a:custGeom>
            <a:ln w="12192">
              <a:solidFill>
                <a:srgbClr val="009963"/>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27" name="object 27"/>
            <p:cNvSpPr/>
            <p:nvPr/>
          </p:nvSpPr>
          <p:spPr>
            <a:xfrm>
              <a:off x="2304288" y="1388491"/>
              <a:ext cx="4683125" cy="1821180"/>
            </a:xfrm>
            <a:custGeom>
              <a:avLst/>
              <a:gdLst/>
              <a:ahLst/>
              <a:cxnLst/>
              <a:rect l="l" t="t" r="r" b="b"/>
              <a:pathLst>
                <a:path w="4683125" h="1821180">
                  <a:moveTo>
                    <a:pt x="0" y="0"/>
                  </a:moveTo>
                  <a:lnTo>
                    <a:pt x="0" y="1821052"/>
                  </a:lnTo>
                  <a:lnTo>
                    <a:pt x="4683125" y="1821052"/>
                  </a:lnTo>
                </a:path>
              </a:pathLst>
            </a:custGeom>
            <a:ln w="12192">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28" name="object 28"/>
            <p:cNvSpPr/>
            <p:nvPr/>
          </p:nvSpPr>
          <p:spPr>
            <a:xfrm>
              <a:off x="2304288" y="3209545"/>
              <a:ext cx="0" cy="36830"/>
            </a:xfrm>
            <a:custGeom>
              <a:avLst/>
              <a:gdLst/>
              <a:ahLst/>
              <a:cxnLst/>
              <a:rect l="l" t="t" r="r" b="b"/>
              <a:pathLst>
                <a:path h="36830">
                  <a:moveTo>
                    <a:pt x="0" y="0"/>
                  </a:moveTo>
                  <a:lnTo>
                    <a:pt x="0" y="36576"/>
                  </a:lnTo>
                </a:path>
              </a:pathLst>
            </a:custGeom>
            <a:ln w="12192">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29" name="object 29"/>
            <p:cNvSpPr/>
            <p:nvPr/>
          </p:nvSpPr>
          <p:spPr>
            <a:xfrm>
              <a:off x="2689860" y="3209545"/>
              <a:ext cx="0" cy="36830"/>
            </a:xfrm>
            <a:custGeom>
              <a:avLst/>
              <a:gdLst/>
              <a:ahLst/>
              <a:cxnLst/>
              <a:rect l="l" t="t" r="r" b="b"/>
              <a:pathLst>
                <a:path h="36830">
                  <a:moveTo>
                    <a:pt x="0" y="0"/>
                  </a:moveTo>
                  <a:lnTo>
                    <a:pt x="0" y="36576"/>
                  </a:lnTo>
                </a:path>
              </a:pathLst>
            </a:custGeom>
            <a:ln w="12192">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 name="object 30"/>
            <p:cNvSpPr/>
            <p:nvPr/>
          </p:nvSpPr>
          <p:spPr>
            <a:xfrm>
              <a:off x="3075432" y="3209545"/>
              <a:ext cx="0" cy="36830"/>
            </a:xfrm>
            <a:custGeom>
              <a:avLst/>
              <a:gdLst/>
              <a:ahLst/>
              <a:cxnLst/>
              <a:rect l="l" t="t" r="r" b="b"/>
              <a:pathLst>
                <a:path h="36830">
                  <a:moveTo>
                    <a:pt x="0" y="0"/>
                  </a:moveTo>
                  <a:lnTo>
                    <a:pt x="0" y="36576"/>
                  </a:lnTo>
                </a:path>
              </a:pathLst>
            </a:custGeom>
            <a:ln w="12192">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31" name="object 31"/>
            <p:cNvSpPr/>
            <p:nvPr/>
          </p:nvSpPr>
          <p:spPr>
            <a:xfrm>
              <a:off x="3460877" y="3209545"/>
              <a:ext cx="0" cy="36830"/>
            </a:xfrm>
            <a:custGeom>
              <a:avLst/>
              <a:gdLst/>
              <a:ahLst/>
              <a:cxnLst/>
              <a:rect l="l" t="t" r="r" b="b"/>
              <a:pathLst>
                <a:path h="36830">
                  <a:moveTo>
                    <a:pt x="0" y="0"/>
                  </a:moveTo>
                  <a:lnTo>
                    <a:pt x="0" y="36576"/>
                  </a:lnTo>
                </a:path>
              </a:pathLst>
            </a:custGeom>
            <a:ln w="12192">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32" name="object 32"/>
            <p:cNvSpPr/>
            <p:nvPr/>
          </p:nvSpPr>
          <p:spPr>
            <a:xfrm>
              <a:off x="3848100" y="3209545"/>
              <a:ext cx="0" cy="36830"/>
            </a:xfrm>
            <a:custGeom>
              <a:avLst/>
              <a:gdLst/>
              <a:ahLst/>
              <a:cxnLst/>
              <a:rect l="l" t="t" r="r" b="b"/>
              <a:pathLst>
                <a:path h="36830">
                  <a:moveTo>
                    <a:pt x="0" y="0"/>
                  </a:moveTo>
                  <a:lnTo>
                    <a:pt x="0" y="36576"/>
                  </a:lnTo>
                </a:path>
              </a:pathLst>
            </a:custGeom>
            <a:ln w="12192">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33" name="object 33"/>
            <p:cNvSpPr/>
            <p:nvPr/>
          </p:nvSpPr>
          <p:spPr>
            <a:xfrm>
              <a:off x="4233545" y="3209545"/>
              <a:ext cx="0" cy="36830"/>
            </a:xfrm>
            <a:custGeom>
              <a:avLst/>
              <a:gdLst/>
              <a:ahLst/>
              <a:cxnLst/>
              <a:rect l="l" t="t" r="r" b="b"/>
              <a:pathLst>
                <a:path h="36830">
                  <a:moveTo>
                    <a:pt x="0" y="0"/>
                  </a:moveTo>
                  <a:lnTo>
                    <a:pt x="0" y="36576"/>
                  </a:lnTo>
                </a:path>
              </a:pathLst>
            </a:custGeom>
            <a:ln w="12192">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 name="object 34"/>
            <p:cNvSpPr/>
            <p:nvPr/>
          </p:nvSpPr>
          <p:spPr>
            <a:xfrm>
              <a:off x="4619114" y="3209545"/>
              <a:ext cx="0" cy="36830"/>
            </a:xfrm>
            <a:custGeom>
              <a:avLst/>
              <a:gdLst/>
              <a:ahLst/>
              <a:cxnLst/>
              <a:rect l="l" t="t" r="r" b="b"/>
              <a:pathLst>
                <a:path h="36830">
                  <a:moveTo>
                    <a:pt x="0" y="0"/>
                  </a:moveTo>
                  <a:lnTo>
                    <a:pt x="0" y="36576"/>
                  </a:lnTo>
                </a:path>
              </a:pathLst>
            </a:custGeom>
            <a:ln w="12192">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35" name="object 35"/>
            <p:cNvSpPr/>
            <p:nvPr/>
          </p:nvSpPr>
          <p:spPr>
            <a:xfrm>
              <a:off x="5004689" y="3209545"/>
              <a:ext cx="0" cy="36830"/>
            </a:xfrm>
            <a:custGeom>
              <a:avLst/>
              <a:gdLst/>
              <a:ahLst/>
              <a:cxnLst/>
              <a:rect l="l" t="t" r="r" b="b"/>
              <a:pathLst>
                <a:path h="36830">
                  <a:moveTo>
                    <a:pt x="0" y="0"/>
                  </a:moveTo>
                  <a:lnTo>
                    <a:pt x="0" y="36576"/>
                  </a:lnTo>
                </a:path>
              </a:pathLst>
            </a:custGeom>
            <a:ln w="12192">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36" name="object 36"/>
            <p:cNvSpPr/>
            <p:nvPr/>
          </p:nvSpPr>
          <p:spPr>
            <a:xfrm>
              <a:off x="5390388" y="3209545"/>
              <a:ext cx="0" cy="36830"/>
            </a:xfrm>
            <a:custGeom>
              <a:avLst/>
              <a:gdLst/>
              <a:ahLst/>
              <a:cxnLst/>
              <a:rect l="l" t="t" r="r" b="b"/>
              <a:pathLst>
                <a:path h="36830">
                  <a:moveTo>
                    <a:pt x="0" y="0"/>
                  </a:moveTo>
                  <a:lnTo>
                    <a:pt x="0" y="36576"/>
                  </a:lnTo>
                </a:path>
              </a:pathLst>
            </a:custGeom>
            <a:ln w="12192">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37" name="object 37"/>
            <p:cNvSpPr/>
            <p:nvPr/>
          </p:nvSpPr>
          <p:spPr>
            <a:xfrm>
              <a:off x="5775957" y="3209545"/>
              <a:ext cx="0" cy="36830"/>
            </a:xfrm>
            <a:custGeom>
              <a:avLst/>
              <a:gdLst/>
              <a:ahLst/>
              <a:cxnLst/>
              <a:rect l="l" t="t" r="r" b="b"/>
              <a:pathLst>
                <a:path h="36830">
                  <a:moveTo>
                    <a:pt x="0" y="0"/>
                  </a:moveTo>
                  <a:lnTo>
                    <a:pt x="0" y="36576"/>
                  </a:lnTo>
                </a:path>
              </a:pathLst>
            </a:custGeom>
            <a:ln w="12192">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 name="object 38"/>
            <p:cNvSpPr/>
            <p:nvPr/>
          </p:nvSpPr>
          <p:spPr>
            <a:xfrm>
              <a:off x="6161532" y="3209545"/>
              <a:ext cx="0" cy="36830"/>
            </a:xfrm>
            <a:custGeom>
              <a:avLst/>
              <a:gdLst/>
              <a:ahLst/>
              <a:cxnLst/>
              <a:rect l="l" t="t" r="r" b="b"/>
              <a:pathLst>
                <a:path h="36830">
                  <a:moveTo>
                    <a:pt x="0" y="0"/>
                  </a:moveTo>
                  <a:lnTo>
                    <a:pt x="0" y="36576"/>
                  </a:lnTo>
                </a:path>
              </a:pathLst>
            </a:custGeom>
            <a:ln w="12192">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39" name="object 39"/>
            <p:cNvSpPr/>
            <p:nvPr/>
          </p:nvSpPr>
          <p:spPr>
            <a:xfrm>
              <a:off x="6546977" y="3209545"/>
              <a:ext cx="0" cy="36830"/>
            </a:xfrm>
            <a:custGeom>
              <a:avLst/>
              <a:gdLst/>
              <a:ahLst/>
              <a:cxnLst/>
              <a:rect l="l" t="t" r="r" b="b"/>
              <a:pathLst>
                <a:path h="36830">
                  <a:moveTo>
                    <a:pt x="0" y="0"/>
                  </a:moveTo>
                  <a:lnTo>
                    <a:pt x="0" y="36576"/>
                  </a:lnTo>
                </a:path>
              </a:pathLst>
            </a:custGeom>
            <a:ln w="12192">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40" name="object 40"/>
            <p:cNvSpPr/>
            <p:nvPr/>
          </p:nvSpPr>
          <p:spPr>
            <a:xfrm>
              <a:off x="6932546" y="3209545"/>
              <a:ext cx="0" cy="36830"/>
            </a:xfrm>
            <a:custGeom>
              <a:avLst/>
              <a:gdLst/>
              <a:ahLst/>
              <a:cxnLst/>
              <a:rect l="l" t="t" r="r" b="b"/>
              <a:pathLst>
                <a:path h="36830">
                  <a:moveTo>
                    <a:pt x="0" y="0"/>
                  </a:moveTo>
                  <a:lnTo>
                    <a:pt x="0" y="36576"/>
                  </a:lnTo>
                </a:path>
              </a:pathLst>
            </a:custGeom>
            <a:ln w="12192">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41" name="object 41"/>
            <p:cNvSpPr/>
            <p:nvPr/>
          </p:nvSpPr>
          <p:spPr>
            <a:xfrm>
              <a:off x="2266188" y="3209545"/>
              <a:ext cx="38100" cy="0"/>
            </a:xfrm>
            <a:custGeom>
              <a:avLst/>
              <a:gdLst/>
              <a:ahLst/>
              <a:cxnLst/>
              <a:rect l="l" t="t" r="r" b="b"/>
              <a:pathLst>
                <a:path w="38100">
                  <a:moveTo>
                    <a:pt x="38100" y="0"/>
                  </a:moveTo>
                  <a:lnTo>
                    <a:pt x="0" y="0"/>
                  </a:lnTo>
                </a:path>
              </a:pathLst>
            </a:custGeom>
            <a:ln w="12192">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42" name="object 42"/>
            <p:cNvSpPr/>
            <p:nvPr/>
          </p:nvSpPr>
          <p:spPr>
            <a:xfrm>
              <a:off x="2266188" y="2854580"/>
              <a:ext cx="38100" cy="0"/>
            </a:xfrm>
            <a:custGeom>
              <a:avLst/>
              <a:gdLst/>
              <a:ahLst/>
              <a:cxnLst/>
              <a:rect l="l" t="t" r="r" b="b"/>
              <a:pathLst>
                <a:path w="38100">
                  <a:moveTo>
                    <a:pt x="38100" y="0"/>
                  </a:moveTo>
                  <a:lnTo>
                    <a:pt x="0" y="0"/>
                  </a:lnTo>
                </a:path>
              </a:pathLst>
            </a:custGeom>
            <a:ln w="12192">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 name="object 43"/>
            <p:cNvSpPr/>
            <p:nvPr/>
          </p:nvSpPr>
          <p:spPr>
            <a:xfrm>
              <a:off x="2266188" y="2499487"/>
              <a:ext cx="38100" cy="0"/>
            </a:xfrm>
            <a:custGeom>
              <a:avLst/>
              <a:gdLst/>
              <a:ahLst/>
              <a:cxnLst/>
              <a:rect l="l" t="t" r="r" b="b"/>
              <a:pathLst>
                <a:path w="38100">
                  <a:moveTo>
                    <a:pt x="38100" y="0"/>
                  </a:moveTo>
                  <a:lnTo>
                    <a:pt x="0" y="0"/>
                  </a:lnTo>
                </a:path>
              </a:pathLst>
            </a:custGeom>
            <a:ln w="12192">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44" name="object 44"/>
            <p:cNvSpPr/>
            <p:nvPr/>
          </p:nvSpPr>
          <p:spPr>
            <a:xfrm>
              <a:off x="2266188" y="2145920"/>
              <a:ext cx="38100" cy="0"/>
            </a:xfrm>
            <a:custGeom>
              <a:avLst/>
              <a:gdLst/>
              <a:ahLst/>
              <a:cxnLst/>
              <a:rect l="l" t="t" r="r" b="b"/>
              <a:pathLst>
                <a:path w="38100">
                  <a:moveTo>
                    <a:pt x="38100" y="0"/>
                  </a:moveTo>
                  <a:lnTo>
                    <a:pt x="0" y="0"/>
                  </a:lnTo>
                </a:path>
              </a:pathLst>
            </a:custGeom>
            <a:ln w="12192">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 name="object 45"/>
            <p:cNvSpPr/>
            <p:nvPr/>
          </p:nvSpPr>
          <p:spPr>
            <a:xfrm>
              <a:off x="2266188" y="1790700"/>
              <a:ext cx="38100" cy="0"/>
            </a:xfrm>
            <a:custGeom>
              <a:avLst/>
              <a:gdLst/>
              <a:ahLst/>
              <a:cxnLst/>
              <a:rect l="l" t="t" r="r" b="b"/>
              <a:pathLst>
                <a:path w="38100">
                  <a:moveTo>
                    <a:pt x="38100" y="0"/>
                  </a:moveTo>
                  <a:lnTo>
                    <a:pt x="0" y="0"/>
                  </a:lnTo>
                </a:path>
              </a:pathLst>
            </a:custGeom>
            <a:ln w="12192">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 name="object 46"/>
            <p:cNvSpPr/>
            <p:nvPr/>
          </p:nvSpPr>
          <p:spPr>
            <a:xfrm>
              <a:off x="2266188" y="1435610"/>
              <a:ext cx="38100" cy="0"/>
            </a:xfrm>
            <a:custGeom>
              <a:avLst/>
              <a:gdLst/>
              <a:ahLst/>
              <a:cxnLst/>
              <a:rect l="l" t="t" r="r" b="b"/>
              <a:pathLst>
                <a:path w="38100">
                  <a:moveTo>
                    <a:pt x="38100" y="0"/>
                  </a:moveTo>
                  <a:lnTo>
                    <a:pt x="0" y="0"/>
                  </a:lnTo>
                </a:path>
              </a:pathLst>
            </a:custGeom>
            <a:ln w="12192">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47" name="object 47"/>
            <p:cNvSpPr/>
            <p:nvPr/>
          </p:nvSpPr>
          <p:spPr>
            <a:xfrm>
              <a:off x="5850509" y="1714500"/>
              <a:ext cx="0" cy="42545"/>
            </a:xfrm>
            <a:custGeom>
              <a:avLst/>
              <a:gdLst/>
              <a:ahLst/>
              <a:cxnLst/>
              <a:rect l="l" t="t" r="r" b="b"/>
              <a:pathLst>
                <a:path h="42544">
                  <a:moveTo>
                    <a:pt x="0" y="0"/>
                  </a:moveTo>
                  <a:lnTo>
                    <a:pt x="0" y="42545"/>
                  </a:lnTo>
                </a:path>
              </a:pathLst>
            </a:custGeom>
            <a:ln w="12192">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48" name="object 48"/>
            <p:cNvSpPr/>
            <p:nvPr/>
          </p:nvSpPr>
          <p:spPr>
            <a:xfrm>
              <a:off x="5829300" y="1737487"/>
              <a:ext cx="42545" cy="0"/>
            </a:xfrm>
            <a:custGeom>
              <a:avLst/>
              <a:gdLst/>
              <a:ahLst/>
              <a:cxnLst/>
              <a:rect l="l" t="t" r="r" b="b"/>
              <a:pathLst>
                <a:path w="42545">
                  <a:moveTo>
                    <a:pt x="0" y="0"/>
                  </a:moveTo>
                  <a:lnTo>
                    <a:pt x="42545" y="0"/>
                  </a:lnTo>
                </a:path>
              </a:pathLst>
            </a:custGeom>
            <a:ln w="12192">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49" name="object 49"/>
            <p:cNvSpPr/>
            <p:nvPr/>
          </p:nvSpPr>
          <p:spPr>
            <a:xfrm>
              <a:off x="2284336" y="1414271"/>
              <a:ext cx="463550" cy="254635"/>
            </a:xfrm>
            <a:custGeom>
              <a:avLst/>
              <a:gdLst/>
              <a:ahLst/>
              <a:cxnLst/>
              <a:rect l="l" t="t" r="r" b="b"/>
              <a:pathLst>
                <a:path w="463550" h="254635">
                  <a:moveTo>
                    <a:pt x="45720" y="15252"/>
                  </a:moveTo>
                  <a:lnTo>
                    <a:pt x="28956" y="15252"/>
                  </a:lnTo>
                  <a:lnTo>
                    <a:pt x="28956" y="0"/>
                  </a:lnTo>
                  <a:lnTo>
                    <a:pt x="16764" y="0"/>
                  </a:lnTo>
                  <a:lnTo>
                    <a:pt x="16764" y="15252"/>
                  </a:lnTo>
                  <a:lnTo>
                    <a:pt x="0" y="15252"/>
                  </a:lnTo>
                  <a:lnTo>
                    <a:pt x="0" y="27444"/>
                  </a:lnTo>
                  <a:lnTo>
                    <a:pt x="16764" y="27444"/>
                  </a:lnTo>
                  <a:lnTo>
                    <a:pt x="16764" y="42545"/>
                  </a:lnTo>
                  <a:lnTo>
                    <a:pt x="28956" y="42545"/>
                  </a:lnTo>
                  <a:lnTo>
                    <a:pt x="28956" y="27444"/>
                  </a:lnTo>
                  <a:lnTo>
                    <a:pt x="45720" y="27444"/>
                  </a:lnTo>
                  <a:lnTo>
                    <a:pt x="45720" y="15252"/>
                  </a:lnTo>
                  <a:close/>
                </a:path>
                <a:path w="463550" h="254635">
                  <a:moveTo>
                    <a:pt x="242316" y="76200"/>
                  </a:moveTo>
                  <a:lnTo>
                    <a:pt x="227215" y="76200"/>
                  </a:lnTo>
                  <a:lnTo>
                    <a:pt x="224028" y="76200"/>
                  </a:lnTo>
                  <a:lnTo>
                    <a:pt x="224028" y="61099"/>
                  </a:lnTo>
                  <a:lnTo>
                    <a:pt x="211836" y="61099"/>
                  </a:lnTo>
                  <a:lnTo>
                    <a:pt x="211836" y="68719"/>
                  </a:lnTo>
                  <a:lnTo>
                    <a:pt x="211836" y="76200"/>
                  </a:lnTo>
                  <a:lnTo>
                    <a:pt x="210451" y="76200"/>
                  </a:lnTo>
                  <a:lnTo>
                    <a:pt x="210451" y="68719"/>
                  </a:lnTo>
                  <a:lnTo>
                    <a:pt x="211836" y="68719"/>
                  </a:lnTo>
                  <a:lnTo>
                    <a:pt x="211836" y="61099"/>
                  </a:lnTo>
                  <a:lnTo>
                    <a:pt x="211836" y="56527"/>
                  </a:lnTo>
                  <a:lnTo>
                    <a:pt x="204216" y="56527"/>
                  </a:lnTo>
                  <a:lnTo>
                    <a:pt x="201168" y="56527"/>
                  </a:lnTo>
                  <a:lnTo>
                    <a:pt x="198259" y="56527"/>
                  </a:lnTo>
                  <a:lnTo>
                    <a:pt x="198259" y="68719"/>
                  </a:lnTo>
                  <a:lnTo>
                    <a:pt x="198259" y="76200"/>
                  </a:lnTo>
                  <a:lnTo>
                    <a:pt x="195199" y="76200"/>
                  </a:lnTo>
                  <a:lnTo>
                    <a:pt x="195199" y="68719"/>
                  </a:lnTo>
                  <a:lnTo>
                    <a:pt x="198259" y="68719"/>
                  </a:lnTo>
                  <a:lnTo>
                    <a:pt x="198259" y="56527"/>
                  </a:lnTo>
                  <a:lnTo>
                    <a:pt x="195199" y="56527"/>
                  </a:lnTo>
                  <a:lnTo>
                    <a:pt x="195199" y="41275"/>
                  </a:lnTo>
                  <a:lnTo>
                    <a:pt x="185928" y="41275"/>
                  </a:lnTo>
                  <a:lnTo>
                    <a:pt x="184531" y="41275"/>
                  </a:lnTo>
                  <a:lnTo>
                    <a:pt x="183007" y="41275"/>
                  </a:lnTo>
                  <a:lnTo>
                    <a:pt x="178447" y="41275"/>
                  </a:lnTo>
                  <a:lnTo>
                    <a:pt x="178447" y="36576"/>
                  </a:lnTo>
                  <a:lnTo>
                    <a:pt x="166255" y="36576"/>
                  </a:lnTo>
                  <a:lnTo>
                    <a:pt x="166255" y="51943"/>
                  </a:lnTo>
                  <a:lnTo>
                    <a:pt x="149479" y="51943"/>
                  </a:lnTo>
                  <a:lnTo>
                    <a:pt x="149479" y="64135"/>
                  </a:lnTo>
                  <a:lnTo>
                    <a:pt x="155575" y="64135"/>
                  </a:lnTo>
                  <a:lnTo>
                    <a:pt x="155575" y="68719"/>
                  </a:lnTo>
                  <a:lnTo>
                    <a:pt x="156972" y="68719"/>
                  </a:lnTo>
                  <a:lnTo>
                    <a:pt x="166255" y="68719"/>
                  </a:lnTo>
                  <a:lnTo>
                    <a:pt x="166255" y="79248"/>
                  </a:lnTo>
                  <a:lnTo>
                    <a:pt x="172339" y="79248"/>
                  </a:lnTo>
                  <a:lnTo>
                    <a:pt x="172339" y="83820"/>
                  </a:lnTo>
                  <a:lnTo>
                    <a:pt x="173736" y="83820"/>
                  </a:lnTo>
                  <a:lnTo>
                    <a:pt x="181495" y="83820"/>
                  </a:lnTo>
                  <a:lnTo>
                    <a:pt x="181495" y="88392"/>
                  </a:lnTo>
                  <a:lnTo>
                    <a:pt x="195072" y="88392"/>
                  </a:lnTo>
                  <a:lnTo>
                    <a:pt x="198259" y="88392"/>
                  </a:lnTo>
                  <a:lnTo>
                    <a:pt x="198259" y="103644"/>
                  </a:lnTo>
                  <a:lnTo>
                    <a:pt x="210451" y="103644"/>
                  </a:lnTo>
                  <a:lnTo>
                    <a:pt x="210451" y="88392"/>
                  </a:lnTo>
                  <a:lnTo>
                    <a:pt x="211836" y="88392"/>
                  </a:lnTo>
                  <a:lnTo>
                    <a:pt x="211836" y="103644"/>
                  </a:lnTo>
                  <a:lnTo>
                    <a:pt x="224028" y="103644"/>
                  </a:lnTo>
                  <a:lnTo>
                    <a:pt x="224028" y="88392"/>
                  </a:lnTo>
                  <a:lnTo>
                    <a:pt x="227215" y="88392"/>
                  </a:lnTo>
                  <a:lnTo>
                    <a:pt x="242316" y="88392"/>
                  </a:lnTo>
                  <a:lnTo>
                    <a:pt x="242316" y="76200"/>
                  </a:lnTo>
                  <a:close/>
                </a:path>
                <a:path w="463550" h="254635">
                  <a:moveTo>
                    <a:pt x="391668" y="131203"/>
                  </a:moveTo>
                  <a:lnTo>
                    <a:pt x="375031" y="131203"/>
                  </a:lnTo>
                  <a:lnTo>
                    <a:pt x="375031" y="115951"/>
                  </a:lnTo>
                  <a:lnTo>
                    <a:pt x="362839" y="115951"/>
                  </a:lnTo>
                  <a:lnTo>
                    <a:pt x="362839" y="118884"/>
                  </a:lnTo>
                  <a:lnTo>
                    <a:pt x="362839" y="131076"/>
                  </a:lnTo>
                  <a:lnTo>
                    <a:pt x="362839" y="131203"/>
                  </a:lnTo>
                  <a:lnTo>
                    <a:pt x="358279" y="131203"/>
                  </a:lnTo>
                  <a:lnTo>
                    <a:pt x="358279" y="131076"/>
                  </a:lnTo>
                  <a:lnTo>
                    <a:pt x="362839" y="131076"/>
                  </a:lnTo>
                  <a:lnTo>
                    <a:pt x="362839" y="118884"/>
                  </a:lnTo>
                  <a:lnTo>
                    <a:pt x="358279" y="118884"/>
                  </a:lnTo>
                  <a:lnTo>
                    <a:pt x="358279" y="103632"/>
                  </a:lnTo>
                  <a:lnTo>
                    <a:pt x="346087" y="103632"/>
                  </a:lnTo>
                  <a:lnTo>
                    <a:pt x="346087" y="118884"/>
                  </a:lnTo>
                  <a:lnTo>
                    <a:pt x="329323" y="118884"/>
                  </a:lnTo>
                  <a:lnTo>
                    <a:pt x="329323" y="131076"/>
                  </a:lnTo>
                  <a:lnTo>
                    <a:pt x="346087" y="131076"/>
                  </a:lnTo>
                  <a:lnTo>
                    <a:pt x="346087" y="131203"/>
                  </a:lnTo>
                  <a:lnTo>
                    <a:pt x="346075" y="143395"/>
                  </a:lnTo>
                  <a:lnTo>
                    <a:pt x="346087" y="146177"/>
                  </a:lnTo>
                  <a:lnTo>
                    <a:pt x="358279" y="146177"/>
                  </a:lnTo>
                  <a:lnTo>
                    <a:pt x="358279" y="143395"/>
                  </a:lnTo>
                  <a:lnTo>
                    <a:pt x="362839" y="143395"/>
                  </a:lnTo>
                  <a:lnTo>
                    <a:pt x="362839" y="158496"/>
                  </a:lnTo>
                  <a:lnTo>
                    <a:pt x="375031" y="158496"/>
                  </a:lnTo>
                  <a:lnTo>
                    <a:pt x="375031" y="143395"/>
                  </a:lnTo>
                  <a:lnTo>
                    <a:pt x="391668" y="143395"/>
                  </a:lnTo>
                  <a:lnTo>
                    <a:pt x="391668" y="131203"/>
                  </a:lnTo>
                  <a:close/>
                </a:path>
                <a:path w="463550" h="254635">
                  <a:moveTo>
                    <a:pt x="441972" y="164719"/>
                  </a:moveTo>
                  <a:lnTo>
                    <a:pt x="425196" y="164719"/>
                  </a:lnTo>
                  <a:lnTo>
                    <a:pt x="425196" y="160147"/>
                  </a:lnTo>
                  <a:lnTo>
                    <a:pt x="428244" y="160147"/>
                  </a:lnTo>
                  <a:lnTo>
                    <a:pt x="428244" y="147955"/>
                  </a:lnTo>
                  <a:lnTo>
                    <a:pt x="413004" y="147955"/>
                  </a:lnTo>
                  <a:lnTo>
                    <a:pt x="413004" y="160147"/>
                  </a:lnTo>
                  <a:lnTo>
                    <a:pt x="413004" y="164719"/>
                  </a:lnTo>
                  <a:lnTo>
                    <a:pt x="409956" y="164719"/>
                  </a:lnTo>
                  <a:lnTo>
                    <a:pt x="409956" y="160147"/>
                  </a:lnTo>
                  <a:lnTo>
                    <a:pt x="413004" y="160147"/>
                  </a:lnTo>
                  <a:lnTo>
                    <a:pt x="413004" y="147955"/>
                  </a:lnTo>
                  <a:lnTo>
                    <a:pt x="409956" y="147955"/>
                  </a:lnTo>
                  <a:lnTo>
                    <a:pt x="409956" y="132715"/>
                  </a:lnTo>
                  <a:lnTo>
                    <a:pt x="397764" y="132715"/>
                  </a:lnTo>
                  <a:lnTo>
                    <a:pt x="397764" y="147955"/>
                  </a:lnTo>
                  <a:lnTo>
                    <a:pt x="381000" y="147955"/>
                  </a:lnTo>
                  <a:lnTo>
                    <a:pt x="381000" y="160147"/>
                  </a:lnTo>
                  <a:lnTo>
                    <a:pt x="397764" y="160147"/>
                  </a:lnTo>
                  <a:lnTo>
                    <a:pt x="397764" y="164719"/>
                  </a:lnTo>
                  <a:lnTo>
                    <a:pt x="396252" y="164719"/>
                  </a:lnTo>
                  <a:lnTo>
                    <a:pt x="396252" y="176911"/>
                  </a:lnTo>
                  <a:lnTo>
                    <a:pt x="413004" y="176911"/>
                  </a:lnTo>
                  <a:lnTo>
                    <a:pt x="413004" y="192036"/>
                  </a:lnTo>
                  <a:lnTo>
                    <a:pt x="425196" y="192036"/>
                  </a:lnTo>
                  <a:lnTo>
                    <a:pt x="425196" y="176911"/>
                  </a:lnTo>
                  <a:lnTo>
                    <a:pt x="441972" y="176911"/>
                  </a:lnTo>
                  <a:lnTo>
                    <a:pt x="441972" y="164719"/>
                  </a:lnTo>
                  <a:close/>
                </a:path>
                <a:path w="463550" h="254635">
                  <a:moveTo>
                    <a:pt x="463296" y="227088"/>
                  </a:moveTo>
                  <a:lnTo>
                    <a:pt x="446544" y="227088"/>
                  </a:lnTo>
                  <a:lnTo>
                    <a:pt x="446544" y="211848"/>
                  </a:lnTo>
                  <a:lnTo>
                    <a:pt x="434352" y="211848"/>
                  </a:lnTo>
                  <a:lnTo>
                    <a:pt x="434352" y="227088"/>
                  </a:lnTo>
                  <a:lnTo>
                    <a:pt x="417703" y="227088"/>
                  </a:lnTo>
                  <a:lnTo>
                    <a:pt x="417703" y="239280"/>
                  </a:lnTo>
                  <a:lnTo>
                    <a:pt x="434352" y="239280"/>
                  </a:lnTo>
                  <a:lnTo>
                    <a:pt x="434352" y="254393"/>
                  </a:lnTo>
                  <a:lnTo>
                    <a:pt x="446544" y="254393"/>
                  </a:lnTo>
                  <a:lnTo>
                    <a:pt x="446544" y="239280"/>
                  </a:lnTo>
                  <a:lnTo>
                    <a:pt x="463296" y="239280"/>
                  </a:lnTo>
                  <a:lnTo>
                    <a:pt x="463296" y="227088"/>
                  </a:lnTo>
                  <a:close/>
                </a:path>
              </a:pathLst>
            </a:custGeom>
            <a:solidFill>
              <a:srgbClr val="0A41CD"/>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50" name="object 50"/>
            <p:cNvSpPr/>
            <p:nvPr/>
          </p:nvSpPr>
          <p:spPr>
            <a:xfrm>
              <a:off x="2702039" y="1626120"/>
              <a:ext cx="1598930" cy="402590"/>
            </a:xfrm>
            <a:custGeom>
              <a:avLst/>
              <a:gdLst/>
              <a:ahLst/>
              <a:cxnLst/>
              <a:rect l="l" t="t" r="r" b="b"/>
              <a:pathLst>
                <a:path w="1598929" h="402589">
                  <a:moveTo>
                    <a:pt x="45593" y="15240"/>
                  </a:moveTo>
                  <a:lnTo>
                    <a:pt x="28841" y="15240"/>
                  </a:lnTo>
                  <a:lnTo>
                    <a:pt x="28841" y="0"/>
                  </a:lnTo>
                  <a:lnTo>
                    <a:pt x="16649" y="0"/>
                  </a:lnTo>
                  <a:lnTo>
                    <a:pt x="16649" y="15240"/>
                  </a:lnTo>
                  <a:lnTo>
                    <a:pt x="0" y="15240"/>
                  </a:lnTo>
                  <a:lnTo>
                    <a:pt x="0" y="27432"/>
                  </a:lnTo>
                  <a:lnTo>
                    <a:pt x="16649" y="27432"/>
                  </a:lnTo>
                  <a:lnTo>
                    <a:pt x="16649" y="42545"/>
                  </a:lnTo>
                  <a:lnTo>
                    <a:pt x="28841" y="42545"/>
                  </a:lnTo>
                  <a:lnTo>
                    <a:pt x="28841" y="27432"/>
                  </a:lnTo>
                  <a:lnTo>
                    <a:pt x="45593" y="27432"/>
                  </a:lnTo>
                  <a:lnTo>
                    <a:pt x="45593" y="15240"/>
                  </a:lnTo>
                  <a:close/>
                </a:path>
                <a:path w="1598929" h="402589">
                  <a:moveTo>
                    <a:pt x="62369" y="57899"/>
                  </a:moveTo>
                  <a:lnTo>
                    <a:pt x="45593" y="57899"/>
                  </a:lnTo>
                  <a:lnTo>
                    <a:pt x="45593" y="42659"/>
                  </a:lnTo>
                  <a:lnTo>
                    <a:pt x="33401" y="42659"/>
                  </a:lnTo>
                  <a:lnTo>
                    <a:pt x="33401" y="57899"/>
                  </a:lnTo>
                  <a:lnTo>
                    <a:pt x="16649" y="57899"/>
                  </a:lnTo>
                  <a:lnTo>
                    <a:pt x="16649" y="70091"/>
                  </a:lnTo>
                  <a:lnTo>
                    <a:pt x="33401" y="70091"/>
                  </a:lnTo>
                  <a:lnTo>
                    <a:pt x="33401" y="85331"/>
                  </a:lnTo>
                  <a:lnTo>
                    <a:pt x="45593" y="85331"/>
                  </a:lnTo>
                  <a:lnTo>
                    <a:pt x="45593" y="70091"/>
                  </a:lnTo>
                  <a:lnTo>
                    <a:pt x="62369" y="70091"/>
                  </a:lnTo>
                  <a:lnTo>
                    <a:pt x="62369" y="57899"/>
                  </a:lnTo>
                  <a:close/>
                </a:path>
                <a:path w="1598929" h="402589">
                  <a:moveTo>
                    <a:pt x="362597" y="143370"/>
                  </a:moveTo>
                  <a:lnTo>
                    <a:pt x="345821" y="143370"/>
                  </a:lnTo>
                  <a:lnTo>
                    <a:pt x="345821" y="126479"/>
                  </a:lnTo>
                  <a:lnTo>
                    <a:pt x="333629" y="126479"/>
                  </a:lnTo>
                  <a:lnTo>
                    <a:pt x="333629" y="143370"/>
                  </a:lnTo>
                  <a:lnTo>
                    <a:pt x="316877" y="143370"/>
                  </a:lnTo>
                  <a:lnTo>
                    <a:pt x="316877" y="155562"/>
                  </a:lnTo>
                  <a:lnTo>
                    <a:pt x="333629" y="155562"/>
                  </a:lnTo>
                  <a:lnTo>
                    <a:pt x="333629" y="170675"/>
                  </a:lnTo>
                  <a:lnTo>
                    <a:pt x="345821" y="170675"/>
                  </a:lnTo>
                  <a:lnTo>
                    <a:pt x="345821" y="155562"/>
                  </a:lnTo>
                  <a:lnTo>
                    <a:pt x="362597" y="155562"/>
                  </a:lnTo>
                  <a:lnTo>
                    <a:pt x="362597" y="143370"/>
                  </a:lnTo>
                  <a:close/>
                </a:path>
                <a:path w="1598929" h="402589">
                  <a:moveTo>
                    <a:pt x="472325" y="227063"/>
                  </a:moveTo>
                  <a:lnTo>
                    <a:pt x="455688" y="227063"/>
                  </a:lnTo>
                  <a:lnTo>
                    <a:pt x="455688" y="211836"/>
                  </a:lnTo>
                  <a:lnTo>
                    <a:pt x="443496" y="211836"/>
                  </a:lnTo>
                  <a:lnTo>
                    <a:pt x="443496" y="227063"/>
                  </a:lnTo>
                  <a:lnTo>
                    <a:pt x="426605" y="227063"/>
                  </a:lnTo>
                  <a:lnTo>
                    <a:pt x="426605" y="239255"/>
                  </a:lnTo>
                  <a:lnTo>
                    <a:pt x="443496" y="239255"/>
                  </a:lnTo>
                  <a:lnTo>
                    <a:pt x="443496" y="254381"/>
                  </a:lnTo>
                  <a:lnTo>
                    <a:pt x="455688" y="254381"/>
                  </a:lnTo>
                  <a:lnTo>
                    <a:pt x="455688" y="239255"/>
                  </a:lnTo>
                  <a:lnTo>
                    <a:pt x="472325" y="239255"/>
                  </a:lnTo>
                  <a:lnTo>
                    <a:pt x="472325" y="227063"/>
                  </a:lnTo>
                  <a:close/>
                </a:path>
                <a:path w="1598929" h="402589">
                  <a:moveTo>
                    <a:pt x="604901" y="245351"/>
                  </a:moveTo>
                  <a:lnTo>
                    <a:pt x="592721" y="245351"/>
                  </a:lnTo>
                  <a:lnTo>
                    <a:pt x="588276" y="245351"/>
                  </a:lnTo>
                  <a:lnTo>
                    <a:pt x="588276" y="228600"/>
                  </a:lnTo>
                  <a:lnTo>
                    <a:pt x="576084" y="228600"/>
                  </a:lnTo>
                  <a:lnTo>
                    <a:pt x="563892" y="228600"/>
                  </a:lnTo>
                  <a:lnTo>
                    <a:pt x="563892" y="245351"/>
                  </a:lnTo>
                  <a:lnTo>
                    <a:pt x="559308" y="245351"/>
                  </a:lnTo>
                  <a:lnTo>
                    <a:pt x="548525" y="245351"/>
                  </a:lnTo>
                  <a:lnTo>
                    <a:pt x="547001" y="245351"/>
                  </a:lnTo>
                  <a:lnTo>
                    <a:pt x="531888" y="245351"/>
                  </a:lnTo>
                  <a:lnTo>
                    <a:pt x="531888" y="228600"/>
                  </a:lnTo>
                  <a:lnTo>
                    <a:pt x="519696" y="228600"/>
                  </a:lnTo>
                  <a:lnTo>
                    <a:pt x="519696" y="245351"/>
                  </a:lnTo>
                  <a:lnTo>
                    <a:pt x="504317" y="245351"/>
                  </a:lnTo>
                  <a:lnTo>
                    <a:pt x="504317" y="240906"/>
                  </a:lnTo>
                  <a:lnTo>
                    <a:pt x="487553" y="240906"/>
                  </a:lnTo>
                  <a:lnTo>
                    <a:pt x="487553" y="225666"/>
                  </a:lnTo>
                  <a:lnTo>
                    <a:pt x="475361" y="225666"/>
                  </a:lnTo>
                  <a:lnTo>
                    <a:pt x="475361" y="240906"/>
                  </a:lnTo>
                  <a:lnTo>
                    <a:pt x="458597" y="240906"/>
                  </a:lnTo>
                  <a:lnTo>
                    <a:pt x="458597" y="253098"/>
                  </a:lnTo>
                  <a:lnTo>
                    <a:pt x="475361" y="253098"/>
                  </a:lnTo>
                  <a:lnTo>
                    <a:pt x="475361" y="268211"/>
                  </a:lnTo>
                  <a:lnTo>
                    <a:pt x="487553" y="268211"/>
                  </a:lnTo>
                  <a:lnTo>
                    <a:pt x="487553" y="253098"/>
                  </a:lnTo>
                  <a:lnTo>
                    <a:pt x="502805" y="253098"/>
                  </a:lnTo>
                  <a:lnTo>
                    <a:pt x="502805" y="257543"/>
                  </a:lnTo>
                  <a:lnTo>
                    <a:pt x="519696" y="257543"/>
                  </a:lnTo>
                  <a:lnTo>
                    <a:pt x="519696" y="272796"/>
                  </a:lnTo>
                  <a:lnTo>
                    <a:pt x="531888" y="272796"/>
                  </a:lnTo>
                  <a:lnTo>
                    <a:pt x="531888" y="257543"/>
                  </a:lnTo>
                  <a:lnTo>
                    <a:pt x="547001" y="257543"/>
                  </a:lnTo>
                  <a:lnTo>
                    <a:pt x="548525" y="257543"/>
                  </a:lnTo>
                  <a:lnTo>
                    <a:pt x="559308" y="257543"/>
                  </a:lnTo>
                  <a:lnTo>
                    <a:pt x="563892" y="257543"/>
                  </a:lnTo>
                  <a:lnTo>
                    <a:pt x="563892" y="272796"/>
                  </a:lnTo>
                  <a:lnTo>
                    <a:pt x="576084" y="272796"/>
                  </a:lnTo>
                  <a:lnTo>
                    <a:pt x="588276" y="272796"/>
                  </a:lnTo>
                  <a:lnTo>
                    <a:pt x="588276" y="257543"/>
                  </a:lnTo>
                  <a:lnTo>
                    <a:pt x="592721" y="257543"/>
                  </a:lnTo>
                  <a:lnTo>
                    <a:pt x="604901" y="257543"/>
                  </a:lnTo>
                  <a:lnTo>
                    <a:pt x="604901" y="245351"/>
                  </a:lnTo>
                  <a:close/>
                </a:path>
                <a:path w="1598929" h="402589">
                  <a:moveTo>
                    <a:pt x="867029" y="326123"/>
                  </a:moveTo>
                  <a:lnTo>
                    <a:pt x="850277" y="326123"/>
                  </a:lnTo>
                  <a:lnTo>
                    <a:pt x="850277" y="310896"/>
                  </a:lnTo>
                  <a:lnTo>
                    <a:pt x="838085" y="310896"/>
                  </a:lnTo>
                  <a:lnTo>
                    <a:pt x="838085" y="321551"/>
                  </a:lnTo>
                  <a:lnTo>
                    <a:pt x="822845" y="321551"/>
                  </a:lnTo>
                  <a:lnTo>
                    <a:pt x="822845" y="306438"/>
                  </a:lnTo>
                  <a:lnTo>
                    <a:pt x="810653" y="306438"/>
                  </a:lnTo>
                  <a:lnTo>
                    <a:pt x="810653" y="321551"/>
                  </a:lnTo>
                  <a:lnTo>
                    <a:pt x="794004" y="321551"/>
                  </a:lnTo>
                  <a:lnTo>
                    <a:pt x="794004" y="333743"/>
                  </a:lnTo>
                  <a:lnTo>
                    <a:pt x="810653" y="333743"/>
                  </a:lnTo>
                  <a:lnTo>
                    <a:pt x="810653" y="350634"/>
                  </a:lnTo>
                  <a:lnTo>
                    <a:pt x="822845" y="350634"/>
                  </a:lnTo>
                  <a:lnTo>
                    <a:pt x="822845" y="338315"/>
                  </a:lnTo>
                  <a:lnTo>
                    <a:pt x="838085" y="338315"/>
                  </a:lnTo>
                  <a:lnTo>
                    <a:pt x="838085" y="353441"/>
                  </a:lnTo>
                  <a:lnTo>
                    <a:pt x="850277" y="353441"/>
                  </a:lnTo>
                  <a:lnTo>
                    <a:pt x="850277" y="338315"/>
                  </a:lnTo>
                  <a:lnTo>
                    <a:pt x="867029" y="338315"/>
                  </a:lnTo>
                  <a:lnTo>
                    <a:pt x="867029" y="326123"/>
                  </a:lnTo>
                  <a:close/>
                </a:path>
                <a:path w="1598929" h="402589">
                  <a:moveTo>
                    <a:pt x="1200785" y="344538"/>
                  </a:moveTo>
                  <a:lnTo>
                    <a:pt x="1184033" y="344538"/>
                  </a:lnTo>
                  <a:lnTo>
                    <a:pt x="1184033" y="329311"/>
                  </a:lnTo>
                  <a:lnTo>
                    <a:pt x="1171841" y="329311"/>
                  </a:lnTo>
                  <a:lnTo>
                    <a:pt x="1171841" y="344538"/>
                  </a:lnTo>
                  <a:lnTo>
                    <a:pt x="1155065" y="344538"/>
                  </a:lnTo>
                  <a:lnTo>
                    <a:pt x="1155065" y="356730"/>
                  </a:lnTo>
                  <a:lnTo>
                    <a:pt x="1171841" y="356730"/>
                  </a:lnTo>
                  <a:lnTo>
                    <a:pt x="1171841" y="371856"/>
                  </a:lnTo>
                  <a:lnTo>
                    <a:pt x="1184033" y="371856"/>
                  </a:lnTo>
                  <a:lnTo>
                    <a:pt x="1184033" y="356730"/>
                  </a:lnTo>
                  <a:lnTo>
                    <a:pt x="1200785" y="356730"/>
                  </a:lnTo>
                  <a:lnTo>
                    <a:pt x="1200785" y="344538"/>
                  </a:lnTo>
                  <a:close/>
                </a:path>
                <a:path w="1598929" h="402589">
                  <a:moveTo>
                    <a:pt x="1302905" y="348983"/>
                  </a:moveTo>
                  <a:lnTo>
                    <a:pt x="1286129" y="348983"/>
                  </a:lnTo>
                  <a:lnTo>
                    <a:pt x="1286129" y="332219"/>
                  </a:lnTo>
                  <a:lnTo>
                    <a:pt x="1273937" y="332219"/>
                  </a:lnTo>
                  <a:lnTo>
                    <a:pt x="1273937" y="348983"/>
                  </a:lnTo>
                  <a:lnTo>
                    <a:pt x="1255788" y="348983"/>
                  </a:lnTo>
                  <a:lnTo>
                    <a:pt x="1255788" y="361175"/>
                  </a:lnTo>
                  <a:lnTo>
                    <a:pt x="1273937" y="361175"/>
                  </a:lnTo>
                  <a:lnTo>
                    <a:pt x="1273937" y="376415"/>
                  </a:lnTo>
                  <a:lnTo>
                    <a:pt x="1286129" y="376415"/>
                  </a:lnTo>
                  <a:lnTo>
                    <a:pt x="1286129" y="361175"/>
                  </a:lnTo>
                  <a:lnTo>
                    <a:pt x="1302905" y="361175"/>
                  </a:lnTo>
                  <a:lnTo>
                    <a:pt x="1302905" y="348983"/>
                  </a:lnTo>
                  <a:close/>
                </a:path>
                <a:path w="1598929" h="402589">
                  <a:moveTo>
                    <a:pt x="1458480" y="361315"/>
                  </a:moveTo>
                  <a:lnTo>
                    <a:pt x="1441704" y="361315"/>
                  </a:lnTo>
                  <a:lnTo>
                    <a:pt x="1441704" y="346062"/>
                  </a:lnTo>
                  <a:lnTo>
                    <a:pt x="1429512" y="346062"/>
                  </a:lnTo>
                  <a:lnTo>
                    <a:pt x="1429512" y="361315"/>
                  </a:lnTo>
                  <a:lnTo>
                    <a:pt x="1412760" y="361315"/>
                  </a:lnTo>
                  <a:lnTo>
                    <a:pt x="1412760" y="373507"/>
                  </a:lnTo>
                  <a:lnTo>
                    <a:pt x="1429512" y="373507"/>
                  </a:lnTo>
                  <a:lnTo>
                    <a:pt x="1429512" y="388607"/>
                  </a:lnTo>
                  <a:lnTo>
                    <a:pt x="1441704" y="388607"/>
                  </a:lnTo>
                  <a:lnTo>
                    <a:pt x="1441704" y="373507"/>
                  </a:lnTo>
                  <a:lnTo>
                    <a:pt x="1458480" y="373507"/>
                  </a:lnTo>
                  <a:lnTo>
                    <a:pt x="1458480" y="361315"/>
                  </a:lnTo>
                  <a:close/>
                </a:path>
                <a:path w="1598929" h="402589">
                  <a:moveTo>
                    <a:pt x="1598561" y="384175"/>
                  </a:moveTo>
                  <a:lnTo>
                    <a:pt x="1583309" y="384175"/>
                  </a:lnTo>
                  <a:lnTo>
                    <a:pt x="1583309" y="374891"/>
                  </a:lnTo>
                  <a:lnTo>
                    <a:pt x="1581797" y="374891"/>
                  </a:lnTo>
                  <a:lnTo>
                    <a:pt x="1566684" y="374891"/>
                  </a:lnTo>
                  <a:lnTo>
                    <a:pt x="1566684" y="359664"/>
                  </a:lnTo>
                  <a:lnTo>
                    <a:pt x="1563509" y="359664"/>
                  </a:lnTo>
                  <a:lnTo>
                    <a:pt x="1554492" y="359664"/>
                  </a:lnTo>
                  <a:lnTo>
                    <a:pt x="1551317" y="359664"/>
                  </a:lnTo>
                  <a:lnTo>
                    <a:pt x="1551317" y="370319"/>
                  </a:lnTo>
                  <a:lnTo>
                    <a:pt x="1546745" y="370319"/>
                  </a:lnTo>
                  <a:lnTo>
                    <a:pt x="1546745" y="359664"/>
                  </a:lnTo>
                  <a:lnTo>
                    <a:pt x="1545336" y="359664"/>
                  </a:lnTo>
                  <a:lnTo>
                    <a:pt x="1536077" y="359664"/>
                  </a:lnTo>
                  <a:lnTo>
                    <a:pt x="1536077" y="355079"/>
                  </a:lnTo>
                  <a:lnTo>
                    <a:pt x="1523885" y="355079"/>
                  </a:lnTo>
                  <a:lnTo>
                    <a:pt x="1523885" y="370319"/>
                  </a:lnTo>
                  <a:lnTo>
                    <a:pt x="1507248" y="370319"/>
                  </a:lnTo>
                  <a:lnTo>
                    <a:pt x="1507248" y="382511"/>
                  </a:lnTo>
                  <a:lnTo>
                    <a:pt x="1516392" y="382511"/>
                  </a:lnTo>
                  <a:lnTo>
                    <a:pt x="1516392" y="387083"/>
                  </a:lnTo>
                  <a:lnTo>
                    <a:pt x="1517904" y="387083"/>
                  </a:lnTo>
                  <a:lnTo>
                    <a:pt x="1523885" y="387083"/>
                  </a:lnTo>
                  <a:lnTo>
                    <a:pt x="1523885" y="397624"/>
                  </a:lnTo>
                  <a:lnTo>
                    <a:pt x="1533144" y="397624"/>
                  </a:lnTo>
                  <a:lnTo>
                    <a:pt x="1533144" y="402209"/>
                  </a:lnTo>
                  <a:lnTo>
                    <a:pt x="1534553" y="402209"/>
                  </a:lnTo>
                  <a:lnTo>
                    <a:pt x="1545336" y="402209"/>
                  </a:lnTo>
                  <a:lnTo>
                    <a:pt x="1546745" y="402209"/>
                  </a:lnTo>
                  <a:lnTo>
                    <a:pt x="1546745" y="387083"/>
                  </a:lnTo>
                  <a:lnTo>
                    <a:pt x="1551317" y="387083"/>
                  </a:lnTo>
                  <a:lnTo>
                    <a:pt x="1551317" y="402209"/>
                  </a:lnTo>
                  <a:lnTo>
                    <a:pt x="1554492" y="402209"/>
                  </a:lnTo>
                  <a:lnTo>
                    <a:pt x="1563509" y="402209"/>
                  </a:lnTo>
                  <a:lnTo>
                    <a:pt x="1566684" y="402209"/>
                  </a:lnTo>
                  <a:lnTo>
                    <a:pt x="1566684" y="396367"/>
                  </a:lnTo>
                  <a:lnTo>
                    <a:pt x="1598561" y="396367"/>
                  </a:lnTo>
                  <a:lnTo>
                    <a:pt x="1598561" y="384175"/>
                  </a:lnTo>
                  <a:close/>
                </a:path>
              </a:pathLst>
            </a:custGeom>
            <a:solidFill>
              <a:srgbClr val="0A41CD"/>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51" name="object 51"/>
            <p:cNvSpPr/>
            <p:nvPr/>
          </p:nvSpPr>
          <p:spPr>
            <a:xfrm>
              <a:off x="4253484" y="1994928"/>
              <a:ext cx="1329055" cy="111760"/>
            </a:xfrm>
            <a:custGeom>
              <a:avLst/>
              <a:gdLst/>
              <a:ahLst/>
              <a:cxnLst/>
              <a:rect l="l" t="t" r="r" b="b"/>
              <a:pathLst>
                <a:path w="1329054" h="111760">
                  <a:moveTo>
                    <a:pt x="63881" y="19939"/>
                  </a:moveTo>
                  <a:lnTo>
                    <a:pt x="47244" y="19939"/>
                  </a:lnTo>
                  <a:lnTo>
                    <a:pt x="47244" y="4686"/>
                  </a:lnTo>
                  <a:lnTo>
                    <a:pt x="35052" y="4686"/>
                  </a:lnTo>
                  <a:lnTo>
                    <a:pt x="35052" y="15367"/>
                  </a:lnTo>
                  <a:lnTo>
                    <a:pt x="30340" y="15367"/>
                  </a:lnTo>
                  <a:lnTo>
                    <a:pt x="30340" y="0"/>
                  </a:lnTo>
                  <a:lnTo>
                    <a:pt x="18148" y="0"/>
                  </a:lnTo>
                  <a:lnTo>
                    <a:pt x="18148" y="15367"/>
                  </a:lnTo>
                  <a:lnTo>
                    <a:pt x="0" y="15367"/>
                  </a:lnTo>
                  <a:lnTo>
                    <a:pt x="0" y="27559"/>
                  </a:lnTo>
                  <a:lnTo>
                    <a:pt x="16637" y="27559"/>
                  </a:lnTo>
                  <a:lnTo>
                    <a:pt x="16637" y="32131"/>
                  </a:lnTo>
                  <a:lnTo>
                    <a:pt x="18148" y="32131"/>
                  </a:lnTo>
                  <a:lnTo>
                    <a:pt x="18148" y="42672"/>
                  </a:lnTo>
                  <a:lnTo>
                    <a:pt x="30340" y="42672"/>
                  </a:lnTo>
                  <a:lnTo>
                    <a:pt x="30340" y="32131"/>
                  </a:lnTo>
                  <a:lnTo>
                    <a:pt x="35052" y="32131"/>
                  </a:lnTo>
                  <a:lnTo>
                    <a:pt x="35052" y="47231"/>
                  </a:lnTo>
                  <a:lnTo>
                    <a:pt x="47244" y="47231"/>
                  </a:lnTo>
                  <a:lnTo>
                    <a:pt x="47244" y="32131"/>
                  </a:lnTo>
                  <a:lnTo>
                    <a:pt x="63881" y="32131"/>
                  </a:lnTo>
                  <a:lnTo>
                    <a:pt x="63881" y="19939"/>
                  </a:lnTo>
                  <a:close/>
                </a:path>
                <a:path w="1329054" h="111760">
                  <a:moveTo>
                    <a:pt x="383908" y="36690"/>
                  </a:moveTo>
                  <a:lnTo>
                    <a:pt x="377825" y="36690"/>
                  </a:lnTo>
                  <a:lnTo>
                    <a:pt x="367157" y="36690"/>
                  </a:lnTo>
                  <a:lnTo>
                    <a:pt x="367157" y="21463"/>
                  </a:lnTo>
                  <a:lnTo>
                    <a:pt x="361048" y="21463"/>
                  </a:lnTo>
                  <a:lnTo>
                    <a:pt x="354965" y="21463"/>
                  </a:lnTo>
                  <a:lnTo>
                    <a:pt x="348856" y="21463"/>
                  </a:lnTo>
                  <a:lnTo>
                    <a:pt x="348856" y="36690"/>
                  </a:lnTo>
                  <a:lnTo>
                    <a:pt x="338188" y="36690"/>
                  </a:lnTo>
                  <a:lnTo>
                    <a:pt x="332105" y="36690"/>
                  </a:lnTo>
                  <a:lnTo>
                    <a:pt x="332105" y="48882"/>
                  </a:lnTo>
                  <a:lnTo>
                    <a:pt x="338188" y="48882"/>
                  </a:lnTo>
                  <a:lnTo>
                    <a:pt x="348856" y="48882"/>
                  </a:lnTo>
                  <a:lnTo>
                    <a:pt x="348856" y="65532"/>
                  </a:lnTo>
                  <a:lnTo>
                    <a:pt x="354965" y="65532"/>
                  </a:lnTo>
                  <a:lnTo>
                    <a:pt x="361048" y="65532"/>
                  </a:lnTo>
                  <a:lnTo>
                    <a:pt x="367157" y="65532"/>
                  </a:lnTo>
                  <a:lnTo>
                    <a:pt x="367157" y="48882"/>
                  </a:lnTo>
                  <a:lnTo>
                    <a:pt x="377825" y="48882"/>
                  </a:lnTo>
                  <a:lnTo>
                    <a:pt x="383908" y="48882"/>
                  </a:lnTo>
                  <a:lnTo>
                    <a:pt x="383908" y="36690"/>
                  </a:lnTo>
                  <a:close/>
                </a:path>
                <a:path w="1329054" h="111760">
                  <a:moveTo>
                    <a:pt x="678040" y="50292"/>
                  </a:moveTo>
                  <a:lnTo>
                    <a:pt x="661289" y="50292"/>
                  </a:lnTo>
                  <a:lnTo>
                    <a:pt x="661289" y="35039"/>
                  </a:lnTo>
                  <a:lnTo>
                    <a:pt x="649097" y="35039"/>
                  </a:lnTo>
                  <a:lnTo>
                    <a:pt x="649097" y="50292"/>
                  </a:lnTo>
                  <a:lnTo>
                    <a:pt x="632320" y="50292"/>
                  </a:lnTo>
                  <a:lnTo>
                    <a:pt x="632320" y="62484"/>
                  </a:lnTo>
                  <a:lnTo>
                    <a:pt x="649097" y="62484"/>
                  </a:lnTo>
                  <a:lnTo>
                    <a:pt x="649097" y="79235"/>
                  </a:lnTo>
                  <a:lnTo>
                    <a:pt x="661289" y="79235"/>
                  </a:lnTo>
                  <a:lnTo>
                    <a:pt x="661289" y="62484"/>
                  </a:lnTo>
                  <a:lnTo>
                    <a:pt x="678040" y="62484"/>
                  </a:lnTo>
                  <a:lnTo>
                    <a:pt x="678040" y="50292"/>
                  </a:lnTo>
                  <a:close/>
                </a:path>
                <a:path w="1329054" h="111760">
                  <a:moveTo>
                    <a:pt x="918845" y="68707"/>
                  </a:moveTo>
                  <a:lnTo>
                    <a:pt x="906653" y="68707"/>
                  </a:lnTo>
                  <a:lnTo>
                    <a:pt x="902208" y="68707"/>
                  </a:lnTo>
                  <a:lnTo>
                    <a:pt x="902208" y="53454"/>
                  </a:lnTo>
                  <a:lnTo>
                    <a:pt x="890016" y="53454"/>
                  </a:lnTo>
                  <a:lnTo>
                    <a:pt x="890016" y="68707"/>
                  </a:lnTo>
                  <a:lnTo>
                    <a:pt x="889889" y="68707"/>
                  </a:lnTo>
                  <a:lnTo>
                    <a:pt x="889889" y="53454"/>
                  </a:lnTo>
                  <a:lnTo>
                    <a:pt x="877697" y="53454"/>
                  </a:lnTo>
                  <a:lnTo>
                    <a:pt x="877697" y="68707"/>
                  </a:lnTo>
                  <a:lnTo>
                    <a:pt x="873125" y="68707"/>
                  </a:lnTo>
                  <a:lnTo>
                    <a:pt x="862444" y="68707"/>
                  </a:lnTo>
                  <a:lnTo>
                    <a:pt x="859536" y="68707"/>
                  </a:lnTo>
                  <a:lnTo>
                    <a:pt x="854824" y="68707"/>
                  </a:lnTo>
                  <a:lnTo>
                    <a:pt x="844296" y="68707"/>
                  </a:lnTo>
                  <a:lnTo>
                    <a:pt x="844296" y="53454"/>
                  </a:lnTo>
                  <a:lnTo>
                    <a:pt x="838200" y="53454"/>
                  </a:lnTo>
                  <a:lnTo>
                    <a:pt x="832104" y="53454"/>
                  </a:lnTo>
                  <a:lnTo>
                    <a:pt x="826008" y="53454"/>
                  </a:lnTo>
                  <a:lnTo>
                    <a:pt x="826008" y="68707"/>
                  </a:lnTo>
                  <a:lnTo>
                    <a:pt x="815327" y="68707"/>
                  </a:lnTo>
                  <a:lnTo>
                    <a:pt x="813689" y="68707"/>
                  </a:lnTo>
                  <a:lnTo>
                    <a:pt x="813689" y="53454"/>
                  </a:lnTo>
                  <a:lnTo>
                    <a:pt x="801497" y="53454"/>
                  </a:lnTo>
                  <a:lnTo>
                    <a:pt x="801497" y="64135"/>
                  </a:lnTo>
                  <a:lnTo>
                    <a:pt x="798449" y="64135"/>
                  </a:lnTo>
                  <a:lnTo>
                    <a:pt x="796925" y="64135"/>
                  </a:lnTo>
                  <a:lnTo>
                    <a:pt x="796925" y="48882"/>
                  </a:lnTo>
                  <a:lnTo>
                    <a:pt x="793991" y="48882"/>
                  </a:lnTo>
                  <a:lnTo>
                    <a:pt x="784733" y="48882"/>
                  </a:lnTo>
                  <a:lnTo>
                    <a:pt x="781812" y="48882"/>
                  </a:lnTo>
                  <a:lnTo>
                    <a:pt x="769620" y="48882"/>
                  </a:lnTo>
                  <a:lnTo>
                    <a:pt x="769620" y="64135"/>
                  </a:lnTo>
                  <a:lnTo>
                    <a:pt x="766559" y="64135"/>
                  </a:lnTo>
                  <a:lnTo>
                    <a:pt x="765048" y="64135"/>
                  </a:lnTo>
                  <a:lnTo>
                    <a:pt x="755764" y="64135"/>
                  </a:lnTo>
                  <a:lnTo>
                    <a:pt x="755764" y="59436"/>
                  </a:lnTo>
                  <a:lnTo>
                    <a:pt x="739140" y="59436"/>
                  </a:lnTo>
                  <a:lnTo>
                    <a:pt x="739140" y="44183"/>
                  </a:lnTo>
                  <a:lnTo>
                    <a:pt x="726948" y="44183"/>
                  </a:lnTo>
                  <a:lnTo>
                    <a:pt x="726948" y="59436"/>
                  </a:lnTo>
                  <a:lnTo>
                    <a:pt x="710044" y="59436"/>
                  </a:lnTo>
                  <a:lnTo>
                    <a:pt x="710044" y="71628"/>
                  </a:lnTo>
                  <a:lnTo>
                    <a:pt x="726948" y="71628"/>
                  </a:lnTo>
                  <a:lnTo>
                    <a:pt x="726948" y="88379"/>
                  </a:lnTo>
                  <a:lnTo>
                    <a:pt x="739140" y="88379"/>
                  </a:lnTo>
                  <a:lnTo>
                    <a:pt x="739140" y="71628"/>
                  </a:lnTo>
                  <a:lnTo>
                    <a:pt x="752729" y="71628"/>
                  </a:lnTo>
                  <a:lnTo>
                    <a:pt x="752729" y="76327"/>
                  </a:lnTo>
                  <a:lnTo>
                    <a:pt x="765048" y="76327"/>
                  </a:lnTo>
                  <a:lnTo>
                    <a:pt x="766559" y="76327"/>
                  </a:lnTo>
                  <a:lnTo>
                    <a:pt x="769620" y="76327"/>
                  </a:lnTo>
                  <a:lnTo>
                    <a:pt x="769620" y="92951"/>
                  </a:lnTo>
                  <a:lnTo>
                    <a:pt x="796925" y="92951"/>
                  </a:lnTo>
                  <a:lnTo>
                    <a:pt x="796925" y="80899"/>
                  </a:lnTo>
                  <a:lnTo>
                    <a:pt x="801497" y="80899"/>
                  </a:lnTo>
                  <a:lnTo>
                    <a:pt x="801497" y="97650"/>
                  </a:lnTo>
                  <a:lnTo>
                    <a:pt x="813689" y="97650"/>
                  </a:lnTo>
                  <a:lnTo>
                    <a:pt x="813689" y="80899"/>
                  </a:lnTo>
                  <a:lnTo>
                    <a:pt x="815327" y="80899"/>
                  </a:lnTo>
                  <a:lnTo>
                    <a:pt x="826008" y="80899"/>
                  </a:lnTo>
                  <a:lnTo>
                    <a:pt x="826008" y="97650"/>
                  </a:lnTo>
                  <a:lnTo>
                    <a:pt x="832104" y="97650"/>
                  </a:lnTo>
                  <a:lnTo>
                    <a:pt x="838200" y="97650"/>
                  </a:lnTo>
                  <a:lnTo>
                    <a:pt x="844296" y="97650"/>
                  </a:lnTo>
                  <a:lnTo>
                    <a:pt x="844296" y="80899"/>
                  </a:lnTo>
                  <a:lnTo>
                    <a:pt x="854824" y="80899"/>
                  </a:lnTo>
                  <a:lnTo>
                    <a:pt x="859536" y="80899"/>
                  </a:lnTo>
                  <a:lnTo>
                    <a:pt x="862444" y="80899"/>
                  </a:lnTo>
                  <a:lnTo>
                    <a:pt x="873125" y="80899"/>
                  </a:lnTo>
                  <a:lnTo>
                    <a:pt x="877697" y="80899"/>
                  </a:lnTo>
                  <a:lnTo>
                    <a:pt x="877697" y="97650"/>
                  </a:lnTo>
                  <a:lnTo>
                    <a:pt x="889889" y="97650"/>
                  </a:lnTo>
                  <a:lnTo>
                    <a:pt x="889889" y="80899"/>
                  </a:lnTo>
                  <a:lnTo>
                    <a:pt x="890016" y="80899"/>
                  </a:lnTo>
                  <a:lnTo>
                    <a:pt x="890016" y="97650"/>
                  </a:lnTo>
                  <a:lnTo>
                    <a:pt x="902208" y="97650"/>
                  </a:lnTo>
                  <a:lnTo>
                    <a:pt x="902208" y="80899"/>
                  </a:lnTo>
                  <a:lnTo>
                    <a:pt x="906653" y="80899"/>
                  </a:lnTo>
                  <a:lnTo>
                    <a:pt x="918845" y="80899"/>
                  </a:lnTo>
                  <a:lnTo>
                    <a:pt x="918845" y="68707"/>
                  </a:lnTo>
                  <a:close/>
                </a:path>
                <a:path w="1329054" h="111760">
                  <a:moveTo>
                    <a:pt x="1281557" y="79362"/>
                  </a:moveTo>
                  <a:lnTo>
                    <a:pt x="1280020" y="79362"/>
                  </a:lnTo>
                  <a:lnTo>
                    <a:pt x="1273924" y="79362"/>
                  </a:lnTo>
                  <a:lnTo>
                    <a:pt x="1264780" y="79362"/>
                  </a:lnTo>
                  <a:lnTo>
                    <a:pt x="1264780" y="64135"/>
                  </a:lnTo>
                  <a:lnTo>
                    <a:pt x="1245108" y="64135"/>
                  </a:lnTo>
                  <a:lnTo>
                    <a:pt x="1245108" y="79362"/>
                  </a:lnTo>
                  <a:lnTo>
                    <a:pt x="1235837" y="79362"/>
                  </a:lnTo>
                  <a:lnTo>
                    <a:pt x="1234427" y="79362"/>
                  </a:lnTo>
                  <a:lnTo>
                    <a:pt x="1228344" y="79362"/>
                  </a:lnTo>
                  <a:lnTo>
                    <a:pt x="1228344" y="91554"/>
                  </a:lnTo>
                  <a:lnTo>
                    <a:pt x="1234427" y="91554"/>
                  </a:lnTo>
                  <a:lnTo>
                    <a:pt x="1235837" y="91554"/>
                  </a:lnTo>
                  <a:lnTo>
                    <a:pt x="1245108" y="91554"/>
                  </a:lnTo>
                  <a:lnTo>
                    <a:pt x="1245108" y="106680"/>
                  </a:lnTo>
                  <a:lnTo>
                    <a:pt x="1264780" y="106680"/>
                  </a:lnTo>
                  <a:lnTo>
                    <a:pt x="1264780" y="91554"/>
                  </a:lnTo>
                  <a:lnTo>
                    <a:pt x="1273924" y="91554"/>
                  </a:lnTo>
                  <a:lnTo>
                    <a:pt x="1280020" y="91554"/>
                  </a:lnTo>
                  <a:lnTo>
                    <a:pt x="1281557" y="91554"/>
                  </a:lnTo>
                  <a:lnTo>
                    <a:pt x="1281557" y="79362"/>
                  </a:lnTo>
                  <a:close/>
                </a:path>
                <a:path w="1329054" h="111760">
                  <a:moveTo>
                    <a:pt x="1328788" y="83934"/>
                  </a:moveTo>
                  <a:lnTo>
                    <a:pt x="1312164" y="83934"/>
                  </a:lnTo>
                  <a:lnTo>
                    <a:pt x="1312164" y="68707"/>
                  </a:lnTo>
                  <a:lnTo>
                    <a:pt x="1299972" y="68707"/>
                  </a:lnTo>
                  <a:lnTo>
                    <a:pt x="1299972" y="83934"/>
                  </a:lnTo>
                  <a:lnTo>
                    <a:pt x="1283195" y="83934"/>
                  </a:lnTo>
                  <a:lnTo>
                    <a:pt x="1283195" y="96126"/>
                  </a:lnTo>
                  <a:lnTo>
                    <a:pt x="1299972" y="96126"/>
                  </a:lnTo>
                  <a:lnTo>
                    <a:pt x="1299972" y="111252"/>
                  </a:lnTo>
                  <a:lnTo>
                    <a:pt x="1312164" y="111252"/>
                  </a:lnTo>
                  <a:lnTo>
                    <a:pt x="1312164" y="96126"/>
                  </a:lnTo>
                  <a:lnTo>
                    <a:pt x="1328788" y="96126"/>
                  </a:lnTo>
                  <a:lnTo>
                    <a:pt x="1328788" y="83934"/>
                  </a:lnTo>
                  <a:close/>
                </a:path>
              </a:pathLst>
            </a:custGeom>
            <a:solidFill>
              <a:srgbClr val="0A41CD"/>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52" name="object 52"/>
            <p:cNvSpPr/>
            <p:nvPr/>
          </p:nvSpPr>
          <p:spPr>
            <a:xfrm>
              <a:off x="5536679" y="2063635"/>
              <a:ext cx="218440" cy="46990"/>
            </a:xfrm>
            <a:custGeom>
              <a:avLst/>
              <a:gdLst/>
              <a:ahLst/>
              <a:cxnLst/>
              <a:rect l="l" t="t" r="r" b="b"/>
              <a:pathLst>
                <a:path w="218439" h="46989">
                  <a:moveTo>
                    <a:pt x="77482" y="15227"/>
                  </a:moveTo>
                  <a:lnTo>
                    <a:pt x="60960" y="15227"/>
                  </a:lnTo>
                  <a:lnTo>
                    <a:pt x="60960" y="0"/>
                  </a:lnTo>
                  <a:lnTo>
                    <a:pt x="48768" y="0"/>
                  </a:lnTo>
                  <a:lnTo>
                    <a:pt x="48768" y="15227"/>
                  </a:lnTo>
                  <a:lnTo>
                    <a:pt x="45593" y="15227"/>
                  </a:lnTo>
                  <a:lnTo>
                    <a:pt x="30365" y="15227"/>
                  </a:lnTo>
                  <a:lnTo>
                    <a:pt x="28968" y="15227"/>
                  </a:lnTo>
                  <a:lnTo>
                    <a:pt x="28968" y="0"/>
                  </a:lnTo>
                  <a:lnTo>
                    <a:pt x="16776" y="0"/>
                  </a:lnTo>
                  <a:lnTo>
                    <a:pt x="16776" y="15227"/>
                  </a:lnTo>
                  <a:lnTo>
                    <a:pt x="0" y="15227"/>
                  </a:lnTo>
                  <a:lnTo>
                    <a:pt x="0" y="27419"/>
                  </a:lnTo>
                  <a:lnTo>
                    <a:pt x="16776" y="27419"/>
                  </a:lnTo>
                  <a:lnTo>
                    <a:pt x="16776" y="42545"/>
                  </a:lnTo>
                  <a:lnTo>
                    <a:pt x="28968" y="42545"/>
                  </a:lnTo>
                  <a:lnTo>
                    <a:pt x="28968" y="27419"/>
                  </a:lnTo>
                  <a:lnTo>
                    <a:pt x="30365" y="27419"/>
                  </a:lnTo>
                  <a:lnTo>
                    <a:pt x="45593" y="27419"/>
                  </a:lnTo>
                  <a:lnTo>
                    <a:pt x="48768" y="27419"/>
                  </a:lnTo>
                  <a:lnTo>
                    <a:pt x="48768" y="42545"/>
                  </a:lnTo>
                  <a:lnTo>
                    <a:pt x="60960" y="42545"/>
                  </a:lnTo>
                  <a:lnTo>
                    <a:pt x="60960" y="27419"/>
                  </a:lnTo>
                  <a:lnTo>
                    <a:pt x="77482" y="27419"/>
                  </a:lnTo>
                  <a:lnTo>
                    <a:pt x="77482" y="15227"/>
                  </a:lnTo>
                  <a:close/>
                </a:path>
                <a:path w="218439" h="46989">
                  <a:moveTo>
                    <a:pt x="217817" y="19685"/>
                  </a:moveTo>
                  <a:lnTo>
                    <a:pt x="217817" y="19685"/>
                  </a:lnTo>
                  <a:lnTo>
                    <a:pt x="199529" y="19685"/>
                  </a:lnTo>
                  <a:lnTo>
                    <a:pt x="199529" y="4432"/>
                  </a:lnTo>
                  <a:lnTo>
                    <a:pt x="161556" y="4432"/>
                  </a:lnTo>
                  <a:lnTo>
                    <a:pt x="161556" y="15227"/>
                  </a:lnTo>
                  <a:lnTo>
                    <a:pt x="161429" y="15227"/>
                  </a:lnTo>
                  <a:lnTo>
                    <a:pt x="159905" y="15227"/>
                  </a:lnTo>
                  <a:lnTo>
                    <a:pt x="159905" y="0"/>
                  </a:lnTo>
                  <a:lnTo>
                    <a:pt x="147713" y="0"/>
                  </a:lnTo>
                  <a:lnTo>
                    <a:pt x="147713" y="15227"/>
                  </a:lnTo>
                  <a:lnTo>
                    <a:pt x="146316" y="15227"/>
                  </a:lnTo>
                  <a:lnTo>
                    <a:pt x="146316" y="0"/>
                  </a:lnTo>
                  <a:lnTo>
                    <a:pt x="144653" y="0"/>
                  </a:lnTo>
                  <a:lnTo>
                    <a:pt x="134124" y="0"/>
                  </a:lnTo>
                  <a:lnTo>
                    <a:pt x="132461" y="0"/>
                  </a:lnTo>
                  <a:lnTo>
                    <a:pt x="132461" y="15227"/>
                  </a:lnTo>
                  <a:lnTo>
                    <a:pt x="131064" y="15227"/>
                  </a:lnTo>
                  <a:lnTo>
                    <a:pt x="117233" y="15227"/>
                  </a:lnTo>
                  <a:lnTo>
                    <a:pt x="115709" y="15227"/>
                  </a:lnTo>
                  <a:lnTo>
                    <a:pt x="115709" y="27419"/>
                  </a:lnTo>
                  <a:lnTo>
                    <a:pt x="117233" y="27419"/>
                  </a:lnTo>
                  <a:lnTo>
                    <a:pt x="131064" y="27419"/>
                  </a:lnTo>
                  <a:lnTo>
                    <a:pt x="132461" y="27419"/>
                  </a:lnTo>
                  <a:lnTo>
                    <a:pt x="132461" y="42545"/>
                  </a:lnTo>
                  <a:lnTo>
                    <a:pt x="134124" y="42545"/>
                  </a:lnTo>
                  <a:lnTo>
                    <a:pt x="144653" y="42545"/>
                  </a:lnTo>
                  <a:lnTo>
                    <a:pt x="146316" y="42545"/>
                  </a:lnTo>
                  <a:lnTo>
                    <a:pt x="146316" y="31877"/>
                  </a:lnTo>
                  <a:lnTo>
                    <a:pt x="147713" y="31877"/>
                  </a:lnTo>
                  <a:lnTo>
                    <a:pt x="147713" y="42545"/>
                  </a:lnTo>
                  <a:lnTo>
                    <a:pt x="159905" y="42545"/>
                  </a:lnTo>
                  <a:lnTo>
                    <a:pt x="159905" y="31877"/>
                  </a:lnTo>
                  <a:lnTo>
                    <a:pt x="161556" y="31877"/>
                  </a:lnTo>
                  <a:lnTo>
                    <a:pt x="161556" y="46977"/>
                  </a:lnTo>
                  <a:lnTo>
                    <a:pt x="164477" y="46977"/>
                  </a:lnTo>
                  <a:lnTo>
                    <a:pt x="199529" y="46977"/>
                  </a:lnTo>
                  <a:lnTo>
                    <a:pt x="199529" y="31877"/>
                  </a:lnTo>
                  <a:lnTo>
                    <a:pt x="217817" y="31877"/>
                  </a:lnTo>
                  <a:lnTo>
                    <a:pt x="217817" y="19685"/>
                  </a:lnTo>
                  <a:close/>
                </a:path>
              </a:pathLst>
            </a:custGeom>
            <a:solidFill>
              <a:srgbClr val="0A41CD"/>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53" name="object 53"/>
            <p:cNvSpPr/>
            <p:nvPr/>
          </p:nvSpPr>
          <p:spPr>
            <a:xfrm>
              <a:off x="5708777" y="2068067"/>
              <a:ext cx="81280" cy="42545"/>
            </a:xfrm>
            <a:custGeom>
              <a:avLst/>
              <a:gdLst/>
              <a:ahLst/>
              <a:cxnLst/>
              <a:rect l="l" t="t" r="r" b="b"/>
              <a:pathLst>
                <a:path w="81279" h="42544">
                  <a:moveTo>
                    <a:pt x="80772" y="15252"/>
                  </a:moveTo>
                  <a:lnTo>
                    <a:pt x="80772" y="15252"/>
                  </a:lnTo>
                  <a:lnTo>
                    <a:pt x="62598" y="15252"/>
                  </a:lnTo>
                  <a:lnTo>
                    <a:pt x="62598" y="0"/>
                  </a:lnTo>
                  <a:lnTo>
                    <a:pt x="16891" y="0"/>
                  </a:lnTo>
                  <a:lnTo>
                    <a:pt x="16891" y="15252"/>
                  </a:lnTo>
                  <a:lnTo>
                    <a:pt x="0" y="15252"/>
                  </a:lnTo>
                  <a:lnTo>
                    <a:pt x="0" y="27444"/>
                  </a:lnTo>
                  <a:lnTo>
                    <a:pt x="16891" y="27444"/>
                  </a:lnTo>
                  <a:lnTo>
                    <a:pt x="16891" y="42545"/>
                  </a:lnTo>
                  <a:lnTo>
                    <a:pt x="62598" y="42545"/>
                  </a:lnTo>
                  <a:lnTo>
                    <a:pt x="62598" y="27444"/>
                  </a:lnTo>
                  <a:lnTo>
                    <a:pt x="80772" y="27444"/>
                  </a:lnTo>
                  <a:lnTo>
                    <a:pt x="80772" y="15252"/>
                  </a:lnTo>
                  <a:close/>
                </a:path>
              </a:pathLst>
            </a:custGeom>
            <a:solidFill>
              <a:srgbClr val="0A41CD"/>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54" name="object 54"/>
            <p:cNvSpPr/>
            <p:nvPr/>
          </p:nvSpPr>
          <p:spPr>
            <a:xfrm>
              <a:off x="5742432" y="2068067"/>
              <a:ext cx="68580" cy="42545"/>
            </a:xfrm>
            <a:custGeom>
              <a:avLst/>
              <a:gdLst/>
              <a:ahLst/>
              <a:cxnLst/>
              <a:rect l="l" t="t" r="r" b="b"/>
              <a:pathLst>
                <a:path w="68579" h="42544">
                  <a:moveTo>
                    <a:pt x="68313" y="15252"/>
                  </a:moveTo>
                  <a:lnTo>
                    <a:pt x="68313" y="15252"/>
                  </a:lnTo>
                  <a:lnTo>
                    <a:pt x="50292" y="15252"/>
                  </a:lnTo>
                  <a:lnTo>
                    <a:pt x="50292" y="0"/>
                  </a:lnTo>
                  <a:lnTo>
                    <a:pt x="16751" y="0"/>
                  </a:lnTo>
                  <a:lnTo>
                    <a:pt x="16751" y="15252"/>
                  </a:lnTo>
                  <a:lnTo>
                    <a:pt x="0" y="15252"/>
                  </a:lnTo>
                  <a:lnTo>
                    <a:pt x="0" y="27444"/>
                  </a:lnTo>
                  <a:lnTo>
                    <a:pt x="16751" y="27444"/>
                  </a:lnTo>
                  <a:lnTo>
                    <a:pt x="16751" y="42545"/>
                  </a:lnTo>
                  <a:lnTo>
                    <a:pt x="50292" y="42545"/>
                  </a:lnTo>
                  <a:lnTo>
                    <a:pt x="50292" y="27444"/>
                  </a:lnTo>
                  <a:lnTo>
                    <a:pt x="68313" y="27444"/>
                  </a:lnTo>
                  <a:lnTo>
                    <a:pt x="68313" y="15252"/>
                  </a:lnTo>
                  <a:close/>
                </a:path>
              </a:pathLst>
            </a:custGeom>
            <a:solidFill>
              <a:srgbClr val="0A41CD"/>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55" name="object 55"/>
            <p:cNvSpPr/>
            <p:nvPr/>
          </p:nvSpPr>
          <p:spPr>
            <a:xfrm>
              <a:off x="5763628" y="2068067"/>
              <a:ext cx="64135" cy="48895"/>
            </a:xfrm>
            <a:custGeom>
              <a:avLst/>
              <a:gdLst/>
              <a:ahLst/>
              <a:cxnLst/>
              <a:rect l="l" t="t" r="r" b="b"/>
              <a:pathLst>
                <a:path w="64135" h="48894">
                  <a:moveTo>
                    <a:pt x="64020" y="21336"/>
                  </a:moveTo>
                  <a:lnTo>
                    <a:pt x="59436" y="21336"/>
                  </a:lnTo>
                  <a:lnTo>
                    <a:pt x="56400" y="21336"/>
                  </a:lnTo>
                  <a:lnTo>
                    <a:pt x="54864" y="21336"/>
                  </a:lnTo>
                  <a:lnTo>
                    <a:pt x="53352" y="21336"/>
                  </a:lnTo>
                  <a:lnTo>
                    <a:pt x="53352" y="15252"/>
                  </a:lnTo>
                  <a:lnTo>
                    <a:pt x="50304" y="15252"/>
                  </a:lnTo>
                  <a:lnTo>
                    <a:pt x="48780" y="15252"/>
                  </a:lnTo>
                  <a:lnTo>
                    <a:pt x="47117" y="15252"/>
                  </a:lnTo>
                  <a:lnTo>
                    <a:pt x="45847" y="15252"/>
                  </a:lnTo>
                  <a:lnTo>
                    <a:pt x="45847" y="6235"/>
                  </a:lnTo>
                  <a:lnTo>
                    <a:pt x="42672" y="6235"/>
                  </a:lnTo>
                  <a:lnTo>
                    <a:pt x="39763" y="6235"/>
                  </a:lnTo>
                  <a:lnTo>
                    <a:pt x="38112" y="6235"/>
                  </a:lnTo>
                  <a:lnTo>
                    <a:pt x="36588" y="6235"/>
                  </a:lnTo>
                  <a:lnTo>
                    <a:pt x="36588" y="0"/>
                  </a:lnTo>
                  <a:lnTo>
                    <a:pt x="16903" y="0"/>
                  </a:lnTo>
                  <a:lnTo>
                    <a:pt x="16903" y="15252"/>
                  </a:lnTo>
                  <a:lnTo>
                    <a:pt x="6235" y="15252"/>
                  </a:lnTo>
                  <a:lnTo>
                    <a:pt x="4584" y="15252"/>
                  </a:lnTo>
                  <a:lnTo>
                    <a:pt x="3060" y="15252"/>
                  </a:lnTo>
                  <a:lnTo>
                    <a:pt x="0" y="15252"/>
                  </a:lnTo>
                  <a:lnTo>
                    <a:pt x="0" y="27444"/>
                  </a:lnTo>
                  <a:lnTo>
                    <a:pt x="3060" y="27444"/>
                  </a:lnTo>
                  <a:lnTo>
                    <a:pt x="4584" y="27444"/>
                  </a:lnTo>
                  <a:lnTo>
                    <a:pt x="6235" y="27444"/>
                  </a:lnTo>
                  <a:lnTo>
                    <a:pt x="9144" y="27444"/>
                  </a:lnTo>
                  <a:lnTo>
                    <a:pt x="9144" y="33528"/>
                  </a:lnTo>
                  <a:lnTo>
                    <a:pt x="10680" y="33528"/>
                  </a:lnTo>
                  <a:lnTo>
                    <a:pt x="13855" y="33528"/>
                  </a:lnTo>
                  <a:lnTo>
                    <a:pt x="16903" y="33528"/>
                  </a:lnTo>
                  <a:lnTo>
                    <a:pt x="16903" y="42545"/>
                  </a:lnTo>
                  <a:lnTo>
                    <a:pt x="19812" y="42545"/>
                  </a:lnTo>
                  <a:lnTo>
                    <a:pt x="21475" y="42545"/>
                  </a:lnTo>
                  <a:lnTo>
                    <a:pt x="24396" y="42545"/>
                  </a:lnTo>
                  <a:lnTo>
                    <a:pt x="25920" y="42545"/>
                  </a:lnTo>
                  <a:lnTo>
                    <a:pt x="25920" y="48780"/>
                  </a:lnTo>
                  <a:lnTo>
                    <a:pt x="45847" y="48780"/>
                  </a:lnTo>
                  <a:lnTo>
                    <a:pt x="45847" y="33528"/>
                  </a:lnTo>
                  <a:lnTo>
                    <a:pt x="54864" y="33528"/>
                  </a:lnTo>
                  <a:lnTo>
                    <a:pt x="56400" y="33528"/>
                  </a:lnTo>
                  <a:lnTo>
                    <a:pt x="59436" y="33528"/>
                  </a:lnTo>
                  <a:lnTo>
                    <a:pt x="64020" y="33528"/>
                  </a:lnTo>
                  <a:lnTo>
                    <a:pt x="64020" y="21336"/>
                  </a:lnTo>
                  <a:close/>
                </a:path>
              </a:pathLst>
            </a:custGeom>
            <a:solidFill>
              <a:srgbClr val="0A41CD"/>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56" name="object 56"/>
            <p:cNvSpPr/>
            <p:nvPr/>
          </p:nvSpPr>
          <p:spPr>
            <a:xfrm>
              <a:off x="5780532" y="2074303"/>
              <a:ext cx="65405" cy="50165"/>
            </a:xfrm>
            <a:custGeom>
              <a:avLst/>
              <a:gdLst/>
              <a:ahLst/>
              <a:cxnLst/>
              <a:rect l="l" t="t" r="r" b="b"/>
              <a:pathLst>
                <a:path w="65404" h="50164">
                  <a:moveTo>
                    <a:pt x="65392" y="22860"/>
                  </a:moveTo>
                  <a:lnTo>
                    <a:pt x="63881" y="22860"/>
                  </a:lnTo>
                  <a:lnTo>
                    <a:pt x="60833" y="22860"/>
                  </a:lnTo>
                  <a:lnTo>
                    <a:pt x="54724" y="22860"/>
                  </a:lnTo>
                  <a:lnTo>
                    <a:pt x="53200" y="22860"/>
                  </a:lnTo>
                  <a:lnTo>
                    <a:pt x="53200" y="15100"/>
                  </a:lnTo>
                  <a:lnTo>
                    <a:pt x="50165" y="15100"/>
                  </a:lnTo>
                  <a:lnTo>
                    <a:pt x="48641" y="15100"/>
                  </a:lnTo>
                  <a:lnTo>
                    <a:pt x="48641" y="7607"/>
                  </a:lnTo>
                  <a:lnTo>
                    <a:pt x="36436" y="7607"/>
                  </a:lnTo>
                  <a:lnTo>
                    <a:pt x="36436" y="0"/>
                  </a:lnTo>
                  <a:lnTo>
                    <a:pt x="16751" y="0"/>
                  </a:lnTo>
                  <a:lnTo>
                    <a:pt x="16751" y="15100"/>
                  </a:lnTo>
                  <a:lnTo>
                    <a:pt x="7620" y="15100"/>
                  </a:lnTo>
                  <a:lnTo>
                    <a:pt x="4445" y="15100"/>
                  </a:lnTo>
                  <a:lnTo>
                    <a:pt x="2921" y="15100"/>
                  </a:lnTo>
                  <a:lnTo>
                    <a:pt x="0" y="15100"/>
                  </a:lnTo>
                  <a:lnTo>
                    <a:pt x="0" y="27292"/>
                  </a:lnTo>
                  <a:lnTo>
                    <a:pt x="2921" y="27292"/>
                  </a:lnTo>
                  <a:lnTo>
                    <a:pt x="4445" y="27292"/>
                  </a:lnTo>
                  <a:lnTo>
                    <a:pt x="7620" y="27292"/>
                  </a:lnTo>
                  <a:lnTo>
                    <a:pt x="9004" y="27292"/>
                  </a:lnTo>
                  <a:lnTo>
                    <a:pt x="9004" y="35052"/>
                  </a:lnTo>
                  <a:lnTo>
                    <a:pt x="15113" y="35052"/>
                  </a:lnTo>
                  <a:lnTo>
                    <a:pt x="16751" y="35052"/>
                  </a:lnTo>
                  <a:lnTo>
                    <a:pt x="16751" y="42545"/>
                  </a:lnTo>
                  <a:lnTo>
                    <a:pt x="19685" y="42545"/>
                  </a:lnTo>
                  <a:lnTo>
                    <a:pt x="21336" y="42545"/>
                  </a:lnTo>
                  <a:lnTo>
                    <a:pt x="24244" y="42545"/>
                  </a:lnTo>
                  <a:lnTo>
                    <a:pt x="25781" y="42545"/>
                  </a:lnTo>
                  <a:lnTo>
                    <a:pt x="25781" y="50152"/>
                  </a:lnTo>
                  <a:lnTo>
                    <a:pt x="48641" y="50152"/>
                  </a:lnTo>
                  <a:lnTo>
                    <a:pt x="48641" y="35052"/>
                  </a:lnTo>
                  <a:lnTo>
                    <a:pt x="54724" y="35052"/>
                  </a:lnTo>
                  <a:lnTo>
                    <a:pt x="60833" y="35052"/>
                  </a:lnTo>
                  <a:lnTo>
                    <a:pt x="63881" y="35052"/>
                  </a:lnTo>
                  <a:lnTo>
                    <a:pt x="65392" y="35052"/>
                  </a:lnTo>
                  <a:lnTo>
                    <a:pt x="65392" y="22860"/>
                  </a:lnTo>
                  <a:close/>
                </a:path>
              </a:pathLst>
            </a:custGeom>
            <a:solidFill>
              <a:srgbClr val="0A41CD"/>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57" name="object 57"/>
            <p:cNvSpPr/>
            <p:nvPr/>
          </p:nvSpPr>
          <p:spPr>
            <a:xfrm>
              <a:off x="5800204" y="2081910"/>
              <a:ext cx="79375" cy="59690"/>
            </a:xfrm>
            <a:custGeom>
              <a:avLst/>
              <a:gdLst/>
              <a:ahLst/>
              <a:cxnLst/>
              <a:rect l="l" t="t" r="r" b="b"/>
              <a:pathLst>
                <a:path w="79375" h="59689">
                  <a:moveTo>
                    <a:pt x="79260" y="32004"/>
                  </a:moveTo>
                  <a:lnTo>
                    <a:pt x="79260" y="32004"/>
                  </a:lnTo>
                  <a:lnTo>
                    <a:pt x="62623" y="32004"/>
                  </a:lnTo>
                  <a:lnTo>
                    <a:pt x="62623" y="15252"/>
                  </a:lnTo>
                  <a:lnTo>
                    <a:pt x="39636" y="15252"/>
                  </a:lnTo>
                  <a:lnTo>
                    <a:pt x="39636" y="7505"/>
                  </a:lnTo>
                  <a:lnTo>
                    <a:pt x="36703" y="7505"/>
                  </a:lnTo>
                  <a:lnTo>
                    <a:pt x="33528" y="7505"/>
                  </a:lnTo>
                  <a:lnTo>
                    <a:pt x="28968" y="7505"/>
                  </a:lnTo>
                  <a:lnTo>
                    <a:pt x="28968" y="0"/>
                  </a:lnTo>
                  <a:lnTo>
                    <a:pt x="16776" y="0"/>
                  </a:lnTo>
                  <a:lnTo>
                    <a:pt x="16776" y="15252"/>
                  </a:lnTo>
                  <a:lnTo>
                    <a:pt x="0" y="15252"/>
                  </a:lnTo>
                  <a:lnTo>
                    <a:pt x="0" y="27444"/>
                  </a:lnTo>
                  <a:lnTo>
                    <a:pt x="4584" y="27444"/>
                  </a:lnTo>
                  <a:lnTo>
                    <a:pt x="4584" y="34925"/>
                  </a:lnTo>
                  <a:lnTo>
                    <a:pt x="7759" y="34925"/>
                  </a:lnTo>
                  <a:lnTo>
                    <a:pt x="10668" y="34925"/>
                  </a:lnTo>
                  <a:lnTo>
                    <a:pt x="15379" y="34925"/>
                  </a:lnTo>
                  <a:lnTo>
                    <a:pt x="15379" y="44196"/>
                  </a:lnTo>
                  <a:lnTo>
                    <a:pt x="16764" y="44196"/>
                  </a:lnTo>
                  <a:lnTo>
                    <a:pt x="18427" y="44196"/>
                  </a:lnTo>
                  <a:lnTo>
                    <a:pt x="21336" y="44196"/>
                  </a:lnTo>
                  <a:lnTo>
                    <a:pt x="21336" y="50050"/>
                  </a:lnTo>
                  <a:lnTo>
                    <a:pt x="24511" y="50050"/>
                  </a:lnTo>
                  <a:lnTo>
                    <a:pt x="27444" y="50050"/>
                  </a:lnTo>
                  <a:lnTo>
                    <a:pt x="32004" y="50050"/>
                  </a:lnTo>
                  <a:lnTo>
                    <a:pt x="32004" y="59448"/>
                  </a:lnTo>
                  <a:lnTo>
                    <a:pt x="62623" y="59448"/>
                  </a:lnTo>
                  <a:lnTo>
                    <a:pt x="62623" y="44196"/>
                  </a:lnTo>
                  <a:lnTo>
                    <a:pt x="79260" y="44196"/>
                  </a:lnTo>
                  <a:lnTo>
                    <a:pt x="79260" y="32004"/>
                  </a:lnTo>
                  <a:close/>
                </a:path>
              </a:pathLst>
            </a:custGeom>
            <a:solidFill>
              <a:srgbClr val="0A41CD"/>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58" name="object 58"/>
            <p:cNvSpPr/>
            <p:nvPr/>
          </p:nvSpPr>
          <p:spPr>
            <a:xfrm>
              <a:off x="5833745" y="2097163"/>
              <a:ext cx="143510" cy="53340"/>
            </a:xfrm>
            <a:custGeom>
              <a:avLst/>
              <a:gdLst/>
              <a:ahLst/>
              <a:cxnLst/>
              <a:rect l="l" t="t" r="r" b="b"/>
              <a:pathLst>
                <a:path w="143510" h="53339">
                  <a:moveTo>
                    <a:pt x="143243" y="34925"/>
                  </a:moveTo>
                  <a:lnTo>
                    <a:pt x="138684" y="34925"/>
                  </a:lnTo>
                  <a:lnTo>
                    <a:pt x="138684" y="25895"/>
                  </a:lnTo>
                  <a:lnTo>
                    <a:pt x="137147" y="25895"/>
                  </a:lnTo>
                  <a:lnTo>
                    <a:pt x="134239" y="25895"/>
                  </a:lnTo>
                  <a:lnTo>
                    <a:pt x="126479" y="25895"/>
                  </a:lnTo>
                  <a:lnTo>
                    <a:pt x="122047" y="25895"/>
                  </a:lnTo>
                  <a:lnTo>
                    <a:pt x="122047" y="10668"/>
                  </a:lnTo>
                  <a:lnTo>
                    <a:pt x="97536" y="10668"/>
                  </a:lnTo>
                  <a:lnTo>
                    <a:pt x="97536" y="25895"/>
                  </a:lnTo>
                  <a:lnTo>
                    <a:pt x="92964" y="25895"/>
                  </a:lnTo>
                  <a:lnTo>
                    <a:pt x="92964" y="10668"/>
                  </a:lnTo>
                  <a:lnTo>
                    <a:pt x="88379" y="10668"/>
                  </a:lnTo>
                  <a:lnTo>
                    <a:pt x="85471" y="10668"/>
                  </a:lnTo>
                  <a:lnTo>
                    <a:pt x="80772" y="10668"/>
                  </a:lnTo>
                  <a:lnTo>
                    <a:pt x="76187" y="10668"/>
                  </a:lnTo>
                  <a:lnTo>
                    <a:pt x="73279" y="10668"/>
                  </a:lnTo>
                  <a:lnTo>
                    <a:pt x="73279" y="16751"/>
                  </a:lnTo>
                  <a:lnTo>
                    <a:pt x="73152" y="16751"/>
                  </a:lnTo>
                  <a:lnTo>
                    <a:pt x="71628" y="16751"/>
                  </a:lnTo>
                  <a:lnTo>
                    <a:pt x="62598" y="16751"/>
                  </a:lnTo>
                  <a:lnTo>
                    <a:pt x="62598" y="0"/>
                  </a:lnTo>
                  <a:lnTo>
                    <a:pt x="16891" y="0"/>
                  </a:lnTo>
                  <a:lnTo>
                    <a:pt x="16891" y="16751"/>
                  </a:lnTo>
                  <a:lnTo>
                    <a:pt x="15227" y="16751"/>
                  </a:lnTo>
                  <a:lnTo>
                    <a:pt x="12319" y="16751"/>
                  </a:lnTo>
                  <a:lnTo>
                    <a:pt x="10668" y="16751"/>
                  </a:lnTo>
                  <a:lnTo>
                    <a:pt x="0" y="16751"/>
                  </a:lnTo>
                  <a:lnTo>
                    <a:pt x="0" y="28943"/>
                  </a:lnTo>
                  <a:lnTo>
                    <a:pt x="10668" y="28943"/>
                  </a:lnTo>
                  <a:lnTo>
                    <a:pt x="12319" y="28943"/>
                  </a:lnTo>
                  <a:lnTo>
                    <a:pt x="15227" y="28943"/>
                  </a:lnTo>
                  <a:lnTo>
                    <a:pt x="16891" y="28943"/>
                  </a:lnTo>
                  <a:lnTo>
                    <a:pt x="16891" y="44196"/>
                  </a:lnTo>
                  <a:lnTo>
                    <a:pt x="62598" y="44196"/>
                  </a:lnTo>
                  <a:lnTo>
                    <a:pt x="62598" y="38087"/>
                  </a:lnTo>
                  <a:lnTo>
                    <a:pt x="64008" y="38087"/>
                  </a:lnTo>
                  <a:lnTo>
                    <a:pt x="73279" y="38087"/>
                  </a:lnTo>
                  <a:lnTo>
                    <a:pt x="73279" y="53213"/>
                  </a:lnTo>
                  <a:lnTo>
                    <a:pt x="92964" y="53213"/>
                  </a:lnTo>
                  <a:lnTo>
                    <a:pt x="92964" y="38087"/>
                  </a:lnTo>
                  <a:lnTo>
                    <a:pt x="97523" y="38087"/>
                  </a:lnTo>
                  <a:lnTo>
                    <a:pt x="97523" y="47117"/>
                  </a:lnTo>
                  <a:lnTo>
                    <a:pt x="97536" y="53213"/>
                  </a:lnTo>
                  <a:lnTo>
                    <a:pt x="105270" y="53213"/>
                  </a:lnTo>
                  <a:lnTo>
                    <a:pt x="108204" y="53213"/>
                  </a:lnTo>
                  <a:lnTo>
                    <a:pt x="122047" y="53213"/>
                  </a:lnTo>
                  <a:lnTo>
                    <a:pt x="122047" y="47117"/>
                  </a:lnTo>
                  <a:lnTo>
                    <a:pt x="143243" y="47117"/>
                  </a:lnTo>
                  <a:lnTo>
                    <a:pt x="143243" y="34925"/>
                  </a:lnTo>
                  <a:close/>
                </a:path>
              </a:pathLst>
            </a:custGeom>
            <a:solidFill>
              <a:srgbClr val="0A41CD"/>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59" name="object 59"/>
            <p:cNvSpPr/>
            <p:nvPr/>
          </p:nvSpPr>
          <p:spPr>
            <a:xfrm>
              <a:off x="5931268" y="2116835"/>
              <a:ext cx="407034" cy="76835"/>
            </a:xfrm>
            <a:custGeom>
              <a:avLst/>
              <a:gdLst/>
              <a:ahLst/>
              <a:cxnLst/>
              <a:rect l="l" t="t" r="r" b="b"/>
              <a:pathLst>
                <a:path w="407035" h="76835">
                  <a:moveTo>
                    <a:pt x="219468" y="25908"/>
                  </a:moveTo>
                  <a:lnTo>
                    <a:pt x="214896" y="25908"/>
                  </a:lnTo>
                  <a:lnTo>
                    <a:pt x="201180" y="25908"/>
                  </a:lnTo>
                  <a:lnTo>
                    <a:pt x="201180" y="10680"/>
                  </a:lnTo>
                  <a:lnTo>
                    <a:pt x="198259" y="10680"/>
                  </a:lnTo>
                  <a:lnTo>
                    <a:pt x="188988" y="10680"/>
                  </a:lnTo>
                  <a:lnTo>
                    <a:pt x="186067" y="10680"/>
                  </a:lnTo>
                  <a:lnTo>
                    <a:pt x="186067" y="25908"/>
                  </a:lnTo>
                  <a:lnTo>
                    <a:pt x="160159" y="25908"/>
                  </a:lnTo>
                  <a:lnTo>
                    <a:pt x="160159" y="10680"/>
                  </a:lnTo>
                  <a:lnTo>
                    <a:pt x="147967" y="10680"/>
                  </a:lnTo>
                  <a:lnTo>
                    <a:pt x="147967" y="25908"/>
                  </a:lnTo>
                  <a:lnTo>
                    <a:pt x="146316" y="25908"/>
                  </a:lnTo>
                  <a:lnTo>
                    <a:pt x="146316" y="10680"/>
                  </a:lnTo>
                  <a:lnTo>
                    <a:pt x="134124" y="10680"/>
                  </a:lnTo>
                  <a:lnTo>
                    <a:pt x="134124" y="25908"/>
                  </a:lnTo>
                  <a:lnTo>
                    <a:pt x="131076" y="25908"/>
                  </a:lnTo>
                  <a:lnTo>
                    <a:pt x="121920" y="25908"/>
                  </a:lnTo>
                  <a:lnTo>
                    <a:pt x="121920" y="15252"/>
                  </a:lnTo>
                  <a:lnTo>
                    <a:pt x="105156" y="15252"/>
                  </a:lnTo>
                  <a:lnTo>
                    <a:pt x="105156" y="0"/>
                  </a:lnTo>
                  <a:lnTo>
                    <a:pt x="92964" y="0"/>
                  </a:lnTo>
                  <a:lnTo>
                    <a:pt x="92964" y="15252"/>
                  </a:lnTo>
                  <a:lnTo>
                    <a:pt x="89928" y="15252"/>
                  </a:lnTo>
                  <a:lnTo>
                    <a:pt x="83820" y="15252"/>
                  </a:lnTo>
                  <a:lnTo>
                    <a:pt x="76200" y="15252"/>
                  </a:lnTo>
                  <a:lnTo>
                    <a:pt x="73291" y="15252"/>
                  </a:lnTo>
                  <a:lnTo>
                    <a:pt x="73291" y="0"/>
                  </a:lnTo>
                  <a:lnTo>
                    <a:pt x="67056" y="0"/>
                  </a:lnTo>
                  <a:lnTo>
                    <a:pt x="61099" y="0"/>
                  </a:lnTo>
                  <a:lnTo>
                    <a:pt x="54864" y="0"/>
                  </a:lnTo>
                  <a:lnTo>
                    <a:pt x="54864" y="15252"/>
                  </a:lnTo>
                  <a:lnTo>
                    <a:pt x="45720" y="15252"/>
                  </a:lnTo>
                  <a:lnTo>
                    <a:pt x="44208" y="15252"/>
                  </a:lnTo>
                  <a:lnTo>
                    <a:pt x="38100" y="15252"/>
                  </a:lnTo>
                  <a:lnTo>
                    <a:pt x="28956" y="15252"/>
                  </a:lnTo>
                  <a:lnTo>
                    <a:pt x="28956" y="0"/>
                  </a:lnTo>
                  <a:lnTo>
                    <a:pt x="16764" y="0"/>
                  </a:lnTo>
                  <a:lnTo>
                    <a:pt x="16764" y="15252"/>
                  </a:lnTo>
                  <a:lnTo>
                    <a:pt x="0" y="15252"/>
                  </a:lnTo>
                  <a:lnTo>
                    <a:pt x="0" y="27444"/>
                  </a:lnTo>
                  <a:lnTo>
                    <a:pt x="16764" y="27444"/>
                  </a:lnTo>
                  <a:lnTo>
                    <a:pt x="16764" y="42545"/>
                  </a:lnTo>
                  <a:lnTo>
                    <a:pt x="28956" y="42545"/>
                  </a:lnTo>
                  <a:lnTo>
                    <a:pt x="28956" y="27444"/>
                  </a:lnTo>
                  <a:lnTo>
                    <a:pt x="38100" y="27444"/>
                  </a:lnTo>
                  <a:lnTo>
                    <a:pt x="44208" y="27444"/>
                  </a:lnTo>
                  <a:lnTo>
                    <a:pt x="45720" y="27444"/>
                  </a:lnTo>
                  <a:lnTo>
                    <a:pt x="54864" y="27444"/>
                  </a:lnTo>
                  <a:lnTo>
                    <a:pt x="54864" y="42545"/>
                  </a:lnTo>
                  <a:lnTo>
                    <a:pt x="61099" y="42545"/>
                  </a:lnTo>
                  <a:lnTo>
                    <a:pt x="67056" y="42545"/>
                  </a:lnTo>
                  <a:lnTo>
                    <a:pt x="73291" y="42545"/>
                  </a:lnTo>
                  <a:lnTo>
                    <a:pt x="73291" y="27444"/>
                  </a:lnTo>
                  <a:lnTo>
                    <a:pt x="76200" y="27444"/>
                  </a:lnTo>
                  <a:lnTo>
                    <a:pt x="83820" y="27444"/>
                  </a:lnTo>
                  <a:lnTo>
                    <a:pt x="89928" y="27444"/>
                  </a:lnTo>
                  <a:lnTo>
                    <a:pt x="92964" y="27444"/>
                  </a:lnTo>
                  <a:lnTo>
                    <a:pt x="92964" y="42545"/>
                  </a:lnTo>
                  <a:lnTo>
                    <a:pt x="105156" y="42545"/>
                  </a:lnTo>
                  <a:lnTo>
                    <a:pt x="105156" y="27444"/>
                  </a:lnTo>
                  <a:lnTo>
                    <a:pt x="117475" y="27444"/>
                  </a:lnTo>
                  <a:lnTo>
                    <a:pt x="117475" y="38100"/>
                  </a:lnTo>
                  <a:lnTo>
                    <a:pt x="131076" y="38100"/>
                  </a:lnTo>
                  <a:lnTo>
                    <a:pt x="134124" y="38100"/>
                  </a:lnTo>
                  <a:lnTo>
                    <a:pt x="134124" y="53225"/>
                  </a:lnTo>
                  <a:lnTo>
                    <a:pt x="146316" y="53225"/>
                  </a:lnTo>
                  <a:lnTo>
                    <a:pt x="146316" y="38100"/>
                  </a:lnTo>
                  <a:lnTo>
                    <a:pt x="147967" y="38100"/>
                  </a:lnTo>
                  <a:lnTo>
                    <a:pt x="147967" y="53225"/>
                  </a:lnTo>
                  <a:lnTo>
                    <a:pt x="160159" y="53225"/>
                  </a:lnTo>
                  <a:lnTo>
                    <a:pt x="160159" y="38100"/>
                  </a:lnTo>
                  <a:lnTo>
                    <a:pt x="164592" y="38100"/>
                  </a:lnTo>
                  <a:lnTo>
                    <a:pt x="169176" y="38100"/>
                  </a:lnTo>
                  <a:lnTo>
                    <a:pt x="172351" y="38100"/>
                  </a:lnTo>
                  <a:lnTo>
                    <a:pt x="176796" y="38100"/>
                  </a:lnTo>
                  <a:lnTo>
                    <a:pt x="186067" y="38100"/>
                  </a:lnTo>
                  <a:lnTo>
                    <a:pt x="186067" y="53225"/>
                  </a:lnTo>
                  <a:lnTo>
                    <a:pt x="188988" y="53225"/>
                  </a:lnTo>
                  <a:lnTo>
                    <a:pt x="198259" y="53225"/>
                  </a:lnTo>
                  <a:lnTo>
                    <a:pt x="201180" y="53225"/>
                  </a:lnTo>
                  <a:lnTo>
                    <a:pt x="201180" y="38100"/>
                  </a:lnTo>
                  <a:lnTo>
                    <a:pt x="214896" y="38100"/>
                  </a:lnTo>
                  <a:lnTo>
                    <a:pt x="219468" y="38100"/>
                  </a:lnTo>
                  <a:lnTo>
                    <a:pt x="219468" y="25908"/>
                  </a:lnTo>
                  <a:close/>
                </a:path>
                <a:path w="407035" h="76835">
                  <a:moveTo>
                    <a:pt x="292608" y="48768"/>
                  </a:moveTo>
                  <a:lnTo>
                    <a:pt x="275971" y="48768"/>
                  </a:lnTo>
                  <a:lnTo>
                    <a:pt x="275971" y="33667"/>
                  </a:lnTo>
                  <a:lnTo>
                    <a:pt x="263779" y="33667"/>
                  </a:lnTo>
                  <a:lnTo>
                    <a:pt x="263779" y="38227"/>
                  </a:lnTo>
                  <a:lnTo>
                    <a:pt x="257556" y="38227"/>
                  </a:lnTo>
                  <a:lnTo>
                    <a:pt x="257556" y="21348"/>
                  </a:lnTo>
                  <a:lnTo>
                    <a:pt x="245364" y="21348"/>
                  </a:lnTo>
                  <a:lnTo>
                    <a:pt x="245364" y="38227"/>
                  </a:lnTo>
                  <a:lnTo>
                    <a:pt x="227215" y="38227"/>
                  </a:lnTo>
                  <a:lnTo>
                    <a:pt x="227215" y="50419"/>
                  </a:lnTo>
                  <a:lnTo>
                    <a:pt x="245364" y="50419"/>
                  </a:lnTo>
                  <a:lnTo>
                    <a:pt x="245364" y="65544"/>
                  </a:lnTo>
                  <a:lnTo>
                    <a:pt x="257556" y="65544"/>
                  </a:lnTo>
                  <a:lnTo>
                    <a:pt x="257556" y="60960"/>
                  </a:lnTo>
                  <a:lnTo>
                    <a:pt x="263779" y="60960"/>
                  </a:lnTo>
                  <a:lnTo>
                    <a:pt x="263779" y="76212"/>
                  </a:lnTo>
                  <a:lnTo>
                    <a:pt x="275971" y="76212"/>
                  </a:lnTo>
                  <a:lnTo>
                    <a:pt x="275971" y="60960"/>
                  </a:lnTo>
                  <a:lnTo>
                    <a:pt x="292608" y="60960"/>
                  </a:lnTo>
                  <a:lnTo>
                    <a:pt x="292608" y="48768"/>
                  </a:lnTo>
                  <a:close/>
                </a:path>
                <a:path w="407035" h="76835">
                  <a:moveTo>
                    <a:pt x="406908" y="48768"/>
                  </a:moveTo>
                  <a:lnTo>
                    <a:pt x="402336" y="48768"/>
                  </a:lnTo>
                  <a:lnTo>
                    <a:pt x="396240" y="48768"/>
                  </a:lnTo>
                  <a:lnTo>
                    <a:pt x="390271" y="48768"/>
                  </a:lnTo>
                  <a:lnTo>
                    <a:pt x="390271" y="33667"/>
                  </a:lnTo>
                  <a:lnTo>
                    <a:pt x="350647" y="33667"/>
                  </a:lnTo>
                  <a:lnTo>
                    <a:pt x="350647" y="48768"/>
                  </a:lnTo>
                  <a:lnTo>
                    <a:pt x="341515" y="48768"/>
                  </a:lnTo>
                  <a:lnTo>
                    <a:pt x="333895" y="48768"/>
                  </a:lnTo>
                  <a:lnTo>
                    <a:pt x="333895" y="60960"/>
                  </a:lnTo>
                  <a:lnTo>
                    <a:pt x="341515" y="60960"/>
                  </a:lnTo>
                  <a:lnTo>
                    <a:pt x="350647" y="60960"/>
                  </a:lnTo>
                  <a:lnTo>
                    <a:pt x="350647" y="76212"/>
                  </a:lnTo>
                  <a:lnTo>
                    <a:pt x="390271" y="76212"/>
                  </a:lnTo>
                  <a:lnTo>
                    <a:pt x="390271" y="60960"/>
                  </a:lnTo>
                  <a:lnTo>
                    <a:pt x="396240" y="60960"/>
                  </a:lnTo>
                  <a:lnTo>
                    <a:pt x="402336" y="60960"/>
                  </a:lnTo>
                  <a:lnTo>
                    <a:pt x="406908" y="60960"/>
                  </a:lnTo>
                  <a:lnTo>
                    <a:pt x="406908" y="48768"/>
                  </a:lnTo>
                  <a:close/>
                </a:path>
              </a:pathLst>
            </a:custGeom>
            <a:solidFill>
              <a:srgbClr val="0A41CD"/>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60" name="object 60"/>
            <p:cNvSpPr/>
            <p:nvPr/>
          </p:nvSpPr>
          <p:spPr>
            <a:xfrm>
              <a:off x="6292596" y="2150503"/>
              <a:ext cx="220979" cy="83820"/>
            </a:xfrm>
            <a:custGeom>
              <a:avLst/>
              <a:gdLst/>
              <a:ahLst/>
              <a:cxnLst/>
              <a:rect l="l" t="t" r="r" b="b"/>
              <a:pathLst>
                <a:path w="220979" h="83819">
                  <a:moveTo>
                    <a:pt x="111112" y="15100"/>
                  </a:moveTo>
                  <a:lnTo>
                    <a:pt x="101968" y="15100"/>
                  </a:lnTo>
                  <a:lnTo>
                    <a:pt x="94488" y="15100"/>
                  </a:lnTo>
                  <a:lnTo>
                    <a:pt x="94488" y="0"/>
                  </a:lnTo>
                  <a:lnTo>
                    <a:pt x="85204" y="0"/>
                  </a:lnTo>
                  <a:lnTo>
                    <a:pt x="82296" y="0"/>
                  </a:lnTo>
                  <a:lnTo>
                    <a:pt x="73012" y="0"/>
                  </a:lnTo>
                  <a:lnTo>
                    <a:pt x="73012" y="15100"/>
                  </a:lnTo>
                  <a:lnTo>
                    <a:pt x="65532" y="15100"/>
                  </a:lnTo>
                  <a:lnTo>
                    <a:pt x="62484" y="15100"/>
                  </a:lnTo>
                  <a:lnTo>
                    <a:pt x="62484" y="0"/>
                  </a:lnTo>
                  <a:lnTo>
                    <a:pt x="50292" y="0"/>
                  </a:lnTo>
                  <a:lnTo>
                    <a:pt x="50292" y="15100"/>
                  </a:lnTo>
                  <a:lnTo>
                    <a:pt x="45580" y="15100"/>
                  </a:lnTo>
                  <a:lnTo>
                    <a:pt x="33515" y="15100"/>
                  </a:lnTo>
                  <a:lnTo>
                    <a:pt x="28943" y="15100"/>
                  </a:lnTo>
                  <a:lnTo>
                    <a:pt x="28943" y="0"/>
                  </a:lnTo>
                  <a:lnTo>
                    <a:pt x="16751" y="0"/>
                  </a:lnTo>
                  <a:lnTo>
                    <a:pt x="16751" y="15100"/>
                  </a:lnTo>
                  <a:lnTo>
                    <a:pt x="0" y="15100"/>
                  </a:lnTo>
                  <a:lnTo>
                    <a:pt x="0" y="27292"/>
                  </a:lnTo>
                  <a:lnTo>
                    <a:pt x="16751" y="27292"/>
                  </a:lnTo>
                  <a:lnTo>
                    <a:pt x="16751" y="42545"/>
                  </a:lnTo>
                  <a:lnTo>
                    <a:pt x="28943" y="42545"/>
                  </a:lnTo>
                  <a:lnTo>
                    <a:pt x="28943" y="27292"/>
                  </a:lnTo>
                  <a:lnTo>
                    <a:pt x="33515" y="27292"/>
                  </a:lnTo>
                  <a:lnTo>
                    <a:pt x="45580" y="27292"/>
                  </a:lnTo>
                  <a:lnTo>
                    <a:pt x="50292" y="27292"/>
                  </a:lnTo>
                  <a:lnTo>
                    <a:pt x="50292" y="42545"/>
                  </a:lnTo>
                  <a:lnTo>
                    <a:pt x="62484" y="42545"/>
                  </a:lnTo>
                  <a:lnTo>
                    <a:pt x="62484" y="27292"/>
                  </a:lnTo>
                  <a:lnTo>
                    <a:pt x="65532" y="27292"/>
                  </a:lnTo>
                  <a:lnTo>
                    <a:pt x="73012" y="27292"/>
                  </a:lnTo>
                  <a:lnTo>
                    <a:pt x="73012" y="42545"/>
                  </a:lnTo>
                  <a:lnTo>
                    <a:pt x="82296" y="42545"/>
                  </a:lnTo>
                  <a:lnTo>
                    <a:pt x="85204" y="42545"/>
                  </a:lnTo>
                  <a:lnTo>
                    <a:pt x="94488" y="42545"/>
                  </a:lnTo>
                  <a:lnTo>
                    <a:pt x="94488" y="27292"/>
                  </a:lnTo>
                  <a:lnTo>
                    <a:pt x="101968" y="27292"/>
                  </a:lnTo>
                  <a:lnTo>
                    <a:pt x="111112" y="27292"/>
                  </a:lnTo>
                  <a:lnTo>
                    <a:pt x="111112" y="15100"/>
                  </a:lnTo>
                  <a:close/>
                </a:path>
                <a:path w="220979" h="83819">
                  <a:moveTo>
                    <a:pt x="220840" y="56261"/>
                  </a:moveTo>
                  <a:lnTo>
                    <a:pt x="220840" y="56261"/>
                  </a:lnTo>
                  <a:lnTo>
                    <a:pt x="204089" y="56261"/>
                  </a:lnTo>
                  <a:lnTo>
                    <a:pt x="204089" y="41008"/>
                  </a:lnTo>
                  <a:lnTo>
                    <a:pt x="184277" y="41008"/>
                  </a:lnTo>
                  <a:lnTo>
                    <a:pt x="184277" y="25781"/>
                  </a:lnTo>
                  <a:lnTo>
                    <a:pt x="173609" y="25781"/>
                  </a:lnTo>
                  <a:lnTo>
                    <a:pt x="172085" y="25781"/>
                  </a:lnTo>
                  <a:lnTo>
                    <a:pt x="161417" y="25781"/>
                  </a:lnTo>
                  <a:lnTo>
                    <a:pt x="161417" y="41008"/>
                  </a:lnTo>
                  <a:lnTo>
                    <a:pt x="161404" y="25781"/>
                  </a:lnTo>
                  <a:lnTo>
                    <a:pt x="155321" y="25781"/>
                  </a:lnTo>
                  <a:lnTo>
                    <a:pt x="149352" y="25781"/>
                  </a:lnTo>
                  <a:lnTo>
                    <a:pt x="149212" y="25781"/>
                  </a:lnTo>
                  <a:lnTo>
                    <a:pt x="143243" y="25781"/>
                  </a:lnTo>
                  <a:lnTo>
                    <a:pt x="143243" y="12179"/>
                  </a:lnTo>
                  <a:lnTo>
                    <a:pt x="115697" y="12179"/>
                  </a:lnTo>
                  <a:lnTo>
                    <a:pt x="115697" y="27432"/>
                  </a:lnTo>
                  <a:lnTo>
                    <a:pt x="114300" y="27432"/>
                  </a:lnTo>
                  <a:lnTo>
                    <a:pt x="111125" y="27432"/>
                  </a:lnTo>
                  <a:lnTo>
                    <a:pt x="99047" y="27432"/>
                  </a:lnTo>
                  <a:lnTo>
                    <a:pt x="99047" y="39624"/>
                  </a:lnTo>
                  <a:lnTo>
                    <a:pt x="111125" y="39624"/>
                  </a:lnTo>
                  <a:lnTo>
                    <a:pt x="114300" y="39624"/>
                  </a:lnTo>
                  <a:lnTo>
                    <a:pt x="115697" y="39624"/>
                  </a:lnTo>
                  <a:lnTo>
                    <a:pt x="115697" y="54724"/>
                  </a:lnTo>
                  <a:lnTo>
                    <a:pt x="127876" y="54724"/>
                  </a:lnTo>
                  <a:lnTo>
                    <a:pt x="131051" y="54724"/>
                  </a:lnTo>
                  <a:lnTo>
                    <a:pt x="137160" y="54724"/>
                  </a:lnTo>
                  <a:lnTo>
                    <a:pt x="137160" y="68326"/>
                  </a:lnTo>
                  <a:lnTo>
                    <a:pt x="161404" y="68326"/>
                  </a:lnTo>
                  <a:lnTo>
                    <a:pt x="161404" y="53200"/>
                  </a:lnTo>
                  <a:lnTo>
                    <a:pt x="161417" y="68326"/>
                  </a:lnTo>
                  <a:lnTo>
                    <a:pt x="165976" y="68326"/>
                  </a:lnTo>
                  <a:lnTo>
                    <a:pt x="165976" y="68453"/>
                  </a:lnTo>
                  <a:lnTo>
                    <a:pt x="169151" y="68453"/>
                  </a:lnTo>
                  <a:lnTo>
                    <a:pt x="170688" y="68453"/>
                  </a:lnTo>
                  <a:lnTo>
                    <a:pt x="172072" y="68453"/>
                  </a:lnTo>
                  <a:lnTo>
                    <a:pt x="175247" y="68453"/>
                  </a:lnTo>
                  <a:lnTo>
                    <a:pt x="182753" y="68453"/>
                  </a:lnTo>
                  <a:lnTo>
                    <a:pt x="182753" y="83680"/>
                  </a:lnTo>
                  <a:lnTo>
                    <a:pt x="204089" y="83680"/>
                  </a:lnTo>
                  <a:lnTo>
                    <a:pt x="204089" y="68453"/>
                  </a:lnTo>
                  <a:lnTo>
                    <a:pt x="220840" y="68453"/>
                  </a:lnTo>
                  <a:lnTo>
                    <a:pt x="220840" y="56261"/>
                  </a:lnTo>
                  <a:close/>
                </a:path>
              </a:pathLst>
            </a:custGeom>
            <a:solidFill>
              <a:srgbClr val="0A41CD"/>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61" name="object 61"/>
            <p:cNvSpPr/>
            <p:nvPr/>
          </p:nvSpPr>
          <p:spPr>
            <a:xfrm>
              <a:off x="6467843" y="2191511"/>
              <a:ext cx="119380" cy="43180"/>
            </a:xfrm>
            <a:custGeom>
              <a:avLst/>
              <a:gdLst/>
              <a:ahLst/>
              <a:cxnLst/>
              <a:rect l="l" t="t" r="r" b="b"/>
              <a:pathLst>
                <a:path w="119379" h="43180">
                  <a:moveTo>
                    <a:pt x="118757" y="15252"/>
                  </a:moveTo>
                  <a:lnTo>
                    <a:pt x="118757" y="15252"/>
                  </a:lnTo>
                  <a:lnTo>
                    <a:pt x="101993" y="15252"/>
                  </a:lnTo>
                  <a:lnTo>
                    <a:pt x="101993" y="0"/>
                  </a:lnTo>
                  <a:lnTo>
                    <a:pt x="33413" y="0"/>
                  </a:lnTo>
                  <a:lnTo>
                    <a:pt x="33413" y="15252"/>
                  </a:lnTo>
                  <a:lnTo>
                    <a:pt x="28841" y="15252"/>
                  </a:lnTo>
                  <a:lnTo>
                    <a:pt x="28841" y="0"/>
                  </a:lnTo>
                  <a:lnTo>
                    <a:pt x="16649" y="0"/>
                  </a:lnTo>
                  <a:lnTo>
                    <a:pt x="16649" y="15252"/>
                  </a:lnTo>
                  <a:lnTo>
                    <a:pt x="0" y="15252"/>
                  </a:lnTo>
                  <a:lnTo>
                    <a:pt x="0" y="27444"/>
                  </a:lnTo>
                  <a:lnTo>
                    <a:pt x="16649" y="27444"/>
                  </a:lnTo>
                  <a:lnTo>
                    <a:pt x="16649" y="42672"/>
                  </a:lnTo>
                  <a:lnTo>
                    <a:pt x="28841" y="42672"/>
                  </a:lnTo>
                  <a:lnTo>
                    <a:pt x="28841" y="27444"/>
                  </a:lnTo>
                  <a:lnTo>
                    <a:pt x="33413" y="27444"/>
                  </a:lnTo>
                  <a:lnTo>
                    <a:pt x="33413" y="42672"/>
                  </a:lnTo>
                  <a:lnTo>
                    <a:pt x="39497" y="42672"/>
                  </a:lnTo>
                  <a:lnTo>
                    <a:pt x="101993" y="42672"/>
                  </a:lnTo>
                  <a:lnTo>
                    <a:pt x="101993" y="27444"/>
                  </a:lnTo>
                  <a:lnTo>
                    <a:pt x="118757" y="27444"/>
                  </a:lnTo>
                  <a:lnTo>
                    <a:pt x="118757" y="15252"/>
                  </a:lnTo>
                  <a:close/>
                </a:path>
              </a:pathLst>
            </a:custGeom>
            <a:solidFill>
              <a:srgbClr val="0A41CD"/>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 name="object 62"/>
            <p:cNvSpPr/>
            <p:nvPr/>
          </p:nvSpPr>
          <p:spPr>
            <a:xfrm>
              <a:off x="6540881" y="2191511"/>
              <a:ext cx="67310" cy="43180"/>
            </a:xfrm>
            <a:custGeom>
              <a:avLst/>
              <a:gdLst/>
              <a:ahLst/>
              <a:cxnLst/>
              <a:rect l="l" t="t" r="r" b="b"/>
              <a:pathLst>
                <a:path w="67309" h="43180">
                  <a:moveTo>
                    <a:pt x="67056" y="15252"/>
                  </a:moveTo>
                  <a:lnTo>
                    <a:pt x="67056" y="15252"/>
                  </a:lnTo>
                  <a:lnTo>
                    <a:pt x="44196" y="15252"/>
                  </a:lnTo>
                  <a:lnTo>
                    <a:pt x="44196" y="0"/>
                  </a:lnTo>
                  <a:lnTo>
                    <a:pt x="16764" y="0"/>
                  </a:lnTo>
                  <a:lnTo>
                    <a:pt x="16764" y="15252"/>
                  </a:lnTo>
                  <a:lnTo>
                    <a:pt x="0" y="15252"/>
                  </a:lnTo>
                  <a:lnTo>
                    <a:pt x="0" y="27444"/>
                  </a:lnTo>
                  <a:lnTo>
                    <a:pt x="16764" y="27444"/>
                  </a:lnTo>
                  <a:lnTo>
                    <a:pt x="16764" y="42672"/>
                  </a:lnTo>
                  <a:lnTo>
                    <a:pt x="44196" y="42672"/>
                  </a:lnTo>
                  <a:lnTo>
                    <a:pt x="44196" y="27444"/>
                  </a:lnTo>
                  <a:lnTo>
                    <a:pt x="67056" y="27444"/>
                  </a:lnTo>
                  <a:lnTo>
                    <a:pt x="67056" y="15252"/>
                  </a:lnTo>
                  <a:close/>
                </a:path>
              </a:pathLst>
            </a:custGeom>
            <a:solidFill>
              <a:srgbClr val="0A41CD"/>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63" name="object 63"/>
            <p:cNvSpPr/>
            <p:nvPr/>
          </p:nvSpPr>
          <p:spPr>
            <a:xfrm>
              <a:off x="6562217" y="2191511"/>
              <a:ext cx="86995" cy="140335"/>
            </a:xfrm>
            <a:custGeom>
              <a:avLst/>
              <a:gdLst/>
              <a:ahLst/>
              <a:cxnLst/>
              <a:rect l="l" t="t" r="r" b="b"/>
              <a:pathLst>
                <a:path w="86995" h="140335">
                  <a:moveTo>
                    <a:pt x="62484" y="53352"/>
                  </a:moveTo>
                  <a:lnTo>
                    <a:pt x="62484" y="53352"/>
                  </a:lnTo>
                  <a:lnTo>
                    <a:pt x="45720" y="53352"/>
                  </a:lnTo>
                  <a:lnTo>
                    <a:pt x="45720" y="38100"/>
                  </a:lnTo>
                  <a:lnTo>
                    <a:pt x="33515" y="38100"/>
                  </a:lnTo>
                  <a:lnTo>
                    <a:pt x="33515" y="27444"/>
                  </a:lnTo>
                  <a:lnTo>
                    <a:pt x="45720" y="27444"/>
                  </a:lnTo>
                  <a:lnTo>
                    <a:pt x="50292" y="27444"/>
                  </a:lnTo>
                  <a:lnTo>
                    <a:pt x="50292" y="15252"/>
                  </a:lnTo>
                  <a:lnTo>
                    <a:pt x="45720" y="15252"/>
                  </a:lnTo>
                  <a:lnTo>
                    <a:pt x="33515" y="15252"/>
                  </a:lnTo>
                  <a:lnTo>
                    <a:pt x="33515" y="0"/>
                  </a:lnTo>
                  <a:lnTo>
                    <a:pt x="28956" y="0"/>
                  </a:lnTo>
                  <a:lnTo>
                    <a:pt x="21323" y="0"/>
                  </a:lnTo>
                  <a:lnTo>
                    <a:pt x="16764" y="0"/>
                  </a:lnTo>
                  <a:lnTo>
                    <a:pt x="16764" y="15252"/>
                  </a:lnTo>
                  <a:lnTo>
                    <a:pt x="4572" y="15252"/>
                  </a:lnTo>
                  <a:lnTo>
                    <a:pt x="0" y="15252"/>
                  </a:lnTo>
                  <a:lnTo>
                    <a:pt x="0" y="27444"/>
                  </a:lnTo>
                  <a:lnTo>
                    <a:pt x="4572" y="27444"/>
                  </a:lnTo>
                  <a:lnTo>
                    <a:pt x="16764" y="27444"/>
                  </a:lnTo>
                  <a:lnTo>
                    <a:pt x="16764" y="42672"/>
                  </a:lnTo>
                  <a:lnTo>
                    <a:pt x="21323" y="42672"/>
                  </a:lnTo>
                  <a:lnTo>
                    <a:pt x="22987" y="42672"/>
                  </a:lnTo>
                  <a:lnTo>
                    <a:pt x="22987" y="53352"/>
                  </a:lnTo>
                  <a:lnTo>
                    <a:pt x="6096" y="53352"/>
                  </a:lnTo>
                  <a:lnTo>
                    <a:pt x="6096" y="65544"/>
                  </a:lnTo>
                  <a:lnTo>
                    <a:pt x="22987" y="65544"/>
                  </a:lnTo>
                  <a:lnTo>
                    <a:pt x="22987" y="80772"/>
                  </a:lnTo>
                  <a:lnTo>
                    <a:pt x="45720" y="80772"/>
                  </a:lnTo>
                  <a:lnTo>
                    <a:pt x="45720" y="65544"/>
                  </a:lnTo>
                  <a:lnTo>
                    <a:pt x="62484" y="65544"/>
                  </a:lnTo>
                  <a:lnTo>
                    <a:pt x="62484" y="53352"/>
                  </a:lnTo>
                  <a:close/>
                </a:path>
                <a:path w="86995" h="140335">
                  <a:moveTo>
                    <a:pt x="86741" y="112903"/>
                  </a:moveTo>
                  <a:lnTo>
                    <a:pt x="79235" y="112903"/>
                  </a:lnTo>
                  <a:lnTo>
                    <a:pt x="76200" y="112903"/>
                  </a:lnTo>
                  <a:lnTo>
                    <a:pt x="73139" y="112903"/>
                  </a:lnTo>
                  <a:lnTo>
                    <a:pt x="70231" y="112903"/>
                  </a:lnTo>
                  <a:lnTo>
                    <a:pt x="70231" y="97548"/>
                  </a:lnTo>
                  <a:lnTo>
                    <a:pt x="44183" y="97548"/>
                  </a:lnTo>
                  <a:lnTo>
                    <a:pt x="44183" y="112903"/>
                  </a:lnTo>
                  <a:lnTo>
                    <a:pt x="39624" y="112903"/>
                  </a:lnTo>
                  <a:lnTo>
                    <a:pt x="33515" y="112903"/>
                  </a:lnTo>
                  <a:lnTo>
                    <a:pt x="29083" y="112903"/>
                  </a:lnTo>
                  <a:lnTo>
                    <a:pt x="27419" y="112903"/>
                  </a:lnTo>
                  <a:lnTo>
                    <a:pt x="27419" y="125095"/>
                  </a:lnTo>
                  <a:lnTo>
                    <a:pt x="29083" y="125095"/>
                  </a:lnTo>
                  <a:lnTo>
                    <a:pt x="33515" y="125095"/>
                  </a:lnTo>
                  <a:lnTo>
                    <a:pt x="39624" y="125095"/>
                  </a:lnTo>
                  <a:lnTo>
                    <a:pt x="44183" y="125095"/>
                  </a:lnTo>
                  <a:lnTo>
                    <a:pt x="44183" y="140220"/>
                  </a:lnTo>
                  <a:lnTo>
                    <a:pt x="70231" y="140220"/>
                  </a:lnTo>
                  <a:lnTo>
                    <a:pt x="70231" y="125095"/>
                  </a:lnTo>
                  <a:lnTo>
                    <a:pt x="73139" y="125095"/>
                  </a:lnTo>
                  <a:lnTo>
                    <a:pt x="76200" y="125095"/>
                  </a:lnTo>
                  <a:lnTo>
                    <a:pt x="79235" y="125095"/>
                  </a:lnTo>
                  <a:lnTo>
                    <a:pt x="86741" y="125095"/>
                  </a:lnTo>
                  <a:lnTo>
                    <a:pt x="86741" y="112903"/>
                  </a:lnTo>
                  <a:close/>
                </a:path>
              </a:pathLst>
            </a:custGeom>
            <a:solidFill>
              <a:srgbClr val="0A41CD"/>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64" name="object 64"/>
            <p:cNvSpPr/>
            <p:nvPr/>
          </p:nvSpPr>
          <p:spPr>
            <a:xfrm>
              <a:off x="2284336" y="1414271"/>
              <a:ext cx="4470400" cy="917575"/>
            </a:xfrm>
            <a:custGeom>
              <a:avLst/>
              <a:gdLst/>
              <a:ahLst/>
              <a:cxnLst/>
              <a:rect l="l" t="t" r="r" b="b"/>
              <a:pathLst>
                <a:path w="4470400" h="917575">
                  <a:moveTo>
                    <a:pt x="45720" y="15252"/>
                  </a:moveTo>
                  <a:lnTo>
                    <a:pt x="28956" y="15252"/>
                  </a:lnTo>
                  <a:lnTo>
                    <a:pt x="28956" y="0"/>
                  </a:lnTo>
                  <a:lnTo>
                    <a:pt x="16764" y="0"/>
                  </a:lnTo>
                  <a:lnTo>
                    <a:pt x="16764" y="15252"/>
                  </a:lnTo>
                  <a:lnTo>
                    <a:pt x="0" y="15252"/>
                  </a:lnTo>
                  <a:lnTo>
                    <a:pt x="0" y="27444"/>
                  </a:lnTo>
                  <a:lnTo>
                    <a:pt x="16764" y="27444"/>
                  </a:lnTo>
                  <a:lnTo>
                    <a:pt x="16764" y="42545"/>
                  </a:lnTo>
                  <a:lnTo>
                    <a:pt x="28956" y="42545"/>
                  </a:lnTo>
                  <a:lnTo>
                    <a:pt x="28956" y="27444"/>
                  </a:lnTo>
                  <a:lnTo>
                    <a:pt x="45720" y="27444"/>
                  </a:lnTo>
                  <a:lnTo>
                    <a:pt x="45720" y="15252"/>
                  </a:lnTo>
                  <a:close/>
                </a:path>
                <a:path w="4470400" h="917575">
                  <a:moveTo>
                    <a:pt x="211836" y="56527"/>
                  </a:moveTo>
                  <a:lnTo>
                    <a:pt x="204216" y="56527"/>
                  </a:lnTo>
                  <a:lnTo>
                    <a:pt x="201168" y="56527"/>
                  </a:lnTo>
                  <a:lnTo>
                    <a:pt x="195072" y="56527"/>
                  </a:lnTo>
                  <a:lnTo>
                    <a:pt x="195072" y="51943"/>
                  </a:lnTo>
                  <a:lnTo>
                    <a:pt x="185928" y="51943"/>
                  </a:lnTo>
                  <a:lnTo>
                    <a:pt x="185928" y="41275"/>
                  </a:lnTo>
                  <a:lnTo>
                    <a:pt x="184531" y="41275"/>
                  </a:lnTo>
                  <a:lnTo>
                    <a:pt x="178447" y="41275"/>
                  </a:lnTo>
                  <a:lnTo>
                    <a:pt x="178447" y="36576"/>
                  </a:lnTo>
                  <a:lnTo>
                    <a:pt x="166255" y="36576"/>
                  </a:lnTo>
                  <a:lnTo>
                    <a:pt x="166255" y="51943"/>
                  </a:lnTo>
                  <a:lnTo>
                    <a:pt x="149479" y="51943"/>
                  </a:lnTo>
                  <a:lnTo>
                    <a:pt x="149479" y="64135"/>
                  </a:lnTo>
                  <a:lnTo>
                    <a:pt x="155575" y="64135"/>
                  </a:lnTo>
                  <a:lnTo>
                    <a:pt x="155575" y="68719"/>
                  </a:lnTo>
                  <a:lnTo>
                    <a:pt x="156972" y="68719"/>
                  </a:lnTo>
                  <a:lnTo>
                    <a:pt x="166255" y="68719"/>
                  </a:lnTo>
                  <a:lnTo>
                    <a:pt x="166255" y="79248"/>
                  </a:lnTo>
                  <a:lnTo>
                    <a:pt x="172339" y="79248"/>
                  </a:lnTo>
                  <a:lnTo>
                    <a:pt x="172339" y="83820"/>
                  </a:lnTo>
                  <a:lnTo>
                    <a:pt x="173736" y="83820"/>
                  </a:lnTo>
                  <a:lnTo>
                    <a:pt x="184531" y="83820"/>
                  </a:lnTo>
                  <a:lnTo>
                    <a:pt x="185928" y="83820"/>
                  </a:lnTo>
                  <a:lnTo>
                    <a:pt x="185928" y="68719"/>
                  </a:lnTo>
                  <a:lnTo>
                    <a:pt x="201168" y="68719"/>
                  </a:lnTo>
                  <a:lnTo>
                    <a:pt x="204216" y="68719"/>
                  </a:lnTo>
                  <a:lnTo>
                    <a:pt x="211836" y="68719"/>
                  </a:lnTo>
                  <a:lnTo>
                    <a:pt x="211836" y="56527"/>
                  </a:lnTo>
                  <a:close/>
                </a:path>
                <a:path w="4470400" h="917575">
                  <a:moveTo>
                    <a:pt x="4469892" y="890143"/>
                  </a:moveTo>
                  <a:lnTo>
                    <a:pt x="4453140" y="890143"/>
                  </a:lnTo>
                  <a:lnTo>
                    <a:pt x="4453140" y="874788"/>
                  </a:lnTo>
                  <a:lnTo>
                    <a:pt x="4440948" y="874788"/>
                  </a:lnTo>
                  <a:lnTo>
                    <a:pt x="4440948" y="890143"/>
                  </a:lnTo>
                  <a:lnTo>
                    <a:pt x="4433316" y="890143"/>
                  </a:lnTo>
                  <a:lnTo>
                    <a:pt x="4431792" y="890143"/>
                  </a:lnTo>
                  <a:lnTo>
                    <a:pt x="4427220" y="890143"/>
                  </a:lnTo>
                  <a:lnTo>
                    <a:pt x="4424172" y="890143"/>
                  </a:lnTo>
                  <a:lnTo>
                    <a:pt x="4416679" y="890143"/>
                  </a:lnTo>
                  <a:lnTo>
                    <a:pt x="4416679" y="874788"/>
                  </a:lnTo>
                  <a:lnTo>
                    <a:pt x="4398264" y="874788"/>
                  </a:lnTo>
                  <a:lnTo>
                    <a:pt x="4398264" y="890143"/>
                  </a:lnTo>
                  <a:lnTo>
                    <a:pt x="4392180" y="890143"/>
                  </a:lnTo>
                  <a:lnTo>
                    <a:pt x="4392168" y="874788"/>
                  </a:lnTo>
                  <a:lnTo>
                    <a:pt x="4379976" y="874788"/>
                  </a:lnTo>
                  <a:lnTo>
                    <a:pt x="4379976" y="890143"/>
                  </a:lnTo>
                  <a:lnTo>
                    <a:pt x="4376928" y="890143"/>
                  </a:lnTo>
                  <a:lnTo>
                    <a:pt x="4374007" y="890143"/>
                  </a:lnTo>
                  <a:lnTo>
                    <a:pt x="4374007" y="874788"/>
                  </a:lnTo>
                  <a:lnTo>
                    <a:pt x="4366272" y="874788"/>
                  </a:lnTo>
                  <a:lnTo>
                    <a:pt x="4335919" y="874788"/>
                  </a:lnTo>
                  <a:lnTo>
                    <a:pt x="4335919" y="890143"/>
                  </a:lnTo>
                  <a:lnTo>
                    <a:pt x="4331335" y="890143"/>
                  </a:lnTo>
                  <a:lnTo>
                    <a:pt x="4317504" y="890143"/>
                  </a:lnTo>
                  <a:lnTo>
                    <a:pt x="4317504" y="902335"/>
                  </a:lnTo>
                  <a:lnTo>
                    <a:pt x="4331335" y="902335"/>
                  </a:lnTo>
                  <a:lnTo>
                    <a:pt x="4335919" y="902335"/>
                  </a:lnTo>
                  <a:lnTo>
                    <a:pt x="4335919" y="917460"/>
                  </a:lnTo>
                  <a:lnTo>
                    <a:pt x="4374007" y="917460"/>
                  </a:lnTo>
                  <a:lnTo>
                    <a:pt x="4374007" y="902335"/>
                  </a:lnTo>
                  <a:lnTo>
                    <a:pt x="4376928" y="902335"/>
                  </a:lnTo>
                  <a:lnTo>
                    <a:pt x="4379976" y="902335"/>
                  </a:lnTo>
                  <a:lnTo>
                    <a:pt x="4379976" y="917460"/>
                  </a:lnTo>
                  <a:lnTo>
                    <a:pt x="4392168" y="917460"/>
                  </a:lnTo>
                  <a:lnTo>
                    <a:pt x="4392168" y="902335"/>
                  </a:lnTo>
                  <a:lnTo>
                    <a:pt x="4398264" y="902335"/>
                  </a:lnTo>
                  <a:lnTo>
                    <a:pt x="4398264" y="917460"/>
                  </a:lnTo>
                  <a:lnTo>
                    <a:pt x="4402848" y="917460"/>
                  </a:lnTo>
                  <a:lnTo>
                    <a:pt x="4404487" y="917460"/>
                  </a:lnTo>
                  <a:lnTo>
                    <a:pt x="4410456" y="917460"/>
                  </a:lnTo>
                  <a:lnTo>
                    <a:pt x="4415040" y="917460"/>
                  </a:lnTo>
                  <a:lnTo>
                    <a:pt x="4416679" y="917460"/>
                  </a:lnTo>
                  <a:lnTo>
                    <a:pt x="4416679" y="902335"/>
                  </a:lnTo>
                  <a:lnTo>
                    <a:pt x="4440948" y="902335"/>
                  </a:lnTo>
                  <a:lnTo>
                    <a:pt x="4440948" y="917460"/>
                  </a:lnTo>
                  <a:lnTo>
                    <a:pt x="4453140" y="917460"/>
                  </a:lnTo>
                  <a:lnTo>
                    <a:pt x="4453140" y="902335"/>
                  </a:lnTo>
                  <a:lnTo>
                    <a:pt x="4469892" y="902335"/>
                  </a:lnTo>
                  <a:lnTo>
                    <a:pt x="4469892" y="890143"/>
                  </a:lnTo>
                  <a:close/>
                </a:path>
              </a:pathLst>
            </a:custGeom>
            <a:solidFill>
              <a:srgbClr val="0A41CD"/>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65" name="object 65"/>
            <p:cNvSpPr/>
            <p:nvPr/>
          </p:nvSpPr>
          <p:spPr>
            <a:xfrm>
              <a:off x="2450592" y="1455546"/>
              <a:ext cx="1118870" cy="524510"/>
            </a:xfrm>
            <a:custGeom>
              <a:avLst/>
              <a:gdLst/>
              <a:ahLst/>
              <a:cxnLst/>
              <a:rect l="l" t="t" r="r" b="b"/>
              <a:pathLst>
                <a:path w="1118870" h="524510">
                  <a:moveTo>
                    <a:pt x="76060" y="34925"/>
                  </a:moveTo>
                  <a:lnTo>
                    <a:pt x="60960" y="34925"/>
                  </a:lnTo>
                  <a:lnTo>
                    <a:pt x="57772" y="34925"/>
                  </a:lnTo>
                  <a:lnTo>
                    <a:pt x="57772" y="19824"/>
                  </a:lnTo>
                  <a:lnTo>
                    <a:pt x="45580" y="19824"/>
                  </a:lnTo>
                  <a:lnTo>
                    <a:pt x="45580" y="27444"/>
                  </a:lnTo>
                  <a:lnTo>
                    <a:pt x="45580" y="34925"/>
                  </a:lnTo>
                  <a:lnTo>
                    <a:pt x="44196" y="34925"/>
                  </a:lnTo>
                  <a:lnTo>
                    <a:pt x="44196" y="27444"/>
                  </a:lnTo>
                  <a:lnTo>
                    <a:pt x="45580" y="27444"/>
                  </a:lnTo>
                  <a:lnTo>
                    <a:pt x="45580" y="19824"/>
                  </a:lnTo>
                  <a:lnTo>
                    <a:pt x="45580" y="15252"/>
                  </a:lnTo>
                  <a:lnTo>
                    <a:pt x="32004" y="15252"/>
                  </a:lnTo>
                  <a:lnTo>
                    <a:pt x="32004" y="27444"/>
                  </a:lnTo>
                  <a:lnTo>
                    <a:pt x="32004" y="34925"/>
                  </a:lnTo>
                  <a:lnTo>
                    <a:pt x="28943" y="34925"/>
                  </a:lnTo>
                  <a:lnTo>
                    <a:pt x="28943" y="27444"/>
                  </a:lnTo>
                  <a:lnTo>
                    <a:pt x="32004" y="27444"/>
                  </a:lnTo>
                  <a:lnTo>
                    <a:pt x="32004" y="15252"/>
                  </a:lnTo>
                  <a:lnTo>
                    <a:pt x="28943" y="15252"/>
                  </a:lnTo>
                  <a:lnTo>
                    <a:pt x="28943" y="0"/>
                  </a:lnTo>
                  <a:lnTo>
                    <a:pt x="16751" y="0"/>
                  </a:lnTo>
                  <a:lnTo>
                    <a:pt x="16751" y="15252"/>
                  </a:lnTo>
                  <a:lnTo>
                    <a:pt x="0" y="15252"/>
                  </a:lnTo>
                  <a:lnTo>
                    <a:pt x="0" y="27444"/>
                  </a:lnTo>
                  <a:lnTo>
                    <a:pt x="16751" y="27444"/>
                  </a:lnTo>
                  <a:lnTo>
                    <a:pt x="16751" y="34925"/>
                  </a:lnTo>
                  <a:lnTo>
                    <a:pt x="15240" y="34925"/>
                  </a:lnTo>
                  <a:lnTo>
                    <a:pt x="15240" y="47117"/>
                  </a:lnTo>
                  <a:lnTo>
                    <a:pt x="28816" y="47117"/>
                  </a:lnTo>
                  <a:lnTo>
                    <a:pt x="32004" y="47117"/>
                  </a:lnTo>
                  <a:lnTo>
                    <a:pt x="32004" y="62369"/>
                  </a:lnTo>
                  <a:lnTo>
                    <a:pt x="44196" y="62369"/>
                  </a:lnTo>
                  <a:lnTo>
                    <a:pt x="44196" y="47117"/>
                  </a:lnTo>
                  <a:lnTo>
                    <a:pt x="45580" y="47117"/>
                  </a:lnTo>
                  <a:lnTo>
                    <a:pt x="45580" y="62369"/>
                  </a:lnTo>
                  <a:lnTo>
                    <a:pt x="57772" y="62369"/>
                  </a:lnTo>
                  <a:lnTo>
                    <a:pt x="57772" y="47117"/>
                  </a:lnTo>
                  <a:lnTo>
                    <a:pt x="60960" y="47117"/>
                  </a:lnTo>
                  <a:lnTo>
                    <a:pt x="76060" y="47117"/>
                  </a:lnTo>
                  <a:lnTo>
                    <a:pt x="76060" y="34925"/>
                  </a:lnTo>
                  <a:close/>
                </a:path>
                <a:path w="1118870" h="524510">
                  <a:moveTo>
                    <a:pt x="225412" y="89928"/>
                  </a:moveTo>
                  <a:lnTo>
                    <a:pt x="208775" y="89928"/>
                  </a:lnTo>
                  <a:lnTo>
                    <a:pt x="208775" y="74676"/>
                  </a:lnTo>
                  <a:lnTo>
                    <a:pt x="196583" y="74676"/>
                  </a:lnTo>
                  <a:lnTo>
                    <a:pt x="196583" y="77609"/>
                  </a:lnTo>
                  <a:lnTo>
                    <a:pt x="196583" y="89801"/>
                  </a:lnTo>
                  <a:lnTo>
                    <a:pt x="196583" y="89928"/>
                  </a:lnTo>
                  <a:lnTo>
                    <a:pt x="192024" y="89928"/>
                  </a:lnTo>
                  <a:lnTo>
                    <a:pt x="192024" y="89801"/>
                  </a:lnTo>
                  <a:lnTo>
                    <a:pt x="196583" y="89801"/>
                  </a:lnTo>
                  <a:lnTo>
                    <a:pt x="196583" y="77609"/>
                  </a:lnTo>
                  <a:lnTo>
                    <a:pt x="192024" y="77609"/>
                  </a:lnTo>
                  <a:lnTo>
                    <a:pt x="192024" y="62357"/>
                  </a:lnTo>
                  <a:lnTo>
                    <a:pt x="179832" y="62357"/>
                  </a:lnTo>
                  <a:lnTo>
                    <a:pt x="179832" y="77609"/>
                  </a:lnTo>
                  <a:lnTo>
                    <a:pt x="163068" y="77609"/>
                  </a:lnTo>
                  <a:lnTo>
                    <a:pt x="163068" y="89801"/>
                  </a:lnTo>
                  <a:lnTo>
                    <a:pt x="179832" y="89801"/>
                  </a:lnTo>
                  <a:lnTo>
                    <a:pt x="179832" y="89928"/>
                  </a:lnTo>
                  <a:lnTo>
                    <a:pt x="179819" y="102120"/>
                  </a:lnTo>
                  <a:lnTo>
                    <a:pt x="179832" y="104902"/>
                  </a:lnTo>
                  <a:lnTo>
                    <a:pt x="192024" y="104902"/>
                  </a:lnTo>
                  <a:lnTo>
                    <a:pt x="192024" y="102120"/>
                  </a:lnTo>
                  <a:lnTo>
                    <a:pt x="196583" y="102120"/>
                  </a:lnTo>
                  <a:lnTo>
                    <a:pt x="196583" y="117221"/>
                  </a:lnTo>
                  <a:lnTo>
                    <a:pt x="208775" y="117221"/>
                  </a:lnTo>
                  <a:lnTo>
                    <a:pt x="208775" y="102120"/>
                  </a:lnTo>
                  <a:lnTo>
                    <a:pt x="225412" y="102120"/>
                  </a:lnTo>
                  <a:lnTo>
                    <a:pt x="225412" y="89928"/>
                  </a:lnTo>
                  <a:close/>
                </a:path>
                <a:path w="1118870" h="524510">
                  <a:moveTo>
                    <a:pt x="275717" y="123444"/>
                  </a:moveTo>
                  <a:lnTo>
                    <a:pt x="258940" y="123444"/>
                  </a:lnTo>
                  <a:lnTo>
                    <a:pt x="258940" y="118872"/>
                  </a:lnTo>
                  <a:lnTo>
                    <a:pt x="261988" y="118872"/>
                  </a:lnTo>
                  <a:lnTo>
                    <a:pt x="261988" y="106680"/>
                  </a:lnTo>
                  <a:lnTo>
                    <a:pt x="246748" y="106680"/>
                  </a:lnTo>
                  <a:lnTo>
                    <a:pt x="246748" y="118872"/>
                  </a:lnTo>
                  <a:lnTo>
                    <a:pt x="246748" y="123444"/>
                  </a:lnTo>
                  <a:lnTo>
                    <a:pt x="243700" y="123444"/>
                  </a:lnTo>
                  <a:lnTo>
                    <a:pt x="243700" y="118872"/>
                  </a:lnTo>
                  <a:lnTo>
                    <a:pt x="246748" y="118872"/>
                  </a:lnTo>
                  <a:lnTo>
                    <a:pt x="246748" y="106680"/>
                  </a:lnTo>
                  <a:lnTo>
                    <a:pt x="243700" y="106680"/>
                  </a:lnTo>
                  <a:lnTo>
                    <a:pt x="243700" y="91440"/>
                  </a:lnTo>
                  <a:lnTo>
                    <a:pt x="231508" y="91440"/>
                  </a:lnTo>
                  <a:lnTo>
                    <a:pt x="231508" y="106680"/>
                  </a:lnTo>
                  <a:lnTo>
                    <a:pt x="214744" y="106680"/>
                  </a:lnTo>
                  <a:lnTo>
                    <a:pt x="214744" y="118872"/>
                  </a:lnTo>
                  <a:lnTo>
                    <a:pt x="231508" y="118872"/>
                  </a:lnTo>
                  <a:lnTo>
                    <a:pt x="231508" y="123444"/>
                  </a:lnTo>
                  <a:lnTo>
                    <a:pt x="229997" y="123444"/>
                  </a:lnTo>
                  <a:lnTo>
                    <a:pt x="229997" y="135636"/>
                  </a:lnTo>
                  <a:lnTo>
                    <a:pt x="246748" y="135636"/>
                  </a:lnTo>
                  <a:lnTo>
                    <a:pt x="246748" y="150761"/>
                  </a:lnTo>
                  <a:lnTo>
                    <a:pt x="258940" y="150761"/>
                  </a:lnTo>
                  <a:lnTo>
                    <a:pt x="258940" y="135636"/>
                  </a:lnTo>
                  <a:lnTo>
                    <a:pt x="275717" y="135636"/>
                  </a:lnTo>
                  <a:lnTo>
                    <a:pt x="275717" y="123444"/>
                  </a:lnTo>
                  <a:close/>
                </a:path>
                <a:path w="1118870" h="524510">
                  <a:moveTo>
                    <a:pt x="297040" y="185813"/>
                  </a:moveTo>
                  <a:lnTo>
                    <a:pt x="280289" y="185813"/>
                  </a:lnTo>
                  <a:lnTo>
                    <a:pt x="280289" y="170573"/>
                  </a:lnTo>
                  <a:lnTo>
                    <a:pt x="268097" y="170573"/>
                  </a:lnTo>
                  <a:lnTo>
                    <a:pt x="268097" y="185813"/>
                  </a:lnTo>
                  <a:lnTo>
                    <a:pt x="251447" y="185813"/>
                  </a:lnTo>
                  <a:lnTo>
                    <a:pt x="251447" y="198005"/>
                  </a:lnTo>
                  <a:lnTo>
                    <a:pt x="268097" y="198005"/>
                  </a:lnTo>
                  <a:lnTo>
                    <a:pt x="268097" y="213118"/>
                  </a:lnTo>
                  <a:lnTo>
                    <a:pt x="280289" y="213118"/>
                  </a:lnTo>
                  <a:lnTo>
                    <a:pt x="280289" y="198005"/>
                  </a:lnTo>
                  <a:lnTo>
                    <a:pt x="297040" y="198005"/>
                  </a:lnTo>
                  <a:lnTo>
                    <a:pt x="297040" y="185813"/>
                  </a:lnTo>
                  <a:close/>
                </a:path>
                <a:path w="1118870" h="524510">
                  <a:moveTo>
                    <a:pt x="313817" y="228473"/>
                  </a:moveTo>
                  <a:lnTo>
                    <a:pt x="297040" y="228473"/>
                  </a:lnTo>
                  <a:lnTo>
                    <a:pt x="297040" y="213233"/>
                  </a:lnTo>
                  <a:lnTo>
                    <a:pt x="284848" y="213233"/>
                  </a:lnTo>
                  <a:lnTo>
                    <a:pt x="284848" y="228473"/>
                  </a:lnTo>
                  <a:lnTo>
                    <a:pt x="268097" y="228473"/>
                  </a:lnTo>
                  <a:lnTo>
                    <a:pt x="268097" y="240665"/>
                  </a:lnTo>
                  <a:lnTo>
                    <a:pt x="284848" y="240665"/>
                  </a:lnTo>
                  <a:lnTo>
                    <a:pt x="284848" y="255905"/>
                  </a:lnTo>
                  <a:lnTo>
                    <a:pt x="297040" y="255905"/>
                  </a:lnTo>
                  <a:lnTo>
                    <a:pt x="297040" y="240665"/>
                  </a:lnTo>
                  <a:lnTo>
                    <a:pt x="313817" y="240665"/>
                  </a:lnTo>
                  <a:lnTo>
                    <a:pt x="313817" y="228473"/>
                  </a:lnTo>
                  <a:close/>
                </a:path>
                <a:path w="1118870" h="524510">
                  <a:moveTo>
                    <a:pt x="614045" y="313944"/>
                  </a:moveTo>
                  <a:lnTo>
                    <a:pt x="597268" y="313944"/>
                  </a:lnTo>
                  <a:lnTo>
                    <a:pt x="597268" y="297053"/>
                  </a:lnTo>
                  <a:lnTo>
                    <a:pt x="585076" y="297053"/>
                  </a:lnTo>
                  <a:lnTo>
                    <a:pt x="585076" y="313944"/>
                  </a:lnTo>
                  <a:lnTo>
                    <a:pt x="568325" y="313944"/>
                  </a:lnTo>
                  <a:lnTo>
                    <a:pt x="568325" y="326136"/>
                  </a:lnTo>
                  <a:lnTo>
                    <a:pt x="585076" y="326136"/>
                  </a:lnTo>
                  <a:lnTo>
                    <a:pt x="585076" y="341249"/>
                  </a:lnTo>
                  <a:lnTo>
                    <a:pt x="597268" y="341249"/>
                  </a:lnTo>
                  <a:lnTo>
                    <a:pt x="597268" y="326136"/>
                  </a:lnTo>
                  <a:lnTo>
                    <a:pt x="614045" y="326136"/>
                  </a:lnTo>
                  <a:lnTo>
                    <a:pt x="614045" y="313944"/>
                  </a:lnTo>
                  <a:close/>
                </a:path>
                <a:path w="1118870" h="524510">
                  <a:moveTo>
                    <a:pt x="723773" y="397637"/>
                  </a:moveTo>
                  <a:lnTo>
                    <a:pt x="707136" y="397637"/>
                  </a:lnTo>
                  <a:lnTo>
                    <a:pt x="707136" y="382409"/>
                  </a:lnTo>
                  <a:lnTo>
                    <a:pt x="694944" y="382409"/>
                  </a:lnTo>
                  <a:lnTo>
                    <a:pt x="694944" y="397637"/>
                  </a:lnTo>
                  <a:lnTo>
                    <a:pt x="678053" y="397637"/>
                  </a:lnTo>
                  <a:lnTo>
                    <a:pt x="678053" y="409829"/>
                  </a:lnTo>
                  <a:lnTo>
                    <a:pt x="694944" y="409829"/>
                  </a:lnTo>
                  <a:lnTo>
                    <a:pt x="694944" y="424954"/>
                  </a:lnTo>
                  <a:lnTo>
                    <a:pt x="707136" y="424954"/>
                  </a:lnTo>
                  <a:lnTo>
                    <a:pt x="707136" y="409829"/>
                  </a:lnTo>
                  <a:lnTo>
                    <a:pt x="723773" y="409829"/>
                  </a:lnTo>
                  <a:lnTo>
                    <a:pt x="723773" y="397637"/>
                  </a:lnTo>
                  <a:close/>
                </a:path>
                <a:path w="1118870" h="524510">
                  <a:moveTo>
                    <a:pt x="856348" y="415925"/>
                  </a:moveTo>
                  <a:lnTo>
                    <a:pt x="844169" y="415925"/>
                  </a:lnTo>
                  <a:lnTo>
                    <a:pt x="839724" y="415925"/>
                  </a:lnTo>
                  <a:lnTo>
                    <a:pt x="839724" y="399173"/>
                  </a:lnTo>
                  <a:lnTo>
                    <a:pt x="827532" y="399173"/>
                  </a:lnTo>
                  <a:lnTo>
                    <a:pt x="815340" y="399173"/>
                  </a:lnTo>
                  <a:lnTo>
                    <a:pt x="815340" y="415925"/>
                  </a:lnTo>
                  <a:lnTo>
                    <a:pt x="810755" y="415925"/>
                  </a:lnTo>
                  <a:lnTo>
                    <a:pt x="799973" y="415925"/>
                  </a:lnTo>
                  <a:lnTo>
                    <a:pt x="798449" y="415925"/>
                  </a:lnTo>
                  <a:lnTo>
                    <a:pt x="783336" y="415925"/>
                  </a:lnTo>
                  <a:lnTo>
                    <a:pt x="783336" y="399173"/>
                  </a:lnTo>
                  <a:lnTo>
                    <a:pt x="771144" y="399173"/>
                  </a:lnTo>
                  <a:lnTo>
                    <a:pt x="771144" y="415925"/>
                  </a:lnTo>
                  <a:lnTo>
                    <a:pt x="755764" y="415925"/>
                  </a:lnTo>
                  <a:lnTo>
                    <a:pt x="755764" y="411480"/>
                  </a:lnTo>
                  <a:lnTo>
                    <a:pt x="739000" y="411480"/>
                  </a:lnTo>
                  <a:lnTo>
                    <a:pt x="739000" y="396240"/>
                  </a:lnTo>
                  <a:lnTo>
                    <a:pt x="726808" y="396240"/>
                  </a:lnTo>
                  <a:lnTo>
                    <a:pt x="726808" y="411480"/>
                  </a:lnTo>
                  <a:lnTo>
                    <a:pt x="710044" y="411480"/>
                  </a:lnTo>
                  <a:lnTo>
                    <a:pt x="710044" y="423672"/>
                  </a:lnTo>
                  <a:lnTo>
                    <a:pt x="726808" y="423672"/>
                  </a:lnTo>
                  <a:lnTo>
                    <a:pt x="726808" y="438785"/>
                  </a:lnTo>
                  <a:lnTo>
                    <a:pt x="739000" y="438785"/>
                  </a:lnTo>
                  <a:lnTo>
                    <a:pt x="739000" y="423672"/>
                  </a:lnTo>
                  <a:lnTo>
                    <a:pt x="754253" y="423672"/>
                  </a:lnTo>
                  <a:lnTo>
                    <a:pt x="754253" y="428117"/>
                  </a:lnTo>
                  <a:lnTo>
                    <a:pt x="771144" y="428117"/>
                  </a:lnTo>
                  <a:lnTo>
                    <a:pt x="771144" y="443369"/>
                  </a:lnTo>
                  <a:lnTo>
                    <a:pt x="783336" y="443369"/>
                  </a:lnTo>
                  <a:lnTo>
                    <a:pt x="783336" y="428117"/>
                  </a:lnTo>
                  <a:lnTo>
                    <a:pt x="798449" y="428117"/>
                  </a:lnTo>
                  <a:lnTo>
                    <a:pt x="799973" y="428117"/>
                  </a:lnTo>
                  <a:lnTo>
                    <a:pt x="810755" y="428117"/>
                  </a:lnTo>
                  <a:lnTo>
                    <a:pt x="815340" y="428117"/>
                  </a:lnTo>
                  <a:lnTo>
                    <a:pt x="815340" y="443369"/>
                  </a:lnTo>
                  <a:lnTo>
                    <a:pt x="827532" y="443369"/>
                  </a:lnTo>
                  <a:lnTo>
                    <a:pt x="839724" y="443369"/>
                  </a:lnTo>
                  <a:lnTo>
                    <a:pt x="839724" y="428117"/>
                  </a:lnTo>
                  <a:lnTo>
                    <a:pt x="844169" y="428117"/>
                  </a:lnTo>
                  <a:lnTo>
                    <a:pt x="856348" y="428117"/>
                  </a:lnTo>
                  <a:lnTo>
                    <a:pt x="856348" y="415925"/>
                  </a:lnTo>
                  <a:close/>
                </a:path>
                <a:path w="1118870" h="524510">
                  <a:moveTo>
                    <a:pt x="1118476" y="496697"/>
                  </a:moveTo>
                  <a:lnTo>
                    <a:pt x="1101725" y="496697"/>
                  </a:lnTo>
                  <a:lnTo>
                    <a:pt x="1101725" y="481469"/>
                  </a:lnTo>
                  <a:lnTo>
                    <a:pt x="1089533" y="481469"/>
                  </a:lnTo>
                  <a:lnTo>
                    <a:pt x="1089533" y="492125"/>
                  </a:lnTo>
                  <a:lnTo>
                    <a:pt x="1074293" y="492125"/>
                  </a:lnTo>
                  <a:lnTo>
                    <a:pt x="1074293" y="477012"/>
                  </a:lnTo>
                  <a:lnTo>
                    <a:pt x="1062101" y="477012"/>
                  </a:lnTo>
                  <a:lnTo>
                    <a:pt x="1062101" y="492125"/>
                  </a:lnTo>
                  <a:lnTo>
                    <a:pt x="1045451" y="492125"/>
                  </a:lnTo>
                  <a:lnTo>
                    <a:pt x="1045451" y="504317"/>
                  </a:lnTo>
                  <a:lnTo>
                    <a:pt x="1062101" y="504317"/>
                  </a:lnTo>
                  <a:lnTo>
                    <a:pt x="1062101" y="521208"/>
                  </a:lnTo>
                  <a:lnTo>
                    <a:pt x="1074293" y="521208"/>
                  </a:lnTo>
                  <a:lnTo>
                    <a:pt x="1074293" y="508889"/>
                  </a:lnTo>
                  <a:lnTo>
                    <a:pt x="1089533" y="508889"/>
                  </a:lnTo>
                  <a:lnTo>
                    <a:pt x="1089533" y="524014"/>
                  </a:lnTo>
                  <a:lnTo>
                    <a:pt x="1101725" y="524014"/>
                  </a:lnTo>
                  <a:lnTo>
                    <a:pt x="1101725" y="508889"/>
                  </a:lnTo>
                  <a:lnTo>
                    <a:pt x="1118476" y="508889"/>
                  </a:lnTo>
                  <a:lnTo>
                    <a:pt x="1118476" y="496697"/>
                  </a:lnTo>
                  <a:close/>
                </a:path>
              </a:pathLst>
            </a:custGeom>
            <a:solidFill>
              <a:srgbClr val="0A41CD"/>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66" name="object 66"/>
            <p:cNvSpPr/>
            <p:nvPr/>
          </p:nvSpPr>
          <p:spPr>
            <a:xfrm>
              <a:off x="3523488" y="1937016"/>
              <a:ext cx="1560830" cy="151130"/>
            </a:xfrm>
            <a:custGeom>
              <a:avLst/>
              <a:gdLst/>
              <a:ahLst/>
              <a:cxnLst/>
              <a:rect l="l" t="t" r="r" b="b"/>
              <a:pathLst>
                <a:path w="1560829" h="151130">
                  <a:moveTo>
                    <a:pt x="45580" y="15227"/>
                  </a:moveTo>
                  <a:lnTo>
                    <a:pt x="28829" y="15227"/>
                  </a:lnTo>
                  <a:lnTo>
                    <a:pt x="28829" y="0"/>
                  </a:lnTo>
                  <a:lnTo>
                    <a:pt x="16637" y="0"/>
                  </a:lnTo>
                  <a:lnTo>
                    <a:pt x="16637" y="15227"/>
                  </a:lnTo>
                  <a:lnTo>
                    <a:pt x="0" y="15227"/>
                  </a:lnTo>
                  <a:lnTo>
                    <a:pt x="0" y="27419"/>
                  </a:lnTo>
                  <a:lnTo>
                    <a:pt x="16637" y="27419"/>
                  </a:lnTo>
                  <a:lnTo>
                    <a:pt x="16637" y="42545"/>
                  </a:lnTo>
                  <a:lnTo>
                    <a:pt x="28829" y="42545"/>
                  </a:lnTo>
                  <a:lnTo>
                    <a:pt x="28829" y="27419"/>
                  </a:lnTo>
                  <a:lnTo>
                    <a:pt x="45580" y="27419"/>
                  </a:lnTo>
                  <a:lnTo>
                    <a:pt x="45580" y="15227"/>
                  </a:lnTo>
                  <a:close/>
                </a:path>
                <a:path w="1560829" h="151130">
                  <a:moveTo>
                    <a:pt x="379336" y="33642"/>
                  </a:moveTo>
                  <a:lnTo>
                    <a:pt x="362585" y="33642"/>
                  </a:lnTo>
                  <a:lnTo>
                    <a:pt x="362585" y="18415"/>
                  </a:lnTo>
                  <a:lnTo>
                    <a:pt x="350393" y="18415"/>
                  </a:lnTo>
                  <a:lnTo>
                    <a:pt x="350393" y="33642"/>
                  </a:lnTo>
                  <a:lnTo>
                    <a:pt x="333616" y="33642"/>
                  </a:lnTo>
                  <a:lnTo>
                    <a:pt x="333616" y="45834"/>
                  </a:lnTo>
                  <a:lnTo>
                    <a:pt x="350393" y="45834"/>
                  </a:lnTo>
                  <a:lnTo>
                    <a:pt x="350393" y="60960"/>
                  </a:lnTo>
                  <a:lnTo>
                    <a:pt x="362585" y="60960"/>
                  </a:lnTo>
                  <a:lnTo>
                    <a:pt x="362585" y="45834"/>
                  </a:lnTo>
                  <a:lnTo>
                    <a:pt x="379336" y="45834"/>
                  </a:lnTo>
                  <a:lnTo>
                    <a:pt x="379336" y="33642"/>
                  </a:lnTo>
                  <a:close/>
                </a:path>
                <a:path w="1560829" h="151130">
                  <a:moveTo>
                    <a:pt x="481457" y="38087"/>
                  </a:moveTo>
                  <a:lnTo>
                    <a:pt x="464680" y="38087"/>
                  </a:lnTo>
                  <a:lnTo>
                    <a:pt x="464680" y="21323"/>
                  </a:lnTo>
                  <a:lnTo>
                    <a:pt x="452488" y="21323"/>
                  </a:lnTo>
                  <a:lnTo>
                    <a:pt x="452488" y="38087"/>
                  </a:lnTo>
                  <a:lnTo>
                    <a:pt x="434340" y="38087"/>
                  </a:lnTo>
                  <a:lnTo>
                    <a:pt x="434340" y="50279"/>
                  </a:lnTo>
                  <a:lnTo>
                    <a:pt x="452488" y="50279"/>
                  </a:lnTo>
                  <a:lnTo>
                    <a:pt x="452488" y="65519"/>
                  </a:lnTo>
                  <a:lnTo>
                    <a:pt x="464680" y="65519"/>
                  </a:lnTo>
                  <a:lnTo>
                    <a:pt x="464680" y="50279"/>
                  </a:lnTo>
                  <a:lnTo>
                    <a:pt x="481457" y="50279"/>
                  </a:lnTo>
                  <a:lnTo>
                    <a:pt x="481457" y="38087"/>
                  </a:lnTo>
                  <a:close/>
                </a:path>
                <a:path w="1560829" h="151130">
                  <a:moveTo>
                    <a:pt x="637032" y="50419"/>
                  </a:moveTo>
                  <a:lnTo>
                    <a:pt x="620255" y="50419"/>
                  </a:lnTo>
                  <a:lnTo>
                    <a:pt x="620255" y="35166"/>
                  </a:lnTo>
                  <a:lnTo>
                    <a:pt x="608063" y="35166"/>
                  </a:lnTo>
                  <a:lnTo>
                    <a:pt x="608063" y="50419"/>
                  </a:lnTo>
                  <a:lnTo>
                    <a:pt x="591312" y="50419"/>
                  </a:lnTo>
                  <a:lnTo>
                    <a:pt x="591312" y="62611"/>
                  </a:lnTo>
                  <a:lnTo>
                    <a:pt x="608063" y="62611"/>
                  </a:lnTo>
                  <a:lnTo>
                    <a:pt x="608063" y="77711"/>
                  </a:lnTo>
                  <a:lnTo>
                    <a:pt x="620255" y="77711"/>
                  </a:lnTo>
                  <a:lnTo>
                    <a:pt x="620255" y="62611"/>
                  </a:lnTo>
                  <a:lnTo>
                    <a:pt x="637032" y="62611"/>
                  </a:lnTo>
                  <a:lnTo>
                    <a:pt x="637032" y="50419"/>
                  </a:lnTo>
                  <a:close/>
                </a:path>
                <a:path w="1560829" h="151130">
                  <a:moveTo>
                    <a:pt x="793877" y="77851"/>
                  </a:moveTo>
                  <a:lnTo>
                    <a:pt x="777240" y="77851"/>
                  </a:lnTo>
                  <a:lnTo>
                    <a:pt x="777240" y="62598"/>
                  </a:lnTo>
                  <a:lnTo>
                    <a:pt x="765048" y="62598"/>
                  </a:lnTo>
                  <a:lnTo>
                    <a:pt x="765048" y="73279"/>
                  </a:lnTo>
                  <a:lnTo>
                    <a:pt x="761860" y="73279"/>
                  </a:lnTo>
                  <a:lnTo>
                    <a:pt x="761860" y="63995"/>
                  </a:lnTo>
                  <a:lnTo>
                    <a:pt x="760349" y="63995"/>
                  </a:lnTo>
                  <a:lnTo>
                    <a:pt x="760336" y="57912"/>
                  </a:lnTo>
                  <a:lnTo>
                    <a:pt x="748144" y="57912"/>
                  </a:lnTo>
                  <a:lnTo>
                    <a:pt x="748144" y="63995"/>
                  </a:lnTo>
                  <a:lnTo>
                    <a:pt x="745236" y="63995"/>
                  </a:lnTo>
                  <a:lnTo>
                    <a:pt x="745236" y="48768"/>
                  </a:lnTo>
                  <a:lnTo>
                    <a:pt x="742061" y="48768"/>
                  </a:lnTo>
                  <a:lnTo>
                    <a:pt x="733044" y="48768"/>
                  </a:lnTo>
                  <a:lnTo>
                    <a:pt x="729869" y="48768"/>
                  </a:lnTo>
                  <a:lnTo>
                    <a:pt x="729869" y="59423"/>
                  </a:lnTo>
                  <a:lnTo>
                    <a:pt x="725297" y="59423"/>
                  </a:lnTo>
                  <a:lnTo>
                    <a:pt x="725297" y="48768"/>
                  </a:lnTo>
                  <a:lnTo>
                    <a:pt x="723887" y="48768"/>
                  </a:lnTo>
                  <a:lnTo>
                    <a:pt x="714629" y="48768"/>
                  </a:lnTo>
                  <a:lnTo>
                    <a:pt x="714629" y="44183"/>
                  </a:lnTo>
                  <a:lnTo>
                    <a:pt x="702437" y="44183"/>
                  </a:lnTo>
                  <a:lnTo>
                    <a:pt x="702437" y="59423"/>
                  </a:lnTo>
                  <a:lnTo>
                    <a:pt x="685800" y="59423"/>
                  </a:lnTo>
                  <a:lnTo>
                    <a:pt x="685800" y="71615"/>
                  </a:lnTo>
                  <a:lnTo>
                    <a:pt x="694944" y="71615"/>
                  </a:lnTo>
                  <a:lnTo>
                    <a:pt x="694944" y="76187"/>
                  </a:lnTo>
                  <a:lnTo>
                    <a:pt x="696455" y="76187"/>
                  </a:lnTo>
                  <a:lnTo>
                    <a:pt x="702437" y="76187"/>
                  </a:lnTo>
                  <a:lnTo>
                    <a:pt x="702437" y="86728"/>
                  </a:lnTo>
                  <a:lnTo>
                    <a:pt x="711695" y="86728"/>
                  </a:lnTo>
                  <a:lnTo>
                    <a:pt x="711695" y="91313"/>
                  </a:lnTo>
                  <a:lnTo>
                    <a:pt x="713105" y="91313"/>
                  </a:lnTo>
                  <a:lnTo>
                    <a:pt x="723887" y="91313"/>
                  </a:lnTo>
                  <a:lnTo>
                    <a:pt x="725297" y="91313"/>
                  </a:lnTo>
                  <a:lnTo>
                    <a:pt x="725297" y="76187"/>
                  </a:lnTo>
                  <a:lnTo>
                    <a:pt x="729869" y="76187"/>
                  </a:lnTo>
                  <a:lnTo>
                    <a:pt x="729869" y="91313"/>
                  </a:lnTo>
                  <a:lnTo>
                    <a:pt x="733044" y="91313"/>
                  </a:lnTo>
                  <a:lnTo>
                    <a:pt x="742061" y="91313"/>
                  </a:lnTo>
                  <a:lnTo>
                    <a:pt x="745236" y="91313"/>
                  </a:lnTo>
                  <a:lnTo>
                    <a:pt x="745236" y="85471"/>
                  </a:lnTo>
                  <a:lnTo>
                    <a:pt x="746633" y="85471"/>
                  </a:lnTo>
                  <a:lnTo>
                    <a:pt x="746633" y="90043"/>
                  </a:lnTo>
                  <a:lnTo>
                    <a:pt x="748144" y="90043"/>
                  </a:lnTo>
                  <a:lnTo>
                    <a:pt x="748144" y="100584"/>
                  </a:lnTo>
                  <a:lnTo>
                    <a:pt x="760336" y="100584"/>
                  </a:lnTo>
                  <a:lnTo>
                    <a:pt x="760336" y="90043"/>
                  </a:lnTo>
                  <a:lnTo>
                    <a:pt x="765048" y="90043"/>
                  </a:lnTo>
                  <a:lnTo>
                    <a:pt x="765048" y="105143"/>
                  </a:lnTo>
                  <a:lnTo>
                    <a:pt x="777240" y="105143"/>
                  </a:lnTo>
                  <a:lnTo>
                    <a:pt x="777240" y="90043"/>
                  </a:lnTo>
                  <a:lnTo>
                    <a:pt x="793877" y="90043"/>
                  </a:lnTo>
                  <a:lnTo>
                    <a:pt x="793877" y="77851"/>
                  </a:lnTo>
                  <a:close/>
                </a:path>
                <a:path w="1560829" h="151130">
                  <a:moveTo>
                    <a:pt x="1113904" y="94602"/>
                  </a:moveTo>
                  <a:lnTo>
                    <a:pt x="1107821" y="94602"/>
                  </a:lnTo>
                  <a:lnTo>
                    <a:pt x="1097153" y="94602"/>
                  </a:lnTo>
                  <a:lnTo>
                    <a:pt x="1097153" y="79375"/>
                  </a:lnTo>
                  <a:lnTo>
                    <a:pt x="1091044" y="79375"/>
                  </a:lnTo>
                  <a:lnTo>
                    <a:pt x="1084961" y="79375"/>
                  </a:lnTo>
                  <a:lnTo>
                    <a:pt x="1078852" y="79375"/>
                  </a:lnTo>
                  <a:lnTo>
                    <a:pt x="1078852" y="94602"/>
                  </a:lnTo>
                  <a:lnTo>
                    <a:pt x="1068184" y="94602"/>
                  </a:lnTo>
                  <a:lnTo>
                    <a:pt x="1062101" y="94602"/>
                  </a:lnTo>
                  <a:lnTo>
                    <a:pt x="1062101" y="106794"/>
                  </a:lnTo>
                  <a:lnTo>
                    <a:pt x="1068184" y="106794"/>
                  </a:lnTo>
                  <a:lnTo>
                    <a:pt x="1078852" y="106794"/>
                  </a:lnTo>
                  <a:lnTo>
                    <a:pt x="1078852" y="123444"/>
                  </a:lnTo>
                  <a:lnTo>
                    <a:pt x="1084961" y="123444"/>
                  </a:lnTo>
                  <a:lnTo>
                    <a:pt x="1091044" y="123444"/>
                  </a:lnTo>
                  <a:lnTo>
                    <a:pt x="1097153" y="123444"/>
                  </a:lnTo>
                  <a:lnTo>
                    <a:pt x="1097153" y="106794"/>
                  </a:lnTo>
                  <a:lnTo>
                    <a:pt x="1107821" y="106794"/>
                  </a:lnTo>
                  <a:lnTo>
                    <a:pt x="1113904" y="106794"/>
                  </a:lnTo>
                  <a:lnTo>
                    <a:pt x="1113904" y="94602"/>
                  </a:lnTo>
                  <a:close/>
                </a:path>
                <a:path w="1560829" h="151130">
                  <a:moveTo>
                    <a:pt x="1408036" y="108204"/>
                  </a:moveTo>
                  <a:lnTo>
                    <a:pt x="1391285" y="108204"/>
                  </a:lnTo>
                  <a:lnTo>
                    <a:pt x="1391285" y="92951"/>
                  </a:lnTo>
                  <a:lnTo>
                    <a:pt x="1379093" y="92951"/>
                  </a:lnTo>
                  <a:lnTo>
                    <a:pt x="1379093" y="108204"/>
                  </a:lnTo>
                  <a:lnTo>
                    <a:pt x="1362316" y="108204"/>
                  </a:lnTo>
                  <a:lnTo>
                    <a:pt x="1362316" y="120396"/>
                  </a:lnTo>
                  <a:lnTo>
                    <a:pt x="1379093" y="120396"/>
                  </a:lnTo>
                  <a:lnTo>
                    <a:pt x="1379093" y="137147"/>
                  </a:lnTo>
                  <a:lnTo>
                    <a:pt x="1391285" y="137147"/>
                  </a:lnTo>
                  <a:lnTo>
                    <a:pt x="1391285" y="120396"/>
                  </a:lnTo>
                  <a:lnTo>
                    <a:pt x="1408036" y="120396"/>
                  </a:lnTo>
                  <a:lnTo>
                    <a:pt x="1408036" y="108204"/>
                  </a:lnTo>
                  <a:close/>
                </a:path>
                <a:path w="1560829" h="151130">
                  <a:moveTo>
                    <a:pt x="1560436" y="126619"/>
                  </a:moveTo>
                  <a:lnTo>
                    <a:pt x="1543672" y="126619"/>
                  </a:lnTo>
                  <a:lnTo>
                    <a:pt x="1543672" y="122047"/>
                  </a:lnTo>
                  <a:lnTo>
                    <a:pt x="1540764" y="122047"/>
                  </a:lnTo>
                  <a:lnTo>
                    <a:pt x="1528445" y="122047"/>
                  </a:lnTo>
                  <a:lnTo>
                    <a:pt x="1526921" y="122047"/>
                  </a:lnTo>
                  <a:lnTo>
                    <a:pt x="1526921" y="106794"/>
                  </a:lnTo>
                  <a:lnTo>
                    <a:pt x="1499616" y="106794"/>
                  </a:lnTo>
                  <a:lnTo>
                    <a:pt x="1499616" y="122047"/>
                  </a:lnTo>
                  <a:lnTo>
                    <a:pt x="1496555" y="122047"/>
                  </a:lnTo>
                  <a:lnTo>
                    <a:pt x="1495044" y="122047"/>
                  </a:lnTo>
                  <a:lnTo>
                    <a:pt x="1485760" y="122047"/>
                  </a:lnTo>
                  <a:lnTo>
                    <a:pt x="1485760" y="117348"/>
                  </a:lnTo>
                  <a:lnTo>
                    <a:pt x="1469136" y="117348"/>
                  </a:lnTo>
                  <a:lnTo>
                    <a:pt x="1469136" y="102095"/>
                  </a:lnTo>
                  <a:lnTo>
                    <a:pt x="1456944" y="102095"/>
                  </a:lnTo>
                  <a:lnTo>
                    <a:pt x="1456944" y="117348"/>
                  </a:lnTo>
                  <a:lnTo>
                    <a:pt x="1440040" y="117348"/>
                  </a:lnTo>
                  <a:lnTo>
                    <a:pt x="1440040" y="129540"/>
                  </a:lnTo>
                  <a:lnTo>
                    <a:pt x="1456944" y="129540"/>
                  </a:lnTo>
                  <a:lnTo>
                    <a:pt x="1456944" y="146291"/>
                  </a:lnTo>
                  <a:lnTo>
                    <a:pt x="1469136" y="146291"/>
                  </a:lnTo>
                  <a:lnTo>
                    <a:pt x="1469136" y="129540"/>
                  </a:lnTo>
                  <a:lnTo>
                    <a:pt x="1482725" y="129540"/>
                  </a:lnTo>
                  <a:lnTo>
                    <a:pt x="1482725" y="134239"/>
                  </a:lnTo>
                  <a:lnTo>
                    <a:pt x="1495044" y="134239"/>
                  </a:lnTo>
                  <a:lnTo>
                    <a:pt x="1496555" y="134239"/>
                  </a:lnTo>
                  <a:lnTo>
                    <a:pt x="1499616" y="134239"/>
                  </a:lnTo>
                  <a:lnTo>
                    <a:pt x="1499616" y="150863"/>
                  </a:lnTo>
                  <a:lnTo>
                    <a:pt x="1526921" y="150863"/>
                  </a:lnTo>
                  <a:lnTo>
                    <a:pt x="1526921" y="138811"/>
                  </a:lnTo>
                  <a:lnTo>
                    <a:pt x="1560436" y="138811"/>
                  </a:lnTo>
                  <a:lnTo>
                    <a:pt x="1560436" y="126619"/>
                  </a:lnTo>
                  <a:close/>
                </a:path>
              </a:pathLst>
            </a:custGeom>
            <a:solidFill>
              <a:srgbClr val="0A41CD"/>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67" name="object 67"/>
            <p:cNvSpPr/>
            <p:nvPr/>
          </p:nvSpPr>
          <p:spPr>
            <a:xfrm>
              <a:off x="5038204" y="2048382"/>
              <a:ext cx="692150" cy="62230"/>
            </a:xfrm>
            <a:custGeom>
              <a:avLst/>
              <a:gdLst/>
              <a:ahLst/>
              <a:cxnLst/>
              <a:rect l="l" t="t" r="r" b="b"/>
              <a:pathLst>
                <a:path w="692150" h="62230">
                  <a:moveTo>
                    <a:pt x="134124" y="15252"/>
                  </a:moveTo>
                  <a:lnTo>
                    <a:pt x="121932" y="15252"/>
                  </a:lnTo>
                  <a:lnTo>
                    <a:pt x="117487" y="15252"/>
                  </a:lnTo>
                  <a:lnTo>
                    <a:pt x="117487" y="0"/>
                  </a:lnTo>
                  <a:lnTo>
                    <a:pt x="105295" y="0"/>
                  </a:lnTo>
                  <a:lnTo>
                    <a:pt x="105295" y="15252"/>
                  </a:lnTo>
                  <a:lnTo>
                    <a:pt x="105168" y="15252"/>
                  </a:lnTo>
                  <a:lnTo>
                    <a:pt x="105168" y="0"/>
                  </a:lnTo>
                  <a:lnTo>
                    <a:pt x="92976" y="0"/>
                  </a:lnTo>
                  <a:lnTo>
                    <a:pt x="92976" y="15252"/>
                  </a:lnTo>
                  <a:lnTo>
                    <a:pt x="88404" y="15252"/>
                  </a:lnTo>
                  <a:lnTo>
                    <a:pt x="77724" y="15252"/>
                  </a:lnTo>
                  <a:lnTo>
                    <a:pt x="74815" y="15252"/>
                  </a:lnTo>
                  <a:lnTo>
                    <a:pt x="70104" y="15252"/>
                  </a:lnTo>
                  <a:lnTo>
                    <a:pt x="59575" y="15252"/>
                  </a:lnTo>
                  <a:lnTo>
                    <a:pt x="59575" y="0"/>
                  </a:lnTo>
                  <a:lnTo>
                    <a:pt x="53479" y="0"/>
                  </a:lnTo>
                  <a:lnTo>
                    <a:pt x="47383" y="0"/>
                  </a:lnTo>
                  <a:lnTo>
                    <a:pt x="41287" y="0"/>
                  </a:lnTo>
                  <a:lnTo>
                    <a:pt x="41287" y="15252"/>
                  </a:lnTo>
                  <a:lnTo>
                    <a:pt x="30607" y="15252"/>
                  </a:lnTo>
                  <a:lnTo>
                    <a:pt x="28968" y="15252"/>
                  </a:lnTo>
                  <a:lnTo>
                    <a:pt x="28968" y="0"/>
                  </a:lnTo>
                  <a:lnTo>
                    <a:pt x="16776" y="0"/>
                  </a:lnTo>
                  <a:lnTo>
                    <a:pt x="16776" y="15252"/>
                  </a:lnTo>
                  <a:lnTo>
                    <a:pt x="0" y="15252"/>
                  </a:lnTo>
                  <a:lnTo>
                    <a:pt x="0" y="27444"/>
                  </a:lnTo>
                  <a:lnTo>
                    <a:pt x="16776" y="27444"/>
                  </a:lnTo>
                  <a:lnTo>
                    <a:pt x="16776" y="44196"/>
                  </a:lnTo>
                  <a:lnTo>
                    <a:pt x="28968" y="44196"/>
                  </a:lnTo>
                  <a:lnTo>
                    <a:pt x="28968" y="27444"/>
                  </a:lnTo>
                  <a:lnTo>
                    <a:pt x="30607" y="27444"/>
                  </a:lnTo>
                  <a:lnTo>
                    <a:pt x="41287" y="27444"/>
                  </a:lnTo>
                  <a:lnTo>
                    <a:pt x="41287" y="44196"/>
                  </a:lnTo>
                  <a:lnTo>
                    <a:pt x="47383" y="44196"/>
                  </a:lnTo>
                  <a:lnTo>
                    <a:pt x="53479" y="44196"/>
                  </a:lnTo>
                  <a:lnTo>
                    <a:pt x="59575" y="44196"/>
                  </a:lnTo>
                  <a:lnTo>
                    <a:pt x="59575" y="27444"/>
                  </a:lnTo>
                  <a:lnTo>
                    <a:pt x="92976" y="27444"/>
                  </a:lnTo>
                  <a:lnTo>
                    <a:pt x="92976" y="44196"/>
                  </a:lnTo>
                  <a:lnTo>
                    <a:pt x="105168" y="44196"/>
                  </a:lnTo>
                  <a:lnTo>
                    <a:pt x="105168" y="27444"/>
                  </a:lnTo>
                  <a:lnTo>
                    <a:pt x="105295" y="27444"/>
                  </a:lnTo>
                  <a:lnTo>
                    <a:pt x="105295" y="44196"/>
                  </a:lnTo>
                  <a:lnTo>
                    <a:pt x="117487" y="44196"/>
                  </a:lnTo>
                  <a:lnTo>
                    <a:pt x="117487" y="27444"/>
                  </a:lnTo>
                  <a:lnTo>
                    <a:pt x="121932" y="27444"/>
                  </a:lnTo>
                  <a:lnTo>
                    <a:pt x="134124" y="27444"/>
                  </a:lnTo>
                  <a:lnTo>
                    <a:pt x="134124" y="15252"/>
                  </a:lnTo>
                  <a:close/>
                </a:path>
                <a:path w="692150" h="62230">
                  <a:moveTo>
                    <a:pt x="496836" y="25908"/>
                  </a:moveTo>
                  <a:lnTo>
                    <a:pt x="495300" y="25908"/>
                  </a:lnTo>
                  <a:lnTo>
                    <a:pt x="489204" y="25908"/>
                  </a:lnTo>
                  <a:lnTo>
                    <a:pt x="480060" y="25908"/>
                  </a:lnTo>
                  <a:lnTo>
                    <a:pt x="480060" y="10680"/>
                  </a:lnTo>
                  <a:lnTo>
                    <a:pt x="460387" y="10680"/>
                  </a:lnTo>
                  <a:lnTo>
                    <a:pt x="460387" y="25908"/>
                  </a:lnTo>
                  <a:lnTo>
                    <a:pt x="451116" y="25908"/>
                  </a:lnTo>
                  <a:lnTo>
                    <a:pt x="449707" y="25908"/>
                  </a:lnTo>
                  <a:lnTo>
                    <a:pt x="443623" y="25908"/>
                  </a:lnTo>
                  <a:lnTo>
                    <a:pt x="443623" y="38100"/>
                  </a:lnTo>
                  <a:lnTo>
                    <a:pt x="449707" y="38100"/>
                  </a:lnTo>
                  <a:lnTo>
                    <a:pt x="451116" y="38100"/>
                  </a:lnTo>
                  <a:lnTo>
                    <a:pt x="460387" y="38100"/>
                  </a:lnTo>
                  <a:lnTo>
                    <a:pt x="460387" y="53225"/>
                  </a:lnTo>
                  <a:lnTo>
                    <a:pt x="480060" y="53225"/>
                  </a:lnTo>
                  <a:lnTo>
                    <a:pt x="480060" y="38100"/>
                  </a:lnTo>
                  <a:lnTo>
                    <a:pt x="489204" y="38100"/>
                  </a:lnTo>
                  <a:lnTo>
                    <a:pt x="495300" y="38100"/>
                  </a:lnTo>
                  <a:lnTo>
                    <a:pt x="496836" y="38100"/>
                  </a:lnTo>
                  <a:lnTo>
                    <a:pt x="496836" y="25908"/>
                  </a:lnTo>
                  <a:close/>
                </a:path>
                <a:path w="692150" h="62230">
                  <a:moveTo>
                    <a:pt x="575957" y="30480"/>
                  </a:moveTo>
                  <a:lnTo>
                    <a:pt x="559435" y="30480"/>
                  </a:lnTo>
                  <a:lnTo>
                    <a:pt x="559435" y="15252"/>
                  </a:lnTo>
                  <a:lnTo>
                    <a:pt x="547243" y="15252"/>
                  </a:lnTo>
                  <a:lnTo>
                    <a:pt x="547243" y="30480"/>
                  </a:lnTo>
                  <a:lnTo>
                    <a:pt x="544068" y="30480"/>
                  </a:lnTo>
                  <a:lnTo>
                    <a:pt x="528840" y="30480"/>
                  </a:lnTo>
                  <a:lnTo>
                    <a:pt x="527443" y="30480"/>
                  </a:lnTo>
                  <a:lnTo>
                    <a:pt x="527443" y="15252"/>
                  </a:lnTo>
                  <a:lnTo>
                    <a:pt x="515251" y="15252"/>
                  </a:lnTo>
                  <a:lnTo>
                    <a:pt x="515251" y="30480"/>
                  </a:lnTo>
                  <a:lnTo>
                    <a:pt x="498475" y="30480"/>
                  </a:lnTo>
                  <a:lnTo>
                    <a:pt x="498475" y="42672"/>
                  </a:lnTo>
                  <a:lnTo>
                    <a:pt x="515251" y="42672"/>
                  </a:lnTo>
                  <a:lnTo>
                    <a:pt x="515251" y="57797"/>
                  </a:lnTo>
                  <a:lnTo>
                    <a:pt x="527443" y="57797"/>
                  </a:lnTo>
                  <a:lnTo>
                    <a:pt x="527443" y="42672"/>
                  </a:lnTo>
                  <a:lnTo>
                    <a:pt x="528840" y="42672"/>
                  </a:lnTo>
                  <a:lnTo>
                    <a:pt x="544068" y="42672"/>
                  </a:lnTo>
                  <a:lnTo>
                    <a:pt x="547243" y="42672"/>
                  </a:lnTo>
                  <a:lnTo>
                    <a:pt x="547243" y="57797"/>
                  </a:lnTo>
                  <a:lnTo>
                    <a:pt x="559435" y="57797"/>
                  </a:lnTo>
                  <a:lnTo>
                    <a:pt x="559435" y="42672"/>
                  </a:lnTo>
                  <a:lnTo>
                    <a:pt x="575957" y="42672"/>
                  </a:lnTo>
                  <a:lnTo>
                    <a:pt x="575957" y="30480"/>
                  </a:lnTo>
                  <a:close/>
                </a:path>
                <a:path w="692150" h="62230">
                  <a:moveTo>
                    <a:pt x="691896" y="34937"/>
                  </a:moveTo>
                  <a:lnTo>
                    <a:pt x="688860" y="34937"/>
                  </a:lnTo>
                  <a:lnTo>
                    <a:pt x="675144" y="34937"/>
                  </a:lnTo>
                  <a:lnTo>
                    <a:pt x="675144" y="19685"/>
                  </a:lnTo>
                  <a:lnTo>
                    <a:pt x="672223" y="19685"/>
                  </a:lnTo>
                  <a:lnTo>
                    <a:pt x="662952" y="19685"/>
                  </a:lnTo>
                  <a:lnTo>
                    <a:pt x="660031" y="19685"/>
                  </a:lnTo>
                  <a:lnTo>
                    <a:pt x="660031" y="30480"/>
                  </a:lnTo>
                  <a:lnTo>
                    <a:pt x="659904" y="30480"/>
                  </a:lnTo>
                  <a:lnTo>
                    <a:pt x="658380" y="30480"/>
                  </a:lnTo>
                  <a:lnTo>
                    <a:pt x="658380" y="15252"/>
                  </a:lnTo>
                  <a:lnTo>
                    <a:pt x="646188" y="15252"/>
                  </a:lnTo>
                  <a:lnTo>
                    <a:pt x="646188" y="30480"/>
                  </a:lnTo>
                  <a:lnTo>
                    <a:pt x="644791" y="30480"/>
                  </a:lnTo>
                  <a:lnTo>
                    <a:pt x="644791" y="15252"/>
                  </a:lnTo>
                  <a:lnTo>
                    <a:pt x="643128" y="15252"/>
                  </a:lnTo>
                  <a:lnTo>
                    <a:pt x="632599" y="15252"/>
                  </a:lnTo>
                  <a:lnTo>
                    <a:pt x="630936" y="15252"/>
                  </a:lnTo>
                  <a:lnTo>
                    <a:pt x="630936" y="30480"/>
                  </a:lnTo>
                  <a:lnTo>
                    <a:pt x="629539" y="30480"/>
                  </a:lnTo>
                  <a:lnTo>
                    <a:pt x="615708" y="30480"/>
                  </a:lnTo>
                  <a:lnTo>
                    <a:pt x="614184" y="30480"/>
                  </a:lnTo>
                  <a:lnTo>
                    <a:pt x="614184" y="42672"/>
                  </a:lnTo>
                  <a:lnTo>
                    <a:pt x="615708" y="42672"/>
                  </a:lnTo>
                  <a:lnTo>
                    <a:pt x="629539" y="42672"/>
                  </a:lnTo>
                  <a:lnTo>
                    <a:pt x="630936" y="42672"/>
                  </a:lnTo>
                  <a:lnTo>
                    <a:pt x="630936" y="57797"/>
                  </a:lnTo>
                  <a:lnTo>
                    <a:pt x="632599" y="57797"/>
                  </a:lnTo>
                  <a:lnTo>
                    <a:pt x="643128" y="57797"/>
                  </a:lnTo>
                  <a:lnTo>
                    <a:pt x="644791" y="57797"/>
                  </a:lnTo>
                  <a:lnTo>
                    <a:pt x="644791" y="47129"/>
                  </a:lnTo>
                  <a:lnTo>
                    <a:pt x="646188" y="47129"/>
                  </a:lnTo>
                  <a:lnTo>
                    <a:pt x="646188" y="57797"/>
                  </a:lnTo>
                  <a:lnTo>
                    <a:pt x="658380" y="57797"/>
                  </a:lnTo>
                  <a:lnTo>
                    <a:pt x="658380" y="47129"/>
                  </a:lnTo>
                  <a:lnTo>
                    <a:pt x="660031" y="47129"/>
                  </a:lnTo>
                  <a:lnTo>
                    <a:pt x="660031" y="62230"/>
                  </a:lnTo>
                  <a:lnTo>
                    <a:pt x="662952" y="62230"/>
                  </a:lnTo>
                  <a:lnTo>
                    <a:pt x="672223" y="62230"/>
                  </a:lnTo>
                  <a:lnTo>
                    <a:pt x="675144" y="62230"/>
                  </a:lnTo>
                  <a:lnTo>
                    <a:pt x="675144" y="47129"/>
                  </a:lnTo>
                  <a:lnTo>
                    <a:pt x="688860" y="47129"/>
                  </a:lnTo>
                  <a:lnTo>
                    <a:pt x="691896" y="47129"/>
                  </a:lnTo>
                  <a:lnTo>
                    <a:pt x="691896" y="34937"/>
                  </a:lnTo>
                  <a:close/>
                </a:path>
              </a:pathLst>
            </a:custGeom>
            <a:solidFill>
              <a:srgbClr val="0A41CD"/>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68" name="object 68"/>
            <p:cNvSpPr/>
            <p:nvPr/>
          </p:nvSpPr>
          <p:spPr>
            <a:xfrm>
              <a:off x="5684520" y="2068067"/>
              <a:ext cx="94615" cy="42545"/>
            </a:xfrm>
            <a:custGeom>
              <a:avLst/>
              <a:gdLst/>
              <a:ahLst/>
              <a:cxnLst/>
              <a:rect l="l" t="t" r="r" b="b"/>
              <a:pathLst>
                <a:path w="94614" h="42544">
                  <a:moveTo>
                    <a:pt x="94348" y="15252"/>
                  </a:moveTo>
                  <a:lnTo>
                    <a:pt x="94348" y="15252"/>
                  </a:lnTo>
                  <a:lnTo>
                    <a:pt x="74676" y="15252"/>
                  </a:lnTo>
                  <a:lnTo>
                    <a:pt x="74676" y="0"/>
                  </a:lnTo>
                  <a:lnTo>
                    <a:pt x="16637" y="0"/>
                  </a:lnTo>
                  <a:lnTo>
                    <a:pt x="16637" y="15252"/>
                  </a:lnTo>
                  <a:lnTo>
                    <a:pt x="7493" y="15252"/>
                  </a:lnTo>
                  <a:lnTo>
                    <a:pt x="5969" y="15252"/>
                  </a:lnTo>
                  <a:lnTo>
                    <a:pt x="0" y="15252"/>
                  </a:lnTo>
                  <a:lnTo>
                    <a:pt x="0" y="27444"/>
                  </a:lnTo>
                  <a:lnTo>
                    <a:pt x="5969" y="27444"/>
                  </a:lnTo>
                  <a:lnTo>
                    <a:pt x="7493" y="27444"/>
                  </a:lnTo>
                  <a:lnTo>
                    <a:pt x="16637" y="27444"/>
                  </a:lnTo>
                  <a:lnTo>
                    <a:pt x="16637" y="42545"/>
                  </a:lnTo>
                  <a:lnTo>
                    <a:pt x="74676" y="42545"/>
                  </a:lnTo>
                  <a:lnTo>
                    <a:pt x="74676" y="27444"/>
                  </a:lnTo>
                  <a:lnTo>
                    <a:pt x="94348" y="27444"/>
                  </a:lnTo>
                  <a:lnTo>
                    <a:pt x="94348" y="15252"/>
                  </a:lnTo>
                  <a:close/>
                </a:path>
              </a:pathLst>
            </a:custGeom>
            <a:solidFill>
              <a:srgbClr val="0A41CD"/>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69" name="object 69"/>
            <p:cNvSpPr/>
            <p:nvPr/>
          </p:nvSpPr>
          <p:spPr>
            <a:xfrm>
              <a:off x="5733288" y="2068067"/>
              <a:ext cx="70485" cy="42545"/>
            </a:xfrm>
            <a:custGeom>
              <a:avLst/>
              <a:gdLst/>
              <a:ahLst/>
              <a:cxnLst/>
              <a:rect l="l" t="t" r="r" b="b"/>
              <a:pathLst>
                <a:path w="70485" h="42544">
                  <a:moveTo>
                    <a:pt x="69977" y="15252"/>
                  </a:moveTo>
                  <a:lnTo>
                    <a:pt x="69977" y="15252"/>
                  </a:lnTo>
                  <a:lnTo>
                    <a:pt x="53340" y="15252"/>
                  </a:lnTo>
                  <a:lnTo>
                    <a:pt x="53340" y="0"/>
                  </a:lnTo>
                  <a:lnTo>
                    <a:pt x="16637" y="0"/>
                  </a:lnTo>
                  <a:lnTo>
                    <a:pt x="16637" y="15252"/>
                  </a:lnTo>
                  <a:lnTo>
                    <a:pt x="0" y="15252"/>
                  </a:lnTo>
                  <a:lnTo>
                    <a:pt x="0" y="27444"/>
                  </a:lnTo>
                  <a:lnTo>
                    <a:pt x="16637" y="27444"/>
                  </a:lnTo>
                  <a:lnTo>
                    <a:pt x="16637" y="42545"/>
                  </a:lnTo>
                  <a:lnTo>
                    <a:pt x="53340" y="42545"/>
                  </a:lnTo>
                  <a:lnTo>
                    <a:pt x="53340" y="27444"/>
                  </a:lnTo>
                  <a:lnTo>
                    <a:pt x="69977" y="27444"/>
                  </a:lnTo>
                  <a:lnTo>
                    <a:pt x="69977" y="15252"/>
                  </a:lnTo>
                  <a:close/>
                </a:path>
              </a:pathLst>
            </a:custGeom>
            <a:solidFill>
              <a:srgbClr val="0A41CD"/>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70" name="object 70"/>
            <p:cNvSpPr/>
            <p:nvPr/>
          </p:nvSpPr>
          <p:spPr>
            <a:xfrm>
              <a:off x="5757545" y="2068067"/>
              <a:ext cx="60960" cy="42545"/>
            </a:xfrm>
            <a:custGeom>
              <a:avLst/>
              <a:gdLst/>
              <a:ahLst/>
              <a:cxnLst/>
              <a:rect l="l" t="t" r="r" b="b"/>
              <a:pathLst>
                <a:path w="60960" h="42544">
                  <a:moveTo>
                    <a:pt x="60947" y="21336"/>
                  </a:moveTo>
                  <a:lnTo>
                    <a:pt x="59436" y="21336"/>
                  </a:lnTo>
                  <a:lnTo>
                    <a:pt x="59436" y="15252"/>
                  </a:lnTo>
                  <a:lnTo>
                    <a:pt x="56388" y="15252"/>
                  </a:lnTo>
                  <a:lnTo>
                    <a:pt x="42672" y="15252"/>
                  </a:lnTo>
                  <a:lnTo>
                    <a:pt x="42672" y="0"/>
                  </a:lnTo>
                  <a:lnTo>
                    <a:pt x="16891" y="0"/>
                  </a:lnTo>
                  <a:lnTo>
                    <a:pt x="16891" y="15252"/>
                  </a:lnTo>
                  <a:lnTo>
                    <a:pt x="0" y="15252"/>
                  </a:lnTo>
                  <a:lnTo>
                    <a:pt x="0" y="27444"/>
                  </a:lnTo>
                  <a:lnTo>
                    <a:pt x="15227" y="27444"/>
                  </a:lnTo>
                  <a:lnTo>
                    <a:pt x="15227" y="33528"/>
                  </a:lnTo>
                  <a:lnTo>
                    <a:pt x="16891" y="33528"/>
                  </a:lnTo>
                  <a:lnTo>
                    <a:pt x="16891" y="42545"/>
                  </a:lnTo>
                  <a:lnTo>
                    <a:pt x="19812" y="42545"/>
                  </a:lnTo>
                  <a:lnTo>
                    <a:pt x="42672" y="42545"/>
                  </a:lnTo>
                  <a:lnTo>
                    <a:pt x="42672" y="33528"/>
                  </a:lnTo>
                  <a:lnTo>
                    <a:pt x="60947" y="33528"/>
                  </a:lnTo>
                  <a:lnTo>
                    <a:pt x="60947" y="21336"/>
                  </a:lnTo>
                  <a:close/>
                </a:path>
              </a:pathLst>
            </a:custGeom>
            <a:solidFill>
              <a:srgbClr val="0A41CD"/>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71" name="object 71"/>
            <p:cNvSpPr/>
            <p:nvPr/>
          </p:nvSpPr>
          <p:spPr>
            <a:xfrm>
              <a:off x="5772772" y="2074303"/>
              <a:ext cx="62865" cy="50165"/>
            </a:xfrm>
            <a:custGeom>
              <a:avLst/>
              <a:gdLst/>
              <a:ahLst/>
              <a:cxnLst/>
              <a:rect l="l" t="t" r="r" b="b"/>
              <a:pathLst>
                <a:path w="62864" h="50164">
                  <a:moveTo>
                    <a:pt x="62484" y="22860"/>
                  </a:moveTo>
                  <a:lnTo>
                    <a:pt x="60960" y="22860"/>
                  </a:lnTo>
                  <a:lnTo>
                    <a:pt x="60960" y="15100"/>
                  </a:lnTo>
                  <a:lnTo>
                    <a:pt x="57924" y="15100"/>
                  </a:lnTo>
                  <a:lnTo>
                    <a:pt x="45732" y="15100"/>
                  </a:lnTo>
                  <a:lnTo>
                    <a:pt x="45732" y="7607"/>
                  </a:lnTo>
                  <a:lnTo>
                    <a:pt x="44196" y="7607"/>
                  </a:lnTo>
                  <a:lnTo>
                    <a:pt x="44196" y="0"/>
                  </a:lnTo>
                  <a:lnTo>
                    <a:pt x="41287" y="0"/>
                  </a:lnTo>
                  <a:lnTo>
                    <a:pt x="16776" y="0"/>
                  </a:lnTo>
                  <a:lnTo>
                    <a:pt x="16776" y="15100"/>
                  </a:lnTo>
                  <a:lnTo>
                    <a:pt x="0" y="15100"/>
                  </a:lnTo>
                  <a:lnTo>
                    <a:pt x="0" y="27292"/>
                  </a:lnTo>
                  <a:lnTo>
                    <a:pt x="16764" y="27292"/>
                  </a:lnTo>
                  <a:lnTo>
                    <a:pt x="16764" y="35052"/>
                  </a:lnTo>
                  <a:lnTo>
                    <a:pt x="16776" y="42545"/>
                  </a:lnTo>
                  <a:lnTo>
                    <a:pt x="18427" y="42545"/>
                  </a:lnTo>
                  <a:lnTo>
                    <a:pt x="33540" y="42545"/>
                  </a:lnTo>
                  <a:lnTo>
                    <a:pt x="33540" y="50152"/>
                  </a:lnTo>
                  <a:lnTo>
                    <a:pt x="45732" y="50152"/>
                  </a:lnTo>
                  <a:lnTo>
                    <a:pt x="45732" y="35052"/>
                  </a:lnTo>
                  <a:lnTo>
                    <a:pt x="62484" y="35052"/>
                  </a:lnTo>
                  <a:lnTo>
                    <a:pt x="62484" y="22860"/>
                  </a:lnTo>
                  <a:close/>
                </a:path>
              </a:pathLst>
            </a:custGeom>
            <a:solidFill>
              <a:srgbClr val="0A41CD"/>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72" name="object 72"/>
            <p:cNvSpPr/>
            <p:nvPr/>
          </p:nvSpPr>
          <p:spPr>
            <a:xfrm>
              <a:off x="5789536" y="2081910"/>
              <a:ext cx="67310" cy="50165"/>
            </a:xfrm>
            <a:custGeom>
              <a:avLst/>
              <a:gdLst/>
              <a:ahLst/>
              <a:cxnLst/>
              <a:rect l="l" t="t" r="r" b="b"/>
              <a:pathLst>
                <a:path w="67310" h="50164">
                  <a:moveTo>
                    <a:pt x="67056" y="22733"/>
                  </a:moveTo>
                  <a:lnTo>
                    <a:pt x="65544" y="22733"/>
                  </a:lnTo>
                  <a:lnTo>
                    <a:pt x="60972" y="22733"/>
                  </a:lnTo>
                  <a:lnTo>
                    <a:pt x="56388" y="22733"/>
                  </a:lnTo>
                  <a:lnTo>
                    <a:pt x="56388" y="15252"/>
                  </a:lnTo>
                  <a:lnTo>
                    <a:pt x="54876" y="15252"/>
                  </a:lnTo>
                  <a:lnTo>
                    <a:pt x="51828" y="15252"/>
                  </a:lnTo>
                  <a:lnTo>
                    <a:pt x="47371" y="15252"/>
                  </a:lnTo>
                  <a:lnTo>
                    <a:pt x="47371" y="7505"/>
                  </a:lnTo>
                  <a:lnTo>
                    <a:pt x="44196" y="7505"/>
                  </a:lnTo>
                  <a:lnTo>
                    <a:pt x="39636" y="7505"/>
                  </a:lnTo>
                  <a:lnTo>
                    <a:pt x="39636" y="0"/>
                  </a:lnTo>
                  <a:lnTo>
                    <a:pt x="16776" y="0"/>
                  </a:lnTo>
                  <a:lnTo>
                    <a:pt x="16776" y="15252"/>
                  </a:lnTo>
                  <a:lnTo>
                    <a:pt x="10668" y="15252"/>
                  </a:lnTo>
                  <a:lnTo>
                    <a:pt x="7759" y="15252"/>
                  </a:lnTo>
                  <a:lnTo>
                    <a:pt x="6108" y="15252"/>
                  </a:lnTo>
                  <a:lnTo>
                    <a:pt x="0" y="15252"/>
                  </a:lnTo>
                  <a:lnTo>
                    <a:pt x="0" y="27444"/>
                  </a:lnTo>
                  <a:lnTo>
                    <a:pt x="6108" y="27444"/>
                  </a:lnTo>
                  <a:lnTo>
                    <a:pt x="7759" y="27444"/>
                  </a:lnTo>
                  <a:lnTo>
                    <a:pt x="10668" y="27444"/>
                  </a:lnTo>
                  <a:lnTo>
                    <a:pt x="15252" y="27444"/>
                  </a:lnTo>
                  <a:lnTo>
                    <a:pt x="15252" y="34925"/>
                  </a:lnTo>
                  <a:lnTo>
                    <a:pt x="16776" y="34925"/>
                  </a:lnTo>
                  <a:lnTo>
                    <a:pt x="16776" y="42545"/>
                  </a:lnTo>
                  <a:lnTo>
                    <a:pt x="22999" y="42545"/>
                  </a:lnTo>
                  <a:lnTo>
                    <a:pt x="25920" y="42545"/>
                  </a:lnTo>
                  <a:lnTo>
                    <a:pt x="27444" y="42545"/>
                  </a:lnTo>
                  <a:lnTo>
                    <a:pt x="28968" y="42545"/>
                  </a:lnTo>
                  <a:lnTo>
                    <a:pt x="32004" y="42545"/>
                  </a:lnTo>
                  <a:lnTo>
                    <a:pt x="32004" y="50050"/>
                  </a:lnTo>
                  <a:lnTo>
                    <a:pt x="35179" y="50050"/>
                  </a:lnTo>
                  <a:lnTo>
                    <a:pt x="44196" y="50050"/>
                  </a:lnTo>
                  <a:lnTo>
                    <a:pt x="47371" y="50050"/>
                  </a:lnTo>
                  <a:lnTo>
                    <a:pt x="47371" y="34925"/>
                  </a:lnTo>
                  <a:lnTo>
                    <a:pt x="60972" y="34925"/>
                  </a:lnTo>
                  <a:lnTo>
                    <a:pt x="65544" y="34925"/>
                  </a:lnTo>
                  <a:lnTo>
                    <a:pt x="67056" y="34925"/>
                  </a:lnTo>
                  <a:lnTo>
                    <a:pt x="67056" y="22733"/>
                  </a:lnTo>
                  <a:close/>
                </a:path>
              </a:pathLst>
            </a:custGeom>
            <a:solidFill>
              <a:srgbClr val="0A41CD"/>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73" name="object 73"/>
            <p:cNvSpPr/>
            <p:nvPr/>
          </p:nvSpPr>
          <p:spPr>
            <a:xfrm>
              <a:off x="5810872" y="2089416"/>
              <a:ext cx="127000" cy="60960"/>
            </a:xfrm>
            <a:custGeom>
              <a:avLst/>
              <a:gdLst/>
              <a:ahLst/>
              <a:cxnLst/>
              <a:rect l="l" t="t" r="r" b="b"/>
              <a:pathLst>
                <a:path w="127000" h="60960">
                  <a:moveTo>
                    <a:pt x="126492" y="33642"/>
                  </a:moveTo>
                  <a:lnTo>
                    <a:pt x="108343" y="33642"/>
                  </a:lnTo>
                  <a:lnTo>
                    <a:pt x="108343" y="18415"/>
                  </a:lnTo>
                  <a:lnTo>
                    <a:pt x="96151" y="18415"/>
                  </a:lnTo>
                  <a:lnTo>
                    <a:pt x="96151" y="24498"/>
                  </a:lnTo>
                  <a:lnTo>
                    <a:pt x="96024" y="24498"/>
                  </a:lnTo>
                  <a:lnTo>
                    <a:pt x="94500" y="24498"/>
                  </a:lnTo>
                  <a:lnTo>
                    <a:pt x="85471" y="24498"/>
                  </a:lnTo>
                  <a:lnTo>
                    <a:pt x="85471" y="7747"/>
                  </a:lnTo>
                  <a:lnTo>
                    <a:pt x="79387" y="7747"/>
                  </a:lnTo>
                  <a:lnTo>
                    <a:pt x="28968" y="7747"/>
                  </a:lnTo>
                  <a:lnTo>
                    <a:pt x="28968" y="0"/>
                  </a:lnTo>
                  <a:lnTo>
                    <a:pt x="16776" y="0"/>
                  </a:lnTo>
                  <a:lnTo>
                    <a:pt x="16776" y="15227"/>
                  </a:lnTo>
                  <a:lnTo>
                    <a:pt x="0" y="15227"/>
                  </a:lnTo>
                  <a:lnTo>
                    <a:pt x="0" y="27419"/>
                  </a:lnTo>
                  <a:lnTo>
                    <a:pt x="4711" y="27419"/>
                  </a:lnTo>
                  <a:lnTo>
                    <a:pt x="4711" y="36690"/>
                  </a:lnTo>
                  <a:lnTo>
                    <a:pt x="16776" y="36690"/>
                  </a:lnTo>
                  <a:lnTo>
                    <a:pt x="16776" y="42545"/>
                  </a:lnTo>
                  <a:lnTo>
                    <a:pt x="21336" y="42545"/>
                  </a:lnTo>
                  <a:lnTo>
                    <a:pt x="21336" y="51943"/>
                  </a:lnTo>
                  <a:lnTo>
                    <a:pt x="22860" y="51943"/>
                  </a:lnTo>
                  <a:lnTo>
                    <a:pt x="85471" y="51943"/>
                  </a:lnTo>
                  <a:lnTo>
                    <a:pt x="85471" y="45834"/>
                  </a:lnTo>
                  <a:lnTo>
                    <a:pt x="96151" y="45834"/>
                  </a:lnTo>
                  <a:lnTo>
                    <a:pt x="96151" y="60960"/>
                  </a:lnTo>
                  <a:lnTo>
                    <a:pt x="108343" y="60960"/>
                  </a:lnTo>
                  <a:lnTo>
                    <a:pt x="108343" y="45834"/>
                  </a:lnTo>
                  <a:lnTo>
                    <a:pt x="126492" y="45834"/>
                  </a:lnTo>
                  <a:lnTo>
                    <a:pt x="126492" y="33642"/>
                  </a:lnTo>
                  <a:close/>
                </a:path>
              </a:pathLst>
            </a:custGeom>
            <a:solidFill>
              <a:srgbClr val="0A41CD"/>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74" name="object 74"/>
            <p:cNvSpPr/>
            <p:nvPr/>
          </p:nvSpPr>
          <p:spPr>
            <a:xfrm>
              <a:off x="5890247" y="2107831"/>
              <a:ext cx="334010" cy="74930"/>
            </a:xfrm>
            <a:custGeom>
              <a:avLst/>
              <a:gdLst/>
              <a:ahLst/>
              <a:cxnLst/>
              <a:rect l="l" t="t" r="r" b="b"/>
              <a:pathLst>
                <a:path w="334010" h="74930">
                  <a:moveTo>
                    <a:pt x="260489" y="34912"/>
                  </a:moveTo>
                  <a:lnTo>
                    <a:pt x="255917" y="34912"/>
                  </a:lnTo>
                  <a:lnTo>
                    <a:pt x="242201" y="34912"/>
                  </a:lnTo>
                  <a:lnTo>
                    <a:pt x="242201" y="19685"/>
                  </a:lnTo>
                  <a:lnTo>
                    <a:pt x="239280" y="19685"/>
                  </a:lnTo>
                  <a:lnTo>
                    <a:pt x="230009" y="19685"/>
                  </a:lnTo>
                  <a:lnTo>
                    <a:pt x="227088" y="19685"/>
                  </a:lnTo>
                  <a:lnTo>
                    <a:pt x="227088" y="34912"/>
                  </a:lnTo>
                  <a:lnTo>
                    <a:pt x="201180" y="34912"/>
                  </a:lnTo>
                  <a:lnTo>
                    <a:pt x="201180" y="19685"/>
                  </a:lnTo>
                  <a:lnTo>
                    <a:pt x="188988" y="19685"/>
                  </a:lnTo>
                  <a:lnTo>
                    <a:pt x="188988" y="34912"/>
                  </a:lnTo>
                  <a:lnTo>
                    <a:pt x="187337" y="34912"/>
                  </a:lnTo>
                  <a:lnTo>
                    <a:pt x="187337" y="19685"/>
                  </a:lnTo>
                  <a:lnTo>
                    <a:pt x="175145" y="19685"/>
                  </a:lnTo>
                  <a:lnTo>
                    <a:pt x="175145" y="34912"/>
                  </a:lnTo>
                  <a:lnTo>
                    <a:pt x="172097" y="34912"/>
                  </a:lnTo>
                  <a:lnTo>
                    <a:pt x="162941" y="34912"/>
                  </a:lnTo>
                  <a:lnTo>
                    <a:pt x="162941" y="24257"/>
                  </a:lnTo>
                  <a:lnTo>
                    <a:pt x="146177" y="24257"/>
                  </a:lnTo>
                  <a:lnTo>
                    <a:pt x="146177" y="9004"/>
                  </a:lnTo>
                  <a:lnTo>
                    <a:pt x="133985" y="9004"/>
                  </a:lnTo>
                  <a:lnTo>
                    <a:pt x="133985" y="24257"/>
                  </a:lnTo>
                  <a:lnTo>
                    <a:pt x="130949" y="24257"/>
                  </a:lnTo>
                  <a:lnTo>
                    <a:pt x="124841" y="24257"/>
                  </a:lnTo>
                  <a:lnTo>
                    <a:pt x="117221" y="24257"/>
                  </a:lnTo>
                  <a:lnTo>
                    <a:pt x="114312" y="24257"/>
                  </a:lnTo>
                  <a:lnTo>
                    <a:pt x="114312" y="9004"/>
                  </a:lnTo>
                  <a:lnTo>
                    <a:pt x="108077" y="9004"/>
                  </a:lnTo>
                  <a:lnTo>
                    <a:pt x="102120" y="9004"/>
                  </a:lnTo>
                  <a:lnTo>
                    <a:pt x="95885" y="9004"/>
                  </a:lnTo>
                  <a:lnTo>
                    <a:pt x="95885" y="24257"/>
                  </a:lnTo>
                  <a:lnTo>
                    <a:pt x="86741" y="24257"/>
                  </a:lnTo>
                  <a:lnTo>
                    <a:pt x="85229" y="24257"/>
                  </a:lnTo>
                  <a:lnTo>
                    <a:pt x="82181" y="24257"/>
                  </a:lnTo>
                  <a:lnTo>
                    <a:pt x="82181" y="15227"/>
                  </a:lnTo>
                  <a:lnTo>
                    <a:pt x="80645" y="15227"/>
                  </a:lnTo>
                  <a:lnTo>
                    <a:pt x="77736" y="15227"/>
                  </a:lnTo>
                  <a:lnTo>
                    <a:pt x="69977" y="15227"/>
                  </a:lnTo>
                  <a:lnTo>
                    <a:pt x="69977" y="9004"/>
                  </a:lnTo>
                  <a:lnTo>
                    <a:pt x="65544" y="9004"/>
                  </a:lnTo>
                  <a:lnTo>
                    <a:pt x="65544" y="0"/>
                  </a:lnTo>
                  <a:lnTo>
                    <a:pt x="63893" y="0"/>
                  </a:lnTo>
                  <a:lnTo>
                    <a:pt x="41033" y="0"/>
                  </a:lnTo>
                  <a:lnTo>
                    <a:pt x="41033" y="15227"/>
                  </a:lnTo>
                  <a:lnTo>
                    <a:pt x="36461" y="15227"/>
                  </a:lnTo>
                  <a:lnTo>
                    <a:pt x="36461" y="0"/>
                  </a:lnTo>
                  <a:lnTo>
                    <a:pt x="31877" y="0"/>
                  </a:lnTo>
                  <a:lnTo>
                    <a:pt x="28968" y="0"/>
                  </a:lnTo>
                  <a:lnTo>
                    <a:pt x="24269" y="0"/>
                  </a:lnTo>
                  <a:lnTo>
                    <a:pt x="19685" y="0"/>
                  </a:lnTo>
                  <a:lnTo>
                    <a:pt x="16776" y="0"/>
                  </a:lnTo>
                  <a:lnTo>
                    <a:pt x="16776" y="15227"/>
                  </a:lnTo>
                  <a:lnTo>
                    <a:pt x="7505" y="15227"/>
                  </a:lnTo>
                  <a:lnTo>
                    <a:pt x="2921" y="15227"/>
                  </a:lnTo>
                  <a:lnTo>
                    <a:pt x="0" y="15227"/>
                  </a:lnTo>
                  <a:lnTo>
                    <a:pt x="0" y="27419"/>
                  </a:lnTo>
                  <a:lnTo>
                    <a:pt x="2921" y="27419"/>
                  </a:lnTo>
                  <a:lnTo>
                    <a:pt x="7505" y="27419"/>
                  </a:lnTo>
                  <a:lnTo>
                    <a:pt x="16776" y="27419"/>
                  </a:lnTo>
                  <a:lnTo>
                    <a:pt x="16776" y="42545"/>
                  </a:lnTo>
                  <a:lnTo>
                    <a:pt x="36461" y="42545"/>
                  </a:lnTo>
                  <a:lnTo>
                    <a:pt x="36461" y="27419"/>
                  </a:lnTo>
                  <a:lnTo>
                    <a:pt x="41021" y="27419"/>
                  </a:lnTo>
                  <a:lnTo>
                    <a:pt x="41021" y="36449"/>
                  </a:lnTo>
                  <a:lnTo>
                    <a:pt x="41033" y="42545"/>
                  </a:lnTo>
                  <a:lnTo>
                    <a:pt x="48768" y="42545"/>
                  </a:lnTo>
                  <a:lnTo>
                    <a:pt x="51701" y="42545"/>
                  </a:lnTo>
                  <a:lnTo>
                    <a:pt x="53225" y="42545"/>
                  </a:lnTo>
                  <a:lnTo>
                    <a:pt x="53352" y="42545"/>
                  </a:lnTo>
                  <a:lnTo>
                    <a:pt x="57785" y="42545"/>
                  </a:lnTo>
                  <a:lnTo>
                    <a:pt x="57785" y="51549"/>
                  </a:lnTo>
                  <a:lnTo>
                    <a:pt x="69977" y="51549"/>
                  </a:lnTo>
                  <a:lnTo>
                    <a:pt x="69977" y="36449"/>
                  </a:lnTo>
                  <a:lnTo>
                    <a:pt x="79121" y="36449"/>
                  </a:lnTo>
                  <a:lnTo>
                    <a:pt x="85229" y="36449"/>
                  </a:lnTo>
                  <a:lnTo>
                    <a:pt x="86741" y="36449"/>
                  </a:lnTo>
                  <a:lnTo>
                    <a:pt x="95885" y="36449"/>
                  </a:lnTo>
                  <a:lnTo>
                    <a:pt x="95885" y="51549"/>
                  </a:lnTo>
                  <a:lnTo>
                    <a:pt x="102120" y="51549"/>
                  </a:lnTo>
                  <a:lnTo>
                    <a:pt x="108077" y="51549"/>
                  </a:lnTo>
                  <a:lnTo>
                    <a:pt x="114312" y="51549"/>
                  </a:lnTo>
                  <a:lnTo>
                    <a:pt x="114312" y="36449"/>
                  </a:lnTo>
                  <a:lnTo>
                    <a:pt x="117221" y="36449"/>
                  </a:lnTo>
                  <a:lnTo>
                    <a:pt x="124841" y="36449"/>
                  </a:lnTo>
                  <a:lnTo>
                    <a:pt x="130949" y="36449"/>
                  </a:lnTo>
                  <a:lnTo>
                    <a:pt x="133985" y="36449"/>
                  </a:lnTo>
                  <a:lnTo>
                    <a:pt x="133985" y="51549"/>
                  </a:lnTo>
                  <a:lnTo>
                    <a:pt x="146177" y="51549"/>
                  </a:lnTo>
                  <a:lnTo>
                    <a:pt x="146177" y="36449"/>
                  </a:lnTo>
                  <a:lnTo>
                    <a:pt x="158496" y="36449"/>
                  </a:lnTo>
                  <a:lnTo>
                    <a:pt x="158496" y="47104"/>
                  </a:lnTo>
                  <a:lnTo>
                    <a:pt x="172097" y="47104"/>
                  </a:lnTo>
                  <a:lnTo>
                    <a:pt x="175145" y="47104"/>
                  </a:lnTo>
                  <a:lnTo>
                    <a:pt x="175145" y="62230"/>
                  </a:lnTo>
                  <a:lnTo>
                    <a:pt x="187337" y="62230"/>
                  </a:lnTo>
                  <a:lnTo>
                    <a:pt x="187337" y="47104"/>
                  </a:lnTo>
                  <a:lnTo>
                    <a:pt x="188988" y="47104"/>
                  </a:lnTo>
                  <a:lnTo>
                    <a:pt x="188988" y="62230"/>
                  </a:lnTo>
                  <a:lnTo>
                    <a:pt x="201180" y="62230"/>
                  </a:lnTo>
                  <a:lnTo>
                    <a:pt x="201180" y="47104"/>
                  </a:lnTo>
                  <a:lnTo>
                    <a:pt x="205613" y="47104"/>
                  </a:lnTo>
                  <a:lnTo>
                    <a:pt x="210197" y="47104"/>
                  </a:lnTo>
                  <a:lnTo>
                    <a:pt x="213372" y="47104"/>
                  </a:lnTo>
                  <a:lnTo>
                    <a:pt x="217817" y="47104"/>
                  </a:lnTo>
                  <a:lnTo>
                    <a:pt x="227088" y="47104"/>
                  </a:lnTo>
                  <a:lnTo>
                    <a:pt x="227088" y="62230"/>
                  </a:lnTo>
                  <a:lnTo>
                    <a:pt x="230009" y="62230"/>
                  </a:lnTo>
                  <a:lnTo>
                    <a:pt x="239280" y="62230"/>
                  </a:lnTo>
                  <a:lnTo>
                    <a:pt x="242201" y="62230"/>
                  </a:lnTo>
                  <a:lnTo>
                    <a:pt x="242201" y="47104"/>
                  </a:lnTo>
                  <a:lnTo>
                    <a:pt x="255917" y="47104"/>
                  </a:lnTo>
                  <a:lnTo>
                    <a:pt x="260489" y="47104"/>
                  </a:lnTo>
                  <a:lnTo>
                    <a:pt x="260489" y="34912"/>
                  </a:lnTo>
                  <a:close/>
                </a:path>
                <a:path w="334010" h="74930">
                  <a:moveTo>
                    <a:pt x="333629" y="57772"/>
                  </a:moveTo>
                  <a:lnTo>
                    <a:pt x="315353" y="57772"/>
                  </a:lnTo>
                  <a:lnTo>
                    <a:pt x="315353" y="47231"/>
                  </a:lnTo>
                  <a:lnTo>
                    <a:pt x="298577" y="47231"/>
                  </a:lnTo>
                  <a:lnTo>
                    <a:pt x="298577" y="30353"/>
                  </a:lnTo>
                  <a:lnTo>
                    <a:pt x="286385" y="30353"/>
                  </a:lnTo>
                  <a:lnTo>
                    <a:pt x="286385" y="47231"/>
                  </a:lnTo>
                  <a:lnTo>
                    <a:pt x="268236" y="47231"/>
                  </a:lnTo>
                  <a:lnTo>
                    <a:pt x="268236" y="59423"/>
                  </a:lnTo>
                  <a:lnTo>
                    <a:pt x="286385" y="59423"/>
                  </a:lnTo>
                  <a:lnTo>
                    <a:pt x="286385" y="74549"/>
                  </a:lnTo>
                  <a:lnTo>
                    <a:pt x="298577" y="74549"/>
                  </a:lnTo>
                  <a:lnTo>
                    <a:pt x="298577" y="69964"/>
                  </a:lnTo>
                  <a:lnTo>
                    <a:pt x="333629" y="69964"/>
                  </a:lnTo>
                  <a:lnTo>
                    <a:pt x="333629" y="57772"/>
                  </a:lnTo>
                  <a:close/>
                </a:path>
              </a:pathLst>
            </a:custGeom>
            <a:solidFill>
              <a:srgbClr val="0A41CD"/>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75" name="object 75"/>
            <p:cNvSpPr/>
            <p:nvPr/>
          </p:nvSpPr>
          <p:spPr>
            <a:xfrm>
              <a:off x="6178296" y="2150503"/>
              <a:ext cx="286385" cy="68580"/>
            </a:xfrm>
            <a:custGeom>
              <a:avLst/>
              <a:gdLst/>
              <a:ahLst/>
              <a:cxnLst/>
              <a:rect l="l" t="t" r="r" b="b"/>
              <a:pathLst>
                <a:path w="286385" h="68580">
                  <a:moveTo>
                    <a:pt x="45580" y="15100"/>
                  </a:moveTo>
                  <a:lnTo>
                    <a:pt x="28943" y="15100"/>
                  </a:lnTo>
                  <a:lnTo>
                    <a:pt x="28943" y="0"/>
                  </a:lnTo>
                  <a:lnTo>
                    <a:pt x="16751" y="0"/>
                  </a:lnTo>
                  <a:lnTo>
                    <a:pt x="16751" y="15100"/>
                  </a:lnTo>
                  <a:lnTo>
                    <a:pt x="0" y="15100"/>
                  </a:lnTo>
                  <a:lnTo>
                    <a:pt x="0" y="27292"/>
                  </a:lnTo>
                  <a:lnTo>
                    <a:pt x="16751" y="27292"/>
                  </a:lnTo>
                  <a:lnTo>
                    <a:pt x="16751" y="42545"/>
                  </a:lnTo>
                  <a:lnTo>
                    <a:pt x="28943" y="42545"/>
                  </a:lnTo>
                  <a:lnTo>
                    <a:pt x="28943" y="27292"/>
                  </a:lnTo>
                  <a:lnTo>
                    <a:pt x="45580" y="27292"/>
                  </a:lnTo>
                  <a:lnTo>
                    <a:pt x="45580" y="15100"/>
                  </a:lnTo>
                  <a:close/>
                </a:path>
                <a:path w="286385" h="68580">
                  <a:moveTo>
                    <a:pt x="225412" y="15100"/>
                  </a:moveTo>
                  <a:lnTo>
                    <a:pt x="216268" y="15100"/>
                  </a:lnTo>
                  <a:lnTo>
                    <a:pt x="208788" y="15100"/>
                  </a:lnTo>
                  <a:lnTo>
                    <a:pt x="208788" y="0"/>
                  </a:lnTo>
                  <a:lnTo>
                    <a:pt x="199504" y="0"/>
                  </a:lnTo>
                  <a:lnTo>
                    <a:pt x="196596" y="0"/>
                  </a:lnTo>
                  <a:lnTo>
                    <a:pt x="187312" y="0"/>
                  </a:lnTo>
                  <a:lnTo>
                    <a:pt x="187312" y="15100"/>
                  </a:lnTo>
                  <a:lnTo>
                    <a:pt x="179832" y="15100"/>
                  </a:lnTo>
                  <a:lnTo>
                    <a:pt x="176784" y="15100"/>
                  </a:lnTo>
                  <a:lnTo>
                    <a:pt x="176784" y="0"/>
                  </a:lnTo>
                  <a:lnTo>
                    <a:pt x="164592" y="0"/>
                  </a:lnTo>
                  <a:lnTo>
                    <a:pt x="164592" y="15100"/>
                  </a:lnTo>
                  <a:lnTo>
                    <a:pt x="159880" y="15100"/>
                  </a:lnTo>
                  <a:lnTo>
                    <a:pt x="155308" y="15100"/>
                  </a:lnTo>
                  <a:lnTo>
                    <a:pt x="149212" y="15100"/>
                  </a:lnTo>
                  <a:lnTo>
                    <a:pt x="147815" y="15100"/>
                  </a:lnTo>
                  <a:lnTo>
                    <a:pt x="143243" y="15100"/>
                  </a:lnTo>
                  <a:lnTo>
                    <a:pt x="143243" y="0"/>
                  </a:lnTo>
                  <a:lnTo>
                    <a:pt x="103619" y="0"/>
                  </a:lnTo>
                  <a:lnTo>
                    <a:pt x="103619" y="15100"/>
                  </a:lnTo>
                  <a:lnTo>
                    <a:pt x="94488" y="15100"/>
                  </a:lnTo>
                  <a:lnTo>
                    <a:pt x="86868" y="15100"/>
                  </a:lnTo>
                  <a:lnTo>
                    <a:pt x="86868" y="27292"/>
                  </a:lnTo>
                  <a:lnTo>
                    <a:pt x="94488" y="27292"/>
                  </a:lnTo>
                  <a:lnTo>
                    <a:pt x="103619" y="27292"/>
                  </a:lnTo>
                  <a:lnTo>
                    <a:pt x="103619" y="42545"/>
                  </a:lnTo>
                  <a:lnTo>
                    <a:pt x="143243" y="42545"/>
                  </a:lnTo>
                  <a:lnTo>
                    <a:pt x="143243" y="27292"/>
                  </a:lnTo>
                  <a:lnTo>
                    <a:pt x="164592" y="27292"/>
                  </a:lnTo>
                  <a:lnTo>
                    <a:pt x="164592" y="42545"/>
                  </a:lnTo>
                  <a:lnTo>
                    <a:pt x="176784" y="42545"/>
                  </a:lnTo>
                  <a:lnTo>
                    <a:pt x="176784" y="27292"/>
                  </a:lnTo>
                  <a:lnTo>
                    <a:pt x="179832" y="27292"/>
                  </a:lnTo>
                  <a:lnTo>
                    <a:pt x="187312" y="27292"/>
                  </a:lnTo>
                  <a:lnTo>
                    <a:pt x="187312" y="42545"/>
                  </a:lnTo>
                  <a:lnTo>
                    <a:pt x="196596" y="42545"/>
                  </a:lnTo>
                  <a:lnTo>
                    <a:pt x="199504" y="42545"/>
                  </a:lnTo>
                  <a:lnTo>
                    <a:pt x="208788" y="42545"/>
                  </a:lnTo>
                  <a:lnTo>
                    <a:pt x="208788" y="27292"/>
                  </a:lnTo>
                  <a:lnTo>
                    <a:pt x="216268" y="27292"/>
                  </a:lnTo>
                  <a:lnTo>
                    <a:pt x="225412" y="27292"/>
                  </a:lnTo>
                  <a:lnTo>
                    <a:pt x="225412" y="15100"/>
                  </a:lnTo>
                  <a:close/>
                </a:path>
                <a:path w="286385" h="68580">
                  <a:moveTo>
                    <a:pt x="286372" y="41008"/>
                  </a:moveTo>
                  <a:lnTo>
                    <a:pt x="280276" y="41008"/>
                  </a:lnTo>
                  <a:lnTo>
                    <a:pt x="269621" y="41008"/>
                  </a:lnTo>
                  <a:lnTo>
                    <a:pt x="269621" y="39624"/>
                  </a:lnTo>
                  <a:lnTo>
                    <a:pt x="271145" y="39624"/>
                  </a:lnTo>
                  <a:lnTo>
                    <a:pt x="274180" y="39624"/>
                  </a:lnTo>
                  <a:lnTo>
                    <a:pt x="274180" y="27432"/>
                  </a:lnTo>
                  <a:lnTo>
                    <a:pt x="271145" y="27432"/>
                  </a:lnTo>
                  <a:lnTo>
                    <a:pt x="269621" y="27432"/>
                  </a:lnTo>
                  <a:lnTo>
                    <a:pt x="269621" y="25781"/>
                  </a:lnTo>
                  <a:lnTo>
                    <a:pt x="263652" y="25781"/>
                  </a:lnTo>
                  <a:lnTo>
                    <a:pt x="257543" y="25781"/>
                  </a:lnTo>
                  <a:lnTo>
                    <a:pt x="257543" y="12179"/>
                  </a:lnTo>
                  <a:lnTo>
                    <a:pt x="229997" y="12179"/>
                  </a:lnTo>
                  <a:lnTo>
                    <a:pt x="229997" y="27432"/>
                  </a:lnTo>
                  <a:lnTo>
                    <a:pt x="228600" y="27432"/>
                  </a:lnTo>
                  <a:lnTo>
                    <a:pt x="225425" y="27432"/>
                  </a:lnTo>
                  <a:lnTo>
                    <a:pt x="213347" y="27432"/>
                  </a:lnTo>
                  <a:lnTo>
                    <a:pt x="213347" y="39624"/>
                  </a:lnTo>
                  <a:lnTo>
                    <a:pt x="225425" y="39624"/>
                  </a:lnTo>
                  <a:lnTo>
                    <a:pt x="228600" y="39624"/>
                  </a:lnTo>
                  <a:lnTo>
                    <a:pt x="229997" y="39624"/>
                  </a:lnTo>
                  <a:lnTo>
                    <a:pt x="229997" y="54724"/>
                  </a:lnTo>
                  <a:lnTo>
                    <a:pt x="242176" y="54724"/>
                  </a:lnTo>
                  <a:lnTo>
                    <a:pt x="245351" y="54724"/>
                  </a:lnTo>
                  <a:lnTo>
                    <a:pt x="251460" y="54724"/>
                  </a:lnTo>
                  <a:lnTo>
                    <a:pt x="251460" y="68326"/>
                  </a:lnTo>
                  <a:lnTo>
                    <a:pt x="257429" y="68326"/>
                  </a:lnTo>
                  <a:lnTo>
                    <a:pt x="263652" y="68326"/>
                  </a:lnTo>
                  <a:lnTo>
                    <a:pt x="269621" y="68326"/>
                  </a:lnTo>
                  <a:lnTo>
                    <a:pt x="269621" y="53200"/>
                  </a:lnTo>
                  <a:lnTo>
                    <a:pt x="280276" y="53200"/>
                  </a:lnTo>
                  <a:lnTo>
                    <a:pt x="286372" y="53200"/>
                  </a:lnTo>
                  <a:lnTo>
                    <a:pt x="286372" y="41008"/>
                  </a:lnTo>
                  <a:close/>
                </a:path>
              </a:pathLst>
            </a:custGeom>
            <a:solidFill>
              <a:srgbClr val="0A41CD"/>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76" name="object 76"/>
            <p:cNvSpPr/>
            <p:nvPr/>
          </p:nvSpPr>
          <p:spPr>
            <a:xfrm>
              <a:off x="6419088" y="2176284"/>
              <a:ext cx="149225" cy="58419"/>
            </a:xfrm>
            <a:custGeom>
              <a:avLst/>
              <a:gdLst/>
              <a:ahLst/>
              <a:cxnLst/>
              <a:rect l="l" t="t" r="r" b="b"/>
              <a:pathLst>
                <a:path w="149225" h="58419">
                  <a:moveTo>
                    <a:pt x="149212" y="30480"/>
                  </a:moveTo>
                  <a:lnTo>
                    <a:pt x="147561" y="30480"/>
                  </a:lnTo>
                  <a:lnTo>
                    <a:pt x="138544" y="30480"/>
                  </a:lnTo>
                  <a:lnTo>
                    <a:pt x="132448" y="30480"/>
                  </a:lnTo>
                  <a:lnTo>
                    <a:pt x="129527" y="30480"/>
                  </a:lnTo>
                  <a:lnTo>
                    <a:pt x="129527" y="15227"/>
                  </a:lnTo>
                  <a:lnTo>
                    <a:pt x="82169" y="15227"/>
                  </a:lnTo>
                  <a:lnTo>
                    <a:pt x="82169" y="30480"/>
                  </a:lnTo>
                  <a:lnTo>
                    <a:pt x="77597" y="30480"/>
                  </a:lnTo>
                  <a:lnTo>
                    <a:pt x="77597" y="15227"/>
                  </a:lnTo>
                  <a:lnTo>
                    <a:pt x="74536" y="15227"/>
                  </a:lnTo>
                  <a:lnTo>
                    <a:pt x="57785" y="15227"/>
                  </a:lnTo>
                  <a:lnTo>
                    <a:pt x="57785" y="0"/>
                  </a:lnTo>
                  <a:lnTo>
                    <a:pt x="47117" y="0"/>
                  </a:lnTo>
                  <a:lnTo>
                    <a:pt x="45593" y="0"/>
                  </a:lnTo>
                  <a:lnTo>
                    <a:pt x="34925" y="0"/>
                  </a:lnTo>
                  <a:lnTo>
                    <a:pt x="34925" y="15227"/>
                  </a:lnTo>
                  <a:lnTo>
                    <a:pt x="34912" y="0"/>
                  </a:lnTo>
                  <a:lnTo>
                    <a:pt x="28829" y="0"/>
                  </a:lnTo>
                  <a:lnTo>
                    <a:pt x="22720" y="0"/>
                  </a:lnTo>
                  <a:lnTo>
                    <a:pt x="16637" y="0"/>
                  </a:lnTo>
                  <a:lnTo>
                    <a:pt x="16637" y="15227"/>
                  </a:lnTo>
                  <a:lnTo>
                    <a:pt x="6096" y="15227"/>
                  </a:lnTo>
                  <a:lnTo>
                    <a:pt x="0" y="15227"/>
                  </a:lnTo>
                  <a:lnTo>
                    <a:pt x="0" y="27419"/>
                  </a:lnTo>
                  <a:lnTo>
                    <a:pt x="6096" y="27419"/>
                  </a:lnTo>
                  <a:lnTo>
                    <a:pt x="16637" y="27419"/>
                  </a:lnTo>
                  <a:lnTo>
                    <a:pt x="16637" y="42545"/>
                  </a:lnTo>
                  <a:lnTo>
                    <a:pt x="22720" y="42545"/>
                  </a:lnTo>
                  <a:lnTo>
                    <a:pt x="28829" y="42545"/>
                  </a:lnTo>
                  <a:lnTo>
                    <a:pt x="34912" y="42545"/>
                  </a:lnTo>
                  <a:lnTo>
                    <a:pt x="34912" y="27419"/>
                  </a:lnTo>
                  <a:lnTo>
                    <a:pt x="34925" y="42545"/>
                  </a:lnTo>
                  <a:lnTo>
                    <a:pt x="39484" y="42545"/>
                  </a:lnTo>
                  <a:lnTo>
                    <a:pt x="39484" y="42672"/>
                  </a:lnTo>
                  <a:lnTo>
                    <a:pt x="42659" y="42672"/>
                  </a:lnTo>
                  <a:lnTo>
                    <a:pt x="44196" y="42672"/>
                  </a:lnTo>
                  <a:lnTo>
                    <a:pt x="45580" y="42672"/>
                  </a:lnTo>
                  <a:lnTo>
                    <a:pt x="48755" y="42672"/>
                  </a:lnTo>
                  <a:lnTo>
                    <a:pt x="56261" y="42672"/>
                  </a:lnTo>
                  <a:lnTo>
                    <a:pt x="56261" y="57899"/>
                  </a:lnTo>
                  <a:lnTo>
                    <a:pt x="77597" y="57899"/>
                  </a:lnTo>
                  <a:lnTo>
                    <a:pt x="77597" y="42672"/>
                  </a:lnTo>
                  <a:lnTo>
                    <a:pt x="82169" y="42672"/>
                  </a:lnTo>
                  <a:lnTo>
                    <a:pt x="82169" y="57899"/>
                  </a:lnTo>
                  <a:lnTo>
                    <a:pt x="88252" y="57899"/>
                  </a:lnTo>
                  <a:lnTo>
                    <a:pt x="129527" y="57899"/>
                  </a:lnTo>
                  <a:lnTo>
                    <a:pt x="129527" y="42672"/>
                  </a:lnTo>
                  <a:lnTo>
                    <a:pt x="132448" y="42672"/>
                  </a:lnTo>
                  <a:lnTo>
                    <a:pt x="138544" y="42672"/>
                  </a:lnTo>
                  <a:lnTo>
                    <a:pt x="147561" y="42672"/>
                  </a:lnTo>
                  <a:lnTo>
                    <a:pt x="149212" y="42672"/>
                  </a:lnTo>
                  <a:lnTo>
                    <a:pt x="149212" y="30480"/>
                  </a:lnTo>
                  <a:close/>
                </a:path>
              </a:pathLst>
            </a:custGeom>
            <a:solidFill>
              <a:srgbClr val="0A41CD"/>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77" name="object 77"/>
            <p:cNvSpPr/>
            <p:nvPr/>
          </p:nvSpPr>
          <p:spPr>
            <a:xfrm>
              <a:off x="6522707" y="2191511"/>
              <a:ext cx="74930" cy="43180"/>
            </a:xfrm>
            <a:custGeom>
              <a:avLst/>
              <a:gdLst/>
              <a:ahLst/>
              <a:cxnLst/>
              <a:rect l="l" t="t" r="r" b="b"/>
              <a:pathLst>
                <a:path w="74929" h="43180">
                  <a:moveTo>
                    <a:pt x="74549" y="15252"/>
                  </a:moveTo>
                  <a:lnTo>
                    <a:pt x="74549" y="15252"/>
                  </a:lnTo>
                  <a:lnTo>
                    <a:pt x="57785" y="15252"/>
                  </a:lnTo>
                  <a:lnTo>
                    <a:pt x="57785" y="0"/>
                  </a:lnTo>
                  <a:lnTo>
                    <a:pt x="16649" y="0"/>
                  </a:lnTo>
                  <a:lnTo>
                    <a:pt x="16649" y="15252"/>
                  </a:lnTo>
                  <a:lnTo>
                    <a:pt x="0" y="15252"/>
                  </a:lnTo>
                  <a:lnTo>
                    <a:pt x="0" y="27444"/>
                  </a:lnTo>
                  <a:lnTo>
                    <a:pt x="16649" y="27444"/>
                  </a:lnTo>
                  <a:lnTo>
                    <a:pt x="16649" y="42672"/>
                  </a:lnTo>
                  <a:lnTo>
                    <a:pt x="57785" y="42672"/>
                  </a:lnTo>
                  <a:lnTo>
                    <a:pt x="57785" y="27444"/>
                  </a:lnTo>
                  <a:lnTo>
                    <a:pt x="74549" y="27444"/>
                  </a:lnTo>
                  <a:lnTo>
                    <a:pt x="74549" y="15252"/>
                  </a:lnTo>
                  <a:close/>
                </a:path>
              </a:pathLst>
            </a:custGeom>
            <a:solidFill>
              <a:srgbClr val="0A41CD"/>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78" name="object 78"/>
            <p:cNvSpPr/>
            <p:nvPr/>
          </p:nvSpPr>
          <p:spPr>
            <a:xfrm>
              <a:off x="6551536" y="2191511"/>
              <a:ext cx="73660" cy="81280"/>
            </a:xfrm>
            <a:custGeom>
              <a:avLst/>
              <a:gdLst/>
              <a:ahLst/>
              <a:cxnLst/>
              <a:rect l="l" t="t" r="r" b="b"/>
              <a:pathLst>
                <a:path w="73659" h="81280">
                  <a:moveTo>
                    <a:pt x="73164" y="53352"/>
                  </a:moveTo>
                  <a:lnTo>
                    <a:pt x="73164" y="53352"/>
                  </a:lnTo>
                  <a:lnTo>
                    <a:pt x="56400" y="53352"/>
                  </a:lnTo>
                  <a:lnTo>
                    <a:pt x="56400" y="38100"/>
                  </a:lnTo>
                  <a:lnTo>
                    <a:pt x="44196" y="38100"/>
                  </a:lnTo>
                  <a:lnTo>
                    <a:pt x="44196" y="27444"/>
                  </a:lnTo>
                  <a:lnTo>
                    <a:pt x="60972" y="27444"/>
                  </a:lnTo>
                  <a:lnTo>
                    <a:pt x="60972" y="15252"/>
                  </a:lnTo>
                  <a:lnTo>
                    <a:pt x="44196" y="15252"/>
                  </a:lnTo>
                  <a:lnTo>
                    <a:pt x="44196" y="0"/>
                  </a:lnTo>
                  <a:lnTo>
                    <a:pt x="16764" y="0"/>
                  </a:lnTo>
                  <a:lnTo>
                    <a:pt x="16764" y="15252"/>
                  </a:lnTo>
                  <a:lnTo>
                    <a:pt x="0" y="15252"/>
                  </a:lnTo>
                  <a:lnTo>
                    <a:pt x="0" y="27444"/>
                  </a:lnTo>
                  <a:lnTo>
                    <a:pt x="16764" y="27444"/>
                  </a:lnTo>
                  <a:lnTo>
                    <a:pt x="16764" y="42672"/>
                  </a:lnTo>
                  <a:lnTo>
                    <a:pt x="33667" y="42672"/>
                  </a:lnTo>
                  <a:lnTo>
                    <a:pt x="33667" y="53352"/>
                  </a:lnTo>
                  <a:lnTo>
                    <a:pt x="16776" y="53352"/>
                  </a:lnTo>
                  <a:lnTo>
                    <a:pt x="16776" y="65544"/>
                  </a:lnTo>
                  <a:lnTo>
                    <a:pt x="33667" y="65544"/>
                  </a:lnTo>
                  <a:lnTo>
                    <a:pt x="33667" y="80772"/>
                  </a:lnTo>
                  <a:lnTo>
                    <a:pt x="56400" y="80772"/>
                  </a:lnTo>
                  <a:lnTo>
                    <a:pt x="56400" y="65544"/>
                  </a:lnTo>
                  <a:lnTo>
                    <a:pt x="73164" y="65544"/>
                  </a:lnTo>
                  <a:lnTo>
                    <a:pt x="73164" y="53352"/>
                  </a:lnTo>
                  <a:close/>
                </a:path>
              </a:pathLst>
            </a:custGeom>
            <a:solidFill>
              <a:srgbClr val="0A41CD"/>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79" name="object 79"/>
            <p:cNvSpPr/>
            <p:nvPr/>
          </p:nvSpPr>
          <p:spPr>
            <a:xfrm>
              <a:off x="6578981" y="2229611"/>
              <a:ext cx="175260" cy="102235"/>
            </a:xfrm>
            <a:custGeom>
              <a:avLst/>
              <a:gdLst/>
              <a:ahLst/>
              <a:cxnLst/>
              <a:rect l="l" t="t" r="r" b="b"/>
              <a:pathLst>
                <a:path w="175259" h="102235">
                  <a:moveTo>
                    <a:pt x="45720" y="15252"/>
                  </a:moveTo>
                  <a:lnTo>
                    <a:pt x="28956" y="15252"/>
                  </a:lnTo>
                  <a:lnTo>
                    <a:pt x="28956" y="0"/>
                  </a:lnTo>
                  <a:lnTo>
                    <a:pt x="16764" y="0"/>
                  </a:lnTo>
                  <a:lnTo>
                    <a:pt x="16764" y="15252"/>
                  </a:lnTo>
                  <a:lnTo>
                    <a:pt x="0" y="15252"/>
                  </a:lnTo>
                  <a:lnTo>
                    <a:pt x="0" y="27444"/>
                  </a:lnTo>
                  <a:lnTo>
                    <a:pt x="16764" y="27444"/>
                  </a:lnTo>
                  <a:lnTo>
                    <a:pt x="16764" y="42672"/>
                  </a:lnTo>
                  <a:lnTo>
                    <a:pt x="28956" y="42672"/>
                  </a:lnTo>
                  <a:lnTo>
                    <a:pt x="28956" y="27444"/>
                  </a:lnTo>
                  <a:lnTo>
                    <a:pt x="45720" y="27444"/>
                  </a:lnTo>
                  <a:lnTo>
                    <a:pt x="45720" y="15252"/>
                  </a:lnTo>
                  <a:close/>
                </a:path>
                <a:path w="175259" h="102235">
                  <a:moveTo>
                    <a:pt x="175247" y="74803"/>
                  </a:moveTo>
                  <a:lnTo>
                    <a:pt x="158496" y="74803"/>
                  </a:lnTo>
                  <a:lnTo>
                    <a:pt x="158496" y="59448"/>
                  </a:lnTo>
                  <a:lnTo>
                    <a:pt x="146304" y="59448"/>
                  </a:lnTo>
                  <a:lnTo>
                    <a:pt x="146304" y="74803"/>
                  </a:lnTo>
                  <a:lnTo>
                    <a:pt x="138671" y="74803"/>
                  </a:lnTo>
                  <a:lnTo>
                    <a:pt x="137147" y="74803"/>
                  </a:lnTo>
                  <a:lnTo>
                    <a:pt x="132575" y="74803"/>
                  </a:lnTo>
                  <a:lnTo>
                    <a:pt x="129527" y="74803"/>
                  </a:lnTo>
                  <a:lnTo>
                    <a:pt x="122034" y="74803"/>
                  </a:lnTo>
                  <a:lnTo>
                    <a:pt x="122034" y="59448"/>
                  </a:lnTo>
                  <a:lnTo>
                    <a:pt x="103619" y="59448"/>
                  </a:lnTo>
                  <a:lnTo>
                    <a:pt x="103619" y="74803"/>
                  </a:lnTo>
                  <a:lnTo>
                    <a:pt x="97536" y="74803"/>
                  </a:lnTo>
                  <a:lnTo>
                    <a:pt x="97523" y="59448"/>
                  </a:lnTo>
                  <a:lnTo>
                    <a:pt x="85331" y="59448"/>
                  </a:lnTo>
                  <a:lnTo>
                    <a:pt x="85331" y="74803"/>
                  </a:lnTo>
                  <a:lnTo>
                    <a:pt x="82283" y="74803"/>
                  </a:lnTo>
                  <a:lnTo>
                    <a:pt x="79362" y="74803"/>
                  </a:lnTo>
                  <a:lnTo>
                    <a:pt x="79362" y="59448"/>
                  </a:lnTo>
                  <a:lnTo>
                    <a:pt x="71628" y="59448"/>
                  </a:lnTo>
                  <a:lnTo>
                    <a:pt x="27419" y="59448"/>
                  </a:lnTo>
                  <a:lnTo>
                    <a:pt x="27419" y="74803"/>
                  </a:lnTo>
                  <a:lnTo>
                    <a:pt x="22860" y="74803"/>
                  </a:lnTo>
                  <a:lnTo>
                    <a:pt x="16751" y="74803"/>
                  </a:lnTo>
                  <a:lnTo>
                    <a:pt x="12319" y="74803"/>
                  </a:lnTo>
                  <a:lnTo>
                    <a:pt x="10655" y="74803"/>
                  </a:lnTo>
                  <a:lnTo>
                    <a:pt x="10655" y="86995"/>
                  </a:lnTo>
                  <a:lnTo>
                    <a:pt x="12319" y="86995"/>
                  </a:lnTo>
                  <a:lnTo>
                    <a:pt x="16751" y="86995"/>
                  </a:lnTo>
                  <a:lnTo>
                    <a:pt x="22860" y="86995"/>
                  </a:lnTo>
                  <a:lnTo>
                    <a:pt x="27419" y="86995"/>
                  </a:lnTo>
                  <a:lnTo>
                    <a:pt x="27419" y="102120"/>
                  </a:lnTo>
                  <a:lnTo>
                    <a:pt x="79362" y="102120"/>
                  </a:lnTo>
                  <a:lnTo>
                    <a:pt x="79362" y="86995"/>
                  </a:lnTo>
                  <a:lnTo>
                    <a:pt x="82283" y="86995"/>
                  </a:lnTo>
                  <a:lnTo>
                    <a:pt x="85331" y="86995"/>
                  </a:lnTo>
                  <a:lnTo>
                    <a:pt x="85331" y="102120"/>
                  </a:lnTo>
                  <a:lnTo>
                    <a:pt x="97523" y="102120"/>
                  </a:lnTo>
                  <a:lnTo>
                    <a:pt x="97523" y="86995"/>
                  </a:lnTo>
                  <a:lnTo>
                    <a:pt x="103619" y="86995"/>
                  </a:lnTo>
                  <a:lnTo>
                    <a:pt x="103619" y="102120"/>
                  </a:lnTo>
                  <a:lnTo>
                    <a:pt x="108204" y="102120"/>
                  </a:lnTo>
                  <a:lnTo>
                    <a:pt x="109842" y="102120"/>
                  </a:lnTo>
                  <a:lnTo>
                    <a:pt x="115811" y="102120"/>
                  </a:lnTo>
                  <a:lnTo>
                    <a:pt x="120396" y="102120"/>
                  </a:lnTo>
                  <a:lnTo>
                    <a:pt x="122034" y="102120"/>
                  </a:lnTo>
                  <a:lnTo>
                    <a:pt x="122034" y="86995"/>
                  </a:lnTo>
                  <a:lnTo>
                    <a:pt x="146304" y="86995"/>
                  </a:lnTo>
                  <a:lnTo>
                    <a:pt x="146304" y="102120"/>
                  </a:lnTo>
                  <a:lnTo>
                    <a:pt x="158496" y="102120"/>
                  </a:lnTo>
                  <a:lnTo>
                    <a:pt x="158496" y="86995"/>
                  </a:lnTo>
                  <a:lnTo>
                    <a:pt x="175247" y="86995"/>
                  </a:lnTo>
                  <a:lnTo>
                    <a:pt x="175247" y="74803"/>
                  </a:lnTo>
                  <a:close/>
                </a:path>
              </a:pathLst>
            </a:custGeom>
            <a:solidFill>
              <a:srgbClr val="0A41CD"/>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80" name="object 80"/>
            <p:cNvSpPr/>
            <p:nvPr/>
          </p:nvSpPr>
          <p:spPr>
            <a:xfrm>
              <a:off x="2284336" y="1414271"/>
              <a:ext cx="1186180" cy="398145"/>
            </a:xfrm>
            <a:custGeom>
              <a:avLst/>
              <a:gdLst/>
              <a:ahLst/>
              <a:cxnLst/>
              <a:rect l="l" t="t" r="r" b="b"/>
              <a:pathLst>
                <a:path w="1186179" h="398144">
                  <a:moveTo>
                    <a:pt x="45720" y="15252"/>
                  </a:moveTo>
                  <a:lnTo>
                    <a:pt x="28956" y="15252"/>
                  </a:lnTo>
                  <a:lnTo>
                    <a:pt x="28956" y="0"/>
                  </a:lnTo>
                  <a:lnTo>
                    <a:pt x="16764" y="0"/>
                  </a:lnTo>
                  <a:lnTo>
                    <a:pt x="16764" y="15252"/>
                  </a:lnTo>
                  <a:lnTo>
                    <a:pt x="0" y="15252"/>
                  </a:lnTo>
                  <a:lnTo>
                    <a:pt x="0" y="27444"/>
                  </a:lnTo>
                  <a:lnTo>
                    <a:pt x="16764" y="27444"/>
                  </a:lnTo>
                  <a:lnTo>
                    <a:pt x="16764" y="42545"/>
                  </a:lnTo>
                  <a:lnTo>
                    <a:pt x="28956" y="42545"/>
                  </a:lnTo>
                  <a:lnTo>
                    <a:pt x="28956" y="27444"/>
                  </a:lnTo>
                  <a:lnTo>
                    <a:pt x="45720" y="27444"/>
                  </a:lnTo>
                  <a:lnTo>
                    <a:pt x="45720" y="15252"/>
                  </a:lnTo>
                  <a:close/>
                </a:path>
                <a:path w="1186179" h="398144">
                  <a:moveTo>
                    <a:pt x="227215" y="51943"/>
                  </a:moveTo>
                  <a:lnTo>
                    <a:pt x="210451" y="51943"/>
                  </a:lnTo>
                  <a:lnTo>
                    <a:pt x="210451" y="36576"/>
                  </a:lnTo>
                  <a:lnTo>
                    <a:pt x="198259" y="36576"/>
                  </a:lnTo>
                  <a:lnTo>
                    <a:pt x="198259" y="44323"/>
                  </a:lnTo>
                  <a:lnTo>
                    <a:pt x="193675" y="44323"/>
                  </a:lnTo>
                  <a:lnTo>
                    <a:pt x="193675" y="27432"/>
                  </a:lnTo>
                  <a:lnTo>
                    <a:pt x="181483" y="27432"/>
                  </a:lnTo>
                  <a:lnTo>
                    <a:pt x="181483" y="44323"/>
                  </a:lnTo>
                  <a:lnTo>
                    <a:pt x="164604" y="44323"/>
                  </a:lnTo>
                  <a:lnTo>
                    <a:pt x="164604" y="56515"/>
                  </a:lnTo>
                  <a:lnTo>
                    <a:pt x="181483" y="56515"/>
                  </a:lnTo>
                  <a:lnTo>
                    <a:pt x="181483" y="71628"/>
                  </a:lnTo>
                  <a:lnTo>
                    <a:pt x="193675" y="71628"/>
                  </a:lnTo>
                  <a:lnTo>
                    <a:pt x="193675" y="64135"/>
                  </a:lnTo>
                  <a:lnTo>
                    <a:pt x="198259" y="64135"/>
                  </a:lnTo>
                  <a:lnTo>
                    <a:pt x="198259" y="79248"/>
                  </a:lnTo>
                  <a:lnTo>
                    <a:pt x="210451" y="79248"/>
                  </a:lnTo>
                  <a:lnTo>
                    <a:pt x="210451" y="64135"/>
                  </a:lnTo>
                  <a:lnTo>
                    <a:pt x="227215" y="64135"/>
                  </a:lnTo>
                  <a:lnTo>
                    <a:pt x="227215" y="51943"/>
                  </a:lnTo>
                  <a:close/>
                </a:path>
                <a:path w="1186179" h="398144">
                  <a:moveTo>
                    <a:pt x="419100" y="124968"/>
                  </a:moveTo>
                  <a:lnTo>
                    <a:pt x="402348" y="124968"/>
                  </a:lnTo>
                  <a:lnTo>
                    <a:pt x="402348" y="109728"/>
                  </a:lnTo>
                  <a:lnTo>
                    <a:pt x="390156" y="109728"/>
                  </a:lnTo>
                  <a:lnTo>
                    <a:pt x="390156" y="124968"/>
                  </a:lnTo>
                  <a:lnTo>
                    <a:pt x="373507" y="124968"/>
                  </a:lnTo>
                  <a:lnTo>
                    <a:pt x="373507" y="137160"/>
                  </a:lnTo>
                  <a:lnTo>
                    <a:pt x="390156" y="137160"/>
                  </a:lnTo>
                  <a:lnTo>
                    <a:pt x="390156" y="152273"/>
                  </a:lnTo>
                  <a:lnTo>
                    <a:pt x="402348" y="152273"/>
                  </a:lnTo>
                  <a:lnTo>
                    <a:pt x="402348" y="137160"/>
                  </a:lnTo>
                  <a:lnTo>
                    <a:pt x="419100" y="137160"/>
                  </a:lnTo>
                  <a:lnTo>
                    <a:pt x="419100" y="124968"/>
                  </a:lnTo>
                  <a:close/>
                </a:path>
                <a:path w="1186179" h="398144">
                  <a:moveTo>
                    <a:pt x="451104" y="186055"/>
                  </a:moveTo>
                  <a:lnTo>
                    <a:pt x="448068" y="186055"/>
                  </a:lnTo>
                  <a:lnTo>
                    <a:pt x="448068" y="178320"/>
                  </a:lnTo>
                  <a:lnTo>
                    <a:pt x="446532" y="178320"/>
                  </a:lnTo>
                  <a:lnTo>
                    <a:pt x="446532" y="166243"/>
                  </a:lnTo>
                  <a:lnTo>
                    <a:pt x="431304" y="166243"/>
                  </a:lnTo>
                  <a:lnTo>
                    <a:pt x="431304" y="163080"/>
                  </a:lnTo>
                  <a:lnTo>
                    <a:pt x="429768" y="163080"/>
                  </a:lnTo>
                  <a:lnTo>
                    <a:pt x="429768" y="150876"/>
                  </a:lnTo>
                  <a:lnTo>
                    <a:pt x="417576" y="150876"/>
                  </a:lnTo>
                  <a:lnTo>
                    <a:pt x="417576" y="166243"/>
                  </a:lnTo>
                  <a:lnTo>
                    <a:pt x="400951" y="166243"/>
                  </a:lnTo>
                  <a:lnTo>
                    <a:pt x="400951" y="178435"/>
                  </a:lnTo>
                  <a:lnTo>
                    <a:pt x="402348" y="178435"/>
                  </a:lnTo>
                  <a:lnTo>
                    <a:pt x="402348" y="190512"/>
                  </a:lnTo>
                  <a:lnTo>
                    <a:pt x="405523" y="190512"/>
                  </a:lnTo>
                  <a:lnTo>
                    <a:pt x="405523" y="198247"/>
                  </a:lnTo>
                  <a:lnTo>
                    <a:pt x="419112" y="198247"/>
                  </a:lnTo>
                  <a:lnTo>
                    <a:pt x="419112" y="205625"/>
                  </a:lnTo>
                  <a:lnTo>
                    <a:pt x="422287" y="205625"/>
                  </a:lnTo>
                  <a:lnTo>
                    <a:pt x="422287" y="213360"/>
                  </a:lnTo>
                  <a:lnTo>
                    <a:pt x="434479" y="213360"/>
                  </a:lnTo>
                  <a:lnTo>
                    <a:pt x="434479" y="198247"/>
                  </a:lnTo>
                  <a:lnTo>
                    <a:pt x="451104" y="198247"/>
                  </a:lnTo>
                  <a:lnTo>
                    <a:pt x="451104" y="186055"/>
                  </a:lnTo>
                  <a:close/>
                </a:path>
                <a:path w="1186179" h="398144">
                  <a:moveTo>
                    <a:pt x="483120" y="224155"/>
                  </a:moveTo>
                  <a:lnTo>
                    <a:pt x="480072" y="224155"/>
                  </a:lnTo>
                  <a:lnTo>
                    <a:pt x="480072" y="219595"/>
                  </a:lnTo>
                  <a:lnTo>
                    <a:pt x="475500" y="219595"/>
                  </a:lnTo>
                  <a:lnTo>
                    <a:pt x="466471" y="219595"/>
                  </a:lnTo>
                  <a:lnTo>
                    <a:pt x="466471" y="208915"/>
                  </a:lnTo>
                  <a:lnTo>
                    <a:pt x="463296" y="208915"/>
                  </a:lnTo>
                  <a:lnTo>
                    <a:pt x="463296" y="204355"/>
                  </a:lnTo>
                  <a:lnTo>
                    <a:pt x="458724" y="204355"/>
                  </a:lnTo>
                  <a:lnTo>
                    <a:pt x="451104" y="204355"/>
                  </a:lnTo>
                  <a:lnTo>
                    <a:pt x="446532" y="204355"/>
                  </a:lnTo>
                  <a:lnTo>
                    <a:pt x="446532" y="219595"/>
                  </a:lnTo>
                  <a:lnTo>
                    <a:pt x="434352" y="219595"/>
                  </a:lnTo>
                  <a:lnTo>
                    <a:pt x="429780" y="219595"/>
                  </a:lnTo>
                  <a:lnTo>
                    <a:pt x="429780" y="231787"/>
                  </a:lnTo>
                  <a:lnTo>
                    <a:pt x="434352" y="231787"/>
                  </a:lnTo>
                  <a:lnTo>
                    <a:pt x="435876" y="231787"/>
                  </a:lnTo>
                  <a:lnTo>
                    <a:pt x="435876" y="236347"/>
                  </a:lnTo>
                  <a:lnTo>
                    <a:pt x="446532" y="236347"/>
                  </a:lnTo>
                  <a:lnTo>
                    <a:pt x="446532" y="246900"/>
                  </a:lnTo>
                  <a:lnTo>
                    <a:pt x="451104" y="246900"/>
                  </a:lnTo>
                  <a:lnTo>
                    <a:pt x="454279" y="246900"/>
                  </a:lnTo>
                  <a:lnTo>
                    <a:pt x="454279" y="251460"/>
                  </a:lnTo>
                  <a:lnTo>
                    <a:pt x="466471" y="251460"/>
                  </a:lnTo>
                  <a:lnTo>
                    <a:pt x="466471" y="236347"/>
                  </a:lnTo>
                  <a:lnTo>
                    <a:pt x="483120" y="236347"/>
                  </a:lnTo>
                  <a:lnTo>
                    <a:pt x="483120" y="224155"/>
                  </a:lnTo>
                  <a:close/>
                </a:path>
                <a:path w="1186179" h="398144">
                  <a:moveTo>
                    <a:pt x="813828" y="298704"/>
                  </a:moveTo>
                  <a:lnTo>
                    <a:pt x="797191" y="298704"/>
                  </a:lnTo>
                  <a:lnTo>
                    <a:pt x="797191" y="283464"/>
                  </a:lnTo>
                  <a:lnTo>
                    <a:pt x="784999" y="283464"/>
                  </a:lnTo>
                  <a:lnTo>
                    <a:pt x="784999" y="298704"/>
                  </a:lnTo>
                  <a:lnTo>
                    <a:pt x="768108" y="298704"/>
                  </a:lnTo>
                  <a:lnTo>
                    <a:pt x="768108" y="310896"/>
                  </a:lnTo>
                  <a:lnTo>
                    <a:pt x="784999" y="310896"/>
                  </a:lnTo>
                  <a:lnTo>
                    <a:pt x="784999" y="326009"/>
                  </a:lnTo>
                  <a:lnTo>
                    <a:pt x="797191" y="326009"/>
                  </a:lnTo>
                  <a:lnTo>
                    <a:pt x="797191" y="310896"/>
                  </a:lnTo>
                  <a:lnTo>
                    <a:pt x="813828" y="310896"/>
                  </a:lnTo>
                  <a:lnTo>
                    <a:pt x="813828" y="298704"/>
                  </a:lnTo>
                  <a:close/>
                </a:path>
                <a:path w="1186179" h="398144">
                  <a:moveTo>
                    <a:pt x="918972" y="336804"/>
                  </a:moveTo>
                  <a:lnTo>
                    <a:pt x="902347" y="336804"/>
                  </a:lnTo>
                  <a:lnTo>
                    <a:pt x="902347" y="320040"/>
                  </a:lnTo>
                  <a:lnTo>
                    <a:pt x="890155" y="320040"/>
                  </a:lnTo>
                  <a:lnTo>
                    <a:pt x="890155" y="332232"/>
                  </a:lnTo>
                  <a:lnTo>
                    <a:pt x="874903" y="332232"/>
                  </a:lnTo>
                  <a:lnTo>
                    <a:pt x="874903" y="317119"/>
                  </a:lnTo>
                  <a:lnTo>
                    <a:pt x="862711" y="317119"/>
                  </a:lnTo>
                  <a:lnTo>
                    <a:pt x="862711" y="332232"/>
                  </a:lnTo>
                  <a:lnTo>
                    <a:pt x="845947" y="332232"/>
                  </a:lnTo>
                  <a:lnTo>
                    <a:pt x="845947" y="344424"/>
                  </a:lnTo>
                  <a:lnTo>
                    <a:pt x="862711" y="344424"/>
                  </a:lnTo>
                  <a:lnTo>
                    <a:pt x="862711" y="359664"/>
                  </a:lnTo>
                  <a:lnTo>
                    <a:pt x="874903" y="359664"/>
                  </a:lnTo>
                  <a:lnTo>
                    <a:pt x="874903" y="348996"/>
                  </a:lnTo>
                  <a:lnTo>
                    <a:pt x="890155" y="348996"/>
                  </a:lnTo>
                  <a:lnTo>
                    <a:pt x="890155" y="364236"/>
                  </a:lnTo>
                  <a:lnTo>
                    <a:pt x="902347" y="364236"/>
                  </a:lnTo>
                  <a:lnTo>
                    <a:pt x="902347" y="348996"/>
                  </a:lnTo>
                  <a:lnTo>
                    <a:pt x="918972" y="348996"/>
                  </a:lnTo>
                  <a:lnTo>
                    <a:pt x="918972" y="336804"/>
                  </a:lnTo>
                  <a:close/>
                </a:path>
                <a:path w="1186179" h="398144">
                  <a:moveTo>
                    <a:pt x="989215" y="339979"/>
                  </a:moveTo>
                  <a:lnTo>
                    <a:pt x="972451" y="339979"/>
                  </a:lnTo>
                  <a:lnTo>
                    <a:pt x="972451" y="324739"/>
                  </a:lnTo>
                  <a:lnTo>
                    <a:pt x="960259" y="324739"/>
                  </a:lnTo>
                  <a:lnTo>
                    <a:pt x="960259" y="339979"/>
                  </a:lnTo>
                  <a:lnTo>
                    <a:pt x="943495" y="339979"/>
                  </a:lnTo>
                  <a:lnTo>
                    <a:pt x="943495" y="352171"/>
                  </a:lnTo>
                  <a:lnTo>
                    <a:pt x="960259" y="352171"/>
                  </a:lnTo>
                  <a:lnTo>
                    <a:pt x="960259" y="367284"/>
                  </a:lnTo>
                  <a:lnTo>
                    <a:pt x="972451" y="367284"/>
                  </a:lnTo>
                  <a:lnTo>
                    <a:pt x="972451" y="352171"/>
                  </a:lnTo>
                  <a:lnTo>
                    <a:pt x="989215" y="352171"/>
                  </a:lnTo>
                  <a:lnTo>
                    <a:pt x="989215" y="339979"/>
                  </a:lnTo>
                  <a:close/>
                </a:path>
                <a:path w="1186179" h="398144">
                  <a:moveTo>
                    <a:pt x="1185672" y="370332"/>
                  </a:moveTo>
                  <a:lnTo>
                    <a:pt x="1169047" y="370332"/>
                  </a:lnTo>
                  <a:lnTo>
                    <a:pt x="1169047" y="355219"/>
                  </a:lnTo>
                  <a:lnTo>
                    <a:pt x="1156855" y="355219"/>
                  </a:lnTo>
                  <a:lnTo>
                    <a:pt x="1156855" y="370332"/>
                  </a:lnTo>
                  <a:lnTo>
                    <a:pt x="1140091" y="370332"/>
                  </a:lnTo>
                  <a:lnTo>
                    <a:pt x="1140091" y="382524"/>
                  </a:lnTo>
                  <a:lnTo>
                    <a:pt x="1156855" y="382524"/>
                  </a:lnTo>
                  <a:lnTo>
                    <a:pt x="1156855" y="397764"/>
                  </a:lnTo>
                  <a:lnTo>
                    <a:pt x="1169047" y="397764"/>
                  </a:lnTo>
                  <a:lnTo>
                    <a:pt x="1169047" y="382524"/>
                  </a:lnTo>
                  <a:lnTo>
                    <a:pt x="1185672" y="382524"/>
                  </a:lnTo>
                  <a:lnTo>
                    <a:pt x="1185672" y="370332"/>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81" name="object 81"/>
            <p:cNvSpPr/>
            <p:nvPr/>
          </p:nvSpPr>
          <p:spPr>
            <a:xfrm>
              <a:off x="3424428" y="1769490"/>
              <a:ext cx="1533525" cy="173990"/>
            </a:xfrm>
            <a:custGeom>
              <a:avLst/>
              <a:gdLst/>
              <a:ahLst/>
              <a:cxnLst/>
              <a:rect l="l" t="t" r="r" b="b"/>
              <a:pathLst>
                <a:path w="1533525" h="173989">
                  <a:moveTo>
                    <a:pt x="50292" y="15113"/>
                  </a:moveTo>
                  <a:lnTo>
                    <a:pt x="45580" y="15113"/>
                  </a:lnTo>
                  <a:lnTo>
                    <a:pt x="33515" y="15113"/>
                  </a:lnTo>
                  <a:lnTo>
                    <a:pt x="33515" y="0"/>
                  </a:lnTo>
                  <a:lnTo>
                    <a:pt x="28956" y="0"/>
                  </a:lnTo>
                  <a:lnTo>
                    <a:pt x="21323" y="0"/>
                  </a:lnTo>
                  <a:lnTo>
                    <a:pt x="16764" y="0"/>
                  </a:lnTo>
                  <a:lnTo>
                    <a:pt x="16764" y="15113"/>
                  </a:lnTo>
                  <a:lnTo>
                    <a:pt x="4572" y="15113"/>
                  </a:lnTo>
                  <a:lnTo>
                    <a:pt x="0" y="15113"/>
                  </a:lnTo>
                  <a:lnTo>
                    <a:pt x="0" y="27305"/>
                  </a:lnTo>
                  <a:lnTo>
                    <a:pt x="4572" y="27305"/>
                  </a:lnTo>
                  <a:lnTo>
                    <a:pt x="16764" y="27305"/>
                  </a:lnTo>
                  <a:lnTo>
                    <a:pt x="16764" y="42545"/>
                  </a:lnTo>
                  <a:lnTo>
                    <a:pt x="21323" y="42545"/>
                  </a:lnTo>
                  <a:lnTo>
                    <a:pt x="28956" y="42545"/>
                  </a:lnTo>
                  <a:lnTo>
                    <a:pt x="33515" y="42545"/>
                  </a:lnTo>
                  <a:lnTo>
                    <a:pt x="33515" y="27305"/>
                  </a:lnTo>
                  <a:lnTo>
                    <a:pt x="45580" y="27305"/>
                  </a:lnTo>
                  <a:lnTo>
                    <a:pt x="50292" y="27305"/>
                  </a:lnTo>
                  <a:lnTo>
                    <a:pt x="50292" y="15113"/>
                  </a:lnTo>
                  <a:close/>
                </a:path>
                <a:path w="1533525" h="173989">
                  <a:moveTo>
                    <a:pt x="287896" y="57785"/>
                  </a:moveTo>
                  <a:lnTo>
                    <a:pt x="281813" y="57785"/>
                  </a:lnTo>
                  <a:lnTo>
                    <a:pt x="271145" y="57785"/>
                  </a:lnTo>
                  <a:lnTo>
                    <a:pt x="271145" y="41021"/>
                  </a:lnTo>
                  <a:lnTo>
                    <a:pt x="265036" y="41021"/>
                  </a:lnTo>
                  <a:lnTo>
                    <a:pt x="258953" y="41021"/>
                  </a:lnTo>
                  <a:lnTo>
                    <a:pt x="252844" y="41021"/>
                  </a:lnTo>
                  <a:lnTo>
                    <a:pt x="252844" y="57785"/>
                  </a:lnTo>
                  <a:lnTo>
                    <a:pt x="246634" y="57785"/>
                  </a:lnTo>
                  <a:lnTo>
                    <a:pt x="246634" y="48768"/>
                  </a:lnTo>
                  <a:lnTo>
                    <a:pt x="230111" y="48768"/>
                  </a:lnTo>
                  <a:lnTo>
                    <a:pt x="230111" y="33540"/>
                  </a:lnTo>
                  <a:lnTo>
                    <a:pt x="217919" y="33540"/>
                  </a:lnTo>
                  <a:lnTo>
                    <a:pt x="217919" y="48768"/>
                  </a:lnTo>
                  <a:lnTo>
                    <a:pt x="199517" y="48768"/>
                  </a:lnTo>
                  <a:lnTo>
                    <a:pt x="199517" y="60960"/>
                  </a:lnTo>
                  <a:lnTo>
                    <a:pt x="217919" y="60960"/>
                  </a:lnTo>
                  <a:lnTo>
                    <a:pt x="217919" y="76085"/>
                  </a:lnTo>
                  <a:lnTo>
                    <a:pt x="230111" y="76085"/>
                  </a:lnTo>
                  <a:lnTo>
                    <a:pt x="230111" y="60960"/>
                  </a:lnTo>
                  <a:lnTo>
                    <a:pt x="236093" y="60960"/>
                  </a:lnTo>
                  <a:lnTo>
                    <a:pt x="236093" y="69977"/>
                  </a:lnTo>
                  <a:lnTo>
                    <a:pt x="242176" y="69977"/>
                  </a:lnTo>
                  <a:lnTo>
                    <a:pt x="252844" y="69977"/>
                  </a:lnTo>
                  <a:lnTo>
                    <a:pt x="252844" y="85217"/>
                  </a:lnTo>
                  <a:lnTo>
                    <a:pt x="258953" y="85217"/>
                  </a:lnTo>
                  <a:lnTo>
                    <a:pt x="265036" y="85217"/>
                  </a:lnTo>
                  <a:lnTo>
                    <a:pt x="271145" y="85217"/>
                  </a:lnTo>
                  <a:lnTo>
                    <a:pt x="271145" y="69977"/>
                  </a:lnTo>
                  <a:lnTo>
                    <a:pt x="281813" y="69977"/>
                  </a:lnTo>
                  <a:lnTo>
                    <a:pt x="287896" y="69977"/>
                  </a:lnTo>
                  <a:lnTo>
                    <a:pt x="287896" y="57785"/>
                  </a:lnTo>
                  <a:close/>
                </a:path>
                <a:path w="1533525" h="173989">
                  <a:moveTo>
                    <a:pt x="476872" y="70104"/>
                  </a:moveTo>
                  <a:lnTo>
                    <a:pt x="460121" y="70104"/>
                  </a:lnTo>
                  <a:lnTo>
                    <a:pt x="460121" y="54864"/>
                  </a:lnTo>
                  <a:lnTo>
                    <a:pt x="447929" y="54864"/>
                  </a:lnTo>
                  <a:lnTo>
                    <a:pt x="447929" y="70104"/>
                  </a:lnTo>
                  <a:lnTo>
                    <a:pt x="440296" y="70104"/>
                  </a:lnTo>
                  <a:lnTo>
                    <a:pt x="434213" y="70104"/>
                  </a:lnTo>
                  <a:lnTo>
                    <a:pt x="434213" y="54864"/>
                  </a:lnTo>
                  <a:lnTo>
                    <a:pt x="423545" y="54864"/>
                  </a:lnTo>
                  <a:lnTo>
                    <a:pt x="422021" y="54864"/>
                  </a:lnTo>
                  <a:lnTo>
                    <a:pt x="411353" y="54864"/>
                  </a:lnTo>
                  <a:lnTo>
                    <a:pt x="411353" y="70104"/>
                  </a:lnTo>
                  <a:lnTo>
                    <a:pt x="405244" y="70104"/>
                  </a:lnTo>
                  <a:lnTo>
                    <a:pt x="394576" y="70104"/>
                  </a:lnTo>
                  <a:lnTo>
                    <a:pt x="394576" y="82296"/>
                  </a:lnTo>
                  <a:lnTo>
                    <a:pt x="405244" y="82296"/>
                  </a:lnTo>
                  <a:lnTo>
                    <a:pt x="411353" y="82296"/>
                  </a:lnTo>
                  <a:lnTo>
                    <a:pt x="411353" y="97409"/>
                  </a:lnTo>
                  <a:lnTo>
                    <a:pt x="422021" y="97409"/>
                  </a:lnTo>
                  <a:lnTo>
                    <a:pt x="423545" y="97409"/>
                  </a:lnTo>
                  <a:lnTo>
                    <a:pt x="434213" y="97409"/>
                  </a:lnTo>
                  <a:lnTo>
                    <a:pt x="434213" y="82296"/>
                  </a:lnTo>
                  <a:lnTo>
                    <a:pt x="440296" y="82296"/>
                  </a:lnTo>
                  <a:lnTo>
                    <a:pt x="447929" y="82296"/>
                  </a:lnTo>
                  <a:lnTo>
                    <a:pt x="447929" y="97409"/>
                  </a:lnTo>
                  <a:lnTo>
                    <a:pt x="460121" y="97409"/>
                  </a:lnTo>
                  <a:lnTo>
                    <a:pt x="460121" y="82296"/>
                  </a:lnTo>
                  <a:lnTo>
                    <a:pt x="476872" y="82296"/>
                  </a:lnTo>
                  <a:lnTo>
                    <a:pt x="476872" y="70104"/>
                  </a:lnTo>
                  <a:close/>
                </a:path>
                <a:path w="1533525" h="173989">
                  <a:moveTo>
                    <a:pt x="789305" y="112649"/>
                  </a:moveTo>
                  <a:lnTo>
                    <a:pt x="772668" y="112649"/>
                  </a:lnTo>
                  <a:lnTo>
                    <a:pt x="772668" y="97409"/>
                  </a:lnTo>
                  <a:lnTo>
                    <a:pt x="760476" y="97409"/>
                  </a:lnTo>
                  <a:lnTo>
                    <a:pt x="760476" y="112649"/>
                  </a:lnTo>
                  <a:lnTo>
                    <a:pt x="752856" y="112649"/>
                  </a:lnTo>
                  <a:lnTo>
                    <a:pt x="743585" y="112649"/>
                  </a:lnTo>
                  <a:lnTo>
                    <a:pt x="740537" y="112649"/>
                  </a:lnTo>
                  <a:lnTo>
                    <a:pt x="736079" y="112649"/>
                  </a:lnTo>
                  <a:lnTo>
                    <a:pt x="736079" y="97409"/>
                  </a:lnTo>
                  <a:lnTo>
                    <a:pt x="723900" y="97409"/>
                  </a:lnTo>
                  <a:lnTo>
                    <a:pt x="711708" y="97409"/>
                  </a:lnTo>
                  <a:lnTo>
                    <a:pt x="711708" y="112649"/>
                  </a:lnTo>
                  <a:lnTo>
                    <a:pt x="707136" y="112649"/>
                  </a:lnTo>
                  <a:lnTo>
                    <a:pt x="694817" y="112649"/>
                  </a:lnTo>
                  <a:lnTo>
                    <a:pt x="694817" y="124841"/>
                  </a:lnTo>
                  <a:lnTo>
                    <a:pt x="707136" y="124841"/>
                  </a:lnTo>
                  <a:lnTo>
                    <a:pt x="711708" y="124841"/>
                  </a:lnTo>
                  <a:lnTo>
                    <a:pt x="711708" y="139954"/>
                  </a:lnTo>
                  <a:lnTo>
                    <a:pt x="723887" y="139954"/>
                  </a:lnTo>
                  <a:lnTo>
                    <a:pt x="736079" y="139954"/>
                  </a:lnTo>
                  <a:lnTo>
                    <a:pt x="736079" y="124841"/>
                  </a:lnTo>
                  <a:lnTo>
                    <a:pt x="740537" y="124841"/>
                  </a:lnTo>
                  <a:lnTo>
                    <a:pt x="743585" y="124841"/>
                  </a:lnTo>
                  <a:lnTo>
                    <a:pt x="752856" y="124841"/>
                  </a:lnTo>
                  <a:lnTo>
                    <a:pt x="760476" y="124841"/>
                  </a:lnTo>
                  <a:lnTo>
                    <a:pt x="760476" y="139954"/>
                  </a:lnTo>
                  <a:lnTo>
                    <a:pt x="772668" y="139954"/>
                  </a:lnTo>
                  <a:lnTo>
                    <a:pt x="772668" y="124841"/>
                  </a:lnTo>
                  <a:lnTo>
                    <a:pt x="789305" y="124841"/>
                  </a:lnTo>
                  <a:lnTo>
                    <a:pt x="789305" y="112649"/>
                  </a:lnTo>
                  <a:close/>
                </a:path>
                <a:path w="1533525" h="173989">
                  <a:moveTo>
                    <a:pt x="894448" y="112649"/>
                  </a:moveTo>
                  <a:lnTo>
                    <a:pt x="889876" y="112649"/>
                  </a:lnTo>
                  <a:lnTo>
                    <a:pt x="877811" y="112649"/>
                  </a:lnTo>
                  <a:lnTo>
                    <a:pt x="877811" y="97409"/>
                  </a:lnTo>
                  <a:lnTo>
                    <a:pt x="873252" y="97409"/>
                  </a:lnTo>
                  <a:lnTo>
                    <a:pt x="865619" y="97409"/>
                  </a:lnTo>
                  <a:lnTo>
                    <a:pt x="861060" y="97409"/>
                  </a:lnTo>
                  <a:lnTo>
                    <a:pt x="861060" y="112649"/>
                  </a:lnTo>
                  <a:lnTo>
                    <a:pt x="841121" y="112649"/>
                  </a:lnTo>
                  <a:lnTo>
                    <a:pt x="841121" y="97409"/>
                  </a:lnTo>
                  <a:lnTo>
                    <a:pt x="822960" y="97409"/>
                  </a:lnTo>
                  <a:lnTo>
                    <a:pt x="822960" y="112649"/>
                  </a:lnTo>
                  <a:lnTo>
                    <a:pt x="812292" y="112649"/>
                  </a:lnTo>
                  <a:lnTo>
                    <a:pt x="809117" y="112649"/>
                  </a:lnTo>
                  <a:lnTo>
                    <a:pt x="806183" y="112649"/>
                  </a:lnTo>
                  <a:lnTo>
                    <a:pt x="806183" y="124841"/>
                  </a:lnTo>
                  <a:lnTo>
                    <a:pt x="809117" y="124841"/>
                  </a:lnTo>
                  <a:lnTo>
                    <a:pt x="812292" y="124841"/>
                  </a:lnTo>
                  <a:lnTo>
                    <a:pt x="822960" y="124841"/>
                  </a:lnTo>
                  <a:lnTo>
                    <a:pt x="822960" y="139954"/>
                  </a:lnTo>
                  <a:lnTo>
                    <a:pt x="841121" y="139954"/>
                  </a:lnTo>
                  <a:lnTo>
                    <a:pt x="841121" y="124841"/>
                  </a:lnTo>
                  <a:lnTo>
                    <a:pt x="861060" y="124841"/>
                  </a:lnTo>
                  <a:lnTo>
                    <a:pt x="861060" y="139954"/>
                  </a:lnTo>
                  <a:lnTo>
                    <a:pt x="865619" y="139954"/>
                  </a:lnTo>
                  <a:lnTo>
                    <a:pt x="873252" y="139954"/>
                  </a:lnTo>
                  <a:lnTo>
                    <a:pt x="877811" y="139954"/>
                  </a:lnTo>
                  <a:lnTo>
                    <a:pt x="877811" y="124841"/>
                  </a:lnTo>
                  <a:lnTo>
                    <a:pt x="889876" y="124841"/>
                  </a:lnTo>
                  <a:lnTo>
                    <a:pt x="894448" y="124841"/>
                  </a:lnTo>
                  <a:lnTo>
                    <a:pt x="894448" y="112649"/>
                  </a:lnTo>
                  <a:close/>
                </a:path>
                <a:path w="1533525" h="173989">
                  <a:moveTo>
                    <a:pt x="987412" y="121793"/>
                  </a:moveTo>
                  <a:lnTo>
                    <a:pt x="976744" y="121793"/>
                  </a:lnTo>
                  <a:lnTo>
                    <a:pt x="970788" y="121793"/>
                  </a:lnTo>
                  <a:lnTo>
                    <a:pt x="970788" y="106565"/>
                  </a:lnTo>
                  <a:lnTo>
                    <a:pt x="960120" y="106565"/>
                  </a:lnTo>
                  <a:lnTo>
                    <a:pt x="958596" y="106565"/>
                  </a:lnTo>
                  <a:lnTo>
                    <a:pt x="947928" y="106565"/>
                  </a:lnTo>
                  <a:lnTo>
                    <a:pt x="947928" y="121793"/>
                  </a:lnTo>
                  <a:lnTo>
                    <a:pt x="941819" y="121793"/>
                  </a:lnTo>
                  <a:lnTo>
                    <a:pt x="931151" y="121793"/>
                  </a:lnTo>
                  <a:lnTo>
                    <a:pt x="931151" y="133985"/>
                  </a:lnTo>
                  <a:lnTo>
                    <a:pt x="941819" y="133985"/>
                  </a:lnTo>
                  <a:lnTo>
                    <a:pt x="947928" y="133985"/>
                  </a:lnTo>
                  <a:lnTo>
                    <a:pt x="947928" y="149110"/>
                  </a:lnTo>
                  <a:lnTo>
                    <a:pt x="958596" y="149110"/>
                  </a:lnTo>
                  <a:lnTo>
                    <a:pt x="960120" y="149110"/>
                  </a:lnTo>
                  <a:lnTo>
                    <a:pt x="970788" y="149110"/>
                  </a:lnTo>
                  <a:lnTo>
                    <a:pt x="970788" y="133985"/>
                  </a:lnTo>
                  <a:lnTo>
                    <a:pt x="976744" y="133985"/>
                  </a:lnTo>
                  <a:lnTo>
                    <a:pt x="987412" y="133985"/>
                  </a:lnTo>
                  <a:lnTo>
                    <a:pt x="987412" y="121793"/>
                  </a:lnTo>
                  <a:close/>
                </a:path>
                <a:path w="1533525" h="173989">
                  <a:moveTo>
                    <a:pt x="1533017" y="161429"/>
                  </a:moveTo>
                  <a:lnTo>
                    <a:pt x="1485900" y="161429"/>
                  </a:lnTo>
                  <a:lnTo>
                    <a:pt x="1485900" y="173621"/>
                  </a:lnTo>
                  <a:lnTo>
                    <a:pt x="1533017" y="173621"/>
                  </a:lnTo>
                  <a:lnTo>
                    <a:pt x="1533017" y="161429"/>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82" name="object 82"/>
            <p:cNvSpPr/>
            <p:nvPr/>
          </p:nvSpPr>
          <p:spPr>
            <a:xfrm>
              <a:off x="4910328" y="1915667"/>
              <a:ext cx="190500" cy="60960"/>
            </a:xfrm>
            <a:custGeom>
              <a:avLst/>
              <a:gdLst/>
              <a:ahLst/>
              <a:cxnLst/>
              <a:rect l="l" t="t" r="r" b="b"/>
              <a:pathLst>
                <a:path w="190500" h="60960">
                  <a:moveTo>
                    <a:pt x="47117" y="15252"/>
                  </a:moveTo>
                  <a:lnTo>
                    <a:pt x="30340" y="15252"/>
                  </a:lnTo>
                  <a:lnTo>
                    <a:pt x="30340" y="0"/>
                  </a:lnTo>
                  <a:lnTo>
                    <a:pt x="18148" y="0"/>
                  </a:lnTo>
                  <a:lnTo>
                    <a:pt x="18148" y="15252"/>
                  </a:lnTo>
                  <a:lnTo>
                    <a:pt x="0" y="15252"/>
                  </a:lnTo>
                  <a:lnTo>
                    <a:pt x="0" y="27444"/>
                  </a:lnTo>
                  <a:lnTo>
                    <a:pt x="18148" y="27444"/>
                  </a:lnTo>
                  <a:lnTo>
                    <a:pt x="18148" y="44196"/>
                  </a:lnTo>
                  <a:lnTo>
                    <a:pt x="30340" y="44196"/>
                  </a:lnTo>
                  <a:lnTo>
                    <a:pt x="30340" y="27444"/>
                  </a:lnTo>
                  <a:lnTo>
                    <a:pt x="47117" y="27444"/>
                  </a:lnTo>
                  <a:lnTo>
                    <a:pt x="47117" y="15252"/>
                  </a:lnTo>
                  <a:close/>
                </a:path>
                <a:path w="190500" h="60960">
                  <a:moveTo>
                    <a:pt x="190360" y="33667"/>
                  </a:moveTo>
                  <a:lnTo>
                    <a:pt x="185801" y="33667"/>
                  </a:lnTo>
                  <a:lnTo>
                    <a:pt x="175120" y="33667"/>
                  </a:lnTo>
                  <a:lnTo>
                    <a:pt x="173596" y="33667"/>
                  </a:lnTo>
                  <a:lnTo>
                    <a:pt x="173596" y="18415"/>
                  </a:lnTo>
                  <a:lnTo>
                    <a:pt x="137147" y="18415"/>
                  </a:lnTo>
                  <a:lnTo>
                    <a:pt x="137147" y="13843"/>
                  </a:lnTo>
                  <a:lnTo>
                    <a:pt x="95885" y="13843"/>
                  </a:lnTo>
                  <a:lnTo>
                    <a:pt x="95885" y="29095"/>
                  </a:lnTo>
                  <a:lnTo>
                    <a:pt x="92951" y="29095"/>
                  </a:lnTo>
                  <a:lnTo>
                    <a:pt x="91313" y="29095"/>
                  </a:lnTo>
                  <a:lnTo>
                    <a:pt x="91313" y="13843"/>
                  </a:lnTo>
                  <a:lnTo>
                    <a:pt x="79121" y="13843"/>
                  </a:lnTo>
                  <a:lnTo>
                    <a:pt x="79121" y="29095"/>
                  </a:lnTo>
                  <a:lnTo>
                    <a:pt x="62344" y="29095"/>
                  </a:lnTo>
                  <a:lnTo>
                    <a:pt x="62344" y="41287"/>
                  </a:lnTo>
                  <a:lnTo>
                    <a:pt x="79108" y="41287"/>
                  </a:lnTo>
                  <a:lnTo>
                    <a:pt x="79121" y="56388"/>
                  </a:lnTo>
                  <a:lnTo>
                    <a:pt x="91313" y="56388"/>
                  </a:lnTo>
                  <a:lnTo>
                    <a:pt x="91313" y="41287"/>
                  </a:lnTo>
                  <a:lnTo>
                    <a:pt x="92951" y="41287"/>
                  </a:lnTo>
                  <a:lnTo>
                    <a:pt x="95885" y="41287"/>
                  </a:lnTo>
                  <a:lnTo>
                    <a:pt x="95885" y="56388"/>
                  </a:lnTo>
                  <a:lnTo>
                    <a:pt x="102108" y="56388"/>
                  </a:lnTo>
                  <a:lnTo>
                    <a:pt x="127889" y="56388"/>
                  </a:lnTo>
                  <a:lnTo>
                    <a:pt x="127889" y="60960"/>
                  </a:lnTo>
                  <a:lnTo>
                    <a:pt x="173596" y="60960"/>
                  </a:lnTo>
                  <a:lnTo>
                    <a:pt x="173596" y="45859"/>
                  </a:lnTo>
                  <a:lnTo>
                    <a:pt x="175120" y="45859"/>
                  </a:lnTo>
                  <a:lnTo>
                    <a:pt x="185801" y="45859"/>
                  </a:lnTo>
                  <a:lnTo>
                    <a:pt x="190360" y="45859"/>
                  </a:lnTo>
                  <a:lnTo>
                    <a:pt x="190360" y="33667"/>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83" name="object 83"/>
            <p:cNvSpPr/>
            <p:nvPr/>
          </p:nvSpPr>
          <p:spPr>
            <a:xfrm>
              <a:off x="5054968" y="1934082"/>
              <a:ext cx="685800" cy="62230"/>
            </a:xfrm>
            <a:custGeom>
              <a:avLst/>
              <a:gdLst/>
              <a:ahLst/>
              <a:cxnLst/>
              <a:rect l="l" t="t" r="r" b="b"/>
              <a:pathLst>
                <a:path w="685800" h="62230">
                  <a:moveTo>
                    <a:pt x="71628" y="15252"/>
                  </a:moveTo>
                  <a:lnTo>
                    <a:pt x="53479" y="15252"/>
                  </a:lnTo>
                  <a:lnTo>
                    <a:pt x="53479" y="0"/>
                  </a:lnTo>
                  <a:lnTo>
                    <a:pt x="41287" y="0"/>
                  </a:lnTo>
                  <a:lnTo>
                    <a:pt x="41287" y="15252"/>
                  </a:lnTo>
                  <a:lnTo>
                    <a:pt x="28956" y="15252"/>
                  </a:lnTo>
                  <a:lnTo>
                    <a:pt x="28956" y="0"/>
                  </a:lnTo>
                  <a:lnTo>
                    <a:pt x="16764" y="0"/>
                  </a:lnTo>
                  <a:lnTo>
                    <a:pt x="16764" y="15252"/>
                  </a:lnTo>
                  <a:lnTo>
                    <a:pt x="0" y="15252"/>
                  </a:lnTo>
                  <a:lnTo>
                    <a:pt x="0" y="27444"/>
                  </a:lnTo>
                  <a:lnTo>
                    <a:pt x="16764" y="27444"/>
                  </a:lnTo>
                  <a:lnTo>
                    <a:pt x="16764" y="42545"/>
                  </a:lnTo>
                  <a:lnTo>
                    <a:pt x="28956" y="42545"/>
                  </a:lnTo>
                  <a:lnTo>
                    <a:pt x="28956" y="27444"/>
                  </a:lnTo>
                  <a:lnTo>
                    <a:pt x="41287" y="27444"/>
                  </a:lnTo>
                  <a:lnTo>
                    <a:pt x="41287" y="42545"/>
                  </a:lnTo>
                  <a:lnTo>
                    <a:pt x="53479" y="42545"/>
                  </a:lnTo>
                  <a:lnTo>
                    <a:pt x="53479" y="27444"/>
                  </a:lnTo>
                  <a:lnTo>
                    <a:pt x="71628" y="27444"/>
                  </a:lnTo>
                  <a:lnTo>
                    <a:pt x="71628" y="15252"/>
                  </a:lnTo>
                  <a:close/>
                </a:path>
                <a:path w="685800" h="62230">
                  <a:moveTo>
                    <a:pt x="126492" y="15252"/>
                  </a:moveTo>
                  <a:lnTo>
                    <a:pt x="121920" y="15252"/>
                  </a:lnTo>
                  <a:lnTo>
                    <a:pt x="108216" y="15252"/>
                  </a:lnTo>
                  <a:lnTo>
                    <a:pt x="108216" y="0"/>
                  </a:lnTo>
                  <a:lnTo>
                    <a:pt x="105156" y="0"/>
                  </a:lnTo>
                  <a:lnTo>
                    <a:pt x="96024" y="0"/>
                  </a:lnTo>
                  <a:lnTo>
                    <a:pt x="92964" y="0"/>
                  </a:lnTo>
                  <a:lnTo>
                    <a:pt x="92964" y="15252"/>
                  </a:lnTo>
                  <a:lnTo>
                    <a:pt x="79375" y="15252"/>
                  </a:lnTo>
                  <a:lnTo>
                    <a:pt x="76200" y="15252"/>
                  </a:lnTo>
                  <a:lnTo>
                    <a:pt x="76200" y="27444"/>
                  </a:lnTo>
                  <a:lnTo>
                    <a:pt x="79375" y="27444"/>
                  </a:lnTo>
                  <a:lnTo>
                    <a:pt x="92964" y="27444"/>
                  </a:lnTo>
                  <a:lnTo>
                    <a:pt x="92964" y="42545"/>
                  </a:lnTo>
                  <a:lnTo>
                    <a:pt x="96024" y="42545"/>
                  </a:lnTo>
                  <a:lnTo>
                    <a:pt x="105156" y="42545"/>
                  </a:lnTo>
                  <a:lnTo>
                    <a:pt x="108216" y="42545"/>
                  </a:lnTo>
                  <a:lnTo>
                    <a:pt x="108216" y="27444"/>
                  </a:lnTo>
                  <a:lnTo>
                    <a:pt x="121920" y="27444"/>
                  </a:lnTo>
                  <a:lnTo>
                    <a:pt x="126492" y="27444"/>
                  </a:lnTo>
                  <a:lnTo>
                    <a:pt x="126492" y="15252"/>
                  </a:lnTo>
                  <a:close/>
                </a:path>
                <a:path w="685800" h="62230">
                  <a:moveTo>
                    <a:pt x="400812" y="25908"/>
                  </a:moveTo>
                  <a:lnTo>
                    <a:pt x="384175" y="25908"/>
                  </a:lnTo>
                  <a:lnTo>
                    <a:pt x="384175" y="10680"/>
                  </a:lnTo>
                  <a:lnTo>
                    <a:pt x="371983" y="10680"/>
                  </a:lnTo>
                  <a:lnTo>
                    <a:pt x="371983" y="25908"/>
                  </a:lnTo>
                  <a:lnTo>
                    <a:pt x="359664" y="25908"/>
                  </a:lnTo>
                  <a:lnTo>
                    <a:pt x="359664" y="10680"/>
                  </a:lnTo>
                  <a:lnTo>
                    <a:pt x="347472" y="10680"/>
                  </a:lnTo>
                  <a:lnTo>
                    <a:pt x="347472" y="25908"/>
                  </a:lnTo>
                  <a:lnTo>
                    <a:pt x="330720" y="25908"/>
                  </a:lnTo>
                  <a:lnTo>
                    <a:pt x="330720" y="38100"/>
                  </a:lnTo>
                  <a:lnTo>
                    <a:pt x="347472" y="38100"/>
                  </a:lnTo>
                  <a:lnTo>
                    <a:pt x="347472" y="53225"/>
                  </a:lnTo>
                  <a:lnTo>
                    <a:pt x="359664" y="53225"/>
                  </a:lnTo>
                  <a:lnTo>
                    <a:pt x="359664" y="38100"/>
                  </a:lnTo>
                  <a:lnTo>
                    <a:pt x="371983" y="38100"/>
                  </a:lnTo>
                  <a:lnTo>
                    <a:pt x="371983" y="53225"/>
                  </a:lnTo>
                  <a:lnTo>
                    <a:pt x="384175" y="53225"/>
                  </a:lnTo>
                  <a:lnTo>
                    <a:pt x="384175" y="38100"/>
                  </a:lnTo>
                  <a:lnTo>
                    <a:pt x="400812" y="38100"/>
                  </a:lnTo>
                  <a:lnTo>
                    <a:pt x="400812" y="25908"/>
                  </a:lnTo>
                  <a:close/>
                </a:path>
                <a:path w="685800" h="62230">
                  <a:moveTo>
                    <a:pt x="482993" y="25908"/>
                  </a:moveTo>
                  <a:lnTo>
                    <a:pt x="466471" y="25908"/>
                  </a:lnTo>
                  <a:lnTo>
                    <a:pt x="466471" y="10680"/>
                  </a:lnTo>
                  <a:lnTo>
                    <a:pt x="454279" y="10680"/>
                  </a:lnTo>
                  <a:lnTo>
                    <a:pt x="454279" y="25908"/>
                  </a:lnTo>
                  <a:lnTo>
                    <a:pt x="435876" y="25908"/>
                  </a:lnTo>
                  <a:lnTo>
                    <a:pt x="435876" y="38100"/>
                  </a:lnTo>
                  <a:lnTo>
                    <a:pt x="454279" y="38100"/>
                  </a:lnTo>
                  <a:lnTo>
                    <a:pt x="454279" y="53225"/>
                  </a:lnTo>
                  <a:lnTo>
                    <a:pt x="466471" y="53225"/>
                  </a:lnTo>
                  <a:lnTo>
                    <a:pt x="466471" y="38100"/>
                  </a:lnTo>
                  <a:lnTo>
                    <a:pt x="482993" y="38100"/>
                  </a:lnTo>
                  <a:lnTo>
                    <a:pt x="482993" y="25908"/>
                  </a:lnTo>
                  <a:close/>
                </a:path>
                <a:path w="685800" h="62230">
                  <a:moveTo>
                    <a:pt x="685800" y="34937"/>
                  </a:moveTo>
                  <a:lnTo>
                    <a:pt x="672096" y="34937"/>
                  </a:lnTo>
                  <a:lnTo>
                    <a:pt x="655459" y="34937"/>
                  </a:lnTo>
                  <a:lnTo>
                    <a:pt x="655459" y="19685"/>
                  </a:lnTo>
                  <a:lnTo>
                    <a:pt x="643267" y="19685"/>
                  </a:lnTo>
                  <a:lnTo>
                    <a:pt x="643267" y="30480"/>
                  </a:lnTo>
                  <a:lnTo>
                    <a:pt x="637032" y="30480"/>
                  </a:lnTo>
                  <a:lnTo>
                    <a:pt x="637032" y="15252"/>
                  </a:lnTo>
                  <a:lnTo>
                    <a:pt x="624840" y="15252"/>
                  </a:lnTo>
                  <a:lnTo>
                    <a:pt x="624840" y="30480"/>
                  </a:lnTo>
                  <a:lnTo>
                    <a:pt x="621804" y="30480"/>
                  </a:lnTo>
                  <a:lnTo>
                    <a:pt x="617359" y="30480"/>
                  </a:lnTo>
                  <a:lnTo>
                    <a:pt x="617359" y="15252"/>
                  </a:lnTo>
                  <a:lnTo>
                    <a:pt x="615696" y="15252"/>
                  </a:lnTo>
                  <a:lnTo>
                    <a:pt x="592848" y="15252"/>
                  </a:lnTo>
                  <a:lnTo>
                    <a:pt x="592848" y="25908"/>
                  </a:lnTo>
                  <a:lnTo>
                    <a:pt x="577596" y="25908"/>
                  </a:lnTo>
                  <a:lnTo>
                    <a:pt x="577596" y="10680"/>
                  </a:lnTo>
                  <a:lnTo>
                    <a:pt x="565404" y="10680"/>
                  </a:lnTo>
                  <a:lnTo>
                    <a:pt x="565404" y="25908"/>
                  </a:lnTo>
                  <a:lnTo>
                    <a:pt x="556272" y="25908"/>
                  </a:lnTo>
                  <a:lnTo>
                    <a:pt x="554748" y="25908"/>
                  </a:lnTo>
                  <a:lnTo>
                    <a:pt x="554748" y="10680"/>
                  </a:lnTo>
                  <a:lnTo>
                    <a:pt x="542556" y="10680"/>
                  </a:lnTo>
                  <a:lnTo>
                    <a:pt x="542556" y="25908"/>
                  </a:lnTo>
                  <a:lnTo>
                    <a:pt x="539496" y="25908"/>
                  </a:lnTo>
                  <a:lnTo>
                    <a:pt x="539496" y="10680"/>
                  </a:lnTo>
                  <a:lnTo>
                    <a:pt x="527304" y="10680"/>
                  </a:lnTo>
                  <a:lnTo>
                    <a:pt x="527304" y="25908"/>
                  </a:lnTo>
                  <a:lnTo>
                    <a:pt x="525919" y="25908"/>
                  </a:lnTo>
                  <a:lnTo>
                    <a:pt x="524256" y="25908"/>
                  </a:lnTo>
                  <a:lnTo>
                    <a:pt x="524256" y="10680"/>
                  </a:lnTo>
                  <a:lnTo>
                    <a:pt x="512064" y="10680"/>
                  </a:lnTo>
                  <a:lnTo>
                    <a:pt x="512064" y="25908"/>
                  </a:lnTo>
                  <a:lnTo>
                    <a:pt x="510552" y="25908"/>
                  </a:lnTo>
                  <a:lnTo>
                    <a:pt x="495300" y="25908"/>
                  </a:lnTo>
                  <a:lnTo>
                    <a:pt x="495300" y="38100"/>
                  </a:lnTo>
                  <a:lnTo>
                    <a:pt x="510552" y="38100"/>
                  </a:lnTo>
                  <a:lnTo>
                    <a:pt x="512064" y="38100"/>
                  </a:lnTo>
                  <a:lnTo>
                    <a:pt x="512064" y="53225"/>
                  </a:lnTo>
                  <a:lnTo>
                    <a:pt x="524256" y="53225"/>
                  </a:lnTo>
                  <a:lnTo>
                    <a:pt x="524256" y="38100"/>
                  </a:lnTo>
                  <a:lnTo>
                    <a:pt x="525919" y="38100"/>
                  </a:lnTo>
                  <a:lnTo>
                    <a:pt x="527304" y="38100"/>
                  </a:lnTo>
                  <a:lnTo>
                    <a:pt x="527304" y="53225"/>
                  </a:lnTo>
                  <a:lnTo>
                    <a:pt x="539496" y="53225"/>
                  </a:lnTo>
                  <a:lnTo>
                    <a:pt x="539496" y="38100"/>
                  </a:lnTo>
                  <a:lnTo>
                    <a:pt x="542544" y="38100"/>
                  </a:lnTo>
                  <a:lnTo>
                    <a:pt x="542556" y="53225"/>
                  </a:lnTo>
                  <a:lnTo>
                    <a:pt x="554748" y="53225"/>
                  </a:lnTo>
                  <a:lnTo>
                    <a:pt x="554748" y="38100"/>
                  </a:lnTo>
                  <a:lnTo>
                    <a:pt x="556272" y="38100"/>
                  </a:lnTo>
                  <a:lnTo>
                    <a:pt x="565404" y="38100"/>
                  </a:lnTo>
                  <a:lnTo>
                    <a:pt x="565404" y="53225"/>
                  </a:lnTo>
                  <a:lnTo>
                    <a:pt x="577596" y="53225"/>
                  </a:lnTo>
                  <a:lnTo>
                    <a:pt x="577596" y="42672"/>
                  </a:lnTo>
                  <a:lnTo>
                    <a:pt x="585343" y="42672"/>
                  </a:lnTo>
                  <a:lnTo>
                    <a:pt x="586752" y="42672"/>
                  </a:lnTo>
                  <a:lnTo>
                    <a:pt x="588276" y="42672"/>
                  </a:lnTo>
                  <a:lnTo>
                    <a:pt x="592848" y="42672"/>
                  </a:lnTo>
                  <a:lnTo>
                    <a:pt x="592848" y="57797"/>
                  </a:lnTo>
                  <a:lnTo>
                    <a:pt x="617359" y="57797"/>
                  </a:lnTo>
                  <a:lnTo>
                    <a:pt x="617359" y="42672"/>
                  </a:lnTo>
                  <a:lnTo>
                    <a:pt x="621804" y="42672"/>
                  </a:lnTo>
                  <a:lnTo>
                    <a:pt x="624840" y="42672"/>
                  </a:lnTo>
                  <a:lnTo>
                    <a:pt x="624840" y="57797"/>
                  </a:lnTo>
                  <a:lnTo>
                    <a:pt x="637032" y="57797"/>
                  </a:lnTo>
                  <a:lnTo>
                    <a:pt x="637032" y="47129"/>
                  </a:lnTo>
                  <a:lnTo>
                    <a:pt x="640219" y="47129"/>
                  </a:lnTo>
                  <a:lnTo>
                    <a:pt x="643267" y="47129"/>
                  </a:lnTo>
                  <a:lnTo>
                    <a:pt x="643267" y="62230"/>
                  </a:lnTo>
                  <a:lnTo>
                    <a:pt x="655459" y="62230"/>
                  </a:lnTo>
                  <a:lnTo>
                    <a:pt x="655459" y="47129"/>
                  </a:lnTo>
                  <a:lnTo>
                    <a:pt x="672096" y="47129"/>
                  </a:lnTo>
                  <a:lnTo>
                    <a:pt x="685800" y="47129"/>
                  </a:lnTo>
                  <a:lnTo>
                    <a:pt x="685800" y="34937"/>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84" name="object 84"/>
            <p:cNvSpPr/>
            <p:nvPr/>
          </p:nvSpPr>
          <p:spPr>
            <a:xfrm>
              <a:off x="5695188" y="1953767"/>
              <a:ext cx="91440" cy="42545"/>
            </a:xfrm>
            <a:custGeom>
              <a:avLst/>
              <a:gdLst/>
              <a:ahLst/>
              <a:cxnLst/>
              <a:rect l="l" t="t" r="r" b="b"/>
              <a:pathLst>
                <a:path w="91439" h="42544">
                  <a:moveTo>
                    <a:pt x="91300" y="15252"/>
                  </a:moveTo>
                  <a:lnTo>
                    <a:pt x="91300" y="15252"/>
                  </a:lnTo>
                  <a:lnTo>
                    <a:pt x="74536" y="15252"/>
                  </a:lnTo>
                  <a:lnTo>
                    <a:pt x="74536" y="0"/>
                  </a:lnTo>
                  <a:lnTo>
                    <a:pt x="45593" y="0"/>
                  </a:lnTo>
                  <a:lnTo>
                    <a:pt x="45593" y="15252"/>
                  </a:lnTo>
                  <a:lnTo>
                    <a:pt x="41021" y="15252"/>
                  </a:lnTo>
                  <a:lnTo>
                    <a:pt x="39497" y="15252"/>
                  </a:lnTo>
                  <a:lnTo>
                    <a:pt x="39497" y="0"/>
                  </a:lnTo>
                  <a:lnTo>
                    <a:pt x="16637" y="0"/>
                  </a:lnTo>
                  <a:lnTo>
                    <a:pt x="16637" y="15252"/>
                  </a:lnTo>
                  <a:lnTo>
                    <a:pt x="0" y="15252"/>
                  </a:lnTo>
                  <a:lnTo>
                    <a:pt x="0" y="27444"/>
                  </a:lnTo>
                  <a:lnTo>
                    <a:pt x="16637" y="27444"/>
                  </a:lnTo>
                  <a:lnTo>
                    <a:pt x="16637" y="42545"/>
                  </a:lnTo>
                  <a:lnTo>
                    <a:pt x="39497" y="42545"/>
                  </a:lnTo>
                  <a:lnTo>
                    <a:pt x="39497" y="27444"/>
                  </a:lnTo>
                  <a:lnTo>
                    <a:pt x="41021" y="27444"/>
                  </a:lnTo>
                  <a:lnTo>
                    <a:pt x="45580" y="27444"/>
                  </a:lnTo>
                  <a:lnTo>
                    <a:pt x="45593" y="42545"/>
                  </a:lnTo>
                  <a:lnTo>
                    <a:pt x="74536" y="42545"/>
                  </a:lnTo>
                  <a:lnTo>
                    <a:pt x="74536" y="27444"/>
                  </a:lnTo>
                  <a:lnTo>
                    <a:pt x="91300" y="27444"/>
                  </a:lnTo>
                  <a:lnTo>
                    <a:pt x="91300" y="15252"/>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85" name="object 85"/>
            <p:cNvSpPr/>
            <p:nvPr/>
          </p:nvSpPr>
          <p:spPr>
            <a:xfrm>
              <a:off x="5740768" y="1953767"/>
              <a:ext cx="62865" cy="42545"/>
            </a:xfrm>
            <a:custGeom>
              <a:avLst/>
              <a:gdLst/>
              <a:ahLst/>
              <a:cxnLst/>
              <a:rect l="l" t="t" r="r" b="b"/>
              <a:pathLst>
                <a:path w="62864" h="42544">
                  <a:moveTo>
                    <a:pt x="62496" y="15252"/>
                  </a:moveTo>
                  <a:lnTo>
                    <a:pt x="62496" y="15252"/>
                  </a:lnTo>
                  <a:lnTo>
                    <a:pt x="45859" y="15252"/>
                  </a:lnTo>
                  <a:lnTo>
                    <a:pt x="45859" y="0"/>
                  </a:lnTo>
                  <a:lnTo>
                    <a:pt x="16764" y="0"/>
                  </a:lnTo>
                  <a:lnTo>
                    <a:pt x="16764" y="15252"/>
                  </a:lnTo>
                  <a:lnTo>
                    <a:pt x="0" y="15252"/>
                  </a:lnTo>
                  <a:lnTo>
                    <a:pt x="0" y="27444"/>
                  </a:lnTo>
                  <a:lnTo>
                    <a:pt x="16764" y="27444"/>
                  </a:lnTo>
                  <a:lnTo>
                    <a:pt x="16764" y="42545"/>
                  </a:lnTo>
                  <a:lnTo>
                    <a:pt x="45859" y="42545"/>
                  </a:lnTo>
                  <a:lnTo>
                    <a:pt x="45859" y="27444"/>
                  </a:lnTo>
                  <a:lnTo>
                    <a:pt x="62496" y="27444"/>
                  </a:lnTo>
                  <a:lnTo>
                    <a:pt x="62496" y="15252"/>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86" name="object 86"/>
            <p:cNvSpPr/>
            <p:nvPr/>
          </p:nvSpPr>
          <p:spPr>
            <a:xfrm>
              <a:off x="5757545" y="1953767"/>
              <a:ext cx="60960" cy="42545"/>
            </a:xfrm>
            <a:custGeom>
              <a:avLst/>
              <a:gdLst/>
              <a:ahLst/>
              <a:cxnLst/>
              <a:rect l="l" t="t" r="r" b="b"/>
              <a:pathLst>
                <a:path w="60960" h="42544">
                  <a:moveTo>
                    <a:pt x="60947" y="15252"/>
                  </a:moveTo>
                  <a:lnTo>
                    <a:pt x="60947" y="15252"/>
                  </a:lnTo>
                  <a:lnTo>
                    <a:pt x="44196" y="15252"/>
                  </a:lnTo>
                  <a:lnTo>
                    <a:pt x="44196" y="0"/>
                  </a:lnTo>
                  <a:lnTo>
                    <a:pt x="16891" y="0"/>
                  </a:lnTo>
                  <a:lnTo>
                    <a:pt x="16891" y="15252"/>
                  </a:lnTo>
                  <a:lnTo>
                    <a:pt x="0" y="15252"/>
                  </a:lnTo>
                  <a:lnTo>
                    <a:pt x="0" y="27444"/>
                  </a:lnTo>
                  <a:lnTo>
                    <a:pt x="16891" y="27444"/>
                  </a:lnTo>
                  <a:lnTo>
                    <a:pt x="16891" y="42545"/>
                  </a:lnTo>
                  <a:lnTo>
                    <a:pt x="44196" y="42545"/>
                  </a:lnTo>
                  <a:lnTo>
                    <a:pt x="44196" y="27444"/>
                  </a:lnTo>
                  <a:lnTo>
                    <a:pt x="60947" y="27444"/>
                  </a:lnTo>
                  <a:lnTo>
                    <a:pt x="60947" y="15252"/>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87" name="object 87"/>
            <p:cNvSpPr/>
            <p:nvPr/>
          </p:nvSpPr>
          <p:spPr>
            <a:xfrm>
              <a:off x="5772772" y="1953767"/>
              <a:ext cx="60960" cy="50800"/>
            </a:xfrm>
            <a:custGeom>
              <a:avLst/>
              <a:gdLst/>
              <a:ahLst/>
              <a:cxnLst/>
              <a:rect l="l" t="t" r="r" b="b"/>
              <a:pathLst>
                <a:path w="60960" h="50800">
                  <a:moveTo>
                    <a:pt x="60960" y="29095"/>
                  </a:moveTo>
                  <a:lnTo>
                    <a:pt x="57924" y="29095"/>
                  </a:lnTo>
                  <a:lnTo>
                    <a:pt x="57924" y="22999"/>
                  </a:lnTo>
                  <a:lnTo>
                    <a:pt x="56400" y="22999"/>
                  </a:lnTo>
                  <a:lnTo>
                    <a:pt x="45720" y="22999"/>
                  </a:lnTo>
                  <a:lnTo>
                    <a:pt x="45720" y="15252"/>
                  </a:lnTo>
                  <a:lnTo>
                    <a:pt x="41287" y="15252"/>
                  </a:lnTo>
                  <a:lnTo>
                    <a:pt x="41287" y="6235"/>
                  </a:lnTo>
                  <a:lnTo>
                    <a:pt x="39636" y="6235"/>
                  </a:lnTo>
                  <a:lnTo>
                    <a:pt x="28968" y="6235"/>
                  </a:lnTo>
                  <a:lnTo>
                    <a:pt x="28968" y="0"/>
                  </a:lnTo>
                  <a:lnTo>
                    <a:pt x="16776" y="0"/>
                  </a:lnTo>
                  <a:lnTo>
                    <a:pt x="16776" y="15252"/>
                  </a:lnTo>
                  <a:lnTo>
                    <a:pt x="0" y="15252"/>
                  </a:lnTo>
                  <a:lnTo>
                    <a:pt x="0" y="27444"/>
                  </a:lnTo>
                  <a:lnTo>
                    <a:pt x="1536" y="27444"/>
                  </a:lnTo>
                  <a:lnTo>
                    <a:pt x="1536" y="35191"/>
                  </a:lnTo>
                  <a:lnTo>
                    <a:pt x="15379" y="35191"/>
                  </a:lnTo>
                  <a:lnTo>
                    <a:pt x="15379" y="41287"/>
                  </a:lnTo>
                  <a:lnTo>
                    <a:pt x="16776" y="41287"/>
                  </a:lnTo>
                  <a:lnTo>
                    <a:pt x="16776" y="42545"/>
                  </a:lnTo>
                  <a:lnTo>
                    <a:pt x="18427" y="42545"/>
                  </a:lnTo>
                  <a:lnTo>
                    <a:pt x="18427" y="50431"/>
                  </a:lnTo>
                  <a:lnTo>
                    <a:pt x="21336" y="50431"/>
                  </a:lnTo>
                  <a:lnTo>
                    <a:pt x="22860" y="50431"/>
                  </a:lnTo>
                  <a:lnTo>
                    <a:pt x="41287" y="50431"/>
                  </a:lnTo>
                  <a:lnTo>
                    <a:pt x="41287" y="41287"/>
                  </a:lnTo>
                  <a:lnTo>
                    <a:pt x="60960" y="41287"/>
                  </a:lnTo>
                  <a:lnTo>
                    <a:pt x="60960" y="29095"/>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88" name="object 88"/>
            <p:cNvSpPr/>
            <p:nvPr/>
          </p:nvSpPr>
          <p:spPr>
            <a:xfrm>
              <a:off x="5788152" y="1967610"/>
              <a:ext cx="62865" cy="50165"/>
            </a:xfrm>
            <a:custGeom>
              <a:avLst/>
              <a:gdLst/>
              <a:ahLst/>
              <a:cxnLst/>
              <a:rect l="l" t="t" r="r" b="b"/>
              <a:pathLst>
                <a:path w="62864" h="50164">
                  <a:moveTo>
                    <a:pt x="62357" y="22733"/>
                  </a:moveTo>
                  <a:lnTo>
                    <a:pt x="59296" y="22733"/>
                  </a:lnTo>
                  <a:lnTo>
                    <a:pt x="57772" y="22733"/>
                  </a:lnTo>
                  <a:lnTo>
                    <a:pt x="56261" y="22733"/>
                  </a:lnTo>
                  <a:lnTo>
                    <a:pt x="48768" y="22733"/>
                  </a:lnTo>
                  <a:lnTo>
                    <a:pt x="48768" y="15252"/>
                  </a:lnTo>
                  <a:lnTo>
                    <a:pt x="47104" y="15252"/>
                  </a:lnTo>
                  <a:lnTo>
                    <a:pt x="45580" y="15252"/>
                  </a:lnTo>
                  <a:lnTo>
                    <a:pt x="45580" y="7505"/>
                  </a:lnTo>
                  <a:lnTo>
                    <a:pt x="31991" y="7505"/>
                  </a:lnTo>
                  <a:lnTo>
                    <a:pt x="31991" y="0"/>
                  </a:lnTo>
                  <a:lnTo>
                    <a:pt x="16624" y="0"/>
                  </a:lnTo>
                  <a:lnTo>
                    <a:pt x="16624" y="15252"/>
                  </a:lnTo>
                  <a:lnTo>
                    <a:pt x="3048" y="15252"/>
                  </a:lnTo>
                  <a:lnTo>
                    <a:pt x="1384" y="15252"/>
                  </a:lnTo>
                  <a:lnTo>
                    <a:pt x="0" y="15252"/>
                  </a:lnTo>
                  <a:lnTo>
                    <a:pt x="0" y="27444"/>
                  </a:lnTo>
                  <a:lnTo>
                    <a:pt x="1384" y="27444"/>
                  </a:lnTo>
                  <a:lnTo>
                    <a:pt x="3048" y="27444"/>
                  </a:lnTo>
                  <a:lnTo>
                    <a:pt x="9144" y="27444"/>
                  </a:lnTo>
                  <a:lnTo>
                    <a:pt x="9144" y="34925"/>
                  </a:lnTo>
                  <a:lnTo>
                    <a:pt x="12052" y="34925"/>
                  </a:lnTo>
                  <a:lnTo>
                    <a:pt x="13576" y="34925"/>
                  </a:lnTo>
                  <a:lnTo>
                    <a:pt x="16624" y="34925"/>
                  </a:lnTo>
                  <a:lnTo>
                    <a:pt x="16624" y="42545"/>
                  </a:lnTo>
                  <a:lnTo>
                    <a:pt x="18161" y="42545"/>
                  </a:lnTo>
                  <a:lnTo>
                    <a:pt x="19799" y="42545"/>
                  </a:lnTo>
                  <a:lnTo>
                    <a:pt x="27305" y="42545"/>
                  </a:lnTo>
                  <a:lnTo>
                    <a:pt x="27305" y="50050"/>
                  </a:lnTo>
                  <a:lnTo>
                    <a:pt x="45580" y="50050"/>
                  </a:lnTo>
                  <a:lnTo>
                    <a:pt x="45580" y="34925"/>
                  </a:lnTo>
                  <a:lnTo>
                    <a:pt x="56261" y="34925"/>
                  </a:lnTo>
                  <a:lnTo>
                    <a:pt x="57772" y="34925"/>
                  </a:lnTo>
                  <a:lnTo>
                    <a:pt x="59296" y="34925"/>
                  </a:lnTo>
                  <a:lnTo>
                    <a:pt x="62357" y="34925"/>
                  </a:lnTo>
                  <a:lnTo>
                    <a:pt x="62357" y="22733"/>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89" name="object 89"/>
            <p:cNvSpPr/>
            <p:nvPr/>
          </p:nvSpPr>
          <p:spPr>
            <a:xfrm>
              <a:off x="5804789" y="1975116"/>
              <a:ext cx="83820" cy="52069"/>
            </a:xfrm>
            <a:custGeom>
              <a:avLst/>
              <a:gdLst/>
              <a:ahLst/>
              <a:cxnLst/>
              <a:rect l="l" t="t" r="r" b="b"/>
              <a:pathLst>
                <a:path w="83820" h="52069">
                  <a:moveTo>
                    <a:pt x="83820" y="24498"/>
                  </a:moveTo>
                  <a:lnTo>
                    <a:pt x="83820" y="24498"/>
                  </a:lnTo>
                  <a:lnTo>
                    <a:pt x="67043" y="24498"/>
                  </a:lnTo>
                  <a:lnTo>
                    <a:pt x="67043" y="9144"/>
                  </a:lnTo>
                  <a:lnTo>
                    <a:pt x="45720" y="9144"/>
                  </a:lnTo>
                  <a:lnTo>
                    <a:pt x="45720" y="0"/>
                  </a:lnTo>
                  <a:lnTo>
                    <a:pt x="16751" y="0"/>
                  </a:lnTo>
                  <a:lnTo>
                    <a:pt x="16751" y="15227"/>
                  </a:lnTo>
                  <a:lnTo>
                    <a:pt x="0" y="15227"/>
                  </a:lnTo>
                  <a:lnTo>
                    <a:pt x="0" y="27419"/>
                  </a:lnTo>
                  <a:lnTo>
                    <a:pt x="16751" y="27419"/>
                  </a:lnTo>
                  <a:lnTo>
                    <a:pt x="16751" y="42545"/>
                  </a:lnTo>
                  <a:lnTo>
                    <a:pt x="39624" y="42545"/>
                  </a:lnTo>
                  <a:lnTo>
                    <a:pt x="39624" y="51816"/>
                  </a:lnTo>
                  <a:lnTo>
                    <a:pt x="67043" y="51816"/>
                  </a:lnTo>
                  <a:lnTo>
                    <a:pt x="67043" y="36690"/>
                  </a:lnTo>
                  <a:lnTo>
                    <a:pt x="83820" y="36690"/>
                  </a:lnTo>
                  <a:lnTo>
                    <a:pt x="83820" y="24498"/>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90" name="object 90"/>
            <p:cNvSpPr/>
            <p:nvPr/>
          </p:nvSpPr>
          <p:spPr>
            <a:xfrm>
              <a:off x="5842889" y="1984260"/>
              <a:ext cx="139065" cy="52069"/>
            </a:xfrm>
            <a:custGeom>
              <a:avLst/>
              <a:gdLst/>
              <a:ahLst/>
              <a:cxnLst/>
              <a:rect l="l" t="t" r="r" b="b"/>
              <a:pathLst>
                <a:path w="139064" h="52069">
                  <a:moveTo>
                    <a:pt x="138684" y="24498"/>
                  </a:moveTo>
                  <a:lnTo>
                    <a:pt x="123444" y="24498"/>
                  </a:lnTo>
                  <a:lnTo>
                    <a:pt x="121920" y="24498"/>
                  </a:lnTo>
                  <a:lnTo>
                    <a:pt x="121920" y="9271"/>
                  </a:lnTo>
                  <a:lnTo>
                    <a:pt x="109728" y="9271"/>
                  </a:lnTo>
                  <a:lnTo>
                    <a:pt x="109728" y="24498"/>
                  </a:lnTo>
                  <a:lnTo>
                    <a:pt x="106807" y="24498"/>
                  </a:lnTo>
                  <a:lnTo>
                    <a:pt x="106807" y="9271"/>
                  </a:lnTo>
                  <a:lnTo>
                    <a:pt x="100584" y="9271"/>
                  </a:lnTo>
                  <a:lnTo>
                    <a:pt x="94615" y="9271"/>
                  </a:lnTo>
                  <a:lnTo>
                    <a:pt x="28943" y="9271"/>
                  </a:lnTo>
                  <a:lnTo>
                    <a:pt x="28943" y="0"/>
                  </a:lnTo>
                  <a:lnTo>
                    <a:pt x="16751" y="0"/>
                  </a:lnTo>
                  <a:lnTo>
                    <a:pt x="16751" y="15354"/>
                  </a:lnTo>
                  <a:lnTo>
                    <a:pt x="0" y="15354"/>
                  </a:lnTo>
                  <a:lnTo>
                    <a:pt x="0" y="27546"/>
                  </a:lnTo>
                  <a:lnTo>
                    <a:pt x="1524" y="27546"/>
                  </a:lnTo>
                  <a:lnTo>
                    <a:pt x="1524" y="36690"/>
                  </a:lnTo>
                  <a:lnTo>
                    <a:pt x="6083" y="36690"/>
                  </a:lnTo>
                  <a:lnTo>
                    <a:pt x="7620" y="36690"/>
                  </a:lnTo>
                  <a:lnTo>
                    <a:pt x="13843" y="36690"/>
                  </a:lnTo>
                  <a:lnTo>
                    <a:pt x="16751" y="36690"/>
                  </a:lnTo>
                  <a:lnTo>
                    <a:pt x="16751" y="42672"/>
                  </a:lnTo>
                  <a:lnTo>
                    <a:pt x="18415" y="42672"/>
                  </a:lnTo>
                  <a:lnTo>
                    <a:pt x="18415" y="51816"/>
                  </a:lnTo>
                  <a:lnTo>
                    <a:pt x="22860" y="51816"/>
                  </a:lnTo>
                  <a:lnTo>
                    <a:pt x="106807" y="51816"/>
                  </a:lnTo>
                  <a:lnTo>
                    <a:pt x="106807" y="36690"/>
                  </a:lnTo>
                  <a:lnTo>
                    <a:pt x="109728" y="36690"/>
                  </a:lnTo>
                  <a:lnTo>
                    <a:pt x="109728" y="51816"/>
                  </a:lnTo>
                  <a:lnTo>
                    <a:pt x="121920" y="51816"/>
                  </a:lnTo>
                  <a:lnTo>
                    <a:pt x="121920" y="36690"/>
                  </a:lnTo>
                  <a:lnTo>
                    <a:pt x="123444" y="36690"/>
                  </a:lnTo>
                  <a:lnTo>
                    <a:pt x="138684" y="36690"/>
                  </a:lnTo>
                  <a:lnTo>
                    <a:pt x="138684" y="24498"/>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91" name="object 91"/>
            <p:cNvSpPr/>
            <p:nvPr/>
          </p:nvSpPr>
          <p:spPr>
            <a:xfrm>
              <a:off x="5935853" y="1993531"/>
              <a:ext cx="434975" cy="97790"/>
            </a:xfrm>
            <a:custGeom>
              <a:avLst/>
              <a:gdLst/>
              <a:ahLst/>
              <a:cxnLst/>
              <a:rect l="l" t="t" r="r" b="b"/>
              <a:pathLst>
                <a:path w="434975" h="97789">
                  <a:moveTo>
                    <a:pt x="150876" y="47231"/>
                  </a:moveTo>
                  <a:lnTo>
                    <a:pt x="138671" y="47231"/>
                  </a:lnTo>
                  <a:lnTo>
                    <a:pt x="134239" y="47231"/>
                  </a:lnTo>
                  <a:lnTo>
                    <a:pt x="134239" y="32004"/>
                  </a:lnTo>
                  <a:lnTo>
                    <a:pt x="122047" y="32004"/>
                  </a:lnTo>
                  <a:lnTo>
                    <a:pt x="122047" y="47231"/>
                  </a:lnTo>
                  <a:lnTo>
                    <a:pt x="121920" y="47231"/>
                  </a:lnTo>
                  <a:lnTo>
                    <a:pt x="121920" y="32004"/>
                  </a:lnTo>
                  <a:lnTo>
                    <a:pt x="111252" y="32004"/>
                  </a:lnTo>
                  <a:lnTo>
                    <a:pt x="109728" y="32004"/>
                  </a:lnTo>
                  <a:lnTo>
                    <a:pt x="99060" y="32004"/>
                  </a:lnTo>
                  <a:lnTo>
                    <a:pt x="99060" y="36576"/>
                  </a:lnTo>
                  <a:lnTo>
                    <a:pt x="91554" y="36576"/>
                  </a:lnTo>
                  <a:lnTo>
                    <a:pt x="91554" y="21323"/>
                  </a:lnTo>
                  <a:lnTo>
                    <a:pt x="79362" y="21323"/>
                  </a:lnTo>
                  <a:lnTo>
                    <a:pt x="79362" y="25908"/>
                  </a:lnTo>
                  <a:lnTo>
                    <a:pt x="70231" y="25908"/>
                  </a:lnTo>
                  <a:lnTo>
                    <a:pt x="70231" y="10655"/>
                  </a:lnTo>
                  <a:lnTo>
                    <a:pt x="68707" y="10655"/>
                  </a:lnTo>
                  <a:lnTo>
                    <a:pt x="58039" y="10655"/>
                  </a:lnTo>
                  <a:lnTo>
                    <a:pt x="56515" y="10655"/>
                  </a:lnTo>
                  <a:lnTo>
                    <a:pt x="56515" y="15227"/>
                  </a:lnTo>
                  <a:lnTo>
                    <a:pt x="45720" y="15227"/>
                  </a:lnTo>
                  <a:lnTo>
                    <a:pt x="41275" y="15227"/>
                  </a:lnTo>
                  <a:lnTo>
                    <a:pt x="41275" y="0"/>
                  </a:lnTo>
                  <a:lnTo>
                    <a:pt x="29083" y="0"/>
                  </a:lnTo>
                  <a:lnTo>
                    <a:pt x="29083" y="15227"/>
                  </a:lnTo>
                  <a:lnTo>
                    <a:pt x="28956" y="15227"/>
                  </a:lnTo>
                  <a:lnTo>
                    <a:pt x="28956" y="0"/>
                  </a:lnTo>
                  <a:lnTo>
                    <a:pt x="16764" y="0"/>
                  </a:lnTo>
                  <a:lnTo>
                    <a:pt x="16764" y="15227"/>
                  </a:lnTo>
                  <a:lnTo>
                    <a:pt x="12192" y="15227"/>
                  </a:lnTo>
                  <a:lnTo>
                    <a:pt x="0" y="15227"/>
                  </a:lnTo>
                  <a:lnTo>
                    <a:pt x="0" y="27419"/>
                  </a:lnTo>
                  <a:lnTo>
                    <a:pt x="12192" y="27419"/>
                  </a:lnTo>
                  <a:lnTo>
                    <a:pt x="16764" y="27419"/>
                  </a:lnTo>
                  <a:lnTo>
                    <a:pt x="16764" y="42545"/>
                  </a:lnTo>
                  <a:lnTo>
                    <a:pt x="28956" y="42545"/>
                  </a:lnTo>
                  <a:lnTo>
                    <a:pt x="28956" y="27419"/>
                  </a:lnTo>
                  <a:lnTo>
                    <a:pt x="29083" y="27419"/>
                  </a:lnTo>
                  <a:lnTo>
                    <a:pt x="29083" y="42545"/>
                  </a:lnTo>
                  <a:lnTo>
                    <a:pt x="41275" y="42545"/>
                  </a:lnTo>
                  <a:lnTo>
                    <a:pt x="41275" y="38100"/>
                  </a:lnTo>
                  <a:lnTo>
                    <a:pt x="56515" y="38100"/>
                  </a:lnTo>
                  <a:lnTo>
                    <a:pt x="56515" y="53200"/>
                  </a:lnTo>
                  <a:lnTo>
                    <a:pt x="58039" y="53200"/>
                  </a:lnTo>
                  <a:lnTo>
                    <a:pt x="68707" y="53200"/>
                  </a:lnTo>
                  <a:lnTo>
                    <a:pt x="70231" y="53200"/>
                  </a:lnTo>
                  <a:lnTo>
                    <a:pt x="70231" y="48768"/>
                  </a:lnTo>
                  <a:lnTo>
                    <a:pt x="79362" y="48768"/>
                  </a:lnTo>
                  <a:lnTo>
                    <a:pt x="79362" y="63868"/>
                  </a:lnTo>
                  <a:lnTo>
                    <a:pt x="91554" y="63868"/>
                  </a:lnTo>
                  <a:lnTo>
                    <a:pt x="91554" y="59423"/>
                  </a:lnTo>
                  <a:lnTo>
                    <a:pt x="92951" y="59423"/>
                  </a:lnTo>
                  <a:lnTo>
                    <a:pt x="99060" y="59423"/>
                  </a:lnTo>
                  <a:lnTo>
                    <a:pt x="99060" y="74549"/>
                  </a:lnTo>
                  <a:lnTo>
                    <a:pt x="109728" y="74549"/>
                  </a:lnTo>
                  <a:lnTo>
                    <a:pt x="111252" y="74549"/>
                  </a:lnTo>
                  <a:lnTo>
                    <a:pt x="121920" y="74549"/>
                  </a:lnTo>
                  <a:lnTo>
                    <a:pt x="121920" y="59423"/>
                  </a:lnTo>
                  <a:lnTo>
                    <a:pt x="122047" y="59423"/>
                  </a:lnTo>
                  <a:lnTo>
                    <a:pt x="122047" y="74549"/>
                  </a:lnTo>
                  <a:lnTo>
                    <a:pt x="134239" y="74549"/>
                  </a:lnTo>
                  <a:lnTo>
                    <a:pt x="134239" y="59423"/>
                  </a:lnTo>
                  <a:lnTo>
                    <a:pt x="138671" y="59423"/>
                  </a:lnTo>
                  <a:lnTo>
                    <a:pt x="150876" y="59423"/>
                  </a:lnTo>
                  <a:lnTo>
                    <a:pt x="150876" y="47231"/>
                  </a:lnTo>
                  <a:close/>
                </a:path>
                <a:path w="434975" h="97789">
                  <a:moveTo>
                    <a:pt x="283451" y="57772"/>
                  </a:moveTo>
                  <a:lnTo>
                    <a:pt x="266827" y="57772"/>
                  </a:lnTo>
                  <a:lnTo>
                    <a:pt x="266827" y="42672"/>
                  </a:lnTo>
                  <a:lnTo>
                    <a:pt x="254635" y="42672"/>
                  </a:lnTo>
                  <a:lnTo>
                    <a:pt x="254635" y="57772"/>
                  </a:lnTo>
                  <a:lnTo>
                    <a:pt x="254495" y="57772"/>
                  </a:lnTo>
                  <a:lnTo>
                    <a:pt x="237871" y="57772"/>
                  </a:lnTo>
                  <a:lnTo>
                    <a:pt x="237871" y="42672"/>
                  </a:lnTo>
                  <a:lnTo>
                    <a:pt x="225679" y="42672"/>
                  </a:lnTo>
                  <a:lnTo>
                    <a:pt x="225679" y="57772"/>
                  </a:lnTo>
                  <a:lnTo>
                    <a:pt x="221107" y="57772"/>
                  </a:lnTo>
                  <a:lnTo>
                    <a:pt x="221107" y="42672"/>
                  </a:lnTo>
                  <a:lnTo>
                    <a:pt x="210439" y="42672"/>
                  </a:lnTo>
                  <a:lnTo>
                    <a:pt x="208915" y="42672"/>
                  </a:lnTo>
                  <a:lnTo>
                    <a:pt x="198247" y="42672"/>
                  </a:lnTo>
                  <a:lnTo>
                    <a:pt x="198247" y="57772"/>
                  </a:lnTo>
                  <a:lnTo>
                    <a:pt x="192024" y="57772"/>
                  </a:lnTo>
                  <a:lnTo>
                    <a:pt x="181356" y="57772"/>
                  </a:lnTo>
                  <a:lnTo>
                    <a:pt x="181356" y="69964"/>
                  </a:lnTo>
                  <a:lnTo>
                    <a:pt x="192024" y="69964"/>
                  </a:lnTo>
                  <a:lnTo>
                    <a:pt x="198247" y="69964"/>
                  </a:lnTo>
                  <a:lnTo>
                    <a:pt x="198247" y="86868"/>
                  </a:lnTo>
                  <a:lnTo>
                    <a:pt x="208915" y="86868"/>
                  </a:lnTo>
                  <a:lnTo>
                    <a:pt x="210439" y="86868"/>
                  </a:lnTo>
                  <a:lnTo>
                    <a:pt x="221107" y="86868"/>
                  </a:lnTo>
                  <a:lnTo>
                    <a:pt x="221107" y="69964"/>
                  </a:lnTo>
                  <a:lnTo>
                    <a:pt x="225679" y="69964"/>
                  </a:lnTo>
                  <a:lnTo>
                    <a:pt x="225679" y="86868"/>
                  </a:lnTo>
                  <a:lnTo>
                    <a:pt x="237871" y="86868"/>
                  </a:lnTo>
                  <a:lnTo>
                    <a:pt x="237871" y="69964"/>
                  </a:lnTo>
                  <a:lnTo>
                    <a:pt x="254495" y="69964"/>
                  </a:lnTo>
                  <a:lnTo>
                    <a:pt x="254635" y="69964"/>
                  </a:lnTo>
                  <a:lnTo>
                    <a:pt x="254635" y="86868"/>
                  </a:lnTo>
                  <a:lnTo>
                    <a:pt x="266827" y="86868"/>
                  </a:lnTo>
                  <a:lnTo>
                    <a:pt x="266827" y="69964"/>
                  </a:lnTo>
                  <a:lnTo>
                    <a:pt x="283451" y="69964"/>
                  </a:lnTo>
                  <a:lnTo>
                    <a:pt x="283451" y="57772"/>
                  </a:lnTo>
                  <a:close/>
                </a:path>
                <a:path w="434975" h="97789">
                  <a:moveTo>
                    <a:pt x="387083" y="70104"/>
                  </a:moveTo>
                  <a:lnTo>
                    <a:pt x="382511" y="70104"/>
                  </a:lnTo>
                  <a:lnTo>
                    <a:pt x="370332" y="70104"/>
                  </a:lnTo>
                  <a:lnTo>
                    <a:pt x="370332" y="54851"/>
                  </a:lnTo>
                  <a:lnTo>
                    <a:pt x="365747" y="54851"/>
                  </a:lnTo>
                  <a:lnTo>
                    <a:pt x="358140" y="54851"/>
                  </a:lnTo>
                  <a:lnTo>
                    <a:pt x="353555" y="54851"/>
                  </a:lnTo>
                  <a:lnTo>
                    <a:pt x="353555" y="70104"/>
                  </a:lnTo>
                  <a:lnTo>
                    <a:pt x="348983" y="70104"/>
                  </a:lnTo>
                  <a:lnTo>
                    <a:pt x="341490" y="70104"/>
                  </a:lnTo>
                  <a:lnTo>
                    <a:pt x="341490" y="54851"/>
                  </a:lnTo>
                  <a:lnTo>
                    <a:pt x="309372" y="54851"/>
                  </a:lnTo>
                  <a:lnTo>
                    <a:pt x="309372" y="70104"/>
                  </a:lnTo>
                  <a:lnTo>
                    <a:pt x="303390" y="70104"/>
                  </a:lnTo>
                  <a:lnTo>
                    <a:pt x="292735" y="70104"/>
                  </a:lnTo>
                  <a:lnTo>
                    <a:pt x="292735" y="82296"/>
                  </a:lnTo>
                  <a:lnTo>
                    <a:pt x="303390" y="82296"/>
                  </a:lnTo>
                  <a:lnTo>
                    <a:pt x="309372" y="82296"/>
                  </a:lnTo>
                  <a:lnTo>
                    <a:pt x="309372" y="97396"/>
                  </a:lnTo>
                  <a:lnTo>
                    <a:pt x="341490" y="97396"/>
                  </a:lnTo>
                  <a:lnTo>
                    <a:pt x="341490" y="82296"/>
                  </a:lnTo>
                  <a:lnTo>
                    <a:pt x="348983" y="82296"/>
                  </a:lnTo>
                  <a:lnTo>
                    <a:pt x="353555" y="82296"/>
                  </a:lnTo>
                  <a:lnTo>
                    <a:pt x="353555" y="97396"/>
                  </a:lnTo>
                  <a:lnTo>
                    <a:pt x="358140" y="97396"/>
                  </a:lnTo>
                  <a:lnTo>
                    <a:pt x="365747" y="97396"/>
                  </a:lnTo>
                  <a:lnTo>
                    <a:pt x="370332" y="97396"/>
                  </a:lnTo>
                  <a:lnTo>
                    <a:pt x="370332" y="82296"/>
                  </a:lnTo>
                  <a:lnTo>
                    <a:pt x="382511" y="82296"/>
                  </a:lnTo>
                  <a:lnTo>
                    <a:pt x="387083" y="82296"/>
                  </a:lnTo>
                  <a:lnTo>
                    <a:pt x="387083" y="70104"/>
                  </a:lnTo>
                  <a:close/>
                </a:path>
                <a:path w="434975" h="97789">
                  <a:moveTo>
                    <a:pt x="434467" y="70104"/>
                  </a:moveTo>
                  <a:lnTo>
                    <a:pt x="388747" y="70104"/>
                  </a:lnTo>
                  <a:lnTo>
                    <a:pt x="388747" y="82296"/>
                  </a:lnTo>
                  <a:lnTo>
                    <a:pt x="434467" y="82296"/>
                  </a:lnTo>
                  <a:lnTo>
                    <a:pt x="434467" y="70104"/>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92" name="object 92"/>
            <p:cNvSpPr/>
            <p:nvPr/>
          </p:nvSpPr>
          <p:spPr>
            <a:xfrm>
              <a:off x="6324600" y="2048382"/>
              <a:ext cx="194945" cy="56515"/>
            </a:xfrm>
            <a:custGeom>
              <a:avLst/>
              <a:gdLst/>
              <a:ahLst/>
              <a:cxnLst/>
              <a:rect l="l" t="t" r="r" b="b"/>
              <a:pathLst>
                <a:path w="194945" h="56514">
                  <a:moveTo>
                    <a:pt x="194932" y="28829"/>
                  </a:moveTo>
                  <a:lnTo>
                    <a:pt x="194932" y="28829"/>
                  </a:lnTo>
                  <a:lnTo>
                    <a:pt x="178168" y="28829"/>
                  </a:lnTo>
                  <a:lnTo>
                    <a:pt x="178168" y="13601"/>
                  </a:lnTo>
                  <a:lnTo>
                    <a:pt x="137147" y="13601"/>
                  </a:lnTo>
                  <a:lnTo>
                    <a:pt x="137147" y="28829"/>
                  </a:lnTo>
                  <a:lnTo>
                    <a:pt x="133972" y="28829"/>
                  </a:lnTo>
                  <a:lnTo>
                    <a:pt x="127889" y="28829"/>
                  </a:lnTo>
                  <a:lnTo>
                    <a:pt x="124841" y="28829"/>
                  </a:lnTo>
                  <a:lnTo>
                    <a:pt x="124841" y="13601"/>
                  </a:lnTo>
                  <a:lnTo>
                    <a:pt x="94488" y="13601"/>
                  </a:lnTo>
                  <a:lnTo>
                    <a:pt x="94488" y="15252"/>
                  </a:lnTo>
                  <a:lnTo>
                    <a:pt x="94488" y="27444"/>
                  </a:lnTo>
                  <a:lnTo>
                    <a:pt x="94488" y="28829"/>
                  </a:lnTo>
                  <a:lnTo>
                    <a:pt x="88379" y="28829"/>
                  </a:lnTo>
                  <a:lnTo>
                    <a:pt x="82296" y="28829"/>
                  </a:lnTo>
                  <a:lnTo>
                    <a:pt x="80632" y="28829"/>
                  </a:lnTo>
                  <a:lnTo>
                    <a:pt x="80632" y="27444"/>
                  </a:lnTo>
                  <a:lnTo>
                    <a:pt x="85204" y="27444"/>
                  </a:lnTo>
                  <a:lnTo>
                    <a:pt x="94488" y="27444"/>
                  </a:lnTo>
                  <a:lnTo>
                    <a:pt x="94488" y="15252"/>
                  </a:lnTo>
                  <a:lnTo>
                    <a:pt x="85204" y="15252"/>
                  </a:lnTo>
                  <a:lnTo>
                    <a:pt x="80632" y="15252"/>
                  </a:lnTo>
                  <a:lnTo>
                    <a:pt x="80632" y="0"/>
                  </a:lnTo>
                  <a:lnTo>
                    <a:pt x="68580" y="0"/>
                  </a:lnTo>
                  <a:lnTo>
                    <a:pt x="68440" y="0"/>
                  </a:lnTo>
                  <a:lnTo>
                    <a:pt x="56388" y="0"/>
                  </a:lnTo>
                  <a:lnTo>
                    <a:pt x="56388" y="15252"/>
                  </a:lnTo>
                  <a:lnTo>
                    <a:pt x="53200" y="15252"/>
                  </a:lnTo>
                  <a:lnTo>
                    <a:pt x="53200" y="0"/>
                  </a:lnTo>
                  <a:lnTo>
                    <a:pt x="41008" y="0"/>
                  </a:lnTo>
                  <a:lnTo>
                    <a:pt x="41008" y="15252"/>
                  </a:lnTo>
                  <a:lnTo>
                    <a:pt x="39611" y="15252"/>
                  </a:lnTo>
                  <a:lnTo>
                    <a:pt x="30480" y="15252"/>
                  </a:lnTo>
                  <a:lnTo>
                    <a:pt x="30480" y="0"/>
                  </a:lnTo>
                  <a:lnTo>
                    <a:pt x="28943" y="0"/>
                  </a:lnTo>
                  <a:lnTo>
                    <a:pt x="18288" y="0"/>
                  </a:lnTo>
                  <a:lnTo>
                    <a:pt x="16751" y="0"/>
                  </a:lnTo>
                  <a:lnTo>
                    <a:pt x="16751" y="15252"/>
                  </a:lnTo>
                  <a:lnTo>
                    <a:pt x="1511" y="15252"/>
                  </a:lnTo>
                  <a:lnTo>
                    <a:pt x="0" y="15252"/>
                  </a:lnTo>
                  <a:lnTo>
                    <a:pt x="0" y="27444"/>
                  </a:lnTo>
                  <a:lnTo>
                    <a:pt x="1511" y="27444"/>
                  </a:lnTo>
                  <a:lnTo>
                    <a:pt x="16751" y="27444"/>
                  </a:lnTo>
                  <a:lnTo>
                    <a:pt x="16751" y="42545"/>
                  </a:lnTo>
                  <a:lnTo>
                    <a:pt x="18288" y="42545"/>
                  </a:lnTo>
                  <a:lnTo>
                    <a:pt x="28943" y="42545"/>
                  </a:lnTo>
                  <a:lnTo>
                    <a:pt x="30480" y="42545"/>
                  </a:lnTo>
                  <a:lnTo>
                    <a:pt x="30480" y="27444"/>
                  </a:lnTo>
                  <a:lnTo>
                    <a:pt x="39611" y="27444"/>
                  </a:lnTo>
                  <a:lnTo>
                    <a:pt x="41008" y="27444"/>
                  </a:lnTo>
                  <a:lnTo>
                    <a:pt x="41008" y="42545"/>
                  </a:lnTo>
                  <a:lnTo>
                    <a:pt x="53200" y="42545"/>
                  </a:lnTo>
                  <a:lnTo>
                    <a:pt x="53200" y="27444"/>
                  </a:lnTo>
                  <a:lnTo>
                    <a:pt x="56388" y="27444"/>
                  </a:lnTo>
                  <a:lnTo>
                    <a:pt x="56388" y="42545"/>
                  </a:lnTo>
                  <a:lnTo>
                    <a:pt x="68440" y="42545"/>
                  </a:lnTo>
                  <a:lnTo>
                    <a:pt x="68580" y="42545"/>
                  </a:lnTo>
                  <a:lnTo>
                    <a:pt x="80632" y="42545"/>
                  </a:lnTo>
                  <a:lnTo>
                    <a:pt x="80632" y="41021"/>
                  </a:lnTo>
                  <a:lnTo>
                    <a:pt x="82296" y="41021"/>
                  </a:lnTo>
                  <a:lnTo>
                    <a:pt x="88379" y="41021"/>
                  </a:lnTo>
                  <a:lnTo>
                    <a:pt x="94488" y="41021"/>
                  </a:lnTo>
                  <a:lnTo>
                    <a:pt x="94488" y="56146"/>
                  </a:lnTo>
                  <a:lnTo>
                    <a:pt x="124841" y="56146"/>
                  </a:lnTo>
                  <a:lnTo>
                    <a:pt x="124841" y="41021"/>
                  </a:lnTo>
                  <a:lnTo>
                    <a:pt x="127876" y="41021"/>
                  </a:lnTo>
                  <a:lnTo>
                    <a:pt x="133972" y="41021"/>
                  </a:lnTo>
                  <a:lnTo>
                    <a:pt x="137147" y="41021"/>
                  </a:lnTo>
                  <a:lnTo>
                    <a:pt x="137147" y="56146"/>
                  </a:lnTo>
                  <a:lnTo>
                    <a:pt x="178168" y="56146"/>
                  </a:lnTo>
                  <a:lnTo>
                    <a:pt x="178168" y="41021"/>
                  </a:lnTo>
                  <a:lnTo>
                    <a:pt x="194932" y="41021"/>
                  </a:lnTo>
                  <a:lnTo>
                    <a:pt x="194932" y="28829"/>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93" name="object 93"/>
            <p:cNvSpPr/>
            <p:nvPr/>
          </p:nvSpPr>
          <p:spPr>
            <a:xfrm>
              <a:off x="6473952" y="2061984"/>
              <a:ext cx="95885" cy="59690"/>
            </a:xfrm>
            <a:custGeom>
              <a:avLst/>
              <a:gdLst/>
              <a:ahLst/>
              <a:cxnLst/>
              <a:rect l="l" t="t" r="r" b="b"/>
              <a:pathLst>
                <a:path w="95884" h="59689">
                  <a:moveTo>
                    <a:pt x="95885" y="32004"/>
                  </a:moveTo>
                  <a:lnTo>
                    <a:pt x="95885" y="32004"/>
                  </a:lnTo>
                  <a:lnTo>
                    <a:pt x="79121" y="32004"/>
                  </a:lnTo>
                  <a:lnTo>
                    <a:pt x="79121" y="16751"/>
                  </a:lnTo>
                  <a:lnTo>
                    <a:pt x="73025" y="16751"/>
                  </a:lnTo>
                  <a:lnTo>
                    <a:pt x="73012" y="15227"/>
                  </a:lnTo>
                  <a:lnTo>
                    <a:pt x="71488" y="15227"/>
                  </a:lnTo>
                  <a:lnTo>
                    <a:pt x="66916" y="15227"/>
                  </a:lnTo>
                  <a:lnTo>
                    <a:pt x="56261" y="15227"/>
                  </a:lnTo>
                  <a:lnTo>
                    <a:pt x="56261" y="0"/>
                  </a:lnTo>
                  <a:lnTo>
                    <a:pt x="37960" y="0"/>
                  </a:lnTo>
                  <a:lnTo>
                    <a:pt x="37960" y="15227"/>
                  </a:lnTo>
                  <a:lnTo>
                    <a:pt x="28816" y="15227"/>
                  </a:lnTo>
                  <a:lnTo>
                    <a:pt x="28816" y="0"/>
                  </a:lnTo>
                  <a:lnTo>
                    <a:pt x="16624" y="0"/>
                  </a:lnTo>
                  <a:lnTo>
                    <a:pt x="16624" y="15227"/>
                  </a:lnTo>
                  <a:lnTo>
                    <a:pt x="0" y="15227"/>
                  </a:lnTo>
                  <a:lnTo>
                    <a:pt x="0" y="27419"/>
                  </a:lnTo>
                  <a:lnTo>
                    <a:pt x="16624" y="27419"/>
                  </a:lnTo>
                  <a:lnTo>
                    <a:pt x="16624" y="42545"/>
                  </a:lnTo>
                  <a:lnTo>
                    <a:pt x="28816" y="42545"/>
                  </a:lnTo>
                  <a:lnTo>
                    <a:pt x="28816" y="27419"/>
                  </a:lnTo>
                  <a:lnTo>
                    <a:pt x="37960" y="27419"/>
                  </a:lnTo>
                  <a:lnTo>
                    <a:pt x="37960" y="32004"/>
                  </a:lnTo>
                  <a:lnTo>
                    <a:pt x="34925" y="32004"/>
                  </a:lnTo>
                  <a:lnTo>
                    <a:pt x="33401" y="32004"/>
                  </a:lnTo>
                  <a:lnTo>
                    <a:pt x="33401" y="44196"/>
                  </a:lnTo>
                  <a:lnTo>
                    <a:pt x="34925" y="44196"/>
                  </a:lnTo>
                  <a:lnTo>
                    <a:pt x="38100" y="44196"/>
                  </a:lnTo>
                  <a:lnTo>
                    <a:pt x="42659" y="44196"/>
                  </a:lnTo>
                  <a:lnTo>
                    <a:pt x="44056" y="44196"/>
                  </a:lnTo>
                  <a:lnTo>
                    <a:pt x="50165" y="44196"/>
                  </a:lnTo>
                  <a:lnTo>
                    <a:pt x="50165" y="59296"/>
                  </a:lnTo>
                  <a:lnTo>
                    <a:pt x="79121" y="59296"/>
                  </a:lnTo>
                  <a:lnTo>
                    <a:pt x="79121" y="44196"/>
                  </a:lnTo>
                  <a:lnTo>
                    <a:pt x="95885" y="44196"/>
                  </a:lnTo>
                  <a:lnTo>
                    <a:pt x="95885" y="32004"/>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94" name="object 94"/>
            <p:cNvSpPr/>
            <p:nvPr/>
          </p:nvSpPr>
          <p:spPr>
            <a:xfrm>
              <a:off x="6524117" y="2078735"/>
              <a:ext cx="67310" cy="42545"/>
            </a:xfrm>
            <a:custGeom>
              <a:avLst/>
              <a:gdLst/>
              <a:ahLst/>
              <a:cxnLst/>
              <a:rect l="l" t="t" r="r" b="b"/>
              <a:pathLst>
                <a:path w="67309" h="42544">
                  <a:moveTo>
                    <a:pt x="67056" y="15252"/>
                  </a:moveTo>
                  <a:lnTo>
                    <a:pt x="67056" y="15252"/>
                  </a:lnTo>
                  <a:lnTo>
                    <a:pt x="50292" y="15252"/>
                  </a:lnTo>
                  <a:lnTo>
                    <a:pt x="50292" y="0"/>
                  </a:lnTo>
                  <a:lnTo>
                    <a:pt x="16764" y="0"/>
                  </a:lnTo>
                  <a:lnTo>
                    <a:pt x="16764" y="15252"/>
                  </a:lnTo>
                  <a:lnTo>
                    <a:pt x="0" y="15252"/>
                  </a:lnTo>
                  <a:lnTo>
                    <a:pt x="0" y="27444"/>
                  </a:lnTo>
                  <a:lnTo>
                    <a:pt x="16764" y="27444"/>
                  </a:lnTo>
                  <a:lnTo>
                    <a:pt x="16764" y="42545"/>
                  </a:lnTo>
                  <a:lnTo>
                    <a:pt x="50292" y="42545"/>
                  </a:lnTo>
                  <a:lnTo>
                    <a:pt x="50292" y="27444"/>
                  </a:lnTo>
                  <a:lnTo>
                    <a:pt x="67056" y="27444"/>
                  </a:lnTo>
                  <a:lnTo>
                    <a:pt x="67056" y="15252"/>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95" name="object 95"/>
            <p:cNvSpPr/>
            <p:nvPr/>
          </p:nvSpPr>
          <p:spPr>
            <a:xfrm>
              <a:off x="6545453" y="2078735"/>
              <a:ext cx="71755" cy="42545"/>
            </a:xfrm>
            <a:custGeom>
              <a:avLst/>
              <a:gdLst/>
              <a:ahLst/>
              <a:cxnLst/>
              <a:rect l="l" t="t" r="r" b="b"/>
              <a:pathLst>
                <a:path w="71754" h="42544">
                  <a:moveTo>
                    <a:pt x="71615" y="15252"/>
                  </a:moveTo>
                  <a:lnTo>
                    <a:pt x="68580" y="15252"/>
                  </a:lnTo>
                  <a:lnTo>
                    <a:pt x="59296" y="15252"/>
                  </a:lnTo>
                  <a:lnTo>
                    <a:pt x="56375" y="15252"/>
                  </a:lnTo>
                  <a:lnTo>
                    <a:pt x="54851" y="15252"/>
                  </a:lnTo>
                  <a:lnTo>
                    <a:pt x="54851" y="0"/>
                  </a:lnTo>
                  <a:lnTo>
                    <a:pt x="16764" y="0"/>
                  </a:lnTo>
                  <a:lnTo>
                    <a:pt x="16764" y="15252"/>
                  </a:lnTo>
                  <a:lnTo>
                    <a:pt x="0" y="15252"/>
                  </a:lnTo>
                  <a:lnTo>
                    <a:pt x="0" y="27444"/>
                  </a:lnTo>
                  <a:lnTo>
                    <a:pt x="16764" y="27444"/>
                  </a:lnTo>
                  <a:lnTo>
                    <a:pt x="16764" y="42545"/>
                  </a:lnTo>
                  <a:lnTo>
                    <a:pt x="54851" y="42545"/>
                  </a:lnTo>
                  <a:lnTo>
                    <a:pt x="54851" y="27444"/>
                  </a:lnTo>
                  <a:lnTo>
                    <a:pt x="56375" y="27444"/>
                  </a:lnTo>
                  <a:lnTo>
                    <a:pt x="59296" y="27444"/>
                  </a:lnTo>
                  <a:lnTo>
                    <a:pt x="68580" y="27444"/>
                  </a:lnTo>
                  <a:lnTo>
                    <a:pt x="71615" y="27444"/>
                  </a:lnTo>
                  <a:lnTo>
                    <a:pt x="71615" y="15252"/>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96" name="object 96"/>
            <p:cNvSpPr/>
            <p:nvPr/>
          </p:nvSpPr>
          <p:spPr>
            <a:xfrm>
              <a:off x="6571488" y="2078735"/>
              <a:ext cx="228600" cy="42545"/>
            </a:xfrm>
            <a:custGeom>
              <a:avLst/>
              <a:gdLst/>
              <a:ahLst/>
              <a:cxnLst/>
              <a:rect l="l" t="t" r="r" b="b"/>
              <a:pathLst>
                <a:path w="228600" h="42544">
                  <a:moveTo>
                    <a:pt x="159893" y="15252"/>
                  </a:moveTo>
                  <a:lnTo>
                    <a:pt x="149212" y="15252"/>
                  </a:lnTo>
                  <a:lnTo>
                    <a:pt x="143116" y="15252"/>
                  </a:lnTo>
                  <a:lnTo>
                    <a:pt x="143116" y="0"/>
                  </a:lnTo>
                  <a:lnTo>
                    <a:pt x="109588" y="0"/>
                  </a:lnTo>
                  <a:lnTo>
                    <a:pt x="109588" y="15252"/>
                  </a:lnTo>
                  <a:lnTo>
                    <a:pt x="103619" y="15252"/>
                  </a:lnTo>
                  <a:lnTo>
                    <a:pt x="94361" y="15252"/>
                  </a:lnTo>
                  <a:lnTo>
                    <a:pt x="94361" y="0"/>
                  </a:lnTo>
                  <a:lnTo>
                    <a:pt x="82169" y="0"/>
                  </a:lnTo>
                  <a:lnTo>
                    <a:pt x="82169" y="15252"/>
                  </a:lnTo>
                  <a:lnTo>
                    <a:pt x="80645" y="15252"/>
                  </a:lnTo>
                  <a:lnTo>
                    <a:pt x="73012" y="15252"/>
                  </a:lnTo>
                  <a:lnTo>
                    <a:pt x="70091" y="15252"/>
                  </a:lnTo>
                  <a:lnTo>
                    <a:pt x="70091" y="0"/>
                  </a:lnTo>
                  <a:lnTo>
                    <a:pt x="16624" y="0"/>
                  </a:lnTo>
                  <a:lnTo>
                    <a:pt x="16624" y="15252"/>
                  </a:lnTo>
                  <a:lnTo>
                    <a:pt x="12065" y="15252"/>
                  </a:lnTo>
                  <a:lnTo>
                    <a:pt x="6083" y="15252"/>
                  </a:lnTo>
                  <a:lnTo>
                    <a:pt x="2908" y="15252"/>
                  </a:lnTo>
                  <a:lnTo>
                    <a:pt x="0" y="15252"/>
                  </a:lnTo>
                  <a:lnTo>
                    <a:pt x="0" y="27444"/>
                  </a:lnTo>
                  <a:lnTo>
                    <a:pt x="2908" y="27444"/>
                  </a:lnTo>
                  <a:lnTo>
                    <a:pt x="6083" y="27444"/>
                  </a:lnTo>
                  <a:lnTo>
                    <a:pt x="12065" y="27444"/>
                  </a:lnTo>
                  <a:lnTo>
                    <a:pt x="16624" y="27444"/>
                  </a:lnTo>
                  <a:lnTo>
                    <a:pt x="16624" y="42545"/>
                  </a:lnTo>
                  <a:lnTo>
                    <a:pt x="70091" y="42545"/>
                  </a:lnTo>
                  <a:lnTo>
                    <a:pt x="70091" y="27444"/>
                  </a:lnTo>
                  <a:lnTo>
                    <a:pt x="73012" y="27444"/>
                  </a:lnTo>
                  <a:lnTo>
                    <a:pt x="80645" y="27444"/>
                  </a:lnTo>
                  <a:lnTo>
                    <a:pt x="82169" y="27444"/>
                  </a:lnTo>
                  <a:lnTo>
                    <a:pt x="82169" y="42545"/>
                  </a:lnTo>
                  <a:lnTo>
                    <a:pt x="94361" y="42545"/>
                  </a:lnTo>
                  <a:lnTo>
                    <a:pt x="94361" y="27444"/>
                  </a:lnTo>
                  <a:lnTo>
                    <a:pt x="103619" y="27444"/>
                  </a:lnTo>
                  <a:lnTo>
                    <a:pt x="109588" y="27444"/>
                  </a:lnTo>
                  <a:lnTo>
                    <a:pt x="109588" y="42545"/>
                  </a:lnTo>
                  <a:lnTo>
                    <a:pt x="120269" y="42545"/>
                  </a:lnTo>
                  <a:lnTo>
                    <a:pt x="121780" y="42545"/>
                  </a:lnTo>
                  <a:lnTo>
                    <a:pt x="130924" y="42545"/>
                  </a:lnTo>
                  <a:lnTo>
                    <a:pt x="132461" y="42545"/>
                  </a:lnTo>
                  <a:lnTo>
                    <a:pt x="143116" y="42545"/>
                  </a:lnTo>
                  <a:lnTo>
                    <a:pt x="143116" y="27444"/>
                  </a:lnTo>
                  <a:lnTo>
                    <a:pt x="149212" y="27444"/>
                  </a:lnTo>
                  <a:lnTo>
                    <a:pt x="159893" y="27444"/>
                  </a:lnTo>
                  <a:lnTo>
                    <a:pt x="159893" y="15252"/>
                  </a:lnTo>
                  <a:close/>
                </a:path>
                <a:path w="228600" h="42544">
                  <a:moveTo>
                    <a:pt x="228473" y="15252"/>
                  </a:moveTo>
                  <a:lnTo>
                    <a:pt x="211836" y="15252"/>
                  </a:lnTo>
                  <a:lnTo>
                    <a:pt x="211836" y="0"/>
                  </a:lnTo>
                  <a:lnTo>
                    <a:pt x="199644" y="0"/>
                  </a:lnTo>
                  <a:lnTo>
                    <a:pt x="199644" y="15252"/>
                  </a:lnTo>
                  <a:lnTo>
                    <a:pt x="182753" y="15252"/>
                  </a:lnTo>
                  <a:lnTo>
                    <a:pt x="182753" y="27444"/>
                  </a:lnTo>
                  <a:lnTo>
                    <a:pt x="199644" y="27444"/>
                  </a:lnTo>
                  <a:lnTo>
                    <a:pt x="199644" y="42545"/>
                  </a:lnTo>
                  <a:lnTo>
                    <a:pt x="211836" y="42545"/>
                  </a:lnTo>
                  <a:lnTo>
                    <a:pt x="211836" y="27444"/>
                  </a:lnTo>
                  <a:lnTo>
                    <a:pt x="228473" y="27444"/>
                  </a:lnTo>
                  <a:lnTo>
                    <a:pt x="228473" y="15252"/>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97" name="object 97"/>
            <p:cNvSpPr/>
            <p:nvPr/>
          </p:nvSpPr>
          <p:spPr>
            <a:xfrm>
              <a:off x="2284336" y="1414271"/>
              <a:ext cx="4554220" cy="707390"/>
            </a:xfrm>
            <a:custGeom>
              <a:avLst/>
              <a:gdLst/>
              <a:ahLst/>
              <a:cxnLst/>
              <a:rect l="l" t="t" r="r" b="b"/>
              <a:pathLst>
                <a:path w="4554220" h="707389">
                  <a:moveTo>
                    <a:pt x="45720" y="15252"/>
                  </a:moveTo>
                  <a:lnTo>
                    <a:pt x="28956" y="15252"/>
                  </a:lnTo>
                  <a:lnTo>
                    <a:pt x="28956" y="0"/>
                  </a:lnTo>
                  <a:lnTo>
                    <a:pt x="16764" y="0"/>
                  </a:lnTo>
                  <a:lnTo>
                    <a:pt x="16764" y="15252"/>
                  </a:lnTo>
                  <a:lnTo>
                    <a:pt x="0" y="15252"/>
                  </a:lnTo>
                  <a:lnTo>
                    <a:pt x="0" y="27444"/>
                  </a:lnTo>
                  <a:lnTo>
                    <a:pt x="16764" y="27444"/>
                  </a:lnTo>
                  <a:lnTo>
                    <a:pt x="16764" y="42545"/>
                  </a:lnTo>
                  <a:lnTo>
                    <a:pt x="28956" y="42545"/>
                  </a:lnTo>
                  <a:lnTo>
                    <a:pt x="28956" y="27444"/>
                  </a:lnTo>
                  <a:lnTo>
                    <a:pt x="45720" y="27444"/>
                  </a:lnTo>
                  <a:lnTo>
                    <a:pt x="45720" y="15252"/>
                  </a:lnTo>
                  <a:close/>
                </a:path>
                <a:path w="4554220" h="707389">
                  <a:moveTo>
                    <a:pt x="227215" y="51943"/>
                  </a:moveTo>
                  <a:lnTo>
                    <a:pt x="210451" y="51943"/>
                  </a:lnTo>
                  <a:lnTo>
                    <a:pt x="210451" y="36576"/>
                  </a:lnTo>
                  <a:lnTo>
                    <a:pt x="198259" y="36576"/>
                  </a:lnTo>
                  <a:lnTo>
                    <a:pt x="198259" y="44323"/>
                  </a:lnTo>
                  <a:lnTo>
                    <a:pt x="193675" y="44323"/>
                  </a:lnTo>
                  <a:lnTo>
                    <a:pt x="193675" y="27432"/>
                  </a:lnTo>
                  <a:lnTo>
                    <a:pt x="181483" y="27432"/>
                  </a:lnTo>
                  <a:lnTo>
                    <a:pt x="181483" y="44323"/>
                  </a:lnTo>
                  <a:lnTo>
                    <a:pt x="164604" y="44323"/>
                  </a:lnTo>
                  <a:lnTo>
                    <a:pt x="164604" y="56515"/>
                  </a:lnTo>
                  <a:lnTo>
                    <a:pt x="181483" y="56515"/>
                  </a:lnTo>
                  <a:lnTo>
                    <a:pt x="181483" y="71628"/>
                  </a:lnTo>
                  <a:lnTo>
                    <a:pt x="193675" y="71628"/>
                  </a:lnTo>
                  <a:lnTo>
                    <a:pt x="193675" y="64135"/>
                  </a:lnTo>
                  <a:lnTo>
                    <a:pt x="198259" y="64135"/>
                  </a:lnTo>
                  <a:lnTo>
                    <a:pt x="198259" y="79248"/>
                  </a:lnTo>
                  <a:lnTo>
                    <a:pt x="210451" y="79248"/>
                  </a:lnTo>
                  <a:lnTo>
                    <a:pt x="210451" y="64135"/>
                  </a:lnTo>
                  <a:lnTo>
                    <a:pt x="227215" y="64135"/>
                  </a:lnTo>
                  <a:lnTo>
                    <a:pt x="227215" y="51943"/>
                  </a:lnTo>
                  <a:close/>
                </a:path>
                <a:path w="4554220" h="707389">
                  <a:moveTo>
                    <a:pt x="419100" y="124968"/>
                  </a:moveTo>
                  <a:lnTo>
                    <a:pt x="402348" y="124968"/>
                  </a:lnTo>
                  <a:lnTo>
                    <a:pt x="402348" y="109728"/>
                  </a:lnTo>
                  <a:lnTo>
                    <a:pt x="390156" y="109728"/>
                  </a:lnTo>
                  <a:lnTo>
                    <a:pt x="390156" y="124968"/>
                  </a:lnTo>
                  <a:lnTo>
                    <a:pt x="373507" y="124968"/>
                  </a:lnTo>
                  <a:lnTo>
                    <a:pt x="373507" y="137160"/>
                  </a:lnTo>
                  <a:lnTo>
                    <a:pt x="390156" y="137160"/>
                  </a:lnTo>
                  <a:lnTo>
                    <a:pt x="390156" y="152273"/>
                  </a:lnTo>
                  <a:lnTo>
                    <a:pt x="402348" y="152273"/>
                  </a:lnTo>
                  <a:lnTo>
                    <a:pt x="402348" y="137160"/>
                  </a:lnTo>
                  <a:lnTo>
                    <a:pt x="419100" y="137160"/>
                  </a:lnTo>
                  <a:lnTo>
                    <a:pt x="419100" y="124968"/>
                  </a:lnTo>
                  <a:close/>
                </a:path>
                <a:path w="4554220" h="707389">
                  <a:moveTo>
                    <a:pt x="451104" y="186055"/>
                  </a:moveTo>
                  <a:lnTo>
                    <a:pt x="448068" y="186055"/>
                  </a:lnTo>
                  <a:lnTo>
                    <a:pt x="448068" y="178320"/>
                  </a:lnTo>
                  <a:lnTo>
                    <a:pt x="446532" y="178320"/>
                  </a:lnTo>
                  <a:lnTo>
                    <a:pt x="446532" y="166243"/>
                  </a:lnTo>
                  <a:lnTo>
                    <a:pt x="431304" y="166243"/>
                  </a:lnTo>
                  <a:lnTo>
                    <a:pt x="431304" y="163080"/>
                  </a:lnTo>
                  <a:lnTo>
                    <a:pt x="429768" y="163080"/>
                  </a:lnTo>
                  <a:lnTo>
                    <a:pt x="429768" y="150876"/>
                  </a:lnTo>
                  <a:lnTo>
                    <a:pt x="417576" y="150876"/>
                  </a:lnTo>
                  <a:lnTo>
                    <a:pt x="417576" y="166243"/>
                  </a:lnTo>
                  <a:lnTo>
                    <a:pt x="400951" y="166243"/>
                  </a:lnTo>
                  <a:lnTo>
                    <a:pt x="400951" y="178435"/>
                  </a:lnTo>
                  <a:lnTo>
                    <a:pt x="402348" y="178435"/>
                  </a:lnTo>
                  <a:lnTo>
                    <a:pt x="402348" y="190512"/>
                  </a:lnTo>
                  <a:lnTo>
                    <a:pt x="405523" y="190512"/>
                  </a:lnTo>
                  <a:lnTo>
                    <a:pt x="405523" y="198247"/>
                  </a:lnTo>
                  <a:lnTo>
                    <a:pt x="419112" y="198247"/>
                  </a:lnTo>
                  <a:lnTo>
                    <a:pt x="419112" y="205625"/>
                  </a:lnTo>
                  <a:lnTo>
                    <a:pt x="422287" y="205625"/>
                  </a:lnTo>
                  <a:lnTo>
                    <a:pt x="422287" y="213360"/>
                  </a:lnTo>
                  <a:lnTo>
                    <a:pt x="434479" y="213360"/>
                  </a:lnTo>
                  <a:lnTo>
                    <a:pt x="434479" y="198247"/>
                  </a:lnTo>
                  <a:lnTo>
                    <a:pt x="451104" y="198247"/>
                  </a:lnTo>
                  <a:lnTo>
                    <a:pt x="451104" y="186055"/>
                  </a:lnTo>
                  <a:close/>
                </a:path>
                <a:path w="4554220" h="707389">
                  <a:moveTo>
                    <a:pt x="483120" y="224155"/>
                  </a:moveTo>
                  <a:lnTo>
                    <a:pt x="480072" y="224155"/>
                  </a:lnTo>
                  <a:lnTo>
                    <a:pt x="480072" y="219595"/>
                  </a:lnTo>
                  <a:lnTo>
                    <a:pt x="475500" y="219595"/>
                  </a:lnTo>
                  <a:lnTo>
                    <a:pt x="466471" y="219595"/>
                  </a:lnTo>
                  <a:lnTo>
                    <a:pt x="466471" y="208915"/>
                  </a:lnTo>
                  <a:lnTo>
                    <a:pt x="463296" y="208915"/>
                  </a:lnTo>
                  <a:lnTo>
                    <a:pt x="463296" y="204355"/>
                  </a:lnTo>
                  <a:lnTo>
                    <a:pt x="458724" y="204355"/>
                  </a:lnTo>
                  <a:lnTo>
                    <a:pt x="451104" y="204355"/>
                  </a:lnTo>
                  <a:lnTo>
                    <a:pt x="446532" y="204355"/>
                  </a:lnTo>
                  <a:lnTo>
                    <a:pt x="446532" y="219595"/>
                  </a:lnTo>
                  <a:lnTo>
                    <a:pt x="434352" y="219595"/>
                  </a:lnTo>
                  <a:lnTo>
                    <a:pt x="429780" y="219595"/>
                  </a:lnTo>
                  <a:lnTo>
                    <a:pt x="429780" y="231787"/>
                  </a:lnTo>
                  <a:lnTo>
                    <a:pt x="434352" y="231787"/>
                  </a:lnTo>
                  <a:lnTo>
                    <a:pt x="435876" y="231787"/>
                  </a:lnTo>
                  <a:lnTo>
                    <a:pt x="435876" y="236347"/>
                  </a:lnTo>
                  <a:lnTo>
                    <a:pt x="446532" y="236347"/>
                  </a:lnTo>
                  <a:lnTo>
                    <a:pt x="446532" y="246900"/>
                  </a:lnTo>
                  <a:lnTo>
                    <a:pt x="451104" y="246900"/>
                  </a:lnTo>
                  <a:lnTo>
                    <a:pt x="454279" y="246900"/>
                  </a:lnTo>
                  <a:lnTo>
                    <a:pt x="454279" y="251460"/>
                  </a:lnTo>
                  <a:lnTo>
                    <a:pt x="466471" y="251460"/>
                  </a:lnTo>
                  <a:lnTo>
                    <a:pt x="466471" y="236347"/>
                  </a:lnTo>
                  <a:lnTo>
                    <a:pt x="483120" y="236347"/>
                  </a:lnTo>
                  <a:lnTo>
                    <a:pt x="483120" y="224155"/>
                  </a:lnTo>
                  <a:close/>
                </a:path>
                <a:path w="4554220" h="707389">
                  <a:moveTo>
                    <a:pt x="813828" y="298704"/>
                  </a:moveTo>
                  <a:lnTo>
                    <a:pt x="797191" y="298704"/>
                  </a:lnTo>
                  <a:lnTo>
                    <a:pt x="797191" y="283464"/>
                  </a:lnTo>
                  <a:lnTo>
                    <a:pt x="784999" y="283464"/>
                  </a:lnTo>
                  <a:lnTo>
                    <a:pt x="784999" y="298704"/>
                  </a:lnTo>
                  <a:lnTo>
                    <a:pt x="768108" y="298704"/>
                  </a:lnTo>
                  <a:lnTo>
                    <a:pt x="768108" y="310896"/>
                  </a:lnTo>
                  <a:lnTo>
                    <a:pt x="784999" y="310896"/>
                  </a:lnTo>
                  <a:lnTo>
                    <a:pt x="784999" y="326009"/>
                  </a:lnTo>
                  <a:lnTo>
                    <a:pt x="797191" y="326009"/>
                  </a:lnTo>
                  <a:lnTo>
                    <a:pt x="797191" y="310896"/>
                  </a:lnTo>
                  <a:lnTo>
                    <a:pt x="813828" y="310896"/>
                  </a:lnTo>
                  <a:lnTo>
                    <a:pt x="813828" y="298704"/>
                  </a:lnTo>
                  <a:close/>
                </a:path>
                <a:path w="4554220" h="707389">
                  <a:moveTo>
                    <a:pt x="918972" y="336804"/>
                  </a:moveTo>
                  <a:lnTo>
                    <a:pt x="902347" y="336804"/>
                  </a:lnTo>
                  <a:lnTo>
                    <a:pt x="902347" y="320040"/>
                  </a:lnTo>
                  <a:lnTo>
                    <a:pt x="890155" y="320040"/>
                  </a:lnTo>
                  <a:lnTo>
                    <a:pt x="890155" y="332232"/>
                  </a:lnTo>
                  <a:lnTo>
                    <a:pt x="874903" y="332232"/>
                  </a:lnTo>
                  <a:lnTo>
                    <a:pt x="874903" y="317119"/>
                  </a:lnTo>
                  <a:lnTo>
                    <a:pt x="862711" y="317119"/>
                  </a:lnTo>
                  <a:lnTo>
                    <a:pt x="862711" y="332232"/>
                  </a:lnTo>
                  <a:lnTo>
                    <a:pt x="845947" y="332232"/>
                  </a:lnTo>
                  <a:lnTo>
                    <a:pt x="845947" y="344424"/>
                  </a:lnTo>
                  <a:lnTo>
                    <a:pt x="862711" y="344424"/>
                  </a:lnTo>
                  <a:lnTo>
                    <a:pt x="862711" y="359664"/>
                  </a:lnTo>
                  <a:lnTo>
                    <a:pt x="874903" y="359664"/>
                  </a:lnTo>
                  <a:lnTo>
                    <a:pt x="874903" y="348996"/>
                  </a:lnTo>
                  <a:lnTo>
                    <a:pt x="890155" y="348996"/>
                  </a:lnTo>
                  <a:lnTo>
                    <a:pt x="890155" y="364236"/>
                  </a:lnTo>
                  <a:lnTo>
                    <a:pt x="902347" y="364236"/>
                  </a:lnTo>
                  <a:lnTo>
                    <a:pt x="902347" y="348996"/>
                  </a:lnTo>
                  <a:lnTo>
                    <a:pt x="918972" y="348996"/>
                  </a:lnTo>
                  <a:lnTo>
                    <a:pt x="918972" y="336804"/>
                  </a:lnTo>
                  <a:close/>
                </a:path>
                <a:path w="4554220" h="707389">
                  <a:moveTo>
                    <a:pt x="989215" y="339979"/>
                  </a:moveTo>
                  <a:lnTo>
                    <a:pt x="943495" y="339979"/>
                  </a:lnTo>
                  <a:lnTo>
                    <a:pt x="943495" y="352171"/>
                  </a:lnTo>
                  <a:lnTo>
                    <a:pt x="989215" y="352171"/>
                  </a:lnTo>
                  <a:lnTo>
                    <a:pt x="989215" y="339979"/>
                  </a:lnTo>
                  <a:close/>
                </a:path>
                <a:path w="4554220" h="707389">
                  <a:moveTo>
                    <a:pt x="4553724" y="679716"/>
                  </a:moveTo>
                  <a:lnTo>
                    <a:pt x="4537087" y="679716"/>
                  </a:lnTo>
                  <a:lnTo>
                    <a:pt x="4537087" y="664464"/>
                  </a:lnTo>
                  <a:lnTo>
                    <a:pt x="4524895" y="664464"/>
                  </a:lnTo>
                  <a:lnTo>
                    <a:pt x="4524895" y="679716"/>
                  </a:lnTo>
                  <a:lnTo>
                    <a:pt x="4515624" y="679716"/>
                  </a:lnTo>
                  <a:lnTo>
                    <a:pt x="4508004" y="679716"/>
                  </a:lnTo>
                  <a:lnTo>
                    <a:pt x="4498987" y="679716"/>
                  </a:lnTo>
                  <a:lnTo>
                    <a:pt x="4498987" y="664464"/>
                  </a:lnTo>
                  <a:lnTo>
                    <a:pt x="4486795" y="664464"/>
                  </a:lnTo>
                  <a:lnTo>
                    <a:pt x="4486795" y="679716"/>
                  </a:lnTo>
                  <a:lnTo>
                    <a:pt x="4469904" y="679716"/>
                  </a:lnTo>
                  <a:lnTo>
                    <a:pt x="4469904" y="691908"/>
                  </a:lnTo>
                  <a:lnTo>
                    <a:pt x="4486795" y="691908"/>
                  </a:lnTo>
                  <a:lnTo>
                    <a:pt x="4486795" y="707009"/>
                  </a:lnTo>
                  <a:lnTo>
                    <a:pt x="4498987" y="707009"/>
                  </a:lnTo>
                  <a:lnTo>
                    <a:pt x="4498987" y="691908"/>
                  </a:lnTo>
                  <a:lnTo>
                    <a:pt x="4508004" y="691908"/>
                  </a:lnTo>
                  <a:lnTo>
                    <a:pt x="4515624" y="691908"/>
                  </a:lnTo>
                  <a:lnTo>
                    <a:pt x="4524895" y="691908"/>
                  </a:lnTo>
                  <a:lnTo>
                    <a:pt x="4524895" y="707009"/>
                  </a:lnTo>
                  <a:lnTo>
                    <a:pt x="4537087" y="707009"/>
                  </a:lnTo>
                  <a:lnTo>
                    <a:pt x="4537087" y="691908"/>
                  </a:lnTo>
                  <a:lnTo>
                    <a:pt x="4553724" y="691908"/>
                  </a:lnTo>
                  <a:lnTo>
                    <a:pt x="4553724" y="679716"/>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98" name="object 98"/>
            <p:cNvSpPr/>
            <p:nvPr/>
          </p:nvSpPr>
          <p:spPr>
            <a:xfrm>
              <a:off x="3227832" y="1739010"/>
              <a:ext cx="1173480" cy="179705"/>
            </a:xfrm>
            <a:custGeom>
              <a:avLst/>
              <a:gdLst/>
              <a:ahLst/>
              <a:cxnLst/>
              <a:rect l="l" t="t" r="r" b="b"/>
              <a:pathLst>
                <a:path w="1173479" h="179705">
                  <a:moveTo>
                    <a:pt x="45720" y="15240"/>
                  </a:moveTo>
                  <a:lnTo>
                    <a:pt x="28956" y="15240"/>
                  </a:lnTo>
                  <a:lnTo>
                    <a:pt x="28956" y="0"/>
                  </a:lnTo>
                  <a:lnTo>
                    <a:pt x="16764" y="0"/>
                  </a:lnTo>
                  <a:lnTo>
                    <a:pt x="16764" y="15240"/>
                  </a:lnTo>
                  <a:lnTo>
                    <a:pt x="0" y="15240"/>
                  </a:lnTo>
                  <a:lnTo>
                    <a:pt x="0" y="27432"/>
                  </a:lnTo>
                  <a:lnTo>
                    <a:pt x="16764" y="27432"/>
                  </a:lnTo>
                  <a:lnTo>
                    <a:pt x="16764" y="42545"/>
                  </a:lnTo>
                  <a:lnTo>
                    <a:pt x="28956" y="42545"/>
                  </a:lnTo>
                  <a:lnTo>
                    <a:pt x="28956" y="27432"/>
                  </a:lnTo>
                  <a:lnTo>
                    <a:pt x="45720" y="27432"/>
                  </a:lnTo>
                  <a:lnTo>
                    <a:pt x="45720" y="15240"/>
                  </a:lnTo>
                  <a:close/>
                </a:path>
                <a:path w="1173479" h="179705">
                  <a:moveTo>
                    <a:pt x="246888" y="45593"/>
                  </a:moveTo>
                  <a:lnTo>
                    <a:pt x="242176" y="45593"/>
                  </a:lnTo>
                  <a:lnTo>
                    <a:pt x="230111" y="45593"/>
                  </a:lnTo>
                  <a:lnTo>
                    <a:pt x="230111" y="30480"/>
                  </a:lnTo>
                  <a:lnTo>
                    <a:pt x="225552" y="30480"/>
                  </a:lnTo>
                  <a:lnTo>
                    <a:pt x="217919" y="30480"/>
                  </a:lnTo>
                  <a:lnTo>
                    <a:pt x="213360" y="30480"/>
                  </a:lnTo>
                  <a:lnTo>
                    <a:pt x="213360" y="45593"/>
                  </a:lnTo>
                  <a:lnTo>
                    <a:pt x="201168" y="45593"/>
                  </a:lnTo>
                  <a:lnTo>
                    <a:pt x="196596" y="45593"/>
                  </a:lnTo>
                  <a:lnTo>
                    <a:pt x="196596" y="57785"/>
                  </a:lnTo>
                  <a:lnTo>
                    <a:pt x="201168" y="57785"/>
                  </a:lnTo>
                  <a:lnTo>
                    <a:pt x="213360" y="57785"/>
                  </a:lnTo>
                  <a:lnTo>
                    <a:pt x="213360" y="73025"/>
                  </a:lnTo>
                  <a:lnTo>
                    <a:pt x="217919" y="73025"/>
                  </a:lnTo>
                  <a:lnTo>
                    <a:pt x="225552" y="73025"/>
                  </a:lnTo>
                  <a:lnTo>
                    <a:pt x="230111" y="73025"/>
                  </a:lnTo>
                  <a:lnTo>
                    <a:pt x="230111" y="57785"/>
                  </a:lnTo>
                  <a:lnTo>
                    <a:pt x="242176" y="57785"/>
                  </a:lnTo>
                  <a:lnTo>
                    <a:pt x="246888" y="57785"/>
                  </a:lnTo>
                  <a:lnTo>
                    <a:pt x="246888" y="45593"/>
                  </a:lnTo>
                  <a:close/>
                </a:path>
                <a:path w="1173479" h="179705">
                  <a:moveTo>
                    <a:pt x="484492" y="88265"/>
                  </a:moveTo>
                  <a:lnTo>
                    <a:pt x="478409" y="88265"/>
                  </a:lnTo>
                  <a:lnTo>
                    <a:pt x="467741" y="88265"/>
                  </a:lnTo>
                  <a:lnTo>
                    <a:pt x="467741" y="71501"/>
                  </a:lnTo>
                  <a:lnTo>
                    <a:pt x="461632" y="71501"/>
                  </a:lnTo>
                  <a:lnTo>
                    <a:pt x="455549" y="71501"/>
                  </a:lnTo>
                  <a:lnTo>
                    <a:pt x="449440" y="71501"/>
                  </a:lnTo>
                  <a:lnTo>
                    <a:pt x="449440" y="88265"/>
                  </a:lnTo>
                  <a:lnTo>
                    <a:pt x="443230" y="88265"/>
                  </a:lnTo>
                  <a:lnTo>
                    <a:pt x="443230" y="79248"/>
                  </a:lnTo>
                  <a:lnTo>
                    <a:pt x="426707" y="79248"/>
                  </a:lnTo>
                  <a:lnTo>
                    <a:pt x="426707" y="64020"/>
                  </a:lnTo>
                  <a:lnTo>
                    <a:pt x="414515" y="64020"/>
                  </a:lnTo>
                  <a:lnTo>
                    <a:pt x="414515" y="79248"/>
                  </a:lnTo>
                  <a:lnTo>
                    <a:pt x="396113" y="79248"/>
                  </a:lnTo>
                  <a:lnTo>
                    <a:pt x="396113" y="91440"/>
                  </a:lnTo>
                  <a:lnTo>
                    <a:pt x="414515" y="91440"/>
                  </a:lnTo>
                  <a:lnTo>
                    <a:pt x="414515" y="106565"/>
                  </a:lnTo>
                  <a:lnTo>
                    <a:pt x="426707" y="106565"/>
                  </a:lnTo>
                  <a:lnTo>
                    <a:pt x="426707" y="91440"/>
                  </a:lnTo>
                  <a:lnTo>
                    <a:pt x="432689" y="91440"/>
                  </a:lnTo>
                  <a:lnTo>
                    <a:pt x="432689" y="100457"/>
                  </a:lnTo>
                  <a:lnTo>
                    <a:pt x="438772" y="100457"/>
                  </a:lnTo>
                  <a:lnTo>
                    <a:pt x="449440" y="100457"/>
                  </a:lnTo>
                  <a:lnTo>
                    <a:pt x="449440" y="115697"/>
                  </a:lnTo>
                  <a:lnTo>
                    <a:pt x="455549" y="115697"/>
                  </a:lnTo>
                  <a:lnTo>
                    <a:pt x="461632" y="115697"/>
                  </a:lnTo>
                  <a:lnTo>
                    <a:pt x="467741" y="115697"/>
                  </a:lnTo>
                  <a:lnTo>
                    <a:pt x="467741" y="100457"/>
                  </a:lnTo>
                  <a:lnTo>
                    <a:pt x="478409" y="100457"/>
                  </a:lnTo>
                  <a:lnTo>
                    <a:pt x="484492" y="100457"/>
                  </a:lnTo>
                  <a:lnTo>
                    <a:pt x="484492" y="88265"/>
                  </a:lnTo>
                  <a:close/>
                </a:path>
                <a:path w="1173479" h="179705">
                  <a:moveTo>
                    <a:pt x="673468" y="100584"/>
                  </a:moveTo>
                  <a:lnTo>
                    <a:pt x="656717" y="100584"/>
                  </a:lnTo>
                  <a:lnTo>
                    <a:pt x="656717" y="85344"/>
                  </a:lnTo>
                  <a:lnTo>
                    <a:pt x="644525" y="85344"/>
                  </a:lnTo>
                  <a:lnTo>
                    <a:pt x="644525" y="100584"/>
                  </a:lnTo>
                  <a:lnTo>
                    <a:pt x="636892" y="100584"/>
                  </a:lnTo>
                  <a:lnTo>
                    <a:pt x="630809" y="100584"/>
                  </a:lnTo>
                  <a:lnTo>
                    <a:pt x="630809" y="85344"/>
                  </a:lnTo>
                  <a:lnTo>
                    <a:pt x="620141" y="85344"/>
                  </a:lnTo>
                  <a:lnTo>
                    <a:pt x="618617" y="85344"/>
                  </a:lnTo>
                  <a:lnTo>
                    <a:pt x="607949" y="85344"/>
                  </a:lnTo>
                  <a:lnTo>
                    <a:pt x="607949" y="100584"/>
                  </a:lnTo>
                  <a:lnTo>
                    <a:pt x="601840" y="100584"/>
                  </a:lnTo>
                  <a:lnTo>
                    <a:pt x="591172" y="100584"/>
                  </a:lnTo>
                  <a:lnTo>
                    <a:pt x="591172" y="112776"/>
                  </a:lnTo>
                  <a:lnTo>
                    <a:pt x="601840" y="112776"/>
                  </a:lnTo>
                  <a:lnTo>
                    <a:pt x="607949" y="112776"/>
                  </a:lnTo>
                  <a:lnTo>
                    <a:pt x="607949" y="127889"/>
                  </a:lnTo>
                  <a:lnTo>
                    <a:pt x="618617" y="127889"/>
                  </a:lnTo>
                  <a:lnTo>
                    <a:pt x="620141" y="127889"/>
                  </a:lnTo>
                  <a:lnTo>
                    <a:pt x="630809" y="127889"/>
                  </a:lnTo>
                  <a:lnTo>
                    <a:pt x="630809" y="112776"/>
                  </a:lnTo>
                  <a:lnTo>
                    <a:pt x="636892" y="112776"/>
                  </a:lnTo>
                  <a:lnTo>
                    <a:pt x="644525" y="112776"/>
                  </a:lnTo>
                  <a:lnTo>
                    <a:pt x="644525" y="127889"/>
                  </a:lnTo>
                  <a:lnTo>
                    <a:pt x="656717" y="127889"/>
                  </a:lnTo>
                  <a:lnTo>
                    <a:pt x="656717" y="112776"/>
                  </a:lnTo>
                  <a:lnTo>
                    <a:pt x="673468" y="112776"/>
                  </a:lnTo>
                  <a:lnTo>
                    <a:pt x="673468" y="100584"/>
                  </a:lnTo>
                  <a:close/>
                </a:path>
                <a:path w="1173479" h="179705">
                  <a:moveTo>
                    <a:pt x="985901" y="143129"/>
                  </a:moveTo>
                  <a:lnTo>
                    <a:pt x="969264" y="143129"/>
                  </a:lnTo>
                  <a:lnTo>
                    <a:pt x="969264" y="127889"/>
                  </a:lnTo>
                  <a:lnTo>
                    <a:pt x="957072" y="127889"/>
                  </a:lnTo>
                  <a:lnTo>
                    <a:pt x="957072" y="143129"/>
                  </a:lnTo>
                  <a:lnTo>
                    <a:pt x="949452" y="143129"/>
                  </a:lnTo>
                  <a:lnTo>
                    <a:pt x="940181" y="143129"/>
                  </a:lnTo>
                  <a:lnTo>
                    <a:pt x="937133" y="143129"/>
                  </a:lnTo>
                  <a:lnTo>
                    <a:pt x="932675" y="143129"/>
                  </a:lnTo>
                  <a:lnTo>
                    <a:pt x="932675" y="127889"/>
                  </a:lnTo>
                  <a:lnTo>
                    <a:pt x="920496" y="127889"/>
                  </a:lnTo>
                  <a:lnTo>
                    <a:pt x="908304" y="127889"/>
                  </a:lnTo>
                  <a:lnTo>
                    <a:pt x="908304" y="143129"/>
                  </a:lnTo>
                  <a:lnTo>
                    <a:pt x="903732" y="143129"/>
                  </a:lnTo>
                  <a:lnTo>
                    <a:pt x="891413" y="143129"/>
                  </a:lnTo>
                  <a:lnTo>
                    <a:pt x="891413" y="155321"/>
                  </a:lnTo>
                  <a:lnTo>
                    <a:pt x="903732" y="155321"/>
                  </a:lnTo>
                  <a:lnTo>
                    <a:pt x="908304" y="155321"/>
                  </a:lnTo>
                  <a:lnTo>
                    <a:pt x="908304" y="170434"/>
                  </a:lnTo>
                  <a:lnTo>
                    <a:pt x="920483" y="170434"/>
                  </a:lnTo>
                  <a:lnTo>
                    <a:pt x="932675" y="170434"/>
                  </a:lnTo>
                  <a:lnTo>
                    <a:pt x="932675" y="155321"/>
                  </a:lnTo>
                  <a:lnTo>
                    <a:pt x="937133" y="155321"/>
                  </a:lnTo>
                  <a:lnTo>
                    <a:pt x="940181" y="155321"/>
                  </a:lnTo>
                  <a:lnTo>
                    <a:pt x="949452" y="155321"/>
                  </a:lnTo>
                  <a:lnTo>
                    <a:pt x="957072" y="155321"/>
                  </a:lnTo>
                  <a:lnTo>
                    <a:pt x="957072" y="170434"/>
                  </a:lnTo>
                  <a:lnTo>
                    <a:pt x="969264" y="170434"/>
                  </a:lnTo>
                  <a:lnTo>
                    <a:pt x="969264" y="155321"/>
                  </a:lnTo>
                  <a:lnTo>
                    <a:pt x="985901" y="155321"/>
                  </a:lnTo>
                  <a:lnTo>
                    <a:pt x="985901" y="143129"/>
                  </a:lnTo>
                  <a:close/>
                </a:path>
                <a:path w="1173479" h="179705">
                  <a:moveTo>
                    <a:pt x="1091044" y="143129"/>
                  </a:moveTo>
                  <a:lnTo>
                    <a:pt x="1086472" y="143129"/>
                  </a:lnTo>
                  <a:lnTo>
                    <a:pt x="1074407" y="143129"/>
                  </a:lnTo>
                  <a:lnTo>
                    <a:pt x="1074407" y="127889"/>
                  </a:lnTo>
                  <a:lnTo>
                    <a:pt x="1069848" y="127889"/>
                  </a:lnTo>
                  <a:lnTo>
                    <a:pt x="1062215" y="127889"/>
                  </a:lnTo>
                  <a:lnTo>
                    <a:pt x="1057656" y="127889"/>
                  </a:lnTo>
                  <a:lnTo>
                    <a:pt x="1057656" y="143129"/>
                  </a:lnTo>
                  <a:lnTo>
                    <a:pt x="1037717" y="143129"/>
                  </a:lnTo>
                  <a:lnTo>
                    <a:pt x="1037717" y="127889"/>
                  </a:lnTo>
                  <a:lnTo>
                    <a:pt x="1019556" y="127889"/>
                  </a:lnTo>
                  <a:lnTo>
                    <a:pt x="1019556" y="143129"/>
                  </a:lnTo>
                  <a:lnTo>
                    <a:pt x="1008888" y="143129"/>
                  </a:lnTo>
                  <a:lnTo>
                    <a:pt x="1005713" y="143129"/>
                  </a:lnTo>
                  <a:lnTo>
                    <a:pt x="1002779" y="143129"/>
                  </a:lnTo>
                  <a:lnTo>
                    <a:pt x="1002779" y="155321"/>
                  </a:lnTo>
                  <a:lnTo>
                    <a:pt x="1005713" y="155321"/>
                  </a:lnTo>
                  <a:lnTo>
                    <a:pt x="1008888" y="155321"/>
                  </a:lnTo>
                  <a:lnTo>
                    <a:pt x="1019556" y="155321"/>
                  </a:lnTo>
                  <a:lnTo>
                    <a:pt x="1019556" y="170434"/>
                  </a:lnTo>
                  <a:lnTo>
                    <a:pt x="1037717" y="170434"/>
                  </a:lnTo>
                  <a:lnTo>
                    <a:pt x="1037717" y="155321"/>
                  </a:lnTo>
                  <a:lnTo>
                    <a:pt x="1057656" y="155321"/>
                  </a:lnTo>
                  <a:lnTo>
                    <a:pt x="1057656" y="170434"/>
                  </a:lnTo>
                  <a:lnTo>
                    <a:pt x="1062215" y="170434"/>
                  </a:lnTo>
                  <a:lnTo>
                    <a:pt x="1069848" y="170434"/>
                  </a:lnTo>
                  <a:lnTo>
                    <a:pt x="1074407" y="170434"/>
                  </a:lnTo>
                  <a:lnTo>
                    <a:pt x="1074407" y="155321"/>
                  </a:lnTo>
                  <a:lnTo>
                    <a:pt x="1086472" y="155321"/>
                  </a:lnTo>
                  <a:lnTo>
                    <a:pt x="1091044" y="155321"/>
                  </a:lnTo>
                  <a:lnTo>
                    <a:pt x="1091044" y="143129"/>
                  </a:lnTo>
                  <a:close/>
                </a:path>
                <a:path w="1173479" h="179705">
                  <a:moveTo>
                    <a:pt x="1173340" y="152273"/>
                  </a:moveTo>
                  <a:lnTo>
                    <a:pt x="1156716" y="152273"/>
                  </a:lnTo>
                  <a:lnTo>
                    <a:pt x="1156716" y="137045"/>
                  </a:lnTo>
                  <a:lnTo>
                    <a:pt x="1144524" y="137045"/>
                  </a:lnTo>
                  <a:lnTo>
                    <a:pt x="1144524" y="152273"/>
                  </a:lnTo>
                  <a:lnTo>
                    <a:pt x="1127747" y="152273"/>
                  </a:lnTo>
                  <a:lnTo>
                    <a:pt x="1127747" y="164465"/>
                  </a:lnTo>
                  <a:lnTo>
                    <a:pt x="1144524" y="164465"/>
                  </a:lnTo>
                  <a:lnTo>
                    <a:pt x="1144524" y="179590"/>
                  </a:lnTo>
                  <a:lnTo>
                    <a:pt x="1156716" y="179590"/>
                  </a:lnTo>
                  <a:lnTo>
                    <a:pt x="1156716" y="164465"/>
                  </a:lnTo>
                  <a:lnTo>
                    <a:pt x="1173340" y="164465"/>
                  </a:lnTo>
                  <a:lnTo>
                    <a:pt x="1173340" y="152273"/>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99" name="object 99"/>
            <p:cNvSpPr/>
            <p:nvPr/>
          </p:nvSpPr>
          <p:spPr>
            <a:xfrm>
              <a:off x="4355579" y="1876056"/>
              <a:ext cx="741045" cy="100965"/>
            </a:xfrm>
            <a:custGeom>
              <a:avLst/>
              <a:gdLst/>
              <a:ahLst/>
              <a:cxnLst/>
              <a:rect l="l" t="t" r="r" b="b"/>
              <a:pathLst>
                <a:path w="741045" h="100964">
                  <a:moveTo>
                    <a:pt x="56261" y="15227"/>
                  </a:moveTo>
                  <a:lnTo>
                    <a:pt x="45593" y="15227"/>
                  </a:lnTo>
                  <a:lnTo>
                    <a:pt x="39636" y="15227"/>
                  </a:lnTo>
                  <a:lnTo>
                    <a:pt x="39636" y="0"/>
                  </a:lnTo>
                  <a:lnTo>
                    <a:pt x="28968" y="0"/>
                  </a:lnTo>
                  <a:lnTo>
                    <a:pt x="27444" y="0"/>
                  </a:lnTo>
                  <a:lnTo>
                    <a:pt x="16776" y="0"/>
                  </a:lnTo>
                  <a:lnTo>
                    <a:pt x="16776" y="15227"/>
                  </a:lnTo>
                  <a:lnTo>
                    <a:pt x="10668" y="15227"/>
                  </a:lnTo>
                  <a:lnTo>
                    <a:pt x="0" y="15227"/>
                  </a:lnTo>
                  <a:lnTo>
                    <a:pt x="0" y="27419"/>
                  </a:lnTo>
                  <a:lnTo>
                    <a:pt x="10668" y="27419"/>
                  </a:lnTo>
                  <a:lnTo>
                    <a:pt x="16776" y="27419"/>
                  </a:lnTo>
                  <a:lnTo>
                    <a:pt x="16776" y="42545"/>
                  </a:lnTo>
                  <a:lnTo>
                    <a:pt x="27444" y="42545"/>
                  </a:lnTo>
                  <a:lnTo>
                    <a:pt x="28968" y="42545"/>
                  </a:lnTo>
                  <a:lnTo>
                    <a:pt x="39636" y="42545"/>
                  </a:lnTo>
                  <a:lnTo>
                    <a:pt x="39636" y="27419"/>
                  </a:lnTo>
                  <a:lnTo>
                    <a:pt x="45593" y="27419"/>
                  </a:lnTo>
                  <a:lnTo>
                    <a:pt x="56261" y="27419"/>
                  </a:lnTo>
                  <a:lnTo>
                    <a:pt x="56261" y="15227"/>
                  </a:lnTo>
                  <a:close/>
                </a:path>
                <a:path w="741045" h="100964">
                  <a:moveTo>
                    <a:pt x="601865" y="54864"/>
                  </a:moveTo>
                  <a:lnTo>
                    <a:pt x="585089" y="54864"/>
                  </a:lnTo>
                  <a:lnTo>
                    <a:pt x="585089" y="39611"/>
                  </a:lnTo>
                  <a:lnTo>
                    <a:pt x="572897" y="39611"/>
                  </a:lnTo>
                  <a:lnTo>
                    <a:pt x="572897" y="54864"/>
                  </a:lnTo>
                  <a:lnTo>
                    <a:pt x="554748" y="54864"/>
                  </a:lnTo>
                  <a:lnTo>
                    <a:pt x="554748" y="67056"/>
                  </a:lnTo>
                  <a:lnTo>
                    <a:pt x="572897" y="67056"/>
                  </a:lnTo>
                  <a:lnTo>
                    <a:pt x="572897" y="83807"/>
                  </a:lnTo>
                  <a:lnTo>
                    <a:pt x="585089" y="83807"/>
                  </a:lnTo>
                  <a:lnTo>
                    <a:pt x="585089" y="67056"/>
                  </a:lnTo>
                  <a:lnTo>
                    <a:pt x="601865" y="67056"/>
                  </a:lnTo>
                  <a:lnTo>
                    <a:pt x="601865" y="54864"/>
                  </a:lnTo>
                  <a:close/>
                </a:path>
                <a:path w="741045" h="100964">
                  <a:moveTo>
                    <a:pt x="740549" y="73279"/>
                  </a:moveTo>
                  <a:lnTo>
                    <a:pt x="729869" y="73279"/>
                  </a:lnTo>
                  <a:lnTo>
                    <a:pt x="719340" y="73279"/>
                  </a:lnTo>
                  <a:lnTo>
                    <a:pt x="713244" y="73279"/>
                  </a:lnTo>
                  <a:lnTo>
                    <a:pt x="713244" y="58026"/>
                  </a:lnTo>
                  <a:lnTo>
                    <a:pt x="691896" y="58026"/>
                  </a:lnTo>
                  <a:lnTo>
                    <a:pt x="691896" y="53454"/>
                  </a:lnTo>
                  <a:lnTo>
                    <a:pt x="650633" y="53454"/>
                  </a:lnTo>
                  <a:lnTo>
                    <a:pt x="650633" y="68707"/>
                  </a:lnTo>
                  <a:lnTo>
                    <a:pt x="647700" y="68707"/>
                  </a:lnTo>
                  <a:lnTo>
                    <a:pt x="646061" y="68707"/>
                  </a:lnTo>
                  <a:lnTo>
                    <a:pt x="646061" y="53454"/>
                  </a:lnTo>
                  <a:lnTo>
                    <a:pt x="633869" y="53454"/>
                  </a:lnTo>
                  <a:lnTo>
                    <a:pt x="633869" y="68707"/>
                  </a:lnTo>
                  <a:lnTo>
                    <a:pt x="617093" y="68707"/>
                  </a:lnTo>
                  <a:lnTo>
                    <a:pt x="617093" y="80899"/>
                  </a:lnTo>
                  <a:lnTo>
                    <a:pt x="633857" y="80899"/>
                  </a:lnTo>
                  <a:lnTo>
                    <a:pt x="633869" y="95999"/>
                  </a:lnTo>
                  <a:lnTo>
                    <a:pt x="646061" y="95999"/>
                  </a:lnTo>
                  <a:lnTo>
                    <a:pt x="646061" y="80899"/>
                  </a:lnTo>
                  <a:lnTo>
                    <a:pt x="647700" y="80899"/>
                  </a:lnTo>
                  <a:lnTo>
                    <a:pt x="650633" y="80899"/>
                  </a:lnTo>
                  <a:lnTo>
                    <a:pt x="650633" y="95999"/>
                  </a:lnTo>
                  <a:lnTo>
                    <a:pt x="656856" y="95999"/>
                  </a:lnTo>
                  <a:lnTo>
                    <a:pt x="682637" y="95999"/>
                  </a:lnTo>
                  <a:lnTo>
                    <a:pt x="682637" y="100571"/>
                  </a:lnTo>
                  <a:lnTo>
                    <a:pt x="713244" y="100571"/>
                  </a:lnTo>
                  <a:lnTo>
                    <a:pt x="713244" y="85471"/>
                  </a:lnTo>
                  <a:lnTo>
                    <a:pt x="719340" y="85471"/>
                  </a:lnTo>
                  <a:lnTo>
                    <a:pt x="729869" y="85471"/>
                  </a:lnTo>
                  <a:lnTo>
                    <a:pt x="740549" y="85471"/>
                  </a:lnTo>
                  <a:lnTo>
                    <a:pt x="740549" y="73279"/>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100" name="object 100"/>
            <p:cNvSpPr/>
            <p:nvPr/>
          </p:nvSpPr>
          <p:spPr>
            <a:xfrm>
              <a:off x="5050409" y="1934082"/>
              <a:ext cx="658495" cy="58419"/>
            </a:xfrm>
            <a:custGeom>
              <a:avLst/>
              <a:gdLst/>
              <a:ahLst/>
              <a:cxnLst/>
              <a:rect l="l" t="t" r="r" b="b"/>
              <a:pathLst>
                <a:path w="658495" h="58419">
                  <a:moveTo>
                    <a:pt x="76187" y="15252"/>
                  </a:moveTo>
                  <a:lnTo>
                    <a:pt x="58039" y="15252"/>
                  </a:lnTo>
                  <a:lnTo>
                    <a:pt x="58039" y="0"/>
                  </a:lnTo>
                  <a:lnTo>
                    <a:pt x="45847" y="0"/>
                  </a:lnTo>
                  <a:lnTo>
                    <a:pt x="45847" y="15252"/>
                  </a:lnTo>
                  <a:lnTo>
                    <a:pt x="45720" y="15252"/>
                  </a:lnTo>
                  <a:lnTo>
                    <a:pt x="33515" y="15252"/>
                  </a:lnTo>
                  <a:lnTo>
                    <a:pt x="33515" y="0"/>
                  </a:lnTo>
                  <a:lnTo>
                    <a:pt x="29083" y="0"/>
                  </a:lnTo>
                  <a:lnTo>
                    <a:pt x="21323" y="0"/>
                  </a:lnTo>
                  <a:lnTo>
                    <a:pt x="16891" y="0"/>
                  </a:lnTo>
                  <a:lnTo>
                    <a:pt x="16891" y="15252"/>
                  </a:lnTo>
                  <a:lnTo>
                    <a:pt x="4559" y="15252"/>
                  </a:lnTo>
                  <a:lnTo>
                    <a:pt x="0" y="15252"/>
                  </a:lnTo>
                  <a:lnTo>
                    <a:pt x="0" y="27444"/>
                  </a:lnTo>
                  <a:lnTo>
                    <a:pt x="4559" y="27444"/>
                  </a:lnTo>
                  <a:lnTo>
                    <a:pt x="16891" y="27444"/>
                  </a:lnTo>
                  <a:lnTo>
                    <a:pt x="16891" y="42545"/>
                  </a:lnTo>
                  <a:lnTo>
                    <a:pt x="21323" y="42545"/>
                  </a:lnTo>
                  <a:lnTo>
                    <a:pt x="29083" y="42545"/>
                  </a:lnTo>
                  <a:lnTo>
                    <a:pt x="33515" y="42545"/>
                  </a:lnTo>
                  <a:lnTo>
                    <a:pt x="33515" y="27444"/>
                  </a:lnTo>
                  <a:lnTo>
                    <a:pt x="45720" y="27444"/>
                  </a:lnTo>
                  <a:lnTo>
                    <a:pt x="45847" y="27444"/>
                  </a:lnTo>
                  <a:lnTo>
                    <a:pt x="45847" y="42545"/>
                  </a:lnTo>
                  <a:lnTo>
                    <a:pt x="58039" y="42545"/>
                  </a:lnTo>
                  <a:lnTo>
                    <a:pt x="58039" y="27444"/>
                  </a:lnTo>
                  <a:lnTo>
                    <a:pt x="76187" y="27444"/>
                  </a:lnTo>
                  <a:lnTo>
                    <a:pt x="76187" y="15252"/>
                  </a:lnTo>
                  <a:close/>
                </a:path>
                <a:path w="658495" h="58419">
                  <a:moveTo>
                    <a:pt x="131051" y="15252"/>
                  </a:moveTo>
                  <a:lnTo>
                    <a:pt x="126479" y="15252"/>
                  </a:lnTo>
                  <a:lnTo>
                    <a:pt x="112776" y="15252"/>
                  </a:lnTo>
                  <a:lnTo>
                    <a:pt x="112776" y="0"/>
                  </a:lnTo>
                  <a:lnTo>
                    <a:pt x="109715" y="0"/>
                  </a:lnTo>
                  <a:lnTo>
                    <a:pt x="100584" y="0"/>
                  </a:lnTo>
                  <a:lnTo>
                    <a:pt x="97523" y="0"/>
                  </a:lnTo>
                  <a:lnTo>
                    <a:pt x="97523" y="15252"/>
                  </a:lnTo>
                  <a:lnTo>
                    <a:pt x="83934" y="15252"/>
                  </a:lnTo>
                  <a:lnTo>
                    <a:pt x="80759" y="15252"/>
                  </a:lnTo>
                  <a:lnTo>
                    <a:pt x="80759" y="27444"/>
                  </a:lnTo>
                  <a:lnTo>
                    <a:pt x="83934" y="27444"/>
                  </a:lnTo>
                  <a:lnTo>
                    <a:pt x="97523" y="27444"/>
                  </a:lnTo>
                  <a:lnTo>
                    <a:pt x="97523" y="42545"/>
                  </a:lnTo>
                  <a:lnTo>
                    <a:pt x="100584" y="42545"/>
                  </a:lnTo>
                  <a:lnTo>
                    <a:pt x="109715" y="42545"/>
                  </a:lnTo>
                  <a:lnTo>
                    <a:pt x="112776" y="42545"/>
                  </a:lnTo>
                  <a:lnTo>
                    <a:pt x="112776" y="27444"/>
                  </a:lnTo>
                  <a:lnTo>
                    <a:pt x="126479" y="27444"/>
                  </a:lnTo>
                  <a:lnTo>
                    <a:pt x="131051" y="27444"/>
                  </a:lnTo>
                  <a:lnTo>
                    <a:pt x="131051" y="15252"/>
                  </a:lnTo>
                  <a:close/>
                </a:path>
                <a:path w="658495" h="58419">
                  <a:moveTo>
                    <a:pt x="405371" y="25908"/>
                  </a:moveTo>
                  <a:lnTo>
                    <a:pt x="388734" y="25908"/>
                  </a:lnTo>
                  <a:lnTo>
                    <a:pt x="388734" y="10680"/>
                  </a:lnTo>
                  <a:lnTo>
                    <a:pt x="376542" y="10680"/>
                  </a:lnTo>
                  <a:lnTo>
                    <a:pt x="376542" y="25908"/>
                  </a:lnTo>
                  <a:lnTo>
                    <a:pt x="364223" y="25908"/>
                  </a:lnTo>
                  <a:lnTo>
                    <a:pt x="364223" y="10680"/>
                  </a:lnTo>
                  <a:lnTo>
                    <a:pt x="352031" y="10680"/>
                  </a:lnTo>
                  <a:lnTo>
                    <a:pt x="352031" y="25908"/>
                  </a:lnTo>
                  <a:lnTo>
                    <a:pt x="335280" y="25908"/>
                  </a:lnTo>
                  <a:lnTo>
                    <a:pt x="335280" y="38100"/>
                  </a:lnTo>
                  <a:lnTo>
                    <a:pt x="352031" y="38100"/>
                  </a:lnTo>
                  <a:lnTo>
                    <a:pt x="352031" y="53225"/>
                  </a:lnTo>
                  <a:lnTo>
                    <a:pt x="364223" y="53225"/>
                  </a:lnTo>
                  <a:lnTo>
                    <a:pt x="364223" y="38100"/>
                  </a:lnTo>
                  <a:lnTo>
                    <a:pt x="376542" y="38100"/>
                  </a:lnTo>
                  <a:lnTo>
                    <a:pt x="376542" y="53225"/>
                  </a:lnTo>
                  <a:lnTo>
                    <a:pt x="388734" y="53225"/>
                  </a:lnTo>
                  <a:lnTo>
                    <a:pt x="388734" y="38100"/>
                  </a:lnTo>
                  <a:lnTo>
                    <a:pt x="405371" y="38100"/>
                  </a:lnTo>
                  <a:lnTo>
                    <a:pt x="405371" y="25908"/>
                  </a:lnTo>
                  <a:close/>
                </a:path>
                <a:path w="658495" h="58419">
                  <a:moveTo>
                    <a:pt x="487553" y="25908"/>
                  </a:moveTo>
                  <a:lnTo>
                    <a:pt x="471030" y="25908"/>
                  </a:lnTo>
                  <a:lnTo>
                    <a:pt x="471030" y="10680"/>
                  </a:lnTo>
                  <a:lnTo>
                    <a:pt x="458838" y="10680"/>
                  </a:lnTo>
                  <a:lnTo>
                    <a:pt x="458838" y="25908"/>
                  </a:lnTo>
                  <a:lnTo>
                    <a:pt x="440436" y="25908"/>
                  </a:lnTo>
                  <a:lnTo>
                    <a:pt x="440436" y="38100"/>
                  </a:lnTo>
                  <a:lnTo>
                    <a:pt x="458838" y="38100"/>
                  </a:lnTo>
                  <a:lnTo>
                    <a:pt x="458838" y="53225"/>
                  </a:lnTo>
                  <a:lnTo>
                    <a:pt x="471030" y="53225"/>
                  </a:lnTo>
                  <a:lnTo>
                    <a:pt x="471030" y="38100"/>
                  </a:lnTo>
                  <a:lnTo>
                    <a:pt x="487553" y="38100"/>
                  </a:lnTo>
                  <a:lnTo>
                    <a:pt x="487553" y="25908"/>
                  </a:lnTo>
                  <a:close/>
                </a:path>
                <a:path w="658495" h="58419">
                  <a:moveTo>
                    <a:pt x="658355" y="30480"/>
                  </a:moveTo>
                  <a:lnTo>
                    <a:pt x="641591" y="30480"/>
                  </a:lnTo>
                  <a:lnTo>
                    <a:pt x="641591" y="15252"/>
                  </a:lnTo>
                  <a:lnTo>
                    <a:pt x="629399" y="15252"/>
                  </a:lnTo>
                  <a:lnTo>
                    <a:pt x="629399" y="30480"/>
                  </a:lnTo>
                  <a:lnTo>
                    <a:pt x="626364" y="30480"/>
                  </a:lnTo>
                  <a:lnTo>
                    <a:pt x="621919" y="30480"/>
                  </a:lnTo>
                  <a:lnTo>
                    <a:pt x="621919" y="15252"/>
                  </a:lnTo>
                  <a:lnTo>
                    <a:pt x="620255" y="15252"/>
                  </a:lnTo>
                  <a:lnTo>
                    <a:pt x="618871" y="15252"/>
                  </a:lnTo>
                  <a:lnTo>
                    <a:pt x="597408" y="15252"/>
                  </a:lnTo>
                  <a:lnTo>
                    <a:pt x="597408" y="25908"/>
                  </a:lnTo>
                  <a:lnTo>
                    <a:pt x="582155" y="25908"/>
                  </a:lnTo>
                  <a:lnTo>
                    <a:pt x="582155" y="10680"/>
                  </a:lnTo>
                  <a:lnTo>
                    <a:pt x="569963" y="10680"/>
                  </a:lnTo>
                  <a:lnTo>
                    <a:pt x="569963" y="25908"/>
                  </a:lnTo>
                  <a:lnTo>
                    <a:pt x="560832" y="25908"/>
                  </a:lnTo>
                  <a:lnTo>
                    <a:pt x="559308" y="25908"/>
                  </a:lnTo>
                  <a:lnTo>
                    <a:pt x="559308" y="10680"/>
                  </a:lnTo>
                  <a:lnTo>
                    <a:pt x="547116" y="10680"/>
                  </a:lnTo>
                  <a:lnTo>
                    <a:pt x="547116" y="25908"/>
                  </a:lnTo>
                  <a:lnTo>
                    <a:pt x="544055" y="25908"/>
                  </a:lnTo>
                  <a:lnTo>
                    <a:pt x="544055" y="10680"/>
                  </a:lnTo>
                  <a:lnTo>
                    <a:pt x="531863" y="10680"/>
                  </a:lnTo>
                  <a:lnTo>
                    <a:pt x="531863" y="25908"/>
                  </a:lnTo>
                  <a:lnTo>
                    <a:pt x="530479" y="25908"/>
                  </a:lnTo>
                  <a:lnTo>
                    <a:pt x="528815" y="25908"/>
                  </a:lnTo>
                  <a:lnTo>
                    <a:pt x="528815" y="10680"/>
                  </a:lnTo>
                  <a:lnTo>
                    <a:pt x="516623" y="10680"/>
                  </a:lnTo>
                  <a:lnTo>
                    <a:pt x="516623" y="25908"/>
                  </a:lnTo>
                  <a:lnTo>
                    <a:pt x="515112" y="25908"/>
                  </a:lnTo>
                  <a:lnTo>
                    <a:pt x="499859" y="25908"/>
                  </a:lnTo>
                  <a:lnTo>
                    <a:pt x="499859" y="38100"/>
                  </a:lnTo>
                  <a:lnTo>
                    <a:pt x="515112" y="38100"/>
                  </a:lnTo>
                  <a:lnTo>
                    <a:pt x="516623" y="38100"/>
                  </a:lnTo>
                  <a:lnTo>
                    <a:pt x="516623" y="53225"/>
                  </a:lnTo>
                  <a:lnTo>
                    <a:pt x="528815" y="53225"/>
                  </a:lnTo>
                  <a:lnTo>
                    <a:pt x="528815" y="38100"/>
                  </a:lnTo>
                  <a:lnTo>
                    <a:pt x="530479" y="38100"/>
                  </a:lnTo>
                  <a:lnTo>
                    <a:pt x="531863" y="38100"/>
                  </a:lnTo>
                  <a:lnTo>
                    <a:pt x="531863" y="53225"/>
                  </a:lnTo>
                  <a:lnTo>
                    <a:pt x="544055" y="53225"/>
                  </a:lnTo>
                  <a:lnTo>
                    <a:pt x="544055" y="38100"/>
                  </a:lnTo>
                  <a:lnTo>
                    <a:pt x="547103" y="38100"/>
                  </a:lnTo>
                  <a:lnTo>
                    <a:pt x="547116" y="53225"/>
                  </a:lnTo>
                  <a:lnTo>
                    <a:pt x="559308" y="53225"/>
                  </a:lnTo>
                  <a:lnTo>
                    <a:pt x="559308" y="38100"/>
                  </a:lnTo>
                  <a:lnTo>
                    <a:pt x="560832" y="38100"/>
                  </a:lnTo>
                  <a:lnTo>
                    <a:pt x="569963" y="38100"/>
                  </a:lnTo>
                  <a:lnTo>
                    <a:pt x="569963" y="53225"/>
                  </a:lnTo>
                  <a:lnTo>
                    <a:pt x="582155" y="53225"/>
                  </a:lnTo>
                  <a:lnTo>
                    <a:pt x="582155" y="42672"/>
                  </a:lnTo>
                  <a:lnTo>
                    <a:pt x="589902" y="42672"/>
                  </a:lnTo>
                  <a:lnTo>
                    <a:pt x="591312" y="42672"/>
                  </a:lnTo>
                  <a:lnTo>
                    <a:pt x="592836" y="42672"/>
                  </a:lnTo>
                  <a:lnTo>
                    <a:pt x="597408" y="42672"/>
                  </a:lnTo>
                  <a:lnTo>
                    <a:pt x="597408" y="57797"/>
                  </a:lnTo>
                  <a:lnTo>
                    <a:pt x="621919" y="57797"/>
                  </a:lnTo>
                  <a:lnTo>
                    <a:pt x="621919" y="42672"/>
                  </a:lnTo>
                  <a:lnTo>
                    <a:pt x="626364" y="42672"/>
                  </a:lnTo>
                  <a:lnTo>
                    <a:pt x="629399" y="42672"/>
                  </a:lnTo>
                  <a:lnTo>
                    <a:pt x="629399" y="57797"/>
                  </a:lnTo>
                  <a:lnTo>
                    <a:pt x="641591" y="57797"/>
                  </a:lnTo>
                  <a:lnTo>
                    <a:pt x="641591" y="42672"/>
                  </a:lnTo>
                  <a:lnTo>
                    <a:pt x="658355" y="42672"/>
                  </a:lnTo>
                  <a:lnTo>
                    <a:pt x="658355" y="30480"/>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101" name="object 101"/>
            <p:cNvSpPr/>
            <p:nvPr/>
          </p:nvSpPr>
          <p:spPr>
            <a:xfrm>
              <a:off x="5663184" y="1949335"/>
              <a:ext cx="118745" cy="46990"/>
            </a:xfrm>
            <a:custGeom>
              <a:avLst/>
              <a:gdLst/>
              <a:ahLst/>
              <a:cxnLst/>
              <a:rect l="l" t="t" r="r" b="b"/>
              <a:pathLst>
                <a:path w="118745" h="46989">
                  <a:moveTo>
                    <a:pt x="118745" y="19685"/>
                  </a:moveTo>
                  <a:lnTo>
                    <a:pt x="118745" y="19685"/>
                  </a:lnTo>
                  <a:lnTo>
                    <a:pt x="102108" y="19685"/>
                  </a:lnTo>
                  <a:lnTo>
                    <a:pt x="102108" y="4432"/>
                  </a:lnTo>
                  <a:lnTo>
                    <a:pt x="77597" y="4432"/>
                  </a:lnTo>
                  <a:lnTo>
                    <a:pt x="77597" y="19685"/>
                  </a:lnTo>
                  <a:lnTo>
                    <a:pt x="73025" y="19685"/>
                  </a:lnTo>
                  <a:lnTo>
                    <a:pt x="71501" y="19685"/>
                  </a:lnTo>
                  <a:lnTo>
                    <a:pt x="71501" y="4432"/>
                  </a:lnTo>
                  <a:lnTo>
                    <a:pt x="48641" y="4432"/>
                  </a:lnTo>
                  <a:lnTo>
                    <a:pt x="48641" y="19685"/>
                  </a:lnTo>
                  <a:lnTo>
                    <a:pt x="47244" y="19685"/>
                  </a:lnTo>
                  <a:lnTo>
                    <a:pt x="47244" y="4432"/>
                  </a:lnTo>
                  <a:lnTo>
                    <a:pt x="35052" y="4432"/>
                  </a:lnTo>
                  <a:lnTo>
                    <a:pt x="35052" y="15227"/>
                  </a:lnTo>
                  <a:lnTo>
                    <a:pt x="28816" y="15227"/>
                  </a:lnTo>
                  <a:lnTo>
                    <a:pt x="28816" y="0"/>
                  </a:lnTo>
                  <a:lnTo>
                    <a:pt x="16624" y="0"/>
                  </a:lnTo>
                  <a:lnTo>
                    <a:pt x="16624" y="15227"/>
                  </a:lnTo>
                  <a:lnTo>
                    <a:pt x="0" y="15227"/>
                  </a:lnTo>
                  <a:lnTo>
                    <a:pt x="0" y="27419"/>
                  </a:lnTo>
                  <a:lnTo>
                    <a:pt x="16624" y="27419"/>
                  </a:lnTo>
                  <a:lnTo>
                    <a:pt x="16624" y="42545"/>
                  </a:lnTo>
                  <a:lnTo>
                    <a:pt x="28816" y="42545"/>
                  </a:lnTo>
                  <a:lnTo>
                    <a:pt x="28816" y="31877"/>
                  </a:lnTo>
                  <a:lnTo>
                    <a:pt x="32004" y="31877"/>
                  </a:lnTo>
                  <a:lnTo>
                    <a:pt x="34925" y="31877"/>
                  </a:lnTo>
                  <a:lnTo>
                    <a:pt x="35052" y="31877"/>
                  </a:lnTo>
                  <a:lnTo>
                    <a:pt x="35052" y="46977"/>
                  </a:lnTo>
                  <a:lnTo>
                    <a:pt x="47244" y="46977"/>
                  </a:lnTo>
                  <a:lnTo>
                    <a:pt x="47244" y="31877"/>
                  </a:lnTo>
                  <a:lnTo>
                    <a:pt x="48641" y="31877"/>
                  </a:lnTo>
                  <a:lnTo>
                    <a:pt x="48641" y="46977"/>
                  </a:lnTo>
                  <a:lnTo>
                    <a:pt x="51816" y="46977"/>
                  </a:lnTo>
                  <a:lnTo>
                    <a:pt x="71501" y="46977"/>
                  </a:lnTo>
                  <a:lnTo>
                    <a:pt x="71501" y="31877"/>
                  </a:lnTo>
                  <a:lnTo>
                    <a:pt x="73025" y="31877"/>
                  </a:lnTo>
                  <a:lnTo>
                    <a:pt x="77584" y="31877"/>
                  </a:lnTo>
                  <a:lnTo>
                    <a:pt x="77597" y="46977"/>
                  </a:lnTo>
                  <a:lnTo>
                    <a:pt x="102108" y="46977"/>
                  </a:lnTo>
                  <a:lnTo>
                    <a:pt x="102108" y="31877"/>
                  </a:lnTo>
                  <a:lnTo>
                    <a:pt x="118745" y="31877"/>
                  </a:lnTo>
                  <a:lnTo>
                    <a:pt x="118745" y="19685"/>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102" name="object 102"/>
            <p:cNvSpPr/>
            <p:nvPr/>
          </p:nvSpPr>
          <p:spPr>
            <a:xfrm>
              <a:off x="5736209" y="1953767"/>
              <a:ext cx="67310" cy="42545"/>
            </a:xfrm>
            <a:custGeom>
              <a:avLst/>
              <a:gdLst/>
              <a:ahLst/>
              <a:cxnLst/>
              <a:rect l="l" t="t" r="r" b="b"/>
              <a:pathLst>
                <a:path w="67310" h="42544">
                  <a:moveTo>
                    <a:pt x="67056" y="15252"/>
                  </a:moveTo>
                  <a:lnTo>
                    <a:pt x="67056" y="15252"/>
                  </a:lnTo>
                  <a:lnTo>
                    <a:pt x="50419" y="15252"/>
                  </a:lnTo>
                  <a:lnTo>
                    <a:pt x="50419" y="0"/>
                  </a:lnTo>
                  <a:lnTo>
                    <a:pt x="16891" y="0"/>
                  </a:lnTo>
                  <a:lnTo>
                    <a:pt x="16891" y="15252"/>
                  </a:lnTo>
                  <a:lnTo>
                    <a:pt x="0" y="15252"/>
                  </a:lnTo>
                  <a:lnTo>
                    <a:pt x="0" y="27444"/>
                  </a:lnTo>
                  <a:lnTo>
                    <a:pt x="16891" y="27444"/>
                  </a:lnTo>
                  <a:lnTo>
                    <a:pt x="16891" y="42545"/>
                  </a:lnTo>
                  <a:lnTo>
                    <a:pt x="50419" y="42545"/>
                  </a:lnTo>
                  <a:lnTo>
                    <a:pt x="50419" y="27444"/>
                  </a:lnTo>
                  <a:lnTo>
                    <a:pt x="67056" y="27444"/>
                  </a:lnTo>
                  <a:lnTo>
                    <a:pt x="67056" y="15252"/>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103" name="object 103"/>
            <p:cNvSpPr/>
            <p:nvPr/>
          </p:nvSpPr>
          <p:spPr>
            <a:xfrm>
              <a:off x="5757545" y="1953767"/>
              <a:ext cx="60960" cy="42545"/>
            </a:xfrm>
            <a:custGeom>
              <a:avLst/>
              <a:gdLst/>
              <a:ahLst/>
              <a:cxnLst/>
              <a:rect l="l" t="t" r="r" b="b"/>
              <a:pathLst>
                <a:path w="60960" h="42544">
                  <a:moveTo>
                    <a:pt x="60947" y="15252"/>
                  </a:moveTo>
                  <a:lnTo>
                    <a:pt x="60947" y="15252"/>
                  </a:lnTo>
                  <a:lnTo>
                    <a:pt x="42672" y="15252"/>
                  </a:lnTo>
                  <a:lnTo>
                    <a:pt x="42672" y="0"/>
                  </a:lnTo>
                  <a:lnTo>
                    <a:pt x="16891" y="0"/>
                  </a:lnTo>
                  <a:lnTo>
                    <a:pt x="16891" y="15252"/>
                  </a:lnTo>
                  <a:lnTo>
                    <a:pt x="0" y="15252"/>
                  </a:lnTo>
                  <a:lnTo>
                    <a:pt x="0" y="27444"/>
                  </a:lnTo>
                  <a:lnTo>
                    <a:pt x="16891" y="27444"/>
                  </a:lnTo>
                  <a:lnTo>
                    <a:pt x="16891" y="42545"/>
                  </a:lnTo>
                  <a:lnTo>
                    <a:pt x="42672" y="42545"/>
                  </a:lnTo>
                  <a:lnTo>
                    <a:pt x="42672" y="27444"/>
                  </a:lnTo>
                  <a:lnTo>
                    <a:pt x="60947" y="27444"/>
                  </a:lnTo>
                  <a:lnTo>
                    <a:pt x="60947" y="15252"/>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104" name="object 104"/>
            <p:cNvSpPr/>
            <p:nvPr/>
          </p:nvSpPr>
          <p:spPr>
            <a:xfrm>
              <a:off x="5772772" y="1953767"/>
              <a:ext cx="56515" cy="50800"/>
            </a:xfrm>
            <a:custGeom>
              <a:avLst/>
              <a:gdLst/>
              <a:ahLst/>
              <a:cxnLst/>
              <a:rect l="l" t="t" r="r" b="b"/>
              <a:pathLst>
                <a:path w="56514" h="50800">
                  <a:moveTo>
                    <a:pt x="56400" y="22999"/>
                  </a:moveTo>
                  <a:lnTo>
                    <a:pt x="56400" y="22999"/>
                  </a:lnTo>
                  <a:lnTo>
                    <a:pt x="45720" y="22999"/>
                  </a:lnTo>
                  <a:lnTo>
                    <a:pt x="45720" y="15252"/>
                  </a:lnTo>
                  <a:lnTo>
                    <a:pt x="39636" y="15252"/>
                  </a:lnTo>
                  <a:lnTo>
                    <a:pt x="39636" y="6235"/>
                  </a:lnTo>
                  <a:lnTo>
                    <a:pt x="36703" y="6235"/>
                  </a:lnTo>
                  <a:lnTo>
                    <a:pt x="35052" y="6235"/>
                  </a:lnTo>
                  <a:lnTo>
                    <a:pt x="33528" y="6235"/>
                  </a:lnTo>
                  <a:lnTo>
                    <a:pt x="30619" y="6235"/>
                  </a:lnTo>
                  <a:lnTo>
                    <a:pt x="28968" y="6235"/>
                  </a:lnTo>
                  <a:lnTo>
                    <a:pt x="28968" y="0"/>
                  </a:lnTo>
                  <a:lnTo>
                    <a:pt x="16776" y="0"/>
                  </a:lnTo>
                  <a:lnTo>
                    <a:pt x="16776" y="15252"/>
                  </a:lnTo>
                  <a:lnTo>
                    <a:pt x="0" y="15252"/>
                  </a:lnTo>
                  <a:lnTo>
                    <a:pt x="0" y="27444"/>
                  </a:lnTo>
                  <a:lnTo>
                    <a:pt x="1536" y="27444"/>
                  </a:lnTo>
                  <a:lnTo>
                    <a:pt x="1536" y="35191"/>
                  </a:lnTo>
                  <a:lnTo>
                    <a:pt x="16776" y="35191"/>
                  </a:lnTo>
                  <a:lnTo>
                    <a:pt x="16776" y="42545"/>
                  </a:lnTo>
                  <a:lnTo>
                    <a:pt x="18427" y="42545"/>
                  </a:lnTo>
                  <a:lnTo>
                    <a:pt x="18427" y="50431"/>
                  </a:lnTo>
                  <a:lnTo>
                    <a:pt x="21336" y="50431"/>
                  </a:lnTo>
                  <a:lnTo>
                    <a:pt x="39636" y="50431"/>
                  </a:lnTo>
                  <a:lnTo>
                    <a:pt x="39636" y="35191"/>
                  </a:lnTo>
                  <a:lnTo>
                    <a:pt x="56400" y="35191"/>
                  </a:lnTo>
                  <a:lnTo>
                    <a:pt x="56400" y="22999"/>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105" name="object 105"/>
            <p:cNvSpPr/>
            <p:nvPr/>
          </p:nvSpPr>
          <p:spPr>
            <a:xfrm>
              <a:off x="5783453" y="1960003"/>
              <a:ext cx="64135" cy="57785"/>
            </a:xfrm>
            <a:custGeom>
              <a:avLst/>
              <a:gdLst/>
              <a:ahLst/>
              <a:cxnLst/>
              <a:rect l="l" t="t" r="r" b="b"/>
              <a:pathLst>
                <a:path w="64135" h="57785">
                  <a:moveTo>
                    <a:pt x="63995" y="30340"/>
                  </a:moveTo>
                  <a:lnTo>
                    <a:pt x="62471" y="30340"/>
                  </a:lnTo>
                  <a:lnTo>
                    <a:pt x="60960" y="30340"/>
                  </a:lnTo>
                  <a:lnTo>
                    <a:pt x="53467" y="30340"/>
                  </a:lnTo>
                  <a:lnTo>
                    <a:pt x="53467" y="22860"/>
                  </a:lnTo>
                  <a:lnTo>
                    <a:pt x="51803" y="22860"/>
                  </a:lnTo>
                  <a:lnTo>
                    <a:pt x="50279" y="22860"/>
                  </a:lnTo>
                  <a:lnTo>
                    <a:pt x="47371" y="22860"/>
                  </a:lnTo>
                  <a:lnTo>
                    <a:pt x="47371" y="15113"/>
                  </a:lnTo>
                  <a:lnTo>
                    <a:pt x="45720" y="15113"/>
                  </a:lnTo>
                  <a:lnTo>
                    <a:pt x="44196" y="15113"/>
                  </a:lnTo>
                  <a:lnTo>
                    <a:pt x="36690" y="15113"/>
                  </a:lnTo>
                  <a:lnTo>
                    <a:pt x="36690" y="7607"/>
                  </a:lnTo>
                  <a:lnTo>
                    <a:pt x="35052" y="7607"/>
                  </a:lnTo>
                  <a:lnTo>
                    <a:pt x="33515" y="7607"/>
                  </a:lnTo>
                  <a:lnTo>
                    <a:pt x="30607" y="7607"/>
                  </a:lnTo>
                  <a:lnTo>
                    <a:pt x="30607" y="0"/>
                  </a:lnTo>
                  <a:lnTo>
                    <a:pt x="28956" y="0"/>
                  </a:lnTo>
                  <a:lnTo>
                    <a:pt x="18415" y="0"/>
                  </a:lnTo>
                  <a:lnTo>
                    <a:pt x="16764" y="0"/>
                  </a:lnTo>
                  <a:lnTo>
                    <a:pt x="16764" y="16764"/>
                  </a:lnTo>
                  <a:lnTo>
                    <a:pt x="1524" y="16764"/>
                  </a:lnTo>
                  <a:lnTo>
                    <a:pt x="0" y="16764"/>
                  </a:lnTo>
                  <a:lnTo>
                    <a:pt x="0" y="28956"/>
                  </a:lnTo>
                  <a:lnTo>
                    <a:pt x="1524" y="28956"/>
                  </a:lnTo>
                  <a:lnTo>
                    <a:pt x="4699" y="28956"/>
                  </a:lnTo>
                  <a:lnTo>
                    <a:pt x="4699" y="35052"/>
                  </a:lnTo>
                  <a:lnTo>
                    <a:pt x="6083" y="35052"/>
                  </a:lnTo>
                  <a:lnTo>
                    <a:pt x="7747" y="35052"/>
                  </a:lnTo>
                  <a:lnTo>
                    <a:pt x="13843" y="35052"/>
                  </a:lnTo>
                  <a:lnTo>
                    <a:pt x="13843" y="42532"/>
                  </a:lnTo>
                  <a:lnTo>
                    <a:pt x="16751" y="42532"/>
                  </a:lnTo>
                  <a:lnTo>
                    <a:pt x="16764" y="44196"/>
                  </a:lnTo>
                  <a:lnTo>
                    <a:pt x="18415" y="44196"/>
                  </a:lnTo>
                  <a:lnTo>
                    <a:pt x="21323" y="44196"/>
                  </a:lnTo>
                  <a:lnTo>
                    <a:pt x="21323" y="50152"/>
                  </a:lnTo>
                  <a:lnTo>
                    <a:pt x="22860" y="50152"/>
                  </a:lnTo>
                  <a:lnTo>
                    <a:pt x="24498" y="50152"/>
                  </a:lnTo>
                  <a:lnTo>
                    <a:pt x="32004" y="50152"/>
                  </a:lnTo>
                  <a:lnTo>
                    <a:pt x="32004" y="57658"/>
                  </a:lnTo>
                  <a:lnTo>
                    <a:pt x="47371" y="57658"/>
                  </a:lnTo>
                  <a:lnTo>
                    <a:pt x="47371" y="42532"/>
                  </a:lnTo>
                  <a:lnTo>
                    <a:pt x="60960" y="42532"/>
                  </a:lnTo>
                  <a:lnTo>
                    <a:pt x="62471" y="42532"/>
                  </a:lnTo>
                  <a:lnTo>
                    <a:pt x="63995" y="42532"/>
                  </a:lnTo>
                  <a:lnTo>
                    <a:pt x="63995" y="30340"/>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106" name="object 106"/>
            <p:cNvSpPr/>
            <p:nvPr/>
          </p:nvSpPr>
          <p:spPr>
            <a:xfrm>
              <a:off x="5801728" y="1975116"/>
              <a:ext cx="82550" cy="52069"/>
            </a:xfrm>
            <a:custGeom>
              <a:avLst/>
              <a:gdLst/>
              <a:ahLst/>
              <a:cxnLst/>
              <a:rect l="l" t="t" r="r" b="b"/>
              <a:pathLst>
                <a:path w="82550" h="52069">
                  <a:moveTo>
                    <a:pt x="82296" y="24498"/>
                  </a:moveTo>
                  <a:lnTo>
                    <a:pt x="76212" y="24498"/>
                  </a:lnTo>
                  <a:lnTo>
                    <a:pt x="73291" y="24498"/>
                  </a:lnTo>
                  <a:lnTo>
                    <a:pt x="71628" y="24498"/>
                  </a:lnTo>
                  <a:lnTo>
                    <a:pt x="65544" y="24498"/>
                  </a:lnTo>
                  <a:lnTo>
                    <a:pt x="65544" y="15227"/>
                  </a:lnTo>
                  <a:lnTo>
                    <a:pt x="65544" y="9144"/>
                  </a:lnTo>
                  <a:lnTo>
                    <a:pt x="59436" y="9144"/>
                  </a:lnTo>
                  <a:lnTo>
                    <a:pt x="56515" y="9144"/>
                  </a:lnTo>
                  <a:lnTo>
                    <a:pt x="54876" y="9144"/>
                  </a:lnTo>
                  <a:lnTo>
                    <a:pt x="53352" y="9144"/>
                  </a:lnTo>
                  <a:lnTo>
                    <a:pt x="48780" y="9144"/>
                  </a:lnTo>
                  <a:lnTo>
                    <a:pt x="48780" y="0"/>
                  </a:lnTo>
                  <a:lnTo>
                    <a:pt x="16903" y="0"/>
                  </a:lnTo>
                  <a:lnTo>
                    <a:pt x="16903" y="15227"/>
                  </a:lnTo>
                  <a:lnTo>
                    <a:pt x="0" y="15227"/>
                  </a:lnTo>
                  <a:lnTo>
                    <a:pt x="0" y="27419"/>
                  </a:lnTo>
                  <a:lnTo>
                    <a:pt x="16903" y="27419"/>
                  </a:lnTo>
                  <a:lnTo>
                    <a:pt x="16903" y="42545"/>
                  </a:lnTo>
                  <a:lnTo>
                    <a:pt x="42684" y="42545"/>
                  </a:lnTo>
                  <a:lnTo>
                    <a:pt x="42684" y="51816"/>
                  </a:lnTo>
                  <a:lnTo>
                    <a:pt x="65544" y="51816"/>
                  </a:lnTo>
                  <a:lnTo>
                    <a:pt x="65544" y="36690"/>
                  </a:lnTo>
                  <a:lnTo>
                    <a:pt x="71628" y="36690"/>
                  </a:lnTo>
                  <a:lnTo>
                    <a:pt x="73291" y="36690"/>
                  </a:lnTo>
                  <a:lnTo>
                    <a:pt x="76212" y="36690"/>
                  </a:lnTo>
                  <a:lnTo>
                    <a:pt x="82296" y="36690"/>
                  </a:lnTo>
                  <a:lnTo>
                    <a:pt x="82296" y="24498"/>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107" name="object 107"/>
            <p:cNvSpPr/>
            <p:nvPr/>
          </p:nvSpPr>
          <p:spPr>
            <a:xfrm>
              <a:off x="5838304" y="1984260"/>
              <a:ext cx="128270" cy="52069"/>
            </a:xfrm>
            <a:custGeom>
              <a:avLst/>
              <a:gdLst/>
              <a:ahLst/>
              <a:cxnLst/>
              <a:rect l="l" t="t" r="r" b="b"/>
              <a:pathLst>
                <a:path w="128270" h="52069">
                  <a:moveTo>
                    <a:pt x="128028" y="24498"/>
                  </a:moveTo>
                  <a:lnTo>
                    <a:pt x="121920" y="24498"/>
                  </a:lnTo>
                  <a:lnTo>
                    <a:pt x="111252" y="24498"/>
                  </a:lnTo>
                  <a:lnTo>
                    <a:pt x="106692" y="24498"/>
                  </a:lnTo>
                  <a:lnTo>
                    <a:pt x="105168" y="24498"/>
                  </a:lnTo>
                  <a:lnTo>
                    <a:pt x="105168" y="9271"/>
                  </a:lnTo>
                  <a:lnTo>
                    <a:pt x="33528" y="9271"/>
                  </a:lnTo>
                  <a:lnTo>
                    <a:pt x="33528" y="0"/>
                  </a:lnTo>
                  <a:lnTo>
                    <a:pt x="28968" y="0"/>
                  </a:lnTo>
                  <a:lnTo>
                    <a:pt x="21336" y="0"/>
                  </a:lnTo>
                  <a:lnTo>
                    <a:pt x="16776" y="0"/>
                  </a:lnTo>
                  <a:lnTo>
                    <a:pt x="16776" y="15354"/>
                  </a:lnTo>
                  <a:lnTo>
                    <a:pt x="4584" y="15354"/>
                  </a:lnTo>
                  <a:lnTo>
                    <a:pt x="0" y="15354"/>
                  </a:lnTo>
                  <a:lnTo>
                    <a:pt x="0" y="27546"/>
                  </a:lnTo>
                  <a:lnTo>
                    <a:pt x="4584" y="27546"/>
                  </a:lnTo>
                  <a:lnTo>
                    <a:pt x="6108" y="27546"/>
                  </a:lnTo>
                  <a:lnTo>
                    <a:pt x="6108" y="36690"/>
                  </a:lnTo>
                  <a:lnTo>
                    <a:pt x="10668" y="36690"/>
                  </a:lnTo>
                  <a:lnTo>
                    <a:pt x="12204" y="36690"/>
                  </a:lnTo>
                  <a:lnTo>
                    <a:pt x="16776" y="36690"/>
                  </a:lnTo>
                  <a:lnTo>
                    <a:pt x="16776" y="42672"/>
                  </a:lnTo>
                  <a:lnTo>
                    <a:pt x="21336" y="42672"/>
                  </a:lnTo>
                  <a:lnTo>
                    <a:pt x="22999" y="42672"/>
                  </a:lnTo>
                  <a:lnTo>
                    <a:pt x="22999" y="51816"/>
                  </a:lnTo>
                  <a:lnTo>
                    <a:pt x="105168" y="51816"/>
                  </a:lnTo>
                  <a:lnTo>
                    <a:pt x="105168" y="36690"/>
                  </a:lnTo>
                  <a:lnTo>
                    <a:pt x="106692" y="36690"/>
                  </a:lnTo>
                  <a:lnTo>
                    <a:pt x="111252" y="36690"/>
                  </a:lnTo>
                  <a:lnTo>
                    <a:pt x="121920" y="36690"/>
                  </a:lnTo>
                  <a:lnTo>
                    <a:pt x="128028" y="36690"/>
                  </a:lnTo>
                  <a:lnTo>
                    <a:pt x="128028" y="24498"/>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108" name="object 108"/>
            <p:cNvSpPr/>
            <p:nvPr/>
          </p:nvSpPr>
          <p:spPr>
            <a:xfrm>
              <a:off x="5920613" y="1993531"/>
              <a:ext cx="398145" cy="97790"/>
            </a:xfrm>
            <a:custGeom>
              <a:avLst/>
              <a:gdLst/>
              <a:ahLst/>
              <a:cxnLst/>
              <a:rect l="l" t="t" r="r" b="b"/>
              <a:pathLst>
                <a:path w="398145" h="97789">
                  <a:moveTo>
                    <a:pt x="166116" y="47231"/>
                  </a:moveTo>
                  <a:lnTo>
                    <a:pt x="153911" y="47231"/>
                  </a:lnTo>
                  <a:lnTo>
                    <a:pt x="149479" y="47231"/>
                  </a:lnTo>
                  <a:lnTo>
                    <a:pt x="149479" y="32004"/>
                  </a:lnTo>
                  <a:lnTo>
                    <a:pt x="137287" y="32004"/>
                  </a:lnTo>
                  <a:lnTo>
                    <a:pt x="137287" y="47231"/>
                  </a:lnTo>
                  <a:lnTo>
                    <a:pt x="137160" y="47231"/>
                  </a:lnTo>
                  <a:lnTo>
                    <a:pt x="137160" y="32004"/>
                  </a:lnTo>
                  <a:lnTo>
                    <a:pt x="126492" y="32004"/>
                  </a:lnTo>
                  <a:lnTo>
                    <a:pt x="124968" y="32004"/>
                  </a:lnTo>
                  <a:lnTo>
                    <a:pt x="114300" y="32004"/>
                  </a:lnTo>
                  <a:lnTo>
                    <a:pt x="114300" y="36576"/>
                  </a:lnTo>
                  <a:lnTo>
                    <a:pt x="106794" y="36576"/>
                  </a:lnTo>
                  <a:lnTo>
                    <a:pt x="106794" y="21323"/>
                  </a:lnTo>
                  <a:lnTo>
                    <a:pt x="94602" y="21323"/>
                  </a:lnTo>
                  <a:lnTo>
                    <a:pt x="94602" y="25908"/>
                  </a:lnTo>
                  <a:lnTo>
                    <a:pt x="85471" y="25908"/>
                  </a:lnTo>
                  <a:lnTo>
                    <a:pt x="85471" y="10655"/>
                  </a:lnTo>
                  <a:lnTo>
                    <a:pt x="83947" y="10655"/>
                  </a:lnTo>
                  <a:lnTo>
                    <a:pt x="73279" y="10655"/>
                  </a:lnTo>
                  <a:lnTo>
                    <a:pt x="71755" y="10655"/>
                  </a:lnTo>
                  <a:lnTo>
                    <a:pt x="71755" y="15227"/>
                  </a:lnTo>
                  <a:lnTo>
                    <a:pt x="60960" y="15227"/>
                  </a:lnTo>
                  <a:lnTo>
                    <a:pt x="56515" y="15227"/>
                  </a:lnTo>
                  <a:lnTo>
                    <a:pt x="56515" y="0"/>
                  </a:lnTo>
                  <a:lnTo>
                    <a:pt x="44323" y="0"/>
                  </a:lnTo>
                  <a:lnTo>
                    <a:pt x="44323" y="15227"/>
                  </a:lnTo>
                  <a:lnTo>
                    <a:pt x="44196" y="15227"/>
                  </a:lnTo>
                  <a:lnTo>
                    <a:pt x="44196" y="0"/>
                  </a:lnTo>
                  <a:lnTo>
                    <a:pt x="32004" y="0"/>
                  </a:lnTo>
                  <a:lnTo>
                    <a:pt x="32004" y="15227"/>
                  </a:lnTo>
                  <a:lnTo>
                    <a:pt x="29083" y="15227"/>
                  </a:lnTo>
                  <a:lnTo>
                    <a:pt x="29083" y="0"/>
                  </a:lnTo>
                  <a:lnTo>
                    <a:pt x="16891" y="0"/>
                  </a:lnTo>
                  <a:lnTo>
                    <a:pt x="16891" y="15227"/>
                  </a:lnTo>
                  <a:lnTo>
                    <a:pt x="15240" y="15227"/>
                  </a:lnTo>
                  <a:lnTo>
                    <a:pt x="0" y="15227"/>
                  </a:lnTo>
                  <a:lnTo>
                    <a:pt x="0" y="27419"/>
                  </a:lnTo>
                  <a:lnTo>
                    <a:pt x="15240" y="27419"/>
                  </a:lnTo>
                  <a:lnTo>
                    <a:pt x="16891" y="27419"/>
                  </a:lnTo>
                  <a:lnTo>
                    <a:pt x="16891" y="42545"/>
                  </a:lnTo>
                  <a:lnTo>
                    <a:pt x="29083" y="42545"/>
                  </a:lnTo>
                  <a:lnTo>
                    <a:pt x="29083" y="27419"/>
                  </a:lnTo>
                  <a:lnTo>
                    <a:pt x="32004" y="27419"/>
                  </a:lnTo>
                  <a:lnTo>
                    <a:pt x="32004" y="42545"/>
                  </a:lnTo>
                  <a:lnTo>
                    <a:pt x="44196" y="42545"/>
                  </a:lnTo>
                  <a:lnTo>
                    <a:pt x="44196" y="27419"/>
                  </a:lnTo>
                  <a:lnTo>
                    <a:pt x="44323" y="27419"/>
                  </a:lnTo>
                  <a:lnTo>
                    <a:pt x="44323" y="42545"/>
                  </a:lnTo>
                  <a:lnTo>
                    <a:pt x="56515" y="42545"/>
                  </a:lnTo>
                  <a:lnTo>
                    <a:pt x="56515" y="38100"/>
                  </a:lnTo>
                  <a:lnTo>
                    <a:pt x="71755" y="38100"/>
                  </a:lnTo>
                  <a:lnTo>
                    <a:pt x="71755" y="53200"/>
                  </a:lnTo>
                  <a:lnTo>
                    <a:pt x="73279" y="53200"/>
                  </a:lnTo>
                  <a:lnTo>
                    <a:pt x="83947" y="53200"/>
                  </a:lnTo>
                  <a:lnTo>
                    <a:pt x="85471" y="53200"/>
                  </a:lnTo>
                  <a:lnTo>
                    <a:pt x="85471" y="48768"/>
                  </a:lnTo>
                  <a:lnTo>
                    <a:pt x="94602" y="48768"/>
                  </a:lnTo>
                  <a:lnTo>
                    <a:pt x="94602" y="63868"/>
                  </a:lnTo>
                  <a:lnTo>
                    <a:pt x="106794" y="63868"/>
                  </a:lnTo>
                  <a:lnTo>
                    <a:pt x="106794" y="59423"/>
                  </a:lnTo>
                  <a:lnTo>
                    <a:pt x="108191" y="59423"/>
                  </a:lnTo>
                  <a:lnTo>
                    <a:pt x="114300" y="59423"/>
                  </a:lnTo>
                  <a:lnTo>
                    <a:pt x="114300" y="74549"/>
                  </a:lnTo>
                  <a:lnTo>
                    <a:pt x="124968" y="74549"/>
                  </a:lnTo>
                  <a:lnTo>
                    <a:pt x="126492" y="74549"/>
                  </a:lnTo>
                  <a:lnTo>
                    <a:pt x="137160" y="74549"/>
                  </a:lnTo>
                  <a:lnTo>
                    <a:pt x="137160" y="59423"/>
                  </a:lnTo>
                  <a:lnTo>
                    <a:pt x="137287" y="59423"/>
                  </a:lnTo>
                  <a:lnTo>
                    <a:pt x="137287" y="74549"/>
                  </a:lnTo>
                  <a:lnTo>
                    <a:pt x="149479" y="74549"/>
                  </a:lnTo>
                  <a:lnTo>
                    <a:pt x="149479" y="59423"/>
                  </a:lnTo>
                  <a:lnTo>
                    <a:pt x="153911" y="59423"/>
                  </a:lnTo>
                  <a:lnTo>
                    <a:pt x="166116" y="59423"/>
                  </a:lnTo>
                  <a:lnTo>
                    <a:pt x="166116" y="47231"/>
                  </a:lnTo>
                  <a:close/>
                </a:path>
                <a:path w="398145" h="97789">
                  <a:moveTo>
                    <a:pt x="298691" y="57772"/>
                  </a:moveTo>
                  <a:lnTo>
                    <a:pt x="282067" y="57772"/>
                  </a:lnTo>
                  <a:lnTo>
                    <a:pt x="282067" y="42672"/>
                  </a:lnTo>
                  <a:lnTo>
                    <a:pt x="269875" y="42672"/>
                  </a:lnTo>
                  <a:lnTo>
                    <a:pt x="269875" y="57772"/>
                  </a:lnTo>
                  <a:lnTo>
                    <a:pt x="269735" y="57772"/>
                  </a:lnTo>
                  <a:lnTo>
                    <a:pt x="253111" y="57772"/>
                  </a:lnTo>
                  <a:lnTo>
                    <a:pt x="253111" y="42672"/>
                  </a:lnTo>
                  <a:lnTo>
                    <a:pt x="240919" y="42672"/>
                  </a:lnTo>
                  <a:lnTo>
                    <a:pt x="240919" y="57772"/>
                  </a:lnTo>
                  <a:lnTo>
                    <a:pt x="236347" y="57772"/>
                  </a:lnTo>
                  <a:lnTo>
                    <a:pt x="236347" y="42672"/>
                  </a:lnTo>
                  <a:lnTo>
                    <a:pt x="225679" y="42672"/>
                  </a:lnTo>
                  <a:lnTo>
                    <a:pt x="224155" y="42672"/>
                  </a:lnTo>
                  <a:lnTo>
                    <a:pt x="213487" y="42672"/>
                  </a:lnTo>
                  <a:lnTo>
                    <a:pt x="213487" y="57772"/>
                  </a:lnTo>
                  <a:lnTo>
                    <a:pt x="207264" y="57772"/>
                  </a:lnTo>
                  <a:lnTo>
                    <a:pt x="196596" y="57772"/>
                  </a:lnTo>
                  <a:lnTo>
                    <a:pt x="196596" y="69964"/>
                  </a:lnTo>
                  <a:lnTo>
                    <a:pt x="207264" y="69964"/>
                  </a:lnTo>
                  <a:lnTo>
                    <a:pt x="213487" y="69964"/>
                  </a:lnTo>
                  <a:lnTo>
                    <a:pt x="213487" y="86868"/>
                  </a:lnTo>
                  <a:lnTo>
                    <a:pt x="224155" y="86868"/>
                  </a:lnTo>
                  <a:lnTo>
                    <a:pt x="225679" y="86868"/>
                  </a:lnTo>
                  <a:lnTo>
                    <a:pt x="236347" y="86868"/>
                  </a:lnTo>
                  <a:lnTo>
                    <a:pt x="236347" y="69964"/>
                  </a:lnTo>
                  <a:lnTo>
                    <a:pt x="240919" y="69964"/>
                  </a:lnTo>
                  <a:lnTo>
                    <a:pt x="240919" y="86868"/>
                  </a:lnTo>
                  <a:lnTo>
                    <a:pt x="253111" y="86868"/>
                  </a:lnTo>
                  <a:lnTo>
                    <a:pt x="253111" y="69964"/>
                  </a:lnTo>
                  <a:lnTo>
                    <a:pt x="269735" y="69964"/>
                  </a:lnTo>
                  <a:lnTo>
                    <a:pt x="269875" y="69964"/>
                  </a:lnTo>
                  <a:lnTo>
                    <a:pt x="269875" y="86868"/>
                  </a:lnTo>
                  <a:lnTo>
                    <a:pt x="282067" y="86868"/>
                  </a:lnTo>
                  <a:lnTo>
                    <a:pt x="282067" y="69964"/>
                  </a:lnTo>
                  <a:lnTo>
                    <a:pt x="298691" y="69964"/>
                  </a:lnTo>
                  <a:lnTo>
                    <a:pt x="298691" y="57772"/>
                  </a:lnTo>
                  <a:close/>
                </a:path>
                <a:path w="398145" h="97789">
                  <a:moveTo>
                    <a:pt x="397751" y="70104"/>
                  </a:moveTo>
                  <a:lnTo>
                    <a:pt x="380987" y="70104"/>
                  </a:lnTo>
                  <a:lnTo>
                    <a:pt x="380987" y="54851"/>
                  </a:lnTo>
                  <a:lnTo>
                    <a:pt x="368795" y="54851"/>
                  </a:lnTo>
                  <a:lnTo>
                    <a:pt x="368795" y="70104"/>
                  </a:lnTo>
                  <a:lnTo>
                    <a:pt x="364223" y="70104"/>
                  </a:lnTo>
                  <a:lnTo>
                    <a:pt x="356730" y="70104"/>
                  </a:lnTo>
                  <a:lnTo>
                    <a:pt x="356730" y="54851"/>
                  </a:lnTo>
                  <a:lnTo>
                    <a:pt x="347472" y="54851"/>
                  </a:lnTo>
                  <a:lnTo>
                    <a:pt x="344538" y="54851"/>
                  </a:lnTo>
                  <a:lnTo>
                    <a:pt x="336804" y="54851"/>
                  </a:lnTo>
                  <a:lnTo>
                    <a:pt x="335280" y="54851"/>
                  </a:lnTo>
                  <a:lnTo>
                    <a:pt x="324612" y="54851"/>
                  </a:lnTo>
                  <a:lnTo>
                    <a:pt x="324612" y="70104"/>
                  </a:lnTo>
                  <a:lnTo>
                    <a:pt x="318630" y="70104"/>
                  </a:lnTo>
                  <a:lnTo>
                    <a:pt x="307975" y="70104"/>
                  </a:lnTo>
                  <a:lnTo>
                    <a:pt x="307975" y="82296"/>
                  </a:lnTo>
                  <a:lnTo>
                    <a:pt x="318630" y="82296"/>
                  </a:lnTo>
                  <a:lnTo>
                    <a:pt x="324612" y="82296"/>
                  </a:lnTo>
                  <a:lnTo>
                    <a:pt x="324612" y="97396"/>
                  </a:lnTo>
                  <a:lnTo>
                    <a:pt x="356730" y="97396"/>
                  </a:lnTo>
                  <a:lnTo>
                    <a:pt x="356730" y="82296"/>
                  </a:lnTo>
                  <a:lnTo>
                    <a:pt x="364223" y="82296"/>
                  </a:lnTo>
                  <a:lnTo>
                    <a:pt x="368795" y="82296"/>
                  </a:lnTo>
                  <a:lnTo>
                    <a:pt x="368795" y="97396"/>
                  </a:lnTo>
                  <a:lnTo>
                    <a:pt x="380987" y="97396"/>
                  </a:lnTo>
                  <a:lnTo>
                    <a:pt x="380987" y="82296"/>
                  </a:lnTo>
                  <a:lnTo>
                    <a:pt x="397751" y="82296"/>
                  </a:lnTo>
                  <a:lnTo>
                    <a:pt x="397751" y="70104"/>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109" name="object 109"/>
            <p:cNvSpPr/>
            <p:nvPr/>
          </p:nvSpPr>
          <p:spPr>
            <a:xfrm>
              <a:off x="6272784" y="2048382"/>
              <a:ext cx="245745" cy="56515"/>
            </a:xfrm>
            <a:custGeom>
              <a:avLst/>
              <a:gdLst/>
              <a:ahLst/>
              <a:cxnLst/>
              <a:rect l="l" t="t" r="r" b="b"/>
              <a:pathLst>
                <a:path w="245745" h="56514">
                  <a:moveTo>
                    <a:pt x="50152" y="15252"/>
                  </a:moveTo>
                  <a:lnTo>
                    <a:pt x="45580" y="15252"/>
                  </a:lnTo>
                  <a:lnTo>
                    <a:pt x="33401" y="15252"/>
                  </a:lnTo>
                  <a:lnTo>
                    <a:pt x="33401" y="0"/>
                  </a:lnTo>
                  <a:lnTo>
                    <a:pt x="28816" y="0"/>
                  </a:lnTo>
                  <a:lnTo>
                    <a:pt x="21209" y="0"/>
                  </a:lnTo>
                  <a:lnTo>
                    <a:pt x="16624" y="0"/>
                  </a:lnTo>
                  <a:lnTo>
                    <a:pt x="16624" y="15252"/>
                  </a:lnTo>
                  <a:lnTo>
                    <a:pt x="4559" y="15252"/>
                  </a:lnTo>
                  <a:lnTo>
                    <a:pt x="0" y="15252"/>
                  </a:lnTo>
                  <a:lnTo>
                    <a:pt x="0" y="27444"/>
                  </a:lnTo>
                  <a:lnTo>
                    <a:pt x="4559" y="27444"/>
                  </a:lnTo>
                  <a:lnTo>
                    <a:pt x="16624" y="27444"/>
                  </a:lnTo>
                  <a:lnTo>
                    <a:pt x="16624" y="42545"/>
                  </a:lnTo>
                  <a:lnTo>
                    <a:pt x="21209" y="42545"/>
                  </a:lnTo>
                  <a:lnTo>
                    <a:pt x="28816" y="42545"/>
                  </a:lnTo>
                  <a:lnTo>
                    <a:pt x="33401" y="42545"/>
                  </a:lnTo>
                  <a:lnTo>
                    <a:pt x="33401" y="27444"/>
                  </a:lnTo>
                  <a:lnTo>
                    <a:pt x="45580" y="27444"/>
                  </a:lnTo>
                  <a:lnTo>
                    <a:pt x="50152" y="27444"/>
                  </a:lnTo>
                  <a:lnTo>
                    <a:pt x="50152" y="15252"/>
                  </a:lnTo>
                  <a:close/>
                </a:path>
                <a:path w="245745" h="56514">
                  <a:moveTo>
                    <a:pt x="245224" y="28829"/>
                  </a:moveTo>
                  <a:lnTo>
                    <a:pt x="242189" y="28829"/>
                  </a:lnTo>
                  <a:lnTo>
                    <a:pt x="240652" y="28829"/>
                  </a:lnTo>
                  <a:lnTo>
                    <a:pt x="239128" y="28829"/>
                  </a:lnTo>
                  <a:lnTo>
                    <a:pt x="225425" y="28829"/>
                  </a:lnTo>
                  <a:lnTo>
                    <a:pt x="225425" y="13601"/>
                  </a:lnTo>
                  <a:lnTo>
                    <a:pt x="188963" y="13601"/>
                  </a:lnTo>
                  <a:lnTo>
                    <a:pt x="188963" y="28829"/>
                  </a:lnTo>
                  <a:lnTo>
                    <a:pt x="185788" y="28829"/>
                  </a:lnTo>
                  <a:lnTo>
                    <a:pt x="179705" y="28829"/>
                  </a:lnTo>
                  <a:lnTo>
                    <a:pt x="176657" y="28829"/>
                  </a:lnTo>
                  <a:lnTo>
                    <a:pt x="176657" y="13601"/>
                  </a:lnTo>
                  <a:lnTo>
                    <a:pt x="146304" y="13601"/>
                  </a:lnTo>
                  <a:lnTo>
                    <a:pt x="146304" y="15252"/>
                  </a:lnTo>
                  <a:lnTo>
                    <a:pt x="146304" y="27444"/>
                  </a:lnTo>
                  <a:lnTo>
                    <a:pt x="146304" y="28829"/>
                  </a:lnTo>
                  <a:lnTo>
                    <a:pt x="140195" y="28829"/>
                  </a:lnTo>
                  <a:lnTo>
                    <a:pt x="134112" y="28829"/>
                  </a:lnTo>
                  <a:lnTo>
                    <a:pt x="132448" y="28829"/>
                  </a:lnTo>
                  <a:lnTo>
                    <a:pt x="132448" y="27444"/>
                  </a:lnTo>
                  <a:lnTo>
                    <a:pt x="137020" y="27444"/>
                  </a:lnTo>
                  <a:lnTo>
                    <a:pt x="146304" y="27444"/>
                  </a:lnTo>
                  <a:lnTo>
                    <a:pt x="146304" y="15252"/>
                  </a:lnTo>
                  <a:lnTo>
                    <a:pt x="137020" y="15252"/>
                  </a:lnTo>
                  <a:lnTo>
                    <a:pt x="132448" y="15252"/>
                  </a:lnTo>
                  <a:lnTo>
                    <a:pt x="132448" y="0"/>
                  </a:lnTo>
                  <a:lnTo>
                    <a:pt x="120396" y="0"/>
                  </a:lnTo>
                  <a:lnTo>
                    <a:pt x="120256" y="0"/>
                  </a:lnTo>
                  <a:lnTo>
                    <a:pt x="108204" y="0"/>
                  </a:lnTo>
                  <a:lnTo>
                    <a:pt x="108204" y="15252"/>
                  </a:lnTo>
                  <a:lnTo>
                    <a:pt x="105016" y="15252"/>
                  </a:lnTo>
                  <a:lnTo>
                    <a:pt x="105016" y="0"/>
                  </a:lnTo>
                  <a:lnTo>
                    <a:pt x="92824" y="0"/>
                  </a:lnTo>
                  <a:lnTo>
                    <a:pt x="92824" y="15252"/>
                  </a:lnTo>
                  <a:lnTo>
                    <a:pt x="91427" y="15252"/>
                  </a:lnTo>
                  <a:lnTo>
                    <a:pt x="82296" y="15252"/>
                  </a:lnTo>
                  <a:lnTo>
                    <a:pt x="82296" y="0"/>
                  </a:lnTo>
                  <a:lnTo>
                    <a:pt x="80759" y="0"/>
                  </a:lnTo>
                  <a:lnTo>
                    <a:pt x="70104" y="0"/>
                  </a:lnTo>
                  <a:lnTo>
                    <a:pt x="68567" y="0"/>
                  </a:lnTo>
                  <a:lnTo>
                    <a:pt x="68567" y="15252"/>
                  </a:lnTo>
                  <a:lnTo>
                    <a:pt x="53327" y="15252"/>
                  </a:lnTo>
                  <a:lnTo>
                    <a:pt x="51816" y="15252"/>
                  </a:lnTo>
                  <a:lnTo>
                    <a:pt x="51816" y="27444"/>
                  </a:lnTo>
                  <a:lnTo>
                    <a:pt x="53327" y="27444"/>
                  </a:lnTo>
                  <a:lnTo>
                    <a:pt x="68567" y="27444"/>
                  </a:lnTo>
                  <a:lnTo>
                    <a:pt x="68567" y="42545"/>
                  </a:lnTo>
                  <a:lnTo>
                    <a:pt x="70104" y="42545"/>
                  </a:lnTo>
                  <a:lnTo>
                    <a:pt x="80759" y="42545"/>
                  </a:lnTo>
                  <a:lnTo>
                    <a:pt x="82296" y="42545"/>
                  </a:lnTo>
                  <a:lnTo>
                    <a:pt x="82296" y="27444"/>
                  </a:lnTo>
                  <a:lnTo>
                    <a:pt x="91427" y="27444"/>
                  </a:lnTo>
                  <a:lnTo>
                    <a:pt x="92824" y="27444"/>
                  </a:lnTo>
                  <a:lnTo>
                    <a:pt x="92824" y="42545"/>
                  </a:lnTo>
                  <a:lnTo>
                    <a:pt x="105016" y="42545"/>
                  </a:lnTo>
                  <a:lnTo>
                    <a:pt x="105016" y="27444"/>
                  </a:lnTo>
                  <a:lnTo>
                    <a:pt x="108204" y="27444"/>
                  </a:lnTo>
                  <a:lnTo>
                    <a:pt x="108204" y="42545"/>
                  </a:lnTo>
                  <a:lnTo>
                    <a:pt x="120256" y="42545"/>
                  </a:lnTo>
                  <a:lnTo>
                    <a:pt x="120396" y="42545"/>
                  </a:lnTo>
                  <a:lnTo>
                    <a:pt x="132448" y="42545"/>
                  </a:lnTo>
                  <a:lnTo>
                    <a:pt x="132448" y="41021"/>
                  </a:lnTo>
                  <a:lnTo>
                    <a:pt x="134112" y="41021"/>
                  </a:lnTo>
                  <a:lnTo>
                    <a:pt x="140195" y="41021"/>
                  </a:lnTo>
                  <a:lnTo>
                    <a:pt x="146304" y="41021"/>
                  </a:lnTo>
                  <a:lnTo>
                    <a:pt x="146304" y="56146"/>
                  </a:lnTo>
                  <a:lnTo>
                    <a:pt x="176657" y="56146"/>
                  </a:lnTo>
                  <a:lnTo>
                    <a:pt x="176657" y="41021"/>
                  </a:lnTo>
                  <a:lnTo>
                    <a:pt x="179692" y="41021"/>
                  </a:lnTo>
                  <a:lnTo>
                    <a:pt x="185788" y="41021"/>
                  </a:lnTo>
                  <a:lnTo>
                    <a:pt x="188963" y="41021"/>
                  </a:lnTo>
                  <a:lnTo>
                    <a:pt x="188963" y="56146"/>
                  </a:lnTo>
                  <a:lnTo>
                    <a:pt x="225425" y="56146"/>
                  </a:lnTo>
                  <a:lnTo>
                    <a:pt x="225425" y="41021"/>
                  </a:lnTo>
                  <a:lnTo>
                    <a:pt x="239128" y="41021"/>
                  </a:lnTo>
                  <a:lnTo>
                    <a:pt x="240652" y="41021"/>
                  </a:lnTo>
                  <a:lnTo>
                    <a:pt x="242189" y="41021"/>
                  </a:lnTo>
                  <a:lnTo>
                    <a:pt x="245224" y="41021"/>
                  </a:lnTo>
                  <a:lnTo>
                    <a:pt x="245224" y="28829"/>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110" name="object 110"/>
            <p:cNvSpPr/>
            <p:nvPr/>
          </p:nvSpPr>
          <p:spPr>
            <a:xfrm>
              <a:off x="6472428" y="2061984"/>
              <a:ext cx="91440" cy="59690"/>
            </a:xfrm>
            <a:custGeom>
              <a:avLst/>
              <a:gdLst/>
              <a:ahLst/>
              <a:cxnLst/>
              <a:rect l="l" t="t" r="r" b="b"/>
              <a:pathLst>
                <a:path w="91440" h="59689">
                  <a:moveTo>
                    <a:pt x="91300" y="32004"/>
                  </a:moveTo>
                  <a:lnTo>
                    <a:pt x="91300" y="32004"/>
                  </a:lnTo>
                  <a:lnTo>
                    <a:pt x="74549" y="32004"/>
                  </a:lnTo>
                  <a:lnTo>
                    <a:pt x="74549" y="16751"/>
                  </a:lnTo>
                  <a:lnTo>
                    <a:pt x="74536" y="15227"/>
                  </a:lnTo>
                  <a:lnTo>
                    <a:pt x="73012" y="15227"/>
                  </a:lnTo>
                  <a:lnTo>
                    <a:pt x="68440" y="15227"/>
                  </a:lnTo>
                  <a:lnTo>
                    <a:pt x="57785" y="15227"/>
                  </a:lnTo>
                  <a:lnTo>
                    <a:pt x="57785" y="0"/>
                  </a:lnTo>
                  <a:lnTo>
                    <a:pt x="39484" y="0"/>
                  </a:lnTo>
                  <a:lnTo>
                    <a:pt x="39484" y="15227"/>
                  </a:lnTo>
                  <a:lnTo>
                    <a:pt x="30340" y="15227"/>
                  </a:lnTo>
                  <a:lnTo>
                    <a:pt x="30340" y="0"/>
                  </a:lnTo>
                  <a:lnTo>
                    <a:pt x="28956" y="0"/>
                  </a:lnTo>
                  <a:lnTo>
                    <a:pt x="18148" y="0"/>
                  </a:lnTo>
                  <a:lnTo>
                    <a:pt x="16764" y="0"/>
                  </a:lnTo>
                  <a:lnTo>
                    <a:pt x="16764" y="15227"/>
                  </a:lnTo>
                  <a:lnTo>
                    <a:pt x="1524" y="15227"/>
                  </a:lnTo>
                  <a:lnTo>
                    <a:pt x="0" y="15227"/>
                  </a:lnTo>
                  <a:lnTo>
                    <a:pt x="0" y="27419"/>
                  </a:lnTo>
                  <a:lnTo>
                    <a:pt x="1524" y="27419"/>
                  </a:lnTo>
                  <a:lnTo>
                    <a:pt x="16764" y="27419"/>
                  </a:lnTo>
                  <a:lnTo>
                    <a:pt x="16764" y="42545"/>
                  </a:lnTo>
                  <a:lnTo>
                    <a:pt x="18148" y="42545"/>
                  </a:lnTo>
                  <a:lnTo>
                    <a:pt x="28956" y="42545"/>
                  </a:lnTo>
                  <a:lnTo>
                    <a:pt x="30340" y="42545"/>
                  </a:lnTo>
                  <a:lnTo>
                    <a:pt x="30340" y="27419"/>
                  </a:lnTo>
                  <a:lnTo>
                    <a:pt x="39484" y="27419"/>
                  </a:lnTo>
                  <a:lnTo>
                    <a:pt x="39484" y="32004"/>
                  </a:lnTo>
                  <a:lnTo>
                    <a:pt x="36449" y="32004"/>
                  </a:lnTo>
                  <a:lnTo>
                    <a:pt x="34925" y="32004"/>
                  </a:lnTo>
                  <a:lnTo>
                    <a:pt x="34925" y="44196"/>
                  </a:lnTo>
                  <a:lnTo>
                    <a:pt x="36449" y="44196"/>
                  </a:lnTo>
                  <a:lnTo>
                    <a:pt x="39624" y="44196"/>
                  </a:lnTo>
                  <a:lnTo>
                    <a:pt x="44183" y="44196"/>
                  </a:lnTo>
                  <a:lnTo>
                    <a:pt x="45580" y="44196"/>
                  </a:lnTo>
                  <a:lnTo>
                    <a:pt x="51689" y="44196"/>
                  </a:lnTo>
                  <a:lnTo>
                    <a:pt x="51689" y="59296"/>
                  </a:lnTo>
                  <a:lnTo>
                    <a:pt x="74549" y="59296"/>
                  </a:lnTo>
                  <a:lnTo>
                    <a:pt x="74549" y="44196"/>
                  </a:lnTo>
                  <a:lnTo>
                    <a:pt x="91300" y="44196"/>
                  </a:lnTo>
                  <a:lnTo>
                    <a:pt x="91300" y="32004"/>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111" name="object 111"/>
            <p:cNvSpPr/>
            <p:nvPr/>
          </p:nvSpPr>
          <p:spPr>
            <a:xfrm>
              <a:off x="6518008" y="2078735"/>
              <a:ext cx="71755" cy="42545"/>
            </a:xfrm>
            <a:custGeom>
              <a:avLst/>
              <a:gdLst/>
              <a:ahLst/>
              <a:cxnLst/>
              <a:rect l="l" t="t" r="r" b="b"/>
              <a:pathLst>
                <a:path w="71754" h="42544">
                  <a:moveTo>
                    <a:pt x="71628" y="15252"/>
                  </a:moveTo>
                  <a:lnTo>
                    <a:pt x="71628" y="15252"/>
                  </a:lnTo>
                  <a:lnTo>
                    <a:pt x="54876" y="15252"/>
                  </a:lnTo>
                  <a:lnTo>
                    <a:pt x="54876" y="0"/>
                  </a:lnTo>
                  <a:lnTo>
                    <a:pt x="16776" y="0"/>
                  </a:lnTo>
                  <a:lnTo>
                    <a:pt x="16776" y="15252"/>
                  </a:lnTo>
                  <a:lnTo>
                    <a:pt x="0" y="15252"/>
                  </a:lnTo>
                  <a:lnTo>
                    <a:pt x="0" y="27444"/>
                  </a:lnTo>
                  <a:lnTo>
                    <a:pt x="16776" y="27444"/>
                  </a:lnTo>
                  <a:lnTo>
                    <a:pt x="16776" y="42545"/>
                  </a:lnTo>
                  <a:lnTo>
                    <a:pt x="54876" y="42545"/>
                  </a:lnTo>
                  <a:lnTo>
                    <a:pt x="54876" y="27444"/>
                  </a:lnTo>
                  <a:lnTo>
                    <a:pt x="71628" y="27444"/>
                  </a:lnTo>
                  <a:lnTo>
                    <a:pt x="71628" y="15252"/>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112" name="object 112"/>
            <p:cNvSpPr/>
            <p:nvPr/>
          </p:nvSpPr>
          <p:spPr>
            <a:xfrm>
              <a:off x="6544056" y="2078735"/>
              <a:ext cx="70485" cy="42545"/>
            </a:xfrm>
            <a:custGeom>
              <a:avLst/>
              <a:gdLst/>
              <a:ahLst/>
              <a:cxnLst/>
              <a:rect l="l" t="t" r="r" b="b"/>
              <a:pathLst>
                <a:path w="70484" h="42544">
                  <a:moveTo>
                    <a:pt x="69977" y="15252"/>
                  </a:moveTo>
                  <a:lnTo>
                    <a:pt x="60693" y="15252"/>
                  </a:lnTo>
                  <a:lnTo>
                    <a:pt x="57772" y="15252"/>
                  </a:lnTo>
                  <a:lnTo>
                    <a:pt x="56248" y="15252"/>
                  </a:lnTo>
                  <a:lnTo>
                    <a:pt x="53340" y="15252"/>
                  </a:lnTo>
                  <a:lnTo>
                    <a:pt x="53340" y="0"/>
                  </a:lnTo>
                  <a:lnTo>
                    <a:pt x="16637" y="0"/>
                  </a:lnTo>
                  <a:lnTo>
                    <a:pt x="16637" y="15252"/>
                  </a:lnTo>
                  <a:lnTo>
                    <a:pt x="0" y="15252"/>
                  </a:lnTo>
                  <a:lnTo>
                    <a:pt x="0" y="27444"/>
                  </a:lnTo>
                  <a:lnTo>
                    <a:pt x="16637" y="27444"/>
                  </a:lnTo>
                  <a:lnTo>
                    <a:pt x="16637" y="42545"/>
                  </a:lnTo>
                  <a:lnTo>
                    <a:pt x="53340" y="42545"/>
                  </a:lnTo>
                  <a:lnTo>
                    <a:pt x="53340" y="27444"/>
                  </a:lnTo>
                  <a:lnTo>
                    <a:pt x="56248" y="27444"/>
                  </a:lnTo>
                  <a:lnTo>
                    <a:pt x="57772" y="27444"/>
                  </a:lnTo>
                  <a:lnTo>
                    <a:pt x="60693" y="27444"/>
                  </a:lnTo>
                  <a:lnTo>
                    <a:pt x="69977" y="27444"/>
                  </a:lnTo>
                  <a:lnTo>
                    <a:pt x="69977" y="15252"/>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113" name="object 113"/>
            <p:cNvSpPr/>
            <p:nvPr/>
          </p:nvSpPr>
          <p:spPr>
            <a:xfrm>
              <a:off x="6568313" y="2078735"/>
              <a:ext cx="163195" cy="42545"/>
            </a:xfrm>
            <a:custGeom>
              <a:avLst/>
              <a:gdLst/>
              <a:ahLst/>
              <a:cxnLst/>
              <a:rect l="l" t="t" r="r" b="b"/>
              <a:pathLst>
                <a:path w="163195" h="42544">
                  <a:moveTo>
                    <a:pt x="163068" y="15252"/>
                  </a:moveTo>
                  <a:lnTo>
                    <a:pt x="152387" y="15252"/>
                  </a:lnTo>
                  <a:lnTo>
                    <a:pt x="141719" y="15252"/>
                  </a:lnTo>
                  <a:lnTo>
                    <a:pt x="135636" y="15252"/>
                  </a:lnTo>
                  <a:lnTo>
                    <a:pt x="135636" y="0"/>
                  </a:lnTo>
                  <a:lnTo>
                    <a:pt x="124955" y="0"/>
                  </a:lnTo>
                  <a:lnTo>
                    <a:pt x="123444" y="0"/>
                  </a:lnTo>
                  <a:lnTo>
                    <a:pt x="112763" y="0"/>
                  </a:lnTo>
                  <a:lnTo>
                    <a:pt x="112763" y="15252"/>
                  </a:lnTo>
                  <a:lnTo>
                    <a:pt x="106794" y="15252"/>
                  </a:lnTo>
                  <a:lnTo>
                    <a:pt x="97536" y="15252"/>
                  </a:lnTo>
                  <a:lnTo>
                    <a:pt x="97536" y="0"/>
                  </a:lnTo>
                  <a:lnTo>
                    <a:pt x="85344" y="0"/>
                  </a:lnTo>
                  <a:lnTo>
                    <a:pt x="85344" y="15252"/>
                  </a:lnTo>
                  <a:lnTo>
                    <a:pt x="83820" y="15252"/>
                  </a:lnTo>
                  <a:lnTo>
                    <a:pt x="76187" y="15252"/>
                  </a:lnTo>
                  <a:lnTo>
                    <a:pt x="73266" y="15252"/>
                  </a:lnTo>
                  <a:lnTo>
                    <a:pt x="73266" y="0"/>
                  </a:lnTo>
                  <a:lnTo>
                    <a:pt x="16891" y="0"/>
                  </a:lnTo>
                  <a:lnTo>
                    <a:pt x="16891" y="15252"/>
                  </a:lnTo>
                  <a:lnTo>
                    <a:pt x="0" y="15252"/>
                  </a:lnTo>
                  <a:lnTo>
                    <a:pt x="0" y="27444"/>
                  </a:lnTo>
                  <a:lnTo>
                    <a:pt x="16891" y="27444"/>
                  </a:lnTo>
                  <a:lnTo>
                    <a:pt x="16891" y="42545"/>
                  </a:lnTo>
                  <a:lnTo>
                    <a:pt x="73266" y="42545"/>
                  </a:lnTo>
                  <a:lnTo>
                    <a:pt x="73266" y="27444"/>
                  </a:lnTo>
                  <a:lnTo>
                    <a:pt x="76187" y="27444"/>
                  </a:lnTo>
                  <a:lnTo>
                    <a:pt x="83820" y="27444"/>
                  </a:lnTo>
                  <a:lnTo>
                    <a:pt x="85344" y="27444"/>
                  </a:lnTo>
                  <a:lnTo>
                    <a:pt x="85344" y="42545"/>
                  </a:lnTo>
                  <a:lnTo>
                    <a:pt x="97536" y="42545"/>
                  </a:lnTo>
                  <a:lnTo>
                    <a:pt x="97536" y="27444"/>
                  </a:lnTo>
                  <a:lnTo>
                    <a:pt x="106794" y="27444"/>
                  </a:lnTo>
                  <a:lnTo>
                    <a:pt x="112763" y="27444"/>
                  </a:lnTo>
                  <a:lnTo>
                    <a:pt x="112763" y="42545"/>
                  </a:lnTo>
                  <a:lnTo>
                    <a:pt x="123444" y="42545"/>
                  </a:lnTo>
                  <a:lnTo>
                    <a:pt x="124955" y="42545"/>
                  </a:lnTo>
                  <a:lnTo>
                    <a:pt x="135636" y="42545"/>
                  </a:lnTo>
                  <a:lnTo>
                    <a:pt x="135636" y="27444"/>
                  </a:lnTo>
                  <a:lnTo>
                    <a:pt x="141719" y="27444"/>
                  </a:lnTo>
                  <a:lnTo>
                    <a:pt x="152387" y="27444"/>
                  </a:lnTo>
                  <a:lnTo>
                    <a:pt x="163068" y="27444"/>
                  </a:lnTo>
                  <a:lnTo>
                    <a:pt x="163068" y="15252"/>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114" name="object 114"/>
            <p:cNvSpPr/>
            <p:nvPr/>
          </p:nvSpPr>
          <p:spPr>
            <a:xfrm>
              <a:off x="6684264" y="2078735"/>
              <a:ext cx="154305" cy="42545"/>
            </a:xfrm>
            <a:custGeom>
              <a:avLst/>
              <a:gdLst/>
              <a:ahLst/>
              <a:cxnLst/>
              <a:rect l="l" t="t" r="r" b="b"/>
              <a:pathLst>
                <a:path w="154304" h="42544">
                  <a:moveTo>
                    <a:pt x="47117" y="15252"/>
                  </a:moveTo>
                  <a:lnTo>
                    <a:pt x="30340" y="15252"/>
                  </a:lnTo>
                  <a:lnTo>
                    <a:pt x="30340" y="0"/>
                  </a:lnTo>
                  <a:lnTo>
                    <a:pt x="18148" y="0"/>
                  </a:lnTo>
                  <a:lnTo>
                    <a:pt x="18148" y="15252"/>
                  </a:lnTo>
                  <a:lnTo>
                    <a:pt x="0" y="15252"/>
                  </a:lnTo>
                  <a:lnTo>
                    <a:pt x="0" y="27444"/>
                  </a:lnTo>
                  <a:lnTo>
                    <a:pt x="18148" y="27444"/>
                  </a:lnTo>
                  <a:lnTo>
                    <a:pt x="18148" y="42545"/>
                  </a:lnTo>
                  <a:lnTo>
                    <a:pt x="30340" y="42545"/>
                  </a:lnTo>
                  <a:lnTo>
                    <a:pt x="30340" y="27444"/>
                  </a:lnTo>
                  <a:lnTo>
                    <a:pt x="47117" y="27444"/>
                  </a:lnTo>
                  <a:lnTo>
                    <a:pt x="47117" y="15252"/>
                  </a:lnTo>
                  <a:close/>
                </a:path>
                <a:path w="154304" h="42544">
                  <a:moveTo>
                    <a:pt x="153797" y="15252"/>
                  </a:moveTo>
                  <a:lnTo>
                    <a:pt x="137160" y="15252"/>
                  </a:lnTo>
                  <a:lnTo>
                    <a:pt x="137160" y="0"/>
                  </a:lnTo>
                  <a:lnTo>
                    <a:pt x="124968" y="0"/>
                  </a:lnTo>
                  <a:lnTo>
                    <a:pt x="124968" y="15252"/>
                  </a:lnTo>
                  <a:lnTo>
                    <a:pt x="115697" y="15252"/>
                  </a:lnTo>
                  <a:lnTo>
                    <a:pt x="108077" y="15252"/>
                  </a:lnTo>
                  <a:lnTo>
                    <a:pt x="99060" y="15252"/>
                  </a:lnTo>
                  <a:lnTo>
                    <a:pt x="99060" y="0"/>
                  </a:lnTo>
                  <a:lnTo>
                    <a:pt x="86868" y="0"/>
                  </a:lnTo>
                  <a:lnTo>
                    <a:pt x="86868" y="15252"/>
                  </a:lnTo>
                  <a:lnTo>
                    <a:pt x="69977" y="15252"/>
                  </a:lnTo>
                  <a:lnTo>
                    <a:pt x="69977" y="27444"/>
                  </a:lnTo>
                  <a:lnTo>
                    <a:pt x="86868" y="27444"/>
                  </a:lnTo>
                  <a:lnTo>
                    <a:pt x="86868" y="42545"/>
                  </a:lnTo>
                  <a:lnTo>
                    <a:pt x="99060" y="42545"/>
                  </a:lnTo>
                  <a:lnTo>
                    <a:pt x="99060" y="27444"/>
                  </a:lnTo>
                  <a:lnTo>
                    <a:pt x="108077" y="27444"/>
                  </a:lnTo>
                  <a:lnTo>
                    <a:pt x="115697" y="27444"/>
                  </a:lnTo>
                  <a:lnTo>
                    <a:pt x="124968" y="27444"/>
                  </a:lnTo>
                  <a:lnTo>
                    <a:pt x="124968" y="42545"/>
                  </a:lnTo>
                  <a:lnTo>
                    <a:pt x="137160" y="42545"/>
                  </a:lnTo>
                  <a:lnTo>
                    <a:pt x="137160" y="27444"/>
                  </a:lnTo>
                  <a:lnTo>
                    <a:pt x="153797" y="27444"/>
                  </a:lnTo>
                  <a:lnTo>
                    <a:pt x="153797" y="15252"/>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grpSp>
      <p:sp>
        <p:nvSpPr>
          <p:cNvPr id="115" name="object 115"/>
          <p:cNvSpPr txBox="1"/>
          <p:nvPr/>
        </p:nvSpPr>
        <p:spPr>
          <a:xfrm>
            <a:off x="2876973" y="3848447"/>
            <a:ext cx="110067" cy="181310"/>
          </a:xfrm>
          <a:prstGeom prst="rect">
            <a:avLst/>
          </a:prstGeom>
        </p:spPr>
        <p:txBody>
          <a:bodyPr vert="horz" wrap="square" lIns="0" tIns="16933" rIns="0" bIns="0" rtlCol="0">
            <a:spAutoFit/>
          </a:bodyPr>
          <a:lstStyle/>
          <a:p>
            <a:pPr marL="16933" marR="0" lvl="0" indent="0" algn="l" defTabSz="1219170" rtl="0" eaLnBrk="1" fontAlgn="base" latinLnBrk="0" hangingPunct="1">
              <a:lnSpc>
                <a:spcPct val="100000"/>
              </a:lnSpc>
              <a:spcBef>
                <a:spcPts val="133"/>
              </a:spcBef>
              <a:spcAft>
                <a:spcPct val="0"/>
              </a:spcAft>
              <a:buClrTx/>
              <a:buSzTx/>
              <a:buFontTx/>
              <a:buNone/>
              <a:tabLst/>
              <a:defRPr/>
            </a:pPr>
            <a:r>
              <a:rPr kumimoji="0" sz="1067" b="0" i="0" u="none" strike="noStrike" kern="1200" cap="none" spc="-67" normalizeH="0" baseline="0" noProof="0" dirty="0">
                <a:ln>
                  <a:noFill/>
                </a:ln>
                <a:solidFill>
                  <a:prstClr val="black"/>
                </a:solidFill>
                <a:effectLst/>
                <a:uLnTx/>
                <a:uFillTx/>
                <a:latin typeface="Arial MT"/>
                <a:ea typeface="+mn-ea"/>
                <a:cs typeface="Arial MT"/>
              </a:rPr>
              <a:t>0</a:t>
            </a:r>
            <a:endParaRPr kumimoji="0" sz="1067" b="0" i="0" u="none" strike="noStrike" kern="1200" cap="none" spc="0" normalizeH="0" baseline="0" noProof="0">
              <a:ln>
                <a:noFill/>
              </a:ln>
              <a:solidFill>
                <a:prstClr val="black"/>
              </a:solidFill>
              <a:effectLst/>
              <a:uLnTx/>
              <a:uFillTx/>
              <a:latin typeface="Arial MT"/>
              <a:ea typeface="+mn-ea"/>
              <a:cs typeface="Arial MT"/>
            </a:endParaRPr>
          </a:p>
        </p:txBody>
      </p:sp>
      <p:graphicFrame>
        <p:nvGraphicFramePr>
          <p:cNvPr id="116" name="object 116"/>
          <p:cNvGraphicFramePr>
            <a:graphicFrameLocks noGrp="1"/>
          </p:cNvGraphicFramePr>
          <p:nvPr/>
        </p:nvGraphicFramePr>
        <p:xfrm>
          <a:off x="1721613" y="4019824"/>
          <a:ext cx="7666563" cy="1010074"/>
        </p:xfrm>
        <a:graphic>
          <a:graphicData uri="http://schemas.openxmlformats.org/drawingml/2006/table">
            <a:tbl>
              <a:tblPr firstRow="1" bandRow="1">
                <a:tableStyleId>{2D5ABB26-0587-4C30-8999-92F81FD0307C}</a:tableStyleId>
              </a:tblPr>
              <a:tblGrid>
                <a:gridCol w="1721273">
                  <a:extLst>
                    <a:ext uri="{9D8B030D-6E8A-4147-A177-3AD203B41FA5}">
                      <a16:colId xmlns:a16="http://schemas.microsoft.com/office/drawing/2014/main" val="20000"/>
                    </a:ext>
                  </a:extLst>
                </a:gridCol>
                <a:gridCol w="391159">
                  <a:extLst>
                    <a:ext uri="{9D8B030D-6E8A-4147-A177-3AD203B41FA5}">
                      <a16:colId xmlns:a16="http://schemas.microsoft.com/office/drawing/2014/main" val="20001"/>
                    </a:ext>
                  </a:extLst>
                </a:gridCol>
                <a:gridCol w="516467">
                  <a:extLst>
                    <a:ext uri="{9D8B030D-6E8A-4147-A177-3AD203B41FA5}">
                      <a16:colId xmlns:a16="http://schemas.microsoft.com/office/drawing/2014/main" val="20002"/>
                    </a:ext>
                  </a:extLst>
                </a:gridCol>
                <a:gridCol w="516467">
                  <a:extLst>
                    <a:ext uri="{9D8B030D-6E8A-4147-A177-3AD203B41FA5}">
                      <a16:colId xmlns:a16="http://schemas.microsoft.com/office/drawing/2014/main" val="20003"/>
                    </a:ext>
                  </a:extLst>
                </a:gridCol>
                <a:gridCol w="514773">
                  <a:extLst>
                    <a:ext uri="{9D8B030D-6E8A-4147-A177-3AD203B41FA5}">
                      <a16:colId xmlns:a16="http://schemas.microsoft.com/office/drawing/2014/main" val="20004"/>
                    </a:ext>
                  </a:extLst>
                </a:gridCol>
                <a:gridCol w="520700">
                  <a:extLst>
                    <a:ext uri="{9D8B030D-6E8A-4147-A177-3AD203B41FA5}">
                      <a16:colId xmlns:a16="http://schemas.microsoft.com/office/drawing/2014/main" val="20005"/>
                    </a:ext>
                  </a:extLst>
                </a:gridCol>
                <a:gridCol w="515620">
                  <a:extLst>
                    <a:ext uri="{9D8B030D-6E8A-4147-A177-3AD203B41FA5}">
                      <a16:colId xmlns:a16="http://schemas.microsoft.com/office/drawing/2014/main" val="20006"/>
                    </a:ext>
                  </a:extLst>
                </a:gridCol>
                <a:gridCol w="509693">
                  <a:extLst>
                    <a:ext uri="{9D8B030D-6E8A-4147-A177-3AD203B41FA5}">
                      <a16:colId xmlns:a16="http://schemas.microsoft.com/office/drawing/2014/main" val="20007"/>
                    </a:ext>
                  </a:extLst>
                </a:gridCol>
                <a:gridCol w="514772">
                  <a:extLst>
                    <a:ext uri="{9D8B030D-6E8A-4147-A177-3AD203B41FA5}">
                      <a16:colId xmlns:a16="http://schemas.microsoft.com/office/drawing/2014/main" val="20008"/>
                    </a:ext>
                  </a:extLst>
                </a:gridCol>
                <a:gridCol w="514772">
                  <a:extLst>
                    <a:ext uri="{9D8B030D-6E8A-4147-A177-3AD203B41FA5}">
                      <a16:colId xmlns:a16="http://schemas.microsoft.com/office/drawing/2014/main" val="20009"/>
                    </a:ext>
                  </a:extLst>
                </a:gridCol>
                <a:gridCol w="537633">
                  <a:extLst>
                    <a:ext uri="{9D8B030D-6E8A-4147-A177-3AD203B41FA5}">
                      <a16:colId xmlns:a16="http://schemas.microsoft.com/office/drawing/2014/main" val="20010"/>
                    </a:ext>
                  </a:extLst>
                </a:gridCol>
                <a:gridCol w="491067">
                  <a:extLst>
                    <a:ext uri="{9D8B030D-6E8A-4147-A177-3AD203B41FA5}">
                      <a16:colId xmlns:a16="http://schemas.microsoft.com/office/drawing/2014/main" val="20011"/>
                    </a:ext>
                  </a:extLst>
                </a:gridCol>
                <a:gridCol w="402167">
                  <a:extLst>
                    <a:ext uri="{9D8B030D-6E8A-4147-A177-3AD203B41FA5}">
                      <a16:colId xmlns:a16="http://schemas.microsoft.com/office/drawing/2014/main" val="20012"/>
                    </a:ext>
                  </a:extLst>
                </a:gridCol>
              </a:tblGrid>
              <a:tr h="221827">
                <a:tc>
                  <a:txBody>
                    <a:bodyPr/>
                    <a:lstStyle/>
                    <a:p>
                      <a:pPr marR="245110" algn="r">
                        <a:lnSpc>
                          <a:spcPct val="100000"/>
                        </a:lnSpc>
                        <a:spcBef>
                          <a:spcPts val="175"/>
                        </a:spcBef>
                      </a:pPr>
                      <a:r>
                        <a:rPr sz="1100" spc="-50" dirty="0">
                          <a:latin typeface="Arial MT"/>
                          <a:cs typeface="Arial MT"/>
                        </a:rPr>
                        <a:t>0</a:t>
                      </a:r>
                      <a:endParaRPr sz="1100">
                        <a:latin typeface="Arial MT"/>
                        <a:cs typeface="Arial MT"/>
                      </a:endParaRPr>
                    </a:p>
                  </a:txBody>
                  <a:tcPr marL="0" marR="0" marT="29633" marB="0"/>
                </a:tc>
                <a:tc>
                  <a:txBody>
                    <a:bodyPr/>
                    <a:lstStyle/>
                    <a:p>
                      <a:pPr marR="73660" algn="ctr">
                        <a:lnSpc>
                          <a:spcPct val="100000"/>
                        </a:lnSpc>
                        <a:spcBef>
                          <a:spcPts val="175"/>
                        </a:spcBef>
                      </a:pPr>
                      <a:r>
                        <a:rPr sz="1100" spc="-50" dirty="0">
                          <a:latin typeface="Arial MT"/>
                          <a:cs typeface="Arial MT"/>
                        </a:rPr>
                        <a:t>6</a:t>
                      </a:r>
                      <a:endParaRPr sz="1100">
                        <a:latin typeface="Arial MT"/>
                        <a:cs typeface="Arial MT"/>
                      </a:endParaRPr>
                    </a:p>
                  </a:txBody>
                  <a:tcPr marL="0" marR="0" marT="29633" marB="0"/>
                </a:tc>
                <a:tc>
                  <a:txBody>
                    <a:bodyPr/>
                    <a:lstStyle/>
                    <a:p>
                      <a:pPr marL="10160" algn="ctr">
                        <a:lnSpc>
                          <a:spcPct val="100000"/>
                        </a:lnSpc>
                        <a:spcBef>
                          <a:spcPts val="175"/>
                        </a:spcBef>
                      </a:pPr>
                      <a:r>
                        <a:rPr sz="1100" spc="-25" dirty="0">
                          <a:latin typeface="Arial MT"/>
                          <a:cs typeface="Arial MT"/>
                        </a:rPr>
                        <a:t>12</a:t>
                      </a:r>
                      <a:endParaRPr sz="1100">
                        <a:latin typeface="Arial MT"/>
                        <a:cs typeface="Arial MT"/>
                      </a:endParaRPr>
                    </a:p>
                  </a:txBody>
                  <a:tcPr marL="0" marR="0" marT="29633" marB="0"/>
                </a:tc>
                <a:tc>
                  <a:txBody>
                    <a:bodyPr/>
                    <a:lstStyle/>
                    <a:p>
                      <a:pPr marL="6985" algn="ctr">
                        <a:lnSpc>
                          <a:spcPct val="100000"/>
                        </a:lnSpc>
                        <a:spcBef>
                          <a:spcPts val="175"/>
                        </a:spcBef>
                      </a:pPr>
                      <a:r>
                        <a:rPr sz="1100" spc="-25" dirty="0">
                          <a:latin typeface="Arial MT"/>
                          <a:cs typeface="Arial MT"/>
                        </a:rPr>
                        <a:t>18</a:t>
                      </a:r>
                      <a:endParaRPr sz="1100">
                        <a:latin typeface="Arial MT"/>
                        <a:cs typeface="Arial MT"/>
                      </a:endParaRPr>
                    </a:p>
                  </a:txBody>
                  <a:tcPr marL="0" marR="0" marT="29633" marB="0"/>
                </a:tc>
                <a:tc>
                  <a:txBody>
                    <a:bodyPr/>
                    <a:lstStyle/>
                    <a:p>
                      <a:pPr marL="8890" algn="ctr">
                        <a:lnSpc>
                          <a:spcPct val="100000"/>
                        </a:lnSpc>
                        <a:spcBef>
                          <a:spcPts val="175"/>
                        </a:spcBef>
                      </a:pPr>
                      <a:r>
                        <a:rPr sz="1100" spc="-25" dirty="0">
                          <a:latin typeface="Arial MT"/>
                          <a:cs typeface="Arial MT"/>
                        </a:rPr>
                        <a:t>24</a:t>
                      </a:r>
                      <a:endParaRPr sz="1100">
                        <a:latin typeface="Arial MT"/>
                        <a:cs typeface="Arial MT"/>
                      </a:endParaRPr>
                    </a:p>
                  </a:txBody>
                  <a:tcPr marL="0" marR="0" marT="29633" marB="0"/>
                </a:tc>
                <a:tc>
                  <a:txBody>
                    <a:bodyPr/>
                    <a:lstStyle/>
                    <a:p>
                      <a:pPr marL="4445" algn="ctr">
                        <a:lnSpc>
                          <a:spcPct val="100000"/>
                        </a:lnSpc>
                        <a:spcBef>
                          <a:spcPts val="175"/>
                        </a:spcBef>
                      </a:pPr>
                      <a:r>
                        <a:rPr sz="1100" spc="-25" dirty="0">
                          <a:latin typeface="Arial MT"/>
                          <a:cs typeface="Arial MT"/>
                        </a:rPr>
                        <a:t>30</a:t>
                      </a:r>
                      <a:endParaRPr sz="1100">
                        <a:latin typeface="Arial MT"/>
                        <a:cs typeface="Arial MT"/>
                      </a:endParaRPr>
                    </a:p>
                  </a:txBody>
                  <a:tcPr marL="0" marR="0" marT="29633" marB="0"/>
                </a:tc>
                <a:tc>
                  <a:txBody>
                    <a:bodyPr/>
                    <a:lstStyle/>
                    <a:p>
                      <a:pPr algn="ctr">
                        <a:lnSpc>
                          <a:spcPct val="100000"/>
                        </a:lnSpc>
                        <a:spcBef>
                          <a:spcPts val="175"/>
                        </a:spcBef>
                      </a:pPr>
                      <a:r>
                        <a:rPr sz="1100" spc="-25" dirty="0">
                          <a:latin typeface="Arial MT"/>
                          <a:cs typeface="Arial MT"/>
                        </a:rPr>
                        <a:t>36</a:t>
                      </a:r>
                      <a:endParaRPr sz="1100">
                        <a:latin typeface="Arial MT"/>
                        <a:cs typeface="Arial MT"/>
                      </a:endParaRPr>
                    </a:p>
                  </a:txBody>
                  <a:tcPr marL="0" marR="0" marT="29633" marB="0"/>
                </a:tc>
                <a:tc>
                  <a:txBody>
                    <a:bodyPr/>
                    <a:lstStyle/>
                    <a:p>
                      <a:pPr marL="5080" algn="ctr">
                        <a:lnSpc>
                          <a:spcPct val="100000"/>
                        </a:lnSpc>
                        <a:spcBef>
                          <a:spcPts val="175"/>
                        </a:spcBef>
                      </a:pPr>
                      <a:r>
                        <a:rPr sz="1100" spc="-25" dirty="0">
                          <a:latin typeface="Arial MT"/>
                          <a:cs typeface="Arial MT"/>
                        </a:rPr>
                        <a:t>42</a:t>
                      </a:r>
                      <a:endParaRPr sz="1100">
                        <a:latin typeface="Arial MT"/>
                        <a:cs typeface="Arial MT"/>
                      </a:endParaRPr>
                    </a:p>
                  </a:txBody>
                  <a:tcPr marL="0" marR="0" marT="29633" marB="0"/>
                </a:tc>
                <a:tc>
                  <a:txBody>
                    <a:bodyPr/>
                    <a:lstStyle/>
                    <a:p>
                      <a:pPr marL="8890" algn="ctr">
                        <a:lnSpc>
                          <a:spcPct val="100000"/>
                        </a:lnSpc>
                        <a:spcBef>
                          <a:spcPts val="175"/>
                        </a:spcBef>
                      </a:pPr>
                      <a:r>
                        <a:rPr sz="1100" spc="-25" dirty="0">
                          <a:latin typeface="Arial MT"/>
                          <a:cs typeface="Arial MT"/>
                        </a:rPr>
                        <a:t>48</a:t>
                      </a:r>
                      <a:endParaRPr sz="1100">
                        <a:latin typeface="Arial MT"/>
                        <a:cs typeface="Arial MT"/>
                      </a:endParaRPr>
                    </a:p>
                  </a:txBody>
                  <a:tcPr marL="0" marR="0" marT="29633" marB="0"/>
                </a:tc>
                <a:tc>
                  <a:txBody>
                    <a:bodyPr/>
                    <a:lstStyle/>
                    <a:p>
                      <a:pPr marL="12065" algn="ctr">
                        <a:lnSpc>
                          <a:spcPct val="100000"/>
                        </a:lnSpc>
                        <a:spcBef>
                          <a:spcPts val="175"/>
                        </a:spcBef>
                      </a:pPr>
                      <a:r>
                        <a:rPr sz="1100" spc="-25" dirty="0">
                          <a:latin typeface="Arial MT"/>
                          <a:cs typeface="Arial MT"/>
                        </a:rPr>
                        <a:t>54</a:t>
                      </a:r>
                      <a:endParaRPr sz="1100">
                        <a:latin typeface="Arial MT"/>
                        <a:cs typeface="Arial MT"/>
                      </a:endParaRPr>
                    </a:p>
                  </a:txBody>
                  <a:tcPr marL="0" marR="0" marT="29633" marB="0"/>
                </a:tc>
                <a:tc>
                  <a:txBody>
                    <a:bodyPr/>
                    <a:lstStyle/>
                    <a:p>
                      <a:pPr algn="ctr">
                        <a:lnSpc>
                          <a:spcPct val="100000"/>
                        </a:lnSpc>
                        <a:spcBef>
                          <a:spcPts val="175"/>
                        </a:spcBef>
                      </a:pPr>
                      <a:r>
                        <a:rPr sz="1100" spc="-25" dirty="0">
                          <a:latin typeface="Arial MT"/>
                          <a:cs typeface="Arial MT"/>
                        </a:rPr>
                        <a:t>60</a:t>
                      </a:r>
                      <a:endParaRPr sz="1100">
                        <a:latin typeface="Arial MT"/>
                        <a:cs typeface="Arial MT"/>
                      </a:endParaRPr>
                    </a:p>
                  </a:txBody>
                  <a:tcPr marL="0" marR="0" marT="29633" marB="0"/>
                </a:tc>
                <a:tc>
                  <a:txBody>
                    <a:bodyPr/>
                    <a:lstStyle/>
                    <a:p>
                      <a:pPr algn="ctr">
                        <a:lnSpc>
                          <a:spcPct val="100000"/>
                        </a:lnSpc>
                        <a:spcBef>
                          <a:spcPts val="175"/>
                        </a:spcBef>
                      </a:pPr>
                      <a:r>
                        <a:rPr sz="1100" spc="-25" dirty="0">
                          <a:latin typeface="Arial MT"/>
                          <a:cs typeface="Arial MT"/>
                        </a:rPr>
                        <a:t>66</a:t>
                      </a:r>
                      <a:endParaRPr sz="1100">
                        <a:latin typeface="Arial MT"/>
                        <a:cs typeface="Arial MT"/>
                      </a:endParaRPr>
                    </a:p>
                  </a:txBody>
                  <a:tcPr marL="0" marR="0" marT="29633" marB="0"/>
                </a:tc>
                <a:tc>
                  <a:txBody>
                    <a:bodyPr/>
                    <a:lstStyle/>
                    <a:p>
                      <a:pPr marL="99060" algn="ctr">
                        <a:lnSpc>
                          <a:spcPct val="100000"/>
                        </a:lnSpc>
                        <a:spcBef>
                          <a:spcPts val="175"/>
                        </a:spcBef>
                      </a:pPr>
                      <a:r>
                        <a:rPr sz="1100" spc="-25" dirty="0">
                          <a:latin typeface="Arial MT"/>
                          <a:cs typeface="Arial MT"/>
                        </a:rPr>
                        <a:t>72</a:t>
                      </a:r>
                      <a:endParaRPr sz="1100">
                        <a:latin typeface="Arial MT"/>
                        <a:cs typeface="Arial MT"/>
                      </a:endParaRPr>
                    </a:p>
                  </a:txBody>
                  <a:tcPr marL="0" marR="0" marT="29633" marB="0"/>
                </a:tc>
                <a:extLst>
                  <a:ext uri="{0D108BD9-81ED-4DB2-BD59-A6C34878D82A}">
                    <a16:rowId xmlns:a16="http://schemas.microsoft.com/office/drawing/2014/main" val="10000"/>
                  </a:ext>
                </a:extLst>
              </a:tr>
              <a:tr h="355600">
                <a:tc>
                  <a:txBody>
                    <a:bodyPr/>
                    <a:lstStyle/>
                    <a:p>
                      <a:pPr>
                        <a:lnSpc>
                          <a:spcPct val="100000"/>
                        </a:lnSpc>
                        <a:spcBef>
                          <a:spcPts val="20"/>
                        </a:spcBef>
                      </a:pPr>
                      <a:endParaRPr sz="1100">
                        <a:latin typeface="Times New Roman"/>
                        <a:cs typeface="Times New Roman"/>
                      </a:endParaRPr>
                    </a:p>
                    <a:p>
                      <a:pPr marL="31750">
                        <a:lnSpc>
                          <a:spcPct val="100000"/>
                        </a:lnSpc>
                      </a:pPr>
                      <a:r>
                        <a:rPr sz="1100" b="1" dirty="0">
                          <a:latin typeface="Arial"/>
                          <a:cs typeface="Arial"/>
                        </a:rPr>
                        <a:t>Patients</a:t>
                      </a:r>
                      <a:r>
                        <a:rPr sz="1100" b="1" spc="-25" dirty="0">
                          <a:latin typeface="Arial"/>
                          <a:cs typeface="Arial"/>
                        </a:rPr>
                        <a:t> </a:t>
                      </a:r>
                      <a:r>
                        <a:rPr sz="1100" b="1" dirty="0">
                          <a:latin typeface="Arial"/>
                          <a:cs typeface="Arial"/>
                        </a:rPr>
                        <a:t>remaining</a:t>
                      </a:r>
                      <a:r>
                        <a:rPr sz="1100" b="1" spc="-25" dirty="0">
                          <a:latin typeface="Arial"/>
                          <a:cs typeface="Arial"/>
                        </a:rPr>
                        <a:t> </a:t>
                      </a:r>
                      <a:r>
                        <a:rPr sz="1100" b="1" dirty="0">
                          <a:latin typeface="Arial"/>
                          <a:cs typeface="Arial"/>
                        </a:rPr>
                        <a:t>at</a:t>
                      </a:r>
                      <a:r>
                        <a:rPr sz="1100" b="1" spc="-20" dirty="0">
                          <a:latin typeface="Arial"/>
                          <a:cs typeface="Arial"/>
                        </a:rPr>
                        <a:t> risk</a:t>
                      </a:r>
                      <a:endParaRPr sz="1100">
                        <a:latin typeface="Arial"/>
                        <a:cs typeface="Arial"/>
                      </a:endParaRPr>
                    </a:p>
                  </a:txBody>
                  <a:tcPr marL="0" marR="0" marT="3387" marB="0"/>
                </a:tc>
                <a:tc>
                  <a:txBody>
                    <a:bodyPr/>
                    <a:lstStyle/>
                    <a:p>
                      <a:pPr>
                        <a:lnSpc>
                          <a:spcPct val="100000"/>
                        </a:lnSpc>
                      </a:pPr>
                      <a:endParaRPr sz="1200">
                        <a:latin typeface="Times New Roman"/>
                        <a:cs typeface="Times New Roman"/>
                      </a:endParaRPr>
                    </a:p>
                  </a:txBody>
                  <a:tcPr marL="0" marR="0" marT="0" marB="0"/>
                </a:tc>
                <a:tc>
                  <a:txBody>
                    <a:bodyPr/>
                    <a:lstStyle/>
                    <a:p>
                      <a:pPr>
                        <a:lnSpc>
                          <a:spcPct val="100000"/>
                        </a:lnSpc>
                      </a:pPr>
                      <a:endParaRPr sz="1200">
                        <a:latin typeface="Times New Roman"/>
                        <a:cs typeface="Times New Roman"/>
                      </a:endParaRPr>
                    </a:p>
                  </a:txBody>
                  <a:tcPr marL="0" marR="0" marT="0" marB="0"/>
                </a:tc>
                <a:tc>
                  <a:txBody>
                    <a:bodyPr/>
                    <a:lstStyle/>
                    <a:p>
                      <a:pPr>
                        <a:lnSpc>
                          <a:spcPct val="100000"/>
                        </a:lnSpc>
                      </a:pPr>
                      <a:endParaRPr sz="1200">
                        <a:latin typeface="Times New Roman"/>
                        <a:cs typeface="Times New Roman"/>
                      </a:endParaRPr>
                    </a:p>
                  </a:txBody>
                  <a:tcPr marL="0" marR="0" marT="0" marB="0"/>
                </a:tc>
                <a:tc>
                  <a:txBody>
                    <a:bodyPr/>
                    <a:lstStyle/>
                    <a:p>
                      <a:pPr>
                        <a:lnSpc>
                          <a:spcPct val="100000"/>
                        </a:lnSpc>
                      </a:pPr>
                      <a:endParaRPr sz="1200">
                        <a:latin typeface="Times New Roman"/>
                        <a:cs typeface="Times New Roman"/>
                      </a:endParaRPr>
                    </a:p>
                  </a:txBody>
                  <a:tcPr marL="0" marR="0" marT="0" marB="0"/>
                </a:tc>
                <a:tc gridSpan="3">
                  <a:txBody>
                    <a:bodyPr/>
                    <a:lstStyle/>
                    <a:p>
                      <a:pPr marL="260985">
                        <a:lnSpc>
                          <a:spcPct val="100000"/>
                        </a:lnSpc>
                        <a:spcBef>
                          <a:spcPts val="90"/>
                        </a:spcBef>
                      </a:pPr>
                      <a:r>
                        <a:rPr sz="1100" b="1" dirty="0">
                          <a:latin typeface="Arial"/>
                          <a:cs typeface="Arial"/>
                        </a:rPr>
                        <a:t>Time</a:t>
                      </a:r>
                      <a:r>
                        <a:rPr sz="1100" b="1" spc="-20" dirty="0">
                          <a:latin typeface="Arial"/>
                          <a:cs typeface="Arial"/>
                        </a:rPr>
                        <a:t> </a:t>
                      </a:r>
                      <a:r>
                        <a:rPr sz="1100" b="1" spc="-10" dirty="0">
                          <a:latin typeface="Arial"/>
                          <a:cs typeface="Arial"/>
                        </a:rPr>
                        <a:t>(months)</a:t>
                      </a:r>
                      <a:endParaRPr sz="1100">
                        <a:latin typeface="Arial"/>
                        <a:cs typeface="Arial"/>
                      </a:endParaRPr>
                    </a:p>
                  </a:txBody>
                  <a:tcPr marL="0" marR="0" marT="15240" marB="0"/>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1200">
                        <a:latin typeface="Times New Roman"/>
                        <a:cs typeface="Times New Roman"/>
                      </a:endParaRPr>
                    </a:p>
                  </a:txBody>
                  <a:tcPr marL="0" marR="0" marT="0" marB="0"/>
                </a:tc>
                <a:tc>
                  <a:txBody>
                    <a:bodyPr/>
                    <a:lstStyle/>
                    <a:p>
                      <a:pPr>
                        <a:lnSpc>
                          <a:spcPct val="100000"/>
                        </a:lnSpc>
                      </a:pPr>
                      <a:endParaRPr sz="1200">
                        <a:latin typeface="Times New Roman"/>
                        <a:cs typeface="Times New Roman"/>
                      </a:endParaRPr>
                    </a:p>
                  </a:txBody>
                  <a:tcPr marL="0" marR="0" marT="0" marB="0"/>
                </a:tc>
                <a:tc>
                  <a:txBody>
                    <a:bodyPr/>
                    <a:lstStyle/>
                    <a:p>
                      <a:pPr>
                        <a:lnSpc>
                          <a:spcPct val="100000"/>
                        </a:lnSpc>
                      </a:pPr>
                      <a:endParaRPr sz="1200">
                        <a:latin typeface="Times New Roman"/>
                        <a:cs typeface="Times New Roman"/>
                      </a:endParaRPr>
                    </a:p>
                  </a:txBody>
                  <a:tcPr marL="0" marR="0" marT="0" marB="0"/>
                </a:tc>
                <a:tc>
                  <a:txBody>
                    <a:bodyPr/>
                    <a:lstStyle/>
                    <a:p>
                      <a:pPr>
                        <a:lnSpc>
                          <a:spcPct val="100000"/>
                        </a:lnSpc>
                      </a:pPr>
                      <a:endParaRPr sz="1200">
                        <a:latin typeface="Times New Roman"/>
                        <a:cs typeface="Times New Roman"/>
                      </a:endParaRPr>
                    </a:p>
                  </a:txBody>
                  <a:tcPr marL="0" marR="0" marT="0" marB="0"/>
                </a:tc>
                <a:tc>
                  <a:txBody>
                    <a:bodyPr/>
                    <a:lstStyle/>
                    <a:p>
                      <a:pPr>
                        <a:lnSpc>
                          <a:spcPct val="100000"/>
                        </a:lnSpc>
                      </a:pPr>
                      <a:endParaRPr sz="1200">
                        <a:latin typeface="Times New Roman"/>
                        <a:cs typeface="Times New Roman"/>
                      </a:endParaRPr>
                    </a:p>
                  </a:txBody>
                  <a:tcPr marL="0" marR="0" marT="0" marB="0"/>
                </a:tc>
                <a:extLst>
                  <a:ext uri="{0D108BD9-81ED-4DB2-BD59-A6C34878D82A}">
                    <a16:rowId xmlns:a16="http://schemas.microsoft.com/office/drawing/2014/main" val="10001"/>
                  </a:ext>
                </a:extLst>
              </a:tr>
              <a:tr h="210820">
                <a:tc>
                  <a:txBody>
                    <a:bodyPr/>
                    <a:lstStyle/>
                    <a:p>
                      <a:pPr marL="31750">
                        <a:lnSpc>
                          <a:spcPct val="100000"/>
                        </a:lnSpc>
                        <a:spcBef>
                          <a:spcPts val="115"/>
                        </a:spcBef>
                        <a:tabLst>
                          <a:tab pos="920115" algn="l"/>
                        </a:tabLst>
                      </a:pPr>
                      <a:r>
                        <a:rPr sz="1100" spc="-10" dirty="0">
                          <a:solidFill>
                            <a:srgbClr val="009963"/>
                          </a:solidFill>
                          <a:latin typeface="Arial MT"/>
                          <a:cs typeface="Arial MT"/>
                        </a:rPr>
                        <a:t>Pola-R-</a:t>
                      </a:r>
                      <a:r>
                        <a:rPr sz="1100" spc="-25" dirty="0">
                          <a:solidFill>
                            <a:srgbClr val="009963"/>
                          </a:solidFill>
                          <a:latin typeface="Arial MT"/>
                          <a:cs typeface="Arial MT"/>
                        </a:rPr>
                        <a:t>CHP</a:t>
                      </a:r>
                      <a:r>
                        <a:rPr sz="1100" dirty="0">
                          <a:solidFill>
                            <a:srgbClr val="009963"/>
                          </a:solidFill>
                          <a:latin typeface="Arial MT"/>
                          <a:cs typeface="Arial MT"/>
                        </a:rPr>
                        <a:t>	</a:t>
                      </a:r>
                      <a:r>
                        <a:rPr sz="1100" spc="-25" dirty="0">
                          <a:latin typeface="Arial MT"/>
                          <a:cs typeface="Arial MT"/>
                        </a:rPr>
                        <a:t>440</a:t>
                      </a:r>
                      <a:endParaRPr sz="1100">
                        <a:latin typeface="Arial MT"/>
                        <a:cs typeface="Arial MT"/>
                      </a:endParaRPr>
                    </a:p>
                  </a:txBody>
                  <a:tcPr marL="0" marR="0" marT="19473" marB="0"/>
                </a:tc>
                <a:tc>
                  <a:txBody>
                    <a:bodyPr/>
                    <a:lstStyle/>
                    <a:p>
                      <a:pPr marR="82550" algn="ctr">
                        <a:lnSpc>
                          <a:spcPct val="100000"/>
                        </a:lnSpc>
                        <a:spcBef>
                          <a:spcPts val="115"/>
                        </a:spcBef>
                      </a:pPr>
                      <a:r>
                        <a:rPr sz="1100" spc="-25" dirty="0">
                          <a:latin typeface="Arial MT"/>
                          <a:cs typeface="Arial MT"/>
                        </a:rPr>
                        <a:t>407</a:t>
                      </a:r>
                      <a:endParaRPr sz="1100">
                        <a:latin typeface="Arial MT"/>
                        <a:cs typeface="Arial MT"/>
                      </a:endParaRPr>
                    </a:p>
                  </a:txBody>
                  <a:tcPr marL="0" marR="0" marT="19473" marB="0"/>
                </a:tc>
                <a:tc>
                  <a:txBody>
                    <a:bodyPr/>
                    <a:lstStyle/>
                    <a:p>
                      <a:pPr algn="ctr">
                        <a:lnSpc>
                          <a:spcPct val="100000"/>
                        </a:lnSpc>
                        <a:spcBef>
                          <a:spcPts val="115"/>
                        </a:spcBef>
                      </a:pPr>
                      <a:r>
                        <a:rPr sz="1100" spc="-25" dirty="0">
                          <a:latin typeface="Arial MT"/>
                          <a:cs typeface="Arial MT"/>
                        </a:rPr>
                        <a:t>357</a:t>
                      </a:r>
                      <a:endParaRPr sz="1100">
                        <a:latin typeface="Arial MT"/>
                        <a:cs typeface="Arial MT"/>
                      </a:endParaRPr>
                    </a:p>
                  </a:txBody>
                  <a:tcPr marL="0" marR="0" marT="19473" marB="0"/>
                </a:tc>
                <a:tc>
                  <a:txBody>
                    <a:bodyPr/>
                    <a:lstStyle/>
                    <a:p>
                      <a:pPr marL="2540" algn="ctr">
                        <a:lnSpc>
                          <a:spcPct val="100000"/>
                        </a:lnSpc>
                        <a:spcBef>
                          <a:spcPts val="115"/>
                        </a:spcBef>
                      </a:pPr>
                      <a:r>
                        <a:rPr sz="1100" spc="-25" dirty="0">
                          <a:latin typeface="Arial MT"/>
                          <a:cs typeface="Arial MT"/>
                        </a:rPr>
                        <a:t>335</a:t>
                      </a:r>
                      <a:endParaRPr sz="1100">
                        <a:latin typeface="Arial MT"/>
                        <a:cs typeface="Arial MT"/>
                      </a:endParaRPr>
                    </a:p>
                  </a:txBody>
                  <a:tcPr marL="0" marR="0" marT="19473" marB="0"/>
                </a:tc>
                <a:tc>
                  <a:txBody>
                    <a:bodyPr/>
                    <a:lstStyle/>
                    <a:p>
                      <a:pPr algn="ctr">
                        <a:lnSpc>
                          <a:spcPct val="100000"/>
                        </a:lnSpc>
                        <a:spcBef>
                          <a:spcPts val="115"/>
                        </a:spcBef>
                      </a:pPr>
                      <a:r>
                        <a:rPr sz="1100" spc="-25" dirty="0">
                          <a:latin typeface="Arial MT"/>
                          <a:cs typeface="Arial MT"/>
                        </a:rPr>
                        <a:t>318</a:t>
                      </a:r>
                      <a:endParaRPr sz="1100">
                        <a:latin typeface="Arial MT"/>
                        <a:cs typeface="Arial MT"/>
                      </a:endParaRPr>
                    </a:p>
                  </a:txBody>
                  <a:tcPr marL="0" marR="0" marT="19473" marB="0"/>
                </a:tc>
                <a:tc gridSpan="3">
                  <a:txBody>
                    <a:bodyPr/>
                    <a:lstStyle/>
                    <a:p>
                      <a:pPr marL="108585">
                        <a:lnSpc>
                          <a:spcPct val="100000"/>
                        </a:lnSpc>
                        <a:spcBef>
                          <a:spcPts val="115"/>
                        </a:spcBef>
                        <a:tabLst>
                          <a:tab pos="492125" algn="l"/>
                          <a:tab pos="880744" algn="l"/>
                        </a:tabLst>
                      </a:pPr>
                      <a:r>
                        <a:rPr sz="1100" spc="-25" dirty="0">
                          <a:latin typeface="Arial MT"/>
                          <a:cs typeface="Arial MT"/>
                        </a:rPr>
                        <a:t>303</a:t>
                      </a:r>
                      <a:r>
                        <a:rPr sz="1100" dirty="0">
                          <a:latin typeface="Arial MT"/>
                          <a:cs typeface="Arial MT"/>
                        </a:rPr>
                        <a:t>	</a:t>
                      </a:r>
                      <a:r>
                        <a:rPr sz="1100" spc="-25" dirty="0">
                          <a:latin typeface="Arial MT"/>
                          <a:cs typeface="Arial MT"/>
                        </a:rPr>
                        <a:t>292</a:t>
                      </a:r>
                      <a:r>
                        <a:rPr sz="1100" dirty="0">
                          <a:latin typeface="Arial MT"/>
                          <a:cs typeface="Arial MT"/>
                        </a:rPr>
                        <a:t>	</a:t>
                      </a:r>
                      <a:r>
                        <a:rPr sz="1100" spc="-25" dirty="0">
                          <a:latin typeface="Arial MT"/>
                          <a:cs typeface="Arial MT"/>
                        </a:rPr>
                        <a:t>280</a:t>
                      </a:r>
                      <a:endParaRPr sz="1100">
                        <a:latin typeface="Arial MT"/>
                        <a:cs typeface="Arial MT"/>
                      </a:endParaRPr>
                    </a:p>
                  </a:txBody>
                  <a:tcPr marL="0" marR="0" marT="19473" marB="0"/>
                </a:tc>
                <a:tc hMerge="1">
                  <a:txBody>
                    <a:bodyPr/>
                    <a:lstStyle/>
                    <a:p>
                      <a:endParaRPr/>
                    </a:p>
                  </a:txBody>
                  <a:tcPr marL="0" marR="0" marT="0" marB="0"/>
                </a:tc>
                <a:tc hMerge="1">
                  <a:txBody>
                    <a:bodyPr/>
                    <a:lstStyle/>
                    <a:p>
                      <a:endParaRPr/>
                    </a:p>
                  </a:txBody>
                  <a:tcPr marL="0" marR="0" marT="0" marB="0"/>
                </a:tc>
                <a:tc>
                  <a:txBody>
                    <a:bodyPr/>
                    <a:lstStyle/>
                    <a:p>
                      <a:pPr algn="ctr">
                        <a:lnSpc>
                          <a:spcPct val="100000"/>
                        </a:lnSpc>
                        <a:spcBef>
                          <a:spcPts val="115"/>
                        </a:spcBef>
                      </a:pPr>
                      <a:r>
                        <a:rPr sz="1100" spc="-25" dirty="0">
                          <a:latin typeface="Arial MT"/>
                          <a:cs typeface="Arial MT"/>
                        </a:rPr>
                        <a:t>258</a:t>
                      </a:r>
                      <a:endParaRPr sz="1100">
                        <a:latin typeface="Arial MT"/>
                        <a:cs typeface="Arial MT"/>
                      </a:endParaRPr>
                    </a:p>
                  </a:txBody>
                  <a:tcPr marL="0" marR="0" marT="19473" marB="0"/>
                </a:tc>
                <a:tc>
                  <a:txBody>
                    <a:bodyPr/>
                    <a:lstStyle/>
                    <a:p>
                      <a:pPr marL="1270" algn="ctr">
                        <a:lnSpc>
                          <a:spcPct val="100000"/>
                        </a:lnSpc>
                        <a:spcBef>
                          <a:spcPts val="115"/>
                        </a:spcBef>
                      </a:pPr>
                      <a:r>
                        <a:rPr sz="1100" spc="-25" dirty="0">
                          <a:latin typeface="Arial MT"/>
                          <a:cs typeface="Arial MT"/>
                        </a:rPr>
                        <a:t>213</a:t>
                      </a:r>
                      <a:endParaRPr sz="1100">
                        <a:latin typeface="Arial MT"/>
                        <a:cs typeface="Arial MT"/>
                      </a:endParaRPr>
                    </a:p>
                  </a:txBody>
                  <a:tcPr marL="0" marR="0" marT="19473" marB="0"/>
                </a:tc>
                <a:tc>
                  <a:txBody>
                    <a:bodyPr/>
                    <a:lstStyle/>
                    <a:p>
                      <a:pPr marR="11430" algn="ctr">
                        <a:lnSpc>
                          <a:spcPct val="100000"/>
                        </a:lnSpc>
                        <a:spcBef>
                          <a:spcPts val="115"/>
                        </a:spcBef>
                      </a:pPr>
                      <a:r>
                        <a:rPr sz="1100" spc="-25" dirty="0">
                          <a:latin typeface="Arial MT"/>
                          <a:cs typeface="Arial MT"/>
                        </a:rPr>
                        <a:t>100</a:t>
                      </a:r>
                      <a:endParaRPr sz="1100">
                        <a:latin typeface="Arial MT"/>
                        <a:cs typeface="Arial MT"/>
                      </a:endParaRPr>
                    </a:p>
                  </a:txBody>
                  <a:tcPr marL="0" marR="0" marT="19473" marB="0"/>
                </a:tc>
                <a:tc>
                  <a:txBody>
                    <a:bodyPr/>
                    <a:lstStyle/>
                    <a:p>
                      <a:pPr algn="ctr">
                        <a:lnSpc>
                          <a:spcPct val="100000"/>
                        </a:lnSpc>
                        <a:spcBef>
                          <a:spcPts val="115"/>
                        </a:spcBef>
                      </a:pPr>
                      <a:r>
                        <a:rPr sz="1100" spc="-25" dirty="0">
                          <a:latin typeface="Arial MT"/>
                          <a:cs typeface="Arial MT"/>
                        </a:rPr>
                        <a:t>56</a:t>
                      </a:r>
                      <a:endParaRPr sz="1100">
                        <a:latin typeface="Arial MT"/>
                        <a:cs typeface="Arial MT"/>
                      </a:endParaRPr>
                    </a:p>
                  </a:txBody>
                  <a:tcPr marL="0" marR="0" marT="19473" marB="0"/>
                </a:tc>
                <a:tc>
                  <a:txBody>
                    <a:bodyPr/>
                    <a:lstStyle/>
                    <a:p>
                      <a:pPr marL="96520" algn="ctr">
                        <a:lnSpc>
                          <a:spcPct val="100000"/>
                        </a:lnSpc>
                        <a:spcBef>
                          <a:spcPts val="115"/>
                        </a:spcBef>
                      </a:pPr>
                      <a:r>
                        <a:rPr sz="1100" spc="-25" dirty="0">
                          <a:latin typeface="Arial MT"/>
                          <a:cs typeface="Arial MT"/>
                        </a:rPr>
                        <a:t>NE</a:t>
                      </a:r>
                      <a:endParaRPr sz="1100">
                        <a:latin typeface="Arial MT"/>
                        <a:cs typeface="Arial MT"/>
                      </a:endParaRPr>
                    </a:p>
                  </a:txBody>
                  <a:tcPr marL="0" marR="0" marT="19473" marB="0"/>
                </a:tc>
                <a:extLst>
                  <a:ext uri="{0D108BD9-81ED-4DB2-BD59-A6C34878D82A}">
                    <a16:rowId xmlns:a16="http://schemas.microsoft.com/office/drawing/2014/main" val="10002"/>
                  </a:ext>
                </a:extLst>
              </a:tr>
              <a:tr h="221827">
                <a:tc>
                  <a:txBody>
                    <a:bodyPr/>
                    <a:lstStyle/>
                    <a:p>
                      <a:pPr marL="31750">
                        <a:lnSpc>
                          <a:spcPct val="100000"/>
                        </a:lnSpc>
                        <a:spcBef>
                          <a:spcPts val="90"/>
                        </a:spcBef>
                        <a:tabLst>
                          <a:tab pos="920115" algn="l"/>
                        </a:tabLst>
                      </a:pPr>
                      <a:r>
                        <a:rPr sz="1100" spc="-10" dirty="0">
                          <a:solidFill>
                            <a:srgbClr val="0A41CD"/>
                          </a:solidFill>
                          <a:latin typeface="Arial MT"/>
                          <a:cs typeface="Arial MT"/>
                        </a:rPr>
                        <a:t>R-</a:t>
                      </a:r>
                      <a:r>
                        <a:rPr sz="1100" spc="-20" dirty="0">
                          <a:solidFill>
                            <a:srgbClr val="0A41CD"/>
                          </a:solidFill>
                          <a:latin typeface="Arial MT"/>
                          <a:cs typeface="Arial MT"/>
                        </a:rPr>
                        <a:t>CHOP</a:t>
                      </a:r>
                      <a:r>
                        <a:rPr sz="1100" dirty="0">
                          <a:solidFill>
                            <a:srgbClr val="0A41CD"/>
                          </a:solidFill>
                          <a:latin typeface="Arial MT"/>
                          <a:cs typeface="Arial MT"/>
                        </a:rPr>
                        <a:t>	</a:t>
                      </a:r>
                      <a:r>
                        <a:rPr sz="1100" spc="-25" dirty="0">
                          <a:latin typeface="Arial MT"/>
                          <a:cs typeface="Arial MT"/>
                        </a:rPr>
                        <a:t>439</a:t>
                      </a:r>
                      <a:endParaRPr sz="1100">
                        <a:latin typeface="Arial MT"/>
                        <a:cs typeface="Arial MT"/>
                      </a:endParaRPr>
                    </a:p>
                  </a:txBody>
                  <a:tcPr marL="0" marR="0" marT="15240" marB="0"/>
                </a:tc>
                <a:tc>
                  <a:txBody>
                    <a:bodyPr/>
                    <a:lstStyle/>
                    <a:p>
                      <a:pPr marR="82550" algn="ctr">
                        <a:lnSpc>
                          <a:spcPct val="100000"/>
                        </a:lnSpc>
                        <a:spcBef>
                          <a:spcPts val="90"/>
                        </a:spcBef>
                      </a:pPr>
                      <a:r>
                        <a:rPr sz="1100" spc="-25" dirty="0">
                          <a:latin typeface="Arial MT"/>
                          <a:cs typeface="Arial MT"/>
                        </a:rPr>
                        <a:t>391</a:t>
                      </a:r>
                      <a:endParaRPr sz="1100">
                        <a:latin typeface="Arial MT"/>
                        <a:cs typeface="Arial MT"/>
                      </a:endParaRPr>
                    </a:p>
                  </a:txBody>
                  <a:tcPr marL="0" marR="0" marT="15240" marB="0"/>
                </a:tc>
                <a:tc>
                  <a:txBody>
                    <a:bodyPr/>
                    <a:lstStyle/>
                    <a:p>
                      <a:pPr algn="ctr">
                        <a:lnSpc>
                          <a:spcPct val="100000"/>
                        </a:lnSpc>
                        <a:spcBef>
                          <a:spcPts val="90"/>
                        </a:spcBef>
                      </a:pPr>
                      <a:r>
                        <a:rPr sz="1100" spc="-25" dirty="0">
                          <a:latin typeface="Arial MT"/>
                          <a:cs typeface="Arial MT"/>
                        </a:rPr>
                        <a:t>332</a:t>
                      </a:r>
                      <a:endParaRPr sz="1100">
                        <a:latin typeface="Arial MT"/>
                        <a:cs typeface="Arial MT"/>
                      </a:endParaRPr>
                    </a:p>
                  </a:txBody>
                  <a:tcPr marL="0" marR="0" marT="15240" marB="0"/>
                </a:tc>
                <a:tc>
                  <a:txBody>
                    <a:bodyPr/>
                    <a:lstStyle/>
                    <a:p>
                      <a:pPr marL="2540" algn="ctr">
                        <a:lnSpc>
                          <a:spcPct val="100000"/>
                        </a:lnSpc>
                        <a:spcBef>
                          <a:spcPts val="90"/>
                        </a:spcBef>
                      </a:pPr>
                      <a:r>
                        <a:rPr sz="1100" spc="-25" dirty="0">
                          <a:latin typeface="Arial MT"/>
                          <a:cs typeface="Arial MT"/>
                        </a:rPr>
                        <a:t>302</a:t>
                      </a:r>
                      <a:endParaRPr sz="1100">
                        <a:latin typeface="Arial MT"/>
                        <a:cs typeface="Arial MT"/>
                      </a:endParaRPr>
                    </a:p>
                  </a:txBody>
                  <a:tcPr marL="0" marR="0" marT="15240" marB="0"/>
                </a:tc>
                <a:tc>
                  <a:txBody>
                    <a:bodyPr/>
                    <a:lstStyle/>
                    <a:p>
                      <a:pPr algn="ctr">
                        <a:lnSpc>
                          <a:spcPct val="100000"/>
                        </a:lnSpc>
                        <a:spcBef>
                          <a:spcPts val="90"/>
                        </a:spcBef>
                      </a:pPr>
                      <a:r>
                        <a:rPr sz="1100" spc="-25" dirty="0">
                          <a:latin typeface="Arial MT"/>
                          <a:cs typeface="Arial MT"/>
                        </a:rPr>
                        <a:t>287</a:t>
                      </a:r>
                      <a:endParaRPr sz="1100">
                        <a:latin typeface="Arial MT"/>
                        <a:cs typeface="Arial MT"/>
                      </a:endParaRPr>
                    </a:p>
                  </a:txBody>
                  <a:tcPr marL="0" marR="0" marT="15240" marB="0"/>
                </a:tc>
                <a:tc gridSpan="3">
                  <a:txBody>
                    <a:bodyPr/>
                    <a:lstStyle/>
                    <a:p>
                      <a:pPr marL="108585">
                        <a:lnSpc>
                          <a:spcPct val="100000"/>
                        </a:lnSpc>
                        <a:spcBef>
                          <a:spcPts val="90"/>
                        </a:spcBef>
                        <a:tabLst>
                          <a:tab pos="492125" algn="l"/>
                          <a:tab pos="880744" algn="l"/>
                        </a:tabLst>
                      </a:pPr>
                      <a:r>
                        <a:rPr sz="1100" spc="-25" dirty="0">
                          <a:latin typeface="Arial MT"/>
                          <a:cs typeface="Arial MT"/>
                        </a:rPr>
                        <a:t>274</a:t>
                      </a:r>
                      <a:r>
                        <a:rPr sz="1100" dirty="0">
                          <a:latin typeface="Arial MT"/>
                          <a:cs typeface="Arial MT"/>
                        </a:rPr>
                        <a:t>	</a:t>
                      </a:r>
                      <a:r>
                        <a:rPr sz="1100" spc="-25" dirty="0">
                          <a:latin typeface="Arial MT"/>
                          <a:cs typeface="Arial MT"/>
                        </a:rPr>
                        <a:t>258</a:t>
                      </a:r>
                      <a:r>
                        <a:rPr sz="1100" dirty="0">
                          <a:latin typeface="Arial MT"/>
                          <a:cs typeface="Arial MT"/>
                        </a:rPr>
                        <a:t>	</a:t>
                      </a:r>
                      <a:r>
                        <a:rPr sz="1100" spc="-25" dirty="0">
                          <a:latin typeface="Arial MT"/>
                          <a:cs typeface="Arial MT"/>
                        </a:rPr>
                        <a:t>251</a:t>
                      </a:r>
                      <a:endParaRPr sz="1100">
                        <a:latin typeface="Arial MT"/>
                        <a:cs typeface="Arial MT"/>
                      </a:endParaRPr>
                    </a:p>
                  </a:txBody>
                  <a:tcPr marL="0" marR="0" marT="15240" marB="0"/>
                </a:tc>
                <a:tc hMerge="1">
                  <a:txBody>
                    <a:bodyPr/>
                    <a:lstStyle/>
                    <a:p>
                      <a:endParaRPr/>
                    </a:p>
                  </a:txBody>
                  <a:tcPr marL="0" marR="0" marT="0" marB="0"/>
                </a:tc>
                <a:tc hMerge="1">
                  <a:txBody>
                    <a:bodyPr/>
                    <a:lstStyle/>
                    <a:p>
                      <a:endParaRPr/>
                    </a:p>
                  </a:txBody>
                  <a:tcPr marL="0" marR="0" marT="0" marB="0"/>
                </a:tc>
                <a:tc>
                  <a:txBody>
                    <a:bodyPr/>
                    <a:lstStyle/>
                    <a:p>
                      <a:pPr algn="ctr">
                        <a:lnSpc>
                          <a:spcPct val="100000"/>
                        </a:lnSpc>
                        <a:spcBef>
                          <a:spcPts val="90"/>
                        </a:spcBef>
                      </a:pPr>
                      <a:r>
                        <a:rPr sz="1100" spc="-25" dirty="0">
                          <a:latin typeface="Arial MT"/>
                          <a:cs typeface="Arial MT"/>
                        </a:rPr>
                        <a:t>240</a:t>
                      </a:r>
                      <a:endParaRPr sz="1100">
                        <a:latin typeface="Arial MT"/>
                        <a:cs typeface="Arial MT"/>
                      </a:endParaRPr>
                    </a:p>
                  </a:txBody>
                  <a:tcPr marL="0" marR="0" marT="15240" marB="0"/>
                </a:tc>
                <a:tc>
                  <a:txBody>
                    <a:bodyPr/>
                    <a:lstStyle/>
                    <a:p>
                      <a:pPr marL="1270" algn="ctr">
                        <a:lnSpc>
                          <a:spcPct val="100000"/>
                        </a:lnSpc>
                        <a:spcBef>
                          <a:spcPts val="90"/>
                        </a:spcBef>
                      </a:pPr>
                      <a:r>
                        <a:rPr sz="1100" spc="-25" dirty="0">
                          <a:latin typeface="Arial MT"/>
                          <a:cs typeface="Arial MT"/>
                        </a:rPr>
                        <a:t>192</a:t>
                      </a:r>
                      <a:endParaRPr sz="1100">
                        <a:latin typeface="Arial MT"/>
                        <a:cs typeface="Arial MT"/>
                      </a:endParaRPr>
                    </a:p>
                  </a:txBody>
                  <a:tcPr marL="0" marR="0" marT="15240" marB="0"/>
                </a:tc>
                <a:tc>
                  <a:txBody>
                    <a:bodyPr/>
                    <a:lstStyle/>
                    <a:p>
                      <a:pPr marR="3175" algn="ctr">
                        <a:lnSpc>
                          <a:spcPct val="100000"/>
                        </a:lnSpc>
                        <a:spcBef>
                          <a:spcPts val="90"/>
                        </a:spcBef>
                      </a:pPr>
                      <a:r>
                        <a:rPr sz="1100" spc="-25" dirty="0">
                          <a:latin typeface="Arial MT"/>
                          <a:cs typeface="Arial MT"/>
                        </a:rPr>
                        <a:t>95</a:t>
                      </a:r>
                      <a:endParaRPr sz="1100">
                        <a:latin typeface="Arial MT"/>
                        <a:cs typeface="Arial MT"/>
                      </a:endParaRPr>
                    </a:p>
                  </a:txBody>
                  <a:tcPr marL="0" marR="0" marT="15240" marB="0"/>
                </a:tc>
                <a:tc>
                  <a:txBody>
                    <a:bodyPr/>
                    <a:lstStyle/>
                    <a:p>
                      <a:pPr algn="ctr">
                        <a:lnSpc>
                          <a:spcPct val="100000"/>
                        </a:lnSpc>
                        <a:spcBef>
                          <a:spcPts val="90"/>
                        </a:spcBef>
                      </a:pPr>
                      <a:r>
                        <a:rPr sz="1100" spc="-25" dirty="0">
                          <a:latin typeface="Arial MT"/>
                          <a:cs typeface="Arial MT"/>
                        </a:rPr>
                        <a:t>54</a:t>
                      </a:r>
                      <a:endParaRPr sz="1100">
                        <a:latin typeface="Arial MT"/>
                        <a:cs typeface="Arial MT"/>
                      </a:endParaRPr>
                    </a:p>
                  </a:txBody>
                  <a:tcPr marL="0" marR="0" marT="15240" marB="0"/>
                </a:tc>
                <a:tc>
                  <a:txBody>
                    <a:bodyPr/>
                    <a:lstStyle/>
                    <a:p>
                      <a:pPr marL="96520" algn="ctr">
                        <a:lnSpc>
                          <a:spcPct val="100000"/>
                        </a:lnSpc>
                        <a:spcBef>
                          <a:spcPts val="90"/>
                        </a:spcBef>
                      </a:pPr>
                      <a:r>
                        <a:rPr sz="1100" spc="-25" dirty="0">
                          <a:latin typeface="Arial MT"/>
                          <a:cs typeface="Arial MT"/>
                        </a:rPr>
                        <a:t>NE</a:t>
                      </a:r>
                      <a:endParaRPr sz="1100" dirty="0">
                        <a:latin typeface="Arial MT"/>
                        <a:cs typeface="Arial MT"/>
                      </a:endParaRPr>
                    </a:p>
                  </a:txBody>
                  <a:tcPr marL="0" marR="0" marT="15240" marB="0"/>
                </a:tc>
                <a:extLst>
                  <a:ext uri="{0D108BD9-81ED-4DB2-BD59-A6C34878D82A}">
                    <a16:rowId xmlns:a16="http://schemas.microsoft.com/office/drawing/2014/main" val="10003"/>
                  </a:ext>
                </a:extLst>
              </a:tr>
            </a:tbl>
          </a:graphicData>
        </a:graphic>
      </p:graphicFrame>
      <p:sp>
        <p:nvSpPr>
          <p:cNvPr id="117" name="object 117"/>
          <p:cNvSpPr txBox="1"/>
          <p:nvPr/>
        </p:nvSpPr>
        <p:spPr>
          <a:xfrm>
            <a:off x="2801791" y="3372791"/>
            <a:ext cx="185420" cy="181310"/>
          </a:xfrm>
          <a:prstGeom prst="rect">
            <a:avLst/>
          </a:prstGeom>
        </p:spPr>
        <p:txBody>
          <a:bodyPr vert="horz" wrap="square" lIns="0" tIns="16933" rIns="0" bIns="0" rtlCol="0">
            <a:spAutoFit/>
          </a:bodyPr>
          <a:lstStyle/>
          <a:p>
            <a:pPr marL="16933" marR="0" lvl="0" indent="0" algn="l" defTabSz="1219170" rtl="0" eaLnBrk="1" fontAlgn="base" latinLnBrk="0" hangingPunct="1">
              <a:lnSpc>
                <a:spcPct val="100000"/>
              </a:lnSpc>
              <a:spcBef>
                <a:spcPts val="133"/>
              </a:spcBef>
              <a:spcAft>
                <a:spcPct val="0"/>
              </a:spcAft>
              <a:buClrTx/>
              <a:buSzTx/>
              <a:buFontTx/>
              <a:buNone/>
              <a:tabLst/>
              <a:defRPr/>
            </a:pPr>
            <a:r>
              <a:rPr kumimoji="0" sz="1067" b="0" i="0" u="none" strike="noStrike" kern="1200" cap="none" spc="-33" normalizeH="0" baseline="0" noProof="0" dirty="0">
                <a:ln>
                  <a:noFill/>
                </a:ln>
                <a:solidFill>
                  <a:prstClr val="black"/>
                </a:solidFill>
                <a:effectLst/>
                <a:uLnTx/>
                <a:uFillTx/>
                <a:latin typeface="Arial MT"/>
                <a:ea typeface="+mn-ea"/>
                <a:cs typeface="Arial MT"/>
              </a:rPr>
              <a:t>20</a:t>
            </a:r>
            <a:endParaRPr kumimoji="0" sz="1067" b="0" i="0" u="none" strike="noStrike" kern="1200" cap="none" spc="0" normalizeH="0" baseline="0" noProof="0">
              <a:ln>
                <a:noFill/>
              </a:ln>
              <a:solidFill>
                <a:prstClr val="black"/>
              </a:solidFill>
              <a:effectLst/>
              <a:uLnTx/>
              <a:uFillTx/>
              <a:latin typeface="Arial MT"/>
              <a:ea typeface="+mn-ea"/>
              <a:cs typeface="Arial MT"/>
            </a:endParaRPr>
          </a:p>
        </p:txBody>
      </p:sp>
      <p:sp>
        <p:nvSpPr>
          <p:cNvPr id="118" name="object 118"/>
          <p:cNvSpPr txBox="1"/>
          <p:nvPr/>
        </p:nvSpPr>
        <p:spPr>
          <a:xfrm>
            <a:off x="2801791" y="2899503"/>
            <a:ext cx="185420" cy="181310"/>
          </a:xfrm>
          <a:prstGeom prst="rect">
            <a:avLst/>
          </a:prstGeom>
        </p:spPr>
        <p:txBody>
          <a:bodyPr vert="horz" wrap="square" lIns="0" tIns="16933" rIns="0" bIns="0" rtlCol="0">
            <a:spAutoFit/>
          </a:bodyPr>
          <a:lstStyle/>
          <a:p>
            <a:pPr marL="16933" marR="0" lvl="0" indent="0" algn="l" defTabSz="1219170" rtl="0" eaLnBrk="1" fontAlgn="base" latinLnBrk="0" hangingPunct="1">
              <a:lnSpc>
                <a:spcPct val="100000"/>
              </a:lnSpc>
              <a:spcBef>
                <a:spcPts val="133"/>
              </a:spcBef>
              <a:spcAft>
                <a:spcPct val="0"/>
              </a:spcAft>
              <a:buClrTx/>
              <a:buSzTx/>
              <a:buFontTx/>
              <a:buNone/>
              <a:tabLst/>
              <a:defRPr/>
            </a:pPr>
            <a:r>
              <a:rPr kumimoji="0" sz="1067" b="0" i="0" u="none" strike="noStrike" kern="1200" cap="none" spc="-33" normalizeH="0" baseline="0" noProof="0" dirty="0">
                <a:ln>
                  <a:noFill/>
                </a:ln>
                <a:solidFill>
                  <a:prstClr val="black"/>
                </a:solidFill>
                <a:effectLst/>
                <a:uLnTx/>
                <a:uFillTx/>
                <a:latin typeface="Arial MT"/>
                <a:ea typeface="+mn-ea"/>
                <a:cs typeface="Arial MT"/>
              </a:rPr>
              <a:t>40</a:t>
            </a:r>
            <a:endParaRPr kumimoji="0" sz="1067" b="0" i="0" u="none" strike="noStrike" kern="1200" cap="none" spc="0" normalizeH="0" baseline="0" noProof="0">
              <a:ln>
                <a:noFill/>
              </a:ln>
              <a:solidFill>
                <a:prstClr val="black"/>
              </a:solidFill>
              <a:effectLst/>
              <a:uLnTx/>
              <a:uFillTx/>
              <a:latin typeface="Arial MT"/>
              <a:ea typeface="+mn-ea"/>
              <a:cs typeface="Arial MT"/>
            </a:endParaRPr>
          </a:p>
        </p:txBody>
      </p:sp>
      <p:sp>
        <p:nvSpPr>
          <p:cNvPr id="119" name="object 119"/>
          <p:cNvSpPr txBox="1"/>
          <p:nvPr/>
        </p:nvSpPr>
        <p:spPr>
          <a:xfrm>
            <a:off x="2801791" y="2426049"/>
            <a:ext cx="185420" cy="181310"/>
          </a:xfrm>
          <a:prstGeom prst="rect">
            <a:avLst/>
          </a:prstGeom>
        </p:spPr>
        <p:txBody>
          <a:bodyPr vert="horz" wrap="square" lIns="0" tIns="16933" rIns="0" bIns="0" rtlCol="0">
            <a:spAutoFit/>
          </a:bodyPr>
          <a:lstStyle/>
          <a:p>
            <a:pPr marL="16933" marR="0" lvl="0" indent="0" algn="l" defTabSz="1219170" rtl="0" eaLnBrk="1" fontAlgn="base" latinLnBrk="0" hangingPunct="1">
              <a:lnSpc>
                <a:spcPct val="100000"/>
              </a:lnSpc>
              <a:spcBef>
                <a:spcPts val="133"/>
              </a:spcBef>
              <a:spcAft>
                <a:spcPct val="0"/>
              </a:spcAft>
              <a:buClrTx/>
              <a:buSzTx/>
              <a:buFontTx/>
              <a:buNone/>
              <a:tabLst/>
              <a:defRPr/>
            </a:pPr>
            <a:r>
              <a:rPr kumimoji="0" sz="1067" b="0" i="0" u="none" strike="noStrike" kern="1200" cap="none" spc="-33" normalizeH="0" baseline="0" noProof="0" dirty="0">
                <a:ln>
                  <a:noFill/>
                </a:ln>
                <a:solidFill>
                  <a:prstClr val="black"/>
                </a:solidFill>
                <a:effectLst/>
                <a:uLnTx/>
                <a:uFillTx/>
                <a:latin typeface="Arial MT"/>
                <a:ea typeface="+mn-ea"/>
                <a:cs typeface="Arial MT"/>
              </a:rPr>
              <a:t>60</a:t>
            </a:r>
            <a:endParaRPr kumimoji="0" sz="1067" b="0" i="0" u="none" strike="noStrike" kern="1200" cap="none" spc="0" normalizeH="0" baseline="0" noProof="0">
              <a:ln>
                <a:noFill/>
              </a:ln>
              <a:solidFill>
                <a:prstClr val="black"/>
              </a:solidFill>
              <a:effectLst/>
              <a:uLnTx/>
              <a:uFillTx/>
              <a:latin typeface="Arial MT"/>
              <a:ea typeface="+mn-ea"/>
              <a:cs typeface="Arial MT"/>
            </a:endParaRPr>
          </a:p>
        </p:txBody>
      </p:sp>
      <p:sp>
        <p:nvSpPr>
          <p:cNvPr id="120" name="object 120"/>
          <p:cNvSpPr txBox="1"/>
          <p:nvPr/>
        </p:nvSpPr>
        <p:spPr>
          <a:xfrm>
            <a:off x="2801791" y="1950390"/>
            <a:ext cx="185420" cy="181310"/>
          </a:xfrm>
          <a:prstGeom prst="rect">
            <a:avLst/>
          </a:prstGeom>
        </p:spPr>
        <p:txBody>
          <a:bodyPr vert="horz" wrap="square" lIns="0" tIns="16933" rIns="0" bIns="0" rtlCol="0">
            <a:spAutoFit/>
          </a:bodyPr>
          <a:lstStyle/>
          <a:p>
            <a:pPr marL="16933" marR="0" lvl="0" indent="0" algn="l" defTabSz="1219170" rtl="0" eaLnBrk="1" fontAlgn="base" latinLnBrk="0" hangingPunct="1">
              <a:lnSpc>
                <a:spcPct val="100000"/>
              </a:lnSpc>
              <a:spcBef>
                <a:spcPts val="133"/>
              </a:spcBef>
              <a:spcAft>
                <a:spcPct val="0"/>
              </a:spcAft>
              <a:buClrTx/>
              <a:buSzTx/>
              <a:buFontTx/>
              <a:buNone/>
              <a:tabLst/>
              <a:defRPr/>
            </a:pPr>
            <a:r>
              <a:rPr kumimoji="0" sz="1067" b="0" i="0" u="none" strike="noStrike" kern="1200" cap="none" spc="-33" normalizeH="0" baseline="0" noProof="0" dirty="0">
                <a:ln>
                  <a:noFill/>
                </a:ln>
                <a:solidFill>
                  <a:prstClr val="black"/>
                </a:solidFill>
                <a:effectLst/>
                <a:uLnTx/>
                <a:uFillTx/>
                <a:latin typeface="Arial MT"/>
                <a:ea typeface="+mn-ea"/>
                <a:cs typeface="Arial MT"/>
              </a:rPr>
              <a:t>80</a:t>
            </a:r>
            <a:endParaRPr kumimoji="0" sz="1067" b="0" i="0" u="none" strike="noStrike" kern="1200" cap="none" spc="0" normalizeH="0" baseline="0" noProof="0">
              <a:ln>
                <a:noFill/>
              </a:ln>
              <a:solidFill>
                <a:prstClr val="black"/>
              </a:solidFill>
              <a:effectLst/>
              <a:uLnTx/>
              <a:uFillTx/>
              <a:latin typeface="Arial MT"/>
              <a:ea typeface="+mn-ea"/>
              <a:cs typeface="Arial MT"/>
            </a:endParaRPr>
          </a:p>
        </p:txBody>
      </p:sp>
      <p:sp>
        <p:nvSpPr>
          <p:cNvPr id="121" name="object 121"/>
          <p:cNvSpPr txBox="1"/>
          <p:nvPr/>
        </p:nvSpPr>
        <p:spPr>
          <a:xfrm>
            <a:off x="2730671" y="1477106"/>
            <a:ext cx="259927" cy="181310"/>
          </a:xfrm>
          <a:prstGeom prst="rect">
            <a:avLst/>
          </a:prstGeom>
        </p:spPr>
        <p:txBody>
          <a:bodyPr vert="horz" wrap="square" lIns="0" tIns="16933" rIns="0" bIns="0" rtlCol="0">
            <a:spAutoFit/>
          </a:bodyPr>
          <a:lstStyle/>
          <a:p>
            <a:pPr marL="16933" marR="0" lvl="0" indent="0" algn="l" defTabSz="1219170" rtl="0" eaLnBrk="1" fontAlgn="base" latinLnBrk="0" hangingPunct="1">
              <a:lnSpc>
                <a:spcPct val="100000"/>
              </a:lnSpc>
              <a:spcBef>
                <a:spcPts val="133"/>
              </a:spcBef>
              <a:spcAft>
                <a:spcPct val="0"/>
              </a:spcAft>
              <a:buClrTx/>
              <a:buSzTx/>
              <a:buFontTx/>
              <a:buNone/>
              <a:tabLst/>
              <a:defRPr/>
            </a:pPr>
            <a:r>
              <a:rPr kumimoji="0" sz="1067" b="0" i="0" u="none" strike="noStrike" kern="1200" cap="none" spc="-33" normalizeH="0" baseline="0" noProof="0" dirty="0">
                <a:ln>
                  <a:noFill/>
                </a:ln>
                <a:solidFill>
                  <a:prstClr val="black"/>
                </a:solidFill>
                <a:effectLst/>
                <a:uLnTx/>
                <a:uFillTx/>
                <a:latin typeface="Arial MT"/>
                <a:ea typeface="+mn-ea"/>
                <a:cs typeface="Arial MT"/>
              </a:rPr>
              <a:t>100</a:t>
            </a:r>
            <a:endParaRPr kumimoji="0" sz="1067" b="0" i="0" u="none" strike="noStrike" kern="1200" cap="none" spc="0" normalizeH="0" baseline="0" noProof="0">
              <a:ln>
                <a:noFill/>
              </a:ln>
              <a:solidFill>
                <a:prstClr val="black"/>
              </a:solidFill>
              <a:effectLst/>
              <a:uLnTx/>
              <a:uFillTx/>
              <a:latin typeface="Arial MT"/>
              <a:ea typeface="+mn-ea"/>
              <a:cs typeface="Arial MT"/>
            </a:endParaRPr>
          </a:p>
        </p:txBody>
      </p:sp>
      <p:sp>
        <p:nvSpPr>
          <p:cNvPr id="122" name="object 122"/>
          <p:cNvSpPr txBox="1"/>
          <p:nvPr/>
        </p:nvSpPr>
        <p:spPr>
          <a:xfrm>
            <a:off x="2507842" y="2455613"/>
            <a:ext cx="164212" cy="546945"/>
          </a:xfrm>
          <a:prstGeom prst="rect">
            <a:avLst/>
          </a:prstGeom>
        </p:spPr>
        <p:txBody>
          <a:bodyPr vert="vert270" wrap="square" lIns="0" tIns="4233" rIns="0" bIns="0" rtlCol="0">
            <a:spAutoFit/>
          </a:bodyPr>
          <a:lstStyle/>
          <a:p>
            <a:pPr marL="16933" marR="0" lvl="0" indent="0" algn="l" defTabSz="1219170" rtl="0" eaLnBrk="1" fontAlgn="base" latinLnBrk="0" hangingPunct="1">
              <a:lnSpc>
                <a:spcPct val="100000"/>
              </a:lnSpc>
              <a:spcBef>
                <a:spcPts val="33"/>
              </a:spcBef>
              <a:spcAft>
                <a:spcPct val="0"/>
              </a:spcAft>
              <a:buClrTx/>
              <a:buSzTx/>
              <a:buFontTx/>
              <a:buNone/>
              <a:tabLst/>
              <a:defRPr/>
            </a:pPr>
            <a:r>
              <a:rPr kumimoji="0" sz="1067" b="1" i="0" u="none" strike="noStrike" kern="1200" cap="none" spc="0" normalizeH="0" baseline="0" noProof="0" dirty="0">
                <a:ln>
                  <a:noFill/>
                </a:ln>
                <a:solidFill>
                  <a:prstClr val="black"/>
                </a:solidFill>
                <a:effectLst/>
                <a:uLnTx/>
                <a:uFillTx/>
                <a:latin typeface="Arial"/>
                <a:ea typeface="+mn-ea"/>
                <a:cs typeface="Arial"/>
              </a:rPr>
              <a:t>PFS</a:t>
            </a:r>
            <a:r>
              <a:rPr kumimoji="0" sz="1067" b="1" i="0" u="none" strike="noStrike" kern="1200" cap="none" spc="-27" normalizeH="0" baseline="0" noProof="0" dirty="0">
                <a:ln>
                  <a:noFill/>
                </a:ln>
                <a:solidFill>
                  <a:prstClr val="black"/>
                </a:solidFill>
                <a:effectLst/>
                <a:uLnTx/>
                <a:uFillTx/>
                <a:latin typeface="Arial"/>
                <a:ea typeface="+mn-ea"/>
                <a:cs typeface="Arial"/>
              </a:rPr>
              <a:t> </a:t>
            </a:r>
            <a:r>
              <a:rPr kumimoji="0" sz="1067" b="1" i="0" u="none" strike="noStrike" kern="1200" cap="none" spc="-33" normalizeH="0" baseline="0" noProof="0" dirty="0">
                <a:ln>
                  <a:noFill/>
                </a:ln>
                <a:solidFill>
                  <a:prstClr val="black"/>
                </a:solidFill>
                <a:effectLst/>
                <a:uLnTx/>
                <a:uFillTx/>
                <a:latin typeface="Arial"/>
                <a:ea typeface="+mn-ea"/>
                <a:cs typeface="Arial"/>
              </a:rPr>
              <a:t>(%)</a:t>
            </a:r>
            <a:endParaRPr kumimoji="0" sz="1067" b="0" i="0" u="none" strike="noStrike" kern="1200" cap="none" spc="0" normalizeH="0" baseline="0" noProof="0">
              <a:ln>
                <a:noFill/>
              </a:ln>
              <a:solidFill>
                <a:prstClr val="black"/>
              </a:solidFill>
              <a:effectLst/>
              <a:uLnTx/>
              <a:uFillTx/>
              <a:latin typeface="Arial"/>
              <a:ea typeface="+mn-ea"/>
              <a:cs typeface="Arial"/>
            </a:endParaRPr>
          </a:p>
        </p:txBody>
      </p:sp>
      <p:sp>
        <p:nvSpPr>
          <p:cNvPr id="123" name="object 123"/>
          <p:cNvSpPr txBox="1"/>
          <p:nvPr/>
        </p:nvSpPr>
        <p:spPr>
          <a:xfrm>
            <a:off x="7948845" y="1491329"/>
            <a:ext cx="1286087" cy="181310"/>
          </a:xfrm>
          <a:prstGeom prst="rect">
            <a:avLst/>
          </a:prstGeom>
        </p:spPr>
        <p:txBody>
          <a:bodyPr vert="horz" wrap="square" lIns="0" tIns="16933" rIns="0" bIns="0" rtlCol="0">
            <a:spAutoFit/>
          </a:bodyPr>
          <a:lstStyle/>
          <a:p>
            <a:pPr marL="16933" marR="0" lvl="0" indent="0" algn="l" defTabSz="1219170" rtl="0" eaLnBrk="1" fontAlgn="base" latinLnBrk="0" hangingPunct="1">
              <a:lnSpc>
                <a:spcPct val="100000"/>
              </a:lnSpc>
              <a:spcBef>
                <a:spcPts val="133"/>
              </a:spcBef>
              <a:spcAft>
                <a:spcPct val="0"/>
              </a:spcAft>
              <a:buClrTx/>
              <a:buSzTx/>
              <a:buFontTx/>
              <a:buNone/>
              <a:tabLst/>
              <a:defRPr/>
            </a:pPr>
            <a:r>
              <a:rPr kumimoji="0" sz="1067" b="0" i="0" u="none" strike="noStrike" kern="1200" cap="none" spc="-13" normalizeH="0" baseline="0" noProof="0" dirty="0">
                <a:ln>
                  <a:noFill/>
                </a:ln>
                <a:solidFill>
                  <a:prstClr val="black"/>
                </a:solidFill>
                <a:effectLst/>
                <a:uLnTx/>
                <a:uFillTx/>
                <a:latin typeface="Arial MT"/>
                <a:ea typeface="+mn-ea"/>
                <a:cs typeface="Arial MT"/>
              </a:rPr>
              <a:t>Pola-R-</a:t>
            </a:r>
            <a:r>
              <a:rPr kumimoji="0" sz="1067" b="0" i="0" u="none" strike="noStrike" kern="1200" cap="none" spc="0" normalizeH="0" baseline="0" noProof="0" dirty="0">
                <a:ln>
                  <a:noFill/>
                </a:ln>
                <a:solidFill>
                  <a:prstClr val="black"/>
                </a:solidFill>
                <a:effectLst/>
                <a:uLnTx/>
                <a:uFillTx/>
                <a:latin typeface="Arial MT"/>
                <a:ea typeface="+mn-ea"/>
                <a:cs typeface="Arial MT"/>
              </a:rPr>
              <a:t>CHP</a:t>
            </a:r>
            <a:r>
              <a:rPr kumimoji="0" sz="1067" b="0" i="0" u="none" strike="noStrike" kern="1200" cap="none" spc="20" normalizeH="0" baseline="0" noProof="0" dirty="0">
                <a:ln>
                  <a:noFill/>
                </a:ln>
                <a:solidFill>
                  <a:prstClr val="black"/>
                </a:solidFill>
                <a:effectLst/>
                <a:uLnTx/>
                <a:uFillTx/>
                <a:latin typeface="Arial MT"/>
                <a:ea typeface="+mn-ea"/>
                <a:cs typeface="Arial MT"/>
              </a:rPr>
              <a:t> </a:t>
            </a:r>
            <a:r>
              <a:rPr kumimoji="0" sz="1067" b="0" i="0" u="none" strike="noStrike" kern="1200" cap="none" spc="-13" normalizeH="0" baseline="0" noProof="0" dirty="0">
                <a:ln>
                  <a:noFill/>
                </a:ln>
                <a:solidFill>
                  <a:prstClr val="black"/>
                </a:solidFill>
                <a:effectLst/>
                <a:uLnTx/>
                <a:uFillTx/>
                <a:latin typeface="Arial MT"/>
                <a:ea typeface="+mn-ea"/>
                <a:cs typeface="Arial MT"/>
              </a:rPr>
              <a:t>(n=440)</a:t>
            </a:r>
            <a:endParaRPr kumimoji="0" sz="1067" b="0" i="0" u="none" strike="noStrike" kern="1200" cap="none" spc="0" normalizeH="0" baseline="0" noProof="0">
              <a:ln>
                <a:noFill/>
              </a:ln>
              <a:solidFill>
                <a:prstClr val="black"/>
              </a:solidFill>
              <a:effectLst/>
              <a:uLnTx/>
              <a:uFillTx/>
              <a:latin typeface="Arial MT"/>
              <a:ea typeface="+mn-ea"/>
              <a:cs typeface="Arial MT"/>
            </a:endParaRPr>
          </a:p>
        </p:txBody>
      </p:sp>
      <p:grpSp>
        <p:nvGrpSpPr>
          <p:cNvPr id="124" name="object 124"/>
          <p:cNvGrpSpPr/>
          <p:nvPr/>
        </p:nvGrpSpPr>
        <p:grpSpPr>
          <a:xfrm>
            <a:off x="7695525" y="1581074"/>
            <a:ext cx="187113" cy="207433"/>
            <a:chOff x="5780532" y="1440181"/>
            <a:chExt cx="140335" cy="155575"/>
          </a:xfrm>
        </p:grpSpPr>
        <p:sp>
          <p:nvSpPr>
            <p:cNvPr id="125" name="object 125"/>
            <p:cNvSpPr/>
            <p:nvPr/>
          </p:nvSpPr>
          <p:spPr>
            <a:xfrm>
              <a:off x="5780532" y="1446277"/>
              <a:ext cx="140335" cy="0"/>
            </a:xfrm>
            <a:custGeom>
              <a:avLst/>
              <a:gdLst/>
              <a:ahLst/>
              <a:cxnLst/>
              <a:rect l="l" t="t" r="r" b="b"/>
              <a:pathLst>
                <a:path w="140335">
                  <a:moveTo>
                    <a:pt x="0" y="0"/>
                  </a:moveTo>
                  <a:lnTo>
                    <a:pt x="140080" y="0"/>
                  </a:lnTo>
                </a:path>
              </a:pathLst>
            </a:custGeom>
            <a:ln w="12192">
              <a:solidFill>
                <a:srgbClr val="009963"/>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126" name="object 126"/>
            <p:cNvSpPr/>
            <p:nvPr/>
          </p:nvSpPr>
          <p:spPr>
            <a:xfrm>
              <a:off x="5780532" y="1589661"/>
              <a:ext cx="140335" cy="0"/>
            </a:xfrm>
            <a:custGeom>
              <a:avLst/>
              <a:gdLst/>
              <a:ahLst/>
              <a:cxnLst/>
              <a:rect l="l" t="t" r="r" b="b"/>
              <a:pathLst>
                <a:path w="140335">
                  <a:moveTo>
                    <a:pt x="0" y="0"/>
                  </a:moveTo>
                  <a:lnTo>
                    <a:pt x="140080" y="0"/>
                  </a:lnTo>
                </a:path>
              </a:pathLst>
            </a:custGeom>
            <a:ln w="12192">
              <a:solidFill>
                <a:srgbClr val="0A41CD"/>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grpSp>
      <p:sp>
        <p:nvSpPr>
          <p:cNvPr id="127" name="object 127"/>
          <p:cNvSpPr txBox="1"/>
          <p:nvPr/>
        </p:nvSpPr>
        <p:spPr>
          <a:xfrm>
            <a:off x="7948844" y="1664483"/>
            <a:ext cx="1075267" cy="397672"/>
          </a:xfrm>
          <a:prstGeom prst="rect">
            <a:avLst/>
          </a:prstGeom>
        </p:spPr>
        <p:txBody>
          <a:bodyPr vert="horz" wrap="square" lIns="0" tIns="43179" rIns="0" bIns="0" rtlCol="0">
            <a:spAutoFit/>
          </a:bodyPr>
          <a:lstStyle/>
          <a:p>
            <a:pPr marL="16933" marR="0" lvl="0" indent="0" algn="l" defTabSz="1219170" rtl="0" eaLnBrk="1" fontAlgn="base" latinLnBrk="0" hangingPunct="1">
              <a:lnSpc>
                <a:spcPct val="100000"/>
              </a:lnSpc>
              <a:spcBef>
                <a:spcPts val="339"/>
              </a:spcBef>
              <a:spcAft>
                <a:spcPct val="0"/>
              </a:spcAft>
              <a:buClrTx/>
              <a:buSzTx/>
              <a:buFontTx/>
              <a:buNone/>
              <a:tabLst/>
              <a:defRPr/>
            </a:pPr>
            <a:r>
              <a:rPr kumimoji="0" sz="1067" b="0" i="0" u="none" strike="noStrike" kern="1200" cap="none" spc="-13" normalizeH="0" baseline="0" noProof="0" dirty="0">
                <a:ln>
                  <a:noFill/>
                </a:ln>
                <a:solidFill>
                  <a:prstClr val="black"/>
                </a:solidFill>
                <a:effectLst/>
                <a:uLnTx/>
                <a:uFillTx/>
                <a:latin typeface="Arial MT"/>
                <a:ea typeface="+mn-ea"/>
                <a:cs typeface="Arial MT"/>
              </a:rPr>
              <a:t>R-</a:t>
            </a:r>
            <a:r>
              <a:rPr kumimoji="0" sz="1067" b="0" i="0" u="none" strike="noStrike" kern="1200" cap="none" spc="0" normalizeH="0" baseline="0" noProof="0" dirty="0">
                <a:ln>
                  <a:noFill/>
                </a:ln>
                <a:solidFill>
                  <a:prstClr val="black"/>
                </a:solidFill>
                <a:effectLst/>
                <a:uLnTx/>
                <a:uFillTx/>
                <a:latin typeface="Arial MT"/>
                <a:ea typeface="+mn-ea"/>
                <a:cs typeface="Arial MT"/>
              </a:rPr>
              <a:t>CHOP</a:t>
            </a:r>
            <a:r>
              <a:rPr kumimoji="0" sz="1067" b="0" i="0" u="none" strike="noStrike" kern="1200" cap="none" spc="-20" normalizeH="0" baseline="0" noProof="0" dirty="0">
                <a:ln>
                  <a:noFill/>
                </a:ln>
                <a:solidFill>
                  <a:prstClr val="black"/>
                </a:solidFill>
                <a:effectLst/>
                <a:uLnTx/>
                <a:uFillTx/>
                <a:latin typeface="Arial MT"/>
                <a:ea typeface="+mn-ea"/>
                <a:cs typeface="Arial MT"/>
              </a:rPr>
              <a:t> </a:t>
            </a:r>
            <a:r>
              <a:rPr kumimoji="0" sz="1067" b="0" i="0" u="none" strike="noStrike" kern="1200" cap="none" spc="-13" normalizeH="0" baseline="0" noProof="0" dirty="0">
                <a:ln>
                  <a:noFill/>
                </a:ln>
                <a:solidFill>
                  <a:prstClr val="black"/>
                </a:solidFill>
                <a:effectLst/>
                <a:uLnTx/>
                <a:uFillTx/>
                <a:latin typeface="Arial MT"/>
                <a:ea typeface="+mn-ea"/>
                <a:cs typeface="Arial MT"/>
              </a:rPr>
              <a:t>(n=439)</a:t>
            </a:r>
            <a:endParaRPr kumimoji="0" sz="1067" b="0" i="0" u="none" strike="noStrike" kern="1200" cap="none" spc="0" normalizeH="0" baseline="0" noProof="0">
              <a:ln>
                <a:noFill/>
              </a:ln>
              <a:solidFill>
                <a:prstClr val="black"/>
              </a:solidFill>
              <a:effectLst/>
              <a:uLnTx/>
              <a:uFillTx/>
              <a:latin typeface="Arial MT"/>
              <a:ea typeface="+mn-ea"/>
              <a:cs typeface="Arial MT"/>
            </a:endParaRPr>
          </a:p>
          <a:p>
            <a:pPr marL="16933" marR="0" lvl="0" indent="0" algn="l" defTabSz="1219170" rtl="0" eaLnBrk="1" fontAlgn="base" latinLnBrk="0" hangingPunct="1">
              <a:lnSpc>
                <a:spcPct val="100000"/>
              </a:lnSpc>
              <a:spcBef>
                <a:spcPts val="207"/>
              </a:spcBef>
              <a:spcAft>
                <a:spcPct val="0"/>
              </a:spcAft>
              <a:buClrTx/>
              <a:buSzTx/>
              <a:buFontTx/>
              <a:buNone/>
              <a:tabLst/>
              <a:defRPr/>
            </a:pPr>
            <a:r>
              <a:rPr kumimoji="0" sz="1067" b="0" i="0" u="none" strike="noStrike" kern="1200" cap="none" spc="-13" normalizeH="0" baseline="0" noProof="0" dirty="0">
                <a:ln>
                  <a:noFill/>
                </a:ln>
                <a:solidFill>
                  <a:prstClr val="black"/>
                </a:solidFill>
                <a:effectLst/>
                <a:uLnTx/>
                <a:uFillTx/>
                <a:latin typeface="Arial MT"/>
                <a:ea typeface="+mn-ea"/>
                <a:cs typeface="Arial MT"/>
              </a:rPr>
              <a:t>Censored</a:t>
            </a:r>
            <a:endParaRPr kumimoji="0" sz="1067" b="0" i="0" u="none" strike="noStrike" kern="1200" cap="none" spc="0" normalizeH="0" baseline="0" noProof="0">
              <a:ln>
                <a:noFill/>
              </a:ln>
              <a:solidFill>
                <a:prstClr val="black"/>
              </a:solidFill>
              <a:effectLst/>
              <a:uLnTx/>
              <a:uFillTx/>
              <a:latin typeface="Arial MT"/>
              <a:ea typeface="+mn-ea"/>
              <a:cs typeface="Arial MT"/>
            </a:endParaRPr>
          </a:p>
        </p:txBody>
      </p:sp>
      <p:sp>
        <p:nvSpPr>
          <p:cNvPr id="128" name="TextBox 127">
            <a:extLst>
              <a:ext uri="{FF2B5EF4-FFF2-40B4-BE49-F238E27FC236}">
                <a16:creationId xmlns:a16="http://schemas.microsoft.com/office/drawing/2014/main" id="{391252F2-1B8C-969A-821A-36CC3C63C5E0}"/>
              </a:ext>
            </a:extLst>
          </p:cNvPr>
          <p:cNvSpPr txBox="1"/>
          <p:nvPr/>
        </p:nvSpPr>
        <p:spPr>
          <a:xfrm>
            <a:off x="9582614" y="6409521"/>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Times New Roman" panose="02020603050405020304" pitchFamily="18" charset="0"/>
              </a:rPr>
              <a:t>Salles ASH 2024 469 &amp;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Morschhauser J Clin Oncol  2025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Times New Roman" panose="02020603050405020304" pitchFamily="18" charset="0"/>
              </a:rPr>
              <a:t> </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a:t>
            </a:r>
            <a:r>
              <a:rPr lang="en-US" sz="3200" dirty="0" err="1"/>
              <a:t>Matasar</a:t>
            </a:r>
            <a:r>
              <a:rPr lang="en-US" sz="3200" dirty="0"/>
              <a:t>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0B895552-058F-A42B-EDB0-BFE5E1ABC6C3}"/>
              </a:ext>
            </a:extLst>
          </p:cNvPr>
          <p:cNvGraphicFramePr>
            <a:graphicFrameLocks/>
          </p:cNvGraphicFramePr>
          <p:nvPr/>
        </p:nvGraphicFramePr>
        <p:xfrm>
          <a:off x="687995" y="1772816"/>
          <a:ext cx="10807547" cy="3960440"/>
        </p:xfrm>
        <a:graphic>
          <a:graphicData uri="http://schemas.openxmlformats.org/drawingml/2006/table">
            <a:tbl>
              <a:tblPr firstRow="1" bandRow="1">
                <a:tableStyleId>{F2DE63D5-997A-4646-A377-4702673A728D}</a:tableStyleId>
              </a:tblPr>
              <a:tblGrid>
                <a:gridCol w="2887725">
                  <a:extLst>
                    <a:ext uri="{9D8B030D-6E8A-4147-A177-3AD203B41FA5}">
                      <a16:colId xmlns:a16="http://schemas.microsoft.com/office/drawing/2014/main" val="20000"/>
                    </a:ext>
                  </a:extLst>
                </a:gridCol>
                <a:gridCol w="7919822">
                  <a:extLst>
                    <a:ext uri="{9D8B030D-6E8A-4147-A177-3AD203B41FA5}">
                      <a16:colId xmlns:a16="http://schemas.microsoft.com/office/drawing/2014/main" val="3833924404"/>
                    </a:ext>
                  </a:extLst>
                </a:gridCol>
              </a:tblGrid>
              <a:tr h="987882">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Advisory Committees and 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AbbVie Inc, </a:t>
                      </a:r>
                      <a:r>
                        <a:rPr lang="en-US" sz="1800" b="0" dirty="0" err="1">
                          <a:solidFill>
                            <a:schemeClr val="tx1"/>
                          </a:solidFill>
                        </a:rPr>
                        <a:t>Allogene</a:t>
                      </a:r>
                      <a:r>
                        <a:rPr lang="en-US" sz="1800" b="0" dirty="0">
                          <a:solidFill>
                            <a:schemeClr val="tx1"/>
                          </a:solidFill>
                        </a:rPr>
                        <a:t> Therapeutics, </a:t>
                      </a:r>
                      <a:r>
                        <a:rPr lang="en-US" sz="1800" b="0" dirty="0" err="1">
                          <a:solidFill>
                            <a:schemeClr val="tx1"/>
                          </a:solidFill>
                        </a:rPr>
                        <a:t>Arvinas</a:t>
                      </a:r>
                      <a:r>
                        <a:rPr lang="en-US" sz="1800" b="0" dirty="0">
                          <a:solidFill>
                            <a:schemeClr val="tx1"/>
                          </a:solidFill>
                        </a:rPr>
                        <a:t>, Genentech, a member of the Roche Group, Genmab US Inc, Incyte Corporation, Merck, Novartis, Pfizer Inc, Roche Laboratories Inc, Visionary Pharmaceuticals</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87882">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Bayer HealthCare Pharmaceuticals, Genentech, a member of the Roche Group, Johnson &amp; Johnson, Pharmacyclics LLC, an AbbVie Company, Roche Laboratories Inc, </a:t>
                      </a:r>
                      <a:r>
                        <a:rPr lang="en-US" sz="1800" b="0" kern="1200" dirty="0" err="1">
                          <a:solidFill>
                            <a:schemeClr val="tx1"/>
                          </a:solidFill>
                          <a:effectLst/>
                          <a:latin typeface="+mn-lt"/>
                          <a:ea typeface="+mn-ea"/>
                          <a:cs typeface="+mn-cs"/>
                        </a:rPr>
                        <a:t>Seagen</a:t>
                      </a:r>
                      <a:r>
                        <a:rPr lang="en-US" sz="18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0114711"/>
                  </a:ext>
                </a:extLst>
              </a:tr>
              <a:tr h="61684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Expert Testimony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Recursion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97787465"/>
                  </a:ext>
                </a:extLst>
              </a:tr>
              <a:tr h="683918">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Stock Options/Stock —Public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75356568"/>
                  </a:ext>
                </a:extLst>
              </a:tr>
              <a:tr h="683918">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Arnold &amp; Porter Kaye Scholer LLP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66735950"/>
                  </a:ext>
                </a:extLst>
              </a:tr>
            </a:tbl>
          </a:graphicData>
        </a:graphic>
      </p:graphicFrame>
    </p:spTree>
    <p:custDataLst>
      <p:tags r:id="rId1"/>
    </p:custDataLst>
    <p:extLst>
      <p:ext uri="{BB962C8B-B14F-4D97-AF65-F5344CB8AC3E}">
        <p14:creationId xmlns:p14="http://schemas.microsoft.com/office/powerpoint/2010/main" val="3229014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286665" y="2251068"/>
            <a:ext cx="3351107" cy="1148925"/>
            <a:chOff x="6208648" y="2174627"/>
            <a:chExt cx="2513330" cy="861694"/>
          </a:xfrm>
        </p:grpSpPr>
        <p:pic>
          <p:nvPicPr>
            <p:cNvPr id="3" name="object 3"/>
            <p:cNvPicPr/>
            <p:nvPr/>
          </p:nvPicPr>
          <p:blipFill>
            <a:blip r:embed="rId3" cstate="print"/>
            <a:stretch>
              <a:fillRect/>
            </a:stretch>
          </p:blipFill>
          <p:spPr>
            <a:xfrm>
              <a:off x="6208750" y="2174627"/>
              <a:ext cx="2513050" cy="861180"/>
            </a:xfrm>
            <a:prstGeom prst="rect">
              <a:avLst/>
            </a:prstGeom>
          </p:spPr>
        </p:pic>
        <p:sp>
          <p:nvSpPr>
            <p:cNvPr id="4" name="object 4"/>
            <p:cNvSpPr/>
            <p:nvPr/>
          </p:nvSpPr>
          <p:spPr>
            <a:xfrm>
              <a:off x="6208636" y="2429382"/>
              <a:ext cx="2513330" cy="607060"/>
            </a:xfrm>
            <a:custGeom>
              <a:avLst/>
              <a:gdLst/>
              <a:ahLst/>
              <a:cxnLst/>
              <a:rect l="l" t="t" r="r" b="b"/>
              <a:pathLst>
                <a:path w="2513329" h="607060">
                  <a:moveTo>
                    <a:pt x="978408" y="315480"/>
                  </a:moveTo>
                  <a:lnTo>
                    <a:pt x="0" y="315480"/>
                  </a:lnTo>
                  <a:lnTo>
                    <a:pt x="0" y="606437"/>
                  </a:lnTo>
                  <a:lnTo>
                    <a:pt x="978408" y="606437"/>
                  </a:lnTo>
                  <a:lnTo>
                    <a:pt x="978408" y="315480"/>
                  </a:lnTo>
                  <a:close/>
                </a:path>
                <a:path w="2513329" h="607060">
                  <a:moveTo>
                    <a:pt x="978408" y="0"/>
                  </a:moveTo>
                  <a:lnTo>
                    <a:pt x="0" y="0"/>
                  </a:lnTo>
                  <a:lnTo>
                    <a:pt x="0" y="315341"/>
                  </a:lnTo>
                  <a:lnTo>
                    <a:pt x="978408" y="315341"/>
                  </a:lnTo>
                  <a:lnTo>
                    <a:pt x="978408" y="0"/>
                  </a:lnTo>
                  <a:close/>
                </a:path>
                <a:path w="2513329" h="607060">
                  <a:moveTo>
                    <a:pt x="1767840" y="315480"/>
                  </a:moveTo>
                  <a:lnTo>
                    <a:pt x="978535" y="315480"/>
                  </a:lnTo>
                  <a:lnTo>
                    <a:pt x="978535" y="606437"/>
                  </a:lnTo>
                  <a:lnTo>
                    <a:pt x="1767840" y="606437"/>
                  </a:lnTo>
                  <a:lnTo>
                    <a:pt x="1767840" y="315480"/>
                  </a:lnTo>
                  <a:close/>
                </a:path>
                <a:path w="2513329" h="607060">
                  <a:moveTo>
                    <a:pt x="1767840" y="0"/>
                  </a:moveTo>
                  <a:lnTo>
                    <a:pt x="978535" y="0"/>
                  </a:lnTo>
                  <a:lnTo>
                    <a:pt x="978535" y="315341"/>
                  </a:lnTo>
                  <a:lnTo>
                    <a:pt x="1767840" y="315341"/>
                  </a:lnTo>
                  <a:lnTo>
                    <a:pt x="1767840" y="0"/>
                  </a:lnTo>
                  <a:close/>
                </a:path>
                <a:path w="2513329" h="607060">
                  <a:moveTo>
                    <a:pt x="2513088" y="315480"/>
                  </a:moveTo>
                  <a:lnTo>
                    <a:pt x="1767852" y="315480"/>
                  </a:lnTo>
                  <a:lnTo>
                    <a:pt x="1767852" y="606437"/>
                  </a:lnTo>
                  <a:lnTo>
                    <a:pt x="2513088" y="606437"/>
                  </a:lnTo>
                  <a:lnTo>
                    <a:pt x="2513088" y="315480"/>
                  </a:lnTo>
                  <a:close/>
                </a:path>
                <a:path w="2513329" h="607060">
                  <a:moveTo>
                    <a:pt x="2513088" y="0"/>
                  </a:moveTo>
                  <a:lnTo>
                    <a:pt x="1767852" y="0"/>
                  </a:lnTo>
                  <a:lnTo>
                    <a:pt x="1767852" y="315341"/>
                  </a:lnTo>
                  <a:lnTo>
                    <a:pt x="2513088" y="315341"/>
                  </a:lnTo>
                  <a:lnTo>
                    <a:pt x="2513088" y="0"/>
                  </a:lnTo>
                  <a:close/>
                </a:path>
              </a:pathLst>
            </a:custGeom>
            <a:solidFill>
              <a:srgbClr val="FFFFFF"/>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grpSp>
      <p:graphicFrame>
        <p:nvGraphicFramePr>
          <p:cNvPr id="5" name="object 5"/>
          <p:cNvGraphicFramePr>
            <a:graphicFrameLocks noGrp="1"/>
          </p:cNvGraphicFramePr>
          <p:nvPr/>
        </p:nvGraphicFramePr>
        <p:xfrm>
          <a:off x="8274471" y="2099000"/>
          <a:ext cx="3351104" cy="1286933"/>
        </p:xfrm>
        <a:graphic>
          <a:graphicData uri="http://schemas.openxmlformats.org/drawingml/2006/table">
            <a:tbl>
              <a:tblPr firstRow="1" bandRow="1">
                <a:tableStyleId>{2D5ABB26-0587-4C30-8999-92F81FD0307C}</a:tableStyleId>
              </a:tblPr>
              <a:tblGrid>
                <a:gridCol w="1324187">
                  <a:extLst>
                    <a:ext uri="{9D8B030D-6E8A-4147-A177-3AD203B41FA5}">
                      <a16:colId xmlns:a16="http://schemas.microsoft.com/office/drawing/2014/main" val="20000"/>
                    </a:ext>
                  </a:extLst>
                </a:gridCol>
                <a:gridCol w="1032932">
                  <a:extLst>
                    <a:ext uri="{9D8B030D-6E8A-4147-A177-3AD203B41FA5}">
                      <a16:colId xmlns:a16="http://schemas.microsoft.com/office/drawing/2014/main" val="20001"/>
                    </a:ext>
                  </a:extLst>
                </a:gridCol>
                <a:gridCol w="993985">
                  <a:extLst>
                    <a:ext uri="{9D8B030D-6E8A-4147-A177-3AD203B41FA5}">
                      <a16:colId xmlns:a16="http://schemas.microsoft.com/office/drawing/2014/main" val="20002"/>
                    </a:ext>
                  </a:extLst>
                </a:gridCol>
              </a:tblGrid>
              <a:tr h="479213">
                <a:tc>
                  <a:txBody>
                    <a:bodyPr/>
                    <a:lstStyle/>
                    <a:p>
                      <a:pPr marL="80645">
                        <a:lnSpc>
                          <a:spcPct val="100000"/>
                        </a:lnSpc>
                        <a:spcBef>
                          <a:spcPts val="955"/>
                        </a:spcBef>
                      </a:pPr>
                      <a:r>
                        <a:rPr sz="1200" b="1" dirty="0">
                          <a:solidFill>
                            <a:srgbClr val="FFFFFF"/>
                          </a:solidFill>
                          <a:latin typeface="Arial"/>
                          <a:cs typeface="Arial"/>
                        </a:rPr>
                        <a:t>Deaths,</a:t>
                      </a:r>
                      <a:r>
                        <a:rPr sz="1200" b="1" spc="-30" dirty="0">
                          <a:solidFill>
                            <a:srgbClr val="FFFFFF"/>
                          </a:solidFill>
                          <a:latin typeface="Arial"/>
                          <a:cs typeface="Arial"/>
                        </a:rPr>
                        <a:t> </a:t>
                      </a:r>
                      <a:r>
                        <a:rPr sz="1200" b="1" spc="-25" dirty="0">
                          <a:solidFill>
                            <a:srgbClr val="FFFFFF"/>
                          </a:solidFill>
                          <a:latin typeface="Arial"/>
                          <a:cs typeface="Arial"/>
                        </a:rPr>
                        <a:t>n</a:t>
                      </a:r>
                      <a:r>
                        <a:rPr sz="1200" b="1" spc="-37" baseline="23148" dirty="0">
                          <a:solidFill>
                            <a:srgbClr val="FFFFFF"/>
                          </a:solidFill>
                          <a:latin typeface="Arial"/>
                          <a:cs typeface="Arial"/>
                        </a:rPr>
                        <a:t>§</a:t>
                      </a:r>
                      <a:endParaRPr sz="1200" baseline="23148" dirty="0">
                        <a:latin typeface="Arial"/>
                        <a:cs typeface="Arial"/>
                      </a:endParaRPr>
                    </a:p>
                  </a:txBody>
                  <a:tcPr marL="0" marR="0" marT="161713" marB="0">
                    <a:lnL w="12700">
                      <a:solidFill>
                        <a:srgbClr val="0A41CD"/>
                      </a:solidFill>
                      <a:prstDash val="solid"/>
                    </a:lnL>
                    <a:lnR w="12700" cap="flat" cmpd="sng" algn="ctr">
                      <a:solidFill>
                        <a:schemeClr val="bg1"/>
                      </a:solidFill>
                      <a:prstDash val="solid"/>
                      <a:round/>
                      <a:headEnd type="none" w="med" len="med"/>
                      <a:tailEnd type="none" w="med" len="med"/>
                    </a:lnR>
                    <a:solidFill>
                      <a:srgbClr val="094377"/>
                    </a:solidFill>
                  </a:tcPr>
                </a:tc>
                <a:tc>
                  <a:txBody>
                    <a:bodyPr/>
                    <a:lstStyle/>
                    <a:p>
                      <a:pPr marL="187960" marR="53975" indent="-117475">
                        <a:lnSpc>
                          <a:spcPct val="100000"/>
                        </a:lnSpc>
                        <a:spcBef>
                          <a:spcPts val="420"/>
                        </a:spcBef>
                      </a:pPr>
                      <a:r>
                        <a:rPr sz="1200" b="1" spc="-10" dirty="0">
                          <a:solidFill>
                            <a:srgbClr val="FFFFFF"/>
                          </a:solidFill>
                          <a:latin typeface="Arial"/>
                          <a:cs typeface="Arial"/>
                        </a:rPr>
                        <a:t>Pola-R-</a:t>
                      </a:r>
                      <a:r>
                        <a:rPr sz="1200" b="1" spc="-25" dirty="0">
                          <a:solidFill>
                            <a:srgbClr val="FFFFFF"/>
                          </a:solidFill>
                          <a:latin typeface="Arial"/>
                          <a:cs typeface="Arial"/>
                        </a:rPr>
                        <a:t>CHP </a:t>
                      </a:r>
                      <a:r>
                        <a:rPr sz="1200" b="1" spc="-10" dirty="0">
                          <a:solidFill>
                            <a:srgbClr val="FFFFFF"/>
                          </a:solidFill>
                          <a:latin typeface="Arial"/>
                          <a:cs typeface="Arial"/>
                        </a:rPr>
                        <a:t>(n=440)</a:t>
                      </a:r>
                      <a:endParaRPr sz="1200" dirty="0">
                        <a:latin typeface="Arial"/>
                        <a:cs typeface="Arial"/>
                      </a:endParaRPr>
                    </a:p>
                  </a:txBody>
                  <a:tcPr marL="0" marR="0" marT="7112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094377"/>
                    </a:solidFill>
                  </a:tcPr>
                </a:tc>
                <a:tc>
                  <a:txBody>
                    <a:bodyPr/>
                    <a:lstStyle/>
                    <a:p>
                      <a:pPr marL="180975" marR="129539" indent="-22860">
                        <a:lnSpc>
                          <a:spcPct val="100000"/>
                        </a:lnSpc>
                        <a:spcBef>
                          <a:spcPts val="420"/>
                        </a:spcBef>
                      </a:pPr>
                      <a:r>
                        <a:rPr sz="1200" b="1" spc="-10" dirty="0">
                          <a:solidFill>
                            <a:srgbClr val="FFFFFF"/>
                          </a:solidFill>
                          <a:latin typeface="Arial"/>
                          <a:cs typeface="Arial"/>
                        </a:rPr>
                        <a:t>R-</a:t>
                      </a:r>
                      <a:r>
                        <a:rPr sz="1200" b="1" spc="-20" dirty="0">
                          <a:solidFill>
                            <a:srgbClr val="FFFFFF"/>
                          </a:solidFill>
                          <a:latin typeface="Arial"/>
                          <a:cs typeface="Arial"/>
                        </a:rPr>
                        <a:t>CHOP </a:t>
                      </a:r>
                      <a:r>
                        <a:rPr sz="1200" b="1" spc="-10" dirty="0">
                          <a:solidFill>
                            <a:srgbClr val="FFFFFF"/>
                          </a:solidFill>
                          <a:latin typeface="Arial"/>
                          <a:cs typeface="Arial"/>
                        </a:rPr>
                        <a:t>(n=439)</a:t>
                      </a:r>
                      <a:endParaRPr sz="1200" dirty="0">
                        <a:latin typeface="Arial"/>
                        <a:cs typeface="Arial"/>
                      </a:endParaRPr>
                    </a:p>
                  </a:txBody>
                  <a:tcPr marL="0" marR="0" marT="71120" marB="0">
                    <a:lnL w="12700" cap="flat" cmpd="sng" algn="ctr">
                      <a:solidFill>
                        <a:schemeClr val="bg1"/>
                      </a:solidFill>
                      <a:prstDash val="solid"/>
                      <a:round/>
                      <a:headEnd type="none" w="med" len="med"/>
                      <a:tailEnd type="none" w="med" len="med"/>
                    </a:lnL>
                    <a:lnR w="12700" cap="flat" cmpd="sng" algn="ctr">
                      <a:solidFill>
                        <a:srgbClr val="094377"/>
                      </a:solidFill>
                      <a:prstDash val="solid"/>
                      <a:round/>
                      <a:headEnd type="none" w="med" len="med"/>
                      <a:tailEnd type="none" w="med" len="med"/>
                    </a:lnR>
                    <a:solidFill>
                      <a:srgbClr val="094377"/>
                    </a:solidFill>
                  </a:tcPr>
                </a:tc>
                <a:extLst>
                  <a:ext uri="{0D108BD9-81ED-4DB2-BD59-A6C34878D82A}">
                    <a16:rowId xmlns:a16="http://schemas.microsoft.com/office/drawing/2014/main" val="10000"/>
                  </a:ext>
                </a:extLst>
              </a:tr>
              <a:tr h="419947">
                <a:tc>
                  <a:txBody>
                    <a:bodyPr/>
                    <a:lstStyle/>
                    <a:p>
                      <a:pPr marL="80645" marR="95885">
                        <a:lnSpc>
                          <a:spcPct val="100000"/>
                        </a:lnSpc>
                        <a:spcBef>
                          <a:spcPts val="315"/>
                        </a:spcBef>
                      </a:pPr>
                      <a:r>
                        <a:rPr sz="1100" b="1" dirty="0">
                          <a:latin typeface="Arial"/>
                          <a:cs typeface="Arial"/>
                        </a:rPr>
                        <a:t>Primary</a:t>
                      </a:r>
                      <a:r>
                        <a:rPr sz="1100" b="1" spc="-25" dirty="0">
                          <a:latin typeface="Arial"/>
                          <a:cs typeface="Arial"/>
                        </a:rPr>
                        <a:t> </a:t>
                      </a:r>
                      <a:r>
                        <a:rPr sz="1100" b="1" spc="-10" dirty="0">
                          <a:latin typeface="Arial"/>
                          <a:cs typeface="Arial"/>
                        </a:rPr>
                        <a:t>analysis </a:t>
                      </a:r>
                      <a:r>
                        <a:rPr sz="1100" b="1" dirty="0">
                          <a:latin typeface="Arial"/>
                          <a:cs typeface="Arial"/>
                        </a:rPr>
                        <a:t>at</a:t>
                      </a:r>
                      <a:r>
                        <a:rPr sz="1100" b="1" spc="-10" dirty="0">
                          <a:latin typeface="Arial"/>
                          <a:cs typeface="Arial"/>
                        </a:rPr>
                        <a:t> </a:t>
                      </a:r>
                      <a:r>
                        <a:rPr sz="1100" b="1" dirty="0">
                          <a:latin typeface="Arial"/>
                          <a:cs typeface="Arial"/>
                        </a:rPr>
                        <a:t>2</a:t>
                      </a:r>
                      <a:r>
                        <a:rPr sz="1100" b="1" spc="-5" dirty="0">
                          <a:latin typeface="Arial"/>
                          <a:cs typeface="Arial"/>
                        </a:rPr>
                        <a:t> </a:t>
                      </a:r>
                      <a:r>
                        <a:rPr sz="1100" b="1" spc="-10" dirty="0">
                          <a:latin typeface="Arial"/>
                          <a:cs typeface="Arial"/>
                        </a:rPr>
                        <a:t>years</a:t>
                      </a:r>
                      <a:r>
                        <a:rPr sz="1100" spc="-15" baseline="27777" dirty="0">
                          <a:latin typeface="Arial MT"/>
                          <a:cs typeface="Arial MT"/>
                        </a:rPr>
                        <a:t>†</a:t>
                      </a:r>
                      <a:endParaRPr sz="1100" baseline="27777" dirty="0">
                        <a:latin typeface="Arial MT"/>
                        <a:cs typeface="Arial MT"/>
                      </a:endParaRPr>
                    </a:p>
                  </a:txBody>
                  <a:tcPr marL="0" marR="0" marT="53340" marB="0">
                    <a:lnR w="12700" cap="flat" cmpd="sng" algn="ctr">
                      <a:solidFill>
                        <a:srgbClr val="094377"/>
                      </a:solidFill>
                      <a:prstDash val="solid"/>
                      <a:round/>
                      <a:headEnd type="none" w="med" len="med"/>
                      <a:tailEnd type="none" w="med" len="med"/>
                    </a:lnR>
                    <a:lnB w="19050">
                      <a:solidFill>
                        <a:srgbClr val="D8D8D8"/>
                      </a:solidFill>
                      <a:prstDash val="solid"/>
                    </a:lnB>
                    <a:solidFill>
                      <a:srgbClr val="FFFFFF"/>
                    </a:solidFill>
                  </a:tcPr>
                </a:tc>
                <a:tc>
                  <a:txBody>
                    <a:bodyPr/>
                    <a:lstStyle/>
                    <a:p>
                      <a:pPr marL="6985" algn="ctr">
                        <a:lnSpc>
                          <a:spcPct val="100000"/>
                        </a:lnSpc>
                        <a:spcBef>
                          <a:spcPts val="795"/>
                        </a:spcBef>
                      </a:pPr>
                      <a:r>
                        <a:rPr sz="1100" spc="-25" dirty="0">
                          <a:latin typeface="Arial MT"/>
                          <a:cs typeface="Arial MT"/>
                        </a:rPr>
                        <a:t>53</a:t>
                      </a:r>
                      <a:endParaRPr sz="1100" dirty="0">
                        <a:latin typeface="Arial MT"/>
                        <a:cs typeface="Arial MT"/>
                      </a:endParaRPr>
                    </a:p>
                  </a:txBody>
                  <a:tcPr marL="0" marR="0" marT="134620" marB="0">
                    <a:lnL w="12700" cap="flat" cmpd="sng" algn="ctr">
                      <a:solidFill>
                        <a:srgbClr val="094377"/>
                      </a:solidFill>
                      <a:prstDash val="solid"/>
                      <a:round/>
                      <a:headEnd type="none" w="med" len="med"/>
                      <a:tailEnd type="none" w="med" len="med"/>
                    </a:lnL>
                    <a:lnR w="12700" cap="flat" cmpd="sng" algn="ctr">
                      <a:solidFill>
                        <a:srgbClr val="094377"/>
                      </a:solidFill>
                      <a:prstDash val="solid"/>
                      <a:round/>
                      <a:headEnd type="none" w="med" len="med"/>
                      <a:tailEnd type="none" w="med" len="med"/>
                    </a:lnR>
                    <a:lnB w="19050">
                      <a:solidFill>
                        <a:srgbClr val="D8D8D8"/>
                      </a:solidFill>
                      <a:prstDash val="solid"/>
                    </a:lnB>
                    <a:solidFill>
                      <a:srgbClr val="FFFFFF"/>
                    </a:solidFill>
                  </a:tcPr>
                </a:tc>
                <a:tc>
                  <a:txBody>
                    <a:bodyPr/>
                    <a:lstStyle/>
                    <a:p>
                      <a:pPr marL="22860" algn="ctr">
                        <a:lnSpc>
                          <a:spcPct val="100000"/>
                        </a:lnSpc>
                        <a:spcBef>
                          <a:spcPts val="795"/>
                        </a:spcBef>
                      </a:pPr>
                      <a:r>
                        <a:rPr sz="1100" spc="-25" dirty="0">
                          <a:latin typeface="Arial MT"/>
                          <a:cs typeface="Arial MT"/>
                        </a:rPr>
                        <a:t>57</a:t>
                      </a:r>
                      <a:endParaRPr sz="1100" dirty="0">
                        <a:latin typeface="Arial MT"/>
                        <a:cs typeface="Arial MT"/>
                      </a:endParaRPr>
                    </a:p>
                  </a:txBody>
                  <a:tcPr marL="0" marR="0" marT="134620" marB="0">
                    <a:lnL w="12700" cap="flat" cmpd="sng" algn="ctr">
                      <a:solidFill>
                        <a:srgbClr val="094377"/>
                      </a:solidFill>
                      <a:prstDash val="solid"/>
                      <a:round/>
                      <a:headEnd type="none" w="med" len="med"/>
                      <a:tailEnd type="none" w="med" len="med"/>
                    </a:lnL>
                    <a:lnB w="19050">
                      <a:solidFill>
                        <a:srgbClr val="D8D8D8"/>
                      </a:solidFill>
                      <a:prstDash val="solid"/>
                    </a:lnB>
                    <a:solidFill>
                      <a:srgbClr val="FFFFFF"/>
                    </a:solidFill>
                  </a:tcPr>
                </a:tc>
                <a:extLst>
                  <a:ext uri="{0D108BD9-81ED-4DB2-BD59-A6C34878D82A}">
                    <a16:rowId xmlns:a16="http://schemas.microsoft.com/office/drawing/2014/main" val="10001"/>
                  </a:ext>
                </a:extLst>
              </a:tr>
              <a:tr h="387773">
                <a:tc>
                  <a:txBody>
                    <a:bodyPr/>
                    <a:lstStyle/>
                    <a:p>
                      <a:pPr marL="80645">
                        <a:lnSpc>
                          <a:spcPct val="100000"/>
                        </a:lnSpc>
                        <a:spcBef>
                          <a:spcPts val="700"/>
                        </a:spcBef>
                      </a:pPr>
                      <a:r>
                        <a:rPr sz="1100" b="1" spc="-10" dirty="0">
                          <a:latin typeface="Arial"/>
                          <a:cs typeface="Arial"/>
                        </a:rPr>
                        <a:t>5-</a:t>
                      </a:r>
                      <a:r>
                        <a:rPr sz="1100" b="1" dirty="0">
                          <a:latin typeface="Arial"/>
                          <a:cs typeface="Arial"/>
                        </a:rPr>
                        <a:t>year </a:t>
                      </a:r>
                      <a:r>
                        <a:rPr sz="1100" b="1" spc="-10" dirty="0">
                          <a:latin typeface="Arial"/>
                          <a:cs typeface="Arial"/>
                        </a:rPr>
                        <a:t>update*</a:t>
                      </a:r>
                      <a:endParaRPr sz="1100" dirty="0">
                        <a:latin typeface="Arial"/>
                        <a:cs typeface="Arial"/>
                      </a:endParaRPr>
                    </a:p>
                  </a:txBody>
                  <a:tcPr marL="0" marR="0" marT="118533" marB="0">
                    <a:lnR w="12700" cap="flat" cmpd="sng" algn="ctr">
                      <a:solidFill>
                        <a:srgbClr val="094377"/>
                      </a:solidFill>
                      <a:prstDash val="solid"/>
                      <a:round/>
                      <a:headEnd type="none" w="med" len="med"/>
                      <a:tailEnd type="none" w="med" len="med"/>
                    </a:lnR>
                    <a:lnT w="19050">
                      <a:solidFill>
                        <a:srgbClr val="D8D8D8"/>
                      </a:solidFill>
                      <a:prstDash val="solid"/>
                    </a:lnT>
                    <a:lnB w="19050">
                      <a:solidFill>
                        <a:srgbClr val="D8D8D8"/>
                      </a:solidFill>
                      <a:prstDash val="solid"/>
                    </a:lnB>
                    <a:solidFill>
                      <a:srgbClr val="FFFFFF"/>
                    </a:solidFill>
                  </a:tcPr>
                </a:tc>
                <a:tc>
                  <a:txBody>
                    <a:bodyPr/>
                    <a:lstStyle/>
                    <a:p>
                      <a:pPr marL="6985" algn="ctr">
                        <a:lnSpc>
                          <a:spcPct val="100000"/>
                        </a:lnSpc>
                        <a:spcBef>
                          <a:spcPts val="700"/>
                        </a:spcBef>
                      </a:pPr>
                      <a:r>
                        <a:rPr sz="1100" spc="-25" dirty="0">
                          <a:latin typeface="Arial MT"/>
                          <a:cs typeface="Arial MT"/>
                        </a:rPr>
                        <a:t>79</a:t>
                      </a:r>
                      <a:endParaRPr sz="1100" dirty="0">
                        <a:latin typeface="Arial MT"/>
                        <a:cs typeface="Arial MT"/>
                      </a:endParaRPr>
                    </a:p>
                  </a:txBody>
                  <a:tcPr marL="0" marR="0" marT="118533" marB="0">
                    <a:lnL w="12700" cap="flat" cmpd="sng" algn="ctr">
                      <a:solidFill>
                        <a:srgbClr val="094377"/>
                      </a:solidFill>
                      <a:prstDash val="solid"/>
                      <a:round/>
                      <a:headEnd type="none" w="med" len="med"/>
                      <a:tailEnd type="none" w="med" len="med"/>
                    </a:lnL>
                    <a:lnR w="12700" cap="flat" cmpd="sng" algn="ctr">
                      <a:solidFill>
                        <a:srgbClr val="094377"/>
                      </a:solidFill>
                      <a:prstDash val="solid"/>
                      <a:round/>
                      <a:headEnd type="none" w="med" len="med"/>
                      <a:tailEnd type="none" w="med" len="med"/>
                    </a:lnR>
                    <a:lnT w="19050">
                      <a:solidFill>
                        <a:srgbClr val="D8D8D8"/>
                      </a:solidFill>
                      <a:prstDash val="solid"/>
                    </a:lnT>
                    <a:lnB w="19050">
                      <a:solidFill>
                        <a:srgbClr val="D8D8D8"/>
                      </a:solidFill>
                      <a:prstDash val="solid"/>
                    </a:lnB>
                    <a:solidFill>
                      <a:srgbClr val="FFFFFF"/>
                    </a:solidFill>
                  </a:tcPr>
                </a:tc>
                <a:tc>
                  <a:txBody>
                    <a:bodyPr/>
                    <a:lstStyle/>
                    <a:p>
                      <a:pPr marL="22860" algn="ctr">
                        <a:lnSpc>
                          <a:spcPct val="100000"/>
                        </a:lnSpc>
                        <a:spcBef>
                          <a:spcPts val="700"/>
                        </a:spcBef>
                      </a:pPr>
                      <a:r>
                        <a:rPr sz="1100" spc="-25" dirty="0">
                          <a:latin typeface="Arial MT"/>
                          <a:cs typeface="Arial MT"/>
                        </a:rPr>
                        <a:t>91</a:t>
                      </a:r>
                      <a:endParaRPr sz="1100" dirty="0">
                        <a:latin typeface="Arial MT"/>
                        <a:cs typeface="Arial MT"/>
                      </a:endParaRPr>
                    </a:p>
                  </a:txBody>
                  <a:tcPr marL="0" marR="0" marT="118533" marB="0">
                    <a:lnL w="12700" cap="flat" cmpd="sng" algn="ctr">
                      <a:solidFill>
                        <a:srgbClr val="094377"/>
                      </a:solidFill>
                      <a:prstDash val="solid"/>
                      <a:round/>
                      <a:headEnd type="none" w="med" len="med"/>
                      <a:tailEnd type="none" w="med" len="med"/>
                    </a:lnL>
                    <a:lnT w="19050">
                      <a:solidFill>
                        <a:srgbClr val="D8D8D8"/>
                      </a:solidFill>
                      <a:prstDash val="solid"/>
                    </a:lnT>
                    <a:lnB w="19050">
                      <a:solidFill>
                        <a:srgbClr val="D8D8D8"/>
                      </a:solidFill>
                      <a:prstDash val="solid"/>
                    </a:lnB>
                    <a:solidFill>
                      <a:srgbClr val="FFFFFF"/>
                    </a:solidFill>
                  </a:tcPr>
                </a:tc>
                <a:extLst>
                  <a:ext uri="{0D108BD9-81ED-4DB2-BD59-A6C34878D82A}">
                    <a16:rowId xmlns:a16="http://schemas.microsoft.com/office/drawing/2014/main" val="10002"/>
                  </a:ext>
                </a:extLst>
              </a:tr>
            </a:tbl>
          </a:graphicData>
        </a:graphic>
      </p:graphicFrame>
      <p:sp>
        <p:nvSpPr>
          <p:cNvPr id="6" name="object 6"/>
          <p:cNvSpPr txBox="1"/>
          <p:nvPr/>
        </p:nvSpPr>
        <p:spPr>
          <a:xfrm>
            <a:off x="3021244" y="755354"/>
            <a:ext cx="3198707" cy="304421"/>
          </a:xfrm>
          <a:prstGeom prst="rect">
            <a:avLst/>
          </a:prstGeom>
        </p:spPr>
        <p:txBody>
          <a:bodyPr vert="horz" wrap="square" lIns="0" tIns="16933" rIns="0" bIns="0" rtlCol="0">
            <a:spAutoFit/>
          </a:bodyPr>
          <a:lstStyle/>
          <a:p>
            <a:pPr marL="16933" marR="0" lvl="0" indent="0" algn="l" defTabSz="1219170" rtl="0" eaLnBrk="1" fontAlgn="base" latinLnBrk="0" hangingPunct="1">
              <a:lnSpc>
                <a:spcPct val="100000"/>
              </a:lnSpc>
              <a:spcBef>
                <a:spcPts val="133"/>
              </a:spcBef>
              <a:spcAft>
                <a:spcPct val="0"/>
              </a:spcAft>
              <a:buClrTx/>
              <a:buSzTx/>
              <a:buFontTx/>
              <a:buNone/>
              <a:tabLst/>
              <a:defRPr/>
            </a:pPr>
            <a:r>
              <a:rPr kumimoji="0" sz="1867" b="1" i="0" u="none" strike="noStrike" kern="1200" cap="none" spc="0" normalizeH="0" baseline="0" noProof="0" dirty="0">
                <a:ln>
                  <a:noFill/>
                </a:ln>
                <a:solidFill>
                  <a:srgbClr val="1F1F1F"/>
                </a:solidFill>
                <a:effectLst/>
                <a:uLnTx/>
                <a:uFillTx/>
                <a:latin typeface="Arial"/>
                <a:ea typeface="+mn-ea"/>
                <a:cs typeface="Arial"/>
              </a:rPr>
              <a:t>OS</a:t>
            </a:r>
            <a:r>
              <a:rPr kumimoji="0" sz="1867" b="1" i="0" u="none" strike="noStrike" kern="1200" cap="none" spc="-20" normalizeH="0" baseline="0" noProof="0" dirty="0">
                <a:ln>
                  <a:noFill/>
                </a:ln>
                <a:solidFill>
                  <a:srgbClr val="1F1F1F"/>
                </a:solidFill>
                <a:effectLst/>
                <a:uLnTx/>
                <a:uFillTx/>
                <a:latin typeface="Arial"/>
                <a:ea typeface="+mn-ea"/>
                <a:cs typeface="Arial"/>
              </a:rPr>
              <a:t> </a:t>
            </a:r>
            <a:r>
              <a:rPr kumimoji="0" sz="1867" b="1" i="0" u="none" strike="noStrike" kern="1200" cap="none" spc="0" normalizeH="0" baseline="0" noProof="0" dirty="0">
                <a:ln>
                  <a:noFill/>
                </a:ln>
                <a:solidFill>
                  <a:srgbClr val="1F1F1F"/>
                </a:solidFill>
                <a:effectLst/>
                <a:uLnTx/>
                <a:uFillTx/>
                <a:latin typeface="Arial"/>
                <a:ea typeface="+mn-ea"/>
                <a:cs typeface="Arial"/>
              </a:rPr>
              <a:t>in</a:t>
            </a:r>
            <a:r>
              <a:rPr kumimoji="0" sz="1867" b="1" i="0" u="none" strike="noStrike" kern="1200" cap="none" spc="-33" normalizeH="0" baseline="0" noProof="0" dirty="0">
                <a:ln>
                  <a:noFill/>
                </a:ln>
                <a:solidFill>
                  <a:srgbClr val="1F1F1F"/>
                </a:solidFill>
                <a:effectLst/>
                <a:uLnTx/>
                <a:uFillTx/>
                <a:latin typeface="Arial"/>
                <a:ea typeface="+mn-ea"/>
                <a:cs typeface="Arial"/>
              </a:rPr>
              <a:t> </a:t>
            </a:r>
            <a:r>
              <a:rPr kumimoji="0" sz="1867" b="1" i="0" u="none" strike="noStrike" kern="1200" cap="none" spc="0" normalizeH="0" baseline="0" noProof="0" dirty="0">
                <a:ln>
                  <a:noFill/>
                </a:ln>
                <a:solidFill>
                  <a:srgbClr val="1F1F1F"/>
                </a:solidFill>
                <a:effectLst/>
                <a:uLnTx/>
                <a:uFillTx/>
                <a:latin typeface="Arial"/>
                <a:ea typeface="+mn-ea"/>
                <a:cs typeface="Arial"/>
              </a:rPr>
              <a:t>the</a:t>
            </a:r>
            <a:r>
              <a:rPr kumimoji="0" sz="1867" b="1" i="0" u="none" strike="noStrike" kern="1200" cap="none" spc="-13" normalizeH="0" baseline="0" noProof="0" dirty="0">
                <a:ln>
                  <a:noFill/>
                </a:ln>
                <a:solidFill>
                  <a:srgbClr val="1F1F1F"/>
                </a:solidFill>
                <a:effectLst/>
                <a:uLnTx/>
                <a:uFillTx/>
                <a:latin typeface="Arial"/>
                <a:ea typeface="+mn-ea"/>
                <a:cs typeface="Arial"/>
              </a:rPr>
              <a:t> </a:t>
            </a:r>
            <a:r>
              <a:rPr kumimoji="0" sz="1867" b="1" i="0" u="none" strike="noStrike" kern="1200" cap="none" spc="0" normalizeH="0" baseline="0" noProof="0" dirty="0">
                <a:ln>
                  <a:noFill/>
                </a:ln>
                <a:solidFill>
                  <a:srgbClr val="1F1F1F"/>
                </a:solidFill>
                <a:effectLst/>
                <a:uLnTx/>
                <a:uFillTx/>
                <a:latin typeface="Arial"/>
                <a:ea typeface="+mn-ea"/>
                <a:cs typeface="Arial"/>
              </a:rPr>
              <a:t>global</a:t>
            </a:r>
            <a:r>
              <a:rPr kumimoji="0" sz="1867" b="1" i="0" u="none" strike="noStrike" kern="1200" cap="none" spc="-40" normalizeH="0" baseline="0" noProof="0" dirty="0">
                <a:ln>
                  <a:noFill/>
                </a:ln>
                <a:solidFill>
                  <a:srgbClr val="1F1F1F"/>
                </a:solidFill>
                <a:effectLst/>
                <a:uLnTx/>
                <a:uFillTx/>
                <a:latin typeface="Arial"/>
                <a:ea typeface="+mn-ea"/>
                <a:cs typeface="Arial"/>
              </a:rPr>
              <a:t> </a:t>
            </a:r>
            <a:r>
              <a:rPr kumimoji="0" sz="1867" b="1" i="0" u="none" strike="noStrike" kern="1200" cap="none" spc="-13" normalizeH="0" baseline="0" noProof="0" dirty="0">
                <a:ln>
                  <a:noFill/>
                </a:ln>
                <a:solidFill>
                  <a:srgbClr val="1F1F1F"/>
                </a:solidFill>
                <a:effectLst/>
                <a:uLnTx/>
                <a:uFillTx/>
                <a:latin typeface="Arial"/>
                <a:ea typeface="+mn-ea"/>
                <a:cs typeface="Arial"/>
              </a:rPr>
              <a:t>population*</a:t>
            </a:r>
            <a:endParaRPr kumimoji="0" sz="1867"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7" name="object 7"/>
          <p:cNvGrpSpPr/>
          <p:nvPr/>
        </p:nvGrpSpPr>
        <p:grpSpPr>
          <a:xfrm>
            <a:off x="1656082" y="2836275"/>
            <a:ext cx="4361180" cy="988060"/>
            <a:chOff x="1235710" y="2613532"/>
            <a:chExt cx="3270885" cy="741045"/>
          </a:xfrm>
        </p:grpSpPr>
        <p:sp>
          <p:nvSpPr>
            <p:cNvPr id="8" name="object 8"/>
            <p:cNvSpPr/>
            <p:nvPr/>
          </p:nvSpPr>
          <p:spPr>
            <a:xfrm>
              <a:off x="2086354" y="2616707"/>
              <a:ext cx="0" cy="734695"/>
            </a:xfrm>
            <a:custGeom>
              <a:avLst/>
              <a:gdLst/>
              <a:ahLst/>
              <a:cxnLst/>
              <a:rect l="l" t="t" r="r" b="b"/>
              <a:pathLst>
                <a:path h="734695">
                  <a:moveTo>
                    <a:pt x="0" y="0"/>
                  </a:moveTo>
                  <a:lnTo>
                    <a:pt x="0" y="734441"/>
                  </a:lnTo>
                </a:path>
              </a:pathLst>
            </a:custGeom>
            <a:ln w="6094">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9" name="object 9"/>
            <p:cNvSpPr/>
            <p:nvPr/>
          </p:nvSpPr>
          <p:spPr>
            <a:xfrm>
              <a:off x="2918460" y="2616707"/>
              <a:ext cx="0" cy="734695"/>
            </a:xfrm>
            <a:custGeom>
              <a:avLst/>
              <a:gdLst/>
              <a:ahLst/>
              <a:cxnLst/>
              <a:rect l="l" t="t" r="r" b="b"/>
              <a:pathLst>
                <a:path h="734695">
                  <a:moveTo>
                    <a:pt x="0" y="0"/>
                  </a:moveTo>
                  <a:lnTo>
                    <a:pt x="0" y="734441"/>
                  </a:lnTo>
                </a:path>
              </a:pathLst>
            </a:custGeom>
            <a:ln w="6094">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10" name="object 10"/>
            <p:cNvSpPr/>
            <p:nvPr/>
          </p:nvSpPr>
          <p:spPr>
            <a:xfrm>
              <a:off x="3732147" y="2616707"/>
              <a:ext cx="0" cy="734695"/>
            </a:xfrm>
            <a:custGeom>
              <a:avLst/>
              <a:gdLst/>
              <a:ahLst/>
              <a:cxnLst/>
              <a:rect l="l" t="t" r="r" b="b"/>
              <a:pathLst>
                <a:path h="734695">
                  <a:moveTo>
                    <a:pt x="0" y="0"/>
                  </a:moveTo>
                  <a:lnTo>
                    <a:pt x="0" y="734441"/>
                  </a:lnTo>
                </a:path>
              </a:pathLst>
            </a:custGeom>
            <a:ln w="6094">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11" name="object 11"/>
            <p:cNvSpPr/>
            <p:nvPr/>
          </p:nvSpPr>
          <p:spPr>
            <a:xfrm>
              <a:off x="1238885" y="2878835"/>
              <a:ext cx="3264535" cy="0"/>
            </a:xfrm>
            <a:custGeom>
              <a:avLst/>
              <a:gdLst/>
              <a:ahLst/>
              <a:cxnLst/>
              <a:rect l="l" t="t" r="r" b="b"/>
              <a:pathLst>
                <a:path w="3264535">
                  <a:moveTo>
                    <a:pt x="0" y="0"/>
                  </a:moveTo>
                  <a:lnTo>
                    <a:pt x="3264408" y="0"/>
                  </a:lnTo>
                </a:path>
              </a:pathLst>
            </a:custGeom>
            <a:ln w="6094">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12" name="object 12"/>
            <p:cNvSpPr/>
            <p:nvPr/>
          </p:nvSpPr>
          <p:spPr>
            <a:xfrm>
              <a:off x="1238885" y="3037458"/>
              <a:ext cx="3264535" cy="0"/>
            </a:xfrm>
            <a:custGeom>
              <a:avLst/>
              <a:gdLst/>
              <a:ahLst/>
              <a:cxnLst/>
              <a:rect l="l" t="t" r="r" b="b"/>
              <a:pathLst>
                <a:path w="3264535">
                  <a:moveTo>
                    <a:pt x="0" y="0"/>
                  </a:moveTo>
                  <a:lnTo>
                    <a:pt x="3264408" y="0"/>
                  </a:lnTo>
                </a:path>
              </a:pathLst>
            </a:custGeom>
            <a:ln w="6094">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13" name="object 13"/>
            <p:cNvSpPr/>
            <p:nvPr/>
          </p:nvSpPr>
          <p:spPr>
            <a:xfrm>
              <a:off x="1238885" y="3194305"/>
              <a:ext cx="3264535" cy="0"/>
            </a:xfrm>
            <a:custGeom>
              <a:avLst/>
              <a:gdLst/>
              <a:ahLst/>
              <a:cxnLst/>
              <a:rect l="l" t="t" r="r" b="b"/>
              <a:pathLst>
                <a:path w="3264535">
                  <a:moveTo>
                    <a:pt x="0" y="0"/>
                  </a:moveTo>
                  <a:lnTo>
                    <a:pt x="3264408" y="0"/>
                  </a:lnTo>
                </a:path>
              </a:pathLst>
            </a:custGeom>
            <a:ln w="6094">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grpSp>
      <p:sp>
        <p:nvSpPr>
          <p:cNvPr id="14" name="object 14"/>
          <p:cNvSpPr txBox="1"/>
          <p:nvPr/>
        </p:nvSpPr>
        <p:spPr>
          <a:xfrm>
            <a:off x="1679954" y="2925174"/>
            <a:ext cx="1038860" cy="159810"/>
          </a:xfrm>
          <a:prstGeom prst="rect">
            <a:avLst/>
          </a:prstGeom>
        </p:spPr>
        <p:txBody>
          <a:bodyPr vert="horz" wrap="square" lIns="0" tIns="16087" rIns="0" bIns="0" rtlCol="0">
            <a:spAutoFit/>
          </a:bodyPr>
          <a:lstStyle/>
          <a:p>
            <a:pPr marL="16933" marR="0" lvl="0" indent="0" algn="l" defTabSz="1219170" rtl="0" eaLnBrk="1" fontAlgn="base" latinLnBrk="0" hangingPunct="1">
              <a:lnSpc>
                <a:spcPct val="100000"/>
              </a:lnSpc>
              <a:spcBef>
                <a:spcPts val="127"/>
              </a:spcBef>
              <a:spcAft>
                <a:spcPct val="0"/>
              </a:spcAft>
              <a:buClrTx/>
              <a:buSzTx/>
              <a:buFontTx/>
              <a:buNone/>
              <a:tabLst/>
              <a:defRPr/>
            </a:pPr>
            <a:r>
              <a:rPr kumimoji="0" sz="933" b="1" i="0" u="none" strike="noStrike" kern="1200" cap="none" spc="-27" normalizeH="0" baseline="0" noProof="0" dirty="0">
                <a:ln>
                  <a:noFill/>
                </a:ln>
                <a:solidFill>
                  <a:prstClr val="black"/>
                </a:solidFill>
                <a:effectLst/>
                <a:uLnTx/>
                <a:uFillTx/>
                <a:latin typeface="Arial"/>
                <a:ea typeface="+mn-ea"/>
                <a:cs typeface="Arial"/>
              </a:rPr>
              <a:t>Event-</a:t>
            </a:r>
            <a:r>
              <a:rPr kumimoji="0" sz="933" b="1" i="0" u="none" strike="noStrike" kern="1200" cap="none" spc="0" normalizeH="0" baseline="0" noProof="0" dirty="0">
                <a:ln>
                  <a:noFill/>
                </a:ln>
                <a:solidFill>
                  <a:prstClr val="black"/>
                </a:solidFill>
                <a:effectLst/>
                <a:uLnTx/>
                <a:uFillTx/>
                <a:latin typeface="Arial"/>
                <a:ea typeface="+mn-ea"/>
                <a:cs typeface="Arial"/>
              </a:rPr>
              <a:t>free</a:t>
            </a:r>
            <a:r>
              <a:rPr kumimoji="0" sz="933" b="1" i="0" u="none" strike="noStrike" kern="1200" cap="none" spc="53" normalizeH="0" baseline="0" noProof="0" dirty="0">
                <a:ln>
                  <a:noFill/>
                </a:ln>
                <a:solidFill>
                  <a:prstClr val="black"/>
                </a:solidFill>
                <a:effectLst/>
                <a:uLnTx/>
                <a:uFillTx/>
                <a:latin typeface="Arial"/>
                <a:ea typeface="+mn-ea"/>
                <a:cs typeface="Arial"/>
              </a:rPr>
              <a:t> </a:t>
            </a:r>
            <a:r>
              <a:rPr kumimoji="0" sz="933" b="1" i="0" u="none" strike="noStrike" kern="1200" cap="none" spc="0" normalizeH="0" baseline="0" noProof="0" dirty="0">
                <a:ln>
                  <a:noFill/>
                </a:ln>
                <a:solidFill>
                  <a:prstClr val="black"/>
                </a:solidFill>
                <a:effectLst/>
                <a:uLnTx/>
                <a:uFillTx/>
                <a:latin typeface="Arial"/>
                <a:ea typeface="+mn-ea"/>
                <a:cs typeface="Arial"/>
              </a:rPr>
              <a:t>rate,</a:t>
            </a:r>
            <a:r>
              <a:rPr kumimoji="0" sz="933" b="1" i="0" u="none" strike="noStrike" kern="1200" cap="none" spc="33" normalizeH="0" baseline="0" noProof="0" dirty="0">
                <a:ln>
                  <a:noFill/>
                </a:ln>
                <a:solidFill>
                  <a:prstClr val="black"/>
                </a:solidFill>
                <a:effectLst/>
                <a:uLnTx/>
                <a:uFillTx/>
                <a:latin typeface="Arial"/>
                <a:ea typeface="+mn-ea"/>
                <a:cs typeface="Arial"/>
              </a:rPr>
              <a:t> </a:t>
            </a:r>
            <a:r>
              <a:rPr kumimoji="0" sz="933" b="1" i="0" u="none" strike="noStrike" kern="1200" cap="none" spc="-67" normalizeH="0" baseline="0" noProof="0" dirty="0">
                <a:ln>
                  <a:noFill/>
                </a:ln>
                <a:solidFill>
                  <a:prstClr val="black"/>
                </a:solidFill>
                <a:effectLst/>
                <a:uLnTx/>
                <a:uFillTx/>
                <a:latin typeface="Arial"/>
                <a:ea typeface="+mn-ea"/>
                <a:cs typeface="Arial"/>
              </a:rPr>
              <a:t>%</a:t>
            </a:r>
            <a:endParaRPr kumimoji="0" sz="933" b="0" i="0" u="none" strike="noStrike" kern="1200" cap="none" spc="0" normalizeH="0" baseline="0" noProof="0">
              <a:ln>
                <a:noFill/>
              </a:ln>
              <a:solidFill>
                <a:prstClr val="black"/>
              </a:solidFill>
              <a:effectLst/>
              <a:uLnTx/>
              <a:uFillTx/>
              <a:latin typeface="Arial"/>
              <a:ea typeface="+mn-ea"/>
              <a:cs typeface="Arial"/>
            </a:endParaRPr>
          </a:p>
        </p:txBody>
      </p:sp>
      <p:sp>
        <p:nvSpPr>
          <p:cNvPr id="15" name="object 15"/>
          <p:cNvSpPr txBox="1"/>
          <p:nvPr/>
        </p:nvSpPr>
        <p:spPr>
          <a:xfrm>
            <a:off x="2830745" y="2858119"/>
            <a:ext cx="1037167" cy="303374"/>
          </a:xfrm>
          <a:prstGeom prst="rect">
            <a:avLst/>
          </a:prstGeom>
        </p:spPr>
        <p:txBody>
          <a:bodyPr vert="horz" wrap="square" lIns="0" tIns="16087" rIns="0" bIns="0" rtlCol="0">
            <a:spAutoFit/>
          </a:bodyPr>
          <a:lstStyle/>
          <a:p>
            <a:pPr marL="225202" marR="40638" lvl="0" indent="-175252" algn="l" defTabSz="1219170" rtl="0" eaLnBrk="1" fontAlgn="base" latinLnBrk="0" hangingPunct="1">
              <a:lnSpc>
                <a:spcPct val="100000"/>
              </a:lnSpc>
              <a:spcBef>
                <a:spcPts val="127"/>
              </a:spcBef>
              <a:spcAft>
                <a:spcPct val="0"/>
              </a:spcAft>
              <a:buClrTx/>
              <a:buSzTx/>
              <a:buFontTx/>
              <a:buNone/>
              <a:tabLst/>
              <a:defRPr/>
            </a:pPr>
            <a:r>
              <a:rPr kumimoji="0" sz="933" b="1" i="0" u="none" strike="noStrike" kern="1200" cap="none" spc="0" normalizeH="0" baseline="0" noProof="0" dirty="0">
                <a:ln>
                  <a:noFill/>
                </a:ln>
                <a:solidFill>
                  <a:prstClr val="black"/>
                </a:solidFill>
                <a:effectLst/>
                <a:uLnTx/>
                <a:uFillTx/>
                <a:latin typeface="Arial"/>
                <a:ea typeface="+mn-ea"/>
                <a:cs typeface="Arial"/>
              </a:rPr>
              <a:t>Primary</a:t>
            </a:r>
            <a:r>
              <a:rPr kumimoji="0" sz="933" b="1" i="0" u="none" strike="noStrike" kern="1200" cap="none" spc="-40" normalizeH="0" baseline="0" noProof="0" dirty="0">
                <a:ln>
                  <a:noFill/>
                </a:ln>
                <a:solidFill>
                  <a:prstClr val="black"/>
                </a:solidFill>
                <a:effectLst/>
                <a:uLnTx/>
                <a:uFillTx/>
                <a:latin typeface="Arial"/>
                <a:ea typeface="+mn-ea"/>
                <a:cs typeface="Arial"/>
              </a:rPr>
              <a:t> </a:t>
            </a:r>
            <a:r>
              <a:rPr kumimoji="0" sz="933" b="1" i="0" u="none" strike="noStrike" kern="1200" cap="none" spc="-13" normalizeH="0" baseline="0" noProof="0" dirty="0">
                <a:ln>
                  <a:noFill/>
                </a:ln>
                <a:solidFill>
                  <a:prstClr val="black"/>
                </a:solidFill>
                <a:effectLst/>
                <a:uLnTx/>
                <a:uFillTx/>
                <a:latin typeface="Arial"/>
                <a:ea typeface="+mn-ea"/>
                <a:cs typeface="Arial"/>
              </a:rPr>
              <a:t>analysis</a:t>
            </a:r>
            <a:r>
              <a:rPr kumimoji="0" sz="933" b="1" i="0" u="none" strike="noStrike" kern="1200" cap="none" spc="667" normalizeH="0" baseline="0" noProof="0" dirty="0">
                <a:ln>
                  <a:noFill/>
                </a:ln>
                <a:solidFill>
                  <a:prstClr val="black"/>
                </a:solidFill>
                <a:effectLst/>
                <a:uLnTx/>
                <a:uFillTx/>
                <a:latin typeface="Arial"/>
                <a:ea typeface="+mn-ea"/>
                <a:cs typeface="Arial"/>
              </a:rPr>
              <a:t> </a:t>
            </a:r>
            <a:r>
              <a:rPr kumimoji="0" sz="933" b="1" i="0" u="none" strike="noStrike" kern="1200" cap="none" spc="0" normalizeH="0" baseline="0" noProof="0" dirty="0">
                <a:ln>
                  <a:noFill/>
                </a:ln>
                <a:solidFill>
                  <a:prstClr val="black"/>
                </a:solidFill>
                <a:effectLst/>
                <a:uLnTx/>
                <a:uFillTx/>
                <a:latin typeface="Arial"/>
                <a:ea typeface="+mn-ea"/>
                <a:cs typeface="Arial"/>
              </a:rPr>
              <a:t>at 2 </a:t>
            </a:r>
            <a:r>
              <a:rPr kumimoji="0" sz="933" b="1" i="0" u="none" strike="noStrike" kern="1200" cap="none" spc="-13" normalizeH="0" baseline="0" noProof="0" dirty="0">
                <a:ln>
                  <a:noFill/>
                </a:ln>
                <a:solidFill>
                  <a:prstClr val="black"/>
                </a:solidFill>
                <a:effectLst/>
                <a:uLnTx/>
                <a:uFillTx/>
                <a:latin typeface="Arial"/>
                <a:ea typeface="+mn-ea"/>
                <a:cs typeface="Arial"/>
              </a:rPr>
              <a:t>years</a:t>
            </a:r>
            <a:r>
              <a:rPr kumimoji="0" sz="900" b="0" i="0" u="none" strike="noStrike" kern="1200" cap="none" spc="-20" normalizeH="0" baseline="37037" noProof="0" dirty="0">
                <a:ln>
                  <a:noFill/>
                </a:ln>
                <a:solidFill>
                  <a:prstClr val="black"/>
                </a:solidFill>
                <a:effectLst/>
                <a:uLnTx/>
                <a:uFillTx/>
                <a:latin typeface="Arial MT"/>
                <a:ea typeface="+mn-ea"/>
                <a:cs typeface="Arial MT"/>
              </a:rPr>
              <a:t>†</a:t>
            </a:r>
            <a:endParaRPr kumimoji="0" sz="900" b="0" i="0" u="none" strike="noStrike" kern="1200" cap="none" spc="0" normalizeH="0" baseline="37037" noProof="0">
              <a:ln>
                <a:noFill/>
              </a:ln>
              <a:solidFill>
                <a:prstClr val="black"/>
              </a:solidFill>
              <a:effectLst/>
              <a:uLnTx/>
              <a:uFillTx/>
              <a:latin typeface="Arial MT"/>
              <a:ea typeface="+mn-ea"/>
              <a:cs typeface="Arial MT"/>
            </a:endParaRPr>
          </a:p>
        </p:txBody>
      </p:sp>
      <p:sp>
        <p:nvSpPr>
          <p:cNvPr id="16" name="object 16"/>
          <p:cNvSpPr txBox="1"/>
          <p:nvPr/>
        </p:nvSpPr>
        <p:spPr>
          <a:xfrm>
            <a:off x="3991019" y="2929242"/>
            <a:ext cx="911860" cy="159810"/>
          </a:xfrm>
          <a:prstGeom prst="rect">
            <a:avLst/>
          </a:prstGeom>
        </p:spPr>
        <p:txBody>
          <a:bodyPr vert="horz" wrap="square" lIns="0" tIns="16087" rIns="0" bIns="0" rtlCol="0">
            <a:spAutoFit/>
          </a:bodyPr>
          <a:lstStyle/>
          <a:p>
            <a:pPr marL="50797" marR="0" lvl="0" indent="0" algn="l" defTabSz="1219170" rtl="0" eaLnBrk="1" fontAlgn="base" latinLnBrk="0" hangingPunct="1">
              <a:lnSpc>
                <a:spcPct val="100000"/>
              </a:lnSpc>
              <a:spcBef>
                <a:spcPts val="127"/>
              </a:spcBef>
              <a:spcAft>
                <a:spcPct val="0"/>
              </a:spcAft>
              <a:buClrTx/>
              <a:buSzTx/>
              <a:buFontTx/>
              <a:buNone/>
              <a:tabLst/>
              <a:defRPr/>
            </a:pPr>
            <a:r>
              <a:rPr kumimoji="0" sz="933" b="1" i="0" u="none" strike="noStrike" kern="1200" cap="none" spc="-27" normalizeH="0" baseline="0" noProof="0" dirty="0">
                <a:ln>
                  <a:noFill/>
                </a:ln>
                <a:solidFill>
                  <a:prstClr val="black"/>
                </a:solidFill>
                <a:effectLst/>
                <a:uLnTx/>
                <a:uFillTx/>
                <a:latin typeface="Arial"/>
                <a:ea typeface="+mn-ea"/>
                <a:cs typeface="Arial"/>
              </a:rPr>
              <a:t>3-</a:t>
            </a:r>
            <a:r>
              <a:rPr kumimoji="0" sz="933" b="1" i="0" u="none" strike="noStrike" kern="1200" cap="none" spc="0" normalizeH="0" baseline="0" noProof="0" dirty="0">
                <a:ln>
                  <a:noFill/>
                </a:ln>
                <a:solidFill>
                  <a:prstClr val="black"/>
                </a:solidFill>
                <a:effectLst/>
                <a:uLnTx/>
                <a:uFillTx/>
                <a:latin typeface="Arial"/>
                <a:ea typeface="+mn-ea"/>
                <a:cs typeface="Arial"/>
              </a:rPr>
              <a:t>year</a:t>
            </a:r>
            <a:r>
              <a:rPr kumimoji="0" sz="933" b="1" i="0" u="none" strike="noStrike" kern="1200" cap="none" spc="27" normalizeH="0" baseline="0" noProof="0" dirty="0">
                <a:ln>
                  <a:noFill/>
                </a:ln>
                <a:solidFill>
                  <a:prstClr val="black"/>
                </a:solidFill>
                <a:effectLst/>
                <a:uLnTx/>
                <a:uFillTx/>
                <a:latin typeface="Arial"/>
                <a:ea typeface="+mn-ea"/>
                <a:cs typeface="Arial"/>
              </a:rPr>
              <a:t> </a:t>
            </a:r>
            <a:r>
              <a:rPr kumimoji="0" sz="933" b="1" i="0" u="none" strike="noStrike" kern="1200" cap="none" spc="-13" normalizeH="0" baseline="0" noProof="0" dirty="0">
                <a:ln>
                  <a:noFill/>
                </a:ln>
                <a:solidFill>
                  <a:prstClr val="black"/>
                </a:solidFill>
                <a:effectLst/>
                <a:uLnTx/>
                <a:uFillTx/>
                <a:latin typeface="Arial"/>
                <a:ea typeface="+mn-ea"/>
                <a:cs typeface="Arial"/>
              </a:rPr>
              <a:t>update</a:t>
            </a:r>
            <a:r>
              <a:rPr kumimoji="0" sz="900" b="0" i="0" u="none" strike="noStrike" kern="1200" cap="none" spc="-20" normalizeH="0" baseline="37037" noProof="0" dirty="0">
                <a:ln>
                  <a:noFill/>
                </a:ln>
                <a:solidFill>
                  <a:prstClr val="black"/>
                </a:solidFill>
                <a:effectLst/>
                <a:uLnTx/>
                <a:uFillTx/>
                <a:latin typeface="Arial MT"/>
                <a:ea typeface="+mn-ea"/>
                <a:cs typeface="Arial MT"/>
              </a:rPr>
              <a:t>‡</a:t>
            </a:r>
            <a:endParaRPr kumimoji="0" sz="900" b="0" i="0" u="none" strike="noStrike" kern="1200" cap="none" spc="0" normalizeH="0" baseline="37037" noProof="0">
              <a:ln>
                <a:noFill/>
              </a:ln>
              <a:solidFill>
                <a:prstClr val="black"/>
              </a:solidFill>
              <a:effectLst/>
              <a:uLnTx/>
              <a:uFillTx/>
              <a:latin typeface="Arial MT"/>
              <a:ea typeface="+mn-ea"/>
              <a:cs typeface="Arial MT"/>
            </a:endParaRPr>
          </a:p>
        </p:txBody>
      </p:sp>
      <p:sp>
        <p:nvSpPr>
          <p:cNvPr id="17" name="object 17"/>
          <p:cNvSpPr txBox="1"/>
          <p:nvPr/>
        </p:nvSpPr>
        <p:spPr>
          <a:xfrm>
            <a:off x="5083553" y="2929242"/>
            <a:ext cx="846667" cy="159810"/>
          </a:xfrm>
          <a:prstGeom prst="rect">
            <a:avLst/>
          </a:prstGeom>
        </p:spPr>
        <p:txBody>
          <a:bodyPr vert="horz" wrap="square" lIns="0" tIns="16087" rIns="0" bIns="0" rtlCol="0">
            <a:spAutoFit/>
          </a:bodyPr>
          <a:lstStyle/>
          <a:p>
            <a:pPr marL="16933" marR="0" lvl="0" indent="0" algn="l" defTabSz="1219170" rtl="0" eaLnBrk="1" fontAlgn="base" latinLnBrk="0" hangingPunct="1">
              <a:lnSpc>
                <a:spcPct val="100000"/>
              </a:lnSpc>
              <a:spcBef>
                <a:spcPts val="127"/>
              </a:spcBef>
              <a:spcAft>
                <a:spcPct val="0"/>
              </a:spcAft>
              <a:buClrTx/>
              <a:buSzTx/>
              <a:buFontTx/>
              <a:buNone/>
              <a:tabLst/>
              <a:defRPr/>
            </a:pPr>
            <a:r>
              <a:rPr kumimoji="0" sz="933" b="1" i="0" u="none" strike="noStrike" kern="1200" cap="none" spc="-27" normalizeH="0" baseline="0" noProof="0" dirty="0">
                <a:ln>
                  <a:noFill/>
                </a:ln>
                <a:solidFill>
                  <a:prstClr val="black"/>
                </a:solidFill>
                <a:effectLst/>
                <a:uLnTx/>
                <a:uFillTx/>
                <a:latin typeface="Arial"/>
                <a:ea typeface="+mn-ea"/>
                <a:cs typeface="Arial"/>
              </a:rPr>
              <a:t>5-</a:t>
            </a:r>
            <a:r>
              <a:rPr kumimoji="0" sz="933" b="1" i="0" u="none" strike="noStrike" kern="1200" cap="none" spc="0" normalizeH="0" baseline="0" noProof="0" dirty="0">
                <a:ln>
                  <a:noFill/>
                </a:ln>
                <a:solidFill>
                  <a:prstClr val="black"/>
                </a:solidFill>
                <a:effectLst/>
                <a:uLnTx/>
                <a:uFillTx/>
                <a:latin typeface="Arial"/>
                <a:ea typeface="+mn-ea"/>
                <a:cs typeface="Arial"/>
              </a:rPr>
              <a:t>year</a:t>
            </a:r>
            <a:r>
              <a:rPr kumimoji="0" sz="933" b="1" i="0" u="none" strike="noStrike" kern="1200" cap="none" spc="27" normalizeH="0" baseline="0" noProof="0" dirty="0">
                <a:ln>
                  <a:noFill/>
                </a:ln>
                <a:solidFill>
                  <a:prstClr val="black"/>
                </a:solidFill>
                <a:effectLst/>
                <a:uLnTx/>
                <a:uFillTx/>
                <a:latin typeface="Arial"/>
                <a:ea typeface="+mn-ea"/>
                <a:cs typeface="Arial"/>
              </a:rPr>
              <a:t> </a:t>
            </a:r>
            <a:r>
              <a:rPr kumimoji="0" sz="933" b="1" i="0" u="none" strike="noStrike" kern="1200" cap="none" spc="-13" normalizeH="0" baseline="0" noProof="0" dirty="0">
                <a:ln>
                  <a:noFill/>
                </a:ln>
                <a:solidFill>
                  <a:prstClr val="black"/>
                </a:solidFill>
                <a:effectLst/>
                <a:uLnTx/>
                <a:uFillTx/>
                <a:latin typeface="Arial"/>
                <a:ea typeface="+mn-ea"/>
                <a:cs typeface="Arial"/>
              </a:rPr>
              <a:t>update*</a:t>
            </a:r>
            <a:endParaRPr kumimoji="0" sz="933" b="0" i="0" u="none" strike="noStrike" kern="1200" cap="none" spc="0" normalizeH="0" baseline="0" noProof="0">
              <a:ln>
                <a:noFill/>
              </a:ln>
              <a:solidFill>
                <a:prstClr val="black"/>
              </a:solidFill>
              <a:effectLst/>
              <a:uLnTx/>
              <a:uFillTx/>
              <a:latin typeface="Arial"/>
              <a:ea typeface="+mn-ea"/>
              <a:cs typeface="Arial"/>
            </a:endParaRPr>
          </a:p>
        </p:txBody>
      </p:sp>
      <p:sp>
        <p:nvSpPr>
          <p:cNvPr id="18" name="object 18"/>
          <p:cNvSpPr txBox="1"/>
          <p:nvPr/>
        </p:nvSpPr>
        <p:spPr>
          <a:xfrm>
            <a:off x="1775457" y="3207622"/>
            <a:ext cx="694267" cy="159810"/>
          </a:xfrm>
          <a:prstGeom prst="rect">
            <a:avLst/>
          </a:prstGeom>
        </p:spPr>
        <p:txBody>
          <a:bodyPr vert="horz" wrap="square" lIns="0" tIns="16087" rIns="0" bIns="0" rtlCol="0">
            <a:spAutoFit/>
          </a:bodyPr>
          <a:lstStyle/>
          <a:p>
            <a:pPr marL="16933" marR="0" lvl="0" indent="0" algn="l" defTabSz="1219170" rtl="0" eaLnBrk="1" fontAlgn="base" latinLnBrk="0" hangingPunct="1">
              <a:lnSpc>
                <a:spcPct val="100000"/>
              </a:lnSpc>
              <a:spcBef>
                <a:spcPts val="127"/>
              </a:spcBef>
              <a:spcAft>
                <a:spcPct val="0"/>
              </a:spcAft>
              <a:buClrTx/>
              <a:buSzTx/>
              <a:buFontTx/>
              <a:buNone/>
              <a:tabLst/>
              <a:defRPr/>
            </a:pPr>
            <a:r>
              <a:rPr kumimoji="0" sz="933" b="1" i="0" u="none" strike="noStrike" kern="1200" cap="none" spc="-13" normalizeH="0" baseline="0" noProof="0" dirty="0">
                <a:ln>
                  <a:noFill/>
                </a:ln>
                <a:solidFill>
                  <a:prstClr val="black"/>
                </a:solidFill>
                <a:effectLst/>
                <a:uLnTx/>
                <a:uFillTx/>
                <a:latin typeface="Arial"/>
                <a:ea typeface="+mn-ea"/>
                <a:cs typeface="Arial"/>
              </a:rPr>
              <a:t>Pola-R-</a:t>
            </a:r>
            <a:r>
              <a:rPr kumimoji="0" sz="933" b="1" i="0" u="none" strike="noStrike" kern="1200" cap="none" spc="-33" normalizeH="0" baseline="0" noProof="0" dirty="0">
                <a:ln>
                  <a:noFill/>
                </a:ln>
                <a:solidFill>
                  <a:prstClr val="black"/>
                </a:solidFill>
                <a:effectLst/>
                <a:uLnTx/>
                <a:uFillTx/>
                <a:latin typeface="Arial"/>
                <a:ea typeface="+mn-ea"/>
                <a:cs typeface="Arial"/>
              </a:rPr>
              <a:t>CHP</a:t>
            </a:r>
            <a:endParaRPr kumimoji="0" sz="933" b="0" i="0" u="none" strike="noStrike" kern="1200" cap="none" spc="0" normalizeH="0" baseline="0" noProof="0">
              <a:ln>
                <a:noFill/>
              </a:ln>
              <a:solidFill>
                <a:prstClr val="black"/>
              </a:solidFill>
              <a:effectLst/>
              <a:uLnTx/>
              <a:uFillTx/>
              <a:latin typeface="Arial"/>
              <a:ea typeface="+mn-ea"/>
              <a:cs typeface="Arial"/>
            </a:endParaRPr>
          </a:p>
        </p:txBody>
      </p:sp>
      <p:sp>
        <p:nvSpPr>
          <p:cNvPr id="19" name="object 19"/>
          <p:cNvSpPr txBox="1"/>
          <p:nvPr/>
        </p:nvSpPr>
        <p:spPr>
          <a:xfrm>
            <a:off x="2901190" y="3211855"/>
            <a:ext cx="896620" cy="159810"/>
          </a:xfrm>
          <a:prstGeom prst="rect">
            <a:avLst/>
          </a:prstGeom>
        </p:spPr>
        <p:txBody>
          <a:bodyPr vert="horz" wrap="square" lIns="0" tIns="16087" rIns="0" bIns="0" rtlCol="0">
            <a:spAutoFit/>
          </a:bodyPr>
          <a:lstStyle/>
          <a:p>
            <a:pPr marL="16933" marR="0" lvl="0" indent="0" algn="l" defTabSz="1219170" rtl="0" eaLnBrk="1" fontAlgn="base" latinLnBrk="0" hangingPunct="1">
              <a:lnSpc>
                <a:spcPct val="100000"/>
              </a:lnSpc>
              <a:spcBef>
                <a:spcPts val="127"/>
              </a:spcBef>
              <a:spcAft>
                <a:spcPct val="0"/>
              </a:spcAft>
              <a:buClrTx/>
              <a:buSzTx/>
              <a:buFontTx/>
              <a:buNone/>
              <a:tabLst/>
              <a:defRPr/>
            </a:pPr>
            <a:r>
              <a:rPr kumimoji="0" sz="933" b="0" i="0" u="none" strike="noStrike" kern="1200" cap="none" spc="0" normalizeH="0" baseline="0" noProof="0" dirty="0">
                <a:ln>
                  <a:noFill/>
                </a:ln>
                <a:solidFill>
                  <a:prstClr val="black"/>
                </a:solidFill>
                <a:effectLst/>
                <a:uLnTx/>
                <a:uFillTx/>
                <a:latin typeface="Arial MT"/>
                <a:ea typeface="+mn-ea"/>
                <a:cs typeface="Arial MT"/>
              </a:rPr>
              <a:t>88.7</a:t>
            </a:r>
            <a:r>
              <a:rPr kumimoji="0" sz="933" b="0" i="0" u="none" strike="noStrike" kern="1200" cap="none" spc="-27" normalizeH="0" baseline="0" noProof="0" dirty="0">
                <a:ln>
                  <a:noFill/>
                </a:ln>
                <a:solidFill>
                  <a:prstClr val="black"/>
                </a:solidFill>
                <a:effectLst/>
                <a:uLnTx/>
                <a:uFillTx/>
                <a:latin typeface="Arial MT"/>
                <a:ea typeface="+mn-ea"/>
                <a:cs typeface="Arial MT"/>
              </a:rPr>
              <a:t> </a:t>
            </a:r>
            <a:r>
              <a:rPr kumimoji="0" sz="933" b="0" i="0" u="none" strike="noStrike" kern="1200" cap="none" spc="-13" normalizeH="0" baseline="0" noProof="0" dirty="0">
                <a:ln>
                  <a:noFill/>
                </a:ln>
                <a:solidFill>
                  <a:prstClr val="black"/>
                </a:solidFill>
                <a:effectLst/>
                <a:uLnTx/>
                <a:uFillTx/>
                <a:latin typeface="Arial MT"/>
                <a:ea typeface="+mn-ea"/>
                <a:cs typeface="Arial MT"/>
              </a:rPr>
              <a:t>(85.7–91.7)</a:t>
            </a:r>
            <a:endParaRPr kumimoji="0" sz="933" b="0" i="0" u="none" strike="noStrike" kern="1200" cap="none" spc="0" normalizeH="0" baseline="0" noProof="0">
              <a:ln>
                <a:noFill/>
              </a:ln>
              <a:solidFill>
                <a:prstClr val="black"/>
              </a:solidFill>
              <a:effectLst/>
              <a:uLnTx/>
              <a:uFillTx/>
              <a:latin typeface="Arial MT"/>
              <a:ea typeface="+mn-ea"/>
              <a:cs typeface="Arial MT"/>
            </a:endParaRPr>
          </a:p>
        </p:txBody>
      </p:sp>
      <p:sp>
        <p:nvSpPr>
          <p:cNvPr id="20" name="object 20"/>
          <p:cNvSpPr txBox="1"/>
          <p:nvPr/>
        </p:nvSpPr>
        <p:spPr>
          <a:xfrm>
            <a:off x="3998635" y="3211855"/>
            <a:ext cx="896620" cy="159810"/>
          </a:xfrm>
          <a:prstGeom prst="rect">
            <a:avLst/>
          </a:prstGeom>
        </p:spPr>
        <p:txBody>
          <a:bodyPr vert="horz" wrap="square" lIns="0" tIns="16087" rIns="0" bIns="0" rtlCol="0">
            <a:spAutoFit/>
          </a:bodyPr>
          <a:lstStyle/>
          <a:p>
            <a:pPr marL="16933" marR="0" lvl="0" indent="0" algn="l" defTabSz="1219170" rtl="0" eaLnBrk="1" fontAlgn="base" latinLnBrk="0" hangingPunct="1">
              <a:lnSpc>
                <a:spcPct val="100000"/>
              </a:lnSpc>
              <a:spcBef>
                <a:spcPts val="127"/>
              </a:spcBef>
              <a:spcAft>
                <a:spcPct val="0"/>
              </a:spcAft>
              <a:buClrTx/>
              <a:buSzTx/>
              <a:buFontTx/>
              <a:buNone/>
              <a:tabLst/>
              <a:defRPr/>
            </a:pPr>
            <a:r>
              <a:rPr kumimoji="0" sz="933" b="0" i="0" u="none" strike="noStrike" kern="1200" cap="none" spc="0" normalizeH="0" baseline="0" noProof="0" dirty="0">
                <a:ln>
                  <a:noFill/>
                </a:ln>
                <a:solidFill>
                  <a:prstClr val="black"/>
                </a:solidFill>
                <a:effectLst/>
                <a:uLnTx/>
                <a:uFillTx/>
                <a:latin typeface="Arial MT"/>
                <a:ea typeface="+mn-ea"/>
                <a:cs typeface="Arial MT"/>
              </a:rPr>
              <a:t>85.6</a:t>
            </a:r>
            <a:r>
              <a:rPr kumimoji="0" sz="933" b="0" i="0" u="none" strike="noStrike" kern="1200" cap="none" spc="-27" normalizeH="0" baseline="0" noProof="0" dirty="0">
                <a:ln>
                  <a:noFill/>
                </a:ln>
                <a:solidFill>
                  <a:prstClr val="black"/>
                </a:solidFill>
                <a:effectLst/>
                <a:uLnTx/>
                <a:uFillTx/>
                <a:latin typeface="Arial MT"/>
                <a:ea typeface="+mn-ea"/>
                <a:cs typeface="Arial MT"/>
              </a:rPr>
              <a:t> </a:t>
            </a:r>
            <a:r>
              <a:rPr kumimoji="0" sz="933" b="0" i="0" u="none" strike="noStrike" kern="1200" cap="none" spc="-13" normalizeH="0" baseline="0" noProof="0" dirty="0">
                <a:ln>
                  <a:noFill/>
                </a:ln>
                <a:solidFill>
                  <a:prstClr val="black"/>
                </a:solidFill>
                <a:effectLst/>
                <a:uLnTx/>
                <a:uFillTx/>
                <a:latin typeface="Arial MT"/>
                <a:ea typeface="+mn-ea"/>
                <a:cs typeface="Arial MT"/>
              </a:rPr>
              <a:t>(82.3–88.9)</a:t>
            </a:r>
            <a:endParaRPr kumimoji="0" sz="933" b="0" i="0" u="none" strike="noStrike" kern="1200" cap="none" spc="0" normalizeH="0" baseline="0" noProof="0">
              <a:ln>
                <a:noFill/>
              </a:ln>
              <a:solidFill>
                <a:prstClr val="black"/>
              </a:solidFill>
              <a:effectLst/>
              <a:uLnTx/>
              <a:uFillTx/>
              <a:latin typeface="Arial MT"/>
              <a:ea typeface="+mn-ea"/>
              <a:cs typeface="Arial MT"/>
            </a:endParaRPr>
          </a:p>
        </p:txBody>
      </p:sp>
      <p:sp>
        <p:nvSpPr>
          <p:cNvPr id="21" name="object 21"/>
          <p:cNvSpPr txBox="1"/>
          <p:nvPr/>
        </p:nvSpPr>
        <p:spPr>
          <a:xfrm>
            <a:off x="5059339" y="3211855"/>
            <a:ext cx="896620" cy="159810"/>
          </a:xfrm>
          <a:prstGeom prst="rect">
            <a:avLst/>
          </a:prstGeom>
        </p:spPr>
        <p:txBody>
          <a:bodyPr vert="horz" wrap="square" lIns="0" tIns="16087" rIns="0" bIns="0" rtlCol="0">
            <a:spAutoFit/>
          </a:bodyPr>
          <a:lstStyle/>
          <a:p>
            <a:pPr marL="16933" marR="0" lvl="0" indent="0" algn="l" defTabSz="1219170" rtl="0" eaLnBrk="1" fontAlgn="base" latinLnBrk="0" hangingPunct="1">
              <a:lnSpc>
                <a:spcPct val="100000"/>
              </a:lnSpc>
              <a:spcBef>
                <a:spcPts val="127"/>
              </a:spcBef>
              <a:spcAft>
                <a:spcPct val="0"/>
              </a:spcAft>
              <a:buClrTx/>
              <a:buSzTx/>
              <a:buFontTx/>
              <a:buNone/>
              <a:tabLst/>
              <a:defRPr/>
            </a:pPr>
            <a:r>
              <a:rPr kumimoji="0" sz="933" b="0" i="0" u="none" strike="noStrike" kern="1200" cap="none" spc="0" normalizeH="0" baseline="0" noProof="0" dirty="0">
                <a:ln>
                  <a:noFill/>
                </a:ln>
                <a:solidFill>
                  <a:prstClr val="black"/>
                </a:solidFill>
                <a:effectLst/>
                <a:uLnTx/>
                <a:uFillTx/>
                <a:latin typeface="Arial MT"/>
                <a:ea typeface="+mn-ea"/>
                <a:cs typeface="Arial MT"/>
              </a:rPr>
              <a:t>82.3</a:t>
            </a:r>
            <a:r>
              <a:rPr kumimoji="0" sz="933" b="0" i="0" u="none" strike="noStrike" kern="1200" cap="none" spc="-27" normalizeH="0" baseline="0" noProof="0" dirty="0">
                <a:ln>
                  <a:noFill/>
                </a:ln>
                <a:solidFill>
                  <a:prstClr val="black"/>
                </a:solidFill>
                <a:effectLst/>
                <a:uLnTx/>
                <a:uFillTx/>
                <a:latin typeface="Arial MT"/>
                <a:ea typeface="+mn-ea"/>
                <a:cs typeface="Arial MT"/>
              </a:rPr>
              <a:t> </a:t>
            </a:r>
            <a:r>
              <a:rPr kumimoji="0" sz="933" b="0" i="0" u="none" strike="noStrike" kern="1200" cap="none" spc="-13" normalizeH="0" baseline="0" noProof="0" dirty="0">
                <a:ln>
                  <a:noFill/>
                </a:ln>
                <a:solidFill>
                  <a:prstClr val="black"/>
                </a:solidFill>
                <a:effectLst/>
                <a:uLnTx/>
                <a:uFillTx/>
                <a:latin typeface="Arial MT"/>
                <a:ea typeface="+mn-ea"/>
                <a:cs typeface="Arial MT"/>
              </a:rPr>
              <a:t>(78.7–85.9)</a:t>
            </a:r>
            <a:endParaRPr kumimoji="0" sz="933" b="0" i="0" u="none" strike="noStrike" kern="1200" cap="none" spc="0" normalizeH="0" baseline="0" noProof="0">
              <a:ln>
                <a:noFill/>
              </a:ln>
              <a:solidFill>
                <a:prstClr val="black"/>
              </a:solidFill>
              <a:effectLst/>
              <a:uLnTx/>
              <a:uFillTx/>
              <a:latin typeface="Arial MT"/>
              <a:ea typeface="+mn-ea"/>
              <a:cs typeface="Arial MT"/>
            </a:endParaRPr>
          </a:p>
        </p:txBody>
      </p:sp>
      <p:sp>
        <p:nvSpPr>
          <p:cNvPr id="22" name="object 22"/>
          <p:cNvSpPr txBox="1"/>
          <p:nvPr/>
        </p:nvSpPr>
        <p:spPr>
          <a:xfrm>
            <a:off x="1775456" y="3416918"/>
            <a:ext cx="499533" cy="159810"/>
          </a:xfrm>
          <a:prstGeom prst="rect">
            <a:avLst/>
          </a:prstGeom>
        </p:spPr>
        <p:txBody>
          <a:bodyPr vert="horz" wrap="square" lIns="0" tIns="16087" rIns="0" bIns="0" rtlCol="0">
            <a:spAutoFit/>
          </a:bodyPr>
          <a:lstStyle/>
          <a:p>
            <a:pPr marL="16933" marR="0" lvl="0" indent="0" algn="l" defTabSz="1219170" rtl="0" eaLnBrk="1" fontAlgn="base" latinLnBrk="0" hangingPunct="1">
              <a:lnSpc>
                <a:spcPct val="100000"/>
              </a:lnSpc>
              <a:spcBef>
                <a:spcPts val="127"/>
              </a:spcBef>
              <a:spcAft>
                <a:spcPct val="0"/>
              </a:spcAft>
              <a:buClrTx/>
              <a:buSzTx/>
              <a:buFontTx/>
              <a:buNone/>
              <a:tabLst/>
              <a:defRPr/>
            </a:pPr>
            <a:r>
              <a:rPr kumimoji="0" sz="933" b="1" i="0" u="none" strike="noStrike" kern="1200" cap="none" spc="-13" normalizeH="0" baseline="0" noProof="0" dirty="0">
                <a:ln>
                  <a:noFill/>
                </a:ln>
                <a:solidFill>
                  <a:prstClr val="black"/>
                </a:solidFill>
                <a:effectLst/>
                <a:uLnTx/>
                <a:uFillTx/>
                <a:latin typeface="Arial"/>
                <a:ea typeface="+mn-ea"/>
                <a:cs typeface="Arial"/>
              </a:rPr>
              <a:t>R-</a:t>
            </a:r>
            <a:r>
              <a:rPr kumimoji="0" sz="933" b="1" i="0" u="none" strike="noStrike" kern="1200" cap="none" spc="-27" normalizeH="0" baseline="0" noProof="0" dirty="0">
                <a:ln>
                  <a:noFill/>
                </a:ln>
                <a:solidFill>
                  <a:prstClr val="black"/>
                </a:solidFill>
                <a:effectLst/>
                <a:uLnTx/>
                <a:uFillTx/>
                <a:latin typeface="Arial"/>
                <a:ea typeface="+mn-ea"/>
                <a:cs typeface="Arial"/>
              </a:rPr>
              <a:t>CHOP</a:t>
            </a:r>
            <a:endParaRPr kumimoji="0" sz="933" b="0" i="0" u="none" strike="noStrike" kern="1200" cap="none" spc="0" normalizeH="0" baseline="0" noProof="0">
              <a:ln>
                <a:noFill/>
              </a:ln>
              <a:solidFill>
                <a:prstClr val="black"/>
              </a:solidFill>
              <a:effectLst/>
              <a:uLnTx/>
              <a:uFillTx/>
              <a:latin typeface="Arial"/>
              <a:ea typeface="+mn-ea"/>
              <a:cs typeface="Arial"/>
            </a:endParaRPr>
          </a:p>
        </p:txBody>
      </p:sp>
      <p:sp>
        <p:nvSpPr>
          <p:cNvPr id="23" name="object 23"/>
          <p:cNvSpPr txBox="1"/>
          <p:nvPr/>
        </p:nvSpPr>
        <p:spPr>
          <a:xfrm>
            <a:off x="2901190" y="3421151"/>
            <a:ext cx="896620" cy="159810"/>
          </a:xfrm>
          <a:prstGeom prst="rect">
            <a:avLst/>
          </a:prstGeom>
        </p:spPr>
        <p:txBody>
          <a:bodyPr vert="horz" wrap="square" lIns="0" tIns="16087" rIns="0" bIns="0" rtlCol="0">
            <a:spAutoFit/>
          </a:bodyPr>
          <a:lstStyle/>
          <a:p>
            <a:pPr marL="16933" marR="0" lvl="0" indent="0" algn="l" defTabSz="1219170" rtl="0" eaLnBrk="1" fontAlgn="base" latinLnBrk="0" hangingPunct="1">
              <a:lnSpc>
                <a:spcPct val="100000"/>
              </a:lnSpc>
              <a:spcBef>
                <a:spcPts val="127"/>
              </a:spcBef>
              <a:spcAft>
                <a:spcPct val="0"/>
              </a:spcAft>
              <a:buClrTx/>
              <a:buSzTx/>
              <a:buFontTx/>
              <a:buNone/>
              <a:tabLst/>
              <a:defRPr/>
            </a:pPr>
            <a:r>
              <a:rPr kumimoji="0" sz="933" b="0" i="0" u="none" strike="noStrike" kern="1200" cap="none" spc="0" normalizeH="0" baseline="0" noProof="0" dirty="0">
                <a:ln>
                  <a:noFill/>
                </a:ln>
                <a:solidFill>
                  <a:prstClr val="black"/>
                </a:solidFill>
                <a:effectLst/>
                <a:uLnTx/>
                <a:uFillTx/>
                <a:latin typeface="Arial MT"/>
                <a:ea typeface="+mn-ea"/>
                <a:cs typeface="Arial MT"/>
              </a:rPr>
              <a:t>88.6</a:t>
            </a:r>
            <a:r>
              <a:rPr kumimoji="0" sz="933" b="0" i="0" u="none" strike="noStrike" kern="1200" cap="none" spc="-27" normalizeH="0" baseline="0" noProof="0" dirty="0">
                <a:ln>
                  <a:noFill/>
                </a:ln>
                <a:solidFill>
                  <a:prstClr val="black"/>
                </a:solidFill>
                <a:effectLst/>
                <a:uLnTx/>
                <a:uFillTx/>
                <a:latin typeface="Arial MT"/>
                <a:ea typeface="+mn-ea"/>
                <a:cs typeface="Arial MT"/>
              </a:rPr>
              <a:t> </a:t>
            </a:r>
            <a:r>
              <a:rPr kumimoji="0" sz="933" b="0" i="0" u="none" strike="noStrike" kern="1200" cap="none" spc="-13" normalizeH="0" baseline="0" noProof="0" dirty="0">
                <a:ln>
                  <a:noFill/>
                </a:ln>
                <a:solidFill>
                  <a:prstClr val="black"/>
                </a:solidFill>
                <a:effectLst/>
                <a:uLnTx/>
                <a:uFillTx/>
                <a:latin typeface="Arial MT"/>
                <a:ea typeface="+mn-ea"/>
                <a:cs typeface="Arial MT"/>
              </a:rPr>
              <a:t>(85.6–91.6)</a:t>
            </a:r>
            <a:endParaRPr kumimoji="0" sz="933" b="0" i="0" u="none" strike="noStrike" kern="1200" cap="none" spc="0" normalizeH="0" baseline="0" noProof="0">
              <a:ln>
                <a:noFill/>
              </a:ln>
              <a:solidFill>
                <a:prstClr val="black"/>
              </a:solidFill>
              <a:effectLst/>
              <a:uLnTx/>
              <a:uFillTx/>
              <a:latin typeface="Arial MT"/>
              <a:ea typeface="+mn-ea"/>
              <a:cs typeface="Arial MT"/>
            </a:endParaRPr>
          </a:p>
        </p:txBody>
      </p:sp>
      <p:sp>
        <p:nvSpPr>
          <p:cNvPr id="24" name="object 24"/>
          <p:cNvSpPr txBox="1"/>
          <p:nvPr/>
        </p:nvSpPr>
        <p:spPr>
          <a:xfrm>
            <a:off x="3998635" y="3421151"/>
            <a:ext cx="896620" cy="159810"/>
          </a:xfrm>
          <a:prstGeom prst="rect">
            <a:avLst/>
          </a:prstGeom>
        </p:spPr>
        <p:txBody>
          <a:bodyPr vert="horz" wrap="square" lIns="0" tIns="16087" rIns="0" bIns="0" rtlCol="0">
            <a:spAutoFit/>
          </a:bodyPr>
          <a:lstStyle/>
          <a:p>
            <a:pPr marL="16933" marR="0" lvl="0" indent="0" algn="l" defTabSz="1219170" rtl="0" eaLnBrk="1" fontAlgn="base" latinLnBrk="0" hangingPunct="1">
              <a:lnSpc>
                <a:spcPct val="100000"/>
              </a:lnSpc>
              <a:spcBef>
                <a:spcPts val="127"/>
              </a:spcBef>
              <a:spcAft>
                <a:spcPct val="0"/>
              </a:spcAft>
              <a:buClrTx/>
              <a:buSzTx/>
              <a:buFontTx/>
              <a:buNone/>
              <a:tabLst/>
              <a:defRPr/>
            </a:pPr>
            <a:r>
              <a:rPr kumimoji="0" sz="933" b="0" i="0" u="none" strike="noStrike" kern="1200" cap="none" spc="0" normalizeH="0" baseline="0" noProof="0" dirty="0">
                <a:ln>
                  <a:noFill/>
                </a:ln>
                <a:solidFill>
                  <a:prstClr val="black"/>
                </a:solidFill>
                <a:effectLst/>
                <a:uLnTx/>
                <a:uFillTx/>
                <a:latin typeface="Arial MT"/>
                <a:ea typeface="+mn-ea"/>
                <a:cs typeface="Arial MT"/>
              </a:rPr>
              <a:t>85.6</a:t>
            </a:r>
            <a:r>
              <a:rPr kumimoji="0" sz="933" b="0" i="0" u="none" strike="noStrike" kern="1200" cap="none" spc="-27" normalizeH="0" baseline="0" noProof="0" dirty="0">
                <a:ln>
                  <a:noFill/>
                </a:ln>
                <a:solidFill>
                  <a:prstClr val="black"/>
                </a:solidFill>
                <a:effectLst/>
                <a:uLnTx/>
                <a:uFillTx/>
                <a:latin typeface="Arial MT"/>
                <a:ea typeface="+mn-ea"/>
                <a:cs typeface="Arial MT"/>
              </a:rPr>
              <a:t> </a:t>
            </a:r>
            <a:r>
              <a:rPr kumimoji="0" sz="933" b="0" i="0" u="none" strike="noStrike" kern="1200" cap="none" spc="-13" normalizeH="0" baseline="0" noProof="0" dirty="0">
                <a:ln>
                  <a:noFill/>
                </a:ln>
                <a:solidFill>
                  <a:prstClr val="black"/>
                </a:solidFill>
                <a:effectLst/>
                <a:uLnTx/>
                <a:uFillTx/>
                <a:latin typeface="Arial MT"/>
                <a:ea typeface="+mn-ea"/>
                <a:cs typeface="Arial MT"/>
              </a:rPr>
              <a:t>(82.2–88.9)</a:t>
            </a:r>
            <a:endParaRPr kumimoji="0" sz="933" b="0" i="0" u="none" strike="noStrike" kern="1200" cap="none" spc="0" normalizeH="0" baseline="0" noProof="0">
              <a:ln>
                <a:noFill/>
              </a:ln>
              <a:solidFill>
                <a:prstClr val="black"/>
              </a:solidFill>
              <a:effectLst/>
              <a:uLnTx/>
              <a:uFillTx/>
              <a:latin typeface="Arial MT"/>
              <a:ea typeface="+mn-ea"/>
              <a:cs typeface="Arial MT"/>
            </a:endParaRPr>
          </a:p>
        </p:txBody>
      </p:sp>
      <p:sp>
        <p:nvSpPr>
          <p:cNvPr id="25" name="object 25"/>
          <p:cNvSpPr txBox="1"/>
          <p:nvPr/>
        </p:nvSpPr>
        <p:spPr>
          <a:xfrm>
            <a:off x="5059339" y="3421151"/>
            <a:ext cx="896620" cy="159810"/>
          </a:xfrm>
          <a:prstGeom prst="rect">
            <a:avLst/>
          </a:prstGeom>
        </p:spPr>
        <p:txBody>
          <a:bodyPr vert="horz" wrap="square" lIns="0" tIns="16087" rIns="0" bIns="0" rtlCol="0">
            <a:spAutoFit/>
          </a:bodyPr>
          <a:lstStyle/>
          <a:p>
            <a:pPr marL="16933" marR="0" lvl="0" indent="0" algn="l" defTabSz="1219170" rtl="0" eaLnBrk="1" fontAlgn="base" latinLnBrk="0" hangingPunct="1">
              <a:lnSpc>
                <a:spcPct val="100000"/>
              </a:lnSpc>
              <a:spcBef>
                <a:spcPts val="127"/>
              </a:spcBef>
              <a:spcAft>
                <a:spcPct val="0"/>
              </a:spcAft>
              <a:buClrTx/>
              <a:buSzTx/>
              <a:buFontTx/>
              <a:buNone/>
              <a:tabLst/>
              <a:defRPr/>
            </a:pPr>
            <a:r>
              <a:rPr kumimoji="0" sz="933" b="0" i="0" u="none" strike="noStrike" kern="1200" cap="none" spc="0" normalizeH="0" baseline="0" noProof="0" dirty="0">
                <a:ln>
                  <a:noFill/>
                </a:ln>
                <a:solidFill>
                  <a:prstClr val="black"/>
                </a:solidFill>
                <a:effectLst/>
                <a:uLnTx/>
                <a:uFillTx/>
                <a:latin typeface="Arial MT"/>
                <a:ea typeface="+mn-ea"/>
                <a:cs typeface="Arial MT"/>
              </a:rPr>
              <a:t>79.5</a:t>
            </a:r>
            <a:r>
              <a:rPr kumimoji="0" sz="933" b="0" i="0" u="none" strike="noStrike" kern="1200" cap="none" spc="-27" normalizeH="0" baseline="0" noProof="0" dirty="0">
                <a:ln>
                  <a:noFill/>
                </a:ln>
                <a:solidFill>
                  <a:prstClr val="black"/>
                </a:solidFill>
                <a:effectLst/>
                <a:uLnTx/>
                <a:uFillTx/>
                <a:latin typeface="Arial MT"/>
                <a:ea typeface="+mn-ea"/>
                <a:cs typeface="Arial MT"/>
              </a:rPr>
              <a:t> </a:t>
            </a:r>
            <a:r>
              <a:rPr kumimoji="0" sz="933" b="0" i="0" u="none" strike="noStrike" kern="1200" cap="none" spc="-13" normalizeH="0" baseline="0" noProof="0" dirty="0">
                <a:ln>
                  <a:noFill/>
                </a:ln>
                <a:solidFill>
                  <a:prstClr val="black"/>
                </a:solidFill>
                <a:effectLst/>
                <a:uLnTx/>
                <a:uFillTx/>
                <a:latin typeface="Arial MT"/>
                <a:ea typeface="+mn-ea"/>
                <a:cs typeface="Arial MT"/>
              </a:rPr>
              <a:t>(75.7–83.4)</a:t>
            </a:r>
            <a:endParaRPr kumimoji="0" sz="933" b="0" i="0" u="none" strike="noStrike" kern="1200" cap="none" spc="0" normalizeH="0" baseline="0" noProof="0">
              <a:ln>
                <a:noFill/>
              </a:ln>
              <a:solidFill>
                <a:prstClr val="black"/>
              </a:solidFill>
              <a:effectLst/>
              <a:uLnTx/>
              <a:uFillTx/>
              <a:latin typeface="Arial MT"/>
              <a:ea typeface="+mn-ea"/>
              <a:cs typeface="Arial MT"/>
            </a:endParaRPr>
          </a:p>
        </p:txBody>
      </p:sp>
      <p:sp>
        <p:nvSpPr>
          <p:cNvPr id="26" name="object 26"/>
          <p:cNvSpPr txBox="1"/>
          <p:nvPr/>
        </p:nvSpPr>
        <p:spPr>
          <a:xfrm>
            <a:off x="1679954" y="3626214"/>
            <a:ext cx="705273" cy="159810"/>
          </a:xfrm>
          <a:prstGeom prst="rect">
            <a:avLst/>
          </a:prstGeom>
        </p:spPr>
        <p:txBody>
          <a:bodyPr vert="horz" wrap="square" lIns="0" tIns="16087" rIns="0" bIns="0" rtlCol="0">
            <a:spAutoFit/>
          </a:bodyPr>
          <a:lstStyle/>
          <a:p>
            <a:pPr marL="16933" marR="0" lvl="0" indent="0" algn="l" defTabSz="1219170" rtl="0" eaLnBrk="1" fontAlgn="base" latinLnBrk="0" hangingPunct="1">
              <a:lnSpc>
                <a:spcPct val="100000"/>
              </a:lnSpc>
              <a:spcBef>
                <a:spcPts val="127"/>
              </a:spcBef>
              <a:spcAft>
                <a:spcPct val="0"/>
              </a:spcAft>
              <a:buClrTx/>
              <a:buSzTx/>
              <a:buFontTx/>
              <a:buNone/>
              <a:tabLst/>
              <a:defRPr/>
            </a:pPr>
            <a:r>
              <a:rPr kumimoji="0" sz="933" b="1" i="0" u="none" strike="noStrike" kern="1200" cap="none" spc="0" normalizeH="0" baseline="0" noProof="0" dirty="0">
                <a:ln>
                  <a:noFill/>
                </a:ln>
                <a:solidFill>
                  <a:prstClr val="black"/>
                </a:solidFill>
                <a:effectLst/>
                <a:uLnTx/>
                <a:uFillTx/>
                <a:latin typeface="Arial"/>
                <a:ea typeface="+mn-ea"/>
                <a:cs typeface="Arial"/>
              </a:rPr>
              <a:t>HR</a:t>
            </a:r>
            <a:r>
              <a:rPr kumimoji="0" sz="933" b="1" i="0" u="none" strike="noStrike" kern="1200" cap="none" spc="-33" normalizeH="0" baseline="0" noProof="0" dirty="0">
                <a:ln>
                  <a:noFill/>
                </a:ln>
                <a:solidFill>
                  <a:prstClr val="black"/>
                </a:solidFill>
                <a:effectLst/>
                <a:uLnTx/>
                <a:uFillTx/>
                <a:latin typeface="Arial"/>
                <a:ea typeface="+mn-ea"/>
                <a:cs typeface="Arial"/>
              </a:rPr>
              <a:t> </a:t>
            </a:r>
            <a:r>
              <a:rPr kumimoji="0" sz="933" b="1" i="0" u="none" strike="noStrike" kern="1200" cap="none" spc="0" normalizeH="0" baseline="0" noProof="0" dirty="0">
                <a:ln>
                  <a:noFill/>
                </a:ln>
                <a:solidFill>
                  <a:prstClr val="black"/>
                </a:solidFill>
                <a:effectLst/>
                <a:uLnTx/>
                <a:uFillTx/>
                <a:latin typeface="Arial"/>
                <a:ea typeface="+mn-ea"/>
                <a:cs typeface="Arial"/>
              </a:rPr>
              <a:t>(95%</a:t>
            </a:r>
            <a:r>
              <a:rPr kumimoji="0" sz="933" b="1" i="0" u="none" strike="noStrike" kern="1200" cap="none" spc="7" normalizeH="0" baseline="0" noProof="0" dirty="0">
                <a:ln>
                  <a:noFill/>
                </a:ln>
                <a:solidFill>
                  <a:prstClr val="black"/>
                </a:solidFill>
                <a:effectLst/>
                <a:uLnTx/>
                <a:uFillTx/>
                <a:latin typeface="Arial"/>
                <a:ea typeface="+mn-ea"/>
                <a:cs typeface="Arial"/>
              </a:rPr>
              <a:t> </a:t>
            </a:r>
            <a:r>
              <a:rPr kumimoji="0" sz="933" b="1" i="0" u="none" strike="noStrike" kern="1200" cap="none" spc="-33" normalizeH="0" baseline="0" noProof="0" dirty="0">
                <a:ln>
                  <a:noFill/>
                </a:ln>
                <a:solidFill>
                  <a:prstClr val="black"/>
                </a:solidFill>
                <a:effectLst/>
                <a:uLnTx/>
                <a:uFillTx/>
                <a:latin typeface="Arial"/>
                <a:ea typeface="+mn-ea"/>
                <a:cs typeface="Arial"/>
              </a:rPr>
              <a:t>CI)</a:t>
            </a:r>
            <a:endParaRPr kumimoji="0" sz="933" b="0" i="0" u="none" strike="noStrike" kern="1200" cap="none" spc="0" normalizeH="0" baseline="0" noProof="0">
              <a:ln>
                <a:noFill/>
              </a:ln>
              <a:solidFill>
                <a:prstClr val="black"/>
              </a:solidFill>
              <a:effectLst/>
              <a:uLnTx/>
              <a:uFillTx/>
              <a:latin typeface="Arial"/>
              <a:ea typeface="+mn-ea"/>
              <a:cs typeface="Arial"/>
            </a:endParaRPr>
          </a:p>
        </p:txBody>
      </p:sp>
      <p:grpSp>
        <p:nvGrpSpPr>
          <p:cNvPr id="27" name="object 27"/>
          <p:cNvGrpSpPr/>
          <p:nvPr/>
        </p:nvGrpSpPr>
        <p:grpSpPr>
          <a:xfrm>
            <a:off x="1633728" y="1188660"/>
            <a:ext cx="6417733" cy="2709333"/>
            <a:chOff x="1218946" y="1377822"/>
            <a:chExt cx="4813300" cy="2032000"/>
          </a:xfrm>
        </p:grpSpPr>
        <p:sp>
          <p:nvSpPr>
            <p:cNvPr id="28" name="object 28"/>
            <p:cNvSpPr/>
            <p:nvPr/>
          </p:nvSpPr>
          <p:spPr>
            <a:xfrm>
              <a:off x="1225296" y="1394586"/>
              <a:ext cx="4459605" cy="480059"/>
            </a:xfrm>
            <a:custGeom>
              <a:avLst/>
              <a:gdLst/>
              <a:ahLst/>
              <a:cxnLst/>
              <a:rect l="l" t="t" r="r" b="b"/>
              <a:pathLst>
                <a:path w="4459605" h="480060">
                  <a:moveTo>
                    <a:pt x="0" y="0"/>
                  </a:moveTo>
                  <a:lnTo>
                    <a:pt x="4445" y="0"/>
                  </a:lnTo>
                  <a:lnTo>
                    <a:pt x="41020" y="0"/>
                  </a:lnTo>
                  <a:lnTo>
                    <a:pt x="50292" y="0"/>
                  </a:lnTo>
                  <a:lnTo>
                    <a:pt x="71627" y="0"/>
                  </a:lnTo>
                  <a:lnTo>
                    <a:pt x="71627" y="4445"/>
                  </a:lnTo>
                  <a:lnTo>
                    <a:pt x="100457" y="4445"/>
                  </a:lnTo>
                  <a:lnTo>
                    <a:pt x="100457" y="9017"/>
                  </a:lnTo>
                  <a:lnTo>
                    <a:pt x="111125" y="9017"/>
                  </a:lnTo>
                  <a:lnTo>
                    <a:pt x="111125" y="13589"/>
                  </a:lnTo>
                  <a:lnTo>
                    <a:pt x="129413" y="13589"/>
                  </a:lnTo>
                  <a:lnTo>
                    <a:pt x="138557" y="13589"/>
                  </a:lnTo>
                  <a:lnTo>
                    <a:pt x="138557" y="18160"/>
                  </a:lnTo>
                  <a:lnTo>
                    <a:pt x="141732" y="18160"/>
                  </a:lnTo>
                  <a:lnTo>
                    <a:pt x="146176" y="18160"/>
                  </a:lnTo>
                  <a:lnTo>
                    <a:pt x="170688" y="18160"/>
                  </a:lnTo>
                  <a:lnTo>
                    <a:pt x="170688" y="22860"/>
                  </a:lnTo>
                  <a:lnTo>
                    <a:pt x="173608" y="22860"/>
                  </a:lnTo>
                  <a:lnTo>
                    <a:pt x="175260" y="22860"/>
                  </a:lnTo>
                  <a:lnTo>
                    <a:pt x="187325" y="22860"/>
                  </a:lnTo>
                  <a:lnTo>
                    <a:pt x="201041" y="22860"/>
                  </a:lnTo>
                  <a:lnTo>
                    <a:pt x="201041" y="27432"/>
                  </a:lnTo>
                  <a:lnTo>
                    <a:pt x="204089" y="27432"/>
                  </a:lnTo>
                  <a:lnTo>
                    <a:pt x="204089" y="36448"/>
                  </a:lnTo>
                  <a:lnTo>
                    <a:pt x="246888" y="36448"/>
                  </a:lnTo>
                  <a:lnTo>
                    <a:pt x="246888" y="41020"/>
                  </a:lnTo>
                  <a:lnTo>
                    <a:pt x="257555" y="41020"/>
                  </a:lnTo>
                  <a:lnTo>
                    <a:pt x="257555" y="45592"/>
                  </a:lnTo>
                  <a:lnTo>
                    <a:pt x="292480" y="45592"/>
                  </a:lnTo>
                  <a:lnTo>
                    <a:pt x="297052" y="45592"/>
                  </a:lnTo>
                  <a:lnTo>
                    <a:pt x="297052" y="50292"/>
                  </a:lnTo>
                  <a:lnTo>
                    <a:pt x="300227" y="50292"/>
                  </a:lnTo>
                  <a:lnTo>
                    <a:pt x="300227" y="54864"/>
                  </a:lnTo>
                  <a:lnTo>
                    <a:pt x="339725" y="54864"/>
                  </a:lnTo>
                  <a:lnTo>
                    <a:pt x="339725" y="63880"/>
                  </a:lnTo>
                  <a:lnTo>
                    <a:pt x="373252" y="63880"/>
                  </a:lnTo>
                  <a:lnTo>
                    <a:pt x="379348" y="63880"/>
                  </a:lnTo>
                  <a:lnTo>
                    <a:pt x="379348" y="68452"/>
                  </a:lnTo>
                  <a:lnTo>
                    <a:pt x="388492" y="68452"/>
                  </a:lnTo>
                  <a:lnTo>
                    <a:pt x="388492" y="73025"/>
                  </a:lnTo>
                  <a:lnTo>
                    <a:pt x="396113" y="73025"/>
                  </a:lnTo>
                  <a:lnTo>
                    <a:pt x="396113" y="77723"/>
                  </a:lnTo>
                  <a:lnTo>
                    <a:pt x="403860" y="77723"/>
                  </a:lnTo>
                  <a:lnTo>
                    <a:pt x="403860" y="82295"/>
                  </a:lnTo>
                  <a:lnTo>
                    <a:pt x="478408" y="82295"/>
                  </a:lnTo>
                  <a:lnTo>
                    <a:pt x="495300" y="82295"/>
                  </a:lnTo>
                  <a:lnTo>
                    <a:pt x="495300" y="86741"/>
                  </a:lnTo>
                  <a:lnTo>
                    <a:pt x="518159" y="86741"/>
                  </a:lnTo>
                  <a:lnTo>
                    <a:pt x="518159" y="91313"/>
                  </a:lnTo>
                  <a:lnTo>
                    <a:pt x="568325" y="91313"/>
                  </a:lnTo>
                  <a:lnTo>
                    <a:pt x="568325" y="95885"/>
                  </a:lnTo>
                  <a:lnTo>
                    <a:pt x="571500" y="95885"/>
                  </a:lnTo>
                  <a:lnTo>
                    <a:pt x="571500" y="100457"/>
                  </a:lnTo>
                  <a:lnTo>
                    <a:pt x="624713" y="100457"/>
                  </a:lnTo>
                  <a:lnTo>
                    <a:pt x="624713" y="105029"/>
                  </a:lnTo>
                  <a:lnTo>
                    <a:pt x="647700" y="105029"/>
                  </a:lnTo>
                  <a:lnTo>
                    <a:pt x="647700" y="109727"/>
                  </a:lnTo>
                  <a:lnTo>
                    <a:pt x="688720" y="109727"/>
                  </a:lnTo>
                  <a:lnTo>
                    <a:pt x="700913" y="109727"/>
                  </a:lnTo>
                  <a:lnTo>
                    <a:pt x="700913" y="114300"/>
                  </a:lnTo>
                  <a:lnTo>
                    <a:pt x="704088" y="114300"/>
                  </a:lnTo>
                  <a:lnTo>
                    <a:pt x="704088" y="118745"/>
                  </a:lnTo>
                  <a:lnTo>
                    <a:pt x="705485" y="118745"/>
                  </a:lnTo>
                  <a:lnTo>
                    <a:pt x="720725" y="118745"/>
                  </a:lnTo>
                  <a:lnTo>
                    <a:pt x="720725" y="123317"/>
                  </a:lnTo>
                  <a:lnTo>
                    <a:pt x="722248" y="123317"/>
                  </a:lnTo>
                  <a:lnTo>
                    <a:pt x="732917" y="123317"/>
                  </a:lnTo>
                  <a:lnTo>
                    <a:pt x="732917" y="127889"/>
                  </a:lnTo>
                  <a:lnTo>
                    <a:pt x="737489" y="127889"/>
                  </a:lnTo>
                  <a:lnTo>
                    <a:pt x="737489" y="132461"/>
                  </a:lnTo>
                  <a:lnTo>
                    <a:pt x="749680" y="132461"/>
                  </a:lnTo>
                  <a:lnTo>
                    <a:pt x="752855" y="132461"/>
                  </a:lnTo>
                  <a:lnTo>
                    <a:pt x="766445" y="132461"/>
                  </a:lnTo>
                  <a:lnTo>
                    <a:pt x="766445" y="137160"/>
                  </a:lnTo>
                  <a:lnTo>
                    <a:pt x="781685" y="137160"/>
                  </a:lnTo>
                  <a:lnTo>
                    <a:pt x="781685" y="141732"/>
                  </a:lnTo>
                  <a:lnTo>
                    <a:pt x="839724" y="141732"/>
                  </a:lnTo>
                  <a:lnTo>
                    <a:pt x="839724" y="146176"/>
                  </a:lnTo>
                  <a:lnTo>
                    <a:pt x="844296" y="146176"/>
                  </a:lnTo>
                  <a:lnTo>
                    <a:pt x="844296" y="152400"/>
                  </a:lnTo>
                  <a:lnTo>
                    <a:pt x="865632" y="152400"/>
                  </a:lnTo>
                  <a:lnTo>
                    <a:pt x="865632" y="156845"/>
                  </a:lnTo>
                  <a:lnTo>
                    <a:pt x="879221" y="156845"/>
                  </a:lnTo>
                  <a:lnTo>
                    <a:pt x="879221" y="161417"/>
                  </a:lnTo>
                  <a:lnTo>
                    <a:pt x="888491" y="161417"/>
                  </a:lnTo>
                  <a:lnTo>
                    <a:pt x="888491" y="165989"/>
                  </a:lnTo>
                  <a:lnTo>
                    <a:pt x="947927" y="165989"/>
                  </a:lnTo>
                  <a:lnTo>
                    <a:pt x="947927" y="170561"/>
                  </a:lnTo>
                  <a:lnTo>
                    <a:pt x="970788" y="170561"/>
                  </a:lnTo>
                  <a:lnTo>
                    <a:pt x="970788" y="175260"/>
                  </a:lnTo>
                  <a:lnTo>
                    <a:pt x="981455" y="175260"/>
                  </a:lnTo>
                  <a:lnTo>
                    <a:pt x="981455" y="179832"/>
                  </a:lnTo>
                  <a:lnTo>
                    <a:pt x="992124" y="179832"/>
                  </a:lnTo>
                  <a:lnTo>
                    <a:pt x="992124" y="184276"/>
                  </a:lnTo>
                  <a:lnTo>
                    <a:pt x="1036192" y="184276"/>
                  </a:lnTo>
                  <a:lnTo>
                    <a:pt x="1036192" y="188848"/>
                  </a:lnTo>
                  <a:lnTo>
                    <a:pt x="1037716" y="188848"/>
                  </a:lnTo>
                  <a:lnTo>
                    <a:pt x="1037716" y="197992"/>
                  </a:lnTo>
                  <a:lnTo>
                    <a:pt x="1043813" y="197992"/>
                  </a:lnTo>
                  <a:lnTo>
                    <a:pt x="1043813" y="202692"/>
                  </a:lnTo>
                  <a:lnTo>
                    <a:pt x="1075817" y="202692"/>
                  </a:lnTo>
                  <a:lnTo>
                    <a:pt x="1077341" y="202692"/>
                  </a:lnTo>
                  <a:lnTo>
                    <a:pt x="1077341" y="207264"/>
                  </a:lnTo>
                  <a:lnTo>
                    <a:pt x="1162685" y="207264"/>
                  </a:lnTo>
                  <a:lnTo>
                    <a:pt x="1162685" y="211708"/>
                  </a:lnTo>
                  <a:lnTo>
                    <a:pt x="1171955" y="211708"/>
                  </a:lnTo>
                  <a:lnTo>
                    <a:pt x="1171955" y="217932"/>
                  </a:lnTo>
                  <a:lnTo>
                    <a:pt x="1199388" y="217932"/>
                  </a:lnTo>
                  <a:lnTo>
                    <a:pt x="1199388" y="222376"/>
                  </a:lnTo>
                  <a:lnTo>
                    <a:pt x="1367027" y="222376"/>
                  </a:lnTo>
                  <a:lnTo>
                    <a:pt x="1367027" y="226948"/>
                  </a:lnTo>
                  <a:lnTo>
                    <a:pt x="1379092" y="226948"/>
                  </a:lnTo>
                  <a:lnTo>
                    <a:pt x="1379092" y="231520"/>
                  </a:lnTo>
                  <a:lnTo>
                    <a:pt x="1401952" y="231520"/>
                  </a:lnTo>
                  <a:lnTo>
                    <a:pt x="1401952" y="236092"/>
                  </a:lnTo>
                  <a:lnTo>
                    <a:pt x="1408049" y="236092"/>
                  </a:lnTo>
                  <a:lnTo>
                    <a:pt x="1408049" y="240792"/>
                  </a:lnTo>
                  <a:lnTo>
                    <a:pt x="1411224" y="240792"/>
                  </a:lnTo>
                  <a:lnTo>
                    <a:pt x="1411224" y="245364"/>
                  </a:lnTo>
                  <a:lnTo>
                    <a:pt x="1447800" y="245364"/>
                  </a:lnTo>
                  <a:lnTo>
                    <a:pt x="1447800" y="249808"/>
                  </a:lnTo>
                  <a:lnTo>
                    <a:pt x="1498092" y="249808"/>
                  </a:lnTo>
                  <a:lnTo>
                    <a:pt x="1507108" y="249808"/>
                  </a:lnTo>
                  <a:lnTo>
                    <a:pt x="1507108" y="254380"/>
                  </a:lnTo>
                  <a:lnTo>
                    <a:pt x="1526921" y="254380"/>
                  </a:lnTo>
                  <a:lnTo>
                    <a:pt x="1526921" y="258952"/>
                  </a:lnTo>
                  <a:lnTo>
                    <a:pt x="1546860" y="258952"/>
                  </a:lnTo>
                  <a:lnTo>
                    <a:pt x="1546860" y="263525"/>
                  </a:lnTo>
                  <a:lnTo>
                    <a:pt x="1618488" y="263525"/>
                  </a:lnTo>
                  <a:lnTo>
                    <a:pt x="1618488" y="268223"/>
                  </a:lnTo>
                  <a:lnTo>
                    <a:pt x="1638300" y="268223"/>
                  </a:lnTo>
                  <a:lnTo>
                    <a:pt x="1638300" y="272795"/>
                  </a:lnTo>
                  <a:lnTo>
                    <a:pt x="1750948" y="272795"/>
                  </a:lnTo>
                  <a:lnTo>
                    <a:pt x="1750948" y="278892"/>
                  </a:lnTo>
                  <a:lnTo>
                    <a:pt x="1875917" y="278892"/>
                  </a:lnTo>
                  <a:lnTo>
                    <a:pt x="1909445" y="278892"/>
                  </a:lnTo>
                  <a:lnTo>
                    <a:pt x="1909445" y="283464"/>
                  </a:lnTo>
                  <a:lnTo>
                    <a:pt x="1965960" y="283464"/>
                  </a:lnTo>
                  <a:lnTo>
                    <a:pt x="1965960" y="287908"/>
                  </a:lnTo>
                  <a:lnTo>
                    <a:pt x="2081657" y="287908"/>
                  </a:lnTo>
                  <a:lnTo>
                    <a:pt x="2081657" y="292480"/>
                  </a:lnTo>
                  <a:lnTo>
                    <a:pt x="2093848" y="292480"/>
                  </a:lnTo>
                  <a:lnTo>
                    <a:pt x="2110613" y="292480"/>
                  </a:lnTo>
                  <a:lnTo>
                    <a:pt x="2110613" y="297052"/>
                  </a:lnTo>
                  <a:lnTo>
                    <a:pt x="2139695" y="297052"/>
                  </a:lnTo>
                  <a:lnTo>
                    <a:pt x="2139695" y="301625"/>
                  </a:lnTo>
                  <a:lnTo>
                    <a:pt x="2161032" y="301625"/>
                  </a:lnTo>
                  <a:lnTo>
                    <a:pt x="2161032" y="306323"/>
                  </a:lnTo>
                  <a:lnTo>
                    <a:pt x="2243327" y="306323"/>
                  </a:lnTo>
                  <a:lnTo>
                    <a:pt x="2243327" y="310895"/>
                  </a:lnTo>
                  <a:lnTo>
                    <a:pt x="2247900" y="310895"/>
                  </a:lnTo>
                  <a:lnTo>
                    <a:pt x="2247900" y="315341"/>
                  </a:lnTo>
                  <a:lnTo>
                    <a:pt x="2282825" y="315341"/>
                  </a:lnTo>
                  <a:lnTo>
                    <a:pt x="2282825" y="319913"/>
                  </a:lnTo>
                  <a:lnTo>
                    <a:pt x="2317876" y="319913"/>
                  </a:lnTo>
                  <a:lnTo>
                    <a:pt x="2345308" y="319913"/>
                  </a:lnTo>
                  <a:lnTo>
                    <a:pt x="2345308" y="326008"/>
                  </a:lnTo>
                  <a:lnTo>
                    <a:pt x="2433827" y="326008"/>
                  </a:lnTo>
                  <a:lnTo>
                    <a:pt x="2441320" y="326008"/>
                  </a:lnTo>
                  <a:lnTo>
                    <a:pt x="2441320" y="330580"/>
                  </a:lnTo>
                  <a:lnTo>
                    <a:pt x="2478023" y="330580"/>
                  </a:lnTo>
                  <a:lnTo>
                    <a:pt x="2485517" y="330580"/>
                  </a:lnTo>
                  <a:lnTo>
                    <a:pt x="2503932" y="330580"/>
                  </a:lnTo>
                  <a:lnTo>
                    <a:pt x="2503932" y="335152"/>
                  </a:lnTo>
                  <a:lnTo>
                    <a:pt x="2589148" y="335152"/>
                  </a:lnTo>
                  <a:lnTo>
                    <a:pt x="2633345" y="335152"/>
                  </a:lnTo>
                  <a:lnTo>
                    <a:pt x="2633345" y="339725"/>
                  </a:lnTo>
                  <a:lnTo>
                    <a:pt x="2720213" y="339725"/>
                  </a:lnTo>
                  <a:lnTo>
                    <a:pt x="2727960" y="339725"/>
                  </a:lnTo>
                  <a:lnTo>
                    <a:pt x="2727960" y="344423"/>
                  </a:lnTo>
                  <a:lnTo>
                    <a:pt x="2743200" y="344423"/>
                  </a:lnTo>
                  <a:lnTo>
                    <a:pt x="2743200" y="348995"/>
                  </a:lnTo>
                  <a:lnTo>
                    <a:pt x="2785745" y="348995"/>
                  </a:lnTo>
                  <a:lnTo>
                    <a:pt x="2843657" y="348995"/>
                  </a:lnTo>
                  <a:lnTo>
                    <a:pt x="2843657" y="353441"/>
                  </a:lnTo>
                  <a:lnTo>
                    <a:pt x="2864992" y="353441"/>
                  </a:lnTo>
                  <a:lnTo>
                    <a:pt x="2868041" y="353441"/>
                  </a:lnTo>
                  <a:lnTo>
                    <a:pt x="2868041" y="359664"/>
                  </a:lnTo>
                  <a:lnTo>
                    <a:pt x="2871089" y="359664"/>
                  </a:lnTo>
                  <a:lnTo>
                    <a:pt x="2871089" y="364108"/>
                  </a:lnTo>
                  <a:lnTo>
                    <a:pt x="2962655" y="364108"/>
                  </a:lnTo>
                  <a:lnTo>
                    <a:pt x="2962655" y="368680"/>
                  </a:lnTo>
                  <a:lnTo>
                    <a:pt x="3020441" y="368680"/>
                  </a:lnTo>
                  <a:lnTo>
                    <a:pt x="3020441" y="373252"/>
                  </a:lnTo>
                  <a:lnTo>
                    <a:pt x="3031108" y="373252"/>
                  </a:lnTo>
                  <a:lnTo>
                    <a:pt x="3093592" y="373252"/>
                  </a:lnTo>
                  <a:lnTo>
                    <a:pt x="3117976" y="373252"/>
                  </a:lnTo>
                  <a:lnTo>
                    <a:pt x="3117976" y="377825"/>
                  </a:lnTo>
                  <a:lnTo>
                    <a:pt x="3140964" y="377825"/>
                  </a:lnTo>
                  <a:lnTo>
                    <a:pt x="3140964" y="382523"/>
                  </a:lnTo>
                  <a:lnTo>
                    <a:pt x="3221608" y="382523"/>
                  </a:lnTo>
                  <a:lnTo>
                    <a:pt x="3221608" y="388492"/>
                  </a:lnTo>
                  <a:lnTo>
                    <a:pt x="3244595" y="388492"/>
                  </a:lnTo>
                  <a:lnTo>
                    <a:pt x="3244595" y="393192"/>
                  </a:lnTo>
                  <a:lnTo>
                    <a:pt x="3322192" y="393192"/>
                  </a:lnTo>
                  <a:lnTo>
                    <a:pt x="3322192" y="397764"/>
                  </a:lnTo>
                  <a:lnTo>
                    <a:pt x="3398392" y="397764"/>
                  </a:lnTo>
                  <a:lnTo>
                    <a:pt x="3403091" y="397764"/>
                  </a:lnTo>
                  <a:lnTo>
                    <a:pt x="3409188" y="397764"/>
                  </a:lnTo>
                  <a:lnTo>
                    <a:pt x="3415157" y="397764"/>
                  </a:lnTo>
                  <a:lnTo>
                    <a:pt x="3416680" y="397764"/>
                  </a:lnTo>
                  <a:lnTo>
                    <a:pt x="3416680" y="402208"/>
                  </a:lnTo>
                  <a:lnTo>
                    <a:pt x="3555491" y="402208"/>
                  </a:lnTo>
                  <a:lnTo>
                    <a:pt x="3555491" y="409829"/>
                  </a:lnTo>
                  <a:lnTo>
                    <a:pt x="3616325" y="409829"/>
                  </a:lnTo>
                  <a:lnTo>
                    <a:pt x="3616325" y="417448"/>
                  </a:lnTo>
                  <a:lnTo>
                    <a:pt x="3710813" y="417448"/>
                  </a:lnTo>
                  <a:lnTo>
                    <a:pt x="3710813" y="426592"/>
                  </a:lnTo>
                  <a:lnTo>
                    <a:pt x="3796157" y="426592"/>
                  </a:lnTo>
                  <a:lnTo>
                    <a:pt x="3796157" y="440308"/>
                  </a:lnTo>
                  <a:lnTo>
                    <a:pt x="4004945" y="440308"/>
                  </a:lnTo>
                  <a:lnTo>
                    <a:pt x="4004945" y="480059"/>
                  </a:lnTo>
                  <a:lnTo>
                    <a:pt x="4453128" y="480059"/>
                  </a:lnTo>
                  <a:lnTo>
                    <a:pt x="4459223" y="480059"/>
                  </a:lnTo>
                </a:path>
              </a:pathLst>
            </a:custGeom>
            <a:ln w="12192">
              <a:solidFill>
                <a:srgbClr val="0A41CD"/>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29" name="object 29"/>
            <p:cNvSpPr/>
            <p:nvPr/>
          </p:nvSpPr>
          <p:spPr>
            <a:xfrm>
              <a:off x="1225296" y="1394586"/>
              <a:ext cx="4547870" cy="425450"/>
            </a:xfrm>
            <a:custGeom>
              <a:avLst/>
              <a:gdLst/>
              <a:ahLst/>
              <a:cxnLst/>
              <a:rect l="l" t="t" r="r" b="b"/>
              <a:pathLst>
                <a:path w="4547870" h="425450">
                  <a:moveTo>
                    <a:pt x="0" y="0"/>
                  </a:moveTo>
                  <a:lnTo>
                    <a:pt x="1523" y="0"/>
                  </a:lnTo>
                  <a:lnTo>
                    <a:pt x="15113" y="0"/>
                  </a:lnTo>
                  <a:lnTo>
                    <a:pt x="15113" y="4445"/>
                  </a:lnTo>
                  <a:lnTo>
                    <a:pt x="18288" y="4445"/>
                  </a:lnTo>
                  <a:lnTo>
                    <a:pt x="18288" y="9017"/>
                  </a:lnTo>
                  <a:lnTo>
                    <a:pt x="45592" y="9017"/>
                  </a:lnTo>
                  <a:lnTo>
                    <a:pt x="45592" y="13589"/>
                  </a:lnTo>
                  <a:lnTo>
                    <a:pt x="48641" y="13589"/>
                  </a:lnTo>
                  <a:lnTo>
                    <a:pt x="48641" y="18160"/>
                  </a:lnTo>
                  <a:lnTo>
                    <a:pt x="56388" y="18160"/>
                  </a:lnTo>
                  <a:lnTo>
                    <a:pt x="56388" y="22860"/>
                  </a:lnTo>
                  <a:lnTo>
                    <a:pt x="144652" y="22860"/>
                  </a:lnTo>
                  <a:lnTo>
                    <a:pt x="144652" y="27432"/>
                  </a:lnTo>
                  <a:lnTo>
                    <a:pt x="175260" y="27432"/>
                  </a:lnTo>
                  <a:lnTo>
                    <a:pt x="175260" y="31876"/>
                  </a:lnTo>
                  <a:lnTo>
                    <a:pt x="184276" y="31876"/>
                  </a:lnTo>
                  <a:lnTo>
                    <a:pt x="184276" y="36448"/>
                  </a:lnTo>
                  <a:lnTo>
                    <a:pt x="239140" y="36448"/>
                  </a:lnTo>
                  <a:lnTo>
                    <a:pt x="239140" y="39623"/>
                  </a:lnTo>
                  <a:lnTo>
                    <a:pt x="251460" y="39623"/>
                  </a:lnTo>
                  <a:lnTo>
                    <a:pt x="251460" y="44195"/>
                  </a:lnTo>
                  <a:lnTo>
                    <a:pt x="258952" y="44195"/>
                  </a:lnTo>
                  <a:lnTo>
                    <a:pt x="258952" y="48641"/>
                  </a:lnTo>
                  <a:lnTo>
                    <a:pt x="260476" y="48641"/>
                  </a:lnTo>
                  <a:lnTo>
                    <a:pt x="260476" y="53213"/>
                  </a:lnTo>
                  <a:lnTo>
                    <a:pt x="275717" y="53213"/>
                  </a:lnTo>
                  <a:lnTo>
                    <a:pt x="275717" y="57785"/>
                  </a:lnTo>
                  <a:lnTo>
                    <a:pt x="289560" y="57785"/>
                  </a:lnTo>
                  <a:lnTo>
                    <a:pt x="290957" y="57785"/>
                  </a:lnTo>
                  <a:lnTo>
                    <a:pt x="290957" y="62357"/>
                  </a:lnTo>
                  <a:lnTo>
                    <a:pt x="412876" y="62357"/>
                  </a:lnTo>
                  <a:lnTo>
                    <a:pt x="412876" y="66929"/>
                  </a:lnTo>
                  <a:lnTo>
                    <a:pt x="422020" y="66929"/>
                  </a:lnTo>
                  <a:lnTo>
                    <a:pt x="422020" y="71627"/>
                  </a:lnTo>
                  <a:lnTo>
                    <a:pt x="429641" y="71627"/>
                  </a:lnTo>
                  <a:lnTo>
                    <a:pt x="429641" y="76200"/>
                  </a:lnTo>
                  <a:lnTo>
                    <a:pt x="432689" y="76200"/>
                  </a:lnTo>
                  <a:lnTo>
                    <a:pt x="443356" y="76200"/>
                  </a:lnTo>
                  <a:lnTo>
                    <a:pt x="443356" y="80645"/>
                  </a:lnTo>
                  <a:lnTo>
                    <a:pt x="470789" y="80645"/>
                  </a:lnTo>
                  <a:lnTo>
                    <a:pt x="470789" y="85217"/>
                  </a:lnTo>
                  <a:lnTo>
                    <a:pt x="473964" y="85217"/>
                  </a:lnTo>
                  <a:lnTo>
                    <a:pt x="473964" y="89789"/>
                  </a:lnTo>
                  <a:lnTo>
                    <a:pt x="475488" y="89789"/>
                  </a:lnTo>
                  <a:lnTo>
                    <a:pt x="475488" y="94360"/>
                  </a:lnTo>
                  <a:lnTo>
                    <a:pt x="486155" y="94360"/>
                  </a:lnTo>
                  <a:lnTo>
                    <a:pt x="486155" y="103632"/>
                  </a:lnTo>
                  <a:lnTo>
                    <a:pt x="490727" y="103632"/>
                  </a:lnTo>
                  <a:lnTo>
                    <a:pt x="490727" y="108076"/>
                  </a:lnTo>
                  <a:lnTo>
                    <a:pt x="493648" y="108076"/>
                  </a:lnTo>
                  <a:lnTo>
                    <a:pt x="493648" y="112648"/>
                  </a:lnTo>
                  <a:lnTo>
                    <a:pt x="512064" y="112648"/>
                  </a:lnTo>
                  <a:lnTo>
                    <a:pt x="512064" y="117220"/>
                  </a:lnTo>
                  <a:lnTo>
                    <a:pt x="551688" y="117220"/>
                  </a:lnTo>
                  <a:lnTo>
                    <a:pt x="551688" y="121792"/>
                  </a:lnTo>
                  <a:lnTo>
                    <a:pt x="591185" y="121792"/>
                  </a:lnTo>
                  <a:lnTo>
                    <a:pt x="591185" y="126492"/>
                  </a:lnTo>
                  <a:lnTo>
                    <a:pt x="624713" y="126492"/>
                  </a:lnTo>
                  <a:lnTo>
                    <a:pt x="624713" y="131064"/>
                  </a:lnTo>
                  <a:lnTo>
                    <a:pt x="637032" y="131064"/>
                  </a:lnTo>
                  <a:lnTo>
                    <a:pt x="637032" y="135508"/>
                  </a:lnTo>
                  <a:lnTo>
                    <a:pt x="638555" y="135508"/>
                  </a:lnTo>
                  <a:lnTo>
                    <a:pt x="638555" y="140080"/>
                  </a:lnTo>
                  <a:lnTo>
                    <a:pt x="641476" y="140080"/>
                  </a:lnTo>
                  <a:lnTo>
                    <a:pt x="641476" y="144652"/>
                  </a:lnTo>
                  <a:lnTo>
                    <a:pt x="661289" y="144652"/>
                  </a:lnTo>
                  <a:lnTo>
                    <a:pt x="661289" y="149225"/>
                  </a:lnTo>
                  <a:lnTo>
                    <a:pt x="679576" y="149225"/>
                  </a:lnTo>
                  <a:lnTo>
                    <a:pt x="679576" y="153923"/>
                  </a:lnTo>
                  <a:lnTo>
                    <a:pt x="734441" y="153923"/>
                  </a:lnTo>
                  <a:lnTo>
                    <a:pt x="734441" y="158495"/>
                  </a:lnTo>
                  <a:lnTo>
                    <a:pt x="743585" y="158495"/>
                  </a:lnTo>
                  <a:lnTo>
                    <a:pt x="743585" y="162941"/>
                  </a:lnTo>
                  <a:lnTo>
                    <a:pt x="757427" y="162941"/>
                  </a:lnTo>
                  <a:lnTo>
                    <a:pt x="757427" y="167513"/>
                  </a:lnTo>
                  <a:lnTo>
                    <a:pt x="764920" y="167513"/>
                  </a:lnTo>
                  <a:lnTo>
                    <a:pt x="784860" y="167513"/>
                  </a:lnTo>
                  <a:lnTo>
                    <a:pt x="784860" y="172085"/>
                  </a:lnTo>
                  <a:lnTo>
                    <a:pt x="821308" y="172085"/>
                  </a:lnTo>
                  <a:lnTo>
                    <a:pt x="821308" y="176657"/>
                  </a:lnTo>
                  <a:lnTo>
                    <a:pt x="822960" y="176657"/>
                  </a:lnTo>
                  <a:lnTo>
                    <a:pt x="822960" y="181229"/>
                  </a:lnTo>
                  <a:lnTo>
                    <a:pt x="949325" y="181229"/>
                  </a:lnTo>
                  <a:lnTo>
                    <a:pt x="949325" y="185927"/>
                  </a:lnTo>
                  <a:lnTo>
                    <a:pt x="976757" y="185927"/>
                  </a:lnTo>
                  <a:lnTo>
                    <a:pt x="976757" y="190500"/>
                  </a:lnTo>
                  <a:lnTo>
                    <a:pt x="1008888" y="190500"/>
                  </a:lnTo>
                  <a:lnTo>
                    <a:pt x="1008888" y="194945"/>
                  </a:lnTo>
                  <a:lnTo>
                    <a:pt x="1033144" y="194945"/>
                  </a:lnTo>
                  <a:lnTo>
                    <a:pt x="1052957" y="194945"/>
                  </a:lnTo>
                  <a:lnTo>
                    <a:pt x="1052957" y="199517"/>
                  </a:lnTo>
                  <a:lnTo>
                    <a:pt x="1062227" y="199517"/>
                  </a:lnTo>
                  <a:lnTo>
                    <a:pt x="1062227" y="204089"/>
                  </a:lnTo>
                  <a:lnTo>
                    <a:pt x="1069721" y="204089"/>
                  </a:lnTo>
                  <a:lnTo>
                    <a:pt x="1069721" y="208661"/>
                  </a:lnTo>
                  <a:lnTo>
                    <a:pt x="1078992" y="208661"/>
                  </a:lnTo>
                  <a:lnTo>
                    <a:pt x="1078992" y="213360"/>
                  </a:lnTo>
                  <a:lnTo>
                    <a:pt x="1117092" y="213360"/>
                  </a:lnTo>
                  <a:lnTo>
                    <a:pt x="1117092" y="217932"/>
                  </a:lnTo>
                  <a:lnTo>
                    <a:pt x="1164208" y="217932"/>
                  </a:lnTo>
                  <a:lnTo>
                    <a:pt x="1164208" y="222376"/>
                  </a:lnTo>
                  <a:lnTo>
                    <a:pt x="1197864" y="222376"/>
                  </a:lnTo>
                  <a:lnTo>
                    <a:pt x="1197864" y="226948"/>
                  </a:lnTo>
                  <a:lnTo>
                    <a:pt x="1516252" y="226948"/>
                  </a:lnTo>
                  <a:lnTo>
                    <a:pt x="1516252" y="231520"/>
                  </a:lnTo>
                  <a:lnTo>
                    <a:pt x="1531492" y="231520"/>
                  </a:lnTo>
                  <a:lnTo>
                    <a:pt x="1531492" y="236092"/>
                  </a:lnTo>
                  <a:lnTo>
                    <a:pt x="1534541" y="236092"/>
                  </a:lnTo>
                  <a:lnTo>
                    <a:pt x="1534541" y="240792"/>
                  </a:lnTo>
                  <a:lnTo>
                    <a:pt x="1597025" y="240792"/>
                  </a:lnTo>
                  <a:lnTo>
                    <a:pt x="1597025" y="245364"/>
                  </a:lnTo>
                  <a:lnTo>
                    <a:pt x="1621408" y="245364"/>
                  </a:lnTo>
                  <a:lnTo>
                    <a:pt x="1621408" y="249808"/>
                  </a:lnTo>
                  <a:lnTo>
                    <a:pt x="1651889" y="249808"/>
                  </a:lnTo>
                  <a:lnTo>
                    <a:pt x="1651889" y="254380"/>
                  </a:lnTo>
                  <a:lnTo>
                    <a:pt x="1667255" y="254380"/>
                  </a:lnTo>
                  <a:lnTo>
                    <a:pt x="1667255" y="258952"/>
                  </a:lnTo>
                  <a:lnTo>
                    <a:pt x="1700657" y="258952"/>
                  </a:lnTo>
                  <a:lnTo>
                    <a:pt x="1700657" y="263525"/>
                  </a:lnTo>
                  <a:lnTo>
                    <a:pt x="1764792" y="263525"/>
                  </a:lnTo>
                  <a:lnTo>
                    <a:pt x="1764792" y="268223"/>
                  </a:lnTo>
                  <a:lnTo>
                    <a:pt x="1821052" y="268223"/>
                  </a:lnTo>
                  <a:lnTo>
                    <a:pt x="1821052" y="272795"/>
                  </a:lnTo>
                  <a:lnTo>
                    <a:pt x="1866900" y="272795"/>
                  </a:lnTo>
                  <a:lnTo>
                    <a:pt x="1866900" y="277241"/>
                  </a:lnTo>
                  <a:lnTo>
                    <a:pt x="1907920" y="277241"/>
                  </a:lnTo>
                  <a:lnTo>
                    <a:pt x="1924685" y="277241"/>
                  </a:lnTo>
                  <a:lnTo>
                    <a:pt x="1988692" y="277241"/>
                  </a:lnTo>
                  <a:lnTo>
                    <a:pt x="1988692" y="281813"/>
                  </a:lnTo>
                  <a:lnTo>
                    <a:pt x="2054225" y="281813"/>
                  </a:lnTo>
                  <a:lnTo>
                    <a:pt x="2054225" y="286385"/>
                  </a:lnTo>
                  <a:lnTo>
                    <a:pt x="2057400" y="286385"/>
                  </a:lnTo>
                  <a:lnTo>
                    <a:pt x="2057400" y="290957"/>
                  </a:lnTo>
                  <a:lnTo>
                    <a:pt x="2145792" y="290957"/>
                  </a:lnTo>
                  <a:lnTo>
                    <a:pt x="2147189" y="290957"/>
                  </a:lnTo>
                  <a:lnTo>
                    <a:pt x="2156460" y="290957"/>
                  </a:lnTo>
                  <a:lnTo>
                    <a:pt x="2168525" y="290957"/>
                  </a:lnTo>
                  <a:lnTo>
                    <a:pt x="2168525" y="295529"/>
                  </a:lnTo>
                  <a:lnTo>
                    <a:pt x="2282825" y="295529"/>
                  </a:lnTo>
                  <a:lnTo>
                    <a:pt x="2282825" y="300227"/>
                  </a:lnTo>
                  <a:lnTo>
                    <a:pt x="2308860" y="300227"/>
                  </a:lnTo>
                  <a:lnTo>
                    <a:pt x="2308860" y="304800"/>
                  </a:lnTo>
                  <a:lnTo>
                    <a:pt x="2346960" y="304800"/>
                  </a:lnTo>
                  <a:lnTo>
                    <a:pt x="2355976" y="304800"/>
                  </a:lnTo>
                  <a:lnTo>
                    <a:pt x="2355976" y="309245"/>
                  </a:lnTo>
                  <a:lnTo>
                    <a:pt x="2366645" y="309245"/>
                  </a:lnTo>
                  <a:lnTo>
                    <a:pt x="2378964" y="309245"/>
                  </a:lnTo>
                  <a:lnTo>
                    <a:pt x="2378964" y="313817"/>
                  </a:lnTo>
                  <a:lnTo>
                    <a:pt x="2426080" y="313817"/>
                  </a:lnTo>
                  <a:lnTo>
                    <a:pt x="2451989" y="313817"/>
                  </a:lnTo>
                  <a:lnTo>
                    <a:pt x="2590800" y="313817"/>
                  </a:lnTo>
                  <a:lnTo>
                    <a:pt x="2590800" y="318389"/>
                  </a:lnTo>
                  <a:lnTo>
                    <a:pt x="2729357" y="318389"/>
                  </a:lnTo>
                  <a:lnTo>
                    <a:pt x="2729357" y="322961"/>
                  </a:lnTo>
                  <a:lnTo>
                    <a:pt x="2730880" y="322961"/>
                  </a:lnTo>
                  <a:lnTo>
                    <a:pt x="3005327" y="322961"/>
                  </a:lnTo>
                  <a:lnTo>
                    <a:pt x="3005327" y="329057"/>
                  </a:lnTo>
                  <a:lnTo>
                    <a:pt x="3116452" y="329057"/>
                  </a:lnTo>
                  <a:lnTo>
                    <a:pt x="3116452" y="333629"/>
                  </a:lnTo>
                  <a:lnTo>
                    <a:pt x="3119627" y="333629"/>
                  </a:lnTo>
                  <a:lnTo>
                    <a:pt x="3270377" y="333629"/>
                  </a:lnTo>
                  <a:lnTo>
                    <a:pt x="3270377" y="338327"/>
                  </a:lnTo>
                  <a:lnTo>
                    <a:pt x="3296284" y="338327"/>
                  </a:lnTo>
                  <a:lnTo>
                    <a:pt x="3296284" y="342900"/>
                  </a:lnTo>
                  <a:lnTo>
                    <a:pt x="3297809" y="342900"/>
                  </a:lnTo>
                  <a:lnTo>
                    <a:pt x="3310128" y="342900"/>
                  </a:lnTo>
                  <a:lnTo>
                    <a:pt x="3310128" y="347345"/>
                  </a:lnTo>
                  <a:lnTo>
                    <a:pt x="3361816" y="347345"/>
                  </a:lnTo>
                  <a:lnTo>
                    <a:pt x="3683380" y="347345"/>
                  </a:lnTo>
                  <a:lnTo>
                    <a:pt x="3683380" y="358013"/>
                  </a:lnTo>
                  <a:lnTo>
                    <a:pt x="3755009" y="358013"/>
                  </a:lnTo>
                  <a:lnTo>
                    <a:pt x="3755009" y="370332"/>
                  </a:lnTo>
                  <a:lnTo>
                    <a:pt x="4030853" y="370332"/>
                  </a:lnTo>
                  <a:lnTo>
                    <a:pt x="4030853" y="425195"/>
                  </a:lnTo>
                  <a:lnTo>
                    <a:pt x="4308221" y="425195"/>
                  </a:lnTo>
                  <a:lnTo>
                    <a:pt x="4547489" y="425195"/>
                  </a:lnTo>
                </a:path>
              </a:pathLst>
            </a:custGeom>
            <a:ln w="12192">
              <a:solidFill>
                <a:srgbClr val="009963"/>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 name="object 30"/>
            <p:cNvSpPr/>
            <p:nvPr/>
          </p:nvSpPr>
          <p:spPr>
            <a:xfrm>
              <a:off x="1223645" y="1377822"/>
              <a:ext cx="3434079" cy="431800"/>
            </a:xfrm>
            <a:custGeom>
              <a:avLst/>
              <a:gdLst/>
              <a:ahLst/>
              <a:cxnLst/>
              <a:rect l="l" t="t" r="r" b="b"/>
              <a:pathLst>
                <a:path w="3434079" h="431800">
                  <a:moveTo>
                    <a:pt x="12192" y="0"/>
                  </a:moveTo>
                  <a:lnTo>
                    <a:pt x="0" y="0"/>
                  </a:lnTo>
                  <a:lnTo>
                    <a:pt x="0" y="33528"/>
                  </a:lnTo>
                  <a:lnTo>
                    <a:pt x="12192" y="33528"/>
                  </a:lnTo>
                  <a:lnTo>
                    <a:pt x="12192" y="0"/>
                  </a:lnTo>
                  <a:close/>
                </a:path>
                <a:path w="3434079" h="431800">
                  <a:moveTo>
                    <a:pt x="70104" y="10668"/>
                  </a:moveTo>
                  <a:lnTo>
                    <a:pt x="60947" y="10668"/>
                  </a:lnTo>
                  <a:lnTo>
                    <a:pt x="58039" y="10668"/>
                  </a:lnTo>
                  <a:lnTo>
                    <a:pt x="58039" y="0"/>
                  </a:lnTo>
                  <a:lnTo>
                    <a:pt x="48755" y="0"/>
                  </a:lnTo>
                  <a:lnTo>
                    <a:pt x="45847" y="0"/>
                  </a:lnTo>
                  <a:lnTo>
                    <a:pt x="36563" y="0"/>
                  </a:lnTo>
                  <a:lnTo>
                    <a:pt x="36563" y="10668"/>
                  </a:lnTo>
                  <a:lnTo>
                    <a:pt x="35179" y="10668"/>
                  </a:lnTo>
                  <a:lnTo>
                    <a:pt x="25895" y="10668"/>
                  </a:lnTo>
                  <a:lnTo>
                    <a:pt x="25895" y="22860"/>
                  </a:lnTo>
                  <a:lnTo>
                    <a:pt x="35179" y="22860"/>
                  </a:lnTo>
                  <a:lnTo>
                    <a:pt x="36563" y="22860"/>
                  </a:lnTo>
                  <a:lnTo>
                    <a:pt x="36563" y="33528"/>
                  </a:lnTo>
                  <a:lnTo>
                    <a:pt x="45847" y="33528"/>
                  </a:lnTo>
                  <a:lnTo>
                    <a:pt x="48755" y="33528"/>
                  </a:lnTo>
                  <a:lnTo>
                    <a:pt x="58039" y="33528"/>
                  </a:lnTo>
                  <a:lnTo>
                    <a:pt x="58039" y="22860"/>
                  </a:lnTo>
                  <a:lnTo>
                    <a:pt x="60947" y="22860"/>
                  </a:lnTo>
                  <a:lnTo>
                    <a:pt x="70104" y="22860"/>
                  </a:lnTo>
                  <a:lnTo>
                    <a:pt x="70104" y="10668"/>
                  </a:lnTo>
                  <a:close/>
                </a:path>
                <a:path w="3434079" h="431800">
                  <a:moveTo>
                    <a:pt x="207251" y="33528"/>
                  </a:moveTo>
                  <a:lnTo>
                    <a:pt x="195072" y="33528"/>
                  </a:lnTo>
                  <a:lnTo>
                    <a:pt x="195072" y="21348"/>
                  </a:lnTo>
                  <a:lnTo>
                    <a:pt x="182994" y="21348"/>
                  </a:lnTo>
                  <a:lnTo>
                    <a:pt x="181483" y="21348"/>
                  </a:lnTo>
                  <a:lnTo>
                    <a:pt x="170802" y="21348"/>
                  </a:lnTo>
                  <a:lnTo>
                    <a:pt x="169291" y="21348"/>
                  </a:lnTo>
                  <a:lnTo>
                    <a:pt x="169291" y="33528"/>
                  </a:lnTo>
                  <a:lnTo>
                    <a:pt x="166103" y="33528"/>
                  </a:lnTo>
                  <a:lnTo>
                    <a:pt x="166103" y="28829"/>
                  </a:lnTo>
                  <a:lnTo>
                    <a:pt x="160007" y="28829"/>
                  </a:lnTo>
                  <a:lnTo>
                    <a:pt x="154051" y="28829"/>
                  </a:lnTo>
                  <a:lnTo>
                    <a:pt x="154051" y="16764"/>
                  </a:lnTo>
                  <a:lnTo>
                    <a:pt x="149466" y="16764"/>
                  </a:lnTo>
                  <a:lnTo>
                    <a:pt x="141859" y="16764"/>
                  </a:lnTo>
                  <a:lnTo>
                    <a:pt x="137274" y="16764"/>
                  </a:lnTo>
                  <a:lnTo>
                    <a:pt x="137274" y="24269"/>
                  </a:lnTo>
                  <a:lnTo>
                    <a:pt x="137147" y="24269"/>
                  </a:lnTo>
                  <a:lnTo>
                    <a:pt x="137147" y="12204"/>
                  </a:lnTo>
                  <a:lnTo>
                    <a:pt x="124955" y="12204"/>
                  </a:lnTo>
                  <a:lnTo>
                    <a:pt x="124955" y="24269"/>
                  </a:lnTo>
                  <a:lnTo>
                    <a:pt x="114287" y="24269"/>
                  </a:lnTo>
                  <a:lnTo>
                    <a:pt x="114287" y="36461"/>
                  </a:lnTo>
                  <a:lnTo>
                    <a:pt x="124955" y="36461"/>
                  </a:lnTo>
                  <a:lnTo>
                    <a:pt x="124955" y="47129"/>
                  </a:lnTo>
                  <a:lnTo>
                    <a:pt x="137147" y="47129"/>
                  </a:lnTo>
                  <a:lnTo>
                    <a:pt x="137147" y="41021"/>
                  </a:lnTo>
                  <a:lnTo>
                    <a:pt x="137274" y="41021"/>
                  </a:lnTo>
                  <a:lnTo>
                    <a:pt x="137274" y="51689"/>
                  </a:lnTo>
                  <a:lnTo>
                    <a:pt x="141859" y="51689"/>
                  </a:lnTo>
                  <a:lnTo>
                    <a:pt x="149466" y="51689"/>
                  </a:lnTo>
                  <a:lnTo>
                    <a:pt x="154051" y="51689"/>
                  </a:lnTo>
                  <a:lnTo>
                    <a:pt x="154051" y="41021"/>
                  </a:lnTo>
                  <a:lnTo>
                    <a:pt x="156959" y="41021"/>
                  </a:lnTo>
                  <a:lnTo>
                    <a:pt x="156959" y="45720"/>
                  </a:lnTo>
                  <a:lnTo>
                    <a:pt x="158496" y="45720"/>
                  </a:lnTo>
                  <a:lnTo>
                    <a:pt x="169291" y="45720"/>
                  </a:lnTo>
                  <a:lnTo>
                    <a:pt x="169291" y="56400"/>
                  </a:lnTo>
                  <a:lnTo>
                    <a:pt x="170802" y="56400"/>
                  </a:lnTo>
                  <a:lnTo>
                    <a:pt x="181483" y="56400"/>
                  </a:lnTo>
                  <a:lnTo>
                    <a:pt x="182880" y="56400"/>
                  </a:lnTo>
                  <a:lnTo>
                    <a:pt x="195072" y="56400"/>
                  </a:lnTo>
                  <a:lnTo>
                    <a:pt x="195072" y="45720"/>
                  </a:lnTo>
                  <a:lnTo>
                    <a:pt x="207251" y="45720"/>
                  </a:lnTo>
                  <a:lnTo>
                    <a:pt x="207251" y="33528"/>
                  </a:lnTo>
                  <a:close/>
                </a:path>
                <a:path w="3434079" h="431800">
                  <a:moveTo>
                    <a:pt x="312407" y="56261"/>
                  </a:moveTo>
                  <a:lnTo>
                    <a:pt x="300228" y="56261"/>
                  </a:lnTo>
                  <a:lnTo>
                    <a:pt x="300228" y="45593"/>
                  </a:lnTo>
                  <a:lnTo>
                    <a:pt x="288036" y="45593"/>
                  </a:lnTo>
                  <a:lnTo>
                    <a:pt x="288036" y="56261"/>
                  </a:lnTo>
                  <a:lnTo>
                    <a:pt x="277368" y="56261"/>
                  </a:lnTo>
                  <a:lnTo>
                    <a:pt x="277368" y="68453"/>
                  </a:lnTo>
                  <a:lnTo>
                    <a:pt x="288036" y="68453"/>
                  </a:lnTo>
                  <a:lnTo>
                    <a:pt x="288036" y="79121"/>
                  </a:lnTo>
                  <a:lnTo>
                    <a:pt x="300228" y="79121"/>
                  </a:lnTo>
                  <a:lnTo>
                    <a:pt x="300228" y="68453"/>
                  </a:lnTo>
                  <a:lnTo>
                    <a:pt x="312407" y="68453"/>
                  </a:lnTo>
                  <a:lnTo>
                    <a:pt x="312407" y="56261"/>
                  </a:lnTo>
                  <a:close/>
                </a:path>
                <a:path w="3434079" h="431800">
                  <a:moveTo>
                    <a:pt x="393179" y="74549"/>
                  </a:moveTo>
                  <a:lnTo>
                    <a:pt x="381000" y="74549"/>
                  </a:lnTo>
                  <a:lnTo>
                    <a:pt x="381000" y="63881"/>
                  </a:lnTo>
                  <a:lnTo>
                    <a:pt x="368808" y="63881"/>
                  </a:lnTo>
                  <a:lnTo>
                    <a:pt x="368808" y="74549"/>
                  </a:lnTo>
                  <a:lnTo>
                    <a:pt x="358140" y="74549"/>
                  </a:lnTo>
                  <a:lnTo>
                    <a:pt x="358140" y="86741"/>
                  </a:lnTo>
                  <a:lnTo>
                    <a:pt x="368808" y="86741"/>
                  </a:lnTo>
                  <a:lnTo>
                    <a:pt x="368808" y="97409"/>
                  </a:lnTo>
                  <a:lnTo>
                    <a:pt x="381000" y="97409"/>
                  </a:lnTo>
                  <a:lnTo>
                    <a:pt x="381000" y="86741"/>
                  </a:lnTo>
                  <a:lnTo>
                    <a:pt x="393179" y="86741"/>
                  </a:lnTo>
                  <a:lnTo>
                    <a:pt x="393179" y="74549"/>
                  </a:lnTo>
                  <a:close/>
                </a:path>
                <a:path w="3434079" h="431800">
                  <a:moveTo>
                    <a:pt x="498335" y="92976"/>
                  </a:moveTo>
                  <a:lnTo>
                    <a:pt x="486283" y="92976"/>
                  </a:lnTo>
                  <a:lnTo>
                    <a:pt x="486283" y="82308"/>
                  </a:lnTo>
                  <a:lnTo>
                    <a:pt x="474091" y="82308"/>
                  </a:lnTo>
                  <a:lnTo>
                    <a:pt x="474091" y="92976"/>
                  </a:lnTo>
                  <a:lnTo>
                    <a:pt x="463296" y="92976"/>
                  </a:lnTo>
                  <a:lnTo>
                    <a:pt x="463296" y="105168"/>
                  </a:lnTo>
                  <a:lnTo>
                    <a:pt x="474091" y="105168"/>
                  </a:lnTo>
                  <a:lnTo>
                    <a:pt x="474091" y="115836"/>
                  </a:lnTo>
                  <a:lnTo>
                    <a:pt x="486283" y="115836"/>
                  </a:lnTo>
                  <a:lnTo>
                    <a:pt x="486283" y="105168"/>
                  </a:lnTo>
                  <a:lnTo>
                    <a:pt x="498335" y="105168"/>
                  </a:lnTo>
                  <a:lnTo>
                    <a:pt x="498335" y="92976"/>
                  </a:lnTo>
                  <a:close/>
                </a:path>
                <a:path w="3434079" h="431800">
                  <a:moveTo>
                    <a:pt x="771144" y="143129"/>
                  </a:moveTo>
                  <a:lnTo>
                    <a:pt x="768083" y="143129"/>
                  </a:lnTo>
                  <a:lnTo>
                    <a:pt x="760590" y="143129"/>
                  </a:lnTo>
                  <a:lnTo>
                    <a:pt x="760590" y="132588"/>
                  </a:lnTo>
                  <a:lnTo>
                    <a:pt x="757415" y="132588"/>
                  </a:lnTo>
                  <a:lnTo>
                    <a:pt x="748398" y="132588"/>
                  </a:lnTo>
                  <a:lnTo>
                    <a:pt x="745223" y="132588"/>
                  </a:lnTo>
                  <a:lnTo>
                    <a:pt x="745223" y="143129"/>
                  </a:lnTo>
                  <a:lnTo>
                    <a:pt x="742175" y="143129"/>
                  </a:lnTo>
                  <a:lnTo>
                    <a:pt x="742175" y="133985"/>
                  </a:lnTo>
                  <a:lnTo>
                    <a:pt x="729996" y="133985"/>
                  </a:lnTo>
                  <a:lnTo>
                    <a:pt x="729996" y="123329"/>
                  </a:lnTo>
                  <a:lnTo>
                    <a:pt x="717804" y="123329"/>
                  </a:lnTo>
                  <a:lnTo>
                    <a:pt x="717804" y="129552"/>
                  </a:lnTo>
                  <a:lnTo>
                    <a:pt x="713219" y="129552"/>
                  </a:lnTo>
                  <a:lnTo>
                    <a:pt x="713219" y="118745"/>
                  </a:lnTo>
                  <a:lnTo>
                    <a:pt x="701027" y="118745"/>
                  </a:lnTo>
                  <a:lnTo>
                    <a:pt x="701027" y="120408"/>
                  </a:lnTo>
                  <a:lnTo>
                    <a:pt x="696468" y="120408"/>
                  </a:lnTo>
                  <a:lnTo>
                    <a:pt x="696468" y="109740"/>
                  </a:lnTo>
                  <a:lnTo>
                    <a:pt x="684276" y="109740"/>
                  </a:lnTo>
                  <a:lnTo>
                    <a:pt x="684276" y="120408"/>
                  </a:lnTo>
                  <a:lnTo>
                    <a:pt x="673595" y="120408"/>
                  </a:lnTo>
                  <a:lnTo>
                    <a:pt x="673595" y="132600"/>
                  </a:lnTo>
                  <a:lnTo>
                    <a:pt x="684276" y="132600"/>
                  </a:lnTo>
                  <a:lnTo>
                    <a:pt x="684276" y="143268"/>
                  </a:lnTo>
                  <a:lnTo>
                    <a:pt x="696468" y="143268"/>
                  </a:lnTo>
                  <a:lnTo>
                    <a:pt x="696468" y="141744"/>
                  </a:lnTo>
                  <a:lnTo>
                    <a:pt x="701027" y="141744"/>
                  </a:lnTo>
                  <a:lnTo>
                    <a:pt x="701027" y="153797"/>
                  </a:lnTo>
                  <a:lnTo>
                    <a:pt x="713219" y="153797"/>
                  </a:lnTo>
                  <a:lnTo>
                    <a:pt x="713219" y="146177"/>
                  </a:lnTo>
                  <a:lnTo>
                    <a:pt x="717804" y="146177"/>
                  </a:lnTo>
                  <a:lnTo>
                    <a:pt x="717804" y="158381"/>
                  </a:lnTo>
                  <a:lnTo>
                    <a:pt x="729996" y="158381"/>
                  </a:lnTo>
                  <a:lnTo>
                    <a:pt x="729996" y="146177"/>
                  </a:lnTo>
                  <a:lnTo>
                    <a:pt x="733044" y="146177"/>
                  </a:lnTo>
                  <a:lnTo>
                    <a:pt x="733044" y="155321"/>
                  </a:lnTo>
                  <a:lnTo>
                    <a:pt x="737743" y="155321"/>
                  </a:lnTo>
                  <a:lnTo>
                    <a:pt x="745223" y="155321"/>
                  </a:lnTo>
                  <a:lnTo>
                    <a:pt x="745223" y="167513"/>
                  </a:lnTo>
                  <a:lnTo>
                    <a:pt x="748398" y="167513"/>
                  </a:lnTo>
                  <a:lnTo>
                    <a:pt x="757415" y="167513"/>
                  </a:lnTo>
                  <a:lnTo>
                    <a:pt x="760590" y="167513"/>
                  </a:lnTo>
                  <a:lnTo>
                    <a:pt x="760590" y="155321"/>
                  </a:lnTo>
                  <a:lnTo>
                    <a:pt x="768083" y="155321"/>
                  </a:lnTo>
                  <a:lnTo>
                    <a:pt x="771144" y="155321"/>
                  </a:lnTo>
                  <a:lnTo>
                    <a:pt x="771144" y="143129"/>
                  </a:lnTo>
                  <a:close/>
                </a:path>
                <a:path w="3434079" h="431800">
                  <a:moveTo>
                    <a:pt x="1094219" y="213360"/>
                  </a:moveTo>
                  <a:lnTo>
                    <a:pt x="1083564" y="213360"/>
                  </a:lnTo>
                  <a:lnTo>
                    <a:pt x="1083564" y="202704"/>
                  </a:lnTo>
                  <a:lnTo>
                    <a:pt x="1071372" y="202704"/>
                  </a:lnTo>
                  <a:lnTo>
                    <a:pt x="1071372" y="213360"/>
                  </a:lnTo>
                  <a:lnTo>
                    <a:pt x="1060691" y="213360"/>
                  </a:lnTo>
                  <a:lnTo>
                    <a:pt x="1060691" y="225552"/>
                  </a:lnTo>
                  <a:lnTo>
                    <a:pt x="1071372" y="225552"/>
                  </a:lnTo>
                  <a:lnTo>
                    <a:pt x="1071372" y="237629"/>
                  </a:lnTo>
                  <a:lnTo>
                    <a:pt x="1083564" y="237629"/>
                  </a:lnTo>
                  <a:lnTo>
                    <a:pt x="1083564" y="225552"/>
                  </a:lnTo>
                  <a:lnTo>
                    <a:pt x="1094219" y="225552"/>
                  </a:lnTo>
                  <a:lnTo>
                    <a:pt x="1094219" y="213360"/>
                  </a:lnTo>
                  <a:close/>
                </a:path>
                <a:path w="3434079" h="431800">
                  <a:moveTo>
                    <a:pt x="1516494" y="260604"/>
                  </a:moveTo>
                  <a:lnTo>
                    <a:pt x="1505839" y="260604"/>
                  </a:lnTo>
                  <a:lnTo>
                    <a:pt x="1505839" y="249948"/>
                  </a:lnTo>
                  <a:lnTo>
                    <a:pt x="1493647" y="249948"/>
                  </a:lnTo>
                  <a:lnTo>
                    <a:pt x="1493647" y="260604"/>
                  </a:lnTo>
                  <a:lnTo>
                    <a:pt x="1482966" y="260604"/>
                  </a:lnTo>
                  <a:lnTo>
                    <a:pt x="1482966" y="272796"/>
                  </a:lnTo>
                  <a:lnTo>
                    <a:pt x="1493647" y="272796"/>
                  </a:lnTo>
                  <a:lnTo>
                    <a:pt x="1493647" y="283476"/>
                  </a:lnTo>
                  <a:lnTo>
                    <a:pt x="1505839" y="283476"/>
                  </a:lnTo>
                  <a:lnTo>
                    <a:pt x="1505839" y="272796"/>
                  </a:lnTo>
                  <a:lnTo>
                    <a:pt x="1516494" y="272796"/>
                  </a:lnTo>
                  <a:lnTo>
                    <a:pt x="1516494" y="260604"/>
                  </a:lnTo>
                  <a:close/>
                </a:path>
                <a:path w="3434079" h="431800">
                  <a:moveTo>
                    <a:pt x="1894319" y="289560"/>
                  </a:moveTo>
                  <a:lnTo>
                    <a:pt x="1883664" y="289560"/>
                  </a:lnTo>
                  <a:lnTo>
                    <a:pt x="1883664" y="277368"/>
                  </a:lnTo>
                  <a:lnTo>
                    <a:pt x="1871472" y="277368"/>
                  </a:lnTo>
                  <a:lnTo>
                    <a:pt x="1871472" y="289560"/>
                  </a:lnTo>
                  <a:lnTo>
                    <a:pt x="1859394" y="289560"/>
                  </a:lnTo>
                  <a:lnTo>
                    <a:pt x="1859394" y="301752"/>
                  </a:lnTo>
                  <a:lnTo>
                    <a:pt x="1871472" y="301752"/>
                  </a:lnTo>
                  <a:lnTo>
                    <a:pt x="1871472" y="312293"/>
                  </a:lnTo>
                  <a:lnTo>
                    <a:pt x="1883664" y="312293"/>
                  </a:lnTo>
                  <a:lnTo>
                    <a:pt x="1883664" y="301752"/>
                  </a:lnTo>
                  <a:lnTo>
                    <a:pt x="1894319" y="301752"/>
                  </a:lnTo>
                  <a:lnTo>
                    <a:pt x="1894319" y="289560"/>
                  </a:lnTo>
                  <a:close/>
                </a:path>
                <a:path w="3434079" h="431800">
                  <a:moveTo>
                    <a:pt x="2112264" y="303149"/>
                  </a:moveTo>
                  <a:lnTo>
                    <a:pt x="2101596" y="303149"/>
                  </a:lnTo>
                  <a:lnTo>
                    <a:pt x="2101596" y="290957"/>
                  </a:lnTo>
                  <a:lnTo>
                    <a:pt x="2089404" y="290957"/>
                  </a:lnTo>
                  <a:lnTo>
                    <a:pt x="2089404" y="303149"/>
                  </a:lnTo>
                  <a:lnTo>
                    <a:pt x="2077339" y="303149"/>
                  </a:lnTo>
                  <a:lnTo>
                    <a:pt x="2077339" y="315341"/>
                  </a:lnTo>
                  <a:lnTo>
                    <a:pt x="2089404" y="315341"/>
                  </a:lnTo>
                  <a:lnTo>
                    <a:pt x="2089404" y="326009"/>
                  </a:lnTo>
                  <a:lnTo>
                    <a:pt x="2101596" y="326009"/>
                  </a:lnTo>
                  <a:lnTo>
                    <a:pt x="2101596" y="315341"/>
                  </a:lnTo>
                  <a:lnTo>
                    <a:pt x="2112264" y="315341"/>
                  </a:lnTo>
                  <a:lnTo>
                    <a:pt x="2112264" y="303149"/>
                  </a:lnTo>
                  <a:close/>
                </a:path>
                <a:path w="3434079" h="431800">
                  <a:moveTo>
                    <a:pt x="2337803" y="330581"/>
                  </a:moveTo>
                  <a:lnTo>
                    <a:pt x="2325751" y="330581"/>
                  </a:lnTo>
                  <a:lnTo>
                    <a:pt x="2325751" y="319913"/>
                  </a:lnTo>
                  <a:lnTo>
                    <a:pt x="2313559" y="319913"/>
                  </a:lnTo>
                  <a:lnTo>
                    <a:pt x="2313559" y="330581"/>
                  </a:lnTo>
                  <a:lnTo>
                    <a:pt x="2302764" y="330581"/>
                  </a:lnTo>
                  <a:lnTo>
                    <a:pt x="2302764" y="342773"/>
                  </a:lnTo>
                  <a:lnTo>
                    <a:pt x="2313559" y="342773"/>
                  </a:lnTo>
                  <a:lnTo>
                    <a:pt x="2313559" y="354965"/>
                  </a:lnTo>
                  <a:lnTo>
                    <a:pt x="2325751" y="354965"/>
                  </a:lnTo>
                  <a:lnTo>
                    <a:pt x="2325751" y="342773"/>
                  </a:lnTo>
                  <a:lnTo>
                    <a:pt x="2337803" y="342773"/>
                  </a:lnTo>
                  <a:lnTo>
                    <a:pt x="2337803" y="330581"/>
                  </a:lnTo>
                  <a:close/>
                </a:path>
                <a:path w="3434079" h="431800">
                  <a:moveTo>
                    <a:pt x="2452103" y="336804"/>
                  </a:moveTo>
                  <a:lnTo>
                    <a:pt x="2441562" y="336804"/>
                  </a:lnTo>
                  <a:lnTo>
                    <a:pt x="2441562" y="324497"/>
                  </a:lnTo>
                  <a:lnTo>
                    <a:pt x="2429370" y="324497"/>
                  </a:lnTo>
                  <a:lnTo>
                    <a:pt x="2429370" y="336804"/>
                  </a:lnTo>
                  <a:lnTo>
                    <a:pt x="2417064" y="336804"/>
                  </a:lnTo>
                  <a:lnTo>
                    <a:pt x="2417064" y="348996"/>
                  </a:lnTo>
                  <a:lnTo>
                    <a:pt x="2429370" y="348996"/>
                  </a:lnTo>
                  <a:lnTo>
                    <a:pt x="2429370" y="359549"/>
                  </a:lnTo>
                  <a:lnTo>
                    <a:pt x="2441562" y="359549"/>
                  </a:lnTo>
                  <a:lnTo>
                    <a:pt x="2441562" y="348996"/>
                  </a:lnTo>
                  <a:lnTo>
                    <a:pt x="2452103" y="348996"/>
                  </a:lnTo>
                  <a:lnTo>
                    <a:pt x="2452103" y="336804"/>
                  </a:lnTo>
                  <a:close/>
                </a:path>
                <a:path w="3434079" h="431800">
                  <a:moveTo>
                    <a:pt x="2503919" y="341249"/>
                  </a:moveTo>
                  <a:lnTo>
                    <a:pt x="2496426" y="341249"/>
                  </a:lnTo>
                  <a:lnTo>
                    <a:pt x="2493264" y="341249"/>
                  </a:lnTo>
                  <a:lnTo>
                    <a:pt x="2493264" y="329057"/>
                  </a:lnTo>
                  <a:lnTo>
                    <a:pt x="2485771" y="329057"/>
                  </a:lnTo>
                  <a:lnTo>
                    <a:pt x="2481072" y="329057"/>
                  </a:lnTo>
                  <a:lnTo>
                    <a:pt x="2473579" y="329057"/>
                  </a:lnTo>
                  <a:lnTo>
                    <a:pt x="2473579" y="341249"/>
                  </a:lnTo>
                  <a:lnTo>
                    <a:pt x="2470391" y="341249"/>
                  </a:lnTo>
                  <a:lnTo>
                    <a:pt x="2462898" y="341249"/>
                  </a:lnTo>
                  <a:lnTo>
                    <a:pt x="2462898" y="353441"/>
                  </a:lnTo>
                  <a:lnTo>
                    <a:pt x="2470391" y="353441"/>
                  </a:lnTo>
                  <a:lnTo>
                    <a:pt x="2473579" y="353441"/>
                  </a:lnTo>
                  <a:lnTo>
                    <a:pt x="2473579" y="364109"/>
                  </a:lnTo>
                  <a:lnTo>
                    <a:pt x="2481072" y="364109"/>
                  </a:lnTo>
                  <a:lnTo>
                    <a:pt x="2485771" y="364109"/>
                  </a:lnTo>
                  <a:lnTo>
                    <a:pt x="2493264" y="364109"/>
                  </a:lnTo>
                  <a:lnTo>
                    <a:pt x="2493264" y="353441"/>
                  </a:lnTo>
                  <a:lnTo>
                    <a:pt x="2496426" y="353441"/>
                  </a:lnTo>
                  <a:lnTo>
                    <a:pt x="2503919" y="353441"/>
                  </a:lnTo>
                  <a:lnTo>
                    <a:pt x="2503919" y="341249"/>
                  </a:lnTo>
                  <a:close/>
                </a:path>
                <a:path w="3434079" h="431800">
                  <a:moveTo>
                    <a:pt x="2607564" y="345833"/>
                  </a:moveTo>
                  <a:lnTo>
                    <a:pt x="2596896" y="345833"/>
                  </a:lnTo>
                  <a:lnTo>
                    <a:pt x="2596896" y="333756"/>
                  </a:lnTo>
                  <a:lnTo>
                    <a:pt x="2584704" y="333756"/>
                  </a:lnTo>
                  <a:lnTo>
                    <a:pt x="2584704" y="345833"/>
                  </a:lnTo>
                  <a:lnTo>
                    <a:pt x="2572639" y="345833"/>
                  </a:lnTo>
                  <a:lnTo>
                    <a:pt x="2572639" y="358025"/>
                  </a:lnTo>
                  <a:lnTo>
                    <a:pt x="2584704" y="358025"/>
                  </a:lnTo>
                  <a:lnTo>
                    <a:pt x="2584704" y="368681"/>
                  </a:lnTo>
                  <a:lnTo>
                    <a:pt x="2596896" y="368681"/>
                  </a:lnTo>
                  <a:lnTo>
                    <a:pt x="2596896" y="358025"/>
                  </a:lnTo>
                  <a:lnTo>
                    <a:pt x="2607564" y="358025"/>
                  </a:lnTo>
                  <a:lnTo>
                    <a:pt x="2607564" y="345833"/>
                  </a:lnTo>
                  <a:close/>
                </a:path>
                <a:path w="3434079" h="431800">
                  <a:moveTo>
                    <a:pt x="2738615" y="350393"/>
                  </a:moveTo>
                  <a:lnTo>
                    <a:pt x="2727960" y="350393"/>
                  </a:lnTo>
                  <a:lnTo>
                    <a:pt x="2727960" y="339725"/>
                  </a:lnTo>
                  <a:lnTo>
                    <a:pt x="2715768" y="339725"/>
                  </a:lnTo>
                  <a:lnTo>
                    <a:pt x="2715768" y="350393"/>
                  </a:lnTo>
                  <a:lnTo>
                    <a:pt x="2705100" y="350393"/>
                  </a:lnTo>
                  <a:lnTo>
                    <a:pt x="2705100" y="362585"/>
                  </a:lnTo>
                  <a:lnTo>
                    <a:pt x="2715768" y="362585"/>
                  </a:lnTo>
                  <a:lnTo>
                    <a:pt x="2715768" y="373253"/>
                  </a:lnTo>
                  <a:lnTo>
                    <a:pt x="2727960" y="373253"/>
                  </a:lnTo>
                  <a:lnTo>
                    <a:pt x="2727960" y="362585"/>
                  </a:lnTo>
                  <a:lnTo>
                    <a:pt x="2738615" y="362585"/>
                  </a:lnTo>
                  <a:lnTo>
                    <a:pt x="2738615" y="350393"/>
                  </a:lnTo>
                  <a:close/>
                </a:path>
                <a:path w="3434079" h="431800">
                  <a:moveTo>
                    <a:pt x="2805671" y="359676"/>
                  </a:moveTo>
                  <a:lnTo>
                    <a:pt x="2793479" y="359676"/>
                  </a:lnTo>
                  <a:lnTo>
                    <a:pt x="2793479" y="349008"/>
                  </a:lnTo>
                  <a:lnTo>
                    <a:pt x="2781287" y="349008"/>
                  </a:lnTo>
                  <a:lnTo>
                    <a:pt x="2781287" y="359676"/>
                  </a:lnTo>
                  <a:lnTo>
                    <a:pt x="2770632" y="359676"/>
                  </a:lnTo>
                  <a:lnTo>
                    <a:pt x="2770632" y="371868"/>
                  </a:lnTo>
                  <a:lnTo>
                    <a:pt x="2781287" y="371868"/>
                  </a:lnTo>
                  <a:lnTo>
                    <a:pt x="2781287" y="383933"/>
                  </a:lnTo>
                  <a:lnTo>
                    <a:pt x="2793479" y="383933"/>
                  </a:lnTo>
                  <a:lnTo>
                    <a:pt x="2793479" y="371868"/>
                  </a:lnTo>
                  <a:lnTo>
                    <a:pt x="2805671" y="371868"/>
                  </a:lnTo>
                  <a:lnTo>
                    <a:pt x="2805671" y="359676"/>
                  </a:lnTo>
                  <a:close/>
                </a:path>
                <a:path w="3434079" h="431800">
                  <a:moveTo>
                    <a:pt x="2883408" y="364236"/>
                  </a:moveTo>
                  <a:lnTo>
                    <a:pt x="2872740" y="364236"/>
                  </a:lnTo>
                  <a:lnTo>
                    <a:pt x="2872740" y="353568"/>
                  </a:lnTo>
                  <a:lnTo>
                    <a:pt x="2860548" y="353568"/>
                  </a:lnTo>
                  <a:lnTo>
                    <a:pt x="2860548" y="364236"/>
                  </a:lnTo>
                  <a:lnTo>
                    <a:pt x="2848483" y="364236"/>
                  </a:lnTo>
                  <a:lnTo>
                    <a:pt x="2848483" y="376428"/>
                  </a:lnTo>
                  <a:lnTo>
                    <a:pt x="2860548" y="376428"/>
                  </a:lnTo>
                  <a:lnTo>
                    <a:pt x="2860548" y="388493"/>
                  </a:lnTo>
                  <a:lnTo>
                    <a:pt x="2872740" y="388493"/>
                  </a:lnTo>
                  <a:lnTo>
                    <a:pt x="2872740" y="376428"/>
                  </a:lnTo>
                  <a:lnTo>
                    <a:pt x="2883408" y="376428"/>
                  </a:lnTo>
                  <a:lnTo>
                    <a:pt x="2883408" y="364236"/>
                  </a:lnTo>
                  <a:close/>
                </a:path>
                <a:path w="3434079" h="431800">
                  <a:moveTo>
                    <a:pt x="3051035" y="383933"/>
                  </a:moveTo>
                  <a:lnTo>
                    <a:pt x="3038983" y="383933"/>
                  </a:lnTo>
                  <a:lnTo>
                    <a:pt x="3038983" y="373265"/>
                  </a:lnTo>
                  <a:lnTo>
                    <a:pt x="3026791" y="373265"/>
                  </a:lnTo>
                  <a:lnTo>
                    <a:pt x="3026791" y="383933"/>
                  </a:lnTo>
                  <a:lnTo>
                    <a:pt x="3015983" y="383933"/>
                  </a:lnTo>
                  <a:lnTo>
                    <a:pt x="3015983" y="396125"/>
                  </a:lnTo>
                  <a:lnTo>
                    <a:pt x="3026791" y="396125"/>
                  </a:lnTo>
                  <a:lnTo>
                    <a:pt x="3026791" y="406793"/>
                  </a:lnTo>
                  <a:lnTo>
                    <a:pt x="3038983" y="406793"/>
                  </a:lnTo>
                  <a:lnTo>
                    <a:pt x="3038983" y="396125"/>
                  </a:lnTo>
                  <a:lnTo>
                    <a:pt x="3051035" y="396125"/>
                  </a:lnTo>
                  <a:lnTo>
                    <a:pt x="3051035" y="383933"/>
                  </a:lnTo>
                  <a:close/>
                </a:path>
                <a:path w="3434079" h="431800">
                  <a:moveTo>
                    <a:pt x="3112008" y="383933"/>
                  </a:moveTo>
                  <a:lnTo>
                    <a:pt x="3101340" y="383933"/>
                  </a:lnTo>
                  <a:lnTo>
                    <a:pt x="3101340" y="373265"/>
                  </a:lnTo>
                  <a:lnTo>
                    <a:pt x="3089148" y="373265"/>
                  </a:lnTo>
                  <a:lnTo>
                    <a:pt x="3089148" y="383933"/>
                  </a:lnTo>
                  <a:lnTo>
                    <a:pt x="3078607" y="383933"/>
                  </a:lnTo>
                  <a:lnTo>
                    <a:pt x="3078607" y="396125"/>
                  </a:lnTo>
                  <a:lnTo>
                    <a:pt x="3089148" y="396125"/>
                  </a:lnTo>
                  <a:lnTo>
                    <a:pt x="3089148" y="406793"/>
                  </a:lnTo>
                  <a:lnTo>
                    <a:pt x="3101340" y="406793"/>
                  </a:lnTo>
                  <a:lnTo>
                    <a:pt x="3101340" y="396125"/>
                  </a:lnTo>
                  <a:lnTo>
                    <a:pt x="3112008" y="396125"/>
                  </a:lnTo>
                  <a:lnTo>
                    <a:pt x="3112008" y="383933"/>
                  </a:lnTo>
                  <a:close/>
                </a:path>
                <a:path w="3434079" h="431800">
                  <a:moveTo>
                    <a:pt x="3433559" y="408444"/>
                  </a:moveTo>
                  <a:lnTo>
                    <a:pt x="3427476" y="408444"/>
                  </a:lnTo>
                  <a:lnTo>
                    <a:pt x="3422904" y="408444"/>
                  </a:lnTo>
                  <a:lnTo>
                    <a:pt x="3422904" y="397764"/>
                  </a:lnTo>
                  <a:lnTo>
                    <a:pt x="3393948" y="397764"/>
                  </a:lnTo>
                  <a:lnTo>
                    <a:pt x="3393948" y="408444"/>
                  </a:lnTo>
                  <a:lnTo>
                    <a:pt x="3387966" y="408444"/>
                  </a:lnTo>
                  <a:lnTo>
                    <a:pt x="3381883" y="408444"/>
                  </a:lnTo>
                  <a:lnTo>
                    <a:pt x="3381883" y="420636"/>
                  </a:lnTo>
                  <a:lnTo>
                    <a:pt x="3387966" y="420636"/>
                  </a:lnTo>
                  <a:lnTo>
                    <a:pt x="3393948" y="420636"/>
                  </a:lnTo>
                  <a:lnTo>
                    <a:pt x="3393948" y="431292"/>
                  </a:lnTo>
                  <a:lnTo>
                    <a:pt x="3422904" y="431292"/>
                  </a:lnTo>
                  <a:lnTo>
                    <a:pt x="3422904" y="420636"/>
                  </a:lnTo>
                  <a:lnTo>
                    <a:pt x="3427476" y="420636"/>
                  </a:lnTo>
                  <a:lnTo>
                    <a:pt x="3433559" y="420636"/>
                  </a:lnTo>
                  <a:lnTo>
                    <a:pt x="3433559" y="408444"/>
                  </a:lnTo>
                  <a:close/>
                </a:path>
              </a:pathLst>
            </a:custGeom>
            <a:solidFill>
              <a:srgbClr val="0A41CD"/>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31" name="object 31"/>
            <p:cNvSpPr/>
            <p:nvPr/>
          </p:nvSpPr>
          <p:spPr>
            <a:xfrm>
              <a:off x="4625213" y="1775586"/>
              <a:ext cx="96520" cy="40005"/>
            </a:xfrm>
            <a:custGeom>
              <a:avLst/>
              <a:gdLst/>
              <a:ahLst/>
              <a:cxnLst/>
              <a:rect l="l" t="t" r="r" b="b"/>
              <a:pathLst>
                <a:path w="96520" h="40005">
                  <a:moveTo>
                    <a:pt x="96126" y="15240"/>
                  </a:moveTo>
                  <a:lnTo>
                    <a:pt x="96126" y="15240"/>
                  </a:lnTo>
                  <a:lnTo>
                    <a:pt x="85471" y="15240"/>
                  </a:lnTo>
                  <a:lnTo>
                    <a:pt x="85471" y="4584"/>
                  </a:lnTo>
                  <a:lnTo>
                    <a:pt x="21336" y="4584"/>
                  </a:lnTo>
                  <a:lnTo>
                    <a:pt x="21336" y="0"/>
                  </a:lnTo>
                  <a:lnTo>
                    <a:pt x="9144" y="0"/>
                  </a:lnTo>
                  <a:lnTo>
                    <a:pt x="9144" y="15240"/>
                  </a:lnTo>
                  <a:lnTo>
                    <a:pt x="1651" y="15240"/>
                  </a:lnTo>
                  <a:lnTo>
                    <a:pt x="0" y="15240"/>
                  </a:lnTo>
                  <a:lnTo>
                    <a:pt x="0" y="27432"/>
                  </a:lnTo>
                  <a:lnTo>
                    <a:pt x="1651" y="27432"/>
                  </a:lnTo>
                  <a:lnTo>
                    <a:pt x="9144" y="27432"/>
                  </a:lnTo>
                  <a:lnTo>
                    <a:pt x="9144" y="33528"/>
                  </a:lnTo>
                  <a:lnTo>
                    <a:pt x="10668" y="33528"/>
                  </a:lnTo>
                  <a:lnTo>
                    <a:pt x="10668" y="39636"/>
                  </a:lnTo>
                  <a:lnTo>
                    <a:pt x="85471" y="39636"/>
                  </a:lnTo>
                  <a:lnTo>
                    <a:pt x="85471" y="27432"/>
                  </a:lnTo>
                  <a:lnTo>
                    <a:pt x="96126" y="27432"/>
                  </a:lnTo>
                  <a:lnTo>
                    <a:pt x="96126" y="15240"/>
                  </a:lnTo>
                  <a:close/>
                </a:path>
              </a:pathLst>
            </a:custGeom>
            <a:solidFill>
              <a:srgbClr val="0A41CD"/>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32" name="object 32"/>
            <p:cNvSpPr/>
            <p:nvPr/>
          </p:nvSpPr>
          <p:spPr>
            <a:xfrm>
              <a:off x="4690745" y="1780171"/>
              <a:ext cx="100965" cy="35560"/>
            </a:xfrm>
            <a:custGeom>
              <a:avLst/>
              <a:gdLst/>
              <a:ahLst/>
              <a:cxnLst/>
              <a:rect l="l" t="t" r="r" b="b"/>
              <a:pathLst>
                <a:path w="100964" h="35560">
                  <a:moveTo>
                    <a:pt x="100571" y="10655"/>
                  </a:moveTo>
                  <a:lnTo>
                    <a:pt x="97523" y="10655"/>
                  </a:lnTo>
                  <a:lnTo>
                    <a:pt x="92964" y="10655"/>
                  </a:lnTo>
                  <a:lnTo>
                    <a:pt x="90030" y="10655"/>
                  </a:lnTo>
                  <a:lnTo>
                    <a:pt x="88379" y="10655"/>
                  </a:lnTo>
                  <a:lnTo>
                    <a:pt x="88379" y="0"/>
                  </a:lnTo>
                  <a:lnTo>
                    <a:pt x="7747" y="0"/>
                  </a:lnTo>
                  <a:lnTo>
                    <a:pt x="7747" y="10655"/>
                  </a:lnTo>
                  <a:lnTo>
                    <a:pt x="1651" y="10655"/>
                  </a:lnTo>
                  <a:lnTo>
                    <a:pt x="0" y="10655"/>
                  </a:lnTo>
                  <a:lnTo>
                    <a:pt x="0" y="22847"/>
                  </a:lnTo>
                  <a:lnTo>
                    <a:pt x="1651" y="22847"/>
                  </a:lnTo>
                  <a:lnTo>
                    <a:pt x="7747" y="22847"/>
                  </a:lnTo>
                  <a:lnTo>
                    <a:pt x="7747" y="35052"/>
                  </a:lnTo>
                  <a:lnTo>
                    <a:pt x="88379" y="35052"/>
                  </a:lnTo>
                  <a:lnTo>
                    <a:pt x="88379" y="22847"/>
                  </a:lnTo>
                  <a:lnTo>
                    <a:pt x="90030" y="22847"/>
                  </a:lnTo>
                  <a:lnTo>
                    <a:pt x="92964" y="22847"/>
                  </a:lnTo>
                  <a:lnTo>
                    <a:pt x="97523" y="22847"/>
                  </a:lnTo>
                  <a:lnTo>
                    <a:pt x="100571" y="22847"/>
                  </a:lnTo>
                  <a:lnTo>
                    <a:pt x="100571" y="10655"/>
                  </a:lnTo>
                  <a:close/>
                </a:path>
              </a:pathLst>
            </a:custGeom>
            <a:solidFill>
              <a:srgbClr val="0A41CD"/>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33" name="object 33"/>
            <p:cNvSpPr/>
            <p:nvPr/>
          </p:nvSpPr>
          <p:spPr>
            <a:xfrm>
              <a:off x="4757928" y="1780171"/>
              <a:ext cx="90170" cy="41275"/>
            </a:xfrm>
            <a:custGeom>
              <a:avLst/>
              <a:gdLst/>
              <a:ahLst/>
              <a:cxnLst/>
              <a:rect l="l" t="t" r="r" b="b"/>
              <a:pathLst>
                <a:path w="90170" h="41275">
                  <a:moveTo>
                    <a:pt x="89776" y="18148"/>
                  </a:moveTo>
                  <a:lnTo>
                    <a:pt x="89776" y="18148"/>
                  </a:lnTo>
                  <a:lnTo>
                    <a:pt x="77711" y="18148"/>
                  </a:lnTo>
                  <a:lnTo>
                    <a:pt x="77711" y="6083"/>
                  </a:lnTo>
                  <a:lnTo>
                    <a:pt x="27432" y="6083"/>
                  </a:lnTo>
                  <a:lnTo>
                    <a:pt x="27432" y="0"/>
                  </a:lnTo>
                  <a:lnTo>
                    <a:pt x="9004" y="0"/>
                  </a:lnTo>
                  <a:lnTo>
                    <a:pt x="9004" y="10655"/>
                  </a:lnTo>
                  <a:lnTo>
                    <a:pt x="4572" y="10655"/>
                  </a:lnTo>
                  <a:lnTo>
                    <a:pt x="1524" y="10655"/>
                  </a:lnTo>
                  <a:lnTo>
                    <a:pt x="0" y="10655"/>
                  </a:lnTo>
                  <a:lnTo>
                    <a:pt x="0" y="22847"/>
                  </a:lnTo>
                  <a:lnTo>
                    <a:pt x="1524" y="22847"/>
                  </a:lnTo>
                  <a:lnTo>
                    <a:pt x="4572" y="22847"/>
                  </a:lnTo>
                  <a:lnTo>
                    <a:pt x="6083" y="22847"/>
                  </a:lnTo>
                  <a:lnTo>
                    <a:pt x="6083" y="30340"/>
                  </a:lnTo>
                  <a:lnTo>
                    <a:pt x="7493" y="30340"/>
                  </a:lnTo>
                  <a:lnTo>
                    <a:pt x="9004" y="30340"/>
                  </a:lnTo>
                  <a:lnTo>
                    <a:pt x="9004" y="35052"/>
                  </a:lnTo>
                  <a:lnTo>
                    <a:pt x="10655" y="35052"/>
                  </a:lnTo>
                  <a:lnTo>
                    <a:pt x="13589" y="35052"/>
                  </a:lnTo>
                  <a:lnTo>
                    <a:pt x="15240" y="35052"/>
                  </a:lnTo>
                  <a:lnTo>
                    <a:pt x="16764" y="35052"/>
                  </a:lnTo>
                  <a:lnTo>
                    <a:pt x="16764" y="41008"/>
                  </a:lnTo>
                  <a:lnTo>
                    <a:pt x="77711" y="41008"/>
                  </a:lnTo>
                  <a:lnTo>
                    <a:pt x="77711" y="30340"/>
                  </a:lnTo>
                  <a:lnTo>
                    <a:pt x="89776" y="30340"/>
                  </a:lnTo>
                  <a:lnTo>
                    <a:pt x="89776" y="18148"/>
                  </a:lnTo>
                  <a:close/>
                </a:path>
              </a:pathLst>
            </a:custGeom>
            <a:solidFill>
              <a:srgbClr val="0A41CD"/>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 name="object 34"/>
            <p:cNvSpPr/>
            <p:nvPr/>
          </p:nvSpPr>
          <p:spPr>
            <a:xfrm>
              <a:off x="4812779" y="1786254"/>
              <a:ext cx="85725" cy="42545"/>
            </a:xfrm>
            <a:custGeom>
              <a:avLst/>
              <a:gdLst/>
              <a:ahLst/>
              <a:cxnLst/>
              <a:rect l="l" t="t" r="r" b="b"/>
              <a:pathLst>
                <a:path w="85725" h="42544">
                  <a:moveTo>
                    <a:pt x="85229" y="19685"/>
                  </a:moveTo>
                  <a:lnTo>
                    <a:pt x="79133" y="19685"/>
                  </a:lnTo>
                  <a:lnTo>
                    <a:pt x="77609" y="19685"/>
                  </a:lnTo>
                  <a:lnTo>
                    <a:pt x="73037" y="19685"/>
                  </a:lnTo>
                  <a:lnTo>
                    <a:pt x="73037" y="7493"/>
                  </a:lnTo>
                  <a:lnTo>
                    <a:pt x="32016" y="7493"/>
                  </a:lnTo>
                  <a:lnTo>
                    <a:pt x="32016" y="0"/>
                  </a:lnTo>
                  <a:lnTo>
                    <a:pt x="10668" y="0"/>
                  </a:lnTo>
                  <a:lnTo>
                    <a:pt x="10668" y="12065"/>
                  </a:lnTo>
                  <a:lnTo>
                    <a:pt x="0" y="12065"/>
                  </a:lnTo>
                  <a:lnTo>
                    <a:pt x="0" y="24257"/>
                  </a:lnTo>
                  <a:lnTo>
                    <a:pt x="10668" y="24257"/>
                  </a:lnTo>
                  <a:lnTo>
                    <a:pt x="10668" y="31877"/>
                  </a:lnTo>
                  <a:lnTo>
                    <a:pt x="10668" y="34925"/>
                  </a:lnTo>
                  <a:lnTo>
                    <a:pt x="12077" y="34925"/>
                  </a:lnTo>
                  <a:lnTo>
                    <a:pt x="15252" y="34925"/>
                  </a:lnTo>
                  <a:lnTo>
                    <a:pt x="16776" y="34925"/>
                  </a:lnTo>
                  <a:lnTo>
                    <a:pt x="18161" y="34925"/>
                  </a:lnTo>
                  <a:lnTo>
                    <a:pt x="19824" y="34925"/>
                  </a:lnTo>
                  <a:lnTo>
                    <a:pt x="22745" y="34925"/>
                  </a:lnTo>
                  <a:lnTo>
                    <a:pt x="22745" y="42545"/>
                  </a:lnTo>
                  <a:lnTo>
                    <a:pt x="73037" y="42545"/>
                  </a:lnTo>
                  <a:lnTo>
                    <a:pt x="73037" y="31877"/>
                  </a:lnTo>
                  <a:lnTo>
                    <a:pt x="77609" y="31877"/>
                  </a:lnTo>
                  <a:lnTo>
                    <a:pt x="79133" y="31877"/>
                  </a:lnTo>
                  <a:lnTo>
                    <a:pt x="85229" y="31877"/>
                  </a:lnTo>
                  <a:lnTo>
                    <a:pt x="85229" y="19685"/>
                  </a:lnTo>
                  <a:close/>
                </a:path>
              </a:pathLst>
            </a:custGeom>
            <a:solidFill>
              <a:srgbClr val="0A41CD"/>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35" name="object 35"/>
            <p:cNvSpPr/>
            <p:nvPr/>
          </p:nvSpPr>
          <p:spPr>
            <a:xfrm>
              <a:off x="4863084" y="1793747"/>
              <a:ext cx="117475" cy="45720"/>
            </a:xfrm>
            <a:custGeom>
              <a:avLst/>
              <a:gdLst/>
              <a:ahLst/>
              <a:cxnLst/>
              <a:rect l="l" t="t" r="r" b="b"/>
              <a:pathLst>
                <a:path w="117475" h="45719">
                  <a:moveTo>
                    <a:pt x="117208" y="21336"/>
                  </a:moveTo>
                  <a:lnTo>
                    <a:pt x="115684" y="21336"/>
                  </a:lnTo>
                  <a:lnTo>
                    <a:pt x="111112" y="21336"/>
                  </a:lnTo>
                  <a:lnTo>
                    <a:pt x="109588" y="21336"/>
                  </a:lnTo>
                  <a:lnTo>
                    <a:pt x="106540" y="21336"/>
                  </a:lnTo>
                  <a:lnTo>
                    <a:pt x="106540" y="10668"/>
                  </a:lnTo>
                  <a:lnTo>
                    <a:pt x="74676" y="10668"/>
                  </a:lnTo>
                  <a:lnTo>
                    <a:pt x="74676" y="0"/>
                  </a:lnTo>
                  <a:lnTo>
                    <a:pt x="10541" y="0"/>
                  </a:lnTo>
                  <a:lnTo>
                    <a:pt x="10541" y="12192"/>
                  </a:lnTo>
                  <a:lnTo>
                    <a:pt x="4559" y="12192"/>
                  </a:lnTo>
                  <a:lnTo>
                    <a:pt x="0" y="12192"/>
                  </a:lnTo>
                  <a:lnTo>
                    <a:pt x="0" y="24384"/>
                  </a:lnTo>
                  <a:lnTo>
                    <a:pt x="4559" y="24384"/>
                  </a:lnTo>
                  <a:lnTo>
                    <a:pt x="10541" y="24384"/>
                  </a:lnTo>
                  <a:lnTo>
                    <a:pt x="10541" y="35052"/>
                  </a:lnTo>
                  <a:lnTo>
                    <a:pt x="66929" y="35052"/>
                  </a:lnTo>
                  <a:lnTo>
                    <a:pt x="66929" y="45720"/>
                  </a:lnTo>
                  <a:lnTo>
                    <a:pt x="106540" y="45720"/>
                  </a:lnTo>
                  <a:lnTo>
                    <a:pt x="106540" y="33528"/>
                  </a:lnTo>
                  <a:lnTo>
                    <a:pt x="109588" y="33528"/>
                  </a:lnTo>
                  <a:lnTo>
                    <a:pt x="111112" y="33528"/>
                  </a:lnTo>
                  <a:lnTo>
                    <a:pt x="115684" y="33528"/>
                  </a:lnTo>
                  <a:lnTo>
                    <a:pt x="117208" y="33528"/>
                  </a:lnTo>
                  <a:lnTo>
                    <a:pt x="117208" y="21336"/>
                  </a:lnTo>
                  <a:close/>
                </a:path>
              </a:pathLst>
            </a:custGeom>
            <a:solidFill>
              <a:srgbClr val="0A41CD"/>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36" name="object 36"/>
            <p:cNvSpPr/>
            <p:nvPr/>
          </p:nvSpPr>
          <p:spPr>
            <a:xfrm>
              <a:off x="4946777" y="1804415"/>
              <a:ext cx="114300" cy="47625"/>
            </a:xfrm>
            <a:custGeom>
              <a:avLst/>
              <a:gdLst/>
              <a:ahLst/>
              <a:cxnLst/>
              <a:rect l="l" t="t" r="r" b="b"/>
              <a:pathLst>
                <a:path w="114300" h="47625">
                  <a:moveTo>
                    <a:pt x="114300" y="24511"/>
                  </a:moveTo>
                  <a:lnTo>
                    <a:pt x="109715" y="24511"/>
                  </a:lnTo>
                  <a:lnTo>
                    <a:pt x="108191" y="24511"/>
                  </a:lnTo>
                  <a:lnTo>
                    <a:pt x="105143" y="24511"/>
                  </a:lnTo>
                  <a:lnTo>
                    <a:pt x="103632" y="24511"/>
                  </a:lnTo>
                  <a:lnTo>
                    <a:pt x="103632" y="13855"/>
                  </a:lnTo>
                  <a:lnTo>
                    <a:pt x="89903" y="13855"/>
                  </a:lnTo>
                  <a:lnTo>
                    <a:pt x="89903" y="10668"/>
                  </a:lnTo>
                  <a:lnTo>
                    <a:pt x="88379" y="10668"/>
                  </a:lnTo>
                  <a:lnTo>
                    <a:pt x="85344" y="10668"/>
                  </a:lnTo>
                  <a:lnTo>
                    <a:pt x="79362" y="10668"/>
                  </a:lnTo>
                  <a:lnTo>
                    <a:pt x="79362" y="0"/>
                  </a:lnTo>
                  <a:lnTo>
                    <a:pt x="35179" y="0"/>
                  </a:lnTo>
                  <a:lnTo>
                    <a:pt x="35179" y="10668"/>
                  </a:lnTo>
                  <a:lnTo>
                    <a:pt x="35039" y="10668"/>
                  </a:lnTo>
                  <a:lnTo>
                    <a:pt x="31991" y="10668"/>
                  </a:lnTo>
                  <a:lnTo>
                    <a:pt x="31991" y="0"/>
                  </a:lnTo>
                  <a:lnTo>
                    <a:pt x="10655" y="0"/>
                  </a:lnTo>
                  <a:lnTo>
                    <a:pt x="10655" y="10668"/>
                  </a:lnTo>
                  <a:lnTo>
                    <a:pt x="7734" y="10668"/>
                  </a:lnTo>
                  <a:lnTo>
                    <a:pt x="6223" y="10668"/>
                  </a:lnTo>
                  <a:lnTo>
                    <a:pt x="3175" y="10668"/>
                  </a:lnTo>
                  <a:lnTo>
                    <a:pt x="0" y="10668"/>
                  </a:lnTo>
                  <a:lnTo>
                    <a:pt x="0" y="22860"/>
                  </a:lnTo>
                  <a:lnTo>
                    <a:pt x="3175" y="22860"/>
                  </a:lnTo>
                  <a:lnTo>
                    <a:pt x="6223" y="22860"/>
                  </a:lnTo>
                  <a:lnTo>
                    <a:pt x="7734" y="22860"/>
                  </a:lnTo>
                  <a:lnTo>
                    <a:pt x="10655" y="22860"/>
                  </a:lnTo>
                  <a:lnTo>
                    <a:pt x="10655" y="35052"/>
                  </a:lnTo>
                  <a:lnTo>
                    <a:pt x="31991" y="35052"/>
                  </a:lnTo>
                  <a:lnTo>
                    <a:pt x="31991" y="22860"/>
                  </a:lnTo>
                  <a:lnTo>
                    <a:pt x="35039" y="22860"/>
                  </a:lnTo>
                  <a:lnTo>
                    <a:pt x="35166" y="22860"/>
                  </a:lnTo>
                  <a:lnTo>
                    <a:pt x="35179" y="35052"/>
                  </a:lnTo>
                  <a:lnTo>
                    <a:pt x="56502" y="35052"/>
                  </a:lnTo>
                  <a:lnTo>
                    <a:pt x="56502" y="36703"/>
                  </a:lnTo>
                  <a:lnTo>
                    <a:pt x="59436" y="36703"/>
                  </a:lnTo>
                  <a:lnTo>
                    <a:pt x="61087" y="36703"/>
                  </a:lnTo>
                  <a:lnTo>
                    <a:pt x="68580" y="36703"/>
                  </a:lnTo>
                  <a:lnTo>
                    <a:pt x="68580" y="47383"/>
                  </a:lnTo>
                  <a:lnTo>
                    <a:pt x="103632" y="47383"/>
                  </a:lnTo>
                  <a:lnTo>
                    <a:pt x="103632" y="36703"/>
                  </a:lnTo>
                  <a:lnTo>
                    <a:pt x="105143" y="36703"/>
                  </a:lnTo>
                  <a:lnTo>
                    <a:pt x="108191" y="36703"/>
                  </a:lnTo>
                  <a:lnTo>
                    <a:pt x="109715" y="36703"/>
                  </a:lnTo>
                  <a:lnTo>
                    <a:pt x="114300" y="36703"/>
                  </a:lnTo>
                  <a:lnTo>
                    <a:pt x="114300" y="24511"/>
                  </a:lnTo>
                  <a:close/>
                </a:path>
              </a:pathLst>
            </a:custGeom>
            <a:solidFill>
              <a:srgbClr val="0A41CD"/>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37" name="object 37"/>
            <p:cNvSpPr/>
            <p:nvPr/>
          </p:nvSpPr>
          <p:spPr>
            <a:xfrm>
              <a:off x="5026152" y="1818271"/>
              <a:ext cx="125095" cy="33655"/>
            </a:xfrm>
            <a:custGeom>
              <a:avLst/>
              <a:gdLst/>
              <a:ahLst/>
              <a:cxnLst/>
              <a:rect l="l" t="t" r="r" b="b"/>
              <a:pathLst>
                <a:path w="125095" h="33655">
                  <a:moveTo>
                    <a:pt x="124828" y="10655"/>
                  </a:moveTo>
                  <a:lnTo>
                    <a:pt x="123304" y="10655"/>
                  </a:lnTo>
                  <a:lnTo>
                    <a:pt x="115684" y="10655"/>
                  </a:lnTo>
                  <a:lnTo>
                    <a:pt x="114287" y="10655"/>
                  </a:lnTo>
                  <a:lnTo>
                    <a:pt x="114287" y="0"/>
                  </a:lnTo>
                  <a:lnTo>
                    <a:pt x="12065" y="0"/>
                  </a:lnTo>
                  <a:lnTo>
                    <a:pt x="12065" y="10655"/>
                  </a:lnTo>
                  <a:lnTo>
                    <a:pt x="7493" y="10655"/>
                  </a:lnTo>
                  <a:lnTo>
                    <a:pt x="1384" y="10655"/>
                  </a:lnTo>
                  <a:lnTo>
                    <a:pt x="0" y="10655"/>
                  </a:lnTo>
                  <a:lnTo>
                    <a:pt x="0" y="22847"/>
                  </a:lnTo>
                  <a:lnTo>
                    <a:pt x="1384" y="22847"/>
                  </a:lnTo>
                  <a:lnTo>
                    <a:pt x="7493" y="22847"/>
                  </a:lnTo>
                  <a:lnTo>
                    <a:pt x="12052" y="22847"/>
                  </a:lnTo>
                  <a:lnTo>
                    <a:pt x="12065" y="33528"/>
                  </a:lnTo>
                  <a:lnTo>
                    <a:pt x="114287" y="33528"/>
                  </a:lnTo>
                  <a:lnTo>
                    <a:pt x="114287" y="22847"/>
                  </a:lnTo>
                  <a:lnTo>
                    <a:pt x="115684" y="22847"/>
                  </a:lnTo>
                  <a:lnTo>
                    <a:pt x="123304" y="22847"/>
                  </a:lnTo>
                  <a:lnTo>
                    <a:pt x="124828" y="22847"/>
                  </a:lnTo>
                  <a:lnTo>
                    <a:pt x="124828" y="10655"/>
                  </a:lnTo>
                  <a:close/>
                </a:path>
              </a:pathLst>
            </a:custGeom>
            <a:solidFill>
              <a:srgbClr val="0A41CD"/>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 name="object 38"/>
            <p:cNvSpPr/>
            <p:nvPr/>
          </p:nvSpPr>
          <p:spPr>
            <a:xfrm>
              <a:off x="5122164" y="1818271"/>
              <a:ext cx="147955" cy="73660"/>
            </a:xfrm>
            <a:custGeom>
              <a:avLst/>
              <a:gdLst/>
              <a:ahLst/>
              <a:cxnLst/>
              <a:rect l="l" t="t" r="r" b="b"/>
              <a:pathLst>
                <a:path w="147954" h="73660">
                  <a:moveTo>
                    <a:pt x="123304" y="10655"/>
                  </a:moveTo>
                  <a:lnTo>
                    <a:pt x="114160" y="10655"/>
                  </a:lnTo>
                  <a:lnTo>
                    <a:pt x="111252" y="10655"/>
                  </a:lnTo>
                  <a:lnTo>
                    <a:pt x="111252" y="0"/>
                  </a:lnTo>
                  <a:lnTo>
                    <a:pt x="79108" y="0"/>
                  </a:lnTo>
                  <a:lnTo>
                    <a:pt x="79108" y="10655"/>
                  </a:lnTo>
                  <a:lnTo>
                    <a:pt x="77724" y="10655"/>
                  </a:lnTo>
                  <a:lnTo>
                    <a:pt x="77584" y="10655"/>
                  </a:lnTo>
                  <a:lnTo>
                    <a:pt x="76060" y="10655"/>
                  </a:lnTo>
                  <a:lnTo>
                    <a:pt x="76060" y="0"/>
                  </a:lnTo>
                  <a:lnTo>
                    <a:pt x="6083" y="0"/>
                  </a:lnTo>
                  <a:lnTo>
                    <a:pt x="6083" y="10655"/>
                  </a:lnTo>
                  <a:lnTo>
                    <a:pt x="4445" y="10655"/>
                  </a:lnTo>
                  <a:lnTo>
                    <a:pt x="1524" y="10655"/>
                  </a:lnTo>
                  <a:lnTo>
                    <a:pt x="0" y="10655"/>
                  </a:lnTo>
                  <a:lnTo>
                    <a:pt x="0" y="22847"/>
                  </a:lnTo>
                  <a:lnTo>
                    <a:pt x="1524" y="22847"/>
                  </a:lnTo>
                  <a:lnTo>
                    <a:pt x="4445" y="22847"/>
                  </a:lnTo>
                  <a:lnTo>
                    <a:pt x="6083" y="22847"/>
                  </a:lnTo>
                  <a:lnTo>
                    <a:pt x="6083" y="33528"/>
                  </a:lnTo>
                  <a:lnTo>
                    <a:pt x="76060" y="33528"/>
                  </a:lnTo>
                  <a:lnTo>
                    <a:pt x="76060" y="22847"/>
                  </a:lnTo>
                  <a:lnTo>
                    <a:pt x="77584" y="22847"/>
                  </a:lnTo>
                  <a:lnTo>
                    <a:pt x="77724" y="22847"/>
                  </a:lnTo>
                  <a:lnTo>
                    <a:pt x="79108" y="22847"/>
                  </a:lnTo>
                  <a:lnTo>
                    <a:pt x="79108" y="33528"/>
                  </a:lnTo>
                  <a:lnTo>
                    <a:pt x="111252" y="33528"/>
                  </a:lnTo>
                  <a:lnTo>
                    <a:pt x="111252" y="22847"/>
                  </a:lnTo>
                  <a:lnTo>
                    <a:pt x="114160" y="22847"/>
                  </a:lnTo>
                  <a:lnTo>
                    <a:pt x="123304" y="22847"/>
                  </a:lnTo>
                  <a:lnTo>
                    <a:pt x="123304" y="10655"/>
                  </a:lnTo>
                  <a:close/>
                </a:path>
                <a:path w="147954" h="73660">
                  <a:moveTo>
                    <a:pt x="147688" y="50279"/>
                  </a:moveTo>
                  <a:lnTo>
                    <a:pt x="144640" y="50279"/>
                  </a:lnTo>
                  <a:lnTo>
                    <a:pt x="140081" y="50279"/>
                  </a:lnTo>
                  <a:lnTo>
                    <a:pt x="135509" y="50279"/>
                  </a:lnTo>
                  <a:lnTo>
                    <a:pt x="135509" y="38100"/>
                  </a:lnTo>
                  <a:lnTo>
                    <a:pt x="101968" y="38100"/>
                  </a:lnTo>
                  <a:lnTo>
                    <a:pt x="101968" y="50279"/>
                  </a:lnTo>
                  <a:lnTo>
                    <a:pt x="95872" y="50279"/>
                  </a:lnTo>
                  <a:lnTo>
                    <a:pt x="89789" y="50279"/>
                  </a:lnTo>
                  <a:lnTo>
                    <a:pt x="89789" y="62471"/>
                  </a:lnTo>
                  <a:lnTo>
                    <a:pt x="95872" y="62471"/>
                  </a:lnTo>
                  <a:lnTo>
                    <a:pt x="101968" y="62471"/>
                  </a:lnTo>
                  <a:lnTo>
                    <a:pt x="101968" y="73152"/>
                  </a:lnTo>
                  <a:lnTo>
                    <a:pt x="135509" y="73152"/>
                  </a:lnTo>
                  <a:lnTo>
                    <a:pt x="135509" y="62471"/>
                  </a:lnTo>
                  <a:lnTo>
                    <a:pt x="140081" y="62471"/>
                  </a:lnTo>
                  <a:lnTo>
                    <a:pt x="144640" y="62471"/>
                  </a:lnTo>
                  <a:lnTo>
                    <a:pt x="147688" y="62471"/>
                  </a:lnTo>
                  <a:lnTo>
                    <a:pt x="147688" y="50279"/>
                  </a:lnTo>
                  <a:close/>
                </a:path>
              </a:pathLst>
            </a:custGeom>
            <a:solidFill>
              <a:srgbClr val="0A41CD"/>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39" name="object 39"/>
            <p:cNvSpPr/>
            <p:nvPr/>
          </p:nvSpPr>
          <p:spPr>
            <a:xfrm>
              <a:off x="1223645" y="1377822"/>
              <a:ext cx="4478020" cy="513715"/>
            </a:xfrm>
            <a:custGeom>
              <a:avLst/>
              <a:gdLst/>
              <a:ahLst/>
              <a:cxnLst/>
              <a:rect l="l" t="t" r="r" b="b"/>
              <a:pathLst>
                <a:path w="4478020" h="513714">
                  <a:moveTo>
                    <a:pt x="12192" y="0"/>
                  </a:moveTo>
                  <a:lnTo>
                    <a:pt x="0" y="0"/>
                  </a:lnTo>
                  <a:lnTo>
                    <a:pt x="0" y="33528"/>
                  </a:lnTo>
                  <a:lnTo>
                    <a:pt x="12192" y="33528"/>
                  </a:lnTo>
                  <a:lnTo>
                    <a:pt x="12192" y="0"/>
                  </a:lnTo>
                  <a:close/>
                </a:path>
                <a:path w="4478020" h="513714">
                  <a:moveTo>
                    <a:pt x="70104" y="10668"/>
                  </a:moveTo>
                  <a:lnTo>
                    <a:pt x="60947" y="10668"/>
                  </a:lnTo>
                  <a:lnTo>
                    <a:pt x="58039" y="10668"/>
                  </a:lnTo>
                  <a:lnTo>
                    <a:pt x="58039" y="0"/>
                  </a:lnTo>
                  <a:lnTo>
                    <a:pt x="48755" y="0"/>
                  </a:lnTo>
                  <a:lnTo>
                    <a:pt x="45847" y="0"/>
                  </a:lnTo>
                  <a:lnTo>
                    <a:pt x="36563" y="0"/>
                  </a:lnTo>
                  <a:lnTo>
                    <a:pt x="36563" y="10668"/>
                  </a:lnTo>
                  <a:lnTo>
                    <a:pt x="35179" y="10668"/>
                  </a:lnTo>
                  <a:lnTo>
                    <a:pt x="25895" y="10668"/>
                  </a:lnTo>
                  <a:lnTo>
                    <a:pt x="25895" y="22860"/>
                  </a:lnTo>
                  <a:lnTo>
                    <a:pt x="35179" y="22860"/>
                  </a:lnTo>
                  <a:lnTo>
                    <a:pt x="36563" y="22860"/>
                  </a:lnTo>
                  <a:lnTo>
                    <a:pt x="36563" y="33528"/>
                  </a:lnTo>
                  <a:lnTo>
                    <a:pt x="45847" y="33528"/>
                  </a:lnTo>
                  <a:lnTo>
                    <a:pt x="48755" y="33528"/>
                  </a:lnTo>
                  <a:lnTo>
                    <a:pt x="58039" y="33528"/>
                  </a:lnTo>
                  <a:lnTo>
                    <a:pt x="58039" y="22860"/>
                  </a:lnTo>
                  <a:lnTo>
                    <a:pt x="60947" y="22860"/>
                  </a:lnTo>
                  <a:lnTo>
                    <a:pt x="70104" y="22860"/>
                  </a:lnTo>
                  <a:lnTo>
                    <a:pt x="70104" y="10668"/>
                  </a:lnTo>
                  <a:close/>
                </a:path>
                <a:path w="4478020" h="513714">
                  <a:moveTo>
                    <a:pt x="147815" y="24269"/>
                  </a:moveTo>
                  <a:lnTo>
                    <a:pt x="114287" y="24269"/>
                  </a:lnTo>
                  <a:lnTo>
                    <a:pt x="114287" y="36461"/>
                  </a:lnTo>
                  <a:lnTo>
                    <a:pt x="147815" y="36461"/>
                  </a:lnTo>
                  <a:lnTo>
                    <a:pt x="147815" y="24269"/>
                  </a:lnTo>
                  <a:close/>
                </a:path>
                <a:path w="4478020" h="513714">
                  <a:moveTo>
                    <a:pt x="4249026" y="490728"/>
                  </a:moveTo>
                  <a:lnTo>
                    <a:pt x="4236847" y="490728"/>
                  </a:lnTo>
                  <a:lnTo>
                    <a:pt x="4236847" y="478548"/>
                  </a:lnTo>
                  <a:lnTo>
                    <a:pt x="4224655" y="478548"/>
                  </a:lnTo>
                  <a:lnTo>
                    <a:pt x="4224655" y="490728"/>
                  </a:lnTo>
                  <a:lnTo>
                    <a:pt x="4216908" y="490728"/>
                  </a:lnTo>
                  <a:lnTo>
                    <a:pt x="4213987" y="490728"/>
                  </a:lnTo>
                  <a:lnTo>
                    <a:pt x="4207764" y="490728"/>
                  </a:lnTo>
                  <a:lnTo>
                    <a:pt x="4204830" y="490728"/>
                  </a:lnTo>
                  <a:lnTo>
                    <a:pt x="4204830" y="478548"/>
                  </a:lnTo>
                  <a:lnTo>
                    <a:pt x="4195572" y="478548"/>
                  </a:lnTo>
                  <a:lnTo>
                    <a:pt x="4192638" y="478548"/>
                  </a:lnTo>
                  <a:lnTo>
                    <a:pt x="4183380" y="478548"/>
                  </a:lnTo>
                  <a:lnTo>
                    <a:pt x="4183380" y="490728"/>
                  </a:lnTo>
                  <a:lnTo>
                    <a:pt x="4181983" y="490728"/>
                  </a:lnTo>
                  <a:lnTo>
                    <a:pt x="4175747" y="490728"/>
                  </a:lnTo>
                  <a:lnTo>
                    <a:pt x="4172839" y="490728"/>
                  </a:lnTo>
                  <a:lnTo>
                    <a:pt x="4163555" y="490728"/>
                  </a:lnTo>
                  <a:lnTo>
                    <a:pt x="4163555" y="478548"/>
                  </a:lnTo>
                  <a:lnTo>
                    <a:pt x="4151503" y="478548"/>
                  </a:lnTo>
                  <a:lnTo>
                    <a:pt x="4151363" y="478548"/>
                  </a:lnTo>
                  <a:lnTo>
                    <a:pt x="4139311" y="478548"/>
                  </a:lnTo>
                  <a:lnTo>
                    <a:pt x="4139311" y="490728"/>
                  </a:lnTo>
                  <a:lnTo>
                    <a:pt x="4137660" y="490728"/>
                  </a:lnTo>
                  <a:lnTo>
                    <a:pt x="4137660" y="478548"/>
                  </a:lnTo>
                  <a:lnTo>
                    <a:pt x="4125468" y="478548"/>
                  </a:lnTo>
                  <a:lnTo>
                    <a:pt x="4125468" y="490728"/>
                  </a:lnTo>
                  <a:lnTo>
                    <a:pt x="4124071" y="490728"/>
                  </a:lnTo>
                  <a:lnTo>
                    <a:pt x="4124071" y="478548"/>
                  </a:lnTo>
                  <a:lnTo>
                    <a:pt x="4111879" y="478548"/>
                  </a:lnTo>
                  <a:lnTo>
                    <a:pt x="4111879" y="490728"/>
                  </a:lnTo>
                  <a:lnTo>
                    <a:pt x="4110215" y="490728"/>
                  </a:lnTo>
                  <a:lnTo>
                    <a:pt x="4107294" y="490728"/>
                  </a:lnTo>
                  <a:lnTo>
                    <a:pt x="4107294" y="478548"/>
                  </a:lnTo>
                  <a:lnTo>
                    <a:pt x="4105783" y="478548"/>
                  </a:lnTo>
                  <a:lnTo>
                    <a:pt x="4098023" y="478548"/>
                  </a:lnTo>
                  <a:lnTo>
                    <a:pt x="4066159" y="478548"/>
                  </a:lnTo>
                  <a:lnTo>
                    <a:pt x="4066159" y="490728"/>
                  </a:lnTo>
                  <a:lnTo>
                    <a:pt x="4066019" y="490728"/>
                  </a:lnTo>
                  <a:lnTo>
                    <a:pt x="4063098" y="490728"/>
                  </a:lnTo>
                  <a:lnTo>
                    <a:pt x="4063098" y="478548"/>
                  </a:lnTo>
                  <a:lnTo>
                    <a:pt x="4021836" y="478548"/>
                  </a:lnTo>
                  <a:lnTo>
                    <a:pt x="4021836" y="490728"/>
                  </a:lnTo>
                  <a:lnTo>
                    <a:pt x="4014343" y="490728"/>
                  </a:lnTo>
                  <a:lnTo>
                    <a:pt x="4014343" y="502920"/>
                  </a:lnTo>
                  <a:lnTo>
                    <a:pt x="4021823" y="502920"/>
                  </a:lnTo>
                  <a:lnTo>
                    <a:pt x="4021836" y="513600"/>
                  </a:lnTo>
                  <a:lnTo>
                    <a:pt x="4063098" y="513600"/>
                  </a:lnTo>
                  <a:lnTo>
                    <a:pt x="4063098" y="502920"/>
                  </a:lnTo>
                  <a:lnTo>
                    <a:pt x="4066019" y="502920"/>
                  </a:lnTo>
                  <a:lnTo>
                    <a:pt x="4066159" y="502920"/>
                  </a:lnTo>
                  <a:lnTo>
                    <a:pt x="4066159" y="513600"/>
                  </a:lnTo>
                  <a:lnTo>
                    <a:pt x="4107294" y="513600"/>
                  </a:lnTo>
                  <a:lnTo>
                    <a:pt x="4107294" y="502920"/>
                  </a:lnTo>
                  <a:lnTo>
                    <a:pt x="4110215" y="502920"/>
                  </a:lnTo>
                  <a:lnTo>
                    <a:pt x="4111879" y="502920"/>
                  </a:lnTo>
                  <a:lnTo>
                    <a:pt x="4111879" y="513600"/>
                  </a:lnTo>
                  <a:lnTo>
                    <a:pt x="4124071" y="513600"/>
                  </a:lnTo>
                  <a:lnTo>
                    <a:pt x="4124071" y="502920"/>
                  </a:lnTo>
                  <a:lnTo>
                    <a:pt x="4125468" y="502920"/>
                  </a:lnTo>
                  <a:lnTo>
                    <a:pt x="4125468" y="513600"/>
                  </a:lnTo>
                  <a:lnTo>
                    <a:pt x="4137660" y="513600"/>
                  </a:lnTo>
                  <a:lnTo>
                    <a:pt x="4137660" y="502920"/>
                  </a:lnTo>
                  <a:lnTo>
                    <a:pt x="4139311" y="502920"/>
                  </a:lnTo>
                  <a:lnTo>
                    <a:pt x="4139311" y="513600"/>
                  </a:lnTo>
                  <a:lnTo>
                    <a:pt x="4151363" y="513600"/>
                  </a:lnTo>
                  <a:lnTo>
                    <a:pt x="4151503" y="513600"/>
                  </a:lnTo>
                  <a:lnTo>
                    <a:pt x="4163555" y="513600"/>
                  </a:lnTo>
                  <a:lnTo>
                    <a:pt x="4163555" y="502920"/>
                  </a:lnTo>
                  <a:lnTo>
                    <a:pt x="4172839" y="502920"/>
                  </a:lnTo>
                  <a:lnTo>
                    <a:pt x="4175747" y="502920"/>
                  </a:lnTo>
                  <a:lnTo>
                    <a:pt x="4181983" y="502920"/>
                  </a:lnTo>
                  <a:lnTo>
                    <a:pt x="4183380" y="502920"/>
                  </a:lnTo>
                  <a:lnTo>
                    <a:pt x="4183380" y="513600"/>
                  </a:lnTo>
                  <a:lnTo>
                    <a:pt x="4192638" y="513600"/>
                  </a:lnTo>
                  <a:lnTo>
                    <a:pt x="4195572" y="513600"/>
                  </a:lnTo>
                  <a:lnTo>
                    <a:pt x="4204830" y="513600"/>
                  </a:lnTo>
                  <a:lnTo>
                    <a:pt x="4204830" y="502920"/>
                  </a:lnTo>
                  <a:lnTo>
                    <a:pt x="4207764" y="502920"/>
                  </a:lnTo>
                  <a:lnTo>
                    <a:pt x="4213987" y="502920"/>
                  </a:lnTo>
                  <a:lnTo>
                    <a:pt x="4216908" y="502920"/>
                  </a:lnTo>
                  <a:lnTo>
                    <a:pt x="4224655" y="502920"/>
                  </a:lnTo>
                  <a:lnTo>
                    <a:pt x="4224655" y="513600"/>
                  </a:lnTo>
                  <a:lnTo>
                    <a:pt x="4236847" y="513600"/>
                  </a:lnTo>
                  <a:lnTo>
                    <a:pt x="4236847" y="502920"/>
                  </a:lnTo>
                  <a:lnTo>
                    <a:pt x="4249026" y="502920"/>
                  </a:lnTo>
                  <a:lnTo>
                    <a:pt x="4249026" y="490728"/>
                  </a:lnTo>
                  <a:close/>
                </a:path>
                <a:path w="4478020" h="513714">
                  <a:moveTo>
                    <a:pt x="4369308" y="490728"/>
                  </a:moveTo>
                  <a:lnTo>
                    <a:pt x="4357230" y="490728"/>
                  </a:lnTo>
                  <a:lnTo>
                    <a:pt x="4357230" y="478548"/>
                  </a:lnTo>
                  <a:lnTo>
                    <a:pt x="4345038" y="478548"/>
                  </a:lnTo>
                  <a:lnTo>
                    <a:pt x="4345038" y="490728"/>
                  </a:lnTo>
                  <a:lnTo>
                    <a:pt x="4334383" y="490728"/>
                  </a:lnTo>
                  <a:lnTo>
                    <a:pt x="4334383" y="502920"/>
                  </a:lnTo>
                  <a:lnTo>
                    <a:pt x="4345038" y="502920"/>
                  </a:lnTo>
                  <a:lnTo>
                    <a:pt x="4345038" y="513600"/>
                  </a:lnTo>
                  <a:lnTo>
                    <a:pt x="4357230" y="513600"/>
                  </a:lnTo>
                  <a:lnTo>
                    <a:pt x="4357230" y="502920"/>
                  </a:lnTo>
                  <a:lnTo>
                    <a:pt x="4369308" y="502920"/>
                  </a:lnTo>
                  <a:lnTo>
                    <a:pt x="4369308" y="490728"/>
                  </a:lnTo>
                  <a:close/>
                </a:path>
                <a:path w="4478020" h="513714">
                  <a:moveTo>
                    <a:pt x="4477626" y="490728"/>
                  </a:moveTo>
                  <a:lnTo>
                    <a:pt x="4471530" y="490728"/>
                  </a:lnTo>
                  <a:lnTo>
                    <a:pt x="4466971" y="490728"/>
                  </a:lnTo>
                  <a:lnTo>
                    <a:pt x="4466971" y="478548"/>
                  </a:lnTo>
                  <a:lnTo>
                    <a:pt x="4433443" y="478548"/>
                  </a:lnTo>
                  <a:lnTo>
                    <a:pt x="4433443" y="490728"/>
                  </a:lnTo>
                  <a:lnTo>
                    <a:pt x="4431919" y="490728"/>
                  </a:lnTo>
                  <a:lnTo>
                    <a:pt x="4422775" y="490728"/>
                  </a:lnTo>
                  <a:lnTo>
                    <a:pt x="4422775" y="502920"/>
                  </a:lnTo>
                  <a:lnTo>
                    <a:pt x="4431919" y="502920"/>
                  </a:lnTo>
                  <a:lnTo>
                    <a:pt x="4433443" y="502920"/>
                  </a:lnTo>
                  <a:lnTo>
                    <a:pt x="4433443" y="513600"/>
                  </a:lnTo>
                  <a:lnTo>
                    <a:pt x="4466971" y="513600"/>
                  </a:lnTo>
                  <a:lnTo>
                    <a:pt x="4466971" y="502920"/>
                  </a:lnTo>
                  <a:lnTo>
                    <a:pt x="4471530" y="502920"/>
                  </a:lnTo>
                  <a:lnTo>
                    <a:pt x="4477626" y="502920"/>
                  </a:lnTo>
                  <a:lnTo>
                    <a:pt x="4477626" y="490728"/>
                  </a:lnTo>
                  <a:close/>
                </a:path>
              </a:pathLst>
            </a:custGeom>
            <a:solidFill>
              <a:srgbClr val="0A41CD"/>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40" name="object 40"/>
            <p:cNvSpPr/>
            <p:nvPr/>
          </p:nvSpPr>
          <p:spPr>
            <a:xfrm>
              <a:off x="1337932" y="1390027"/>
              <a:ext cx="3324225" cy="425450"/>
            </a:xfrm>
            <a:custGeom>
              <a:avLst/>
              <a:gdLst/>
              <a:ahLst/>
              <a:cxnLst/>
              <a:rect l="l" t="t" r="r" b="b"/>
              <a:pathLst>
                <a:path w="3324225" h="425450">
                  <a:moveTo>
                    <a:pt x="92964" y="21323"/>
                  </a:moveTo>
                  <a:lnTo>
                    <a:pt x="80784" y="21323"/>
                  </a:lnTo>
                  <a:lnTo>
                    <a:pt x="80784" y="9144"/>
                  </a:lnTo>
                  <a:lnTo>
                    <a:pt x="68707" y="9144"/>
                  </a:lnTo>
                  <a:lnTo>
                    <a:pt x="67195" y="9144"/>
                  </a:lnTo>
                  <a:lnTo>
                    <a:pt x="56515" y="9144"/>
                  </a:lnTo>
                  <a:lnTo>
                    <a:pt x="55003" y="9144"/>
                  </a:lnTo>
                  <a:lnTo>
                    <a:pt x="55003" y="21323"/>
                  </a:lnTo>
                  <a:lnTo>
                    <a:pt x="51816" y="21323"/>
                  </a:lnTo>
                  <a:lnTo>
                    <a:pt x="51816" y="16624"/>
                  </a:lnTo>
                  <a:lnTo>
                    <a:pt x="45720" y="16624"/>
                  </a:lnTo>
                  <a:lnTo>
                    <a:pt x="39763" y="16624"/>
                  </a:lnTo>
                  <a:lnTo>
                    <a:pt x="39763" y="4559"/>
                  </a:lnTo>
                  <a:lnTo>
                    <a:pt x="35179" y="4559"/>
                  </a:lnTo>
                  <a:lnTo>
                    <a:pt x="27571" y="4559"/>
                  </a:lnTo>
                  <a:lnTo>
                    <a:pt x="22987" y="4559"/>
                  </a:lnTo>
                  <a:lnTo>
                    <a:pt x="22987" y="12065"/>
                  </a:lnTo>
                  <a:lnTo>
                    <a:pt x="22860" y="12065"/>
                  </a:lnTo>
                  <a:lnTo>
                    <a:pt x="22860" y="0"/>
                  </a:lnTo>
                  <a:lnTo>
                    <a:pt x="10668" y="0"/>
                  </a:lnTo>
                  <a:lnTo>
                    <a:pt x="10668" y="12065"/>
                  </a:lnTo>
                  <a:lnTo>
                    <a:pt x="0" y="12065"/>
                  </a:lnTo>
                  <a:lnTo>
                    <a:pt x="0" y="24257"/>
                  </a:lnTo>
                  <a:lnTo>
                    <a:pt x="10668" y="24257"/>
                  </a:lnTo>
                  <a:lnTo>
                    <a:pt x="10668" y="34925"/>
                  </a:lnTo>
                  <a:lnTo>
                    <a:pt x="22860" y="34925"/>
                  </a:lnTo>
                  <a:lnTo>
                    <a:pt x="22860" y="28816"/>
                  </a:lnTo>
                  <a:lnTo>
                    <a:pt x="22987" y="28816"/>
                  </a:lnTo>
                  <a:lnTo>
                    <a:pt x="22987" y="39484"/>
                  </a:lnTo>
                  <a:lnTo>
                    <a:pt x="27571" y="39484"/>
                  </a:lnTo>
                  <a:lnTo>
                    <a:pt x="35179" y="39484"/>
                  </a:lnTo>
                  <a:lnTo>
                    <a:pt x="39763" y="39484"/>
                  </a:lnTo>
                  <a:lnTo>
                    <a:pt x="39763" y="28816"/>
                  </a:lnTo>
                  <a:lnTo>
                    <a:pt x="42672" y="28816"/>
                  </a:lnTo>
                  <a:lnTo>
                    <a:pt x="42672" y="33515"/>
                  </a:lnTo>
                  <a:lnTo>
                    <a:pt x="44208" y="33515"/>
                  </a:lnTo>
                  <a:lnTo>
                    <a:pt x="55003" y="33515"/>
                  </a:lnTo>
                  <a:lnTo>
                    <a:pt x="55003" y="44196"/>
                  </a:lnTo>
                  <a:lnTo>
                    <a:pt x="56515" y="44196"/>
                  </a:lnTo>
                  <a:lnTo>
                    <a:pt x="67195" y="44196"/>
                  </a:lnTo>
                  <a:lnTo>
                    <a:pt x="68592" y="44196"/>
                  </a:lnTo>
                  <a:lnTo>
                    <a:pt x="80784" y="44196"/>
                  </a:lnTo>
                  <a:lnTo>
                    <a:pt x="80784" y="33515"/>
                  </a:lnTo>
                  <a:lnTo>
                    <a:pt x="92964" y="33515"/>
                  </a:lnTo>
                  <a:lnTo>
                    <a:pt x="92964" y="21323"/>
                  </a:lnTo>
                  <a:close/>
                </a:path>
                <a:path w="3324225" h="425450">
                  <a:moveTo>
                    <a:pt x="198120" y="44056"/>
                  </a:moveTo>
                  <a:lnTo>
                    <a:pt x="185940" y="44056"/>
                  </a:lnTo>
                  <a:lnTo>
                    <a:pt x="185940" y="33388"/>
                  </a:lnTo>
                  <a:lnTo>
                    <a:pt x="173748" y="33388"/>
                  </a:lnTo>
                  <a:lnTo>
                    <a:pt x="173748" y="44056"/>
                  </a:lnTo>
                  <a:lnTo>
                    <a:pt x="163080" y="44056"/>
                  </a:lnTo>
                  <a:lnTo>
                    <a:pt x="163080" y="56248"/>
                  </a:lnTo>
                  <a:lnTo>
                    <a:pt x="173748" y="56248"/>
                  </a:lnTo>
                  <a:lnTo>
                    <a:pt x="173748" y="66916"/>
                  </a:lnTo>
                  <a:lnTo>
                    <a:pt x="185940" y="66916"/>
                  </a:lnTo>
                  <a:lnTo>
                    <a:pt x="185940" y="56248"/>
                  </a:lnTo>
                  <a:lnTo>
                    <a:pt x="198120" y="56248"/>
                  </a:lnTo>
                  <a:lnTo>
                    <a:pt x="198120" y="44056"/>
                  </a:lnTo>
                  <a:close/>
                </a:path>
                <a:path w="3324225" h="425450">
                  <a:moveTo>
                    <a:pt x="278892" y="62344"/>
                  </a:moveTo>
                  <a:lnTo>
                    <a:pt x="266712" y="62344"/>
                  </a:lnTo>
                  <a:lnTo>
                    <a:pt x="266712" y="51676"/>
                  </a:lnTo>
                  <a:lnTo>
                    <a:pt x="254520" y="51676"/>
                  </a:lnTo>
                  <a:lnTo>
                    <a:pt x="254520" y="62344"/>
                  </a:lnTo>
                  <a:lnTo>
                    <a:pt x="243852" y="62344"/>
                  </a:lnTo>
                  <a:lnTo>
                    <a:pt x="243852" y="74536"/>
                  </a:lnTo>
                  <a:lnTo>
                    <a:pt x="254520" y="74536"/>
                  </a:lnTo>
                  <a:lnTo>
                    <a:pt x="254520" y="85204"/>
                  </a:lnTo>
                  <a:lnTo>
                    <a:pt x="266712" y="85204"/>
                  </a:lnTo>
                  <a:lnTo>
                    <a:pt x="266712" y="74536"/>
                  </a:lnTo>
                  <a:lnTo>
                    <a:pt x="278892" y="74536"/>
                  </a:lnTo>
                  <a:lnTo>
                    <a:pt x="278892" y="62344"/>
                  </a:lnTo>
                  <a:close/>
                </a:path>
                <a:path w="3324225" h="425450">
                  <a:moveTo>
                    <a:pt x="384048" y="80772"/>
                  </a:moveTo>
                  <a:lnTo>
                    <a:pt x="371995" y="80772"/>
                  </a:lnTo>
                  <a:lnTo>
                    <a:pt x="371995" y="70104"/>
                  </a:lnTo>
                  <a:lnTo>
                    <a:pt x="359803" y="70104"/>
                  </a:lnTo>
                  <a:lnTo>
                    <a:pt x="359803" y="80772"/>
                  </a:lnTo>
                  <a:lnTo>
                    <a:pt x="349008" y="80772"/>
                  </a:lnTo>
                  <a:lnTo>
                    <a:pt x="349008" y="92964"/>
                  </a:lnTo>
                  <a:lnTo>
                    <a:pt x="359803" y="92964"/>
                  </a:lnTo>
                  <a:lnTo>
                    <a:pt x="359803" y="103632"/>
                  </a:lnTo>
                  <a:lnTo>
                    <a:pt x="371995" y="103632"/>
                  </a:lnTo>
                  <a:lnTo>
                    <a:pt x="371995" y="92964"/>
                  </a:lnTo>
                  <a:lnTo>
                    <a:pt x="384048" y="92964"/>
                  </a:lnTo>
                  <a:lnTo>
                    <a:pt x="384048" y="80772"/>
                  </a:lnTo>
                  <a:close/>
                </a:path>
                <a:path w="3324225" h="425450">
                  <a:moveTo>
                    <a:pt x="656856" y="130924"/>
                  </a:moveTo>
                  <a:lnTo>
                    <a:pt x="653796" y="130924"/>
                  </a:lnTo>
                  <a:lnTo>
                    <a:pt x="646303" y="130924"/>
                  </a:lnTo>
                  <a:lnTo>
                    <a:pt x="646303" y="120383"/>
                  </a:lnTo>
                  <a:lnTo>
                    <a:pt x="643128" y="120383"/>
                  </a:lnTo>
                  <a:lnTo>
                    <a:pt x="634111" y="120383"/>
                  </a:lnTo>
                  <a:lnTo>
                    <a:pt x="630936" y="120383"/>
                  </a:lnTo>
                  <a:lnTo>
                    <a:pt x="630936" y="130924"/>
                  </a:lnTo>
                  <a:lnTo>
                    <a:pt x="627888" y="130924"/>
                  </a:lnTo>
                  <a:lnTo>
                    <a:pt x="627888" y="121780"/>
                  </a:lnTo>
                  <a:lnTo>
                    <a:pt x="615708" y="121780"/>
                  </a:lnTo>
                  <a:lnTo>
                    <a:pt x="615708" y="111125"/>
                  </a:lnTo>
                  <a:lnTo>
                    <a:pt x="603516" y="111125"/>
                  </a:lnTo>
                  <a:lnTo>
                    <a:pt x="603516" y="117348"/>
                  </a:lnTo>
                  <a:lnTo>
                    <a:pt x="598932" y="117348"/>
                  </a:lnTo>
                  <a:lnTo>
                    <a:pt x="598932" y="106540"/>
                  </a:lnTo>
                  <a:lnTo>
                    <a:pt x="586740" y="106540"/>
                  </a:lnTo>
                  <a:lnTo>
                    <a:pt x="586740" y="108204"/>
                  </a:lnTo>
                  <a:lnTo>
                    <a:pt x="582180" y="108204"/>
                  </a:lnTo>
                  <a:lnTo>
                    <a:pt x="582180" y="97536"/>
                  </a:lnTo>
                  <a:lnTo>
                    <a:pt x="569988" y="97536"/>
                  </a:lnTo>
                  <a:lnTo>
                    <a:pt x="569988" y="108204"/>
                  </a:lnTo>
                  <a:lnTo>
                    <a:pt x="559308" y="108204"/>
                  </a:lnTo>
                  <a:lnTo>
                    <a:pt x="559308" y="120396"/>
                  </a:lnTo>
                  <a:lnTo>
                    <a:pt x="569988" y="120396"/>
                  </a:lnTo>
                  <a:lnTo>
                    <a:pt x="569988" y="131064"/>
                  </a:lnTo>
                  <a:lnTo>
                    <a:pt x="582180" y="131064"/>
                  </a:lnTo>
                  <a:lnTo>
                    <a:pt x="582180" y="129540"/>
                  </a:lnTo>
                  <a:lnTo>
                    <a:pt x="586740" y="129540"/>
                  </a:lnTo>
                  <a:lnTo>
                    <a:pt x="586740" y="141592"/>
                  </a:lnTo>
                  <a:lnTo>
                    <a:pt x="598932" y="141592"/>
                  </a:lnTo>
                  <a:lnTo>
                    <a:pt x="598932" y="133972"/>
                  </a:lnTo>
                  <a:lnTo>
                    <a:pt x="603516" y="133972"/>
                  </a:lnTo>
                  <a:lnTo>
                    <a:pt x="603516" y="146177"/>
                  </a:lnTo>
                  <a:lnTo>
                    <a:pt x="615708" y="146177"/>
                  </a:lnTo>
                  <a:lnTo>
                    <a:pt x="615708" y="133972"/>
                  </a:lnTo>
                  <a:lnTo>
                    <a:pt x="618756" y="133972"/>
                  </a:lnTo>
                  <a:lnTo>
                    <a:pt x="618756" y="143116"/>
                  </a:lnTo>
                  <a:lnTo>
                    <a:pt x="623455" y="143116"/>
                  </a:lnTo>
                  <a:lnTo>
                    <a:pt x="630936" y="143116"/>
                  </a:lnTo>
                  <a:lnTo>
                    <a:pt x="630936" y="155308"/>
                  </a:lnTo>
                  <a:lnTo>
                    <a:pt x="634111" y="155308"/>
                  </a:lnTo>
                  <a:lnTo>
                    <a:pt x="643128" y="155308"/>
                  </a:lnTo>
                  <a:lnTo>
                    <a:pt x="646303" y="155308"/>
                  </a:lnTo>
                  <a:lnTo>
                    <a:pt x="646303" y="143116"/>
                  </a:lnTo>
                  <a:lnTo>
                    <a:pt x="653796" y="143116"/>
                  </a:lnTo>
                  <a:lnTo>
                    <a:pt x="656856" y="143116"/>
                  </a:lnTo>
                  <a:lnTo>
                    <a:pt x="656856" y="130924"/>
                  </a:lnTo>
                  <a:close/>
                </a:path>
                <a:path w="3324225" h="425450">
                  <a:moveTo>
                    <a:pt x="979932" y="201155"/>
                  </a:moveTo>
                  <a:lnTo>
                    <a:pt x="969276" y="201155"/>
                  </a:lnTo>
                  <a:lnTo>
                    <a:pt x="969276" y="190500"/>
                  </a:lnTo>
                  <a:lnTo>
                    <a:pt x="957084" y="190500"/>
                  </a:lnTo>
                  <a:lnTo>
                    <a:pt x="957084" y="201155"/>
                  </a:lnTo>
                  <a:lnTo>
                    <a:pt x="946404" y="201155"/>
                  </a:lnTo>
                  <a:lnTo>
                    <a:pt x="946404" y="213347"/>
                  </a:lnTo>
                  <a:lnTo>
                    <a:pt x="957084" y="213347"/>
                  </a:lnTo>
                  <a:lnTo>
                    <a:pt x="957084" y="225425"/>
                  </a:lnTo>
                  <a:lnTo>
                    <a:pt x="969276" y="225425"/>
                  </a:lnTo>
                  <a:lnTo>
                    <a:pt x="969276" y="213347"/>
                  </a:lnTo>
                  <a:lnTo>
                    <a:pt x="979932" y="213347"/>
                  </a:lnTo>
                  <a:lnTo>
                    <a:pt x="979932" y="201155"/>
                  </a:lnTo>
                  <a:close/>
                </a:path>
                <a:path w="3324225" h="425450">
                  <a:moveTo>
                    <a:pt x="1402207" y="248399"/>
                  </a:moveTo>
                  <a:lnTo>
                    <a:pt x="1391551" y="248399"/>
                  </a:lnTo>
                  <a:lnTo>
                    <a:pt x="1391551" y="237744"/>
                  </a:lnTo>
                  <a:lnTo>
                    <a:pt x="1379359" y="237744"/>
                  </a:lnTo>
                  <a:lnTo>
                    <a:pt x="1379359" y="248399"/>
                  </a:lnTo>
                  <a:lnTo>
                    <a:pt x="1368679" y="248399"/>
                  </a:lnTo>
                  <a:lnTo>
                    <a:pt x="1368679" y="260591"/>
                  </a:lnTo>
                  <a:lnTo>
                    <a:pt x="1379359" y="260591"/>
                  </a:lnTo>
                  <a:lnTo>
                    <a:pt x="1379359" y="271272"/>
                  </a:lnTo>
                  <a:lnTo>
                    <a:pt x="1391551" y="271272"/>
                  </a:lnTo>
                  <a:lnTo>
                    <a:pt x="1391551" y="260591"/>
                  </a:lnTo>
                  <a:lnTo>
                    <a:pt x="1402207" y="260591"/>
                  </a:lnTo>
                  <a:lnTo>
                    <a:pt x="1402207" y="248399"/>
                  </a:lnTo>
                  <a:close/>
                </a:path>
                <a:path w="3324225" h="425450">
                  <a:moveTo>
                    <a:pt x="1780032" y="277355"/>
                  </a:moveTo>
                  <a:lnTo>
                    <a:pt x="1769376" y="277355"/>
                  </a:lnTo>
                  <a:lnTo>
                    <a:pt x="1769376" y="265163"/>
                  </a:lnTo>
                  <a:lnTo>
                    <a:pt x="1757184" y="265163"/>
                  </a:lnTo>
                  <a:lnTo>
                    <a:pt x="1757184" y="277355"/>
                  </a:lnTo>
                  <a:lnTo>
                    <a:pt x="1745107" y="277355"/>
                  </a:lnTo>
                  <a:lnTo>
                    <a:pt x="1745107" y="289547"/>
                  </a:lnTo>
                  <a:lnTo>
                    <a:pt x="1757184" y="289547"/>
                  </a:lnTo>
                  <a:lnTo>
                    <a:pt x="1757184" y="300088"/>
                  </a:lnTo>
                  <a:lnTo>
                    <a:pt x="1769376" y="300088"/>
                  </a:lnTo>
                  <a:lnTo>
                    <a:pt x="1769376" y="289547"/>
                  </a:lnTo>
                  <a:lnTo>
                    <a:pt x="1780032" y="289547"/>
                  </a:lnTo>
                  <a:lnTo>
                    <a:pt x="1780032" y="277355"/>
                  </a:lnTo>
                  <a:close/>
                </a:path>
                <a:path w="3324225" h="425450">
                  <a:moveTo>
                    <a:pt x="1997976" y="290944"/>
                  </a:moveTo>
                  <a:lnTo>
                    <a:pt x="1987308" y="290944"/>
                  </a:lnTo>
                  <a:lnTo>
                    <a:pt x="1987308" y="280276"/>
                  </a:lnTo>
                  <a:lnTo>
                    <a:pt x="1975116" y="280276"/>
                  </a:lnTo>
                  <a:lnTo>
                    <a:pt x="1975116" y="290944"/>
                  </a:lnTo>
                  <a:lnTo>
                    <a:pt x="1963051" y="290944"/>
                  </a:lnTo>
                  <a:lnTo>
                    <a:pt x="1963051" y="303136"/>
                  </a:lnTo>
                  <a:lnTo>
                    <a:pt x="1975116" y="303136"/>
                  </a:lnTo>
                  <a:lnTo>
                    <a:pt x="1975116" y="313804"/>
                  </a:lnTo>
                  <a:lnTo>
                    <a:pt x="1987308" y="313804"/>
                  </a:lnTo>
                  <a:lnTo>
                    <a:pt x="1987308" y="303136"/>
                  </a:lnTo>
                  <a:lnTo>
                    <a:pt x="1997976" y="303136"/>
                  </a:lnTo>
                  <a:lnTo>
                    <a:pt x="1997976" y="290944"/>
                  </a:lnTo>
                  <a:close/>
                </a:path>
                <a:path w="3324225" h="425450">
                  <a:moveTo>
                    <a:pt x="2223516" y="318376"/>
                  </a:moveTo>
                  <a:lnTo>
                    <a:pt x="2211463" y="318376"/>
                  </a:lnTo>
                  <a:lnTo>
                    <a:pt x="2211463" y="307708"/>
                  </a:lnTo>
                  <a:lnTo>
                    <a:pt x="2199271" y="307708"/>
                  </a:lnTo>
                  <a:lnTo>
                    <a:pt x="2199271" y="318376"/>
                  </a:lnTo>
                  <a:lnTo>
                    <a:pt x="2188476" y="318376"/>
                  </a:lnTo>
                  <a:lnTo>
                    <a:pt x="2188476" y="330568"/>
                  </a:lnTo>
                  <a:lnTo>
                    <a:pt x="2199271" y="330568"/>
                  </a:lnTo>
                  <a:lnTo>
                    <a:pt x="2199271" y="342760"/>
                  </a:lnTo>
                  <a:lnTo>
                    <a:pt x="2211463" y="342760"/>
                  </a:lnTo>
                  <a:lnTo>
                    <a:pt x="2211463" y="330568"/>
                  </a:lnTo>
                  <a:lnTo>
                    <a:pt x="2223516" y="330568"/>
                  </a:lnTo>
                  <a:lnTo>
                    <a:pt x="2223516" y="318376"/>
                  </a:lnTo>
                  <a:close/>
                </a:path>
                <a:path w="3324225" h="425450">
                  <a:moveTo>
                    <a:pt x="2337816" y="324599"/>
                  </a:moveTo>
                  <a:lnTo>
                    <a:pt x="2327275" y="324599"/>
                  </a:lnTo>
                  <a:lnTo>
                    <a:pt x="2327275" y="312293"/>
                  </a:lnTo>
                  <a:lnTo>
                    <a:pt x="2315083" y="312293"/>
                  </a:lnTo>
                  <a:lnTo>
                    <a:pt x="2315083" y="324599"/>
                  </a:lnTo>
                  <a:lnTo>
                    <a:pt x="2302776" y="324599"/>
                  </a:lnTo>
                  <a:lnTo>
                    <a:pt x="2302776" y="336791"/>
                  </a:lnTo>
                  <a:lnTo>
                    <a:pt x="2315083" y="336791"/>
                  </a:lnTo>
                  <a:lnTo>
                    <a:pt x="2315083" y="347345"/>
                  </a:lnTo>
                  <a:lnTo>
                    <a:pt x="2327275" y="347345"/>
                  </a:lnTo>
                  <a:lnTo>
                    <a:pt x="2327275" y="336791"/>
                  </a:lnTo>
                  <a:lnTo>
                    <a:pt x="2337816" y="336791"/>
                  </a:lnTo>
                  <a:lnTo>
                    <a:pt x="2337816" y="324599"/>
                  </a:lnTo>
                  <a:close/>
                </a:path>
                <a:path w="3324225" h="425450">
                  <a:moveTo>
                    <a:pt x="2389632" y="329044"/>
                  </a:moveTo>
                  <a:lnTo>
                    <a:pt x="2382139" y="329044"/>
                  </a:lnTo>
                  <a:lnTo>
                    <a:pt x="2378976" y="329044"/>
                  </a:lnTo>
                  <a:lnTo>
                    <a:pt x="2378976" y="316852"/>
                  </a:lnTo>
                  <a:lnTo>
                    <a:pt x="2371483" y="316852"/>
                  </a:lnTo>
                  <a:lnTo>
                    <a:pt x="2366784" y="316852"/>
                  </a:lnTo>
                  <a:lnTo>
                    <a:pt x="2359291" y="316852"/>
                  </a:lnTo>
                  <a:lnTo>
                    <a:pt x="2359291" y="329044"/>
                  </a:lnTo>
                  <a:lnTo>
                    <a:pt x="2356104" y="329044"/>
                  </a:lnTo>
                  <a:lnTo>
                    <a:pt x="2348611" y="329044"/>
                  </a:lnTo>
                  <a:lnTo>
                    <a:pt x="2348611" y="341236"/>
                  </a:lnTo>
                  <a:lnTo>
                    <a:pt x="2356104" y="341236"/>
                  </a:lnTo>
                  <a:lnTo>
                    <a:pt x="2359291" y="341236"/>
                  </a:lnTo>
                  <a:lnTo>
                    <a:pt x="2359291" y="351904"/>
                  </a:lnTo>
                  <a:lnTo>
                    <a:pt x="2366784" y="351904"/>
                  </a:lnTo>
                  <a:lnTo>
                    <a:pt x="2371483" y="351904"/>
                  </a:lnTo>
                  <a:lnTo>
                    <a:pt x="2378976" y="351904"/>
                  </a:lnTo>
                  <a:lnTo>
                    <a:pt x="2378976" y="341236"/>
                  </a:lnTo>
                  <a:lnTo>
                    <a:pt x="2382139" y="341236"/>
                  </a:lnTo>
                  <a:lnTo>
                    <a:pt x="2389632" y="341236"/>
                  </a:lnTo>
                  <a:lnTo>
                    <a:pt x="2389632" y="329044"/>
                  </a:lnTo>
                  <a:close/>
                </a:path>
                <a:path w="3324225" h="425450">
                  <a:moveTo>
                    <a:pt x="2493276" y="333629"/>
                  </a:moveTo>
                  <a:lnTo>
                    <a:pt x="2482608" y="333629"/>
                  </a:lnTo>
                  <a:lnTo>
                    <a:pt x="2482608" y="321551"/>
                  </a:lnTo>
                  <a:lnTo>
                    <a:pt x="2470416" y="321551"/>
                  </a:lnTo>
                  <a:lnTo>
                    <a:pt x="2470416" y="333629"/>
                  </a:lnTo>
                  <a:lnTo>
                    <a:pt x="2458351" y="333629"/>
                  </a:lnTo>
                  <a:lnTo>
                    <a:pt x="2458351" y="345821"/>
                  </a:lnTo>
                  <a:lnTo>
                    <a:pt x="2470416" y="345821"/>
                  </a:lnTo>
                  <a:lnTo>
                    <a:pt x="2470416" y="356476"/>
                  </a:lnTo>
                  <a:lnTo>
                    <a:pt x="2482608" y="356476"/>
                  </a:lnTo>
                  <a:lnTo>
                    <a:pt x="2482608" y="345821"/>
                  </a:lnTo>
                  <a:lnTo>
                    <a:pt x="2493276" y="345821"/>
                  </a:lnTo>
                  <a:lnTo>
                    <a:pt x="2493276" y="333629"/>
                  </a:lnTo>
                  <a:close/>
                </a:path>
                <a:path w="3324225" h="425450">
                  <a:moveTo>
                    <a:pt x="2624328" y="338188"/>
                  </a:moveTo>
                  <a:lnTo>
                    <a:pt x="2613672" y="338188"/>
                  </a:lnTo>
                  <a:lnTo>
                    <a:pt x="2613672" y="327520"/>
                  </a:lnTo>
                  <a:lnTo>
                    <a:pt x="2601480" y="327520"/>
                  </a:lnTo>
                  <a:lnTo>
                    <a:pt x="2601480" y="338188"/>
                  </a:lnTo>
                  <a:lnTo>
                    <a:pt x="2590812" y="338188"/>
                  </a:lnTo>
                  <a:lnTo>
                    <a:pt x="2590812" y="350380"/>
                  </a:lnTo>
                  <a:lnTo>
                    <a:pt x="2601480" y="350380"/>
                  </a:lnTo>
                  <a:lnTo>
                    <a:pt x="2601480" y="361048"/>
                  </a:lnTo>
                  <a:lnTo>
                    <a:pt x="2613672" y="361048"/>
                  </a:lnTo>
                  <a:lnTo>
                    <a:pt x="2613672" y="350380"/>
                  </a:lnTo>
                  <a:lnTo>
                    <a:pt x="2624328" y="350380"/>
                  </a:lnTo>
                  <a:lnTo>
                    <a:pt x="2624328" y="338188"/>
                  </a:lnTo>
                  <a:close/>
                </a:path>
                <a:path w="3324225" h="425450">
                  <a:moveTo>
                    <a:pt x="2691384" y="347472"/>
                  </a:moveTo>
                  <a:lnTo>
                    <a:pt x="2679192" y="347472"/>
                  </a:lnTo>
                  <a:lnTo>
                    <a:pt x="2679192" y="336804"/>
                  </a:lnTo>
                  <a:lnTo>
                    <a:pt x="2667000" y="336804"/>
                  </a:lnTo>
                  <a:lnTo>
                    <a:pt x="2667000" y="347472"/>
                  </a:lnTo>
                  <a:lnTo>
                    <a:pt x="2656344" y="347472"/>
                  </a:lnTo>
                  <a:lnTo>
                    <a:pt x="2656344" y="359664"/>
                  </a:lnTo>
                  <a:lnTo>
                    <a:pt x="2667000" y="359664"/>
                  </a:lnTo>
                  <a:lnTo>
                    <a:pt x="2667000" y="371729"/>
                  </a:lnTo>
                  <a:lnTo>
                    <a:pt x="2679192" y="371729"/>
                  </a:lnTo>
                  <a:lnTo>
                    <a:pt x="2679192" y="359664"/>
                  </a:lnTo>
                  <a:lnTo>
                    <a:pt x="2691384" y="359664"/>
                  </a:lnTo>
                  <a:lnTo>
                    <a:pt x="2691384" y="347472"/>
                  </a:lnTo>
                  <a:close/>
                </a:path>
                <a:path w="3324225" h="425450">
                  <a:moveTo>
                    <a:pt x="2769120" y="352031"/>
                  </a:moveTo>
                  <a:lnTo>
                    <a:pt x="2758452" y="352031"/>
                  </a:lnTo>
                  <a:lnTo>
                    <a:pt x="2758452" y="341363"/>
                  </a:lnTo>
                  <a:lnTo>
                    <a:pt x="2746260" y="341363"/>
                  </a:lnTo>
                  <a:lnTo>
                    <a:pt x="2746260" y="352031"/>
                  </a:lnTo>
                  <a:lnTo>
                    <a:pt x="2734195" y="352031"/>
                  </a:lnTo>
                  <a:lnTo>
                    <a:pt x="2734195" y="364223"/>
                  </a:lnTo>
                  <a:lnTo>
                    <a:pt x="2746260" y="364223"/>
                  </a:lnTo>
                  <a:lnTo>
                    <a:pt x="2746260" y="376288"/>
                  </a:lnTo>
                  <a:lnTo>
                    <a:pt x="2758452" y="376288"/>
                  </a:lnTo>
                  <a:lnTo>
                    <a:pt x="2758452" y="364223"/>
                  </a:lnTo>
                  <a:lnTo>
                    <a:pt x="2769120" y="364223"/>
                  </a:lnTo>
                  <a:lnTo>
                    <a:pt x="2769120" y="352031"/>
                  </a:lnTo>
                  <a:close/>
                </a:path>
                <a:path w="3324225" h="425450">
                  <a:moveTo>
                    <a:pt x="2936748" y="371729"/>
                  </a:moveTo>
                  <a:lnTo>
                    <a:pt x="2924695" y="371729"/>
                  </a:lnTo>
                  <a:lnTo>
                    <a:pt x="2924695" y="361061"/>
                  </a:lnTo>
                  <a:lnTo>
                    <a:pt x="2912503" y="361061"/>
                  </a:lnTo>
                  <a:lnTo>
                    <a:pt x="2912503" y="371729"/>
                  </a:lnTo>
                  <a:lnTo>
                    <a:pt x="2901696" y="371729"/>
                  </a:lnTo>
                  <a:lnTo>
                    <a:pt x="2901696" y="383921"/>
                  </a:lnTo>
                  <a:lnTo>
                    <a:pt x="2912503" y="383921"/>
                  </a:lnTo>
                  <a:lnTo>
                    <a:pt x="2912503" y="394589"/>
                  </a:lnTo>
                  <a:lnTo>
                    <a:pt x="2924695" y="394589"/>
                  </a:lnTo>
                  <a:lnTo>
                    <a:pt x="2924695" y="383921"/>
                  </a:lnTo>
                  <a:lnTo>
                    <a:pt x="2936748" y="383921"/>
                  </a:lnTo>
                  <a:lnTo>
                    <a:pt x="2936748" y="371729"/>
                  </a:lnTo>
                  <a:close/>
                </a:path>
                <a:path w="3324225" h="425450">
                  <a:moveTo>
                    <a:pt x="2997720" y="371729"/>
                  </a:moveTo>
                  <a:lnTo>
                    <a:pt x="2987052" y="371729"/>
                  </a:lnTo>
                  <a:lnTo>
                    <a:pt x="2987052" y="361061"/>
                  </a:lnTo>
                  <a:lnTo>
                    <a:pt x="2974860" y="361061"/>
                  </a:lnTo>
                  <a:lnTo>
                    <a:pt x="2974860" y="371729"/>
                  </a:lnTo>
                  <a:lnTo>
                    <a:pt x="2964319" y="371729"/>
                  </a:lnTo>
                  <a:lnTo>
                    <a:pt x="2964319" y="383921"/>
                  </a:lnTo>
                  <a:lnTo>
                    <a:pt x="2974860" y="383921"/>
                  </a:lnTo>
                  <a:lnTo>
                    <a:pt x="2974860" y="394589"/>
                  </a:lnTo>
                  <a:lnTo>
                    <a:pt x="2987052" y="394589"/>
                  </a:lnTo>
                  <a:lnTo>
                    <a:pt x="2987052" y="383921"/>
                  </a:lnTo>
                  <a:lnTo>
                    <a:pt x="2997720" y="383921"/>
                  </a:lnTo>
                  <a:lnTo>
                    <a:pt x="2997720" y="371729"/>
                  </a:lnTo>
                  <a:close/>
                </a:path>
                <a:path w="3324225" h="425450">
                  <a:moveTo>
                    <a:pt x="3323856" y="400799"/>
                  </a:moveTo>
                  <a:lnTo>
                    <a:pt x="3320796" y="400799"/>
                  </a:lnTo>
                  <a:lnTo>
                    <a:pt x="3319272" y="400799"/>
                  </a:lnTo>
                  <a:lnTo>
                    <a:pt x="3319272" y="396240"/>
                  </a:lnTo>
                  <a:lnTo>
                    <a:pt x="3313188" y="396240"/>
                  </a:lnTo>
                  <a:lnTo>
                    <a:pt x="3310140" y="396240"/>
                  </a:lnTo>
                  <a:lnTo>
                    <a:pt x="3310140" y="390144"/>
                  </a:lnTo>
                  <a:lnTo>
                    <a:pt x="3308616" y="390144"/>
                  </a:lnTo>
                  <a:lnTo>
                    <a:pt x="3308616" y="385559"/>
                  </a:lnTo>
                  <a:lnTo>
                    <a:pt x="3302647" y="385559"/>
                  </a:lnTo>
                  <a:lnTo>
                    <a:pt x="3279660" y="385559"/>
                  </a:lnTo>
                  <a:lnTo>
                    <a:pt x="3279660" y="396240"/>
                  </a:lnTo>
                  <a:lnTo>
                    <a:pt x="3273679" y="396240"/>
                  </a:lnTo>
                  <a:lnTo>
                    <a:pt x="3267595" y="396240"/>
                  </a:lnTo>
                  <a:lnTo>
                    <a:pt x="3267595" y="408432"/>
                  </a:lnTo>
                  <a:lnTo>
                    <a:pt x="3273679" y="408432"/>
                  </a:lnTo>
                  <a:lnTo>
                    <a:pt x="3279660" y="408432"/>
                  </a:lnTo>
                  <a:lnTo>
                    <a:pt x="3279660" y="419087"/>
                  </a:lnTo>
                  <a:lnTo>
                    <a:pt x="3297948" y="419087"/>
                  </a:lnTo>
                  <a:lnTo>
                    <a:pt x="3297948" y="425196"/>
                  </a:lnTo>
                  <a:lnTo>
                    <a:pt x="3310140" y="425196"/>
                  </a:lnTo>
                  <a:lnTo>
                    <a:pt x="3310140" y="412991"/>
                  </a:lnTo>
                  <a:lnTo>
                    <a:pt x="3320796" y="412991"/>
                  </a:lnTo>
                  <a:lnTo>
                    <a:pt x="3323856" y="412991"/>
                  </a:lnTo>
                  <a:lnTo>
                    <a:pt x="3323856" y="400799"/>
                  </a:lnTo>
                  <a:close/>
                </a:path>
              </a:pathLst>
            </a:custGeom>
            <a:solidFill>
              <a:srgbClr val="0A41CD"/>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41" name="object 41"/>
            <p:cNvSpPr/>
            <p:nvPr/>
          </p:nvSpPr>
          <p:spPr>
            <a:xfrm>
              <a:off x="4626864" y="1780171"/>
              <a:ext cx="100965" cy="35560"/>
            </a:xfrm>
            <a:custGeom>
              <a:avLst/>
              <a:gdLst/>
              <a:ahLst/>
              <a:cxnLst/>
              <a:rect l="l" t="t" r="r" b="b"/>
              <a:pathLst>
                <a:path w="100964" h="35560">
                  <a:moveTo>
                    <a:pt x="100457" y="10655"/>
                  </a:moveTo>
                  <a:lnTo>
                    <a:pt x="97396" y="10655"/>
                  </a:lnTo>
                  <a:lnTo>
                    <a:pt x="94475" y="10655"/>
                  </a:lnTo>
                  <a:lnTo>
                    <a:pt x="92824" y="10655"/>
                  </a:lnTo>
                  <a:lnTo>
                    <a:pt x="88379" y="10655"/>
                  </a:lnTo>
                  <a:lnTo>
                    <a:pt x="88379" y="0"/>
                  </a:lnTo>
                  <a:lnTo>
                    <a:pt x="10668" y="0"/>
                  </a:lnTo>
                  <a:lnTo>
                    <a:pt x="10668" y="10655"/>
                  </a:lnTo>
                  <a:lnTo>
                    <a:pt x="9004" y="10655"/>
                  </a:lnTo>
                  <a:lnTo>
                    <a:pt x="7620" y="10655"/>
                  </a:lnTo>
                  <a:lnTo>
                    <a:pt x="0" y="10655"/>
                  </a:lnTo>
                  <a:lnTo>
                    <a:pt x="0" y="22847"/>
                  </a:lnTo>
                  <a:lnTo>
                    <a:pt x="7620" y="22847"/>
                  </a:lnTo>
                  <a:lnTo>
                    <a:pt x="9004" y="22847"/>
                  </a:lnTo>
                  <a:lnTo>
                    <a:pt x="10668" y="22847"/>
                  </a:lnTo>
                  <a:lnTo>
                    <a:pt x="10668" y="35052"/>
                  </a:lnTo>
                  <a:lnTo>
                    <a:pt x="88379" y="35052"/>
                  </a:lnTo>
                  <a:lnTo>
                    <a:pt x="88379" y="22847"/>
                  </a:lnTo>
                  <a:lnTo>
                    <a:pt x="92824" y="22847"/>
                  </a:lnTo>
                  <a:lnTo>
                    <a:pt x="94475" y="22847"/>
                  </a:lnTo>
                  <a:lnTo>
                    <a:pt x="97396" y="22847"/>
                  </a:lnTo>
                  <a:lnTo>
                    <a:pt x="100457" y="22847"/>
                  </a:lnTo>
                  <a:lnTo>
                    <a:pt x="100457" y="10655"/>
                  </a:lnTo>
                  <a:close/>
                </a:path>
              </a:pathLst>
            </a:custGeom>
            <a:solidFill>
              <a:srgbClr val="0A41CD"/>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42" name="object 42"/>
            <p:cNvSpPr/>
            <p:nvPr/>
          </p:nvSpPr>
          <p:spPr>
            <a:xfrm>
              <a:off x="4692396" y="1780171"/>
              <a:ext cx="100965" cy="35560"/>
            </a:xfrm>
            <a:custGeom>
              <a:avLst/>
              <a:gdLst/>
              <a:ahLst/>
              <a:cxnLst/>
              <a:rect l="l" t="t" r="r" b="b"/>
              <a:pathLst>
                <a:path w="100964" h="35560">
                  <a:moveTo>
                    <a:pt x="100457" y="10655"/>
                  </a:moveTo>
                  <a:lnTo>
                    <a:pt x="98920" y="10655"/>
                  </a:lnTo>
                  <a:lnTo>
                    <a:pt x="95872" y="10655"/>
                  </a:lnTo>
                  <a:lnTo>
                    <a:pt x="91313" y="10655"/>
                  </a:lnTo>
                  <a:lnTo>
                    <a:pt x="88379" y="10655"/>
                  </a:lnTo>
                  <a:lnTo>
                    <a:pt x="88379" y="0"/>
                  </a:lnTo>
                  <a:lnTo>
                    <a:pt x="10655" y="0"/>
                  </a:lnTo>
                  <a:lnTo>
                    <a:pt x="10655" y="10655"/>
                  </a:lnTo>
                  <a:lnTo>
                    <a:pt x="9017" y="10655"/>
                  </a:lnTo>
                  <a:lnTo>
                    <a:pt x="7493" y="10655"/>
                  </a:lnTo>
                  <a:lnTo>
                    <a:pt x="0" y="10655"/>
                  </a:lnTo>
                  <a:lnTo>
                    <a:pt x="0" y="22847"/>
                  </a:lnTo>
                  <a:lnTo>
                    <a:pt x="7493" y="22847"/>
                  </a:lnTo>
                  <a:lnTo>
                    <a:pt x="9017" y="22847"/>
                  </a:lnTo>
                  <a:lnTo>
                    <a:pt x="10655" y="22847"/>
                  </a:lnTo>
                  <a:lnTo>
                    <a:pt x="10655" y="35052"/>
                  </a:lnTo>
                  <a:lnTo>
                    <a:pt x="88379" y="35052"/>
                  </a:lnTo>
                  <a:lnTo>
                    <a:pt x="88379" y="22847"/>
                  </a:lnTo>
                  <a:lnTo>
                    <a:pt x="91313" y="22847"/>
                  </a:lnTo>
                  <a:lnTo>
                    <a:pt x="95872" y="22847"/>
                  </a:lnTo>
                  <a:lnTo>
                    <a:pt x="98920" y="22847"/>
                  </a:lnTo>
                  <a:lnTo>
                    <a:pt x="100457" y="22847"/>
                  </a:lnTo>
                  <a:lnTo>
                    <a:pt x="100457" y="10655"/>
                  </a:lnTo>
                  <a:close/>
                </a:path>
              </a:pathLst>
            </a:custGeom>
            <a:solidFill>
              <a:srgbClr val="0A41CD"/>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 name="object 43"/>
            <p:cNvSpPr/>
            <p:nvPr/>
          </p:nvSpPr>
          <p:spPr>
            <a:xfrm>
              <a:off x="4757928" y="1780171"/>
              <a:ext cx="91440" cy="41275"/>
            </a:xfrm>
            <a:custGeom>
              <a:avLst/>
              <a:gdLst/>
              <a:ahLst/>
              <a:cxnLst/>
              <a:rect l="l" t="t" r="r" b="b"/>
              <a:pathLst>
                <a:path w="91439" h="41275">
                  <a:moveTo>
                    <a:pt x="91300" y="18148"/>
                  </a:moveTo>
                  <a:lnTo>
                    <a:pt x="91300" y="18148"/>
                  </a:lnTo>
                  <a:lnTo>
                    <a:pt x="77711" y="18148"/>
                  </a:lnTo>
                  <a:lnTo>
                    <a:pt x="77711" y="6083"/>
                  </a:lnTo>
                  <a:lnTo>
                    <a:pt x="27432" y="6083"/>
                  </a:lnTo>
                  <a:lnTo>
                    <a:pt x="27432" y="0"/>
                  </a:lnTo>
                  <a:lnTo>
                    <a:pt x="10655" y="0"/>
                  </a:lnTo>
                  <a:lnTo>
                    <a:pt x="10655" y="10655"/>
                  </a:lnTo>
                  <a:lnTo>
                    <a:pt x="4572" y="10655"/>
                  </a:lnTo>
                  <a:lnTo>
                    <a:pt x="1524" y="10655"/>
                  </a:lnTo>
                  <a:lnTo>
                    <a:pt x="0" y="10655"/>
                  </a:lnTo>
                  <a:lnTo>
                    <a:pt x="0" y="22847"/>
                  </a:lnTo>
                  <a:lnTo>
                    <a:pt x="1524" y="22847"/>
                  </a:lnTo>
                  <a:lnTo>
                    <a:pt x="4572" y="22847"/>
                  </a:lnTo>
                  <a:lnTo>
                    <a:pt x="6083" y="22847"/>
                  </a:lnTo>
                  <a:lnTo>
                    <a:pt x="6083" y="30340"/>
                  </a:lnTo>
                  <a:lnTo>
                    <a:pt x="7493" y="30340"/>
                  </a:lnTo>
                  <a:lnTo>
                    <a:pt x="10655" y="30340"/>
                  </a:lnTo>
                  <a:lnTo>
                    <a:pt x="10655" y="35052"/>
                  </a:lnTo>
                  <a:lnTo>
                    <a:pt x="13589" y="35052"/>
                  </a:lnTo>
                  <a:lnTo>
                    <a:pt x="15240" y="35052"/>
                  </a:lnTo>
                  <a:lnTo>
                    <a:pt x="16764" y="35052"/>
                  </a:lnTo>
                  <a:lnTo>
                    <a:pt x="16764" y="41008"/>
                  </a:lnTo>
                  <a:lnTo>
                    <a:pt x="77711" y="41008"/>
                  </a:lnTo>
                  <a:lnTo>
                    <a:pt x="77711" y="30340"/>
                  </a:lnTo>
                  <a:lnTo>
                    <a:pt x="91300" y="30340"/>
                  </a:lnTo>
                  <a:lnTo>
                    <a:pt x="91300" y="18148"/>
                  </a:lnTo>
                  <a:close/>
                </a:path>
              </a:pathLst>
            </a:custGeom>
            <a:solidFill>
              <a:srgbClr val="0A41CD"/>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44" name="object 44"/>
            <p:cNvSpPr/>
            <p:nvPr/>
          </p:nvSpPr>
          <p:spPr>
            <a:xfrm>
              <a:off x="4814189" y="1786254"/>
              <a:ext cx="94615" cy="42545"/>
            </a:xfrm>
            <a:custGeom>
              <a:avLst/>
              <a:gdLst/>
              <a:ahLst/>
              <a:cxnLst/>
              <a:rect l="l" t="t" r="r" b="b"/>
              <a:pathLst>
                <a:path w="94614" h="42544">
                  <a:moveTo>
                    <a:pt x="94488" y="19685"/>
                  </a:moveTo>
                  <a:lnTo>
                    <a:pt x="86982" y="19685"/>
                  </a:lnTo>
                  <a:lnTo>
                    <a:pt x="83820" y="19685"/>
                  </a:lnTo>
                  <a:lnTo>
                    <a:pt x="77724" y="19685"/>
                  </a:lnTo>
                  <a:lnTo>
                    <a:pt x="76327" y="19685"/>
                  </a:lnTo>
                  <a:lnTo>
                    <a:pt x="76327" y="7493"/>
                  </a:lnTo>
                  <a:lnTo>
                    <a:pt x="30607" y="7493"/>
                  </a:lnTo>
                  <a:lnTo>
                    <a:pt x="30607" y="0"/>
                  </a:lnTo>
                  <a:lnTo>
                    <a:pt x="10668" y="0"/>
                  </a:lnTo>
                  <a:lnTo>
                    <a:pt x="10668" y="12065"/>
                  </a:lnTo>
                  <a:lnTo>
                    <a:pt x="0" y="12065"/>
                  </a:lnTo>
                  <a:lnTo>
                    <a:pt x="0" y="24257"/>
                  </a:lnTo>
                  <a:lnTo>
                    <a:pt x="9258" y="24257"/>
                  </a:lnTo>
                  <a:lnTo>
                    <a:pt x="9258" y="31877"/>
                  </a:lnTo>
                  <a:lnTo>
                    <a:pt x="10668" y="31877"/>
                  </a:lnTo>
                  <a:lnTo>
                    <a:pt x="10668" y="34925"/>
                  </a:lnTo>
                  <a:lnTo>
                    <a:pt x="13843" y="34925"/>
                  </a:lnTo>
                  <a:lnTo>
                    <a:pt x="15367" y="34925"/>
                  </a:lnTo>
                  <a:lnTo>
                    <a:pt x="16751" y="34925"/>
                  </a:lnTo>
                  <a:lnTo>
                    <a:pt x="18415" y="34925"/>
                  </a:lnTo>
                  <a:lnTo>
                    <a:pt x="21336" y="34925"/>
                  </a:lnTo>
                  <a:lnTo>
                    <a:pt x="21336" y="42545"/>
                  </a:lnTo>
                  <a:lnTo>
                    <a:pt x="76327" y="42545"/>
                  </a:lnTo>
                  <a:lnTo>
                    <a:pt x="76327" y="31877"/>
                  </a:lnTo>
                  <a:lnTo>
                    <a:pt x="77724" y="31877"/>
                  </a:lnTo>
                  <a:lnTo>
                    <a:pt x="83820" y="31877"/>
                  </a:lnTo>
                  <a:lnTo>
                    <a:pt x="86982" y="31877"/>
                  </a:lnTo>
                  <a:lnTo>
                    <a:pt x="94488" y="31877"/>
                  </a:lnTo>
                  <a:lnTo>
                    <a:pt x="94488" y="19685"/>
                  </a:lnTo>
                  <a:close/>
                </a:path>
              </a:pathLst>
            </a:custGeom>
            <a:solidFill>
              <a:srgbClr val="0A41CD"/>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 name="object 45"/>
            <p:cNvSpPr/>
            <p:nvPr/>
          </p:nvSpPr>
          <p:spPr>
            <a:xfrm>
              <a:off x="4873752" y="1793747"/>
              <a:ext cx="109855" cy="45720"/>
            </a:xfrm>
            <a:custGeom>
              <a:avLst/>
              <a:gdLst/>
              <a:ahLst/>
              <a:cxnLst/>
              <a:rect l="l" t="t" r="r" b="b"/>
              <a:pathLst>
                <a:path w="109854" h="45719">
                  <a:moveTo>
                    <a:pt x="109601" y="21336"/>
                  </a:moveTo>
                  <a:lnTo>
                    <a:pt x="109601" y="21336"/>
                  </a:lnTo>
                  <a:lnTo>
                    <a:pt x="98933" y="21336"/>
                  </a:lnTo>
                  <a:lnTo>
                    <a:pt x="98933" y="10668"/>
                  </a:lnTo>
                  <a:lnTo>
                    <a:pt x="64008" y="10668"/>
                  </a:lnTo>
                  <a:lnTo>
                    <a:pt x="64008" y="0"/>
                  </a:lnTo>
                  <a:lnTo>
                    <a:pt x="12065" y="0"/>
                  </a:lnTo>
                  <a:lnTo>
                    <a:pt x="12065" y="12192"/>
                  </a:lnTo>
                  <a:lnTo>
                    <a:pt x="0" y="12192"/>
                  </a:lnTo>
                  <a:lnTo>
                    <a:pt x="0" y="24384"/>
                  </a:lnTo>
                  <a:lnTo>
                    <a:pt x="12065" y="24384"/>
                  </a:lnTo>
                  <a:lnTo>
                    <a:pt x="12065" y="35052"/>
                  </a:lnTo>
                  <a:lnTo>
                    <a:pt x="56261" y="35052"/>
                  </a:lnTo>
                  <a:lnTo>
                    <a:pt x="56261" y="45720"/>
                  </a:lnTo>
                  <a:lnTo>
                    <a:pt x="98933" y="45720"/>
                  </a:lnTo>
                  <a:lnTo>
                    <a:pt x="98933" y="33528"/>
                  </a:lnTo>
                  <a:lnTo>
                    <a:pt x="109601" y="33528"/>
                  </a:lnTo>
                  <a:lnTo>
                    <a:pt x="109601" y="21336"/>
                  </a:lnTo>
                  <a:close/>
                </a:path>
              </a:pathLst>
            </a:custGeom>
            <a:solidFill>
              <a:srgbClr val="0A41CD"/>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 name="object 46"/>
            <p:cNvSpPr/>
            <p:nvPr/>
          </p:nvSpPr>
          <p:spPr>
            <a:xfrm>
              <a:off x="4949952" y="1804415"/>
              <a:ext cx="118745" cy="47625"/>
            </a:xfrm>
            <a:custGeom>
              <a:avLst/>
              <a:gdLst/>
              <a:ahLst/>
              <a:cxnLst/>
              <a:rect l="l" t="t" r="r" b="b"/>
              <a:pathLst>
                <a:path w="118745" h="47625">
                  <a:moveTo>
                    <a:pt x="118732" y="24511"/>
                  </a:moveTo>
                  <a:lnTo>
                    <a:pt x="118732" y="24511"/>
                  </a:lnTo>
                  <a:lnTo>
                    <a:pt x="102108" y="24511"/>
                  </a:lnTo>
                  <a:lnTo>
                    <a:pt x="102108" y="13855"/>
                  </a:lnTo>
                  <a:lnTo>
                    <a:pt x="86728" y="13855"/>
                  </a:lnTo>
                  <a:lnTo>
                    <a:pt x="86728" y="10668"/>
                  </a:lnTo>
                  <a:lnTo>
                    <a:pt x="85204" y="10668"/>
                  </a:lnTo>
                  <a:lnTo>
                    <a:pt x="82169" y="10668"/>
                  </a:lnTo>
                  <a:lnTo>
                    <a:pt x="76187" y="10668"/>
                  </a:lnTo>
                  <a:lnTo>
                    <a:pt x="76187" y="0"/>
                  </a:lnTo>
                  <a:lnTo>
                    <a:pt x="32004" y="0"/>
                  </a:lnTo>
                  <a:lnTo>
                    <a:pt x="32004" y="10668"/>
                  </a:lnTo>
                  <a:lnTo>
                    <a:pt x="28816" y="10668"/>
                  </a:lnTo>
                  <a:lnTo>
                    <a:pt x="28816" y="0"/>
                  </a:lnTo>
                  <a:lnTo>
                    <a:pt x="10541" y="0"/>
                  </a:lnTo>
                  <a:lnTo>
                    <a:pt x="10541" y="10668"/>
                  </a:lnTo>
                  <a:lnTo>
                    <a:pt x="4559" y="10668"/>
                  </a:lnTo>
                  <a:lnTo>
                    <a:pt x="3048" y="10668"/>
                  </a:lnTo>
                  <a:lnTo>
                    <a:pt x="0" y="10668"/>
                  </a:lnTo>
                  <a:lnTo>
                    <a:pt x="0" y="22860"/>
                  </a:lnTo>
                  <a:lnTo>
                    <a:pt x="3048" y="22860"/>
                  </a:lnTo>
                  <a:lnTo>
                    <a:pt x="4559" y="22860"/>
                  </a:lnTo>
                  <a:lnTo>
                    <a:pt x="10541" y="22860"/>
                  </a:lnTo>
                  <a:lnTo>
                    <a:pt x="10541" y="35052"/>
                  </a:lnTo>
                  <a:lnTo>
                    <a:pt x="28816" y="35052"/>
                  </a:lnTo>
                  <a:lnTo>
                    <a:pt x="28816" y="22860"/>
                  </a:lnTo>
                  <a:lnTo>
                    <a:pt x="31991" y="22860"/>
                  </a:lnTo>
                  <a:lnTo>
                    <a:pt x="32004" y="35052"/>
                  </a:lnTo>
                  <a:lnTo>
                    <a:pt x="53327" y="35052"/>
                  </a:lnTo>
                  <a:lnTo>
                    <a:pt x="53327" y="36703"/>
                  </a:lnTo>
                  <a:lnTo>
                    <a:pt x="56261" y="36703"/>
                  </a:lnTo>
                  <a:lnTo>
                    <a:pt x="57912" y="36703"/>
                  </a:lnTo>
                  <a:lnTo>
                    <a:pt x="65405" y="36703"/>
                  </a:lnTo>
                  <a:lnTo>
                    <a:pt x="65405" y="47383"/>
                  </a:lnTo>
                  <a:lnTo>
                    <a:pt x="102108" y="47383"/>
                  </a:lnTo>
                  <a:lnTo>
                    <a:pt x="102108" y="36703"/>
                  </a:lnTo>
                  <a:lnTo>
                    <a:pt x="118732" y="36703"/>
                  </a:lnTo>
                  <a:lnTo>
                    <a:pt x="118732" y="24511"/>
                  </a:lnTo>
                  <a:close/>
                </a:path>
              </a:pathLst>
            </a:custGeom>
            <a:solidFill>
              <a:srgbClr val="0A41CD"/>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47" name="object 47"/>
            <p:cNvSpPr/>
            <p:nvPr/>
          </p:nvSpPr>
          <p:spPr>
            <a:xfrm>
              <a:off x="5033645" y="1818271"/>
              <a:ext cx="127000" cy="33655"/>
            </a:xfrm>
            <a:custGeom>
              <a:avLst/>
              <a:gdLst/>
              <a:ahLst/>
              <a:cxnLst/>
              <a:rect l="l" t="t" r="r" b="b"/>
              <a:pathLst>
                <a:path w="127000" h="33655">
                  <a:moveTo>
                    <a:pt x="126479" y="10655"/>
                  </a:moveTo>
                  <a:lnTo>
                    <a:pt x="126479" y="10655"/>
                  </a:lnTo>
                  <a:lnTo>
                    <a:pt x="114287" y="10655"/>
                  </a:lnTo>
                  <a:lnTo>
                    <a:pt x="114287" y="0"/>
                  </a:lnTo>
                  <a:lnTo>
                    <a:pt x="12306" y="0"/>
                  </a:lnTo>
                  <a:lnTo>
                    <a:pt x="12306" y="10655"/>
                  </a:lnTo>
                  <a:lnTo>
                    <a:pt x="6083" y="10655"/>
                  </a:lnTo>
                  <a:lnTo>
                    <a:pt x="4559" y="10655"/>
                  </a:lnTo>
                  <a:lnTo>
                    <a:pt x="0" y="10655"/>
                  </a:lnTo>
                  <a:lnTo>
                    <a:pt x="0" y="22847"/>
                  </a:lnTo>
                  <a:lnTo>
                    <a:pt x="4559" y="22847"/>
                  </a:lnTo>
                  <a:lnTo>
                    <a:pt x="6083" y="22847"/>
                  </a:lnTo>
                  <a:lnTo>
                    <a:pt x="12306" y="22847"/>
                  </a:lnTo>
                  <a:lnTo>
                    <a:pt x="12306" y="33528"/>
                  </a:lnTo>
                  <a:lnTo>
                    <a:pt x="114287" y="33528"/>
                  </a:lnTo>
                  <a:lnTo>
                    <a:pt x="114287" y="22847"/>
                  </a:lnTo>
                  <a:lnTo>
                    <a:pt x="126479" y="22847"/>
                  </a:lnTo>
                  <a:lnTo>
                    <a:pt x="126479" y="10655"/>
                  </a:lnTo>
                  <a:close/>
                </a:path>
              </a:pathLst>
            </a:custGeom>
            <a:solidFill>
              <a:srgbClr val="0A41CD"/>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48" name="object 48"/>
            <p:cNvSpPr/>
            <p:nvPr/>
          </p:nvSpPr>
          <p:spPr>
            <a:xfrm>
              <a:off x="5126609" y="1818271"/>
              <a:ext cx="154305" cy="73660"/>
            </a:xfrm>
            <a:custGeom>
              <a:avLst/>
              <a:gdLst/>
              <a:ahLst/>
              <a:cxnLst/>
              <a:rect l="l" t="t" r="r" b="b"/>
              <a:pathLst>
                <a:path w="154304" h="73660">
                  <a:moveTo>
                    <a:pt x="118859" y="10655"/>
                  </a:moveTo>
                  <a:lnTo>
                    <a:pt x="109715" y="10655"/>
                  </a:lnTo>
                  <a:lnTo>
                    <a:pt x="106807" y="10655"/>
                  </a:lnTo>
                  <a:lnTo>
                    <a:pt x="106807" y="0"/>
                  </a:lnTo>
                  <a:lnTo>
                    <a:pt x="74663" y="0"/>
                  </a:lnTo>
                  <a:lnTo>
                    <a:pt x="74663" y="10655"/>
                  </a:lnTo>
                  <a:lnTo>
                    <a:pt x="73279" y="10655"/>
                  </a:lnTo>
                  <a:lnTo>
                    <a:pt x="73139" y="10655"/>
                  </a:lnTo>
                  <a:lnTo>
                    <a:pt x="71615" y="10655"/>
                  </a:lnTo>
                  <a:lnTo>
                    <a:pt x="71615" y="0"/>
                  </a:lnTo>
                  <a:lnTo>
                    <a:pt x="10795" y="0"/>
                  </a:lnTo>
                  <a:lnTo>
                    <a:pt x="10795" y="10655"/>
                  </a:lnTo>
                  <a:lnTo>
                    <a:pt x="0" y="10655"/>
                  </a:lnTo>
                  <a:lnTo>
                    <a:pt x="0" y="22847"/>
                  </a:lnTo>
                  <a:lnTo>
                    <a:pt x="10795" y="22847"/>
                  </a:lnTo>
                  <a:lnTo>
                    <a:pt x="10795" y="33528"/>
                  </a:lnTo>
                  <a:lnTo>
                    <a:pt x="71615" y="33528"/>
                  </a:lnTo>
                  <a:lnTo>
                    <a:pt x="71615" y="22847"/>
                  </a:lnTo>
                  <a:lnTo>
                    <a:pt x="73139" y="22847"/>
                  </a:lnTo>
                  <a:lnTo>
                    <a:pt x="73279" y="22847"/>
                  </a:lnTo>
                  <a:lnTo>
                    <a:pt x="74663" y="22847"/>
                  </a:lnTo>
                  <a:lnTo>
                    <a:pt x="74663" y="33528"/>
                  </a:lnTo>
                  <a:lnTo>
                    <a:pt x="106807" y="33528"/>
                  </a:lnTo>
                  <a:lnTo>
                    <a:pt x="106807" y="22847"/>
                  </a:lnTo>
                  <a:lnTo>
                    <a:pt x="109715" y="22847"/>
                  </a:lnTo>
                  <a:lnTo>
                    <a:pt x="118859" y="22847"/>
                  </a:lnTo>
                  <a:lnTo>
                    <a:pt x="118859" y="10655"/>
                  </a:lnTo>
                  <a:close/>
                </a:path>
                <a:path w="154304" h="73660">
                  <a:moveTo>
                    <a:pt x="153911" y="50279"/>
                  </a:moveTo>
                  <a:lnTo>
                    <a:pt x="153911" y="50279"/>
                  </a:lnTo>
                  <a:lnTo>
                    <a:pt x="135623" y="50279"/>
                  </a:lnTo>
                  <a:lnTo>
                    <a:pt x="135623" y="38100"/>
                  </a:lnTo>
                  <a:lnTo>
                    <a:pt x="97523" y="38100"/>
                  </a:lnTo>
                  <a:lnTo>
                    <a:pt x="97523" y="50279"/>
                  </a:lnTo>
                  <a:lnTo>
                    <a:pt x="91427" y="50279"/>
                  </a:lnTo>
                  <a:lnTo>
                    <a:pt x="85344" y="50279"/>
                  </a:lnTo>
                  <a:lnTo>
                    <a:pt x="85344" y="62471"/>
                  </a:lnTo>
                  <a:lnTo>
                    <a:pt x="91427" y="62471"/>
                  </a:lnTo>
                  <a:lnTo>
                    <a:pt x="97523" y="62471"/>
                  </a:lnTo>
                  <a:lnTo>
                    <a:pt x="97523" y="73152"/>
                  </a:lnTo>
                  <a:lnTo>
                    <a:pt x="135623" y="73152"/>
                  </a:lnTo>
                  <a:lnTo>
                    <a:pt x="135623" y="62471"/>
                  </a:lnTo>
                  <a:lnTo>
                    <a:pt x="153911" y="62471"/>
                  </a:lnTo>
                  <a:lnTo>
                    <a:pt x="153911" y="50279"/>
                  </a:lnTo>
                  <a:close/>
                </a:path>
              </a:pathLst>
            </a:custGeom>
            <a:solidFill>
              <a:srgbClr val="0A41CD"/>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49" name="object 49"/>
            <p:cNvSpPr/>
            <p:nvPr/>
          </p:nvSpPr>
          <p:spPr>
            <a:xfrm>
              <a:off x="5245468" y="1856371"/>
              <a:ext cx="455930" cy="35560"/>
            </a:xfrm>
            <a:custGeom>
              <a:avLst/>
              <a:gdLst/>
              <a:ahLst/>
              <a:cxnLst/>
              <a:rect l="l" t="t" r="r" b="b"/>
              <a:pathLst>
                <a:path w="455929" h="35560">
                  <a:moveTo>
                    <a:pt x="227203" y="12179"/>
                  </a:moveTo>
                  <a:lnTo>
                    <a:pt x="215023" y="12179"/>
                  </a:lnTo>
                  <a:lnTo>
                    <a:pt x="215023" y="0"/>
                  </a:lnTo>
                  <a:lnTo>
                    <a:pt x="202831" y="0"/>
                  </a:lnTo>
                  <a:lnTo>
                    <a:pt x="202831" y="12179"/>
                  </a:lnTo>
                  <a:lnTo>
                    <a:pt x="195084" y="12179"/>
                  </a:lnTo>
                  <a:lnTo>
                    <a:pt x="192163" y="12179"/>
                  </a:lnTo>
                  <a:lnTo>
                    <a:pt x="185940" y="12179"/>
                  </a:lnTo>
                  <a:lnTo>
                    <a:pt x="183007" y="12179"/>
                  </a:lnTo>
                  <a:lnTo>
                    <a:pt x="183007" y="0"/>
                  </a:lnTo>
                  <a:lnTo>
                    <a:pt x="173748" y="0"/>
                  </a:lnTo>
                  <a:lnTo>
                    <a:pt x="170815" y="0"/>
                  </a:lnTo>
                  <a:lnTo>
                    <a:pt x="161556" y="0"/>
                  </a:lnTo>
                  <a:lnTo>
                    <a:pt x="161556" y="12179"/>
                  </a:lnTo>
                  <a:lnTo>
                    <a:pt x="160159" y="12179"/>
                  </a:lnTo>
                  <a:lnTo>
                    <a:pt x="153924" y="12179"/>
                  </a:lnTo>
                  <a:lnTo>
                    <a:pt x="151015" y="12179"/>
                  </a:lnTo>
                  <a:lnTo>
                    <a:pt x="141732" y="12179"/>
                  </a:lnTo>
                  <a:lnTo>
                    <a:pt x="141732" y="0"/>
                  </a:lnTo>
                  <a:lnTo>
                    <a:pt x="129679" y="0"/>
                  </a:lnTo>
                  <a:lnTo>
                    <a:pt x="129540" y="0"/>
                  </a:lnTo>
                  <a:lnTo>
                    <a:pt x="117487" y="0"/>
                  </a:lnTo>
                  <a:lnTo>
                    <a:pt x="117487" y="12179"/>
                  </a:lnTo>
                  <a:lnTo>
                    <a:pt x="115836" y="12179"/>
                  </a:lnTo>
                  <a:lnTo>
                    <a:pt x="115836" y="0"/>
                  </a:lnTo>
                  <a:lnTo>
                    <a:pt x="103644" y="0"/>
                  </a:lnTo>
                  <a:lnTo>
                    <a:pt x="103644" y="12179"/>
                  </a:lnTo>
                  <a:lnTo>
                    <a:pt x="102247" y="12179"/>
                  </a:lnTo>
                  <a:lnTo>
                    <a:pt x="102247" y="0"/>
                  </a:lnTo>
                  <a:lnTo>
                    <a:pt x="90055" y="0"/>
                  </a:lnTo>
                  <a:lnTo>
                    <a:pt x="90055" y="12179"/>
                  </a:lnTo>
                  <a:lnTo>
                    <a:pt x="88392" y="12179"/>
                  </a:lnTo>
                  <a:lnTo>
                    <a:pt x="85471" y="12179"/>
                  </a:lnTo>
                  <a:lnTo>
                    <a:pt x="85471" y="0"/>
                  </a:lnTo>
                  <a:lnTo>
                    <a:pt x="83959" y="0"/>
                  </a:lnTo>
                  <a:lnTo>
                    <a:pt x="76200" y="0"/>
                  </a:lnTo>
                  <a:lnTo>
                    <a:pt x="44335" y="0"/>
                  </a:lnTo>
                  <a:lnTo>
                    <a:pt x="44335" y="12179"/>
                  </a:lnTo>
                  <a:lnTo>
                    <a:pt x="44196" y="12179"/>
                  </a:lnTo>
                  <a:lnTo>
                    <a:pt x="41275" y="12179"/>
                  </a:lnTo>
                  <a:lnTo>
                    <a:pt x="41275" y="0"/>
                  </a:lnTo>
                  <a:lnTo>
                    <a:pt x="12331" y="0"/>
                  </a:lnTo>
                  <a:lnTo>
                    <a:pt x="12331" y="12179"/>
                  </a:lnTo>
                  <a:lnTo>
                    <a:pt x="10668" y="12179"/>
                  </a:lnTo>
                  <a:lnTo>
                    <a:pt x="0" y="12179"/>
                  </a:lnTo>
                  <a:lnTo>
                    <a:pt x="0" y="24371"/>
                  </a:lnTo>
                  <a:lnTo>
                    <a:pt x="10668" y="24371"/>
                  </a:lnTo>
                  <a:lnTo>
                    <a:pt x="12331" y="24371"/>
                  </a:lnTo>
                  <a:lnTo>
                    <a:pt x="12331" y="35052"/>
                  </a:lnTo>
                  <a:lnTo>
                    <a:pt x="41275" y="35052"/>
                  </a:lnTo>
                  <a:lnTo>
                    <a:pt x="41275" y="24371"/>
                  </a:lnTo>
                  <a:lnTo>
                    <a:pt x="44196" y="24371"/>
                  </a:lnTo>
                  <a:lnTo>
                    <a:pt x="44335" y="24371"/>
                  </a:lnTo>
                  <a:lnTo>
                    <a:pt x="44335" y="35052"/>
                  </a:lnTo>
                  <a:lnTo>
                    <a:pt x="85471" y="35052"/>
                  </a:lnTo>
                  <a:lnTo>
                    <a:pt x="85471" y="24371"/>
                  </a:lnTo>
                  <a:lnTo>
                    <a:pt x="88392" y="24371"/>
                  </a:lnTo>
                  <a:lnTo>
                    <a:pt x="90055" y="24371"/>
                  </a:lnTo>
                  <a:lnTo>
                    <a:pt x="90055" y="35052"/>
                  </a:lnTo>
                  <a:lnTo>
                    <a:pt x="102247" y="35052"/>
                  </a:lnTo>
                  <a:lnTo>
                    <a:pt x="102247" y="24371"/>
                  </a:lnTo>
                  <a:lnTo>
                    <a:pt x="103644" y="24371"/>
                  </a:lnTo>
                  <a:lnTo>
                    <a:pt x="103644" y="35052"/>
                  </a:lnTo>
                  <a:lnTo>
                    <a:pt x="115836" y="35052"/>
                  </a:lnTo>
                  <a:lnTo>
                    <a:pt x="115836" y="24371"/>
                  </a:lnTo>
                  <a:lnTo>
                    <a:pt x="117487" y="24371"/>
                  </a:lnTo>
                  <a:lnTo>
                    <a:pt x="117487" y="35052"/>
                  </a:lnTo>
                  <a:lnTo>
                    <a:pt x="129540" y="35052"/>
                  </a:lnTo>
                  <a:lnTo>
                    <a:pt x="129679" y="35052"/>
                  </a:lnTo>
                  <a:lnTo>
                    <a:pt x="141732" y="35052"/>
                  </a:lnTo>
                  <a:lnTo>
                    <a:pt x="141732" y="24371"/>
                  </a:lnTo>
                  <a:lnTo>
                    <a:pt x="151015" y="24371"/>
                  </a:lnTo>
                  <a:lnTo>
                    <a:pt x="153924" y="24371"/>
                  </a:lnTo>
                  <a:lnTo>
                    <a:pt x="160159" y="24371"/>
                  </a:lnTo>
                  <a:lnTo>
                    <a:pt x="161556" y="24371"/>
                  </a:lnTo>
                  <a:lnTo>
                    <a:pt x="161556" y="35052"/>
                  </a:lnTo>
                  <a:lnTo>
                    <a:pt x="170815" y="35052"/>
                  </a:lnTo>
                  <a:lnTo>
                    <a:pt x="173748" y="35052"/>
                  </a:lnTo>
                  <a:lnTo>
                    <a:pt x="183007" y="35052"/>
                  </a:lnTo>
                  <a:lnTo>
                    <a:pt x="183007" y="24371"/>
                  </a:lnTo>
                  <a:lnTo>
                    <a:pt x="185940" y="24371"/>
                  </a:lnTo>
                  <a:lnTo>
                    <a:pt x="192163" y="24371"/>
                  </a:lnTo>
                  <a:lnTo>
                    <a:pt x="195084" y="24371"/>
                  </a:lnTo>
                  <a:lnTo>
                    <a:pt x="202831" y="24371"/>
                  </a:lnTo>
                  <a:lnTo>
                    <a:pt x="202831" y="35052"/>
                  </a:lnTo>
                  <a:lnTo>
                    <a:pt x="215023" y="35052"/>
                  </a:lnTo>
                  <a:lnTo>
                    <a:pt x="215023" y="24371"/>
                  </a:lnTo>
                  <a:lnTo>
                    <a:pt x="227203" y="24371"/>
                  </a:lnTo>
                  <a:lnTo>
                    <a:pt x="227203" y="12179"/>
                  </a:lnTo>
                  <a:close/>
                </a:path>
                <a:path w="455929" h="35560">
                  <a:moveTo>
                    <a:pt x="347484" y="12179"/>
                  </a:moveTo>
                  <a:lnTo>
                    <a:pt x="335407" y="12179"/>
                  </a:lnTo>
                  <a:lnTo>
                    <a:pt x="335407" y="0"/>
                  </a:lnTo>
                  <a:lnTo>
                    <a:pt x="323215" y="0"/>
                  </a:lnTo>
                  <a:lnTo>
                    <a:pt x="323215" y="12179"/>
                  </a:lnTo>
                  <a:lnTo>
                    <a:pt x="312559" y="12179"/>
                  </a:lnTo>
                  <a:lnTo>
                    <a:pt x="312559" y="24371"/>
                  </a:lnTo>
                  <a:lnTo>
                    <a:pt x="323215" y="24371"/>
                  </a:lnTo>
                  <a:lnTo>
                    <a:pt x="323215" y="35052"/>
                  </a:lnTo>
                  <a:lnTo>
                    <a:pt x="335407" y="35052"/>
                  </a:lnTo>
                  <a:lnTo>
                    <a:pt x="335407" y="24371"/>
                  </a:lnTo>
                  <a:lnTo>
                    <a:pt x="347484" y="24371"/>
                  </a:lnTo>
                  <a:lnTo>
                    <a:pt x="347484" y="12179"/>
                  </a:lnTo>
                  <a:close/>
                </a:path>
                <a:path w="455929" h="35560">
                  <a:moveTo>
                    <a:pt x="455803" y="12179"/>
                  </a:moveTo>
                  <a:lnTo>
                    <a:pt x="449707" y="12179"/>
                  </a:lnTo>
                  <a:lnTo>
                    <a:pt x="445147" y="12179"/>
                  </a:lnTo>
                  <a:lnTo>
                    <a:pt x="445147" y="0"/>
                  </a:lnTo>
                  <a:lnTo>
                    <a:pt x="411619" y="0"/>
                  </a:lnTo>
                  <a:lnTo>
                    <a:pt x="411619" y="12179"/>
                  </a:lnTo>
                  <a:lnTo>
                    <a:pt x="410095" y="12179"/>
                  </a:lnTo>
                  <a:lnTo>
                    <a:pt x="400951" y="12179"/>
                  </a:lnTo>
                  <a:lnTo>
                    <a:pt x="400951" y="24371"/>
                  </a:lnTo>
                  <a:lnTo>
                    <a:pt x="410095" y="24371"/>
                  </a:lnTo>
                  <a:lnTo>
                    <a:pt x="411619" y="24371"/>
                  </a:lnTo>
                  <a:lnTo>
                    <a:pt x="411619" y="35052"/>
                  </a:lnTo>
                  <a:lnTo>
                    <a:pt x="445147" y="35052"/>
                  </a:lnTo>
                  <a:lnTo>
                    <a:pt x="445147" y="24371"/>
                  </a:lnTo>
                  <a:lnTo>
                    <a:pt x="449707" y="24371"/>
                  </a:lnTo>
                  <a:lnTo>
                    <a:pt x="455803" y="24371"/>
                  </a:lnTo>
                  <a:lnTo>
                    <a:pt x="455803" y="12179"/>
                  </a:lnTo>
                  <a:close/>
                </a:path>
              </a:pathLst>
            </a:custGeom>
            <a:solidFill>
              <a:srgbClr val="0A41CD"/>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50" name="object 50"/>
            <p:cNvSpPr/>
            <p:nvPr/>
          </p:nvSpPr>
          <p:spPr>
            <a:xfrm>
              <a:off x="1220711" y="1377822"/>
              <a:ext cx="3321050" cy="377825"/>
            </a:xfrm>
            <a:custGeom>
              <a:avLst/>
              <a:gdLst/>
              <a:ahLst/>
              <a:cxnLst/>
              <a:rect l="l" t="t" r="r" b="b"/>
              <a:pathLst>
                <a:path w="3321050" h="377825">
                  <a:moveTo>
                    <a:pt x="12192" y="0"/>
                  </a:moveTo>
                  <a:lnTo>
                    <a:pt x="0" y="0"/>
                  </a:lnTo>
                  <a:lnTo>
                    <a:pt x="0" y="33528"/>
                  </a:lnTo>
                  <a:lnTo>
                    <a:pt x="12192" y="33528"/>
                  </a:lnTo>
                  <a:lnTo>
                    <a:pt x="12192" y="0"/>
                  </a:lnTo>
                  <a:close/>
                </a:path>
                <a:path w="3321050" h="377825">
                  <a:moveTo>
                    <a:pt x="310896" y="68453"/>
                  </a:moveTo>
                  <a:lnTo>
                    <a:pt x="300228" y="68453"/>
                  </a:lnTo>
                  <a:lnTo>
                    <a:pt x="300228" y="57797"/>
                  </a:lnTo>
                  <a:lnTo>
                    <a:pt x="288036" y="57797"/>
                  </a:lnTo>
                  <a:lnTo>
                    <a:pt x="288036" y="68453"/>
                  </a:lnTo>
                  <a:lnTo>
                    <a:pt x="277368" y="68453"/>
                  </a:lnTo>
                  <a:lnTo>
                    <a:pt x="277368" y="80645"/>
                  </a:lnTo>
                  <a:lnTo>
                    <a:pt x="288036" y="80645"/>
                  </a:lnTo>
                  <a:lnTo>
                    <a:pt x="288036" y="92849"/>
                  </a:lnTo>
                  <a:lnTo>
                    <a:pt x="300228" y="92849"/>
                  </a:lnTo>
                  <a:lnTo>
                    <a:pt x="300228" y="80645"/>
                  </a:lnTo>
                  <a:lnTo>
                    <a:pt x="310896" y="80645"/>
                  </a:lnTo>
                  <a:lnTo>
                    <a:pt x="310896" y="68453"/>
                  </a:lnTo>
                  <a:close/>
                </a:path>
                <a:path w="3321050" h="377825">
                  <a:moveTo>
                    <a:pt x="406781" y="73037"/>
                  </a:moveTo>
                  <a:lnTo>
                    <a:pt x="397637" y="73037"/>
                  </a:lnTo>
                  <a:lnTo>
                    <a:pt x="396125" y="73037"/>
                  </a:lnTo>
                  <a:lnTo>
                    <a:pt x="396125" y="62357"/>
                  </a:lnTo>
                  <a:lnTo>
                    <a:pt x="387108" y="62357"/>
                  </a:lnTo>
                  <a:lnTo>
                    <a:pt x="383933" y="62357"/>
                  </a:lnTo>
                  <a:lnTo>
                    <a:pt x="374916" y="62357"/>
                  </a:lnTo>
                  <a:lnTo>
                    <a:pt x="362724" y="62357"/>
                  </a:lnTo>
                  <a:lnTo>
                    <a:pt x="362724" y="73037"/>
                  </a:lnTo>
                  <a:lnTo>
                    <a:pt x="362585" y="73037"/>
                  </a:lnTo>
                  <a:lnTo>
                    <a:pt x="355092" y="73037"/>
                  </a:lnTo>
                  <a:lnTo>
                    <a:pt x="355092" y="62357"/>
                  </a:lnTo>
                  <a:lnTo>
                    <a:pt x="342900" y="62357"/>
                  </a:lnTo>
                  <a:lnTo>
                    <a:pt x="342900" y="73037"/>
                  </a:lnTo>
                  <a:lnTo>
                    <a:pt x="330720" y="73037"/>
                  </a:lnTo>
                  <a:lnTo>
                    <a:pt x="330720" y="85229"/>
                  </a:lnTo>
                  <a:lnTo>
                    <a:pt x="342900" y="85229"/>
                  </a:lnTo>
                  <a:lnTo>
                    <a:pt x="342900" y="97409"/>
                  </a:lnTo>
                  <a:lnTo>
                    <a:pt x="355092" y="97409"/>
                  </a:lnTo>
                  <a:lnTo>
                    <a:pt x="355092" y="85229"/>
                  </a:lnTo>
                  <a:lnTo>
                    <a:pt x="362585" y="85229"/>
                  </a:lnTo>
                  <a:lnTo>
                    <a:pt x="362724" y="85229"/>
                  </a:lnTo>
                  <a:lnTo>
                    <a:pt x="362724" y="97409"/>
                  </a:lnTo>
                  <a:lnTo>
                    <a:pt x="374916" y="97409"/>
                  </a:lnTo>
                  <a:lnTo>
                    <a:pt x="383933" y="97409"/>
                  </a:lnTo>
                  <a:lnTo>
                    <a:pt x="387108" y="97409"/>
                  </a:lnTo>
                  <a:lnTo>
                    <a:pt x="396125" y="97409"/>
                  </a:lnTo>
                  <a:lnTo>
                    <a:pt x="396125" y="85229"/>
                  </a:lnTo>
                  <a:lnTo>
                    <a:pt x="397637" y="85229"/>
                  </a:lnTo>
                  <a:lnTo>
                    <a:pt x="406781" y="85229"/>
                  </a:lnTo>
                  <a:lnTo>
                    <a:pt x="406781" y="73037"/>
                  </a:lnTo>
                  <a:close/>
                </a:path>
                <a:path w="3321050" h="377825">
                  <a:moveTo>
                    <a:pt x="454025" y="86868"/>
                  </a:moveTo>
                  <a:lnTo>
                    <a:pt x="443369" y="86868"/>
                  </a:lnTo>
                  <a:lnTo>
                    <a:pt x="443369" y="76200"/>
                  </a:lnTo>
                  <a:lnTo>
                    <a:pt x="431177" y="76200"/>
                  </a:lnTo>
                  <a:lnTo>
                    <a:pt x="431177" y="86868"/>
                  </a:lnTo>
                  <a:lnTo>
                    <a:pt x="419100" y="86868"/>
                  </a:lnTo>
                  <a:lnTo>
                    <a:pt x="419100" y="99060"/>
                  </a:lnTo>
                  <a:lnTo>
                    <a:pt x="431177" y="99060"/>
                  </a:lnTo>
                  <a:lnTo>
                    <a:pt x="431177" y="109728"/>
                  </a:lnTo>
                  <a:lnTo>
                    <a:pt x="443369" y="109728"/>
                  </a:lnTo>
                  <a:lnTo>
                    <a:pt x="443369" y="99060"/>
                  </a:lnTo>
                  <a:lnTo>
                    <a:pt x="454025" y="99060"/>
                  </a:lnTo>
                  <a:lnTo>
                    <a:pt x="454025" y="86868"/>
                  </a:lnTo>
                  <a:close/>
                </a:path>
                <a:path w="3321050" h="377825">
                  <a:moveTo>
                    <a:pt x="786257" y="178181"/>
                  </a:moveTo>
                  <a:lnTo>
                    <a:pt x="775601" y="178181"/>
                  </a:lnTo>
                  <a:lnTo>
                    <a:pt x="775601" y="165989"/>
                  </a:lnTo>
                  <a:lnTo>
                    <a:pt x="763409" y="165989"/>
                  </a:lnTo>
                  <a:lnTo>
                    <a:pt x="763409" y="178181"/>
                  </a:lnTo>
                  <a:lnTo>
                    <a:pt x="751332" y="178181"/>
                  </a:lnTo>
                  <a:lnTo>
                    <a:pt x="751332" y="190373"/>
                  </a:lnTo>
                  <a:lnTo>
                    <a:pt x="763409" y="190373"/>
                  </a:lnTo>
                  <a:lnTo>
                    <a:pt x="763409" y="201041"/>
                  </a:lnTo>
                  <a:lnTo>
                    <a:pt x="775601" y="201041"/>
                  </a:lnTo>
                  <a:lnTo>
                    <a:pt x="775601" y="190373"/>
                  </a:lnTo>
                  <a:lnTo>
                    <a:pt x="786257" y="190373"/>
                  </a:lnTo>
                  <a:lnTo>
                    <a:pt x="786257" y="178181"/>
                  </a:lnTo>
                  <a:close/>
                </a:path>
                <a:path w="3321050" h="377825">
                  <a:moveTo>
                    <a:pt x="1054481" y="205752"/>
                  </a:moveTo>
                  <a:lnTo>
                    <a:pt x="1043825" y="205752"/>
                  </a:lnTo>
                  <a:lnTo>
                    <a:pt x="1043825" y="193433"/>
                  </a:lnTo>
                  <a:lnTo>
                    <a:pt x="1031633" y="193433"/>
                  </a:lnTo>
                  <a:lnTo>
                    <a:pt x="1031633" y="205752"/>
                  </a:lnTo>
                  <a:lnTo>
                    <a:pt x="1019429" y="205752"/>
                  </a:lnTo>
                  <a:lnTo>
                    <a:pt x="1019429" y="217944"/>
                  </a:lnTo>
                  <a:lnTo>
                    <a:pt x="1031633" y="217944"/>
                  </a:lnTo>
                  <a:lnTo>
                    <a:pt x="1031633" y="228485"/>
                  </a:lnTo>
                  <a:lnTo>
                    <a:pt x="1043825" y="228485"/>
                  </a:lnTo>
                  <a:lnTo>
                    <a:pt x="1043825" y="217944"/>
                  </a:lnTo>
                  <a:lnTo>
                    <a:pt x="1054481" y="217944"/>
                  </a:lnTo>
                  <a:lnTo>
                    <a:pt x="1054481" y="205752"/>
                  </a:lnTo>
                  <a:close/>
                </a:path>
                <a:path w="3321050" h="377825">
                  <a:moveTo>
                    <a:pt x="1946033" y="288036"/>
                  </a:moveTo>
                  <a:lnTo>
                    <a:pt x="1935353" y="288036"/>
                  </a:lnTo>
                  <a:lnTo>
                    <a:pt x="1935353" y="275729"/>
                  </a:lnTo>
                  <a:lnTo>
                    <a:pt x="1923161" y="275729"/>
                  </a:lnTo>
                  <a:lnTo>
                    <a:pt x="1923161" y="288036"/>
                  </a:lnTo>
                  <a:lnTo>
                    <a:pt x="1918601" y="288036"/>
                  </a:lnTo>
                  <a:lnTo>
                    <a:pt x="1918601" y="275729"/>
                  </a:lnTo>
                  <a:lnTo>
                    <a:pt x="1906409" y="275729"/>
                  </a:lnTo>
                  <a:lnTo>
                    <a:pt x="1906409" y="288036"/>
                  </a:lnTo>
                  <a:lnTo>
                    <a:pt x="1894332" y="288036"/>
                  </a:lnTo>
                  <a:lnTo>
                    <a:pt x="1894332" y="300228"/>
                  </a:lnTo>
                  <a:lnTo>
                    <a:pt x="1906409" y="300228"/>
                  </a:lnTo>
                  <a:lnTo>
                    <a:pt x="1906409" y="310781"/>
                  </a:lnTo>
                  <a:lnTo>
                    <a:pt x="1918601" y="310781"/>
                  </a:lnTo>
                  <a:lnTo>
                    <a:pt x="1918601" y="300228"/>
                  </a:lnTo>
                  <a:lnTo>
                    <a:pt x="1923161" y="300228"/>
                  </a:lnTo>
                  <a:lnTo>
                    <a:pt x="1923161" y="310781"/>
                  </a:lnTo>
                  <a:lnTo>
                    <a:pt x="1935353" y="310781"/>
                  </a:lnTo>
                  <a:lnTo>
                    <a:pt x="1935353" y="300228"/>
                  </a:lnTo>
                  <a:lnTo>
                    <a:pt x="1946033" y="300228"/>
                  </a:lnTo>
                  <a:lnTo>
                    <a:pt x="1946033" y="288036"/>
                  </a:lnTo>
                  <a:close/>
                </a:path>
                <a:path w="3321050" h="377825">
                  <a:moveTo>
                    <a:pt x="2179193" y="301637"/>
                  </a:moveTo>
                  <a:lnTo>
                    <a:pt x="2170049" y="301637"/>
                  </a:lnTo>
                  <a:lnTo>
                    <a:pt x="2167128" y="301637"/>
                  </a:lnTo>
                  <a:lnTo>
                    <a:pt x="2167128" y="289572"/>
                  </a:lnTo>
                  <a:lnTo>
                    <a:pt x="2144280" y="289572"/>
                  </a:lnTo>
                  <a:lnTo>
                    <a:pt x="2144280" y="301637"/>
                  </a:lnTo>
                  <a:lnTo>
                    <a:pt x="2135009" y="301637"/>
                  </a:lnTo>
                  <a:lnTo>
                    <a:pt x="2133600" y="301637"/>
                  </a:lnTo>
                  <a:lnTo>
                    <a:pt x="2133600" y="313829"/>
                  </a:lnTo>
                  <a:lnTo>
                    <a:pt x="2135009" y="313829"/>
                  </a:lnTo>
                  <a:lnTo>
                    <a:pt x="2144268" y="313829"/>
                  </a:lnTo>
                  <a:lnTo>
                    <a:pt x="2144280" y="324497"/>
                  </a:lnTo>
                  <a:lnTo>
                    <a:pt x="2167128" y="324497"/>
                  </a:lnTo>
                  <a:lnTo>
                    <a:pt x="2167128" y="313829"/>
                  </a:lnTo>
                  <a:lnTo>
                    <a:pt x="2170049" y="313829"/>
                  </a:lnTo>
                  <a:lnTo>
                    <a:pt x="2179193" y="313829"/>
                  </a:lnTo>
                  <a:lnTo>
                    <a:pt x="2179193" y="301637"/>
                  </a:lnTo>
                  <a:close/>
                </a:path>
                <a:path w="3321050" h="377825">
                  <a:moveTo>
                    <a:pt x="2389505" y="320052"/>
                  </a:moveTo>
                  <a:lnTo>
                    <a:pt x="2377313" y="320052"/>
                  </a:lnTo>
                  <a:lnTo>
                    <a:pt x="2377313" y="309245"/>
                  </a:lnTo>
                  <a:lnTo>
                    <a:pt x="2365121" y="309245"/>
                  </a:lnTo>
                  <a:lnTo>
                    <a:pt x="2365121" y="315468"/>
                  </a:lnTo>
                  <a:lnTo>
                    <a:pt x="2357628" y="315468"/>
                  </a:lnTo>
                  <a:lnTo>
                    <a:pt x="2357628" y="304800"/>
                  </a:lnTo>
                  <a:lnTo>
                    <a:pt x="2345436" y="304800"/>
                  </a:lnTo>
                  <a:lnTo>
                    <a:pt x="2345436" y="315468"/>
                  </a:lnTo>
                  <a:lnTo>
                    <a:pt x="2334768" y="315468"/>
                  </a:lnTo>
                  <a:lnTo>
                    <a:pt x="2334768" y="327660"/>
                  </a:lnTo>
                  <a:lnTo>
                    <a:pt x="2345436" y="327660"/>
                  </a:lnTo>
                  <a:lnTo>
                    <a:pt x="2345436" y="338328"/>
                  </a:lnTo>
                  <a:lnTo>
                    <a:pt x="2357628" y="338328"/>
                  </a:lnTo>
                  <a:lnTo>
                    <a:pt x="2357628" y="332244"/>
                  </a:lnTo>
                  <a:lnTo>
                    <a:pt x="2365121" y="332244"/>
                  </a:lnTo>
                  <a:lnTo>
                    <a:pt x="2365121" y="342773"/>
                  </a:lnTo>
                  <a:lnTo>
                    <a:pt x="2377313" y="342773"/>
                  </a:lnTo>
                  <a:lnTo>
                    <a:pt x="2377313" y="332244"/>
                  </a:lnTo>
                  <a:lnTo>
                    <a:pt x="2389505" y="332244"/>
                  </a:lnTo>
                  <a:lnTo>
                    <a:pt x="2389505" y="320052"/>
                  </a:lnTo>
                  <a:close/>
                </a:path>
                <a:path w="3321050" h="377825">
                  <a:moveTo>
                    <a:pt x="2519045" y="324485"/>
                  </a:moveTo>
                  <a:lnTo>
                    <a:pt x="2506853" y="324485"/>
                  </a:lnTo>
                  <a:lnTo>
                    <a:pt x="2506853" y="313829"/>
                  </a:lnTo>
                  <a:lnTo>
                    <a:pt x="2494661" y="313829"/>
                  </a:lnTo>
                  <a:lnTo>
                    <a:pt x="2494661" y="324485"/>
                  </a:lnTo>
                  <a:lnTo>
                    <a:pt x="2493137" y="324485"/>
                  </a:lnTo>
                  <a:lnTo>
                    <a:pt x="2483993" y="324485"/>
                  </a:lnTo>
                  <a:lnTo>
                    <a:pt x="2481084" y="324485"/>
                  </a:lnTo>
                  <a:lnTo>
                    <a:pt x="2481084" y="313829"/>
                  </a:lnTo>
                  <a:lnTo>
                    <a:pt x="2468892" y="313829"/>
                  </a:lnTo>
                  <a:lnTo>
                    <a:pt x="2468892" y="324485"/>
                  </a:lnTo>
                  <a:lnTo>
                    <a:pt x="2462657" y="324485"/>
                  </a:lnTo>
                  <a:lnTo>
                    <a:pt x="2462657" y="313829"/>
                  </a:lnTo>
                  <a:lnTo>
                    <a:pt x="2450465" y="313829"/>
                  </a:lnTo>
                  <a:lnTo>
                    <a:pt x="2450465" y="324485"/>
                  </a:lnTo>
                  <a:lnTo>
                    <a:pt x="2447417" y="324485"/>
                  </a:lnTo>
                  <a:lnTo>
                    <a:pt x="2439809" y="324485"/>
                  </a:lnTo>
                  <a:lnTo>
                    <a:pt x="2436761" y="324485"/>
                  </a:lnTo>
                  <a:lnTo>
                    <a:pt x="2436761" y="313829"/>
                  </a:lnTo>
                  <a:lnTo>
                    <a:pt x="2424569" y="313829"/>
                  </a:lnTo>
                  <a:lnTo>
                    <a:pt x="2424569" y="324485"/>
                  </a:lnTo>
                  <a:lnTo>
                    <a:pt x="2412377" y="324485"/>
                  </a:lnTo>
                  <a:lnTo>
                    <a:pt x="2412377" y="336677"/>
                  </a:lnTo>
                  <a:lnTo>
                    <a:pt x="2424569" y="336677"/>
                  </a:lnTo>
                  <a:lnTo>
                    <a:pt x="2424569" y="347357"/>
                  </a:lnTo>
                  <a:lnTo>
                    <a:pt x="2436761" y="347357"/>
                  </a:lnTo>
                  <a:lnTo>
                    <a:pt x="2436761" y="336677"/>
                  </a:lnTo>
                  <a:lnTo>
                    <a:pt x="2439809" y="336677"/>
                  </a:lnTo>
                  <a:lnTo>
                    <a:pt x="2447417" y="336677"/>
                  </a:lnTo>
                  <a:lnTo>
                    <a:pt x="2450465" y="336677"/>
                  </a:lnTo>
                  <a:lnTo>
                    <a:pt x="2450465" y="347357"/>
                  </a:lnTo>
                  <a:lnTo>
                    <a:pt x="2462657" y="347357"/>
                  </a:lnTo>
                  <a:lnTo>
                    <a:pt x="2462657" y="336677"/>
                  </a:lnTo>
                  <a:lnTo>
                    <a:pt x="2468892" y="336677"/>
                  </a:lnTo>
                  <a:lnTo>
                    <a:pt x="2468892" y="347357"/>
                  </a:lnTo>
                  <a:lnTo>
                    <a:pt x="2481084" y="347357"/>
                  </a:lnTo>
                  <a:lnTo>
                    <a:pt x="2481084" y="336677"/>
                  </a:lnTo>
                  <a:lnTo>
                    <a:pt x="2483993" y="336677"/>
                  </a:lnTo>
                  <a:lnTo>
                    <a:pt x="2493137" y="336677"/>
                  </a:lnTo>
                  <a:lnTo>
                    <a:pt x="2494661" y="336677"/>
                  </a:lnTo>
                  <a:lnTo>
                    <a:pt x="2494661" y="347357"/>
                  </a:lnTo>
                  <a:lnTo>
                    <a:pt x="2506853" y="347357"/>
                  </a:lnTo>
                  <a:lnTo>
                    <a:pt x="2506853" y="336677"/>
                  </a:lnTo>
                  <a:lnTo>
                    <a:pt x="2519045" y="336677"/>
                  </a:lnTo>
                  <a:lnTo>
                    <a:pt x="2519045" y="324485"/>
                  </a:lnTo>
                  <a:close/>
                </a:path>
                <a:path w="3321050" h="377825">
                  <a:moveTo>
                    <a:pt x="2610497" y="324485"/>
                  </a:moveTo>
                  <a:lnTo>
                    <a:pt x="2599829" y="324485"/>
                  </a:lnTo>
                  <a:lnTo>
                    <a:pt x="2599829" y="313829"/>
                  </a:lnTo>
                  <a:lnTo>
                    <a:pt x="2587637" y="313829"/>
                  </a:lnTo>
                  <a:lnTo>
                    <a:pt x="2587637" y="324485"/>
                  </a:lnTo>
                  <a:lnTo>
                    <a:pt x="2576957" y="324485"/>
                  </a:lnTo>
                  <a:lnTo>
                    <a:pt x="2575572" y="324485"/>
                  </a:lnTo>
                  <a:lnTo>
                    <a:pt x="2566301" y="324485"/>
                  </a:lnTo>
                  <a:lnTo>
                    <a:pt x="2566289" y="313829"/>
                  </a:lnTo>
                  <a:lnTo>
                    <a:pt x="2538869" y="313829"/>
                  </a:lnTo>
                  <a:lnTo>
                    <a:pt x="2538869" y="324485"/>
                  </a:lnTo>
                  <a:lnTo>
                    <a:pt x="2531376" y="324485"/>
                  </a:lnTo>
                  <a:lnTo>
                    <a:pt x="2526677" y="324485"/>
                  </a:lnTo>
                  <a:lnTo>
                    <a:pt x="2526677" y="336677"/>
                  </a:lnTo>
                  <a:lnTo>
                    <a:pt x="2531376" y="336677"/>
                  </a:lnTo>
                  <a:lnTo>
                    <a:pt x="2538869" y="336677"/>
                  </a:lnTo>
                  <a:lnTo>
                    <a:pt x="2538869" y="347357"/>
                  </a:lnTo>
                  <a:lnTo>
                    <a:pt x="2566289" y="347357"/>
                  </a:lnTo>
                  <a:lnTo>
                    <a:pt x="2566289" y="336677"/>
                  </a:lnTo>
                  <a:lnTo>
                    <a:pt x="2575572" y="336677"/>
                  </a:lnTo>
                  <a:lnTo>
                    <a:pt x="2576957" y="336677"/>
                  </a:lnTo>
                  <a:lnTo>
                    <a:pt x="2587637" y="336677"/>
                  </a:lnTo>
                  <a:lnTo>
                    <a:pt x="2587637" y="347357"/>
                  </a:lnTo>
                  <a:lnTo>
                    <a:pt x="2599829" y="347357"/>
                  </a:lnTo>
                  <a:lnTo>
                    <a:pt x="2599829" y="336677"/>
                  </a:lnTo>
                  <a:lnTo>
                    <a:pt x="2610497" y="336677"/>
                  </a:lnTo>
                  <a:lnTo>
                    <a:pt x="2610497" y="324485"/>
                  </a:lnTo>
                  <a:close/>
                </a:path>
                <a:path w="3321050" h="377825">
                  <a:moveTo>
                    <a:pt x="2753741" y="333629"/>
                  </a:moveTo>
                  <a:lnTo>
                    <a:pt x="2741561" y="333629"/>
                  </a:lnTo>
                  <a:lnTo>
                    <a:pt x="2741561" y="323088"/>
                  </a:lnTo>
                  <a:lnTo>
                    <a:pt x="2729369" y="323088"/>
                  </a:lnTo>
                  <a:lnTo>
                    <a:pt x="2729369" y="333629"/>
                  </a:lnTo>
                  <a:lnTo>
                    <a:pt x="2718701" y="333629"/>
                  </a:lnTo>
                  <a:lnTo>
                    <a:pt x="2718701" y="345821"/>
                  </a:lnTo>
                  <a:lnTo>
                    <a:pt x="2729369" y="345821"/>
                  </a:lnTo>
                  <a:lnTo>
                    <a:pt x="2729369" y="358013"/>
                  </a:lnTo>
                  <a:lnTo>
                    <a:pt x="2741561" y="358013"/>
                  </a:lnTo>
                  <a:lnTo>
                    <a:pt x="2741561" y="345821"/>
                  </a:lnTo>
                  <a:lnTo>
                    <a:pt x="2753741" y="345821"/>
                  </a:lnTo>
                  <a:lnTo>
                    <a:pt x="2753741" y="333629"/>
                  </a:lnTo>
                  <a:close/>
                </a:path>
                <a:path w="3321050" h="377825">
                  <a:moveTo>
                    <a:pt x="2843657" y="333629"/>
                  </a:moveTo>
                  <a:lnTo>
                    <a:pt x="2839085" y="333629"/>
                  </a:lnTo>
                  <a:lnTo>
                    <a:pt x="2832989" y="333629"/>
                  </a:lnTo>
                  <a:lnTo>
                    <a:pt x="2832989" y="323088"/>
                  </a:lnTo>
                  <a:lnTo>
                    <a:pt x="2828429" y="323088"/>
                  </a:lnTo>
                  <a:lnTo>
                    <a:pt x="2820797" y="323088"/>
                  </a:lnTo>
                  <a:lnTo>
                    <a:pt x="2816237" y="323088"/>
                  </a:lnTo>
                  <a:lnTo>
                    <a:pt x="2816237" y="333629"/>
                  </a:lnTo>
                  <a:lnTo>
                    <a:pt x="2808732" y="333629"/>
                  </a:lnTo>
                  <a:lnTo>
                    <a:pt x="2805557" y="333629"/>
                  </a:lnTo>
                  <a:lnTo>
                    <a:pt x="2805557" y="345821"/>
                  </a:lnTo>
                  <a:lnTo>
                    <a:pt x="2808732" y="345821"/>
                  </a:lnTo>
                  <a:lnTo>
                    <a:pt x="2816237" y="345821"/>
                  </a:lnTo>
                  <a:lnTo>
                    <a:pt x="2816237" y="358013"/>
                  </a:lnTo>
                  <a:lnTo>
                    <a:pt x="2820797" y="358013"/>
                  </a:lnTo>
                  <a:lnTo>
                    <a:pt x="2828429" y="358013"/>
                  </a:lnTo>
                  <a:lnTo>
                    <a:pt x="2832989" y="358013"/>
                  </a:lnTo>
                  <a:lnTo>
                    <a:pt x="2832989" y="345821"/>
                  </a:lnTo>
                  <a:lnTo>
                    <a:pt x="2839085" y="345821"/>
                  </a:lnTo>
                  <a:lnTo>
                    <a:pt x="2843657" y="345821"/>
                  </a:lnTo>
                  <a:lnTo>
                    <a:pt x="2843657" y="333629"/>
                  </a:lnTo>
                  <a:close/>
                </a:path>
                <a:path w="3321050" h="377825">
                  <a:moveTo>
                    <a:pt x="3025013" y="333629"/>
                  </a:moveTo>
                  <a:lnTo>
                    <a:pt x="3014484" y="333629"/>
                  </a:lnTo>
                  <a:lnTo>
                    <a:pt x="3014484" y="323088"/>
                  </a:lnTo>
                  <a:lnTo>
                    <a:pt x="3002292" y="323088"/>
                  </a:lnTo>
                  <a:lnTo>
                    <a:pt x="3002292" y="333629"/>
                  </a:lnTo>
                  <a:lnTo>
                    <a:pt x="2999232" y="333629"/>
                  </a:lnTo>
                  <a:lnTo>
                    <a:pt x="2999232" y="323088"/>
                  </a:lnTo>
                  <a:lnTo>
                    <a:pt x="2987040" y="323088"/>
                  </a:lnTo>
                  <a:lnTo>
                    <a:pt x="2987040" y="333629"/>
                  </a:lnTo>
                  <a:lnTo>
                    <a:pt x="2976384" y="333629"/>
                  </a:lnTo>
                  <a:lnTo>
                    <a:pt x="2976384" y="345821"/>
                  </a:lnTo>
                  <a:lnTo>
                    <a:pt x="2987040" y="345821"/>
                  </a:lnTo>
                  <a:lnTo>
                    <a:pt x="2987040" y="358013"/>
                  </a:lnTo>
                  <a:lnTo>
                    <a:pt x="2999232" y="358013"/>
                  </a:lnTo>
                  <a:lnTo>
                    <a:pt x="2999232" y="345821"/>
                  </a:lnTo>
                  <a:lnTo>
                    <a:pt x="3002292" y="345821"/>
                  </a:lnTo>
                  <a:lnTo>
                    <a:pt x="3002292" y="358013"/>
                  </a:lnTo>
                  <a:lnTo>
                    <a:pt x="3014484" y="358013"/>
                  </a:lnTo>
                  <a:lnTo>
                    <a:pt x="3014484" y="345821"/>
                  </a:lnTo>
                  <a:lnTo>
                    <a:pt x="3025013" y="345821"/>
                  </a:lnTo>
                  <a:lnTo>
                    <a:pt x="3025013" y="333629"/>
                  </a:lnTo>
                  <a:close/>
                </a:path>
                <a:path w="3321050" h="377825">
                  <a:moveTo>
                    <a:pt x="3168269" y="344297"/>
                  </a:moveTo>
                  <a:lnTo>
                    <a:pt x="3157728" y="344297"/>
                  </a:lnTo>
                  <a:lnTo>
                    <a:pt x="3157728" y="332232"/>
                  </a:lnTo>
                  <a:lnTo>
                    <a:pt x="3145536" y="332232"/>
                  </a:lnTo>
                  <a:lnTo>
                    <a:pt x="3145536" y="344297"/>
                  </a:lnTo>
                  <a:lnTo>
                    <a:pt x="3145409" y="344297"/>
                  </a:lnTo>
                  <a:lnTo>
                    <a:pt x="3142361" y="344297"/>
                  </a:lnTo>
                  <a:lnTo>
                    <a:pt x="3134880" y="344297"/>
                  </a:lnTo>
                  <a:lnTo>
                    <a:pt x="3134880" y="332232"/>
                  </a:lnTo>
                  <a:lnTo>
                    <a:pt x="3130296" y="332232"/>
                  </a:lnTo>
                  <a:lnTo>
                    <a:pt x="3122688" y="332232"/>
                  </a:lnTo>
                  <a:lnTo>
                    <a:pt x="3118104" y="332232"/>
                  </a:lnTo>
                  <a:lnTo>
                    <a:pt x="3118104" y="344297"/>
                  </a:lnTo>
                  <a:lnTo>
                    <a:pt x="3110357" y="344297"/>
                  </a:lnTo>
                  <a:lnTo>
                    <a:pt x="3107436" y="344297"/>
                  </a:lnTo>
                  <a:lnTo>
                    <a:pt x="3107436" y="356489"/>
                  </a:lnTo>
                  <a:lnTo>
                    <a:pt x="3110357" y="356489"/>
                  </a:lnTo>
                  <a:lnTo>
                    <a:pt x="3118104" y="356489"/>
                  </a:lnTo>
                  <a:lnTo>
                    <a:pt x="3118104" y="367157"/>
                  </a:lnTo>
                  <a:lnTo>
                    <a:pt x="3122688" y="367157"/>
                  </a:lnTo>
                  <a:lnTo>
                    <a:pt x="3130296" y="367157"/>
                  </a:lnTo>
                  <a:lnTo>
                    <a:pt x="3134880" y="367157"/>
                  </a:lnTo>
                  <a:lnTo>
                    <a:pt x="3134880" y="356489"/>
                  </a:lnTo>
                  <a:lnTo>
                    <a:pt x="3142361" y="356489"/>
                  </a:lnTo>
                  <a:lnTo>
                    <a:pt x="3145409" y="356489"/>
                  </a:lnTo>
                  <a:lnTo>
                    <a:pt x="3145536" y="356489"/>
                  </a:lnTo>
                  <a:lnTo>
                    <a:pt x="3145536" y="367157"/>
                  </a:lnTo>
                  <a:lnTo>
                    <a:pt x="3157728" y="367157"/>
                  </a:lnTo>
                  <a:lnTo>
                    <a:pt x="3157728" y="356489"/>
                  </a:lnTo>
                  <a:lnTo>
                    <a:pt x="3168269" y="356489"/>
                  </a:lnTo>
                  <a:lnTo>
                    <a:pt x="3168269" y="344297"/>
                  </a:lnTo>
                  <a:close/>
                </a:path>
                <a:path w="3321050" h="377825">
                  <a:moveTo>
                    <a:pt x="3242945" y="344297"/>
                  </a:moveTo>
                  <a:lnTo>
                    <a:pt x="3232416" y="344297"/>
                  </a:lnTo>
                  <a:lnTo>
                    <a:pt x="3232416" y="332232"/>
                  </a:lnTo>
                  <a:lnTo>
                    <a:pt x="3220224" y="332232"/>
                  </a:lnTo>
                  <a:lnTo>
                    <a:pt x="3220224" y="344297"/>
                  </a:lnTo>
                  <a:lnTo>
                    <a:pt x="3213989" y="344297"/>
                  </a:lnTo>
                  <a:lnTo>
                    <a:pt x="3213989" y="332232"/>
                  </a:lnTo>
                  <a:lnTo>
                    <a:pt x="3201797" y="332232"/>
                  </a:lnTo>
                  <a:lnTo>
                    <a:pt x="3201797" y="344297"/>
                  </a:lnTo>
                  <a:lnTo>
                    <a:pt x="3189732" y="344297"/>
                  </a:lnTo>
                  <a:lnTo>
                    <a:pt x="3189732" y="356489"/>
                  </a:lnTo>
                  <a:lnTo>
                    <a:pt x="3201797" y="356489"/>
                  </a:lnTo>
                  <a:lnTo>
                    <a:pt x="3201797" y="367157"/>
                  </a:lnTo>
                  <a:lnTo>
                    <a:pt x="3213989" y="367157"/>
                  </a:lnTo>
                  <a:lnTo>
                    <a:pt x="3213989" y="356489"/>
                  </a:lnTo>
                  <a:lnTo>
                    <a:pt x="3220224" y="356489"/>
                  </a:lnTo>
                  <a:lnTo>
                    <a:pt x="3220224" y="367157"/>
                  </a:lnTo>
                  <a:lnTo>
                    <a:pt x="3232416" y="367157"/>
                  </a:lnTo>
                  <a:lnTo>
                    <a:pt x="3232416" y="356489"/>
                  </a:lnTo>
                  <a:lnTo>
                    <a:pt x="3242945" y="356489"/>
                  </a:lnTo>
                  <a:lnTo>
                    <a:pt x="3242945" y="344297"/>
                  </a:lnTo>
                  <a:close/>
                </a:path>
                <a:path w="3321050" h="377825">
                  <a:moveTo>
                    <a:pt x="3320669" y="353568"/>
                  </a:moveTo>
                  <a:lnTo>
                    <a:pt x="3308616" y="353568"/>
                  </a:lnTo>
                  <a:lnTo>
                    <a:pt x="3308616" y="342900"/>
                  </a:lnTo>
                  <a:lnTo>
                    <a:pt x="3296424" y="342900"/>
                  </a:lnTo>
                  <a:lnTo>
                    <a:pt x="3296424" y="353568"/>
                  </a:lnTo>
                  <a:lnTo>
                    <a:pt x="3285617" y="353568"/>
                  </a:lnTo>
                  <a:lnTo>
                    <a:pt x="3285617" y="365760"/>
                  </a:lnTo>
                  <a:lnTo>
                    <a:pt x="3296424" y="365760"/>
                  </a:lnTo>
                  <a:lnTo>
                    <a:pt x="3296424" y="377825"/>
                  </a:lnTo>
                  <a:lnTo>
                    <a:pt x="3308616" y="377825"/>
                  </a:lnTo>
                  <a:lnTo>
                    <a:pt x="3308616" y="365760"/>
                  </a:lnTo>
                  <a:lnTo>
                    <a:pt x="3320669" y="365760"/>
                  </a:lnTo>
                  <a:lnTo>
                    <a:pt x="3320669" y="353568"/>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51" name="object 51"/>
            <p:cNvSpPr/>
            <p:nvPr/>
          </p:nvSpPr>
          <p:spPr>
            <a:xfrm>
              <a:off x="4517136" y="1720722"/>
              <a:ext cx="190500" cy="40005"/>
            </a:xfrm>
            <a:custGeom>
              <a:avLst/>
              <a:gdLst/>
              <a:ahLst/>
              <a:cxnLst/>
              <a:rect l="l" t="t" r="r" b="b"/>
              <a:pathLst>
                <a:path w="190500" h="40005">
                  <a:moveTo>
                    <a:pt x="12192" y="0"/>
                  </a:moveTo>
                  <a:lnTo>
                    <a:pt x="0" y="0"/>
                  </a:lnTo>
                  <a:lnTo>
                    <a:pt x="0" y="34925"/>
                  </a:lnTo>
                  <a:lnTo>
                    <a:pt x="12192" y="34925"/>
                  </a:lnTo>
                  <a:lnTo>
                    <a:pt x="12192" y="0"/>
                  </a:lnTo>
                  <a:close/>
                </a:path>
                <a:path w="190500" h="40005">
                  <a:moveTo>
                    <a:pt x="190360" y="15252"/>
                  </a:moveTo>
                  <a:lnTo>
                    <a:pt x="190360" y="15252"/>
                  </a:lnTo>
                  <a:lnTo>
                    <a:pt x="179705" y="15252"/>
                  </a:lnTo>
                  <a:lnTo>
                    <a:pt x="179705" y="4445"/>
                  </a:lnTo>
                  <a:lnTo>
                    <a:pt x="120396" y="4445"/>
                  </a:lnTo>
                  <a:lnTo>
                    <a:pt x="120396" y="15252"/>
                  </a:lnTo>
                  <a:lnTo>
                    <a:pt x="120269" y="15252"/>
                  </a:lnTo>
                  <a:lnTo>
                    <a:pt x="120269" y="4445"/>
                  </a:lnTo>
                  <a:lnTo>
                    <a:pt x="115824" y="4445"/>
                  </a:lnTo>
                  <a:lnTo>
                    <a:pt x="112649" y="4445"/>
                  </a:lnTo>
                  <a:lnTo>
                    <a:pt x="108077" y="4445"/>
                  </a:lnTo>
                  <a:lnTo>
                    <a:pt x="103632" y="4445"/>
                  </a:lnTo>
                  <a:lnTo>
                    <a:pt x="100457" y="4445"/>
                  </a:lnTo>
                  <a:lnTo>
                    <a:pt x="100457" y="15252"/>
                  </a:lnTo>
                  <a:lnTo>
                    <a:pt x="82169" y="15252"/>
                  </a:lnTo>
                  <a:lnTo>
                    <a:pt x="82169" y="4445"/>
                  </a:lnTo>
                  <a:lnTo>
                    <a:pt x="76073" y="4445"/>
                  </a:lnTo>
                  <a:lnTo>
                    <a:pt x="69977" y="4445"/>
                  </a:lnTo>
                  <a:lnTo>
                    <a:pt x="63881" y="4445"/>
                  </a:lnTo>
                  <a:lnTo>
                    <a:pt x="63881" y="15252"/>
                  </a:lnTo>
                  <a:lnTo>
                    <a:pt x="59309" y="15252"/>
                  </a:lnTo>
                  <a:lnTo>
                    <a:pt x="53200" y="15252"/>
                  </a:lnTo>
                  <a:lnTo>
                    <a:pt x="53200" y="27444"/>
                  </a:lnTo>
                  <a:lnTo>
                    <a:pt x="59309" y="27444"/>
                  </a:lnTo>
                  <a:lnTo>
                    <a:pt x="63881" y="27444"/>
                  </a:lnTo>
                  <a:lnTo>
                    <a:pt x="63881" y="39497"/>
                  </a:lnTo>
                  <a:lnTo>
                    <a:pt x="69977" y="39497"/>
                  </a:lnTo>
                  <a:lnTo>
                    <a:pt x="76073" y="39497"/>
                  </a:lnTo>
                  <a:lnTo>
                    <a:pt x="82169" y="39497"/>
                  </a:lnTo>
                  <a:lnTo>
                    <a:pt x="82169" y="27444"/>
                  </a:lnTo>
                  <a:lnTo>
                    <a:pt x="100457" y="27444"/>
                  </a:lnTo>
                  <a:lnTo>
                    <a:pt x="100457" y="39497"/>
                  </a:lnTo>
                  <a:lnTo>
                    <a:pt x="120269" y="39497"/>
                  </a:lnTo>
                  <a:lnTo>
                    <a:pt x="120269" y="27444"/>
                  </a:lnTo>
                  <a:lnTo>
                    <a:pt x="120396" y="27444"/>
                  </a:lnTo>
                  <a:lnTo>
                    <a:pt x="120396" y="39497"/>
                  </a:lnTo>
                  <a:lnTo>
                    <a:pt x="121920" y="39497"/>
                  </a:lnTo>
                  <a:lnTo>
                    <a:pt x="179705" y="39497"/>
                  </a:lnTo>
                  <a:lnTo>
                    <a:pt x="179705" y="27444"/>
                  </a:lnTo>
                  <a:lnTo>
                    <a:pt x="190360" y="27444"/>
                  </a:lnTo>
                  <a:lnTo>
                    <a:pt x="190360" y="15252"/>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52" name="object 52"/>
            <p:cNvSpPr/>
            <p:nvPr/>
          </p:nvSpPr>
          <p:spPr>
            <a:xfrm>
              <a:off x="4673968" y="1725167"/>
              <a:ext cx="113030" cy="35560"/>
            </a:xfrm>
            <a:custGeom>
              <a:avLst/>
              <a:gdLst/>
              <a:ahLst/>
              <a:cxnLst/>
              <a:rect l="l" t="t" r="r" b="b"/>
              <a:pathLst>
                <a:path w="113029" h="35560">
                  <a:moveTo>
                    <a:pt x="112903" y="10807"/>
                  </a:moveTo>
                  <a:lnTo>
                    <a:pt x="112903" y="10807"/>
                  </a:lnTo>
                  <a:lnTo>
                    <a:pt x="102247" y="10807"/>
                  </a:lnTo>
                  <a:lnTo>
                    <a:pt x="102247" y="0"/>
                  </a:lnTo>
                  <a:lnTo>
                    <a:pt x="65544" y="0"/>
                  </a:lnTo>
                  <a:lnTo>
                    <a:pt x="65544" y="10807"/>
                  </a:lnTo>
                  <a:lnTo>
                    <a:pt x="65532" y="0"/>
                  </a:lnTo>
                  <a:lnTo>
                    <a:pt x="64147" y="0"/>
                  </a:lnTo>
                  <a:lnTo>
                    <a:pt x="10680" y="0"/>
                  </a:lnTo>
                  <a:lnTo>
                    <a:pt x="10680" y="10807"/>
                  </a:lnTo>
                  <a:lnTo>
                    <a:pt x="4584" y="10807"/>
                  </a:lnTo>
                  <a:lnTo>
                    <a:pt x="3175" y="10807"/>
                  </a:lnTo>
                  <a:lnTo>
                    <a:pt x="1663" y="10807"/>
                  </a:lnTo>
                  <a:lnTo>
                    <a:pt x="0" y="10807"/>
                  </a:lnTo>
                  <a:lnTo>
                    <a:pt x="0" y="22999"/>
                  </a:lnTo>
                  <a:lnTo>
                    <a:pt x="1663" y="22999"/>
                  </a:lnTo>
                  <a:lnTo>
                    <a:pt x="3175" y="22999"/>
                  </a:lnTo>
                  <a:lnTo>
                    <a:pt x="4584" y="22999"/>
                  </a:lnTo>
                  <a:lnTo>
                    <a:pt x="10680" y="22999"/>
                  </a:lnTo>
                  <a:lnTo>
                    <a:pt x="10680" y="35052"/>
                  </a:lnTo>
                  <a:lnTo>
                    <a:pt x="65532" y="35052"/>
                  </a:lnTo>
                  <a:lnTo>
                    <a:pt x="65532" y="22999"/>
                  </a:lnTo>
                  <a:lnTo>
                    <a:pt x="65544" y="35052"/>
                  </a:lnTo>
                  <a:lnTo>
                    <a:pt x="67183" y="35052"/>
                  </a:lnTo>
                  <a:lnTo>
                    <a:pt x="102247" y="35052"/>
                  </a:lnTo>
                  <a:lnTo>
                    <a:pt x="102247" y="22999"/>
                  </a:lnTo>
                  <a:lnTo>
                    <a:pt x="112903" y="22999"/>
                  </a:lnTo>
                  <a:lnTo>
                    <a:pt x="112903" y="10807"/>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53" name="object 53"/>
            <p:cNvSpPr/>
            <p:nvPr/>
          </p:nvSpPr>
          <p:spPr>
            <a:xfrm>
              <a:off x="4757928" y="1725167"/>
              <a:ext cx="74930" cy="35560"/>
            </a:xfrm>
            <a:custGeom>
              <a:avLst/>
              <a:gdLst/>
              <a:ahLst/>
              <a:cxnLst/>
              <a:rect l="l" t="t" r="r" b="b"/>
              <a:pathLst>
                <a:path w="74929" h="35560">
                  <a:moveTo>
                    <a:pt x="74549" y="10807"/>
                  </a:moveTo>
                  <a:lnTo>
                    <a:pt x="74549" y="10807"/>
                  </a:lnTo>
                  <a:lnTo>
                    <a:pt x="62357" y="10807"/>
                  </a:lnTo>
                  <a:lnTo>
                    <a:pt x="62357" y="0"/>
                  </a:lnTo>
                  <a:lnTo>
                    <a:pt x="6096" y="0"/>
                  </a:lnTo>
                  <a:lnTo>
                    <a:pt x="6096" y="10807"/>
                  </a:lnTo>
                  <a:lnTo>
                    <a:pt x="4572" y="10807"/>
                  </a:lnTo>
                  <a:lnTo>
                    <a:pt x="1524" y="10807"/>
                  </a:lnTo>
                  <a:lnTo>
                    <a:pt x="0" y="10807"/>
                  </a:lnTo>
                  <a:lnTo>
                    <a:pt x="0" y="22999"/>
                  </a:lnTo>
                  <a:lnTo>
                    <a:pt x="1524" y="22999"/>
                  </a:lnTo>
                  <a:lnTo>
                    <a:pt x="4572" y="22999"/>
                  </a:lnTo>
                  <a:lnTo>
                    <a:pt x="6083" y="22999"/>
                  </a:lnTo>
                  <a:lnTo>
                    <a:pt x="6096" y="35052"/>
                  </a:lnTo>
                  <a:lnTo>
                    <a:pt x="62357" y="35052"/>
                  </a:lnTo>
                  <a:lnTo>
                    <a:pt x="62357" y="22999"/>
                  </a:lnTo>
                  <a:lnTo>
                    <a:pt x="74549" y="22999"/>
                  </a:lnTo>
                  <a:lnTo>
                    <a:pt x="74549" y="10807"/>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54" name="object 54"/>
            <p:cNvSpPr/>
            <p:nvPr/>
          </p:nvSpPr>
          <p:spPr>
            <a:xfrm>
              <a:off x="4797552" y="1725167"/>
              <a:ext cx="93345" cy="35560"/>
            </a:xfrm>
            <a:custGeom>
              <a:avLst/>
              <a:gdLst/>
              <a:ahLst/>
              <a:cxnLst/>
              <a:rect l="l" t="t" r="r" b="b"/>
              <a:pathLst>
                <a:path w="93345" h="35560">
                  <a:moveTo>
                    <a:pt x="92837" y="10807"/>
                  </a:moveTo>
                  <a:lnTo>
                    <a:pt x="92837" y="10807"/>
                  </a:lnTo>
                  <a:lnTo>
                    <a:pt x="82296" y="10807"/>
                  </a:lnTo>
                  <a:lnTo>
                    <a:pt x="82296" y="0"/>
                  </a:lnTo>
                  <a:lnTo>
                    <a:pt x="10541" y="0"/>
                  </a:lnTo>
                  <a:lnTo>
                    <a:pt x="10541" y="10807"/>
                  </a:lnTo>
                  <a:lnTo>
                    <a:pt x="0" y="10807"/>
                  </a:lnTo>
                  <a:lnTo>
                    <a:pt x="0" y="22999"/>
                  </a:lnTo>
                  <a:lnTo>
                    <a:pt x="10541" y="22999"/>
                  </a:lnTo>
                  <a:lnTo>
                    <a:pt x="10541" y="35052"/>
                  </a:lnTo>
                  <a:lnTo>
                    <a:pt x="82296" y="35052"/>
                  </a:lnTo>
                  <a:lnTo>
                    <a:pt x="82296" y="22999"/>
                  </a:lnTo>
                  <a:lnTo>
                    <a:pt x="92837" y="22999"/>
                  </a:lnTo>
                  <a:lnTo>
                    <a:pt x="92837" y="10807"/>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55" name="object 55"/>
            <p:cNvSpPr/>
            <p:nvPr/>
          </p:nvSpPr>
          <p:spPr>
            <a:xfrm>
              <a:off x="4859909" y="1725167"/>
              <a:ext cx="97790" cy="44450"/>
            </a:xfrm>
            <a:custGeom>
              <a:avLst/>
              <a:gdLst/>
              <a:ahLst/>
              <a:cxnLst/>
              <a:rect l="l" t="t" r="r" b="b"/>
              <a:pathLst>
                <a:path w="97789" h="44450">
                  <a:moveTo>
                    <a:pt x="97523" y="21336"/>
                  </a:moveTo>
                  <a:lnTo>
                    <a:pt x="90030" y="21336"/>
                  </a:lnTo>
                  <a:lnTo>
                    <a:pt x="86855" y="21336"/>
                  </a:lnTo>
                  <a:lnTo>
                    <a:pt x="86855" y="9144"/>
                  </a:lnTo>
                  <a:lnTo>
                    <a:pt x="50419" y="9144"/>
                  </a:lnTo>
                  <a:lnTo>
                    <a:pt x="50419" y="0"/>
                  </a:lnTo>
                  <a:lnTo>
                    <a:pt x="7747" y="0"/>
                  </a:lnTo>
                  <a:lnTo>
                    <a:pt x="7747" y="10807"/>
                  </a:lnTo>
                  <a:lnTo>
                    <a:pt x="4559" y="10807"/>
                  </a:lnTo>
                  <a:lnTo>
                    <a:pt x="3175" y="10807"/>
                  </a:lnTo>
                  <a:lnTo>
                    <a:pt x="0" y="10807"/>
                  </a:lnTo>
                  <a:lnTo>
                    <a:pt x="0" y="22999"/>
                  </a:lnTo>
                  <a:lnTo>
                    <a:pt x="3175" y="22999"/>
                  </a:lnTo>
                  <a:lnTo>
                    <a:pt x="4559" y="22999"/>
                  </a:lnTo>
                  <a:lnTo>
                    <a:pt x="7747" y="22999"/>
                  </a:lnTo>
                  <a:lnTo>
                    <a:pt x="7747" y="35052"/>
                  </a:lnTo>
                  <a:lnTo>
                    <a:pt x="42672" y="35052"/>
                  </a:lnTo>
                  <a:lnTo>
                    <a:pt x="42672" y="44196"/>
                  </a:lnTo>
                  <a:lnTo>
                    <a:pt x="86855" y="44196"/>
                  </a:lnTo>
                  <a:lnTo>
                    <a:pt x="86855" y="33528"/>
                  </a:lnTo>
                  <a:lnTo>
                    <a:pt x="90030" y="33528"/>
                  </a:lnTo>
                  <a:lnTo>
                    <a:pt x="97523" y="33528"/>
                  </a:lnTo>
                  <a:lnTo>
                    <a:pt x="97523" y="21336"/>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56" name="object 56"/>
            <p:cNvSpPr/>
            <p:nvPr/>
          </p:nvSpPr>
          <p:spPr>
            <a:xfrm>
              <a:off x="4923904" y="1734311"/>
              <a:ext cx="111760" cy="47625"/>
            </a:xfrm>
            <a:custGeom>
              <a:avLst/>
              <a:gdLst/>
              <a:ahLst/>
              <a:cxnLst/>
              <a:rect l="l" t="t" r="r" b="b"/>
              <a:pathLst>
                <a:path w="111760" h="47625">
                  <a:moveTo>
                    <a:pt x="111252" y="24523"/>
                  </a:moveTo>
                  <a:lnTo>
                    <a:pt x="103632" y="24523"/>
                  </a:lnTo>
                  <a:lnTo>
                    <a:pt x="99060" y="24523"/>
                  </a:lnTo>
                  <a:lnTo>
                    <a:pt x="99060" y="12192"/>
                  </a:lnTo>
                  <a:lnTo>
                    <a:pt x="56400" y="12192"/>
                  </a:lnTo>
                  <a:lnTo>
                    <a:pt x="56400" y="0"/>
                  </a:lnTo>
                  <a:lnTo>
                    <a:pt x="10668" y="0"/>
                  </a:lnTo>
                  <a:lnTo>
                    <a:pt x="10668" y="12192"/>
                  </a:lnTo>
                  <a:lnTo>
                    <a:pt x="9283" y="12192"/>
                  </a:lnTo>
                  <a:lnTo>
                    <a:pt x="4584" y="12192"/>
                  </a:lnTo>
                  <a:lnTo>
                    <a:pt x="3175" y="12192"/>
                  </a:lnTo>
                  <a:lnTo>
                    <a:pt x="0" y="12192"/>
                  </a:lnTo>
                  <a:lnTo>
                    <a:pt x="0" y="24384"/>
                  </a:lnTo>
                  <a:lnTo>
                    <a:pt x="3175" y="24384"/>
                  </a:lnTo>
                  <a:lnTo>
                    <a:pt x="4584" y="24384"/>
                  </a:lnTo>
                  <a:lnTo>
                    <a:pt x="9283" y="24384"/>
                  </a:lnTo>
                  <a:lnTo>
                    <a:pt x="10668" y="24384"/>
                  </a:lnTo>
                  <a:lnTo>
                    <a:pt x="10668" y="35052"/>
                  </a:lnTo>
                  <a:lnTo>
                    <a:pt x="38100" y="35052"/>
                  </a:lnTo>
                  <a:lnTo>
                    <a:pt x="38100" y="36715"/>
                  </a:lnTo>
                  <a:lnTo>
                    <a:pt x="50431" y="36715"/>
                  </a:lnTo>
                  <a:lnTo>
                    <a:pt x="50431" y="47244"/>
                  </a:lnTo>
                  <a:lnTo>
                    <a:pt x="99060" y="47244"/>
                  </a:lnTo>
                  <a:lnTo>
                    <a:pt x="99060" y="36715"/>
                  </a:lnTo>
                  <a:lnTo>
                    <a:pt x="103632" y="36715"/>
                  </a:lnTo>
                  <a:lnTo>
                    <a:pt x="111252" y="36715"/>
                  </a:lnTo>
                  <a:lnTo>
                    <a:pt x="111252" y="24523"/>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57" name="object 57"/>
            <p:cNvSpPr/>
            <p:nvPr/>
          </p:nvSpPr>
          <p:spPr>
            <a:xfrm>
              <a:off x="5003279" y="1746503"/>
              <a:ext cx="91440" cy="35560"/>
            </a:xfrm>
            <a:custGeom>
              <a:avLst/>
              <a:gdLst/>
              <a:ahLst/>
              <a:cxnLst/>
              <a:rect l="l" t="t" r="r" b="b"/>
              <a:pathLst>
                <a:path w="91439" h="35560">
                  <a:moveTo>
                    <a:pt x="91313" y="12331"/>
                  </a:moveTo>
                  <a:lnTo>
                    <a:pt x="82169" y="12331"/>
                  </a:lnTo>
                  <a:lnTo>
                    <a:pt x="80645" y="12331"/>
                  </a:lnTo>
                  <a:lnTo>
                    <a:pt x="80645" y="0"/>
                  </a:lnTo>
                  <a:lnTo>
                    <a:pt x="7493" y="0"/>
                  </a:lnTo>
                  <a:lnTo>
                    <a:pt x="7493" y="12331"/>
                  </a:lnTo>
                  <a:lnTo>
                    <a:pt x="6108" y="12331"/>
                  </a:lnTo>
                  <a:lnTo>
                    <a:pt x="2933" y="12331"/>
                  </a:lnTo>
                  <a:lnTo>
                    <a:pt x="0" y="12331"/>
                  </a:lnTo>
                  <a:lnTo>
                    <a:pt x="0" y="24523"/>
                  </a:lnTo>
                  <a:lnTo>
                    <a:pt x="2933" y="24523"/>
                  </a:lnTo>
                  <a:lnTo>
                    <a:pt x="6108" y="24523"/>
                  </a:lnTo>
                  <a:lnTo>
                    <a:pt x="7493" y="24523"/>
                  </a:lnTo>
                  <a:lnTo>
                    <a:pt x="7493" y="35052"/>
                  </a:lnTo>
                  <a:lnTo>
                    <a:pt x="80645" y="35052"/>
                  </a:lnTo>
                  <a:lnTo>
                    <a:pt x="80645" y="24523"/>
                  </a:lnTo>
                  <a:lnTo>
                    <a:pt x="82169" y="24523"/>
                  </a:lnTo>
                  <a:lnTo>
                    <a:pt x="91313" y="24523"/>
                  </a:lnTo>
                  <a:lnTo>
                    <a:pt x="91313" y="12331"/>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58" name="object 58"/>
            <p:cNvSpPr/>
            <p:nvPr/>
          </p:nvSpPr>
          <p:spPr>
            <a:xfrm>
              <a:off x="5067300" y="1746503"/>
              <a:ext cx="139065" cy="35560"/>
            </a:xfrm>
            <a:custGeom>
              <a:avLst/>
              <a:gdLst/>
              <a:ahLst/>
              <a:cxnLst/>
              <a:rect l="l" t="t" r="r" b="b"/>
              <a:pathLst>
                <a:path w="139064" h="35560">
                  <a:moveTo>
                    <a:pt x="138671" y="12331"/>
                  </a:moveTo>
                  <a:lnTo>
                    <a:pt x="133985" y="12331"/>
                  </a:lnTo>
                  <a:lnTo>
                    <a:pt x="130924" y="12331"/>
                  </a:lnTo>
                  <a:lnTo>
                    <a:pt x="129413" y="12331"/>
                  </a:lnTo>
                  <a:lnTo>
                    <a:pt x="126492" y="12331"/>
                  </a:lnTo>
                  <a:lnTo>
                    <a:pt x="126492" y="0"/>
                  </a:lnTo>
                  <a:lnTo>
                    <a:pt x="77724" y="0"/>
                  </a:lnTo>
                  <a:lnTo>
                    <a:pt x="77724" y="12331"/>
                  </a:lnTo>
                  <a:lnTo>
                    <a:pt x="76200" y="12331"/>
                  </a:lnTo>
                  <a:lnTo>
                    <a:pt x="74549" y="12331"/>
                  </a:lnTo>
                  <a:lnTo>
                    <a:pt x="74549" y="0"/>
                  </a:lnTo>
                  <a:lnTo>
                    <a:pt x="4432" y="0"/>
                  </a:lnTo>
                  <a:lnTo>
                    <a:pt x="4432" y="12331"/>
                  </a:lnTo>
                  <a:lnTo>
                    <a:pt x="0" y="12331"/>
                  </a:lnTo>
                  <a:lnTo>
                    <a:pt x="0" y="24523"/>
                  </a:lnTo>
                  <a:lnTo>
                    <a:pt x="4432" y="24523"/>
                  </a:lnTo>
                  <a:lnTo>
                    <a:pt x="4432" y="35052"/>
                  </a:lnTo>
                  <a:lnTo>
                    <a:pt x="74549" y="35052"/>
                  </a:lnTo>
                  <a:lnTo>
                    <a:pt x="74549" y="24523"/>
                  </a:lnTo>
                  <a:lnTo>
                    <a:pt x="76200" y="24523"/>
                  </a:lnTo>
                  <a:lnTo>
                    <a:pt x="77711" y="24523"/>
                  </a:lnTo>
                  <a:lnTo>
                    <a:pt x="77724" y="35052"/>
                  </a:lnTo>
                  <a:lnTo>
                    <a:pt x="126492" y="35052"/>
                  </a:lnTo>
                  <a:lnTo>
                    <a:pt x="126492" y="24523"/>
                  </a:lnTo>
                  <a:lnTo>
                    <a:pt x="129413" y="24523"/>
                  </a:lnTo>
                  <a:lnTo>
                    <a:pt x="130924" y="24523"/>
                  </a:lnTo>
                  <a:lnTo>
                    <a:pt x="133985" y="24523"/>
                  </a:lnTo>
                  <a:lnTo>
                    <a:pt x="138671" y="24523"/>
                  </a:lnTo>
                  <a:lnTo>
                    <a:pt x="138671" y="12331"/>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59" name="object 59"/>
            <p:cNvSpPr/>
            <p:nvPr/>
          </p:nvSpPr>
          <p:spPr>
            <a:xfrm>
              <a:off x="5175377" y="1746503"/>
              <a:ext cx="193675" cy="90170"/>
            </a:xfrm>
            <a:custGeom>
              <a:avLst/>
              <a:gdLst/>
              <a:ahLst/>
              <a:cxnLst/>
              <a:rect l="l" t="t" r="r" b="b"/>
              <a:pathLst>
                <a:path w="193675" h="90169">
                  <a:moveTo>
                    <a:pt x="96012" y="12331"/>
                  </a:moveTo>
                  <a:lnTo>
                    <a:pt x="94475" y="12331"/>
                  </a:lnTo>
                  <a:lnTo>
                    <a:pt x="89903" y="12331"/>
                  </a:lnTo>
                  <a:lnTo>
                    <a:pt x="85471" y="12331"/>
                  </a:lnTo>
                  <a:lnTo>
                    <a:pt x="85471" y="0"/>
                  </a:lnTo>
                  <a:lnTo>
                    <a:pt x="6223" y="0"/>
                  </a:lnTo>
                  <a:lnTo>
                    <a:pt x="6223" y="12331"/>
                  </a:lnTo>
                  <a:lnTo>
                    <a:pt x="1651" y="12331"/>
                  </a:lnTo>
                  <a:lnTo>
                    <a:pt x="0" y="12331"/>
                  </a:lnTo>
                  <a:lnTo>
                    <a:pt x="0" y="24523"/>
                  </a:lnTo>
                  <a:lnTo>
                    <a:pt x="1651" y="24523"/>
                  </a:lnTo>
                  <a:lnTo>
                    <a:pt x="6223" y="24523"/>
                  </a:lnTo>
                  <a:lnTo>
                    <a:pt x="6223" y="35052"/>
                  </a:lnTo>
                  <a:lnTo>
                    <a:pt x="85471" y="35052"/>
                  </a:lnTo>
                  <a:lnTo>
                    <a:pt x="85471" y="24523"/>
                  </a:lnTo>
                  <a:lnTo>
                    <a:pt x="89903" y="24523"/>
                  </a:lnTo>
                  <a:lnTo>
                    <a:pt x="94475" y="24523"/>
                  </a:lnTo>
                  <a:lnTo>
                    <a:pt x="96012" y="24523"/>
                  </a:lnTo>
                  <a:lnTo>
                    <a:pt x="96012" y="12331"/>
                  </a:lnTo>
                  <a:close/>
                </a:path>
                <a:path w="193675" h="90169">
                  <a:moveTo>
                    <a:pt x="193662" y="67195"/>
                  </a:moveTo>
                  <a:lnTo>
                    <a:pt x="183007" y="67195"/>
                  </a:lnTo>
                  <a:lnTo>
                    <a:pt x="183007" y="56527"/>
                  </a:lnTo>
                  <a:lnTo>
                    <a:pt x="170815" y="56527"/>
                  </a:lnTo>
                  <a:lnTo>
                    <a:pt x="170815" y="67195"/>
                  </a:lnTo>
                  <a:lnTo>
                    <a:pt x="166230" y="67195"/>
                  </a:lnTo>
                  <a:lnTo>
                    <a:pt x="166230" y="56527"/>
                  </a:lnTo>
                  <a:lnTo>
                    <a:pt x="154038" y="56527"/>
                  </a:lnTo>
                  <a:lnTo>
                    <a:pt x="154038" y="67195"/>
                  </a:lnTo>
                  <a:lnTo>
                    <a:pt x="153911" y="67195"/>
                  </a:lnTo>
                  <a:lnTo>
                    <a:pt x="147828" y="67195"/>
                  </a:lnTo>
                  <a:lnTo>
                    <a:pt x="147828" y="56527"/>
                  </a:lnTo>
                  <a:lnTo>
                    <a:pt x="146291" y="56527"/>
                  </a:lnTo>
                  <a:lnTo>
                    <a:pt x="144907" y="56527"/>
                  </a:lnTo>
                  <a:lnTo>
                    <a:pt x="131191" y="56527"/>
                  </a:lnTo>
                  <a:lnTo>
                    <a:pt x="131191" y="67195"/>
                  </a:lnTo>
                  <a:lnTo>
                    <a:pt x="129540" y="67195"/>
                  </a:lnTo>
                  <a:lnTo>
                    <a:pt x="129540" y="56527"/>
                  </a:lnTo>
                  <a:lnTo>
                    <a:pt x="123571" y="56527"/>
                  </a:lnTo>
                  <a:lnTo>
                    <a:pt x="80772" y="56527"/>
                  </a:lnTo>
                  <a:lnTo>
                    <a:pt x="80772" y="67195"/>
                  </a:lnTo>
                  <a:lnTo>
                    <a:pt x="77851" y="67195"/>
                  </a:lnTo>
                  <a:lnTo>
                    <a:pt x="74676" y="67195"/>
                  </a:lnTo>
                  <a:lnTo>
                    <a:pt x="68707" y="67195"/>
                  </a:lnTo>
                  <a:lnTo>
                    <a:pt x="68707" y="79387"/>
                  </a:lnTo>
                  <a:lnTo>
                    <a:pt x="74676" y="79387"/>
                  </a:lnTo>
                  <a:lnTo>
                    <a:pt x="77851" y="79387"/>
                  </a:lnTo>
                  <a:lnTo>
                    <a:pt x="80759" y="79387"/>
                  </a:lnTo>
                  <a:lnTo>
                    <a:pt x="80772" y="90055"/>
                  </a:lnTo>
                  <a:lnTo>
                    <a:pt x="129540" y="90055"/>
                  </a:lnTo>
                  <a:lnTo>
                    <a:pt x="129540" y="79387"/>
                  </a:lnTo>
                  <a:lnTo>
                    <a:pt x="131191" y="79387"/>
                  </a:lnTo>
                  <a:lnTo>
                    <a:pt x="131191" y="90055"/>
                  </a:lnTo>
                  <a:lnTo>
                    <a:pt x="132715" y="90055"/>
                  </a:lnTo>
                  <a:lnTo>
                    <a:pt x="147828" y="90055"/>
                  </a:lnTo>
                  <a:lnTo>
                    <a:pt x="147828" y="79387"/>
                  </a:lnTo>
                  <a:lnTo>
                    <a:pt x="153911" y="79387"/>
                  </a:lnTo>
                  <a:lnTo>
                    <a:pt x="154038" y="79387"/>
                  </a:lnTo>
                  <a:lnTo>
                    <a:pt x="154038" y="90055"/>
                  </a:lnTo>
                  <a:lnTo>
                    <a:pt x="166230" y="90055"/>
                  </a:lnTo>
                  <a:lnTo>
                    <a:pt x="166230" y="79387"/>
                  </a:lnTo>
                  <a:lnTo>
                    <a:pt x="170815" y="79387"/>
                  </a:lnTo>
                  <a:lnTo>
                    <a:pt x="170815" y="90055"/>
                  </a:lnTo>
                  <a:lnTo>
                    <a:pt x="183007" y="90055"/>
                  </a:lnTo>
                  <a:lnTo>
                    <a:pt x="183007" y="79387"/>
                  </a:lnTo>
                  <a:lnTo>
                    <a:pt x="193662" y="79387"/>
                  </a:lnTo>
                  <a:lnTo>
                    <a:pt x="193662" y="67195"/>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60" name="object 60"/>
            <p:cNvSpPr/>
            <p:nvPr/>
          </p:nvSpPr>
          <p:spPr>
            <a:xfrm>
              <a:off x="5346192" y="1803031"/>
              <a:ext cx="443865" cy="33655"/>
            </a:xfrm>
            <a:custGeom>
              <a:avLst/>
              <a:gdLst/>
              <a:ahLst/>
              <a:cxnLst/>
              <a:rect l="l" t="t" r="r" b="b"/>
              <a:pathLst>
                <a:path w="443864" h="33655">
                  <a:moveTo>
                    <a:pt x="85217" y="10668"/>
                  </a:moveTo>
                  <a:lnTo>
                    <a:pt x="80632" y="10668"/>
                  </a:lnTo>
                  <a:lnTo>
                    <a:pt x="79121" y="10668"/>
                  </a:lnTo>
                  <a:lnTo>
                    <a:pt x="73025" y="10668"/>
                  </a:lnTo>
                  <a:lnTo>
                    <a:pt x="73025" y="0"/>
                  </a:lnTo>
                  <a:lnTo>
                    <a:pt x="56248" y="0"/>
                  </a:lnTo>
                  <a:lnTo>
                    <a:pt x="56248" y="10668"/>
                  </a:lnTo>
                  <a:lnTo>
                    <a:pt x="53213" y="10668"/>
                  </a:lnTo>
                  <a:lnTo>
                    <a:pt x="53213" y="0"/>
                  </a:lnTo>
                  <a:lnTo>
                    <a:pt x="45593" y="0"/>
                  </a:lnTo>
                  <a:lnTo>
                    <a:pt x="16764" y="0"/>
                  </a:lnTo>
                  <a:lnTo>
                    <a:pt x="16764" y="10668"/>
                  </a:lnTo>
                  <a:lnTo>
                    <a:pt x="12192" y="10668"/>
                  </a:lnTo>
                  <a:lnTo>
                    <a:pt x="12192" y="0"/>
                  </a:lnTo>
                  <a:lnTo>
                    <a:pt x="0" y="0"/>
                  </a:lnTo>
                  <a:lnTo>
                    <a:pt x="0" y="33528"/>
                  </a:lnTo>
                  <a:lnTo>
                    <a:pt x="12192" y="33528"/>
                  </a:lnTo>
                  <a:lnTo>
                    <a:pt x="12192" y="22860"/>
                  </a:lnTo>
                  <a:lnTo>
                    <a:pt x="16751" y="22860"/>
                  </a:lnTo>
                  <a:lnTo>
                    <a:pt x="16764" y="33528"/>
                  </a:lnTo>
                  <a:lnTo>
                    <a:pt x="27432" y="33528"/>
                  </a:lnTo>
                  <a:lnTo>
                    <a:pt x="53213" y="33528"/>
                  </a:lnTo>
                  <a:lnTo>
                    <a:pt x="53213" y="22860"/>
                  </a:lnTo>
                  <a:lnTo>
                    <a:pt x="56248" y="22860"/>
                  </a:lnTo>
                  <a:lnTo>
                    <a:pt x="56248" y="33528"/>
                  </a:lnTo>
                  <a:lnTo>
                    <a:pt x="57912" y="33528"/>
                  </a:lnTo>
                  <a:lnTo>
                    <a:pt x="60833" y="33528"/>
                  </a:lnTo>
                  <a:lnTo>
                    <a:pt x="68440" y="33528"/>
                  </a:lnTo>
                  <a:lnTo>
                    <a:pt x="70104" y="33528"/>
                  </a:lnTo>
                  <a:lnTo>
                    <a:pt x="73025" y="33528"/>
                  </a:lnTo>
                  <a:lnTo>
                    <a:pt x="73025" y="22860"/>
                  </a:lnTo>
                  <a:lnTo>
                    <a:pt x="79121" y="22860"/>
                  </a:lnTo>
                  <a:lnTo>
                    <a:pt x="80632" y="22860"/>
                  </a:lnTo>
                  <a:lnTo>
                    <a:pt x="85217" y="22860"/>
                  </a:lnTo>
                  <a:lnTo>
                    <a:pt x="85217" y="10668"/>
                  </a:lnTo>
                  <a:close/>
                </a:path>
                <a:path w="443864" h="33655">
                  <a:moveTo>
                    <a:pt x="204076" y="10668"/>
                  </a:moveTo>
                  <a:lnTo>
                    <a:pt x="197980" y="10668"/>
                  </a:lnTo>
                  <a:lnTo>
                    <a:pt x="193408" y="10668"/>
                  </a:lnTo>
                  <a:lnTo>
                    <a:pt x="193408" y="0"/>
                  </a:lnTo>
                  <a:lnTo>
                    <a:pt x="185915" y="0"/>
                  </a:lnTo>
                  <a:lnTo>
                    <a:pt x="181216" y="0"/>
                  </a:lnTo>
                  <a:lnTo>
                    <a:pt x="173723" y="0"/>
                  </a:lnTo>
                  <a:lnTo>
                    <a:pt x="173723" y="10668"/>
                  </a:lnTo>
                  <a:lnTo>
                    <a:pt x="170561" y="10668"/>
                  </a:lnTo>
                  <a:lnTo>
                    <a:pt x="163055" y="10668"/>
                  </a:lnTo>
                  <a:lnTo>
                    <a:pt x="163055" y="22860"/>
                  </a:lnTo>
                  <a:lnTo>
                    <a:pt x="170561" y="22860"/>
                  </a:lnTo>
                  <a:lnTo>
                    <a:pt x="173723" y="22860"/>
                  </a:lnTo>
                  <a:lnTo>
                    <a:pt x="173723" y="33528"/>
                  </a:lnTo>
                  <a:lnTo>
                    <a:pt x="181216" y="33528"/>
                  </a:lnTo>
                  <a:lnTo>
                    <a:pt x="185915" y="33528"/>
                  </a:lnTo>
                  <a:lnTo>
                    <a:pt x="193408" y="33528"/>
                  </a:lnTo>
                  <a:lnTo>
                    <a:pt x="193408" y="22860"/>
                  </a:lnTo>
                  <a:lnTo>
                    <a:pt x="197980" y="22860"/>
                  </a:lnTo>
                  <a:lnTo>
                    <a:pt x="204076" y="22860"/>
                  </a:lnTo>
                  <a:lnTo>
                    <a:pt x="204076" y="10668"/>
                  </a:lnTo>
                  <a:close/>
                </a:path>
                <a:path w="443864" h="33655">
                  <a:moveTo>
                    <a:pt x="443344" y="10668"/>
                  </a:moveTo>
                  <a:lnTo>
                    <a:pt x="432676" y="10668"/>
                  </a:lnTo>
                  <a:lnTo>
                    <a:pt x="432676" y="0"/>
                  </a:lnTo>
                  <a:lnTo>
                    <a:pt x="420484" y="0"/>
                  </a:lnTo>
                  <a:lnTo>
                    <a:pt x="420484" y="10668"/>
                  </a:lnTo>
                  <a:lnTo>
                    <a:pt x="408419" y="10668"/>
                  </a:lnTo>
                  <a:lnTo>
                    <a:pt x="408419" y="22860"/>
                  </a:lnTo>
                  <a:lnTo>
                    <a:pt x="420484" y="22860"/>
                  </a:lnTo>
                  <a:lnTo>
                    <a:pt x="420484" y="33528"/>
                  </a:lnTo>
                  <a:lnTo>
                    <a:pt x="432676" y="33528"/>
                  </a:lnTo>
                  <a:lnTo>
                    <a:pt x="432676" y="22860"/>
                  </a:lnTo>
                  <a:lnTo>
                    <a:pt x="443344" y="22860"/>
                  </a:lnTo>
                  <a:lnTo>
                    <a:pt x="443344" y="10668"/>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61" name="object 61"/>
            <p:cNvSpPr/>
            <p:nvPr/>
          </p:nvSpPr>
          <p:spPr>
            <a:xfrm>
              <a:off x="5772785" y="1818261"/>
              <a:ext cx="1905" cy="1905"/>
            </a:xfrm>
            <a:custGeom>
              <a:avLst/>
              <a:gdLst/>
              <a:ahLst/>
              <a:cxnLst/>
              <a:rect l="l" t="t" r="r" b="b"/>
              <a:pathLst>
                <a:path w="1904" h="1905">
                  <a:moveTo>
                    <a:pt x="1523" y="0"/>
                  </a:moveTo>
                  <a:lnTo>
                    <a:pt x="0" y="1523"/>
                  </a:lnTo>
                </a:path>
              </a:pathLst>
            </a:custGeom>
            <a:ln w="12192">
              <a:solidFill>
                <a:srgbClr val="009963"/>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 name="object 62"/>
            <p:cNvSpPr/>
            <p:nvPr/>
          </p:nvSpPr>
          <p:spPr>
            <a:xfrm>
              <a:off x="1220711" y="1377822"/>
              <a:ext cx="3321050" cy="377825"/>
            </a:xfrm>
            <a:custGeom>
              <a:avLst/>
              <a:gdLst/>
              <a:ahLst/>
              <a:cxnLst/>
              <a:rect l="l" t="t" r="r" b="b"/>
              <a:pathLst>
                <a:path w="3321050" h="377825">
                  <a:moveTo>
                    <a:pt x="12192" y="0"/>
                  </a:moveTo>
                  <a:lnTo>
                    <a:pt x="0" y="0"/>
                  </a:lnTo>
                  <a:lnTo>
                    <a:pt x="0" y="33528"/>
                  </a:lnTo>
                  <a:lnTo>
                    <a:pt x="12192" y="33528"/>
                  </a:lnTo>
                  <a:lnTo>
                    <a:pt x="12192" y="0"/>
                  </a:lnTo>
                  <a:close/>
                </a:path>
                <a:path w="3321050" h="377825">
                  <a:moveTo>
                    <a:pt x="310896" y="68453"/>
                  </a:moveTo>
                  <a:lnTo>
                    <a:pt x="300228" y="68453"/>
                  </a:lnTo>
                  <a:lnTo>
                    <a:pt x="300228" y="57797"/>
                  </a:lnTo>
                  <a:lnTo>
                    <a:pt x="288036" y="57797"/>
                  </a:lnTo>
                  <a:lnTo>
                    <a:pt x="288036" y="68453"/>
                  </a:lnTo>
                  <a:lnTo>
                    <a:pt x="277368" y="68453"/>
                  </a:lnTo>
                  <a:lnTo>
                    <a:pt x="277368" y="80645"/>
                  </a:lnTo>
                  <a:lnTo>
                    <a:pt x="288036" y="80645"/>
                  </a:lnTo>
                  <a:lnTo>
                    <a:pt x="288036" y="92849"/>
                  </a:lnTo>
                  <a:lnTo>
                    <a:pt x="300228" y="92849"/>
                  </a:lnTo>
                  <a:lnTo>
                    <a:pt x="300228" y="80645"/>
                  </a:lnTo>
                  <a:lnTo>
                    <a:pt x="310896" y="80645"/>
                  </a:lnTo>
                  <a:lnTo>
                    <a:pt x="310896" y="68453"/>
                  </a:lnTo>
                  <a:close/>
                </a:path>
                <a:path w="3321050" h="377825">
                  <a:moveTo>
                    <a:pt x="406781" y="73037"/>
                  </a:moveTo>
                  <a:lnTo>
                    <a:pt x="397637" y="73037"/>
                  </a:lnTo>
                  <a:lnTo>
                    <a:pt x="396125" y="73037"/>
                  </a:lnTo>
                  <a:lnTo>
                    <a:pt x="396125" y="62357"/>
                  </a:lnTo>
                  <a:lnTo>
                    <a:pt x="387108" y="62357"/>
                  </a:lnTo>
                  <a:lnTo>
                    <a:pt x="383933" y="62357"/>
                  </a:lnTo>
                  <a:lnTo>
                    <a:pt x="374916" y="62357"/>
                  </a:lnTo>
                  <a:lnTo>
                    <a:pt x="362724" y="62357"/>
                  </a:lnTo>
                  <a:lnTo>
                    <a:pt x="362724" y="73037"/>
                  </a:lnTo>
                  <a:lnTo>
                    <a:pt x="362585" y="73037"/>
                  </a:lnTo>
                  <a:lnTo>
                    <a:pt x="355092" y="73037"/>
                  </a:lnTo>
                  <a:lnTo>
                    <a:pt x="355092" y="62357"/>
                  </a:lnTo>
                  <a:lnTo>
                    <a:pt x="342900" y="62357"/>
                  </a:lnTo>
                  <a:lnTo>
                    <a:pt x="342900" y="73037"/>
                  </a:lnTo>
                  <a:lnTo>
                    <a:pt x="330720" y="73037"/>
                  </a:lnTo>
                  <a:lnTo>
                    <a:pt x="330720" y="85229"/>
                  </a:lnTo>
                  <a:lnTo>
                    <a:pt x="342900" y="85229"/>
                  </a:lnTo>
                  <a:lnTo>
                    <a:pt x="342900" y="97409"/>
                  </a:lnTo>
                  <a:lnTo>
                    <a:pt x="355092" y="97409"/>
                  </a:lnTo>
                  <a:lnTo>
                    <a:pt x="355092" y="85229"/>
                  </a:lnTo>
                  <a:lnTo>
                    <a:pt x="362585" y="85229"/>
                  </a:lnTo>
                  <a:lnTo>
                    <a:pt x="362724" y="85229"/>
                  </a:lnTo>
                  <a:lnTo>
                    <a:pt x="362724" y="97409"/>
                  </a:lnTo>
                  <a:lnTo>
                    <a:pt x="374916" y="97409"/>
                  </a:lnTo>
                  <a:lnTo>
                    <a:pt x="383933" y="97409"/>
                  </a:lnTo>
                  <a:lnTo>
                    <a:pt x="387108" y="97409"/>
                  </a:lnTo>
                  <a:lnTo>
                    <a:pt x="396125" y="97409"/>
                  </a:lnTo>
                  <a:lnTo>
                    <a:pt x="396125" y="85229"/>
                  </a:lnTo>
                  <a:lnTo>
                    <a:pt x="397637" y="85229"/>
                  </a:lnTo>
                  <a:lnTo>
                    <a:pt x="406781" y="85229"/>
                  </a:lnTo>
                  <a:lnTo>
                    <a:pt x="406781" y="73037"/>
                  </a:lnTo>
                  <a:close/>
                </a:path>
                <a:path w="3321050" h="377825">
                  <a:moveTo>
                    <a:pt x="454025" y="86868"/>
                  </a:moveTo>
                  <a:lnTo>
                    <a:pt x="443369" y="86868"/>
                  </a:lnTo>
                  <a:lnTo>
                    <a:pt x="443369" y="76200"/>
                  </a:lnTo>
                  <a:lnTo>
                    <a:pt x="431177" y="76200"/>
                  </a:lnTo>
                  <a:lnTo>
                    <a:pt x="431177" y="86868"/>
                  </a:lnTo>
                  <a:lnTo>
                    <a:pt x="419100" y="86868"/>
                  </a:lnTo>
                  <a:lnTo>
                    <a:pt x="419100" y="99060"/>
                  </a:lnTo>
                  <a:lnTo>
                    <a:pt x="431177" y="99060"/>
                  </a:lnTo>
                  <a:lnTo>
                    <a:pt x="431177" y="109728"/>
                  </a:lnTo>
                  <a:lnTo>
                    <a:pt x="443369" y="109728"/>
                  </a:lnTo>
                  <a:lnTo>
                    <a:pt x="443369" y="99060"/>
                  </a:lnTo>
                  <a:lnTo>
                    <a:pt x="454025" y="99060"/>
                  </a:lnTo>
                  <a:lnTo>
                    <a:pt x="454025" y="86868"/>
                  </a:lnTo>
                  <a:close/>
                </a:path>
                <a:path w="3321050" h="377825">
                  <a:moveTo>
                    <a:pt x="786257" y="178181"/>
                  </a:moveTo>
                  <a:lnTo>
                    <a:pt x="775601" y="178181"/>
                  </a:lnTo>
                  <a:lnTo>
                    <a:pt x="775601" y="165989"/>
                  </a:lnTo>
                  <a:lnTo>
                    <a:pt x="763409" y="165989"/>
                  </a:lnTo>
                  <a:lnTo>
                    <a:pt x="763409" y="178181"/>
                  </a:lnTo>
                  <a:lnTo>
                    <a:pt x="751332" y="178181"/>
                  </a:lnTo>
                  <a:lnTo>
                    <a:pt x="751332" y="190373"/>
                  </a:lnTo>
                  <a:lnTo>
                    <a:pt x="763409" y="190373"/>
                  </a:lnTo>
                  <a:lnTo>
                    <a:pt x="763409" y="201041"/>
                  </a:lnTo>
                  <a:lnTo>
                    <a:pt x="775601" y="201041"/>
                  </a:lnTo>
                  <a:lnTo>
                    <a:pt x="775601" y="190373"/>
                  </a:lnTo>
                  <a:lnTo>
                    <a:pt x="786257" y="190373"/>
                  </a:lnTo>
                  <a:lnTo>
                    <a:pt x="786257" y="178181"/>
                  </a:lnTo>
                  <a:close/>
                </a:path>
                <a:path w="3321050" h="377825">
                  <a:moveTo>
                    <a:pt x="1054481" y="205752"/>
                  </a:moveTo>
                  <a:lnTo>
                    <a:pt x="1043825" y="205752"/>
                  </a:lnTo>
                  <a:lnTo>
                    <a:pt x="1043825" y="193433"/>
                  </a:lnTo>
                  <a:lnTo>
                    <a:pt x="1031633" y="193433"/>
                  </a:lnTo>
                  <a:lnTo>
                    <a:pt x="1031633" y="205752"/>
                  </a:lnTo>
                  <a:lnTo>
                    <a:pt x="1019429" y="205752"/>
                  </a:lnTo>
                  <a:lnTo>
                    <a:pt x="1019429" y="217944"/>
                  </a:lnTo>
                  <a:lnTo>
                    <a:pt x="1031633" y="217944"/>
                  </a:lnTo>
                  <a:lnTo>
                    <a:pt x="1031633" y="228485"/>
                  </a:lnTo>
                  <a:lnTo>
                    <a:pt x="1043825" y="228485"/>
                  </a:lnTo>
                  <a:lnTo>
                    <a:pt x="1043825" y="217944"/>
                  </a:lnTo>
                  <a:lnTo>
                    <a:pt x="1054481" y="217944"/>
                  </a:lnTo>
                  <a:lnTo>
                    <a:pt x="1054481" y="205752"/>
                  </a:lnTo>
                  <a:close/>
                </a:path>
                <a:path w="3321050" h="377825">
                  <a:moveTo>
                    <a:pt x="1946033" y="288036"/>
                  </a:moveTo>
                  <a:lnTo>
                    <a:pt x="1935353" y="288036"/>
                  </a:lnTo>
                  <a:lnTo>
                    <a:pt x="1935353" y="275729"/>
                  </a:lnTo>
                  <a:lnTo>
                    <a:pt x="1923161" y="275729"/>
                  </a:lnTo>
                  <a:lnTo>
                    <a:pt x="1923161" y="288036"/>
                  </a:lnTo>
                  <a:lnTo>
                    <a:pt x="1918601" y="288036"/>
                  </a:lnTo>
                  <a:lnTo>
                    <a:pt x="1918601" y="275729"/>
                  </a:lnTo>
                  <a:lnTo>
                    <a:pt x="1906409" y="275729"/>
                  </a:lnTo>
                  <a:lnTo>
                    <a:pt x="1906409" y="288036"/>
                  </a:lnTo>
                  <a:lnTo>
                    <a:pt x="1894332" y="288036"/>
                  </a:lnTo>
                  <a:lnTo>
                    <a:pt x="1894332" y="300228"/>
                  </a:lnTo>
                  <a:lnTo>
                    <a:pt x="1906409" y="300228"/>
                  </a:lnTo>
                  <a:lnTo>
                    <a:pt x="1906409" y="310781"/>
                  </a:lnTo>
                  <a:lnTo>
                    <a:pt x="1918601" y="310781"/>
                  </a:lnTo>
                  <a:lnTo>
                    <a:pt x="1918601" y="300228"/>
                  </a:lnTo>
                  <a:lnTo>
                    <a:pt x="1923161" y="300228"/>
                  </a:lnTo>
                  <a:lnTo>
                    <a:pt x="1923161" y="310781"/>
                  </a:lnTo>
                  <a:lnTo>
                    <a:pt x="1935353" y="310781"/>
                  </a:lnTo>
                  <a:lnTo>
                    <a:pt x="1935353" y="300228"/>
                  </a:lnTo>
                  <a:lnTo>
                    <a:pt x="1946033" y="300228"/>
                  </a:lnTo>
                  <a:lnTo>
                    <a:pt x="1946033" y="288036"/>
                  </a:lnTo>
                  <a:close/>
                </a:path>
                <a:path w="3321050" h="377825">
                  <a:moveTo>
                    <a:pt x="2179193" y="301637"/>
                  </a:moveTo>
                  <a:lnTo>
                    <a:pt x="2170049" y="301637"/>
                  </a:lnTo>
                  <a:lnTo>
                    <a:pt x="2167128" y="301637"/>
                  </a:lnTo>
                  <a:lnTo>
                    <a:pt x="2167128" y="289572"/>
                  </a:lnTo>
                  <a:lnTo>
                    <a:pt x="2144280" y="289572"/>
                  </a:lnTo>
                  <a:lnTo>
                    <a:pt x="2144280" y="301637"/>
                  </a:lnTo>
                  <a:lnTo>
                    <a:pt x="2135009" y="301637"/>
                  </a:lnTo>
                  <a:lnTo>
                    <a:pt x="2133600" y="301637"/>
                  </a:lnTo>
                  <a:lnTo>
                    <a:pt x="2133600" y="313829"/>
                  </a:lnTo>
                  <a:lnTo>
                    <a:pt x="2135009" y="313829"/>
                  </a:lnTo>
                  <a:lnTo>
                    <a:pt x="2144268" y="313829"/>
                  </a:lnTo>
                  <a:lnTo>
                    <a:pt x="2144280" y="324497"/>
                  </a:lnTo>
                  <a:lnTo>
                    <a:pt x="2167128" y="324497"/>
                  </a:lnTo>
                  <a:lnTo>
                    <a:pt x="2167128" y="313829"/>
                  </a:lnTo>
                  <a:lnTo>
                    <a:pt x="2170049" y="313829"/>
                  </a:lnTo>
                  <a:lnTo>
                    <a:pt x="2179193" y="313829"/>
                  </a:lnTo>
                  <a:lnTo>
                    <a:pt x="2179193" y="301637"/>
                  </a:lnTo>
                  <a:close/>
                </a:path>
                <a:path w="3321050" h="377825">
                  <a:moveTo>
                    <a:pt x="2389505" y="320052"/>
                  </a:moveTo>
                  <a:lnTo>
                    <a:pt x="2377313" y="320052"/>
                  </a:lnTo>
                  <a:lnTo>
                    <a:pt x="2377313" y="309245"/>
                  </a:lnTo>
                  <a:lnTo>
                    <a:pt x="2365121" y="309245"/>
                  </a:lnTo>
                  <a:lnTo>
                    <a:pt x="2365121" y="315468"/>
                  </a:lnTo>
                  <a:lnTo>
                    <a:pt x="2357628" y="315468"/>
                  </a:lnTo>
                  <a:lnTo>
                    <a:pt x="2357628" y="304800"/>
                  </a:lnTo>
                  <a:lnTo>
                    <a:pt x="2345436" y="304800"/>
                  </a:lnTo>
                  <a:lnTo>
                    <a:pt x="2345436" y="315468"/>
                  </a:lnTo>
                  <a:lnTo>
                    <a:pt x="2334768" y="315468"/>
                  </a:lnTo>
                  <a:lnTo>
                    <a:pt x="2334768" y="327660"/>
                  </a:lnTo>
                  <a:lnTo>
                    <a:pt x="2345436" y="327660"/>
                  </a:lnTo>
                  <a:lnTo>
                    <a:pt x="2345436" y="338328"/>
                  </a:lnTo>
                  <a:lnTo>
                    <a:pt x="2357628" y="338328"/>
                  </a:lnTo>
                  <a:lnTo>
                    <a:pt x="2357628" y="332244"/>
                  </a:lnTo>
                  <a:lnTo>
                    <a:pt x="2365121" y="332244"/>
                  </a:lnTo>
                  <a:lnTo>
                    <a:pt x="2365121" y="342773"/>
                  </a:lnTo>
                  <a:lnTo>
                    <a:pt x="2377313" y="342773"/>
                  </a:lnTo>
                  <a:lnTo>
                    <a:pt x="2377313" y="332244"/>
                  </a:lnTo>
                  <a:lnTo>
                    <a:pt x="2389505" y="332244"/>
                  </a:lnTo>
                  <a:lnTo>
                    <a:pt x="2389505" y="320052"/>
                  </a:lnTo>
                  <a:close/>
                </a:path>
                <a:path w="3321050" h="377825">
                  <a:moveTo>
                    <a:pt x="2519045" y="324485"/>
                  </a:moveTo>
                  <a:lnTo>
                    <a:pt x="2506853" y="324485"/>
                  </a:lnTo>
                  <a:lnTo>
                    <a:pt x="2506853" y="313829"/>
                  </a:lnTo>
                  <a:lnTo>
                    <a:pt x="2494661" y="313829"/>
                  </a:lnTo>
                  <a:lnTo>
                    <a:pt x="2494661" y="324485"/>
                  </a:lnTo>
                  <a:lnTo>
                    <a:pt x="2493137" y="324485"/>
                  </a:lnTo>
                  <a:lnTo>
                    <a:pt x="2483993" y="324485"/>
                  </a:lnTo>
                  <a:lnTo>
                    <a:pt x="2481084" y="324485"/>
                  </a:lnTo>
                  <a:lnTo>
                    <a:pt x="2481084" y="313829"/>
                  </a:lnTo>
                  <a:lnTo>
                    <a:pt x="2468892" y="313829"/>
                  </a:lnTo>
                  <a:lnTo>
                    <a:pt x="2468892" y="324485"/>
                  </a:lnTo>
                  <a:lnTo>
                    <a:pt x="2462657" y="324485"/>
                  </a:lnTo>
                  <a:lnTo>
                    <a:pt x="2462657" y="313829"/>
                  </a:lnTo>
                  <a:lnTo>
                    <a:pt x="2450465" y="313829"/>
                  </a:lnTo>
                  <a:lnTo>
                    <a:pt x="2450465" y="324485"/>
                  </a:lnTo>
                  <a:lnTo>
                    <a:pt x="2447417" y="324485"/>
                  </a:lnTo>
                  <a:lnTo>
                    <a:pt x="2439809" y="324485"/>
                  </a:lnTo>
                  <a:lnTo>
                    <a:pt x="2436761" y="324485"/>
                  </a:lnTo>
                  <a:lnTo>
                    <a:pt x="2436761" y="313829"/>
                  </a:lnTo>
                  <a:lnTo>
                    <a:pt x="2424569" y="313829"/>
                  </a:lnTo>
                  <a:lnTo>
                    <a:pt x="2424569" y="324485"/>
                  </a:lnTo>
                  <a:lnTo>
                    <a:pt x="2412377" y="324485"/>
                  </a:lnTo>
                  <a:lnTo>
                    <a:pt x="2412377" y="336677"/>
                  </a:lnTo>
                  <a:lnTo>
                    <a:pt x="2424569" y="336677"/>
                  </a:lnTo>
                  <a:lnTo>
                    <a:pt x="2424569" y="347357"/>
                  </a:lnTo>
                  <a:lnTo>
                    <a:pt x="2436761" y="347357"/>
                  </a:lnTo>
                  <a:lnTo>
                    <a:pt x="2436761" y="336677"/>
                  </a:lnTo>
                  <a:lnTo>
                    <a:pt x="2439809" y="336677"/>
                  </a:lnTo>
                  <a:lnTo>
                    <a:pt x="2447417" y="336677"/>
                  </a:lnTo>
                  <a:lnTo>
                    <a:pt x="2450465" y="336677"/>
                  </a:lnTo>
                  <a:lnTo>
                    <a:pt x="2450465" y="347357"/>
                  </a:lnTo>
                  <a:lnTo>
                    <a:pt x="2462657" y="347357"/>
                  </a:lnTo>
                  <a:lnTo>
                    <a:pt x="2462657" y="336677"/>
                  </a:lnTo>
                  <a:lnTo>
                    <a:pt x="2468892" y="336677"/>
                  </a:lnTo>
                  <a:lnTo>
                    <a:pt x="2468892" y="347357"/>
                  </a:lnTo>
                  <a:lnTo>
                    <a:pt x="2481084" y="347357"/>
                  </a:lnTo>
                  <a:lnTo>
                    <a:pt x="2481084" y="336677"/>
                  </a:lnTo>
                  <a:lnTo>
                    <a:pt x="2483993" y="336677"/>
                  </a:lnTo>
                  <a:lnTo>
                    <a:pt x="2493137" y="336677"/>
                  </a:lnTo>
                  <a:lnTo>
                    <a:pt x="2494661" y="336677"/>
                  </a:lnTo>
                  <a:lnTo>
                    <a:pt x="2494661" y="347357"/>
                  </a:lnTo>
                  <a:lnTo>
                    <a:pt x="2506853" y="347357"/>
                  </a:lnTo>
                  <a:lnTo>
                    <a:pt x="2506853" y="336677"/>
                  </a:lnTo>
                  <a:lnTo>
                    <a:pt x="2519045" y="336677"/>
                  </a:lnTo>
                  <a:lnTo>
                    <a:pt x="2519045" y="324485"/>
                  </a:lnTo>
                  <a:close/>
                </a:path>
                <a:path w="3321050" h="377825">
                  <a:moveTo>
                    <a:pt x="2610497" y="324485"/>
                  </a:moveTo>
                  <a:lnTo>
                    <a:pt x="2599829" y="324485"/>
                  </a:lnTo>
                  <a:lnTo>
                    <a:pt x="2599829" y="313829"/>
                  </a:lnTo>
                  <a:lnTo>
                    <a:pt x="2587637" y="313829"/>
                  </a:lnTo>
                  <a:lnTo>
                    <a:pt x="2587637" y="324485"/>
                  </a:lnTo>
                  <a:lnTo>
                    <a:pt x="2576957" y="324485"/>
                  </a:lnTo>
                  <a:lnTo>
                    <a:pt x="2575572" y="324485"/>
                  </a:lnTo>
                  <a:lnTo>
                    <a:pt x="2566301" y="324485"/>
                  </a:lnTo>
                  <a:lnTo>
                    <a:pt x="2566289" y="313829"/>
                  </a:lnTo>
                  <a:lnTo>
                    <a:pt x="2538869" y="313829"/>
                  </a:lnTo>
                  <a:lnTo>
                    <a:pt x="2538869" y="324485"/>
                  </a:lnTo>
                  <a:lnTo>
                    <a:pt x="2531376" y="324485"/>
                  </a:lnTo>
                  <a:lnTo>
                    <a:pt x="2526677" y="324485"/>
                  </a:lnTo>
                  <a:lnTo>
                    <a:pt x="2526677" y="336677"/>
                  </a:lnTo>
                  <a:lnTo>
                    <a:pt x="2531376" y="336677"/>
                  </a:lnTo>
                  <a:lnTo>
                    <a:pt x="2538869" y="336677"/>
                  </a:lnTo>
                  <a:lnTo>
                    <a:pt x="2538869" y="347357"/>
                  </a:lnTo>
                  <a:lnTo>
                    <a:pt x="2566289" y="347357"/>
                  </a:lnTo>
                  <a:lnTo>
                    <a:pt x="2566289" y="336677"/>
                  </a:lnTo>
                  <a:lnTo>
                    <a:pt x="2575572" y="336677"/>
                  </a:lnTo>
                  <a:lnTo>
                    <a:pt x="2576957" y="336677"/>
                  </a:lnTo>
                  <a:lnTo>
                    <a:pt x="2587637" y="336677"/>
                  </a:lnTo>
                  <a:lnTo>
                    <a:pt x="2587637" y="347357"/>
                  </a:lnTo>
                  <a:lnTo>
                    <a:pt x="2599829" y="347357"/>
                  </a:lnTo>
                  <a:lnTo>
                    <a:pt x="2599829" y="336677"/>
                  </a:lnTo>
                  <a:lnTo>
                    <a:pt x="2610497" y="336677"/>
                  </a:lnTo>
                  <a:lnTo>
                    <a:pt x="2610497" y="324485"/>
                  </a:lnTo>
                  <a:close/>
                </a:path>
                <a:path w="3321050" h="377825">
                  <a:moveTo>
                    <a:pt x="2753741" y="333629"/>
                  </a:moveTo>
                  <a:lnTo>
                    <a:pt x="2741561" y="333629"/>
                  </a:lnTo>
                  <a:lnTo>
                    <a:pt x="2741561" y="323088"/>
                  </a:lnTo>
                  <a:lnTo>
                    <a:pt x="2729369" y="323088"/>
                  </a:lnTo>
                  <a:lnTo>
                    <a:pt x="2729369" y="333629"/>
                  </a:lnTo>
                  <a:lnTo>
                    <a:pt x="2718701" y="333629"/>
                  </a:lnTo>
                  <a:lnTo>
                    <a:pt x="2718701" y="345821"/>
                  </a:lnTo>
                  <a:lnTo>
                    <a:pt x="2729369" y="345821"/>
                  </a:lnTo>
                  <a:lnTo>
                    <a:pt x="2729369" y="358013"/>
                  </a:lnTo>
                  <a:lnTo>
                    <a:pt x="2741561" y="358013"/>
                  </a:lnTo>
                  <a:lnTo>
                    <a:pt x="2741561" y="345821"/>
                  </a:lnTo>
                  <a:lnTo>
                    <a:pt x="2753741" y="345821"/>
                  </a:lnTo>
                  <a:lnTo>
                    <a:pt x="2753741" y="333629"/>
                  </a:lnTo>
                  <a:close/>
                </a:path>
                <a:path w="3321050" h="377825">
                  <a:moveTo>
                    <a:pt x="2843657" y="333629"/>
                  </a:moveTo>
                  <a:lnTo>
                    <a:pt x="2839085" y="333629"/>
                  </a:lnTo>
                  <a:lnTo>
                    <a:pt x="2832989" y="333629"/>
                  </a:lnTo>
                  <a:lnTo>
                    <a:pt x="2832989" y="323088"/>
                  </a:lnTo>
                  <a:lnTo>
                    <a:pt x="2828429" y="323088"/>
                  </a:lnTo>
                  <a:lnTo>
                    <a:pt x="2820797" y="323088"/>
                  </a:lnTo>
                  <a:lnTo>
                    <a:pt x="2816237" y="323088"/>
                  </a:lnTo>
                  <a:lnTo>
                    <a:pt x="2816237" y="333629"/>
                  </a:lnTo>
                  <a:lnTo>
                    <a:pt x="2808732" y="333629"/>
                  </a:lnTo>
                  <a:lnTo>
                    <a:pt x="2805557" y="333629"/>
                  </a:lnTo>
                  <a:lnTo>
                    <a:pt x="2805557" y="345821"/>
                  </a:lnTo>
                  <a:lnTo>
                    <a:pt x="2808732" y="345821"/>
                  </a:lnTo>
                  <a:lnTo>
                    <a:pt x="2816237" y="345821"/>
                  </a:lnTo>
                  <a:lnTo>
                    <a:pt x="2816237" y="358013"/>
                  </a:lnTo>
                  <a:lnTo>
                    <a:pt x="2820797" y="358013"/>
                  </a:lnTo>
                  <a:lnTo>
                    <a:pt x="2828429" y="358013"/>
                  </a:lnTo>
                  <a:lnTo>
                    <a:pt x="2832989" y="358013"/>
                  </a:lnTo>
                  <a:lnTo>
                    <a:pt x="2832989" y="345821"/>
                  </a:lnTo>
                  <a:lnTo>
                    <a:pt x="2839085" y="345821"/>
                  </a:lnTo>
                  <a:lnTo>
                    <a:pt x="2843657" y="345821"/>
                  </a:lnTo>
                  <a:lnTo>
                    <a:pt x="2843657" y="333629"/>
                  </a:lnTo>
                  <a:close/>
                </a:path>
                <a:path w="3321050" h="377825">
                  <a:moveTo>
                    <a:pt x="3025013" y="333629"/>
                  </a:moveTo>
                  <a:lnTo>
                    <a:pt x="3014484" y="333629"/>
                  </a:lnTo>
                  <a:lnTo>
                    <a:pt x="3014484" y="323088"/>
                  </a:lnTo>
                  <a:lnTo>
                    <a:pt x="3002292" y="323088"/>
                  </a:lnTo>
                  <a:lnTo>
                    <a:pt x="3002292" y="333629"/>
                  </a:lnTo>
                  <a:lnTo>
                    <a:pt x="2999232" y="333629"/>
                  </a:lnTo>
                  <a:lnTo>
                    <a:pt x="2999232" y="323088"/>
                  </a:lnTo>
                  <a:lnTo>
                    <a:pt x="2987040" y="323088"/>
                  </a:lnTo>
                  <a:lnTo>
                    <a:pt x="2987040" y="333629"/>
                  </a:lnTo>
                  <a:lnTo>
                    <a:pt x="2976384" y="333629"/>
                  </a:lnTo>
                  <a:lnTo>
                    <a:pt x="2976384" y="345821"/>
                  </a:lnTo>
                  <a:lnTo>
                    <a:pt x="2987040" y="345821"/>
                  </a:lnTo>
                  <a:lnTo>
                    <a:pt x="2987040" y="358013"/>
                  </a:lnTo>
                  <a:lnTo>
                    <a:pt x="2999232" y="358013"/>
                  </a:lnTo>
                  <a:lnTo>
                    <a:pt x="2999232" y="345821"/>
                  </a:lnTo>
                  <a:lnTo>
                    <a:pt x="3002292" y="345821"/>
                  </a:lnTo>
                  <a:lnTo>
                    <a:pt x="3002292" y="358013"/>
                  </a:lnTo>
                  <a:lnTo>
                    <a:pt x="3014484" y="358013"/>
                  </a:lnTo>
                  <a:lnTo>
                    <a:pt x="3014484" y="345821"/>
                  </a:lnTo>
                  <a:lnTo>
                    <a:pt x="3025013" y="345821"/>
                  </a:lnTo>
                  <a:lnTo>
                    <a:pt x="3025013" y="333629"/>
                  </a:lnTo>
                  <a:close/>
                </a:path>
                <a:path w="3321050" h="377825">
                  <a:moveTo>
                    <a:pt x="3168269" y="344297"/>
                  </a:moveTo>
                  <a:lnTo>
                    <a:pt x="3157728" y="344297"/>
                  </a:lnTo>
                  <a:lnTo>
                    <a:pt x="3157728" y="332232"/>
                  </a:lnTo>
                  <a:lnTo>
                    <a:pt x="3145536" y="332232"/>
                  </a:lnTo>
                  <a:lnTo>
                    <a:pt x="3145536" y="344297"/>
                  </a:lnTo>
                  <a:lnTo>
                    <a:pt x="3145409" y="344297"/>
                  </a:lnTo>
                  <a:lnTo>
                    <a:pt x="3142361" y="344297"/>
                  </a:lnTo>
                  <a:lnTo>
                    <a:pt x="3134880" y="344297"/>
                  </a:lnTo>
                  <a:lnTo>
                    <a:pt x="3134880" y="332232"/>
                  </a:lnTo>
                  <a:lnTo>
                    <a:pt x="3130296" y="332232"/>
                  </a:lnTo>
                  <a:lnTo>
                    <a:pt x="3122688" y="332232"/>
                  </a:lnTo>
                  <a:lnTo>
                    <a:pt x="3118104" y="332232"/>
                  </a:lnTo>
                  <a:lnTo>
                    <a:pt x="3118104" y="344297"/>
                  </a:lnTo>
                  <a:lnTo>
                    <a:pt x="3110357" y="344297"/>
                  </a:lnTo>
                  <a:lnTo>
                    <a:pt x="3107436" y="344297"/>
                  </a:lnTo>
                  <a:lnTo>
                    <a:pt x="3107436" y="356489"/>
                  </a:lnTo>
                  <a:lnTo>
                    <a:pt x="3110357" y="356489"/>
                  </a:lnTo>
                  <a:lnTo>
                    <a:pt x="3118104" y="356489"/>
                  </a:lnTo>
                  <a:lnTo>
                    <a:pt x="3118104" y="367157"/>
                  </a:lnTo>
                  <a:lnTo>
                    <a:pt x="3122688" y="367157"/>
                  </a:lnTo>
                  <a:lnTo>
                    <a:pt x="3130296" y="367157"/>
                  </a:lnTo>
                  <a:lnTo>
                    <a:pt x="3134880" y="367157"/>
                  </a:lnTo>
                  <a:lnTo>
                    <a:pt x="3134880" y="356489"/>
                  </a:lnTo>
                  <a:lnTo>
                    <a:pt x="3142361" y="356489"/>
                  </a:lnTo>
                  <a:lnTo>
                    <a:pt x="3145409" y="356489"/>
                  </a:lnTo>
                  <a:lnTo>
                    <a:pt x="3145536" y="356489"/>
                  </a:lnTo>
                  <a:lnTo>
                    <a:pt x="3145536" y="367157"/>
                  </a:lnTo>
                  <a:lnTo>
                    <a:pt x="3157728" y="367157"/>
                  </a:lnTo>
                  <a:lnTo>
                    <a:pt x="3157728" y="356489"/>
                  </a:lnTo>
                  <a:lnTo>
                    <a:pt x="3168269" y="356489"/>
                  </a:lnTo>
                  <a:lnTo>
                    <a:pt x="3168269" y="344297"/>
                  </a:lnTo>
                  <a:close/>
                </a:path>
                <a:path w="3321050" h="377825">
                  <a:moveTo>
                    <a:pt x="3242945" y="344297"/>
                  </a:moveTo>
                  <a:lnTo>
                    <a:pt x="3232416" y="344297"/>
                  </a:lnTo>
                  <a:lnTo>
                    <a:pt x="3232416" y="332232"/>
                  </a:lnTo>
                  <a:lnTo>
                    <a:pt x="3220224" y="332232"/>
                  </a:lnTo>
                  <a:lnTo>
                    <a:pt x="3220224" y="344297"/>
                  </a:lnTo>
                  <a:lnTo>
                    <a:pt x="3213989" y="344297"/>
                  </a:lnTo>
                  <a:lnTo>
                    <a:pt x="3213989" y="332232"/>
                  </a:lnTo>
                  <a:lnTo>
                    <a:pt x="3201797" y="332232"/>
                  </a:lnTo>
                  <a:lnTo>
                    <a:pt x="3201797" y="344297"/>
                  </a:lnTo>
                  <a:lnTo>
                    <a:pt x="3189732" y="344297"/>
                  </a:lnTo>
                  <a:lnTo>
                    <a:pt x="3189732" y="356489"/>
                  </a:lnTo>
                  <a:lnTo>
                    <a:pt x="3201797" y="356489"/>
                  </a:lnTo>
                  <a:lnTo>
                    <a:pt x="3201797" y="367157"/>
                  </a:lnTo>
                  <a:lnTo>
                    <a:pt x="3213989" y="367157"/>
                  </a:lnTo>
                  <a:lnTo>
                    <a:pt x="3213989" y="356489"/>
                  </a:lnTo>
                  <a:lnTo>
                    <a:pt x="3220224" y="356489"/>
                  </a:lnTo>
                  <a:lnTo>
                    <a:pt x="3220224" y="367157"/>
                  </a:lnTo>
                  <a:lnTo>
                    <a:pt x="3232416" y="367157"/>
                  </a:lnTo>
                  <a:lnTo>
                    <a:pt x="3232416" y="356489"/>
                  </a:lnTo>
                  <a:lnTo>
                    <a:pt x="3242945" y="356489"/>
                  </a:lnTo>
                  <a:lnTo>
                    <a:pt x="3242945" y="344297"/>
                  </a:lnTo>
                  <a:close/>
                </a:path>
                <a:path w="3321050" h="377825">
                  <a:moveTo>
                    <a:pt x="3320669" y="353568"/>
                  </a:moveTo>
                  <a:lnTo>
                    <a:pt x="3308616" y="353568"/>
                  </a:lnTo>
                  <a:lnTo>
                    <a:pt x="3308616" y="342900"/>
                  </a:lnTo>
                  <a:lnTo>
                    <a:pt x="3296424" y="342900"/>
                  </a:lnTo>
                  <a:lnTo>
                    <a:pt x="3296424" y="353568"/>
                  </a:lnTo>
                  <a:lnTo>
                    <a:pt x="3285617" y="353568"/>
                  </a:lnTo>
                  <a:lnTo>
                    <a:pt x="3285617" y="365760"/>
                  </a:lnTo>
                  <a:lnTo>
                    <a:pt x="3296424" y="365760"/>
                  </a:lnTo>
                  <a:lnTo>
                    <a:pt x="3296424" y="377825"/>
                  </a:lnTo>
                  <a:lnTo>
                    <a:pt x="3308616" y="377825"/>
                  </a:lnTo>
                  <a:lnTo>
                    <a:pt x="3308616" y="365760"/>
                  </a:lnTo>
                  <a:lnTo>
                    <a:pt x="3320669" y="365760"/>
                  </a:lnTo>
                  <a:lnTo>
                    <a:pt x="3320669" y="353568"/>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63" name="object 63"/>
            <p:cNvSpPr/>
            <p:nvPr/>
          </p:nvSpPr>
          <p:spPr>
            <a:xfrm>
              <a:off x="4517136" y="1720722"/>
              <a:ext cx="190500" cy="40005"/>
            </a:xfrm>
            <a:custGeom>
              <a:avLst/>
              <a:gdLst/>
              <a:ahLst/>
              <a:cxnLst/>
              <a:rect l="l" t="t" r="r" b="b"/>
              <a:pathLst>
                <a:path w="190500" h="40005">
                  <a:moveTo>
                    <a:pt x="12192" y="0"/>
                  </a:moveTo>
                  <a:lnTo>
                    <a:pt x="0" y="0"/>
                  </a:lnTo>
                  <a:lnTo>
                    <a:pt x="0" y="34925"/>
                  </a:lnTo>
                  <a:lnTo>
                    <a:pt x="12192" y="34925"/>
                  </a:lnTo>
                  <a:lnTo>
                    <a:pt x="12192" y="0"/>
                  </a:lnTo>
                  <a:close/>
                </a:path>
                <a:path w="190500" h="40005">
                  <a:moveTo>
                    <a:pt x="190360" y="15252"/>
                  </a:moveTo>
                  <a:lnTo>
                    <a:pt x="190360" y="15252"/>
                  </a:lnTo>
                  <a:lnTo>
                    <a:pt x="179705" y="15252"/>
                  </a:lnTo>
                  <a:lnTo>
                    <a:pt x="179705" y="4445"/>
                  </a:lnTo>
                  <a:lnTo>
                    <a:pt x="120396" y="4445"/>
                  </a:lnTo>
                  <a:lnTo>
                    <a:pt x="120396" y="15252"/>
                  </a:lnTo>
                  <a:lnTo>
                    <a:pt x="120269" y="15252"/>
                  </a:lnTo>
                  <a:lnTo>
                    <a:pt x="120269" y="4445"/>
                  </a:lnTo>
                  <a:lnTo>
                    <a:pt x="115824" y="4445"/>
                  </a:lnTo>
                  <a:lnTo>
                    <a:pt x="112649" y="4445"/>
                  </a:lnTo>
                  <a:lnTo>
                    <a:pt x="108077" y="4445"/>
                  </a:lnTo>
                  <a:lnTo>
                    <a:pt x="103632" y="4445"/>
                  </a:lnTo>
                  <a:lnTo>
                    <a:pt x="100457" y="4445"/>
                  </a:lnTo>
                  <a:lnTo>
                    <a:pt x="100457" y="15252"/>
                  </a:lnTo>
                  <a:lnTo>
                    <a:pt x="82169" y="15252"/>
                  </a:lnTo>
                  <a:lnTo>
                    <a:pt x="82169" y="4445"/>
                  </a:lnTo>
                  <a:lnTo>
                    <a:pt x="76073" y="4445"/>
                  </a:lnTo>
                  <a:lnTo>
                    <a:pt x="69977" y="4445"/>
                  </a:lnTo>
                  <a:lnTo>
                    <a:pt x="63881" y="4445"/>
                  </a:lnTo>
                  <a:lnTo>
                    <a:pt x="63881" y="15252"/>
                  </a:lnTo>
                  <a:lnTo>
                    <a:pt x="59309" y="15252"/>
                  </a:lnTo>
                  <a:lnTo>
                    <a:pt x="53200" y="15252"/>
                  </a:lnTo>
                  <a:lnTo>
                    <a:pt x="53200" y="27444"/>
                  </a:lnTo>
                  <a:lnTo>
                    <a:pt x="59309" y="27444"/>
                  </a:lnTo>
                  <a:lnTo>
                    <a:pt x="63881" y="27444"/>
                  </a:lnTo>
                  <a:lnTo>
                    <a:pt x="63881" y="39497"/>
                  </a:lnTo>
                  <a:lnTo>
                    <a:pt x="69977" y="39497"/>
                  </a:lnTo>
                  <a:lnTo>
                    <a:pt x="76073" y="39497"/>
                  </a:lnTo>
                  <a:lnTo>
                    <a:pt x="82169" y="39497"/>
                  </a:lnTo>
                  <a:lnTo>
                    <a:pt x="82169" y="27444"/>
                  </a:lnTo>
                  <a:lnTo>
                    <a:pt x="100457" y="27444"/>
                  </a:lnTo>
                  <a:lnTo>
                    <a:pt x="100457" y="39497"/>
                  </a:lnTo>
                  <a:lnTo>
                    <a:pt x="120269" y="39497"/>
                  </a:lnTo>
                  <a:lnTo>
                    <a:pt x="120269" y="27444"/>
                  </a:lnTo>
                  <a:lnTo>
                    <a:pt x="120396" y="27444"/>
                  </a:lnTo>
                  <a:lnTo>
                    <a:pt x="120396" y="39497"/>
                  </a:lnTo>
                  <a:lnTo>
                    <a:pt x="121920" y="39497"/>
                  </a:lnTo>
                  <a:lnTo>
                    <a:pt x="179705" y="39497"/>
                  </a:lnTo>
                  <a:lnTo>
                    <a:pt x="179705" y="27444"/>
                  </a:lnTo>
                  <a:lnTo>
                    <a:pt x="190360" y="27444"/>
                  </a:lnTo>
                  <a:lnTo>
                    <a:pt x="190360" y="15252"/>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64" name="object 64"/>
            <p:cNvSpPr/>
            <p:nvPr/>
          </p:nvSpPr>
          <p:spPr>
            <a:xfrm>
              <a:off x="4673968" y="1725167"/>
              <a:ext cx="113030" cy="35560"/>
            </a:xfrm>
            <a:custGeom>
              <a:avLst/>
              <a:gdLst/>
              <a:ahLst/>
              <a:cxnLst/>
              <a:rect l="l" t="t" r="r" b="b"/>
              <a:pathLst>
                <a:path w="113029" h="35560">
                  <a:moveTo>
                    <a:pt x="112903" y="10807"/>
                  </a:moveTo>
                  <a:lnTo>
                    <a:pt x="112903" y="10807"/>
                  </a:lnTo>
                  <a:lnTo>
                    <a:pt x="102247" y="10807"/>
                  </a:lnTo>
                  <a:lnTo>
                    <a:pt x="102247" y="0"/>
                  </a:lnTo>
                  <a:lnTo>
                    <a:pt x="65544" y="0"/>
                  </a:lnTo>
                  <a:lnTo>
                    <a:pt x="65544" y="10807"/>
                  </a:lnTo>
                  <a:lnTo>
                    <a:pt x="65532" y="0"/>
                  </a:lnTo>
                  <a:lnTo>
                    <a:pt x="64147" y="0"/>
                  </a:lnTo>
                  <a:lnTo>
                    <a:pt x="10680" y="0"/>
                  </a:lnTo>
                  <a:lnTo>
                    <a:pt x="10680" y="10807"/>
                  </a:lnTo>
                  <a:lnTo>
                    <a:pt x="4584" y="10807"/>
                  </a:lnTo>
                  <a:lnTo>
                    <a:pt x="3175" y="10807"/>
                  </a:lnTo>
                  <a:lnTo>
                    <a:pt x="1663" y="10807"/>
                  </a:lnTo>
                  <a:lnTo>
                    <a:pt x="0" y="10807"/>
                  </a:lnTo>
                  <a:lnTo>
                    <a:pt x="0" y="22999"/>
                  </a:lnTo>
                  <a:lnTo>
                    <a:pt x="1663" y="22999"/>
                  </a:lnTo>
                  <a:lnTo>
                    <a:pt x="3175" y="22999"/>
                  </a:lnTo>
                  <a:lnTo>
                    <a:pt x="4584" y="22999"/>
                  </a:lnTo>
                  <a:lnTo>
                    <a:pt x="10680" y="22999"/>
                  </a:lnTo>
                  <a:lnTo>
                    <a:pt x="10680" y="35052"/>
                  </a:lnTo>
                  <a:lnTo>
                    <a:pt x="65532" y="35052"/>
                  </a:lnTo>
                  <a:lnTo>
                    <a:pt x="65532" y="22999"/>
                  </a:lnTo>
                  <a:lnTo>
                    <a:pt x="65544" y="35052"/>
                  </a:lnTo>
                  <a:lnTo>
                    <a:pt x="67183" y="35052"/>
                  </a:lnTo>
                  <a:lnTo>
                    <a:pt x="102247" y="35052"/>
                  </a:lnTo>
                  <a:lnTo>
                    <a:pt x="102247" y="22999"/>
                  </a:lnTo>
                  <a:lnTo>
                    <a:pt x="112903" y="22999"/>
                  </a:lnTo>
                  <a:lnTo>
                    <a:pt x="112903" y="10807"/>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65" name="object 65"/>
            <p:cNvSpPr/>
            <p:nvPr/>
          </p:nvSpPr>
          <p:spPr>
            <a:xfrm>
              <a:off x="4757928" y="1725167"/>
              <a:ext cx="74930" cy="35560"/>
            </a:xfrm>
            <a:custGeom>
              <a:avLst/>
              <a:gdLst/>
              <a:ahLst/>
              <a:cxnLst/>
              <a:rect l="l" t="t" r="r" b="b"/>
              <a:pathLst>
                <a:path w="74929" h="35560">
                  <a:moveTo>
                    <a:pt x="74549" y="10807"/>
                  </a:moveTo>
                  <a:lnTo>
                    <a:pt x="74549" y="10807"/>
                  </a:lnTo>
                  <a:lnTo>
                    <a:pt x="62357" y="10807"/>
                  </a:lnTo>
                  <a:lnTo>
                    <a:pt x="62357" y="0"/>
                  </a:lnTo>
                  <a:lnTo>
                    <a:pt x="6096" y="0"/>
                  </a:lnTo>
                  <a:lnTo>
                    <a:pt x="6096" y="10807"/>
                  </a:lnTo>
                  <a:lnTo>
                    <a:pt x="4572" y="10807"/>
                  </a:lnTo>
                  <a:lnTo>
                    <a:pt x="1524" y="10807"/>
                  </a:lnTo>
                  <a:lnTo>
                    <a:pt x="0" y="10807"/>
                  </a:lnTo>
                  <a:lnTo>
                    <a:pt x="0" y="22999"/>
                  </a:lnTo>
                  <a:lnTo>
                    <a:pt x="1524" y="22999"/>
                  </a:lnTo>
                  <a:lnTo>
                    <a:pt x="4572" y="22999"/>
                  </a:lnTo>
                  <a:lnTo>
                    <a:pt x="6083" y="22999"/>
                  </a:lnTo>
                  <a:lnTo>
                    <a:pt x="6096" y="35052"/>
                  </a:lnTo>
                  <a:lnTo>
                    <a:pt x="62357" y="35052"/>
                  </a:lnTo>
                  <a:lnTo>
                    <a:pt x="62357" y="22999"/>
                  </a:lnTo>
                  <a:lnTo>
                    <a:pt x="74549" y="22999"/>
                  </a:lnTo>
                  <a:lnTo>
                    <a:pt x="74549" y="10807"/>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66" name="object 66"/>
            <p:cNvSpPr/>
            <p:nvPr/>
          </p:nvSpPr>
          <p:spPr>
            <a:xfrm>
              <a:off x="4797552" y="1725167"/>
              <a:ext cx="93345" cy="35560"/>
            </a:xfrm>
            <a:custGeom>
              <a:avLst/>
              <a:gdLst/>
              <a:ahLst/>
              <a:cxnLst/>
              <a:rect l="l" t="t" r="r" b="b"/>
              <a:pathLst>
                <a:path w="93345" h="35560">
                  <a:moveTo>
                    <a:pt x="92837" y="10807"/>
                  </a:moveTo>
                  <a:lnTo>
                    <a:pt x="92837" y="10807"/>
                  </a:lnTo>
                  <a:lnTo>
                    <a:pt x="82296" y="10807"/>
                  </a:lnTo>
                  <a:lnTo>
                    <a:pt x="82296" y="0"/>
                  </a:lnTo>
                  <a:lnTo>
                    <a:pt x="10541" y="0"/>
                  </a:lnTo>
                  <a:lnTo>
                    <a:pt x="10541" y="10807"/>
                  </a:lnTo>
                  <a:lnTo>
                    <a:pt x="0" y="10807"/>
                  </a:lnTo>
                  <a:lnTo>
                    <a:pt x="0" y="22999"/>
                  </a:lnTo>
                  <a:lnTo>
                    <a:pt x="10541" y="22999"/>
                  </a:lnTo>
                  <a:lnTo>
                    <a:pt x="10541" y="35052"/>
                  </a:lnTo>
                  <a:lnTo>
                    <a:pt x="82296" y="35052"/>
                  </a:lnTo>
                  <a:lnTo>
                    <a:pt x="82296" y="22999"/>
                  </a:lnTo>
                  <a:lnTo>
                    <a:pt x="92837" y="22999"/>
                  </a:lnTo>
                  <a:lnTo>
                    <a:pt x="92837" y="10807"/>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67" name="object 67"/>
            <p:cNvSpPr/>
            <p:nvPr/>
          </p:nvSpPr>
          <p:spPr>
            <a:xfrm>
              <a:off x="4859909" y="1725167"/>
              <a:ext cx="97790" cy="44450"/>
            </a:xfrm>
            <a:custGeom>
              <a:avLst/>
              <a:gdLst/>
              <a:ahLst/>
              <a:cxnLst/>
              <a:rect l="l" t="t" r="r" b="b"/>
              <a:pathLst>
                <a:path w="97789" h="44450">
                  <a:moveTo>
                    <a:pt x="97536" y="21336"/>
                  </a:moveTo>
                  <a:lnTo>
                    <a:pt x="90030" y="21336"/>
                  </a:lnTo>
                  <a:lnTo>
                    <a:pt x="86855" y="21336"/>
                  </a:lnTo>
                  <a:lnTo>
                    <a:pt x="86855" y="9144"/>
                  </a:lnTo>
                  <a:lnTo>
                    <a:pt x="50419" y="9144"/>
                  </a:lnTo>
                  <a:lnTo>
                    <a:pt x="50419" y="0"/>
                  </a:lnTo>
                  <a:lnTo>
                    <a:pt x="7747" y="0"/>
                  </a:lnTo>
                  <a:lnTo>
                    <a:pt x="7747" y="10807"/>
                  </a:lnTo>
                  <a:lnTo>
                    <a:pt x="4559" y="10807"/>
                  </a:lnTo>
                  <a:lnTo>
                    <a:pt x="3175" y="10807"/>
                  </a:lnTo>
                  <a:lnTo>
                    <a:pt x="0" y="10807"/>
                  </a:lnTo>
                  <a:lnTo>
                    <a:pt x="0" y="22999"/>
                  </a:lnTo>
                  <a:lnTo>
                    <a:pt x="3175" y="22999"/>
                  </a:lnTo>
                  <a:lnTo>
                    <a:pt x="4559" y="22999"/>
                  </a:lnTo>
                  <a:lnTo>
                    <a:pt x="7747" y="22999"/>
                  </a:lnTo>
                  <a:lnTo>
                    <a:pt x="7747" y="35052"/>
                  </a:lnTo>
                  <a:lnTo>
                    <a:pt x="42672" y="35052"/>
                  </a:lnTo>
                  <a:lnTo>
                    <a:pt x="42672" y="44196"/>
                  </a:lnTo>
                  <a:lnTo>
                    <a:pt x="86855" y="44196"/>
                  </a:lnTo>
                  <a:lnTo>
                    <a:pt x="86855" y="33528"/>
                  </a:lnTo>
                  <a:lnTo>
                    <a:pt x="90030" y="33528"/>
                  </a:lnTo>
                  <a:lnTo>
                    <a:pt x="97536" y="33528"/>
                  </a:lnTo>
                  <a:lnTo>
                    <a:pt x="97536" y="21336"/>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68" name="object 68"/>
            <p:cNvSpPr/>
            <p:nvPr/>
          </p:nvSpPr>
          <p:spPr>
            <a:xfrm>
              <a:off x="4922520" y="1734311"/>
              <a:ext cx="113030" cy="47625"/>
            </a:xfrm>
            <a:custGeom>
              <a:avLst/>
              <a:gdLst/>
              <a:ahLst/>
              <a:cxnLst/>
              <a:rect l="l" t="t" r="r" b="b"/>
              <a:pathLst>
                <a:path w="113029" h="47625">
                  <a:moveTo>
                    <a:pt x="112636" y="24523"/>
                  </a:moveTo>
                  <a:lnTo>
                    <a:pt x="105016" y="24523"/>
                  </a:lnTo>
                  <a:lnTo>
                    <a:pt x="100444" y="24523"/>
                  </a:lnTo>
                  <a:lnTo>
                    <a:pt x="100444" y="12192"/>
                  </a:lnTo>
                  <a:lnTo>
                    <a:pt x="57785" y="12192"/>
                  </a:lnTo>
                  <a:lnTo>
                    <a:pt x="57785" y="0"/>
                  </a:lnTo>
                  <a:lnTo>
                    <a:pt x="12052" y="0"/>
                  </a:lnTo>
                  <a:lnTo>
                    <a:pt x="12052" y="12192"/>
                  </a:lnTo>
                  <a:lnTo>
                    <a:pt x="10668" y="12192"/>
                  </a:lnTo>
                  <a:lnTo>
                    <a:pt x="5969" y="12192"/>
                  </a:lnTo>
                  <a:lnTo>
                    <a:pt x="4559" y="12192"/>
                  </a:lnTo>
                  <a:lnTo>
                    <a:pt x="0" y="12192"/>
                  </a:lnTo>
                  <a:lnTo>
                    <a:pt x="0" y="24384"/>
                  </a:lnTo>
                  <a:lnTo>
                    <a:pt x="4559" y="24384"/>
                  </a:lnTo>
                  <a:lnTo>
                    <a:pt x="5969" y="24384"/>
                  </a:lnTo>
                  <a:lnTo>
                    <a:pt x="10668" y="24384"/>
                  </a:lnTo>
                  <a:lnTo>
                    <a:pt x="12052" y="24384"/>
                  </a:lnTo>
                  <a:lnTo>
                    <a:pt x="12052" y="35052"/>
                  </a:lnTo>
                  <a:lnTo>
                    <a:pt x="39484" y="35052"/>
                  </a:lnTo>
                  <a:lnTo>
                    <a:pt x="39484" y="36715"/>
                  </a:lnTo>
                  <a:lnTo>
                    <a:pt x="51816" y="36715"/>
                  </a:lnTo>
                  <a:lnTo>
                    <a:pt x="51816" y="47244"/>
                  </a:lnTo>
                  <a:lnTo>
                    <a:pt x="100444" y="47244"/>
                  </a:lnTo>
                  <a:lnTo>
                    <a:pt x="100444" y="36715"/>
                  </a:lnTo>
                  <a:lnTo>
                    <a:pt x="105016" y="36715"/>
                  </a:lnTo>
                  <a:lnTo>
                    <a:pt x="112636" y="36715"/>
                  </a:lnTo>
                  <a:lnTo>
                    <a:pt x="112636" y="24523"/>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69" name="object 69"/>
            <p:cNvSpPr/>
            <p:nvPr/>
          </p:nvSpPr>
          <p:spPr>
            <a:xfrm>
              <a:off x="5003279" y="1746503"/>
              <a:ext cx="91440" cy="35560"/>
            </a:xfrm>
            <a:custGeom>
              <a:avLst/>
              <a:gdLst/>
              <a:ahLst/>
              <a:cxnLst/>
              <a:rect l="l" t="t" r="r" b="b"/>
              <a:pathLst>
                <a:path w="91439" h="35560">
                  <a:moveTo>
                    <a:pt x="91313" y="12331"/>
                  </a:moveTo>
                  <a:lnTo>
                    <a:pt x="82169" y="12331"/>
                  </a:lnTo>
                  <a:lnTo>
                    <a:pt x="80645" y="12331"/>
                  </a:lnTo>
                  <a:lnTo>
                    <a:pt x="80645" y="0"/>
                  </a:lnTo>
                  <a:lnTo>
                    <a:pt x="7493" y="0"/>
                  </a:lnTo>
                  <a:lnTo>
                    <a:pt x="7493" y="12331"/>
                  </a:lnTo>
                  <a:lnTo>
                    <a:pt x="6108" y="12331"/>
                  </a:lnTo>
                  <a:lnTo>
                    <a:pt x="2933" y="12331"/>
                  </a:lnTo>
                  <a:lnTo>
                    <a:pt x="0" y="12331"/>
                  </a:lnTo>
                  <a:lnTo>
                    <a:pt x="0" y="24523"/>
                  </a:lnTo>
                  <a:lnTo>
                    <a:pt x="2933" y="24523"/>
                  </a:lnTo>
                  <a:lnTo>
                    <a:pt x="6108" y="24523"/>
                  </a:lnTo>
                  <a:lnTo>
                    <a:pt x="7493" y="24523"/>
                  </a:lnTo>
                  <a:lnTo>
                    <a:pt x="7493" y="35052"/>
                  </a:lnTo>
                  <a:lnTo>
                    <a:pt x="80645" y="35052"/>
                  </a:lnTo>
                  <a:lnTo>
                    <a:pt x="80645" y="24523"/>
                  </a:lnTo>
                  <a:lnTo>
                    <a:pt x="82169" y="24523"/>
                  </a:lnTo>
                  <a:lnTo>
                    <a:pt x="91313" y="24523"/>
                  </a:lnTo>
                  <a:lnTo>
                    <a:pt x="91313" y="12331"/>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70" name="object 70"/>
            <p:cNvSpPr/>
            <p:nvPr/>
          </p:nvSpPr>
          <p:spPr>
            <a:xfrm>
              <a:off x="5067300" y="1746503"/>
              <a:ext cx="139065" cy="35560"/>
            </a:xfrm>
            <a:custGeom>
              <a:avLst/>
              <a:gdLst/>
              <a:ahLst/>
              <a:cxnLst/>
              <a:rect l="l" t="t" r="r" b="b"/>
              <a:pathLst>
                <a:path w="139064" h="35560">
                  <a:moveTo>
                    <a:pt x="138671" y="12331"/>
                  </a:moveTo>
                  <a:lnTo>
                    <a:pt x="133985" y="12331"/>
                  </a:lnTo>
                  <a:lnTo>
                    <a:pt x="130924" y="12331"/>
                  </a:lnTo>
                  <a:lnTo>
                    <a:pt x="129413" y="12331"/>
                  </a:lnTo>
                  <a:lnTo>
                    <a:pt x="126492" y="12331"/>
                  </a:lnTo>
                  <a:lnTo>
                    <a:pt x="126492" y="0"/>
                  </a:lnTo>
                  <a:lnTo>
                    <a:pt x="77724" y="0"/>
                  </a:lnTo>
                  <a:lnTo>
                    <a:pt x="77724" y="12331"/>
                  </a:lnTo>
                  <a:lnTo>
                    <a:pt x="76200" y="12331"/>
                  </a:lnTo>
                  <a:lnTo>
                    <a:pt x="74549" y="12331"/>
                  </a:lnTo>
                  <a:lnTo>
                    <a:pt x="74549" y="0"/>
                  </a:lnTo>
                  <a:lnTo>
                    <a:pt x="4432" y="0"/>
                  </a:lnTo>
                  <a:lnTo>
                    <a:pt x="4432" y="12331"/>
                  </a:lnTo>
                  <a:lnTo>
                    <a:pt x="0" y="12331"/>
                  </a:lnTo>
                  <a:lnTo>
                    <a:pt x="0" y="24523"/>
                  </a:lnTo>
                  <a:lnTo>
                    <a:pt x="4432" y="24523"/>
                  </a:lnTo>
                  <a:lnTo>
                    <a:pt x="4432" y="35052"/>
                  </a:lnTo>
                  <a:lnTo>
                    <a:pt x="74549" y="35052"/>
                  </a:lnTo>
                  <a:lnTo>
                    <a:pt x="74549" y="24523"/>
                  </a:lnTo>
                  <a:lnTo>
                    <a:pt x="76200" y="24523"/>
                  </a:lnTo>
                  <a:lnTo>
                    <a:pt x="77711" y="24523"/>
                  </a:lnTo>
                  <a:lnTo>
                    <a:pt x="77724" y="35052"/>
                  </a:lnTo>
                  <a:lnTo>
                    <a:pt x="126492" y="35052"/>
                  </a:lnTo>
                  <a:lnTo>
                    <a:pt x="126492" y="24523"/>
                  </a:lnTo>
                  <a:lnTo>
                    <a:pt x="129413" y="24523"/>
                  </a:lnTo>
                  <a:lnTo>
                    <a:pt x="130924" y="24523"/>
                  </a:lnTo>
                  <a:lnTo>
                    <a:pt x="133985" y="24523"/>
                  </a:lnTo>
                  <a:lnTo>
                    <a:pt x="138671" y="24523"/>
                  </a:lnTo>
                  <a:lnTo>
                    <a:pt x="138671" y="12331"/>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71" name="object 71"/>
            <p:cNvSpPr/>
            <p:nvPr/>
          </p:nvSpPr>
          <p:spPr>
            <a:xfrm>
              <a:off x="5173853" y="1746503"/>
              <a:ext cx="195580" cy="90170"/>
            </a:xfrm>
            <a:custGeom>
              <a:avLst/>
              <a:gdLst/>
              <a:ahLst/>
              <a:cxnLst/>
              <a:rect l="l" t="t" r="r" b="b"/>
              <a:pathLst>
                <a:path w="195579" h="90169">
                  <a:moveTo>
                    <a:pt x="97536" y="12331"/>
                  </a:moveTo>
                  <a:lnTo>
                    <a:pt x="95999" y="12331"/>
                  </a:lnTo>
                  <a:lnTo>
                    <a:pt x="91427" y="12331"/>
                  </a:lnTo>
                  <a:lnTo>
                    <a:pt x="86995" y="12331"/>
                  </a:lnTo>
                  <a:lnTo>
                    <a:pt x="86995" y="0"/>
                  </a:lnTo>
                  <a:lnTo>
                    <a:pt x="7747" y="0"/>
                  </a:lnTo>
                  <a:lnTo>
                    <a:pt x="7747" y="12331"/>
                  </a:lnTo>
                  <a:lnTo>
                    <a:pt x="3175" y="12331"/>
                  </a:lnTo>
                  <a:lnTo>
                    <a:pt x="0" y="12331"/>
                  </a:lnTo>
                  <a:lnTo>
                    <a:pt x="0" y="24523"/>
                  </a:lnTo>
                  <a:lnTo>
                    <a:pt x="3175" y="24523"/>
                  </a:lnTo>
                  <a:lnTo>
                    <a:pt x="7747" y="24523"/>
                  </a:lnTo>
                  <a:lnTo>
                    <a:pt x="7747" y="35052"/>
                  </a:lnTo>
                  <a:lnTo>
                    <a:pt x="86995" y="35052"/>
                  </a:lnTo>
                  <a:lnTo>
                    <a:pt x="86995" y="24523"/>
                  </a:lnTo>
                  <a:lnTo>
                    <a:pt x="91427" y="24523"/>
                  </a:lnTo>
                  <a:lnTo>
                    <a:pt x="95999" y="24523"/>
                  </a:lnTo>
                  <a:lnTo>
                    <a:pt x="97536" y="24523"/>
                  </a:lnTo>
                  <a:lnTo>
                    <a:pt x="97536" y="12331"/>
                  </a:lnTo>
                  <a:close/>
                </a:path>
                <a:path w="195579" h="90169">
                  <a:moveTo>
                    <a:pt x="195186" y="67195"/>
                  </a:moveTo>
                  <a:lnTo>
                    <a:pt x="184531" y="67195"/>
                  </a:lnTo>
                  <a:lnTo>
                    <a:pt x="184531" y="56527"/>
                  </a:lnTo>
                  <a:lnTo>
                    <a:pt x="172339" y="56527"/>
                  </a:lnTo>
                  <a:lnTo>
                    <a:pt x="172339" y="67195"/>
                  </a:lnTo>
                  <a:lnTo>
                    <a:pt x="166243" y="67195"/>
                  </a:lnTo>
                  <a:lnTo>
                    <a:pt x="166243" y="56527"/>
                  </a:lnTo>
                  <a:lnTo>
                    <a:pt x="154051" y="56527"/>
                  </a:lnTo>
                  <a:lnTo>
                    <a:pt x="154051" y="67195"/>
                  </a:lnTo>
                  <a:lnTo>
                    <a:pt x="149352" y="67195"/>
                  </a:lnTo>
                  <a:lnTo>
                    <a:pt x="149352" y="56527"/>
                  </a:lnTo>
                  <a:lnTo>
                    <a:pt x="147815" y="56527"/>
                  </a:lnTo>
                  <a:lnTo>
                    <a:pt x="132715" y="56527"/>
                  </a:lnTo>
                  <a:lnTo>
                    <a:pt x="132715" y="67195"/>
                  </a:lnTo>
                  <a:lnTo>
                    <a:pt x="131064" y="67195"/>
                  </a:lnTo>
                  <a:lnTo>
                    <a:pt x="131064" y="56527"/>
                  </a:lnTo>
                  <a:lnTo>
                    <a:pt x="125095" y="56527"/>
                  </a:lnTo>
                  <a:lnTo>
                    <a:pt x="80772" y="56527"/>
                  </a:lnTo>
                  <a:lnTo>
                    <a:pt x="80772" y="67195"/>
                  </a:lnTo>
                  <a:lnTo>
                    <a:pt x="79375" y="67195"/>
                  </a:lnTo>
                  <a:lnTo>
                    <a:pt x="76200" y="67195"/>
                  </a:lnTo>
                  <a:lnTo>
                    <a:pt x="70231" y="67195"/>
                  </a:lnTo>
                  <a:lnTo>
                    <a:pt x="70231" y="79387"/>
                  </a:lnTo>
                  <a:lnTo>
                    <a:pt x="76200" y="79387"/>
                  </a:lnTo>
                  <a:lnTo>
                    <a:pt x="79375" y="79387"/>
                  </a:lnTo>
                  <a:lnTo>
                    <a:pt x="80772" y="79387"/>
                  </a:lnTo>
                  <a:lnTo>
                    <a:pt x="80772" y="90055"/>
                  </a:lnTo>
                  <a:lnTo>
                    <a:pt x="131064" y="90055"/>
                  </a:lnTo>
                  <a:lnTo>
                    <a:pt x="131064" y="79387"/>
                  </a:lnTo>
                  <a:lnTo>
                    <a:pt x="132715" y="79387"/>
                  </a:lnTo>
                  <a:lnTo>
                    <a:pt x="132715" y="90055"/>
                  </a:lnTo>
                  <a:lnTo>
                    <a:pt x="134239" y="90055"/>
                  </a:lnTo>
                  <a:lnTo>
                    <a:pt x="149352" y="90055"/>
                  </a:lnTo>
                  <a:lnTo>
                    <a:pt x="149352" y="79387"/>
                  </a:lnTo>
                  <a:lnTo>
                    <a:pt x="154051" y="79387"/>
                  </a:lnTo>
                  <a:lnTo>
                    <a:pt x="154051" y="90055"/>
                  </a:lnTo>
                  <a:lnTo>
                    <a:pt x="166243" y="90055"/>
                  </a:lnTo>
                  <a:lnTo>
                    <a:pt x="166243" y="79387"/>
                  </a:lnTo>
                  <a:lnTo>
                    <a:pt x="172339" y="79387"/>
                  </a:lnTo>
                  <a:lnTo>
                    <a:pt x="172339" y="90055"/>
                  </a:lnTo>
                  <a:lnTo>
                    <a:pt x="184531" y="90055"/>
                  </a:lnTo>
                  <a:lnTo>
                    <a:pt x="184531" y="79387"/>
                  </a:lnTo>
                  <a:lnTo>
                    <a:pt x="195186" y="79387"/>
                  </a:lnTo>
                  <a:lnTo>
                    <a:pt x="195186" y="67195"/>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72" name="object 72"/>
            <p:cNvSpPr/>
            <p:nvPr/>
          </p:nvSpPr>
          <p:spPr>
            <a:xfrm>
              <a:off x="5346192" y="1801367"/>
              <a:ext cx="443865" cy="35560"/>
            </a:xfrm>
            <a:custGeom>
              <a:avLst/>
              <a:gdLst/>
              <a:ahLst/>
              <a:cxnLst/>
              <a:rect l="l" t="t" r="r" b="b"/>
              <a:pathLst>
                <a:path w="443864" h="35560">
                  <a:moveTo>
                    <a:pt x="85217" y="12331"/>
                  </a:moveTo>
                  <a:lnTo>
                    <a:pt x="80632" y="12331"/>
                  </a:lnTo>
                  <a:lnTo>
                    <a:pt x="79121" y="12331"/>
                  </a:lnTo>
                  <a:lnTo>
                    <a:pt x="73025" y="12331"/>
                  </a:lnTo>
                  <a:lnTo>
                    <a:pt x="73025" y="1663"/>
                  </a:lnTo>
                  <a:lnTo>
                    <a:pt x="56248" y="1663"/>
                  </a:lnTo>
                  <a:lnTo>
                    <a:pt x="56248" y="12331"/>
                  </a:lnTo>
                  <a:lnTo>
                    <a:pt x="53213" y="12331"/>
                  </a:lnTo>
                  <a:lnTo>
                    <a:pt x="53213" y="1663"/>
                  </a:lnTo>
                  <a:lnTo>
                    <a:pt x="45593" y="1663"/>
                  </a:lnTo>
                  <a:lnTo>
                    <a:pt x="16764" y="1663"/>
                  </a:lnTo>
                  <a:lnTo>
                    <a:pt x="16764" y="12331"/>
                  </a:lnTo>
                  <a:lnTo>
                    <a:pt x="12192" y="12331"/>
                  </a:lnTo>
                  <a:lnTo>
                    <a:pt x="12192" y="1663"/>
                  </a:lnTo>
                  <a:lnTo>
                    <a:pt x="0" y="1663"/>
                  </a:lnTo>
                  <a:lnTo>
                    <a:pt x="0" y="35191"/>
                  </a:lnTo>
                  <a:lnTo>
                    <a:pt x="12192" y="35191"/>
                  </a:lnTo>
                  <a:lnTo>
                    <a:pt x="12192" y="24523"/>
                  </a:lnTo>
                  <a:lnTo>
                    <a:pt x="16751" y="24523"/>
                  </a:lnTo>
                  <a:lnTo>
                    <a:pt x="16764" y="35191"/>
                  </a:lnTo>
                  <a:lnTo>
                    <a:pt x="27432" y="35191"/>
                  </a:lnTo>
                  <a:lnTo>
                    <a:pt x="53213" y="35191"/>
                  </a:lnTo>
                  <a:lnTo>
                    <a:pt x="53213" y="24523"/>
                  </a:lnTo>
                  <a:lnTo>
                    <a:pt x="56248" y="24523"/>
                  </a:lnTo>
                  <a:lnTo>
                    <a:pt x="56248" y="35191"/>
                  </a:lnTo>
                  <a:lnTo>
                    <a:pt x="57912" y="35191"/>
                  </a:lnTo>
                  <a:lnTo>
                    <a:pt x="60833" y="35191"/>
                  </a:lnTo>
                  <a:lnTo>
                    <a:pt x="68440" y="35191"/>
                  </a:lnTo>
                  <a:lnTo>
                    <a:pt x="70104" y="35191"/>
                  </a:lnTo>
                  <a:lnTo>
                    <a:pt x="73025" y="35191"/>
                  </a:lnTo>
                  <a:lnTo>
                    <a:pt x="73025" y="24523"/>
                  </a:lnTo>
                  <a:lnTo>
                    <a:pt x="79121" y="24523"/>
                  </a:lnTo>
                  <a:lnTo>
                    <a:pt x="80632" y="24523"/>
                  </a:lnTo>
                  <a:lnTo>
                    <a:pt x="85217" y="24523"/>
                  </a:lnTo>
                  <a:lnTo>
                    <a:pt x="85217" y="12331"/>
                  </a:lnTo>
                  <a:close/>
                </a:path>
                <a:path w="443864" h="35560">
                  <a:moveTo>
                    <a:pt x="204076" y="12331"/>
                  </a:moveTo>
                  <a:lnTo>
                    <a:pt x="196583" y="12331"/>
                  </a:lnTo>
                  <a:lnTo>
                    <a:pt x="193408" y="12331"/>
                  </a:lnTo>
                  <a:lnTo>
                    <a:pt x="193408" y="0"/>
                  </a:lnTo>
                  <a:lnTo>
                    <a:pt x="185915" y="0"/>
                  </a:lnTo>
                  <a:lnTo>
                    <a:pt x="181216" y="0"/>
                  </a:lnTo>
                  <a:lnTo>
                    <a:pt x="173723" y="0"/>
                  </a:lnTo>
                  <a:lnTo>
                    <a:pt x="173723" y="12331"/>
                  </a:lnTo>
                  <a:lnTo>
                    <a:pt x="170561" y="12331"/>
                  </a:lnTo>
                  <a:lnTo>
                    <a:pt x="163055" y="12331"/>
                  </a:lnTo>
                  <a:lnTo>
                    <a:pt x="163055" y="24523"/>
                  </a:lnTo>
                  <a:lnTo>
                    <a:pt x="170561" y="24523"/>
                  </a:lnTo>
                  <a:lnTo>
                    <a:pt x="173723" y="24523"/>
                  </a:lnTo>
                  <a:lnTo>
                    <a:pt x="173723" y="35052"/>
                  </a:lnTo>
                  <a:lnTo>
                    <a:pt x="181216" y="35052"/>
                  </a:lnTo>
                  <a:lnTo>
                    <a:pt x="185915" y="35052"/>
                  </a:lnTo>
                  <a:lnTo>
                    <a:pt x="193408" y="35052"/>
                  </a:lnTo>
                  <a:lnTo>
                    <a:pt x="193408" y="24523"/>
                  </a:lnTo>
                  <a:lnTo>
                    <a:pt x="196583" y="24523"/>
                  </a:lnTo>
                  <a:lnTo>
                    <a:pt x="204076" y="24523"/>
                  </a:lnTo>
                  <a:lnTo>
                    <a:pt x="204076" y="12331"/>
                  </a:lnTo>
                  <a:close/>
                </a:path>
                <a:path w="443864" h="35560">
                  <a:moveTo>
                    <a:pt x="443344" y="12331"/>
                  </a:moveTo>
                  <a:lnTo>
                    <a:pt x="431292" y="12331"/>
                  </a:lnTo>
                  <a:lnTo>
                    <a:pt x="431292" y="0"/>
                  </a:lnTo>
                  <a:lnTo>
                    <a:pt x="419100" y="0"/>
                  </a:lnTo>
                  <a:lnTo>
                    <a:pt x="419100" y="12331"/>
                  </a:lnTo>
                  <a:lnTo>
                    <a:pt x="408419" y="12331"/>
                  </a:lnTo>
                  <a:lnTo>
                    <a:pt x="408419" y="24523"/>
                  </a:lnTo>
                  <a:lnTo>
                    <a:pt x="419100" y="24523"/>
                  </a:lnTo>
                  <a:lnTo>
                    <a:pt x="419100" y="35052"/>
                  </a:lnTo>
                  <a:lnTo>
                    <a:pt x="431292" y="35052"/>
                  </a:lnTo>
                  <a:lnTo>
                    <a:pt x="431292" y="24523"/>
                  </a:lnTo>
                  <a:lnTo>
                    <a:pt x="443344" y="24523"/>
                  </a:lnTo>
                  <a:lnTo>
                    <a:pt x="443344" y="12331"/>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73" name="object 73"/>
            <p:cNvSpPr/>
            <p:nvPr/>
          </p:nvSpPr>
          <p:spPr>
            <a:xfrm>
              <a:off x="5769861" y="1818261"/>
              <a:ext cx="3175" cy="1905"/>
            </a:xfrm>
            <a:custGeom>
              <a:avLst/>
              <a:gdLst/>
              <a:ahLst/>
              <a:cxnLst/>
              <a:rect l="l" t="t" r="r" b="b"/>
              <a:pathLst>
                <a:path w="3175" h="1905">
                  <a:moveTo>
                    <a:pt x="2920" y="0"/>
                  </a:moveTo>
                  <a:lnTo>
                    <a:pt x="0" y="1523"/>
                  </a:lnTo>
                </a:path>
              </a:pathLst>
            </a:custGeom>
            <a:ln w="12192">
              <a:solidFill>
                <a:srgbClr val="009963"/>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74" name="object 74"/>
            <p:cNvSpPr/>
            <p:nvPr/>
          </p:nvSpPr>
          <p:spPr>
            <a:xfrm>
              <a:off x="1225296" y="3363468"/>
              <a:ext cx="0" cy="40005"/>
            </a:xfrm>
            <a:custGeom>
              <a:avLst/>
              <a:gdLst/>
              <a:ahLst/>
              <a:cxnLst/>
              <a:rect l="l" t="t" r="r" b="b"/>
              <a:pathLst>
                <a:path h="40004">
                  <a:moveTo>
                    <a:pt x="0" y="0"/>
                  </a:moveTo>
                  <a:lnTo>
                    <a:pt x="0" y="39623"/>
                  </a:lnTo>
                </a:path>
              </a:pathLst>
            </a:custGeom>
            <a:ln w="12192">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75" name="object 75"/>
            <p:cNvSpPr/>
            <p:nvPr/>
          </p:nvSpPr>
          <p:spPr>
            <a:xfrm>
              <a:off x="1568196" y="3363468"/>
              <a:ext cx="0" cy="40005"/>
            </a:xfrm>
            <a:custGeom>
              <a:avLst/>
              <a:gdLst/>
              <a:ahLst/>
              <a:cxnLst/>
              <a:rect l="l" t="t" r="r" b="b"/>
              <a:pathLst>
                <a:path h="40004">
                  <a:moveTo>
                    <a:pt x="0" y="0"/>
                  </a:moveTo>
                  <a:lnTo>
                    <a:pt x="0" y="39623"/>
                  </a:lnTo>
                </a:path>
              </a:pathLst>
            </a:custGeom>
            <a:ln w="12192">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76" name="object 76"/>
            <p:cNvSpPr/>
            <p:nvPr/>
          </p:nvSpPr>
          <p:spPr>
            <a:xfrm>
              <a:off x="1911094" y="3363468"/>
              <a:ext cx="0" cy="40005"/>
            </a:xfrm>
            <a:custGeom>
              <a:avLst/>
              <a:gdLst/>
              <a:ahLst/>
              <a:cxnLst/>
              <a:rect l="l" t="t" r="r" b="b"/>
              <a:pathLst>
                <a:path h="40004">
                  <a:moveTo>
                    <a:pt x="0" y="0"/>
                  </a:moveTo>
                  <a:lnTo>
                    <a:pt x="0" y="39623"/>
                  </a:lnTo>
                </a:path>
              </a:pathLst>
            </a:custGeom>
            <a:ln w="12192">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77" name="object 77"/>
            <p:cNvSpPr/>
            <p:nvPr/>
          </p:nvSpPr>
          <p:spPr>
            <a:xfrm>
              <a:off x="2253994" y="3363468"/>
              <a:ext cx="0" cy="40005"/>
            </a:xfrm>
            <a:custGeom>
              <a:avLst/>
              <a:gdLst/>
              <a:ahLst/>
              <a:cxnLst/>
              <a:rect l="l" t="t" r="r" b="b"/>
              <a:pathLst>
                <a:path h="40004">
                  <a:moveTo>
                    <a:pt x="0" y="0"/>
                  </a:moveTo>
                  <a:lnTo>
                    <a:pt x="0" y="39623"/>
                  </a:lnTo>
                </a:path>
              </a:pathLst>
            </a:custGeom>
            <a:ln w="12192">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78" name="object 78"/>
            <p:cNvSpPr/>
            <p:nvPr/>
          </p:nvSpPr>
          <p:spPr>
            <a:xfrm>
              <a:off x="2596894" y="3363468"/>
              <a:ext cx="0" cy="40005"/>
            </a:xfrm>
            <a:custGeom>
              <a:avLst/>
              <a:gdLst/>
              <a:ahLst/>
              <a:cxnLst/>
              <a:rect l="l" t="t" r="r" b="b"/>
              <a:pathLst>
                <a:path h="40004">
                  <a:moveTo>
                    <a:pt x="0" y="0"/>
                  </a:moveTo>
                  <a:lnTo>
                    <a:pt x="0" y="39623"/>
                  </a:lnTo>
                </a:path>
              </a:pathLst>
            </a:custGeom>
            <a:ln w="12192">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79" name="object 79"/>
            <p:cNvSpPr/>
            <p:nvPr/>
          </p:nvSpPr>
          <p:spPr>
            <a:xfrm>
              <a:off x="2939794" y="3363468"/>
              <a:ext cx="0" cy="40005"/>
            </a:xfrm>
            <a:custGeom>
              <a:avLst/>
              <a:gdLst/>
              <a:ahLst/>
              <a:cxnLst/>
              <a:rect l="l" t="t" r="r" b="b"/>
              <a:pathLst>
                <a:path h="40004">
                  <a:moveTo>
                    <a:pt x="0" y="0"/>
                  </a:moveTo>
                  <a:lnTo>
                    <a:pt x="0" y="39623"/>
                  </a:lnTo>
                </a:path>
              </a:pathLst>
            </a:custGeom>
            <a:ln w="12192">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80" name="object 80"/>
            <p:cNvSpPr/>
            <p:nvPr/>
          </p:nvSpPr>
          <p:spPr>
            <a:xfrm>
              <a:off x="3282696" y="3363468"/>
              <a:ext cx="0" cy="40005"/>
            </a:xfrm>
            <a:custGeom>
              <a:avLst/>
              <a:gdLst/>
              <a:ahLst/>
              <a:cxnLst/>
              <a:rect l="l" t="t" r="r" b="b"/>
              <a:pathLst>
                <a:path h="40004">
                  <a:moveTo>
                    <a:pt x="0" y="0"/>
                  </a:moveTo>
                  <a:lnTo>
                    <a:pt x="0" y="39623"/>
                  </a:lnTo>
                </a:path>
              </a:pathLst>
            </a:custGeom>
            <a:ln w="12192">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81" name="object 81"/>
            <p:cNvSpPr/>
            <p:nvPr/>
          </p:nvSpPr>
          <p:spPr>
            <a:xfrm>
              <a:off x="3625596" y="3363468"/>
              <a:ext cx="0" cy="40005"/>
            </a:xfrm>
            <a:custGeom>
              <a:avLst/>
              <a:gdLst/>
              <a:ahLst/>
              <a:cxnLst/>
              <a:rect l="l" t="t" r="r" b="b"/>
              <a:pathLst>
                <a:path h="40004">
                  <a:moveTo>
                    <a:pt x="0" y="0"/>
                  </a:moveTo>
                  <a:lnTo>
                    <a:pt x="0" y="39623"/>
                  </a:lnTo>
                </a:path>
              </a:pathLst>
            </a:custGeom>
            <a:ln w="12192">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82" name="object 82"/>
            <p:cNvSpPr/>
            <p:nvPr/>
          </p:nvSpPr>
          <p:spPr>
            <a:xfrm>
              <a:off x="3968496" y="3363468"/>
              <a:ext cx="0" cy="40005"/>
            </a:xfrm>
            <a:custGeom>
              <a:avLst/>
              <a:gdLst/>
              <a:ahLst/>
              <a:cxnLst/>
              <a:rect l="l" t="t" r="r" b="b"/>
              <a:pathLst>
                <a:path h="40004">
                  <a:moveTo>
                    <a:pt x="0" y="0"/>
                  </a:moveTo>
                  <a:lnTo>
                    <a:pt x="0" y="39623"/>
                  </a:lnTo>
                </a:path>
              </a:pathLst>
            </a:custGeom>
            <a:ln w="12192">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83" name="object 83"/>
            <p:cNvSpPr/>
            <p:nvPr/>
          </p:nvSpPr>
          <p:spPr>
            <a:xfrm>
              <a:off x="4311396" y="3363468"/>
              <a:ext cx="0" cy="40005"/>
            </a:xfrm>
            <a:custGeom>
              <a:avLst/>
              <a:gdLst/>
              <a:ahLst/>
              <a:cxnLst/>
              <a:rect l="l" t="t" r="r" b="b"/>
              <a:pathLst>
                <a:path h="40004">
                  <a:moveTo>
                    <a:pt x="0" y="0"/>
                  </a:moveTo>
                  <a:lnTo>
                    <a:pt x="0" y="39623"/>
                  </a:lnTo>
                </a:path>
              </a:pathLst>
            </a:custGeom>
            <a:ln w="12192">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84" name="object 84"/>
            <p:cNvSpPr/>
            <p:nvPr/>
          </p:nvSpPr>
          <p:spPr>
            <a:xfrm>
              <a:off x="4654296" y="3363468"/>
              <a:ext cx="0" cy="40005"/>
            </a:xfrm>
            <a:custGeom>
              <a:avLst/>
              <a:gdLst/>
              <a:ahLst/>
              <a:cxnLst/>
              <a:rect l="l" t="t" r="r" b="b"/>
              <a:pathLst>
                <a:path h="40004">
                  <a:moveTo>
                    <a:pt x="0" y="0"/>
                  </a:moveTo>
                  <a:lnTo>
                    <a:pt x="0" y="39623"/>
                  </a:lnTo>
                </a:path>
              </a:pathLst>
            </a:custGeom>
            <a:ln w="12192">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85" name="object 85"/>
            <p:cNvSpPr/>
            <p:nvPr/>
          </p:nvSpPr>
          <p:spPr>
            <a:xfrm>
              <a:off x="4997196" y="3363468"/>
              <a:ext cx="0" cy="40005"/>
            </a:xfrm>
            <a:custGeom>
              <a:avLst/>
              <a:gdLst/>
              <a:ahLst/>
              <a:cxnLst/>
              <a:rect l="l" t="t" r="r" b="b"/>
              <a:pathLst>
                <a:path h="40004">
                  <a:moveTo>
                    <a:pt x="0" y="0"/>
                  </a:moveTo>
                  <a:lnTo>
                    <a:pt x="0" y="39623"/>
                  </a:lnTo>
                </a:path>
              </a:pathLst>
            </a:custGeom>
            <a:ln w="12192">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86" name="object 86"/>
            <p:cNvSpPr/>
            <p:nvPr/>
          </p:nvSpPr>
          <p:spPr>
            <a:xfrm>
              <a:off x="5340096" y="3363468"/>
              <a:ext cx="0" cy="40005"/>
            </a:xfrm>
            <a:custGeom>
              <a:avLst/>
              <a:gdLst/>
              <a:ahLst/>
              <a:cxnLst/>
              <a:rect l="l" t="t" r="r" b="b"/>
              <a:pathLst>
                <a:path h="40004">
                  <a:moveTo>
                    <a:pt x="0" y="0"/>
                  </a:moveTo>
                  <a:lnTo>
                    <a:pt x="0" y="39623"/>
                  </a:lnTo>
                </a:path>
              </a:pathLst>
            </a:custGeom>
            <a:ln w="12192">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87" name="object 87"/>
            <p:cNvSpPr/>
            <p:nvPr/>
          </p:nvSpPr>
          <p:spPr>
            <a:xfrm>
              <a:off x="5682996" y="3363468"/>
              <a:ext cx="0" cy="40005"/>
            </a:xfrm>
            <a:custGeom>
              <a:avLst/>
              <a:gdLst/>
              <a:ahLst/>
              <a:cxnLst/>
              <a:rect l="l" t="t" r="r" b="b"/>
              <a:pathLst>
                <a:path h="40004">
                  <a:moveTo>
                    <a:pt x="0" y="0"/>
                  </a:moveTo>
                  <a:lnTo>
                    <a:pt x="0" y="39623"/>
                  </a:lnTo>
                </a:path>
              </a:pathLst>
            </a:custGeom>
            <a:ln w="12192">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88" name="object 88"/>
            <p:cNvSpPr/>
            <p:nvPr/>
          </p:nvSpPr>
          <p:spPr>
            <a:xfrm>
              <a:off x="6025896" y="3363468"/>
              <a:ext cx="0" cy="40005"/>
            </a:xfrm>
            <a:custGeom>
              <a:avLst/>
              <a:gdLst/>
              <a:ahLst/>
              <a:cxnLst/>
              <a:rect l="l" t="t" r="r" b="b"/>
              <a:pathLst>
                <a:path h="40004">
                  <a:moveTo>
                    <a:pt x="0" y="0"/>
                  </a:moveTo>
                  <a:lnTo>
                    <a:pt x="0" y="39623"/>
                  </a:lnTo>
                </a:path>
              </a:pathLst>
            </a:custGeom>
            <a:ln w="12192">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grpSp>
      <p:sp>
        <p:nvSpPr>
          <p:cNvPr id="89" name="object 89"/>
          <p:cNvSpPr txBox="1"/>
          <p:nvPr/>
        </p:nvSpPr>
        <p:spPr>
          <a:xfrm>
            <a:off x="2470400" y="3630448"/>
            <a:ext cx="1326725" cy="452261"/>
          </a:xfrm>
          <a:prstGeom prst="rect">
            <a:avLst/>
          </a:prstGeom>
        </p:spPr>
        <p:txBody>
          <a:bodyPr vert="horz" wrap="square" lIns="0" tIns="16087" rIns="0" bIns="0" rtlCol="0">
            <a:spAutoFit/>
          </a:bodyPr>
          <a:lstStyle/>
          <a:p>
            <a:pPr marL="447018" marR="0" lvl="0" indent="0" algn="l" defTabSz="1219170" rtl="0" eaLnBrk="1" fontAlgn="base" latinLnBrk="0" hangingPunct="1">
              <a:lnSpc>
                <a:spcPct val="100000"/>
              </a:lnSpc>
              <a:spcBef>
                <a:spcPts val="127"/>
              </a:spcBef>
              <a:spcAft>
                <a:spcPct val="0"/>
              </a:spcAft>
              <a:buClrTx/>
              <a:buSzTx/>
              <a:buFontTx/>
              <a:buNone/>
              <a:tabLst/>
              <a:defRPr/>
            </a:pPr>
            <a:r>
              <a:rPr kumimoji="0" sz="933" b="0" i="0" u="none" strike="noStrike" kern="1200" cap="none" spc="0" normalizeH="0" baseline="0" noProof="0" dirty="0">
                <a:ln>
                  <a:noFill/>
                </a:ln>
                <a:solidFill>
                  <a:prstClr val="black"/>
                </a:solidFill>
                <a:effectLst/>
                <a:uLnTx/>
                <a:uFillTx/>
                <a:latin typeface="Arial MT"/>
                <a:ea typeface="+mn-ea"/>
                <a:cs typeface="Arial MT"/>
              </a:rPr>
              <a:t>0.94</a:t>
            </a:r>
            <a:r>
              <a:rPr kumimoji="0" sz="933" b="0" i="0" u="none" strike="noStrike" kern="1200" cap="none" spc="-27" normalizeH="0" baseline="0" noProof="0" dirty="0">
                <a:ln>
                  <a:noFill/>
                </a:ln>
                <a:solidFill>
                  <a:prstClr val="black"/>
                </a:solidFill>
                <a:effectLst/>
                <a:uLnTx/>
                <a:uFillTx/>
                <a:latin typeface="Arial MT"/>
                <a:ea typeface="+mn-ea"/>
                <a:cs typeface="Arial MT"/>
              </a:rPr>
              <a:t> </a:t>
            </a:r>
            <a:r>
              <a:rPr kumimoji="0" sz="933" b="0" i="0" u="none" strike="noStrike" kern="1200" cap="none" spc="-13" normalizeH="0" baseline="0" noProof="0" dirty="0">
                <a:ln>
                  <a:noFill/>
                </a:ln>
                <a:solidFill>
                  <a:prstClr val="black"/>
                </a:solidFill>
                <a:effectLst/>
                <a:uLnTx/>
                <a:uFillTx/>
                <a:latin typeface="Arial MT"/>
                <a:ea typeface="+mn-ea"/>
                <a:cs typeface="Arial MT"/>
              </a:rPr>
              <a:t>(0.65–1.37)</a:t>
            </a:r>
            <a:endParaRPr kumimoji="0" sz="933" b="0" i="0" u="none" strike="noStrike" kern="1200" cap="none" spc="0" normalizeH="0" baseline="0" noProof="0">
              <a:ln>
                <a:noFill/>
              </a:ln>
              <a:solidFill>
                <a:prstClr val="black"/>
              </a:solidFill>
              <a:effectLst/>
              <a:uLnTx/>
              <a:uFillTx/>
              <a:latin typeface="Arial MT"/>
              <a:ea typeface="+mn-ea"/>
              <a:cs typeface="Arial MT"/>
            </a:endParaRPr>
          </a:p>
          <a:p>
            <a:pPr marL="16933" marR="0" lvl="0" indent="0" algn="l" defTabSz="1219170" rtl="0" eaLnBrk="1" fontAlgn="base" latinLnBrk="0" hangingPunct="1">
              <a:lnSpc>
                <a:spcPct val="100000"/>
              </a:lnSpc>
              <a:spcBef>
                <a:spcPts val="1020"/>
              </a:spcBef>
              <a:spcAft>
                <a:spcPct val="0"/>
              </a:spcAft>
              <a:buClrTx/>
              <a:buSzTx/>
              <a:buFontTx/>
              <a:buNone/>
              <a:tabLst>
                <a:tab pos="475803" algn="l"/>
                <a:tab pos="932979" algn="l"/>
              </a:tabLst>
              <a:defRPr/>
            </a:pPr>
            <a:r>
              <a:rPr kumimoji="0" sz="1067" b="0" i="0" u="none" strike="noStrike" kern="1200" cap="none" spc="-33" normalizeH="0" baseline="0" noProof="0" dirty="0">
                <a:ln>
                  <a:noFill/>
                </a:ln>
                <a:solidFill>
                  <a:prstClr val="black"/>
                </a:solidFill>
                <a:effectLst/>
                <a:uLnTx/>
                <a:uFillTx/>
                <a:latin typeface="Arial MT"/>
                <a:ea typeface="+mn-ea"/>
                <a:cs typeface="Arial MT"/>
              </a:rPr>
              <a:t>12</a:t>
            </a:r>
            <a:r>
              <a:rPr kumimoji="0" sz="1067" b="0" i="0" u="none" strike="noStrike" kern="1200" cap="none" spc="0" normalizeH="0" baseline="0" noProof="0" dirty="0">
                <a:ln>
                  <a:noFill/>
                </a:ln>
                <a:solidFill>
                  <a:prstClr val="black"/>
                </a:solidFill>
                <a:effectLst/>
                <a:uLnTx/>
                <a:uFillTx/>
                <a:latin typeface="Arial MT"/>
                <a:ea typeface="+mn-ea"/>
                <a:cs typeface="Arial MT"/>
              </a:rPr>
              <a:t>	</a:t>
            </a:r>
            <a:r>
              <a:rPr kumimoji="0" sz="1067" b="0" i="0" u="none" strike="noStrike" kern="1200" cap="none" spc="-33" normalizeH="0" baseline="0" noProof="0" dirty="0">
                <a:ln>
                  <a:noFill/>
                </a:ln>
                <a:solidFill>
                  <a:prstClr val="black"/>
                </a:solidFill>
                <a:effectLst/>
                <a:uLnTx/>
                <a:uFillTx/>
                <a:latin typeface="Arial MT"/>
                <a:ea typeface="+mn-ea"/>
                <a:cs typeface="Arial MT"/>
              </a:rPr>
              <a:t>18</a:t>
            </a:r>
            <a:r>
              <a:rPr kumimoji="0" sz="1067" b="0" i="0" u="none" strike="noStrike" kern="1200" cap="none" spc="0" normalizeH="0" baseline="0" noProof="0" dirty="0">
                <a:ln>
                  <a:noFill/>
                </a:ln>
                <a:solidFill>
                  <a:prstClr val="black"/>
                </a:solidFill>
                <a:effectLst/>
                <a:uLnTx/>
                <a:uFillTx/>
                <a:latin typeface="Arial MT"/>
                <a:ea typeface="+mn-ea"/>
                <a:cs typeface="Arial MT"/>
              </a:rPr>
              <a:t>	</a:t>
            </a:r>
            <a:r>
              <a:rPr kumimoji="0" sz="1067" b="0" i="0" u="none" strike="noStrike" kern="1200" cap="none" spc="-33" normalizeH="0" baseline="0" noProof="0" dirty="0">
                <a:ln>
                  <a:noFill/>
                </a:ln>
                <a:solidFill>
                  <a:prstClr val="black"/>
                </a:solidFill>
                <a:effectLst/>
                <a:uLnTx/>
                <a:uFillTx/>
                <a:latin typeface="Arial MT"/>
                <a:ea typeface="+mn-ea"/>
                <a:cs typeface="Arial MT"/>
              </a:rPr>
              <a:t>24</a:t>
            </a:r>
            <a:endParaRPr kumimoji="0" sz="1067" b="0" i="0" u="none" strike="noStrike" kern="1200" cap="none" spc="0" normalizeH="0" baseline="0" noProof="0">
              <a:ln>
                <a:noFill/>
              </a:ln>
              <a:solidFill>
                <a:prstClr val="black"/>
              </a:solidFill>
              <a:effectLst/>
              <a:uLnTx/>
              <a:uFillTx/>
              <a:latin typeface="Arial MT"/>
              <a:ea typeface="+mn-ea"/>
              <a:cs typeface="Arial MT"/>
            </a:endParaRPr>
          </a:p>
        </p:txBody>
      </p:sp>
      <p:sp>
        <p:nvSpPr>
          <p:cNvPr id="90" name="object 90"/>
          <p:cNvSpPr txBox="1"/>
          <p:nvPr/>
        </p:nvSpPr>
        <p:spPr>
          <a:xfrm>
            <a:off x="3844035" y="3900709"/>
            <a:ext cx="185420" cy="181310"/>
          </a:xfrm>
          <a:prstGeom prst="rect">
            <a:avLst/>
          </a:prstGeom>
        </p:spPr>
        <p:txBody>
          <a:bodyPr vert="horz" wrap="square" lIns="0" tIns="16933" rIns="0" bIns="0" rtlCol="0">
            <a:spAutoFit/>
          </a:bodyPr>
          <a:lstStyle/>
          <a:p>
            <a:pPr marL="16933" marR="0" lvl="0" indent="0" algn="l" defTabSz="1219170" rtl="0" eaLnBrk="1" fontAlgn="base" latinLnBrk="0" hangingPunct="1">
              <a:lnSpc>
                <a:spcPct val="100000"/>
              </a:lnSpc>
              <a:spcBef>
                <a:spcPts val="133"/>
              </a:spcBef>
              <a:spcAft>
                <a:spcPct val="0"/>
              </a:spcAft>
              <a:buClrTx/>
              <a:buSzTx/>
              <a:buFontTx/>
              <a:buNone/>
              <a:tabLst/>
              <a:defRPr/>
            </a:pPr>
            <a:r>
              <a:rPr kumimoji="0" sz="1067" b="0" i="0" u="none" strike="noStrike" kern="1200" cap="none" spc="-33" normalizeH="0" baseline="0" noProof="0" dirty="0">
                <a:ln>
                  <a:noFill/>
                </a:ln>
                <a:solidFill>
                  <a:prstClr val="black"/>
                </a:solidFill>
                <a:effectLst/>
                <a:uLnTx/>
                <a:uFillTx/>
                <a:latin typeface="Arial MT"/>
                <a:ea typeface="+mn-ea"/>
                <a:cs typeface="Arial MT"/>
              </a:rPr>
              <a:t>30</a:t>
            </a:r>
            <a:endParaRPr kumimoji="0" sz="1067" b="0" i="0" u="none" strike="noStrike" kern="1200" cap="none" spc="0" normalizeH="0" baseline="0" noProof="0">
              <a:ln>
                <a:noFill/>
              </a:ln>
              <a:solidFill>
                <a:prstClr val="black"/>
              </a:solidFill>
              <a:effectLst/>
              <a:uLnTx/>
              <a:uFillTx/>
              <a:latin typeface="Arial MT"/>
              <a:ea typeface="+mn-ea"/>
              <a:cs typeface="Arial MT"/>
            </a:endParaRPr>
          </a:p>
        </p:txBody>
      </p:sp>
      <p:sp>
        <p:nvSpPr>
          <p:cNvPr id="91" name="object 91"/>
          <p:cNvSpPr txBox="1"/>
          <p:nvPr/>
        </p:nvSpPr>
        <p:spPr>
          <a:xfrm>
            <a:off x="3998635" y="3630448"/>
            <a:ext cx="1956647" cy="452261"/>
          </a:xfrm>
          <a:prstGeom prst="rect">
            <a:avLst/>
          </a:prstGeom>
        </p:spPr>
        <p:txBody>
          <a:bodyPr vert="horz" wrap="square" lIns="0" tIns="16087" rIns="0" bIns="0" rtlCol="0">
            <a:spAutoFit/>
          </a:bodyPr>
          <a:lstStyle/>
          <a:p>
            <a:pPr marL="16933" marR="0" lvl="0" indent="0" algn="l" defTabSz="1219170" rtl="0" eaLnBrk="1" fontAlgn="base" latinLnBrk="0" hangingPunct="1">
              <a:lnSpc>
                <a:spcPct val="100000"/>
              </a:lnSpc>
              <a:spcBef>
                <a:spcPts val="127"/>
              </a:spcBef>
              <a:spcAft>
                <a:spcPct val="0"/>
              </a:spcAft>
              <a:buClrTx/>
              <a:buSzTx/>
              <a:buFontTx/>
              <a:buNone/>
              <a:tabLst>
                <a:tab pos="1076906" algn="l"/>
              </a:tabLst>
              <a:defRPr/>
            </a:pPr>
            <a:r>
              <a:rPr kumimoji="0" sz="933" b="0" i="0" u="none" strike="noStrike" kern="1200" cap="none" spc="0" normalizeH="0" baseline="0" noProof="0" dirty="0">
                <a:ln>
                  <a:noFill/>
                </a:ln>
                <a:solidFill>
                  <a:prstClr val="black"/>
                </a:solidFill>
                <a:effectLst/>
                <a:uLnTx/>
                <a:uFillTx/>
                <a:latin typeface="Arial MT"/>
                <a:ea typeface="+mn-ea"/>
                <a:cs typeface="Arial MT"/>
              </a:rPr>
              <a:t>0.94</a:t>
            </a:r>
            <a:r>
              <a:rPr kumimoji="0" sz="933" b="0" i="0" u="none" strike="noStrike" kern="1200" cap="none" spc="-27" normalizeH="0" baseline="0" noProof="0" dirty="0">
                <a:ln>
                  <a:noFill/>
                </a:ln>
                <a:solidFill>
                  <a:prstClr val="black"/>
                </a:solidFill>
                <a:effectLst/>
                <a:uLnTx/>
                <a:uFillTx/>
                <a:latin typeface="Arial MT"/>
                <a:ea typeface="+mn-ea"/>
                <a:cs typeface="Arial MT"/>
              </a:rPr>
              <a:t> </a:t>
            </a:r>
            <a:r>
              <a:rPr kumimoji="0" sz="933" b="0" i="0" u="none" strike="noStrike" kern="1200" cap="none" spc="-13" normalizeH="0" baseline="0" noProof="0" dirty="0">
                <a:ln>
                  <a:noFill/>
                </a:ln>
                <a:solidFill>
                  <a:prstClr val="black"/>
                </a:solidFill>
                <a:effectLst/>
                <a:uLnTx/>
                <a:uFillTx/>
                <a:latin typeface="Arial MT"/>
                <a:ea typeface="+mn-ea"/>
                <a:cs typeface="Arial MT"/>
              </a:rPr>
              <a:t>(0.67–1.33)</a:t>
            </a:r>
            <a:r>
              <a:rPr kumimoji="0" sz="933" b="0" i="0" u="none" strike="noStrike" kern="1200" cap="none" spc="0" normalizeH="0" baseline="0" noProof="0" dirty="0">
                <a:ln>
                  <a:noFill/>
                </a:ln>
                <a:solidFill>
                  <a:prstClr val="black"/>
                </a:solidFill>
                <a:effectLst/>
                <a:uLnTx/>
                <a:uFillTx/>
                <a:latin typeface="Arial MT"/>
                <a:ea typeface="+mn-ea"/>
                <a:cs typeface="Arial MT"/>
              </a:rPr>
              <a:t>	0.85</a:t>
            </a:r>
            <a:r>
              <a:rPr kumimoji="0" sz="933" b="0" i="0" u="none" strike="noStrike" kern="1200" cap="none" spc="-27" normalizeH="0" baseline="0" noProof="0" dirty="0">
                <a:ln>
                  <a:noFill/>
                </a:ln>
                <a:solidFill>
                  <a:prstClr val="black"/>
                </a:solidFill>
                <a:effectLst/>
                <a:uLnTx/>
                <a:uFillTx/>
                <a:latin typeface="Arial MT"/>
                <a:ea typeface="+mn-ea"/>
                <a:cs typeface="Arial MT"/>
              </a:rPr>
              <a:t> </a:t>
            </a:r>
            <a:r>
              <a:rPr kumimoji="0" sz="933" b="0" i="0" u="none" strike="noStrike" kern="1200" cap="none" spc="-13" normalizeH="0" baseline="0" noProof="0" dirty="0">
                <a:ln>
                  <a:noFill/>
                </a:ln>
                <a:solidFill>
                  <a:prstClr val="black"/>
                </a:solidFill>
                <a:effectLst/>
                <a:uLnTx/>
                <a:uFillTx/>
                <a:latin typeface="Arial MT"/>
                <a:ea typeface="+mn-ea"/>
                <a:cs typeface="Arial MT"/>
              </a:rPr>
              <a:t>(0.63–1.15)</a:t>
            </a:r>
            <a:endParaRPr kumimoji="0" sz="933" b="0" i="0" u="none" strike="noStrike" kern="1200" cap="none" spc="0" normalizeH="0" baseline="0" noProof="0">
              <a:ln>
                <a:noFill/>
              </a:ln>
              <a:solidFill>
                <a:prstClr val="black"/>
              </a:solidFill>
              <a:effectLst/>
              <a:uLnTx/>
              <a:uFillTx/>
              <a:latin typeface="Arial MT"/>
              <a:ea typeface="+mn-ea"/>
              <a:cs typeface="Arial MT"/>
            </a:endParaRPr>
          </a:p>
          <a:p>
            <a:pPr marL="319177" marR="0" lvl="0" indent="0" algn="l" defTabSz="1219170" rtl="0" eaLnBrk="1" fontAlgn="base" latinLnBrk="0" hangingPunct="1">
              <a:lnSpc>
                <a:spcPct val="100000"/>
              </a:lnSpc>
              <a:spcBef>
                <a:spcPts val="1020"/>
              </a:spcBef>
              <a:spcAft>
                <a:spcPct val="0"/>
              </a:spcAft>
              <a:buClrTx/>
              <a:buSzTx/>
              <a:buFontTx/>
              <a:buNone/>
              <a:tabLst>
                <a:tab pos="778047" algn="l"/>
                <a:tab pos="1235225" algn="l"/>
                <a:tab pos="1692402" algn="l"/>
              </a:tabLst>
              <a:defRPr/>
            </a:pPr>
            <a:r>
              <a:rPr kumimoji="0" sz="1067" b="0" i="0" u="none" strike="noStrike" kern="1200" cap="none" spc="-33" normalizeH="0" baseline="0" noProof="0" dirty="0">
                <a:ln>
                  <a:noFill/>
                </a:ln>
                <a:solidFill>
                  <a:prstClr val="black"/>
                </a:solidFill>
                <a:effectLst/>
                <a:uLnTx/>
                <a:uFillTx/>
                <a:latin typeface="Arial MT"/>
                <a:ea typeface="+mn-ea"/>
                <a:cs typeface="Arial MT"/>
              </a:rPr>
              <a:t>36</a:t>
            </a:r>
            <a:r>
              <a:rPr kumimoji="0" sz="1067" b="0" i="0" u="none" strike="noStrike" kern="1200" cap="none" spc="0" normalizeH="0" baseline="0" noProof="0" dirty="0">
                <a:ln>
                  <a:noFill/>
                </a:ln>
                <a:solidFill>
                  <a:prstClr val="black"/>
                </a:solidFill>
                <a:effectLst/>
                <a:uLnTx/>
                <a:uFillTx/>
                <a:latin typeface="Arial MT"/>
                <a:ea typeface="+mn-ea"/>
                <a:cs typeface="Arial MT"/>
              </a:rPr>
              <a:t>	</a:t>
            </a:r>
            <a:r>
              <a:rPr kumimoji="0" sz="1067" b="0" i="0" u="none" strike="noStrike" kern="1200" cap="none" spc="-33" normalizeH="0" baseline="0" noProof="0" dirty="0">
                <a:ln>
                  <a:noFill/>
                </a:ln>
                <a:solidFill>
                  <a:prstClr val="black"/>
                </a:solidFill>
                <a:effectLst/>
                <a:uLnTx/>
                <a:uFillTx/>
                <a:latin typeface="Arial MT"/>
                <a:ea typeface="+mn-ea"/>
                <a:cs typeface="Arial MT"/>
              </a:rPr>
              <a:t>42</a:t>
            </a:r>
            <a:r>
              <a:rPr kumimoji="0" sz="1067" b="0" i="0" u="none" strike="noStrike" kern="1200" cap="none" spc="0" normalizeH="0" baseline="0" noProof="0" dirty="0">
                <a:ln>
                  <a:noFill/>
                </a:ln>
                <a:solidFill>
                  <a:prstClr val="black"/>
                </a:solidFill>
                <a:effectLst/>
                <a:uLnTx/>
                <a:uFillTx/>
                <a:latin typeface="Arial MT"/>
                <a:ea typeface="+mn-ea"/>
                <a:cs typeface="Arial MT"/>
              </a:rPr>
              <a:t>	</a:t>
            </a:r>
            <a:r>
              <a:rPr kumimoji="0" sz="1067" b="0" i="0" u="none" strike="noStrike" kern="1200" cap="none" spc="-33" normalizeH="0" baseline="0" noProof="0" dirty="0">
                <a:ln>
                  <a:noFill/>
                </a:ln>
                <a:solidFill>
                  <a:prstClr val="black"/>
                </a:solidFill>
                <a:effectLst/>
                <a:uLnTx/>
                <a:uFillTx/>
                <a:latin typeface="Arial MT"/>
                <a:ea typeface="+mn-ea"/>
                <a:cs typeface="Arial MT"/>
              </a:rPr>
              <a:t>48</a:t>
            </a:r>
            <a:r>
              <a:rPr kumimoji="0" sz="1067" b="0" i="0" u="none" strike="noStrike" kern="1200" cap="none" spc="0" normalizeH="0" baseline="0" noProof="0" dirty="0">
                <a:ln>
                  <a:noFill/>
                </a:ln>
                <a:solidFill>
                  <a:prstClr val="black"/>
                </a:solidFill>
                <a:effectLst/>
                <a:uLnTx/>
                <a:uFillTx/>
                <a:latin typeface="Arial MT"/>
                <a:ea typeface="+mn-ea"/>
                <a:cs typeface="Arial MT"/>
              </a:rPr>
              <a:t>	</a:t>
            </a:r>
            <a:r>
              <a:rPr kumimoji="0" sz="1067" b="0" i="0" u="none" strike="noStrike" kern="1200" cap="none" spc="-33" normalizeH="0" baseline="0" noProof="0" dirty="0">
                <a:ln>
                  <a:noFill/>
                </a:ln>
                <a:solidFill>
                  <a:prstClr val="black"/>
                </a:solidFill>
                <a:effectLst/>
                <a:uLnTx/>
                <a:uFillTx/>
                <a:latin typeface="Arial MT"/>
                <a:ea typeface="+mn-ea"/>
                <a:cs typeface="Arial MT"/>
              </a:rPr>
              <a:t>54</a:t>
            </a:r>
            <a:endParaRPr kumimoji="0" sz="1067" b="0" i="0" u="none" strike="noStrike" kern="1200" cap="none" spc="0" normalizeH="0" baseline="0" noProof="0">
              <a:ln>
                <a:noFill/>
              </a:ln>
              <a:solidFill>
                <a:prstClr val="black"/>
              </a:solidFill>
              <a:effectLst/>
              <a:uLnTx/>
              <a:uFillTx/>
              <a:latin typeface="Arial MT"/>
              <a:ea typeface="+mn-ea"/>
              <a:cs typeface="Arial MT"/>
            </a:endParaRPr>
          </a:p>
        </p:txBody>
      </p:sp>
      <p:sp>
        <p:nvSpPr>
          <p:cNvPr id="92" name="object 92"/>
          <p:cNvSpPr txBox="1"/>
          <p:nvPr/>
        </p:nvSpPr>
        <p:spPr>
          <a:xfrm>
            <a:off x="6134271" y="3900709"/>
            <a:ext cx="184573" cy="181310"/>
          </a:xfrm>
          <a:prstGeom prst="rect">
            <a:avLst/>
          </a:prstGeom>
        </p:spPr>
        <p:txBody>
          <a:bodyPr vert="horz" wrap="square" lIns="0" tIns="16933" rIns="0" bIns="0" rtlCol="0">
            <a:spAutoFit/>
          </a:bodyPr>
          <a:lstStyle/>
          <a:p>
            <a:pPr marL="16933" marR="0" lvl="0" indent="0" algn="l" defTabSz="1219170" rtl="0" eaLnBrk="1" fontAlgn="base" latinLnBrk="0" hangingPunct="1">
              <a:lnSpc>
                <a:spcPct val="100000"/>
              </a:lnSpc>
              <a:spcBef>
                <a:spcPts val="133"/>
              </a:spcBef>
              <a:spcAft>
                <a:spcPct val="0"/>
              </a:spcAft>
              <a:buClrTx/>
              <a:buSzTx/>
              <a:buFontTx/>
              <a:buNone/>
              <a:tabLst/>
              <a:defRPr/>
            </a:pPr>
            <a:r>
              <a:rPr kumimoji="0" sz="1067" b="0" i="0" u="none" strike="noStrike" kern="1200" cap="none" spc="-33" normalizeH="0" baseline="0" noProof="0" dirty="0">
                <a:ln>
                  <a:noFill/>
                </a:ln>
                <a:solidFill>
                  <a:prstClr val="black"/>
                </a:solidFill>
                <a:effectLst/>
                <a:uLnTx/>
                <a:uFillTx/>
                <a:latin typeface="Arial MT"/>
                <a:ea typeface="+mn-ea"/>
                <a:cs typeface="Arial MT"/>
              </a:rPr>
              <a:t>60</a:t>
            </a:r>
            <a:endParaRPr kumimoji="0" sz="1067" b="0" i="0" u="none" strike="noStrike" kern="1200" cap="none" spc="0" normalizeH="0" baseline="0" noProof="0">
              <a:ln>
                <a:noFill/>
              </a:ln>
              <a:solidFill>
                <a:prstClr val="black"/>
              </a:solidFill>
              <a:effectLst/>
              <a:uLnTx/>
              <a:uFillTx/>
              <a:latin typeface="Arial MT"/>
              <a:ea typeface="+mn-ea"/>
              <a:cs typeface="Arial MT"/>
            </a:endParaRPr>
          </a:p>
        </p:txBody>
      </p:sp>
      <p:sp>
        <p:nvSpPr>
          <p:cNvPr id="93" name="object 93"/>
          <p:cNvSpPr txBox="1"/>
          <p:nvPr/>
        </p:nvSpPr>
        <p:spPr>
          <a:xfrm>
            <a:off x="6591471" y="3900709"/>
            <a:ext cx="184573" cy="181310"/>
          </a:xfrm>
          <a:prstGeom prst="rect">
            <a:avLst/>
          </a:prstGeom>
        </p:spPr>
        <p:txBody>
          <a:bodyPr vert="horz" wrap="square" lIns="0" tIns="16933" rIns="0" bIns="0" rtlCol="0">
            <a:spAutoFit/>
          </a:bodyPr>
          <a:lstStyle/>
          <a:p>
            <a:pPr marL="16933" marR="0" lvl="0" indent="0" algn="l" defTabSz="1219170" rtl="0" eaLnBrk="1" fontAlgn="base" latinLnBrk="0" hangingPunct="1">
              <a:lnSpc>
                <a:spcPct val="100000"/>
              </a:lnSpc>
              <a:spcBef>
                <a:spcPts val="133"/>
              </a:spcBef>
              <a:spcAft>
                <a:spcPct val="0"/>
              </a:spcAft>
              <a:buClrTx/>
              <a:buSzTx/>
              <a:buFontTx/>
              <a:buNone/>
              <a:tabLst/>
              <a:defRPr/>
            </a:pPr>
            <a:r>
              <a:rPr kumimoji="0" sz="1067" b="0" i="0" u="none" strike="noStrike" kern="1200" cap="none" spc="-33" normalizeH="0" baseline="0" noProof="0" dirty="0">
                <a:ln>
                  <a:noFill/>
                </a:ln>
                <a:solidFill>
                  <a:prstClr val="black"/>
                </a:solidFill>
                <a:effectLst/>
                <a:uLnTx/>
                <a:uFillTx/>
                <a:latin typeface="Arial MT"/>
                <a:ea typeface="+mn-ea"/>
                <a:cs typeface="Arial MT"/>
              </a:rPr>
              <a:t>66</a:t>
            </a:r>
            <a:endParaRPr kumimoji="0" sz="1067" b="0" i="0" u="none" strike="noStrike" kern="1200" cap="none" spc="0" normalizeH="0" baseline="0" noProof="0">
              <a:ln>
                <a:noFill/>
              </a:ln>
              <a:solidFill>
                <a:prstClr val="black"/>
              </a:solidFill>
              <a:effectLst/>
              <a:uLnTx/>
              <a:uFillTx/>
              <a:latin typeface="Arial MT"/>
              <a:ea typeface="+mn-ea"/>
              <a:cs typeface="Arial MT"/>
            </a:endParaRPr>
          </a:p>
        </p:txBody>
      </p:sp>
      <p:sp>
        <p:nvSpPr>
          <p:cNvPr id="94" name="object 94"/>
          <p:cNvSpPr txBox="1"/>
          <p:nvPr/>
        </p:nvSpPr>
        <p:spPr>
          <a:xfrm>
            <a:off x="7048671" y="3900709"/>
            <a:ext cx="184573" cy="181310"/>
          </a:xfrm>
          <a:prstGeom prst="rect">
            <a:avLst/>
          </a:prstGeom>
        </p:spPr>
        <p:txBody>
          <a:bodyPr vert="horz" wrap="square" lIns="0" tIns="16933" rIns="0" bIns="0" rtlCol="0">
            <a:spAutoFit/>
          </a:bodyPr>
          <a:lstStyle/>
          <a:p>
            <a:pPr marL="16933" marR="0" lvl="0" indent="0" algn="l" defTabSz="1219170" rtl="0" eaLnBrk="1" fontAlgn="base" latinLnBrk="0" hangingPunct="1">
              <a:lnSpc>
                <a:spcPct val="100000"/>
              </a:lnSpc>
              <a:spcBef>
                <a:spcPts val="133"/>
              </a:spcBef>
              <a:spcAft>
                <a:spcPct val="0"/>
              </a:spcAft>
              <a:buClrTx/>
              <a:buSzTx/>
              <a:buFontTx/>
              <a:buNone/>
              <a:tabLst/>
              <a:defRPr/>
            </a:pPr>
            <a:r>
              <a:rPr kumimoji="0" sz="1067" b="0" i="0" u="none" strike="noStrike" kern="1200" cap="none" spc="-33" normalizeH="0" baseline="0" noProof="0" dirty="0">
                <a:ln>
                  <a:noFill/>
                </a:ln>
                <a:solidFill>
                  <a:prstClr val="black"/>
                </a:solidFill>
                <a:effectLst/>
                <a:uLnTx/>
                <a:uFillTx/>
                <a:latin typeface="Arial MT"/>
                <a:ea typeface="+mn-ea"/>
                <a:cs typeface="Arial MT"/>
              </a:rPr>
              <a:t>72</a:t>
            </a:r>
            <a:endParaRPr kumimoji="0" sz="1067" b="0" i="0" u="none" strike="noStrike" kern="1200" cap="none" spc="0" normalizeH="0" baseline="0" noProof="0">
              <a:ln>
                <a:noFill/>
              </a:ln>
              <a:solidFill>
                <a:prstClr val="black"/>
              </a:solidFill>
              <a:effectLst/>
              <a:uLnTx/>
              <a:uFillTx/>
              <a:latin typeface="Arial MT"/>
              <a:ea typeface="+mn-ea"/>
              <a:cs typeface="Arial MT"/>
            </a:endParaRPr>
          </a:p>
        </p:txBody>
      </p:sp>
      <p:sp>
        <p:nvSpPr>
          <p:cNvPr id="95" name="object 95"/>
          <p:cNvSpPr txBox="1"/>
          <p:nvPr/>
        </p:nvSpPr>
        <p:spPr>
          <a:xfrm>
            <a:off x="7505871" y="3900709"/>
            <a:ext cx="184573" cy="181310"/>
          </a:xfrm>
          <a:prstGeom prst="rect">
            <a:avLst/>
          </a:prstGeom>
        </p:spPr>
        <p:txBody>
          <a:bodyPr vert="horz" wrap="square" lIns="0" tIns="16933" rIns="0" bIns="0" rtlCol="0">
            <a:spAutoFit/>
          </a:bodyPr>
          <a:lstStyle/>
          <a:p>
            <a:pPr marL="16933" marR="0" lvl="0" indent="0" algn="l" defTabSz="1219170" rtl="0" eaLnBrk="1" fontAlgn="base" latinLnBrk="0" hangingPunct="1">
              <a:lnSpc>
                <a:spcPct val="100000"/>
              </a:lnSpc>
              <a:spcBef>
                <a:spcPts val="133"/>
              </a:spcBef>
              <a:spcAft>
                <a:spcPct val="0"/>
              </a:spcAft>
              <a:buClrTx/>
              <a:buSzTx/>
              <a:buFontTx/>
              <a:buNone/>
              <a:tabLst/>
              <a:defRPr/>
            </a:pPr>
            <a:r>
              <a:rPr kumimoji="0" sz="1067" b="0" i="0" u="none" strike="noStrike" kern="1200" cap="none" spc="-33" normalizeH="0" baseline="0" noProof="0" dirty="0">
                <a:ln>
                  <a:noFill/>
                </a:ln>
                <a:solidFill>
                  <a:prstClr val="black"/>
                </a:solidFill>
                <a:effectLst/>
                <a:uLnTx/>
                <a:uFillTx/>
                <a:latin typeface="Arial MT"/>
                <a:ea typeface="+mn-ea"/>
                <a:cs typeface="Arial MT"/>
              </a:rPr>
              <a:t>78</a:t>
            </a:r>
            <a:endParaRPr kumimoji="0" sz="1067" b="0" i="0" u="none" strike="noStrike" kern="1200" cap="none" spc="0" normalizeH="0" baseline="0" noProof="0">
              <a:ln>
                <a:noFill/>
              </a:ln>
              <a:solidFill>
                <a:prstClr val="black"/>
              </a:solidFill>
              <a:effectLst/>
              <a:uLnTx/>
              <a:uFillTx/>
              <a:latin typeface="Arial MT"/>
              <a:ea typeface="+mn-ea"/>
              <a:cs typeface="Arial MT"/>
            </a:endParaRPr>
          </a:p>
        </p:txBody>
      </p:sp>
      <p:sp>
        <p:nvSpPr>
          <p:cNvPr id="96" name="object 96"/>
          <p:cNvSpPr txBox="1"/>
          <p:nvPr/>
        </p:nvSpPr>
        <p:spPr>
          <a:xfrm>
            <a:off x="7964931" y="3900709"/>
            <a:ext cx="185420" cy="181310"/>
          </a:xfrm>
          <a:prstGeom prst="rect">
            <a:avLst/>
          </a:prstGeom>
        </p:spPr>
        <p:txBody>
          <a:bodyPr vert="horz" wrap="square" lIns="0" tIns="16933" rIns="0" bIns="0" rtlCol="0">
            <a:spAutoFit/>
          </a:bodyPr>
          <a:lstStyle/>
          <a:p>
            <a:pPr marL="16933" marR="0" lvl="0" indent="0" algn="l" defTabSz="1219170" rtl="0" eaLnBrk="1" fontAlgn="base" latinLnBrk="0" hangingPunct="1">
              <a:lnSpc>
                <a:spcPct val="100000"/>
              </a:lnSpc>
              <a:spcBef>
                <a:spcPts val="133"/>
              </a:spcBef>
              <a:spcAft>
                <a:spcPct val="0"/>
              </a:spcAft>
              <a:buClrTx/>
              <a:buSzTx/>
              <a:buFontTx/>
              <a:buNone/>
              <a:tabLst/>
              <a:defRPr/>
            </a:pPr>
            <a:r>
              <a:rPr kumimoji="0" sz="1067" b="0" i="0" u="none" strike="noStrike" kern="1200" cap="none" spc="-33" normalizeH="0" baseline="0" noProof="0" dirty="0">
                <a:ln>
                  <a:noFill/>
                </a:ln>
                <a:solidFill>
                  <a:prstClr val="black"/>
                </a:solidFill>
                <a:effectLst/>
                <a:uLnTx/>
                <a:uFillTx/>
                <a:latin typeface="Arial MT"/>
                <a:ea typeface="+mn-ea"/>
                <a:cs typeface="Arial MT"/>
              </a:rPr>
              <a:t>84</a:t>
            </a:r>
            <a:endParaRPr kumimoji="0" sz="1067" b="0" i="0" u="none" strike="noStrike" kern="1200" cap="none" spc="0" normalizeH="0" baseline="0" noProof="0">
              <a:ln>
                <a:noFill/>
              </a:ln>
              <a:solidFill>
                <a:prstClr val="black"/>
              </a:solidFill>
              <a:effectLst/>
              <a:uLnTx/>
              <a:uFillTx/>
              <a:latin typeface="Arial MT"/>
              <a:ea typeface="+mn-ea"/>
              <a:cs typeface="Arial MT"/>
            </a:endParaRPr>
          </a:p>
        </p:txBody>
      </p:sp>
      <p:sp>
        <p:nvSpPr>
          <p:cNvPr id="97" name="object 97"/>
          <p:cNvSpPr txBox="1"/>
          <p:nvPr/>
        </p:nvSpPr>
        <p:spPr>
          <a:xfrm>
            <a:off x="4435519" y="4108136"/>
            <a:ext cx="911860" cy="171842"/>
          </a:xfrm>
          <a:prstGeom prst="rect">
            <a:avLst/>
          </a:prstGeom>
        </p:spPr>
        <p:txBody>
          <a:bodyPr vert="horz" wrap="square" lIns="0" tIns="17780" rIns="0" bIns="0" rtlCol="0">
            <a:spAutoFit/>
          </a:bodyPr>
          <a:lstStyle/>
          <a:p>
            <a:pPr marL="16933" marR="0" lvl="0" indent="0" algn="l" defTabSz="1219170" rtl="0" eaLnBrk="1" fontAlgn="base" latinLnBrk="0" hangingPunct="1">
              <a:lnSpc>
                <a:spcPct val="100000"/>
              </a:lnSpc>
              <a:spcBef>
                <a:spcPts val="140"/>
              </a:spcBef>
              <a:spcAft>
                <a:spcPct val="0"/>
              </a:spcAft>
              <a:buClrTx/>
              <a:buSzTx/>
              <a:buFontTx/>
              <a:buNone/>
              <a:tabLst/>
              <a:defRPr/>
            </a:pPr>
            <a:r>
              <a:rPr kumimoji="0" sz="1000" b="1" i="0" u="none" strike="noStrike" kern="1200" cap="none" spc="0" normalizeH="0" baseline="0" noProof="0" dirty="0">
                <a:ln>
                  <a:noFill/>
                </a:ln>
                <a:solidFill>
                  <a:prstClr val="black"/>
                </a:solidFill>
                <a:effectLst/>
                <a:uLnTx/>
                <a:uFillTx/>
                <a:latin typeface="Arial"/>
                <a:ea typeface="+mn-ea"/>
                <a:cs typeface="Arial"/>
              </a:rPr>
              <a:t>Time</a:t>
            </a:r>
            <a:r>
              <a:rPr kumimoji="0" sz="1000" b="1" i="0" u="none" strike="noStrike" kern="1200" cap="none" spc="-20" normalizeH="0" baseline="0" noProof="0" dirty="0">
                <a:ln>
                  <a:noFill/>
                </a:ln>
                <a:solidFill>
                  <a:prstClr val="black"/>
                </a:solidFill>
                <a:effectLst/>
                <a:uLnTx/>
                <a:uFillTx/>
                <a:latin typeface="Arial"/>
                <a:ea typeface="+mn-ea"/>
                <a:cs typeface="Arial"/>
              </a:rPr>
              <a:t> </a:t>
            </a:r>
            <a:r>
              <a:rPr kumimoji="0" sz="1000" b="1" i="0" u="none" strike="noStrike" kern="1200" cap="none" spc="-13" normalizeH="0" baseline="0" noProof="0" dirty="0">
                <a:ln>
                  <a:noFill/>
                </a:ln>
                <a:solidFill>
                  <a:prstClr val="black"/>
                </a:solidFill>
                <a:effectLst/>
                <a:uLnTx/>
                <a:uFillTx/>
                <a:latin typeface="Arial"/>
                <a:ea typeface="+mn-ea"/>
                <a:cs typeface="Arial"/>
              </a:rPr>
              <a:t>(months)</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grpSp>
        <p:nvGrpSpPr>
          <p:cNvPr id="98" name="object 98"/>
          <p:cNvGrpSpPr/>
          <p:nvPr/>
        </p:nvGrpSpPr>
        <p:grpSpPr>
          <a:xfrm>
            <a:off x="1580898" y="1202547"/>
            <a:ext cx="6543887" cy="2642447"/>
            <a:chOff x="1179322" y="1388236"/>
            <a:chExt cx="4907915" cy="1981835"/>
          </a:xfrm>
        </p:grpSpPr>
        <p:sp>
          <p:nvSpPr>
            <p:cNvPr id="99" name="object 99"/>
            <p:cNvSpPr/>
            <p:nvPr/>
          </p:nvSpPr>
          <p:spPr>
            <a:xfrm>
              <a:off x="1225295" y="1394586"/>
              <a:ext cx="4855845" cy="1969135"/>
            </a:xfrm>
            <a:custGeom>
              <a:avLst/>
              <a:gdLst/>
              <a:ahLst/>
              <a:cxnLst/>
              <a:rect l="l" t="t" r="r" b="b"/>
              <a:pathLst>
                <a:path w="4855845" h="1969135">
                  <a:moveTo>
                    <a:pt x="0" y="0"/>
                  </a:moveTo>
                  <a:lnTo>
                    <a:pt x="0" y="1968880"/>
                  </a:lnTo>
                  <a:lnTo>
                    <a:pt x="4855464" y="1968880"/>
                  </a:lnTo>
                </a:path>
              </a:pathLst>
            </a:custGeom>
            <a:ln w="12192">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100" name="object 100"/>
            <p:cNvSpPr/>
            <p:nvPr/>
          </p:nvSpPr>
          <p:spPr>
            <a:xfrm>
              <a:off x="1210053" y="1388490"/>
              <a:ext cx="34925" cy="12700"/>
            </a:xfrm>
            <a:custGeom>
              <a:avLst/>
              <a:gdLst/>
              <a:ahLst/>
              <a:cxnLst/>
              <a:rect l="l" t="t" r="r" b="b"/>
              <a:pathLst>
                <a:path w="34925" h="12700">
                  <a:moveTo>
                    <a:pt x="0" y="12192"/>
                  </a:moveTo>
                  <a:lnTo>
                    <a:pt x="34925" y="12192"/>
                  </a:lnTo>
                  <a:lnTo>
                    <a:pt x="34925" y="0"/>
                  </a:lnTo>
                  <a:lnTo>
                    <a:pt x="0" y="0"/>
                  </a:lnTo>
                  <a:lnTo>
                    <a:pt x="0" y="12192"/>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101" name="object 101"/>
            <p:cNvSpPr/>
            <p:nvPr/>
          </p:nvSpPr>
          <p:spPr>
            <a:xfrm>
              <a:off x="1211451" y="1388490"/>
              <a:ext cx="35560" cy="12700"/>
            </a:xfrm>
            <a:custGeom>
              <a:avLst/>
              <a:gdLst/>
              <a:ahLst/>
              <a:cxnLst/>
              <a:rect l="l" t="t" r="r" b="b"/>
              <a:pathLst>
                <a:path w="35559" h="12700">
                  <a:moveTo>
                    <a:pt x="0" y="12192"/>
                  </a:moveTo>
                  <a:lnTo>
                    <a:pt x="35051" y="12192"/>
                  </a:lnTo>
                  <a:lnTo>
                    <a:pt x="35051" y="0"/>
                  </a:lnTo>
                  <a:lnTo>
                    <a:pt x="0" y="0"/>
                  </a:lnTo>
                  <a:lnTo>
                    <a:pt x="0" y="12192"/>
                  </a:lnTo>
                  <a:close/>
                </a:path>
              </a:pathLst>
            </a:custGeom>
            <a:solidFill>
              <a:srgbClr val="0A41CD"/>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102" name="object 102"/>
            <p:cNvSpPr/>
            <p:nvPr/>
          </p:nvSpPr>
          <p:spPr>
            <a:xfrm>
              <a:off x="1210053" y="1388490"/>
              <a:ext cx="34925" cy="12700"/>
            </a:xfrm>
            <a:custGeom>
              <a:avLst/>
              <a:gdLst/>
              <a:ahLst/>
              <a:cxnLst/>
              <a:rect l="l" t="t" r="r" b="b"/>
              <a:pathLst>
                <a:path w="34925" h="12700">
                  <a:moveTo>
                    <a:pt x="0" y="12192"/>
                  </a:moveTo>
                  <a:lnTo>
                    <a:pt x="34925" y="12192"/>
                  </a:lnTo>
                  <a:lnTo>
                    <a:pt x="34925" y="0"/>
                  </a:lnTo>
                  <a:lnTo>
                    <a:pt x="0" y="0"/>
                  </a:lnTo>
                  <a:lnTo>
                    <a:pt x="0" y="12192"/>
                  </a:lnTo>
                  <a:close/>
                </a:path>
              </a:pathLst>
            </a:custGeom>
            <a:solidFill>
              <a:srgbClr val="009963"/>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103" name="object 103"/>
            <p:cNvSpPr/>
            <p:nvPr/>
          </p:nvSpPr>
          <p:spPr>
            <a:xfrm>
              <a:off x="1211451" y="1388490"/>
              <a:ext cx="35560" cy="12700"/>
            </a:xfrm>
            <a:custGeom>
              <a:avLst/>
              <a:gdLst/>
              <a:ahLst/>
              <a:cxnLst/>
              <a:rect l="l" t="t" r="r" b="b"/>
              <a:pathLst>
                <a:path w="35559" h="12700">
                  <a:moveTo>
                    <a:pt x="0" y="12192"/>
                  </a:moveTo>
                  <a:lnTo>
                    <a:pt x="35051" y="12192"/>
                  </a:lnTo>
                  <a:lnTo>
                    <a:pt x="35051" y="0"/>
                  </a:lnTo>
                  <a:lnTo>
                    <a:pt x="0" y="0"/>
                  </a:lnTo>
                  <a:lnTo>
                    <a:pt x="0" y="12192"/>
                  </a:lnTo>
                  <a:close/>
                </a:path>
              </a:pathLst>
            </a:custGeom>
            <a:solidFill>
              <a:srgbClr val="0A41CD"/>
            </a:solidFill>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104" name="object 104"/>
            <p:cNvSpPr/>
            <p:nvPr/>
          </p:nvSpPr>
          <p:spPr>
            <a:xfrm>
              <a:off x="1185672" y="3363467"/>
              <a:ext cx="40005" cy="0"/>
            </a:xfrm>
            <a:custGeom>
              <a:avLst/>
              <a:gdLst/>
              <a:ahLst/>
              <a:cxnLst/>
              <a:rect l="l" t="t" r="r" b="b"/>
              <a:pathLst>
                <a:path w="40005">
                  <a:moveTo>
                    <a:pt x="39623" y="0"/>
                  </a:moveTo>
                  <a:lnTo>
                    <a:pt x="0" y="0"/>
                  </a:lnTo>
                </a:path>
              </a:pathLst>
            </a:custGeom>
            <a:ln w="12192">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105" name="object 105"/>
            <p:cNvSpPr/>
            <p:nvPr/>
          </p:nvSpPr>
          <p:spPr>
            <a:xfrm>
              <a:off x="1185672" y="2970277"/>
              <a:ext cx="40005" cy="0"/>
            </a:xfrm>
            <a:custGeom>
              <a:avLst/>
              <a:gdLst/>
              <a:ahLst/>
              <a:cxnLst/>
              <a:rect l="l" t="t" r="r" b="b"/>
              <a:pathLst>
                <a:path w="40005">
                  <a:moveTo>
                    <a:pt x="39623" y="0"/>
                  </a:moveTo>
                  <a:lnTo>
                    <a:pt x="0" y="0"/>
                  </a:lnTo>
                </a:path>
              </a:pathLst>
            </a:custGeom>
            <a:ln w="12192">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106" name="object 106"/>
            <p:cNvSpPr/>
            <p:nvPr/>
          </p:nvSpPr>
          <p:spPr>
            <a:xfrm>
              <a:off x="1185672" y="2575686"/>
              <a:ext cx="40005" cy="0"/>
            </a:xfrm>
            <a:custGeom>
              <a:avLst/>
              <a:gdLst/>
              <a:ahLst/>
              <a:cxnLst/>
              <a:rect l="l" t="t" r="r" b="b"/>
              <a:pathLst>
                <a:path w="40005">
                  <a:moveTo>
                    <a:pt x="39623" y="0"/>
                  </a:moveTo>
                  <a:lnTo>
                    <a:pt x="0" y="0"/>
                  </a:lnTo>
                </a:path>
              </a:pathLst>
            </a:custGeom>
            <a:ln w="12192">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107" name="object 107"/>
            <p:cNvSpPr/>
            <p:nvPr/>
          </p:nvSpPr>
          <p:spPr>
            <a:xfrm>
              <a:off x="1185672" y="2182367"/>
              <a:ext cx="40005" cy="0"/>
            </a:xfrm>
            <a:custGeom>
              <a:avLst/>
              <a:gdLst/>
              <a:ahLst/>
              <a:cxnLst/>
              <a:rect l="l" t="t" r="r" b="b"/>
              <a:pathLst>
                <a:path w="40005">
                  <a:moveTo>
                    <a:pt x="39623" y="0"/>
                  </a:moveTo>
                  <a:lnTo>
                    <a:pt x="0" y="0"/>
                  </a:lnTo>
                </a:path>
              </a:pathLst>
            </a:custGeom>
            <a:ln w="12192">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108" name="object 108"/>
            <p:cNvSpPr/>
            <p:nvPr/>
          </p:nvSpPr>
          <p:spPr>
            <a:xfrm>
              <a:off x="1185672" y="1787778"/>
              <a:ext cx="40005" cy="0"/>
            </a:xfrm>
            <a:custGeom>
              <a:avLst/>
              <a:gdLst/>
              <a:ahLst/>
              <a:cxnLst/>
              <a:rect l="l" t="t" r="r" b="b"/>
              <a:pathLst>
                <a:path w="40005">
                  <a:moveTo>
                    <a:pt x="39623" y="0"/>
                  </a:moveTo>
                  <a:lnTo>
                    <a:pt x="0" y="0"/>
                  </a:lnTo>
                </a:path>
              </a:pathLst>
            </a:custGeom>
            <a:ln w="12192">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109" name="object 109"/>
            <p:cNvSpPr/>
            <p:nvPr/>
          </p:nvSpPr>
          <p:spPr>
            <a:xfrm>
              <a:off x="1185672" y="1394586"/>
              <a:ext cx="40005" cy="0"/>
            </a:xfrm>
            <a:custGeom>
              <a:avLst/>
              <a:gdLst/>
              <a:ahLst/>
              <a:cxnLst/>
              <a:rect l="l" t="t" r="r" b="b"/>
              <a:pathLst>
                <a:path w="40005">
                  <a:moveTo>
                    <a:pt x="39623" y="0"/>
                  </a:moveTo>
                  <a:lnTo>
                    <a:pt x="0" y="0"/>
                  </a:lnTo>
                </a:path>
              </a:pathLst>
            </a:custGeom>
            <a:ln w="12192">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110" name="object 110"/>
            <p:cNvSpPr/>
            <p:nvPr/>
          </p:nvSpPr>
          <p:spPr>
            <a:xfrm>
              <a:off x="4806696" y="3133345"/>
              <a:ext cx="0" cy="47625"/>
            </a:xfrm>
            <a:custGeom>
              <a:avLst/>
              <a:gdLst/>
              <a:ahLst/>
              <a:cxnLst/>
              <a:rect l="l" t="t" r="r" b="b"/>
              <a:pathLst>
                <a:path h="47625">
                  <a:moveTo>
                    <a:pt x="0" y="0"/>
                  </a:moveTo>
                  <a:lnTo>
                    <a:pt x="0" y="47244"/>
                  </a:lnTo>
                </a:path>
              </a:pathLst>
            </a:custGeom>
            <a:ln w="12192">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111" name="object 111"/>
            <p:cNvSpPr/>
            <p:nvPr/>
          </p:nvSpPr>
          <p:spPr>
            <a:xfrm>
              <a:off x="4782182" y="3156205"/>
              <a:ext cx="47625" cy="0"/>
            </a:xfrm>
            <a:custGeom>
              <a:avLst/>
              <a:gdLst/>
              <a:ahLst/>
              <a:cxnLst/>
              <a:rect l="l" t="t" r="r" b="b"/>
              <a:pathLst>
                <a:path w="47625">
                  <a:moveTo>
                    <a:pt x="0" y="0"/>
                  </a:moveTo>
                  <a:lnTo>
                    <a:pt x="47244" y="0"/>
                  </a:lnTo>
                </a:path>
              </a:pathLst>
            </a:custGeom>
            <a:ln w="12192">
              <a:solidFill>
                <a:srgbClr val="000000"/>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grpSp>
      <p:sp>
        <p:nvSpPr>
          <p:cNvPr id="112" name="object 112"/>
          <p:cNvSpPr txBox="1"/>
          <p:nvPr/>
        </p:nvSpPr>
        <p:spPr>
          <a:xfrm>
            <a:off x="1474889" y="3732052"/>
            <a:ext cx="110067" cy="181310"/>
          </a:xfrm>
          <a:prstGeom prst="rect">
            <a:avLst/>
          </a:prstGeom>
        </p:spPr>
        <p:txBody>
          <a:bodyPr vert="horz" wrap="square" lIns="0" tIns="16933" rIns="0" bIns="0" rtlCol="0">
            <a:spAutoFit/>
          </a:bodyPr>
          <a:lstStyle/>
          <a:p>
            <a:pPr marL="16933" marR="0" lvl="0" indent="0" algn="l" defTabSz="1219170" rtl="0" eaLnBrk="1" fontAlgn="base" latinLnBrk="0" hangingPunct="1">
              <a:lnSpc>
                <a:spcPct val="100000"/>
              </a:lnSpc>
              <a:spcBef>
                <a:spcPts val="133"/>
              </a:spcBef>
              <a:spcAft>
                <a:spcPct val="0"/>
              </a:spcAft>
              <a:buClrTx/>
              <a:buSzTx/>
              <a:buFontTx/>
              <a:buNone/>
              <a:tabLst/>
              <a:defRPr/>
            </a:pPr>
            <a:r>
              <a:rPr kumimoji="0" sz="1067" b="0" i="0" u="none" strike="noStrike" kern="1200" cap="none" spc="-67" normalizeH="0" baseline="0" noProof="0" dirty="0">
                <a:ln>
                  <a:noFill/>
                </a:ln>
                <a:solidFill>
                  <a:prstClr val="black"/>
                </a:solidFill>
                <a:effectLst/>
                <a:uLnTx/>
                <a:uFillTx/>
                <a:latin typeface="Arial MT"/>
                <a:ea typeface="+mn-ea"/>
                <a:cs typeface="Arial MT"/>
              </a:rPr>
              <a:t>0</a:t>
            </a:r>
            <a:endParaRPr kumimoji="0" sz="1067" b="0" i="0" u="none" strike="noStrike" kern="1200" cap="none" spc="0" normalizeH="0" baseline="0" noProof="0">
              <a:ln>
                <a:noFill/>
              </a:ln>
              <a:solidFill>
                <a:prstClr val="black"/>
              </a:solidFill>
              <a:effectLst/>
              <a:uLnTx/>
              <a:uFillTx/>
              <a:latin typeface="Arial MT"/>
              <a:ea typeface="+mn-ea"/>
              <a:cs typeface="Arial MT"/>
            </a:endParaRPr>
          </a:p>
        </p:txBody>
      </p:sp>
      <p:sp>
        <p:nvSpPr>
          <p:cNvPr id="113" name="object 113"/>
          <p:cNvSpPr txBox="1"/>
          <p:nvPr/>
        </p:nvSpPr>
        <p:spPr>
          <a:xfrm>
            <a:off x="568452" y="3900707"/>
            <a:ext cx="1690793" cy="561030"/>
          </a:xfrm>
          <a:prstGeom prst="rect">
            <a:avLst/>
          </a:prstGeom>
        </p:spPr>
        <p:txBody>
          <a:bodyPr vert="horz" wrap="square" lIns="0" tIns="16933" rIns="0" bIns="0" rtlCol="0">
            <a:spAutoFit/>
          </a:bodyPr>
          <a:lstStyle/>
          <a:p>
            <a:pPr marL="1040501" marR="0" lvl="0" indent="0" algn="l" defTabSz="1219170" rtl="0" eaLnBrk="1" fontAlgn="base" latinLnBrk="0" hangingPunct="1">
              <a:lnSpc>
                <a:spcPct val="100000"/>
              </a:lnSpc>
              <a:spcBef>
                <a:spcPts val="133"/>
              </a:spcBef>
              <a:spcAft>
                <a:spcPct val="0"/>
              </a:spcAft>
              <a:buClrTx/>
              <a:buSzTx/>
              <a:buFontTx/>
              <a:buNone/>
              <a:tabLst>
                <a:tab pos="1497679" algn="l"/>
              </a:tabLst>
              <a:defRPr/>
            </a:pPr>
            <a:r>
              <a:rPr kumimoji="0" sz="1067" b="0" i="0" u="none" strike="noStrike" kern="1200" cap="none" spc="-67" normalizeH="0" baseline="0" noProof="0" dirty="0">
                <a:ln>
                  <a:noFill/>
                </a:ln>
                <a:solidFill>
                  <a:prstClr val="black"/>
                </a:solidFill>
                <a:effectLst/>
                <a:uLnTx/>
                <a:uFillTx/>
                <a:latin typeface="Arial MT"/>
                <a:ea typeface="+mn-ea"/>
                <a:cs typeface="Arial MT"/>
              </a:rPr>
              <a:t>0</a:t>
            </a:r>
            <a:r>
              <a:rPr kumimoji="0" sz="1067" b="0" i="0" u="none" strike="noStrike" kern="1200" cap="none" spc="0" normalizeH="0" baseline="0" noProof="0" dirty="0">
                <a:ln>
                  <a:noFill/>
                </a:ln>
                <a:solidFill>
                  <a:prstClr val="black"/>
                </a:solidFill>
                <a:effectLst/>
                <a:uLnTx/>
                <a:uFillTx/>
                <a:latin typeface="Arial MT"/>
                <a:ea typeface="+mn-ea"/>
                <a:cs typeface="Arial MT"/>
              </a:rPr>
              <a:t>	</a:t>
            </a:r>
            <a:r>
              <a:rPr kumimoji="0" sz="1067" b="0" i="0" u="none" strike="noStrike" kern="1200" cap="none" spc="-67" normalizeH="0" baseline="0" noProof="0" dirty="0">
                <a:ln>
                  <a:noFill/>
                </a:ln>
                <a:solidFill>
                  <a:prstClr val="black"/>
                </a:solidFill>
                <a:effectLst/>
                <a:uLnTx/>
                <a:uFillTx/>
                <a:latin typeface="Arial MT"/>
                <a:ea typeface="+mn-ea"/>
                <a:cs typeface="Arial MT"/>
              </a:rPr>
              <a:t>6</a:t>
            </a:r>
            <a:endParaRPr kumimoji="0" sz="1067" b="0" i="0" u="none" strike="noStrike" kern="1200" cap="none" spc="0" normalizeH="0" baseline="0" noProof="0">
              <a:ln>
                <a:noFill/>
              </a:ln>
              <a:solidFill>
                <a:prstClr val="black"/>
              </a:solidFill>
              <a:effectLst/>
              <a:uLnTx/>
              <a:uFillTx/>
              <a:latin typeface="Arial MT"/>
              <a:ea typeface="+mn-ea"/>
              <a:cs typeface="Arial MT"/>
            </a:endParaRPr>
          </a:p>
          <a:p>
            <a:pPr marL="0" marR="0" lvl="0" indent="0" algn="l" defTabSz="1219170" rtl="0" eaLnBrk="1" fontAlgn="base" latinLnBrk="0" hangingPunct="1">
              <a:lnSpc>
                <a:spcPct val="100000"/>
              </a:lnSpc>
              <a:spcBef>
                <a:spcPts val="373"/>
              </a:spcBef>
              <a:spcAft>
                <a:spcPct val="0"/>
              </a:spcAft>
              <a:buClrTx/>
              <a:buSzTx/>
              <a:buFontTx/>
              <a:buNone/>
              <a:tabLst/>
              <a:defRPr/>
            </a:pPr>
            <a:endParaRPr kumimoji="0" sz="1067" b="0" i="0" u="none" strike="noStrike" kern="1200" cap="none" spc="0" normalizeH="0" baseline="0" noProof="0">
              <a:ln>
                <a:noFill/>
              </a:ln>
              <a:solidFill>
                <a:prstClr val="black"/>
              </a:solidFill>
              <a:effectLst/>
              <a:uLnTx/>
              <a:uFillTx/>
              <a:latin typeface="Arial MT"/>
              <a:ea typeface="+mn-ea"/>
              <a:cs typeface="Arial MT"/>
            </a:endParaRPr>
          </a:p>
          <a:p>
            <a:pPr marL="16933" marR="0" lvl="0" indent="0" algn="l" defTabSz="1219170" rtl="0" eaLnBrk="1" fontAlgn="base" latinLnBrk="0" hangingPunct="1">
              <a:lnSpc>
                <a:spcPct val="100000"/>
              </a:lnSpc>
              <a:spcBef>
                <a:spcPts val="7"/>
              </a:spcBef>
              <a:spcAft>
                <a:spcPct val="0"/>
              </a:spcAft>
              <a:buClrTx/>
              <a:buSzTx/>
              <a:buFontTx/>
              <a:buNone/>
              <a:tabLst/>
              <a:defRPr/>
            </a:pPr>
            <a:r>
              <a:rPr kumimoji="0" sz="1067" b="1" i="0" u="none" strike="noStrike" kern="1200" cap="none" spc="0" normalizeH="0" baseline="0" noProof="0" dirty="0">
                <a:ln>
                  <a:noFill/>
                </a:ln>
                <a:solidFill>
                  <a:prstClr val="black"/>
                </a:solidFill>
                <a:effectLst/>
                <a:uLnTx/>
                <a:uFillTx/>
                <a:latin typeface="Arial"/>
                <a:ea typeface="+mn-ea"/>
                <a:cs typeface="Arial"/>
              </a:rPr>
              <a:t>Patients</a:t>
            </a:r>
            <a:r>
              <a:rPr kumimoji="0" sz="1067" b="1" i="0" u="none" strike="noStrike" kern="1200" cap="none" spc="-33" normalizeH="0" baseline="0" noProof="0" dirty="0">
                <a:ln>
                  <a:noFill/>
                </a:ln>
                <a:solidFill>
                  <a:prstClr val="black"/>
                </a:solidFill>
                <a:effectLst/>
                <a:uLnTx/>
                <a:uFillTx/>
                <a:latin typeface="Arial"/>
                <a:ea typeface="+mn-ea"/>
                <a:cs typeface="Arial"/>
              </a:rPr>
              <a:t> </a:t>
            </a:r>
            <a:r>
              <a:rPr kumimoji="0" sz="1067" b="1" i="0" u="none" strike="noStrike" kern="1200" cap="none" spc="0" normalizeH="0" baseline="0" noProof="0" dirty="0">
                <a:ln>
                  <a:noFill/>
                </a:ln>
                <a:solidFill>
                  <a:prstClr val="black"/>
                </a:solidFill>
                <a:effectLst/>
                <a:uLnTx/>
                <a:uFillTx/>
                <a:latin typeface="Arial"/>
                <a:ea typeface="+mn-ea"/>
                <a:cs typeface="Arial"/>
              </a:rPr>
              <a:t>remaining</a:t>
            </a:r>
            <a:r>
              <a:rPr kumimoji="0" sz="1067" b="1" i="0" u="none" strike="noStrike" kern="1200" cap="none" spc="-33" normalizeH="0" baseline="0" noProof="0" dirty="0">
                <a:ln>
                  <a:noFill/>
                </a:ln>
                <a:solidFill>
                  <a:prstClr val="black"/>
                </a:solidFill>
                <a:effectLst/>
                <a:uLnTx/>
                <a:uFillTx/>
                <a:latin typeface="Arial"/>
                <a:ea typeface="+mn-ea"/>
                <a:cs typeface="Arial"/>
              </a:rPr>
              <a:t> </a:t>
            </a:r>
            <a:r>
              <a:rPr kumimoji="0" sz="1067" b="1" i="0" u="none" strike="noStrike" kern="1200" cap="none" spc="0" normalizeH="0" baseline="0" noProof="0" dirty="0">
                <a:ln>
                  <a:noFill/>
                </a:ln>
                <a:solidFill>
                  <a:prstClr val="black"/>
                </a:solidFill>
                <a:effectLst/>
                <a:uLnTx/>
                <a:uFillTx/>
                <a:latin typeface="Arial"/>
                <a:ea typeface="+mn-ea"/>
                <a:cs typeface="Arial"/>
              </a:rPr>
              <a:t>at</a:t>
            </a:r>
            <a:r>
              <a:rPr kumimoji="0" sz="1067" b="1" i="0" u="none" strike="noStrike" kern="1200" cap="none" spc="-27" normalizeH="0" baseline="0" noProof="0" dirty="0">
                <a:ln>
                  <a:noFill/>
                </a:ln>
                <a:solidFill>
                  <a:prstClr val="black"/>
                </a:solidFill>
                <a:effectLst/>
                <a:uLnTx/>
                <a:uFillTx/>
                <a:latin typeface="Arial"/>
                <a:ea typeface="+mn-ea"/>
                <a:cs typeface="Arial"/>
              </a:rPr>
              <a:t> risk</a:t>
            </a:r>
            <a:endParaRPr kumimoji="0" sz="1067" b="0" i="0" u="none" strike="noStrike" kern="1200" cap="none" spc="0" normalizeH="0" baseline="0" noProof="0">
              <a:ln>
                <a:noFill/>
              </a:ln>
              <a:solidFill>
                <a:prstClr val="black"/>
              </a:solidFill>
              <a:effectLst/>
              <a:uLnTx/>
              <a:uFillTx/>
              <a:latin typeface="Arial"/>
              <a:ea typeface="+mn-ea"/>
              <a:cs typeface="Arial"/>
            </a:endParaRPr>
          </a:p>
        </p:txBody>
      </p:sp>
      <p:sp>
        <p:nvSpPr>
          <p:cNvPr id="114" name="object 114"/>
          <p:cNvSpPr txBox="1"/>
          <p:nvPr/>
        </p:nvSpPr>
        <p:spPr>
          <a:xfrm>
            <a:off x="1395643" y="3207966"/>
            <a:ext cx="184573" cy="181310"/>
          </a:xfrm>
          <a:prstGeom prst="rect">
            <a:avLst/>
          </a:prstGeom>
        </p:spPr>
        <p:txBody>
          <a:bodyPr vert="horz" wrap="square" lIns="0" tIns="16933" rIns="0" bIns="0" rtlCol="0">
            <a:spAutoFit/>
          </a:bodyPr>
          <a:lstStyle/>
          <a:p>
            <a:pPr marL="16933" marR="0" lvl="0" indent="0" algn="l" defTabSz="1219170" rtl="0" eaLnBrk="1" fontAlgn="base" latinLnBrk="0" hangingPunct="1">
              <a:lnSpc>
                <a:spcPct val="100000"/>
              </a:lnSpc>
              <a:spcBef>
                <a:spcPts val="133"/>
              </a:spcBef>
              <a:spcAft>
                <a:spcPct val="0"/>
              </a:spcAft>
              <a:buClrTx/>
              <a:buSzTx/>
              <a:buFontTx/>
              <a:buNone/>
              <a:tabLst/>
              <a:defRPr/>
            </a:pPr>
            <a:r>
              <a:rPr kumimoji="0" sz="1067" b="0" i="0" u="none" strike="noStrike" kern="1200" cap="none" spc="-33" normalizeH="0" baseline="0" noProof="0" dirty="0">
                <a:ln>
                  <a:noFill/>
                </a:ln>
                <a:solidFill>
                  <a:prstClr val="black"/>
                </a:solidFill>
                <a:effectLst/>
                <a:uLnTx/>
                <a:uFillTx/>
                <a:latin typeface="Arial MT"/>
                <a:ea typeface="+mn-ea"/>
                <a:cs typeface="Arial MT"/>
              </a:rPr>
              <a:t>20</a:t>
            </a:r>
            <a:endParaRPr kumimoji="0" sz="1067" b="0" i="0" u="none" strike="noStrike" kern="1200" cap="none" spc="0" normalizeH="0" baseline="0" noProof="0">
              <a:ln>
                <a:noFill/>
              </a:ln>
              <a:solidFill>
                <a:prstClr val="black"/>
              </a:solidFill>
              <a:effectLst/>
              <a:uLnTx/>
              <a:uFillTx/>
              <a:latin typeface="Arial MT"/>
              <a:ea typeface="+mn-ea"/>
              <a:cs typeface="Arial MT"/>
            </a:endParaRPr>
          </a:p>
        </p:txBody>
      </p:sp>
      <p:sp>
        <p:nvSpPr>
          <p:cNvPr id="115" name="object 115"/>
          <p:cNvSpPr txBox="1"/>
          <p:nvPr/>
        </p:nvSpPr>
        <p:spPr>
          <a:xfrm>
            <a:off x="1320463" y="1104675"/>
            <a:ext cx="259927" cy="1813103"/>
          </a:xfrm>
          <a:prstGeom prst="rect">
            <a:avLst/>
          </a:prstGeom>
        </p:spPr>
        <p:txBody>
          <a:bodyPr vert="horz" wrap="square" lIns="0" tIns="16933" rIns="0" bIns="0" rtlCol="0">
            <a:spAutoFit/>
          </a:bodyPr>
          <a:lstStyle/>
          <a:p>
            <a:pPr marL="16933" marR="0" lvl="0" indent="0" algn="l" defTabSz="1219170" rtl="0" eaLnBrk="1" fontAlgn="base" latinLnBrk="0" hangingPunct="1">
              <a:lnSpc>
                <a:spcPct val="100000"/>
              </a:lnSpc>
              <a:spcBef>
                <a:spcPts val="133"/>
              </a:spcBef>
              <a:spcAft>
                <a:spcPct val="0"/>
              </a:spcAft>
              <a:buClrTx/>
              <a:buSzTx/>
              <a:buFontTx/>
              <a:buNone/>
              <a:tabLst/>
              <a:defRPr/>
            </a:pPr>
            <a:r>
              <a:rPr kumimoji="0" sz="1067" b="0" i="0" u="none" strike="noStrike" kern="1200" cap="none" spc="-33" normalizeH="0" baseline="0" noProof="0" dirty="0">
                <a:ln>
                  <a:noFill/>
                </a:ln>
                <a:solidFill>
                  <a:prstClr val="black"/>
                </a:solidFill>
                <a:effectLst/>
                <a:uLnTx/>
                <a:uFillTx/>
                <a:latin typeface="Arial MT"/>
                <a:ea typeface="+mn-ea"/>
                <a:cs typeface="Arial MT"/>
              </a:rPr>
              <a:t>100</a:t>
            </a:r>
            <a:endParaRPr kumimoji="0" sz="1067" b="0" i="0" u="none" strike="noStrike" kern="1200" cap="none" spc="0" normalizeH="0" baseline="0" noProof="0">
              <a:ln>
                <a:noFill/>
              </a:ln>
              <a:solidFill>
                <a:prstClr val="black"/>
              </a:solidFill>
              <a:effectLst/>
              <a:uLnTx/>
              <a:uFillTx/>
              <a:latin typeface="Arial MT"/>
              <a:ea typeface="+mn-ea"/>
              <a:cs typeface="Arial MT"/>
            </a:endParaRP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sz="1067" b="0" i="0" u="none" strike="noStrike" kern="1200" cap="none" spc="0" normalizeH="0" baseline="0" noProof="0">
              <a:ln>
                <a:noFill/>
              </a:ln>
              <a:solidFill>
                <a:prstClr val="black"/>
              </a:solidFill>
              <a:effectLst/>
              <a:uLnTx/>
              <a:uFillTx/>
              <a:latin typeface="Arial MT"/>
              <a:ea typeface="+mn-ea"/>
              <a:cs typeface="Arial MT"/>
            </a:endParaRPr>
          </a:p>
          <a:p>
            <a:pPr marL="0" marR="0" lvl="0" indent="0" algn="l" defTabSz="1219170" rtl="0" eaLnBrk="1" fontAlgn="base" latinLnBrk="0" hangingPunct="1">
              <a:lnSpc>
                <a:spcPct val="100000"/>
              </a:lnSpc>
              <a:spcBef>
                <a:spcPts val="393"/>
              </a:spcBef>
              <a:spcAft>
                <a:spcPct val="0"/>
              </a:spcAft>
              <a:buClrTx/>
              <a:buSzTx/>
              <a:buFontTx/>
              <a:buNone/>
              <a:tabLst/>
              <a:defRPr/>
            </a:pPr>
            <a:endParaRPr kumimoji="0" sz="1067" b="0" i="0" u="none" strike="noStrike" kern="1200" cap="none" spc="0" normalizeH="0" baseline="0" noProof="0">
              <a:ln>
                <a:noFill/>
              </a:ln>
              <a:solidFill>
                <a:prstClr val="black"/>
              </a:solidFill>
              <a:effectLst/>
              <a:uLnTx/>
              <a:uFillTx/>
              <a:latin typeface="Arial MT"/>
              <a:ea typeface="+mn-ea"/>
              <a:cs typeface="Arial MT"/>
            </a:endParaRPr>
          </a:p>
          <a:p>
            <a:pPr marL="91436" marR="0" lvl="0" indent="0" algn="l" defTabSz="1219170" rtl="0" eaLnBrk="1" fontAlgn="base" latinLnBrk="0" hangingPunct="1">
              <a:lnSpc>
                <a:spcPct val="100000"/>
              </a:lnSpc>
              <a:spcBef>
                <a:spcPts val="7"/>
              </a:spcBef>
              <a:spcAft>
                <a:spcPct val="0"/>
              </a:spcAft>
              <a:buClrTx/>
              <a:buSzTx/>
              <a:buFontTx/>
              <a:buNone/>
              <a:tabLst/>
              <a:defRPr/>
            </a:pPr>
            <a:r>
              <a:rPr kumimoji="0" sz="1067" b="0" i="0" u="none" strike="noStrike" kern="1200" cap="none" spc="-33" normalizeH="0" baseline="0" noProof="0" dirty="0">
                <a:ln>
                  <a:noFill/>
                </a:ln>
                <a:solidFill>
                  <a:prstClr val="black"/>
                </a:solidFill>
                <a:effectLst/>
                <a:uLnTx/>
                <a:uFillTx/>
                <a:latin typeface="Arial MT"/>
                <a:ea typeface="+mn-ea"/>
                <a:cs typeface="Arial MT"/>
              </a:rPr>
              <a:t>80</a:t>
            </a:r>
            <a:endParaRPr kumimoji="0" sz="1067" b="0" i="0" u="none" strike="noStrike" kern="1200" cap="none" spc="0" normalizeH="0" baseline="0" noProof="0">
              <a:ln>
                <a:noFill/>
              </a:ln>
              <a:solidFill>
                <a:prstClr val="black"/>
              </a:solidFill>
              <a:effectLst/>
              <a:uLnTx/>
              <a:uFillTx/>
              <a:latin typeface="Arial MT"/>
              <a:ea typeface="+mn-ea"/>
              <a:cs typeface="Arial MT"/>
            </a:endParaRP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sz="1067" b="0" i="0" u="none" strike="noStrike" kern="1200" cap="none" spc="0" normalizeH="0" baseline="0" noProof="0">
              <a:ln>
                <a:noFill/>
              </a:ln>
              <a:solidFill>
                <a:prstClr val="black"/>
              </a:solidFill>
              <a:effectLst/>
              <a:uLnTx/>
              <a:uFillTx/>
              <a:latin typeface="Arial MT"/>
              <a:ea typeface="+mn-ea"/>
              <a:cs typeface="Arial MT"/>
            </a:endParaRPr>
          </a:p>
          <a:p>
            <a:pPr marL="0" marR="0" lvl="0" indent="0" algn="l" defTabSz="1219170" rtl="0" eaLnBrk="1" fontAlgn="base" latinLnBrk="0" hangingPunct="1">
              <a:lnSpc>
                <a:spcPct val="100000"/>
              </a:lnSpc>
              <a:spcBef>
                <a:spcPts val="420"/>
              </a:spcBef>
              <a:spcAft>
                <a:spcPct val="0"/>
              </a:spcAft>
              <a:buClrTx/>
              <a:buSzTx/>
              <a:buFontTx/>
              <a:buNone/>
              <a:tabLst/>
              <a:defRPr/>
            </a:pPr>
            <a:endParaRPr kumimoji="0" sz="1067" b="0" i="0" u="none" strike="noStrike" kern="1200" cap="none" spc="0" normalizeH="0" baseline="0" noProof="0">
              <a:ln>
                <a:noFill/>
              </a:ln>
              <a:solidFill>
                <a:prstClr val="black"/>
              </a:solidFill>
              <a:effectLst/>
              <a:uLnTx/>
              <a:uFillTx/>
              <a:latin typeface="Arial MT"/>
              <a:ea typeface="+mn-ea"/>
              <a:cs typeface="Arial MT"/>
            </a:endParaRPr>
          </a:p>
          <a:p>
            <a:pPr marL="91436" marR="0" lvl="0" indent="0" algn="l" defTabSz="1219170" rtl="0" eaLnBrk="1" fontAlgn="base" latinLnBrk="0" hangingPunct="1">
              <a:lnSpc>
                <a:spcPct val="100000"/>
              </a:lnSpc>
              <a:spcBef>
                <a:spcPts val="7"/>
              </a:spcBef>
              <a:spcAft>
                <a:spcPct val="0"/>
              </a:spcAft>
              <a:buClrTx/>
              <a:buSzTx/>
              <a:buFontTx/>
              <a:buNone/>
              <a:tabLst/>
              <a:defRPr/>
            </a:pPr>
            <a:r>
              <a:rPr kumimoji="0" sz="1067" b="0" i="0" u="none" strike="noStrike" kern="1200" cap="none" spc="-33" normalizeH="0" baseline="0" noProof="0" dirty="0">
                <a:ln>
                  <a:noFill/>
                </a:ln>
                <a:solidFill>
                  <a:prstClr val="black"/>
                </a:solidFill>
                <a:effectLst/>
                <a:uLnTx/>
                <a:uFillTx/>
                <a:latin typeface="Arial MT"/>
                <a:ea typeface="+mn-ea"/>
                <a:cs typeface="Arial MT"/>
              </a:rPr>
              <a:t>60</a:t>
            </a:r>
            <a:endParaRPr kumimoji="0" sz="1067" b="0" i="0" u="none" strike="noStrike" kern="1200" cap="none" spc="0" normalizeH="0" baseline="0" noProof="0">
              <a:ln>
                <a:noFill/>
              </a:ln>
              <a:solidFill>
                <a:prstClr val="black"/>
              </a:solidFill>
              <a:effectLst/>
              <a:uLnTx/>
              <a:uFillTx/>
              <a:latin typeface="Arial MT"/>
              <a:ea typeface="+mn-ea"/>
              <a:cs typeface="Arial MT"/>
            </a:endParaRP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sz="1067" b="0" i="0" u="none" strike="noStrike" kern="1200" cap="none" spc="0" normalizeH="0" baseline="0" noProof="0">
              <a:ln>
                <a:noFill/>
              </a:ln>
              <a:solidFill>
                <a:prstClr val="black"/>
              </a:solidFill>
              <a:effectLst/>
              <a:uLnTx/>
              <a:uFillTx/>
              <a:latin typeface="Arial MT"/>
              <a:ea typeface="+mn-ea"/>
              <a:cs typeface="Arial MT"/>
            </a:endParaRPr>
          </a:p>
          <a:p>
            <a:pPr marL="0" marR="0" lvl="0" indent="0" algn="l" defTabSz="1219170" rtl="0" eaLnBrk="1" fontAlgn="base" latinLnBrk="0" hangingPunct="1">
              <a:lnSpc>
                <a:spcPct val="100000"/>
              </a:lnSpc>
              <a:spcBef>
                <a:spcPts val="393"/>
              </a:spcBef>
              <a:spcAft>
                <a:spcPct val="0"/>
              </a:spcAft>
              <a:buClrTx/>
              <a:buSzTx/>
              <a:buFontTx/>
              <a:buNone/>
              <a:tabLst/>
              <a:defRPr/>
            </a:pPr>
            <a:endParaRPr kumimoji="0" sz="1067" b="0" i="0" u="none" strike="noStrike" kern="1200" cap="none" spc="0" normalizeH="0" baseline="0" noProof="0">
              <a:ln>
                <a:noFill/>
              </a:ln>
              <a:solidFill>
                <a:prstClr val="black"/>
              </a:solidFill>
              <a:effectLst/>
              <a:uLnTx/>
              <a:uFillTx/>
              <a:latin typeface="Arial MT"/>
              <a:ea typeface="+mn-ea"/>
              <a:cs typeface="Arial MT"/>
            </a:endParaRPr>
          </a:p>
          <a:p>
            <a:pPr marL="91436" marR="0" lvl="0" indent="0" algn="l" defTabSz="1219170" rtl="0" eaLnBrk="1" fontAlgn="base" latinLnBrk="0" hangingPunct="1">
              <a:lnSpc>
                <a:spcPct val="100000"/>
              </a:lnSpc>
              <a:spcBef>
                <a:spcPct val="0"/>
              </a:spcBef>
              <a:spcAft>
                <a:spcPct val="0"/>
              </a:spcAft>
              <a:buClrTx/>
              <a:buSzTx/>
              <a:buFontTx/>
              <a:buNone/>
              <a:tabLst/>
              <a:defRPr/>
            </a:pPr>
            <a:r>
              <a:rPr kumimoji="0" sz="1067" b="0" i="0" u="none" strike="noStrike" kern="1200" cap="none" spc="-33" normalizeH="0" baseline="0" noProof="0" dirty="0">
                <a:ln>
                  <a:noFill/>
                </a:ln>
                <a:solidFill>
                  <a:prstClr val="black"/>
                </a:solidFill>
                <a:effectLst/>
                <a:uLnTx/>
                <a:uFillTx/>
                <a:latin typeface="Arial MT"/>
                <a:ea typeface="+mn-ea"/>
                <a:cs typeface="Arial MT"/>
              </a:rPr>
              <a:t>40</a:t>
            </a:r>
            <a:endParaRPr kumimoji="0" sz="1067" b="0" i="0" u="none" strike="noStrike" kern="1200" cap="none" spc="0" normalizeH="0" baseline="0" noProof="0">
              <a:ln>
                <a:noFill/>
              </a:ln>
              <a:solidFill>
                <a:prstClr val="black"/>
              </a:solidFill>
              <a:effectLst/>
              <a:uLnTx/>
              <a:uFillTx/>
              <a:latin typeface="Arial MT"/>
              <a:ea typeface="+mn-ea"/>
              <a:cs typeface="Arial MT"/>
            </a:endParaRPr>
          </a:p>
        </p:txBody>
      </p:sp>
      <p:sp>
        <p:nvSpPr>
          <p:cNvPr id="116" name="object 116"/>
          <p:cNvSpPr txBox="1"/>
          <p:nvPr/>
        </p:nvSpPr>
        <p:spPr>
          <a:xfrm>
            <a:off x="1080774" y="2299589"/>
            <a:ext cx="153888" cy="450427"/>
          </a:xfrm>
          <a:prstGeom prst="rect">
            <a:avLst/>
          </a:prstGeom>
        </p:spPr>
        <p:txBody>
          <a:bodyPr vert="vert270" wrap="square" lIns="0" tIns="5080" rIns="0" bIns="0" rtlCol="0">
            <a:spAutoFit/>
          </a:bodyPr>
          <a:lstStyle/>
          <a:p>
            <a:pPr marL="16933" marR="0" lvl="0" indent="0" algn="l" defTabSz="1219170" rtl="0" eaLnBrk="1" fontAlgn="base" latinLnBrk="0" hangingPunct="1">
              <a:lnSpc>
                <a:spcPct val="100000"/>
              </a:lnSpc>
              <a:spcBef>
                <a:spcPts val="40"/>
              </a:spcBef>
              <a:spcAft>
                <a:spcPct val="0"/>
              </a:spcAft>
              <a:buClrTx/>
              <a:buSzTx/>
              <a:buFontTx/>
              <a:buNone/>
              <a:tabLst/>
              <a:defRPr/>
            </a:pPr>
            <a:r>
              <a:rPr kumimoji="0" sz="1000" b="1" i="0" u="none" strike="noStrike" kern="1200" cap="none" spc="0" normalizeH="0" baseline="0" noProof="0" dirty="0">
                <a:ln>
                  <a:noFill/>
                </a:ln>
                <a:solidFill>
                  <a:prstClr val="black"/>
                </a:solidFill>
                <a:effectLst/>
                <a:uLnTx/>
                <a:uFillTx/>
                <a:latin typeface="Arial"/>
                <a:ea typeface="+mn-ea"/>
                <a:cs typeface="Arial"/>
              </a:rPr>
              <a:t>OS</a:t>
            </a:r>
            <a:r>
              <a:rPr kumimoji="0" sz="1000" b="1" i="0" u="none" strike="noStrike" kern="1200" cap="none" spc="-27" normalizeH="0" baseline="0" noProof="0" dirty="0">
                <a:ln>
                  <a:noFill/>
                </a:ln>
                <a:solidFill>
                  <a:prstClr val="black"/>
                </a:solidFill>
                <a:effectLst/>
                <a:uLnTx/>
                <a:uFillTx/>
                <a:latin typeface="Arial"/>
                <a:ea typeface="+mn-ea"/>
                <a:cs typeface="Arial"/>
              </a:rPr>
              <a:t> </a:t>
            </a:r>
            <a:r>
              <a:rPr kumimoji="0" sz="1000" b="1" i="0" u="none" strike="noStrike" kern="1200" cap="none" spc="-33" normalizeH="0" baseline="0" noProof="0" dirty="0">
                <a:ln>
                  <a:noFill/>
                </a:ln>
                <a:solidFill>
                  <a:prstClr val="black"/>
                </a:solidFill>
                <a:effectLst/>
                <a:uLnTx/>
                <a:uFillTx/>
                <a:latin typeface="Arial"/>
                <a:ea typeface="+mn-ea"/>
                <a:cs typeface="Arial"/>
              </a:rPr>
              <a:t>(%)</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graphicFrame>
        <p:nvGraphicFramePr>
          <p:cNvPr id="117" name="object 117"/>
          <p:cNvGraphicFramePr>
            <a:graphicFrameLocks noGrp="1"/>
          </p:cNvGraphicFramePr>
          <p:nvPr/>
        </p:nvGraphicFramePr>
        <p:xfrm>
          <a:off x="543050" y="4479668"/>
          <a:ext cx="7660634" cy="463974"/>
        </p:xfrm>
        <a:graphic>
          <a:graphicData uri="http://schemas.openxmlformats.org/drawingml/2006/table">
            <a:tbl>
              <a:tblPr firstRow="1" bandRow="1">
                <a:tableStyleId>{2D5ABB26-0587-4C30-8999-92F81FD0307C}</a:tableStyleId>
              </a:tblPr>
              <a:tblGrid>
                <a:gridCol w="890693">
                  <a:extLst>
                    <a:ext uri="{9D8B030D-6E8A-4147-A177-3AD203B41FA5}">
                      <a16:colId xmlns:a16="http://schemas.microsoft.com/office/drawing/2014/main" val="20000"/>
                    </a:ext>
                  </a:extLst>
                </a:gridCol>
                <a:gridCol w="445347">
                  <a:extLst>
                    <a:ext uri="{9D8B030D-6E8A-4147-A177-3AD203B41FA5}">
                      <a16:colId xmlns:a16="http://schemas.microsoft.com/office/drawing/2014/main" val="20001"/>
                    </a:ext>
                  </a:extLst>
                </a:gridCol>
                <a:gridCol w="458045">
                  <a:extLst>
                    <a:ext uri="{9D8B030D-6E8A-4147-A177-3AD203B41FA5}">
                      <a16:colId xmlns:a16="http://schemas.microsoft.com/office/drawing/2014/main" val="20002"/>
                    </a:ext>
                  </a:extLst>
                </a:gridCol>
                <a:gridCol w="458045">
                  <a:extLst>
                    <a:ext uri="{9D8B030D-6E8A-4147-A177-3AD203B41FA5}">
                      <a16:colId xmlns:a16="http://schemas.microsoft.com/office/drawing/2014/main" val="20003"/>
                    </a:ext>
                  </a:extLst>
                </a:gridCol>
                <a:gridCol w="458892">
                  <a:extLst>
                    <a:ext uri="{9D8B030D-6E8A-4147-A177-3AD203B41FA5}">
                      <a16:colId xmlns:a16="http://schemas.microsoft.com/office/drawing/2014/main" val="20004"/>
                    </a:ext>
                  </a:extLst>
                </a:gridCol>
                <a:gridCol w="458892">
                  <a:extLst>
                    <a:ext uri="{9D8B030D-6E8A-4147-A177-3AD203B41FA5}">
                      <a16:colId xmlns:a16="http://schemas.microsoft.com/office/drawing/2014/main" val="20005"/>
                    </a:ext>
                  </a:extLst>
                </a:gridCol>
                <a:gridCol w="458047">
                  <a:extLst>
                    <a:ext uri="{9D8B030D-6E8A-4147-A177-3AD203B41FA5}">
                      <a16:colId xmlns:a16="http://schemas.microsoft.com/office/drawing/2014/main" val="20006"/>
                    </a:ext>
                  </a:extLst>
                </a:gridCol>
                <a:gridCol w="458047">
                  <a:extLst>
                    <a:ext uri="{9D8B030D-6E8A-4147-A177-3AD203B41FA5}">
                      <a16:colId xmlns:a16="http://schemas.microsoft.com/office/drawing/2014/main" val="20007"/>
                    </a:ext>
                  </a:extLst>
                </a:gridCol>
                <a:gridCol w="458893">
                  <a:extLst>
                    <a:ext uri="{9D8B030D-6E8A-4147-A177-3AD203B41FA5}">
                      <a16:colId xmlns:a16="http://schemas.microsoft.com/office/drawing/2014/main" val="20008"/>
                    </a:ext>
                  </a:extLst>
                </a:gridCol>
                <a:gridCol w="458893">
                  <a:extLst>
                    <a:ext uri="{9D8B030D-6E8A-4147-A177-3AD203B41FA5}">
                      <a16:colId xmlns:a16="http://schemas.microsoft.com/office/drawing/2014/main" val="20009"/>
                    </a:ext>
                  </a:extLst>
                </a:gridCol>
                <a:gridCol w="458047">
                  <a:extLst>
                    <a:ext uri="{9D8B030D-6E8A-4147-A177-3AD203B41FA5}">
                      <a16:colId xmlns:a16="http://schemas.microsoft.com/office/drawing/2014/main" val="20010"/>
                    </a:ext>
                  </a:extLst>
                </a:gridCol>
                <a:gridCol w="458047">
                  <a:extLst>
                    <a:ext uri="{9D8B030D-6E8A-4147-A177-3AD203B41FA5}">
                      <a16:colId xmlns:a16="http://schemas.microsoft.com/office/drawing/2014/main" val="20011"/>
                    </a:ext>
                  </a:extLst>
                </a:gridCol>
                <a:gridCol w="477519">
                  <a:extLst>
                    <a:ext uri="{9D8B030D-6E8A-4147-A177-3AD203B41FA5}">
                      <a16:colId xmlns:a16="http://schemas.microsoft.com/office/drawing/2014/main" val="20012"/>
                    </a:ext>
                  </a:extLst>
                </a:gridCol>
                <a:gridCol w="458047">
                  <a:extLst>
                    <a:ext uri="{9D8B030D-6E8A-4147-A177-3AD203B41FA5}">
                      <a16:colId xmlns:a16="http://schemas.microsoft.com/office/drawing/2014/main" val="20013"/>
                    </a:ext>
                  </a:extLst>
                </a:gridCol>
                <a:gridCol w="410633">
                  <a:extLst>
                    <a:ext uri="{9D8B030D-6E8A-4147-A177-3AD203B41FA5}">
                      <a16:colId xmlns:a16="http://schemas.microsoft.com/office/drawing/2014/main" val="20014"/>
                    </a:ext>
                  </a:extLst>
                </a:gridCol>
                <a:gridCol w="394547">
                  <a:extLst>
                    <a:ext uri="{9D8B030D-6E8A-4147-A177-3AD203B41FA5}">
                      <a16:colId xmlns:a16="http://schemas.microsoft.com/office/drawing/2014/main" val="20015"/>
                    </a:ext>
                  </a:extLst>
                </a:gridCol>
              </a:tblGrid>
              <a:tr h="231987">
                <a:tc>
                  <a:txBody>
                    <a:bodyPr/>
                    <a:lstStyle/>
                    <a:p>
                      <a:pPr marL="31750">
                        <a:lnSpc>
                          <a:spcPct val="100000"/>
                        </a:lnSpc>
                        <a:spcBef>
                          <a:spcPts val="175"/>
                        </a:spcBef>
                      </a:pPr>
                      <a:r>
                        <a:rPr sz="1100" spc="-10" dirty="0">
                          <a:solidFill>
                            <a:srgbClr val="009963"/>
                          </a:solidFill>
                          <a:latin typeface="Arial MT"/>
                          <a:cs typeface="Arial MT"/>
                        </a:rPr>
                        <a:t>Pola-R-</a:t>
                      </a:r>
                      <a:r>
                        <a:rPr sz="1100" spc="-25" dirty="0">
                          <a:solidFill>
                            <a:srgbClr val="009963"/>
                          </a:solidFill>
                          <a:latin typeface="Arial MT"/>
                          <a:cs typeface="Arial MT"/>
                        </a:rPr>
                        <a:t>CHP</a:t>
                      </a:r>
                      <a:endParaRPr sz="1100">
                        <a:latin typeface="Arial MT"/>
                        <a:cs typeface="Arial MT"/>
                      </a:endParaRPr>
                    </a:p>
                  </a:txBody>
                  <a:tcPr marL="0" marR="0" marT="29633" marB="0"/>
                </a:tc>
                <a:tc>
                  <a:txBody>
                    <a:bodyPr/>
                    <a:lstStyle/>
                    <a:p>
                      <a:pPr marR="1270" algn="ctr">
                        <a:lnSpc>
                          <a:spcPct val="100000"/>
                        </a:lnSpc>
                        <a:spcBef>
                          <a:spcPts val="175"/>
                        </a:spcBef>
                      </a:pPr>
                      <a:r>
                        <a:rPr sz="1100" spc="-25" dirty="0">
                          <a:latin typeface="Arial MT"/>
                          <a:cs typeface="Arial MT"/>
                        </a:rPr>
                        <a:t>440</a:t>
                      </a:r>
                      <a:endParaRPr sz="1100">
                        <a:latin typeface="Arial MT"/>
                        <a:cs typeface="Arial MT"/>
                      </a:endParaRPr>
                    </a:p>
                  </a:txBody>
                  <a:tcPr marL="0" marR="0" marT="29633" marB="0"/>
                </a:tc>
                <a:tc>
                  <a:txBody>
                    <a:bodyPr/>
                    <a:lstStyle/>
                    <a:p>
                      <a:pPr algn="ctr">
                        <a:lnSpc>
                          <a:spcPct val="100000"/>
                        </a:lnSpc>
                        <a:spcBef>
                          <a:spcPts val="175"/>
                        </a:spcBef>
                      </a:pPr>
                      <a:r>
                        <a:rPr sz="1100" spc="-25" dirty="0">
                          <a:latin typeface="Arial MT"/>
                          <a:cs typeface="Arial MT"/>
                        </a:rPr>
                        <a:t>424</a:t>
                      </a:r>
                      <a:endParaRPr sz="1100">
                        <a:latin typeface="Arial MT"/>
                        <a:cs typeface="Arial MT"/>
                      </a:endParaRPr>
                    </a:p>
                  </a:txBody>
                  <a:tcPr marL="0" marR="0" marT="29633" marB="0"/>
                </a:tc>
                <a:tc>
                  <a:txBody>
                    <a:bodyPr/>
                    <a:lstStyle/>
                    <a:p>
                      <a:pPr algn="ctr">
                        <a:lnSpc>
                          <a:spcPct val="100000"/>
                        </a:lnSpc>
                        <a:spcBef>
                          <a:spcPts val="175"/>
                        </a:spcBef>
                      </a:pPr>
                      <a:r>
                        <a:rPr sz="1100" spc="-25" dirty="0">
                          <a:latin typeface="Arial MT"/>
                          <a:cs typeface="Arial MT"/>
                        </a:rPr>
                        <a:t>399</a:t>
                      </a:r>
                      <a:endParaRPr sz="1100">
                        <a:latin typeface="Arial MT"/>
                        <a:cs typeface="Arial MT"/>
                      </a:endParaRPr>
                    </a:p>
                  </a:txBody>
                  <a:tcPr marL="0" marR="0" marT="29633" marB="0"/>
                </a:tc>
                <a:tc>
                  <a:txBody>
                    <a:bodyPr/>
                    <a:lstStyle/>
                    <a:p>
                      <a:pPr algn="ctr">
                        <a:lnSpc>
                          <a:spcPct val="100000"/>
                        </a:lnSpc>
                        <a:spcBef>
                          <a:spcPts val="175"/>
                        </a:spcBef>
                      </a:pPr>
                      <a:r>
                        <a:rPr sz="1100" spc="-25" dirty="0">
                          <a:latin typeface="Arial MT"/>
                          <a:cs typeface="Arial MT"/>
                        </a:rPr>
                        <a:t>389</a:t>
                      </a:r>
                      <a:endParaRPr sz="1100">
                        <a:latin typeface="Arial MT"/>
                        <a:cs typeface="Arial MT"/>
                      </a:endParaRPr>
                    </a:p>
                  </a:txBody>
                  <a:tcPr marL="0" marR="0" marT="29633" marB="0"/>
                </a:tc>
                <a:tc>
                  <a:txBody>
                    <a:bodyPr/>
                    <a:lstStyle/>
                    <a:p>
                      <a:pPr marL="635" algn="ctr">
                        <a:lnSpc>
                          <a:spcPct val="100000"/>
                        </a:lnSpc>
                        <a:spcBef>
                          <a:spcPts val="175"/>
                        </a:spcBef>
                      </a:pPr>
                      <a:r>
                        <a:rPr sz="1100" spc="-25" dirty="0">
                          <a:latin typeface="Arial MT"/>
                          <a:cs typeface="Arial MT"/>
                        </a:rPr>
                        <a:t>381</a:t>
                      </a:r>
                      <a:endParaRPr sz="1100">
                        <a:latin typeface="Arial MT"/>
                        <a:cs typeface="Arial MT"/>
                      </a:endParaRPr>
                    </a:p>
                  </a:txBody>
                  <a:tcPr marL="0" marR="0" marT="29633" marB="0"/>
                </a:tc>
                <a:tc>
                  <a:txBody>
                    <a:bodyPr/>
                    <a:lstStyle/>
                    <a:p>
                      <a:pPr algn="ctr">
                        <a:lnSpc>
                          <a:spcPct val="100000"/>
                        </a:lnSpc>
                        <a:spcBef>
                          <a:spcPts val="175"/>
                        </a:spcBef>
                      </a:pPr>
                      <a:r>
                        <a:rPr sz="1100" spc="-25" dirty="0">
                          <a:latin typeface="Arial MT"/>
                          <a:cs typeface="Arial MT"/>
                        </a:rPr>
                        <a:t>373</a:t>
                      </a:r>
                      <a:endParaRPr sz="1100">
                        <a:latin typeface="Arial MT"/>
                        <a:cs typeface="Arial MT"/>
                      </a:endParaRPr>
                    </a:p>
                  </a:txBody>
                  <a:tcPr marL="0" marR="0" marT="29633" marB="0"/>
                </a:tc>
                <a:tc>
                  <a:txBody>
                    <a:bodyPr/>
                    <a:lstStyle/>
                    <a:p>
                      <a:pPr algn="ctr">
                        <a:lnSpc>
                          <a:spcPct val="100000"/>
                        </a:lnSpc>
                        <a:spcBef>
                          <a:spcPts val="175"/>
                        </a:spcBef>
                      </a:pPr>
                      <a:r>
                        <a:rPr sz="1100" spc="-25" dirty="0">
                          <a:latin typeface="Arial MT"/>
                          <a:cs typeface="Arial MT"/>
                        </a:rPr>
                        <a:t>366</a:t>
                      </a:r>
                      <a:endParaRPr sz="1100">
                        <a:latin typeface="Arial MT"/>
                        <a:cs typeface="Arial MT"/>
                      </a:endParaRPr>
                    </a:p>
                  </a:txBody>
                  <a:tcPr marL="0" marR="0" marT="29633" marB="0"/>
                </a:tc>
                <a:tc>
                  <a:txBody>
                    <a:bodyPr/>
                    <a:lstStyle/>
                    <a:p>
                      <a:pPr algn="ctr">
                        <a:lnSpc>
                          <a:spcPct val="100000"/>
                        </a:lnSpc>
                        <a:spcBef>
                          <a:spcPts val="175"/>
                        </a:spcBef>
                      </a:pPr>
                      <a:r>
                        <a:rPr sz="1100" spc="-25" dirty="0">
                          <a:latin typeface="Arial MT"/>
                          <a:cs typeface="Arial MT"/>
                        </a:rPr>
                        <a:t>355</a:t>
                      </a:r>
                      <a:endParaRPr sz="1100">
                        <a:latin typeface="Arial MT"/>
                        <a:cs typeface="Arial MT"/>
                      </a:endParaRPr>
                    </a:p>
                  </a:txBody>
                  <a:tcPr marL="0" marR="0" marT="29633" marB="0"/>
                </a:tc>
                <a:tc>
                  <a:txBody>
                    <a:bodyPr/>
                    <a:lstStyle/>
                    <a:p>
                      <a:pPr marL="635" algn="ctr">
                        <a:lnSpc>
                          <a:spcPct val="100000"/>
                        </a:lnSpc>
                        <a:spcBef>
                          <a:spcPts val="175"/>
                        </a:spcBef>
                      </a:pPr>
                      <a:r>
                        <a:rPr sz="1100" spc="-25" dirty="0">
                          <a:latin typeface="Arial MT"/>
                          <a:cs typeface="Arial MT"/>
                        </a:rPr>
                        <a:t>343</a:t>
                      </a:r>
                      <a:endParaRPr sz="1100">
                        <a:latin typeface="Arial MT"/>
                        <a:cs typeface="Arial MT"/>
                      </a:endParaRPr>
                    </a:p>
                  </a:txBody>
                  <a:tcPr marL="0" marR="0" marT="29633" marB="0"/>
                </a:tc>
                <a:tc>
                  <a:txBody>
                    <a:bodyPr/>
                    <a:lstStyle/>
                    <a:p>
                      <a:pPr algn="ctr">
                        <a:lnSpc>
                          <a:spcPct val="100000"/>
                        </a:lnSpc>
                        <a:spcBef>
                          <a:spcPts val="175"/>
                        </a:spcBef>
                      </a:pPr>
                      <a:r>
                        <a:rPr sz="1100" spc="-25" dirty="0">
                          <a:latin typeface="Arial MT"/>
                          <a:cs typeface="Arial MT"/>
                        </a:rPr>
                        <a:t>338</a:t>
                      </a:r>
                      <a:endParaRPr sz="1100">
                        <a:latin typeface="Arial MT"/>
                        <a:cs typeface="Arial MT"/>
                      </a:endParaRPr>
                    </a:p>
                  </a:txBody>
                  <a:tcPr marL="0" marR="0" marT="29633" marB="0"/>
                </a:tc>
                <a:tc>
                  <a:txBody>
                    <a:bodyPr/>
                    <a:lstStyle/>
                    <a:p>
                      <a:pPr algn="ctr">
                        <a:lnSpc>
                          <a:spcPct val="100000"/>
                        </a:lnSpc>
                        <a:spcBef>
                          <a:spcPts val="175"/>
                        </a:spcBef>
                      </a:pPr>
                      <a:r>
                        <a:rPr sz="1100" spc="-25" dirty="0">
                          <a:latin typeface="Arial MT"/>
                          <a:cs typeface="Arial MT"/>
                        </a:rPr>
                        <a:t>319</a:t>
                      </a:r>
                      <a:endParaRPr sz="1100">
                        <a:latin typeface="Arial MT"/>
                        <a:cs typeface="Arial MT"/>
                      </a:endParaRPr>
                    </a:p>
                  </a:txBody>
                  <a:tcPr marL="0" marR="0" marT="29633" marB="0"/>
                </a:tc>
                <a:tc>
                  <a:txBody>
                    <a:bodyPr/>
                    <a:lstStyle/>
                    <a:p>
                      <a:pPr marR="6350" algn="ctr">
                        <a:lnSpc>
                          <a:spcPct val="100000"/>
                        </a:lnSpc>
                        <a:spcBef>
                          <a:spcPts val="175"/>
                        </a:spcBef>
                      </a:pPr>
                      <a:r>
                        <a:rPr sz="1100" spc="-25" dirty="0">
                          <a:latin typeface="Arial MT"/>
                          <a:cs typeface="Arial MT"/>
                        </a:rPr>
                        <a:t>124</a:t>
                      </a:r>
                      <a:endParaRPr sz="1100">
                        <a:latin typeface="Arial MT"/>
                        <a:cs typeface="Arial MT"/>
                      </a:endParaRPr>
                    </a:p>
                  </a:txBody>
                  <a:tcPr marL="0" marR="0" marT="29633" marB="0"/>
                </a:tc>
                <a:tc>
                  <a:txBody>
                    <a:bodyPr/>
                    <a:lstStyle/>
                    <a:p>
                      <a:pPr marR="19685" algn="ctr">
                        <a:lnSpc>
                          <a:spcPct val="100000"/>
                        </a:lnSpc>
                        <a:spcBef>
                          <a:spcPts val="175"/>
                        </a:spcBef>
                      </a:pPr>
                      <a:r>
                        <a:rPr sz="1100" spc="-25" dirty="0">
                          <a:latin typeface="Arial MT"/>
                          <a:cs typeface="Arial MT"/>
                        </a:rPr>
                        <a:t>12</a:t>
                      </a:r>
                      <a:endParaRPr sz="1100">
                        <a:latin typeface="Arial MT"/>
                        <a:cs typeface="Arial MT"/>
                      </a:endParaRPr>
                    </a:p>
                  </a:txBody>
                  <a:tcPr marL="0" marR="0" marT="29633" marB="0"/>
                </a:tc>
                <a:tc>
                  <a:txBody>
                    <a:bodyPr/>
                    <a:lstStyle/>
                    <a:p>
                      <a:pPr marL="6985" algn="ctr">
                        <a:lnSpc>
                          <a:spcPct val="100000"/>
                        </a:lnSpc>
                        <a:spcBef>
                          <a:spcPts val="175"/>
                        </a:spcBef>
                      </a:pPr>
                      <a:r>
                        <a:rPr sz="1100" spc="-50" dirty="0">
                          <a:latin typeface="Arial MT"/>
                          <a:cs typeface="Arial MT"/>
                        </a:rPr>
                        <a:t>1</a:t>
                      </a:r>
                      <a:endParaRPr sz="1100">
                        <a:latin typeface="Arial MT"/>
                        <a:cs typeface="Arial MT"/>
                      </a:endParaRPr>
                    </a:p>
                  </a:txBody>
                  <a:tcPr marL="0" marR="0" marT="29633" marB="0"/>
                </a:tc>
                <a:tc>
                  <a:txBody>
                    <a:bodyPr/>
                    <a:lstStyle/>
                    <a:p>
                      <a:pPr marL="89535" algn="ctr">
                        <a:lnSpc>
                          <a:spcPct val="100000"/>
                        </a:lnSpc>
                        <a:spcBef>
                          <a:spcPts val="175"/>
                        </a:spcBef>
                      </a:pPr>
                      <a:r>
                        <a:rPr sz="1100" spc="-25" dirty="0">
                          <a:latin typeface="Arial MT"/>
                          <a:cs typeface="Arial MT"/>
                        </a:rPr>
                        <a:t>NE</a:t>
                      </a:r>
                      <a:endParaRPr sz="1100">
                        <a:latin typeface="Arial MT"/>
                        <a:cs typeface="Arial MT"/>
                      </a:endParaRPr>
                    </a:p>
                  </a:txBody>
                  <a:tcPr marL="0" marR="0" marT="29633" marB="0"/>
                </a:tc>
                <a:extLst>
                  <a:ext uri="{0D108BD9-81ED-4DB2-BD59-A6C34878D82A}">
                    <a16:rowId xmlns:a16="http://schemas.microsoft.com/office/drawing/2014/main" val="10000"/>
                  </a:ext>
                </a:extLst>
              </a:tr>
              <a:tr h="231987">
                <a:tc>
                  <a:txBody>
                    <a:bodyPr/>
                    <a:lstStyle/>
                    <a:p>
                      <a:pPr marL="31750">
                        <a:lnSpc>
                          <a:spcPct val="100000"/>
                        </a:lnSpc>
                        <a:spcBef>
                          <a:spcPts val="150"/>
                        </a:spcBef>
                      </a:pPr>
                      <a:r>
                        <a:rPr sz="1100" spc="-10" dirty="0">
                          <a:solidFill>
                            <a:srgbClr val="0A41CD"/>
                          </a:solidFill>
                          <a:latin typeface="Arial MT"/>
                          <a:cs typeface="Arial MT"/>
                        </a:rPr>
                        <a:t>R-</a:t>
                      </a:r>
                      <a:r>
                        <a:rPr sz="1100" spc="-20" dirty="0">
                          <a:solidFill>
                            <a:srgbClr val="0A41CD"/>
                          </a:solidFill>
                          <a:latin typeface="Arial MT"/>
                          <a:cs typeface="Arial MT"/>
                        </a:rPr>
                        <a:t>CHOP</a:t>
                      </a:r>
                      <a:endParaRPr sz="1100">
                        <a:latin typeface="Arial MT"/>
                        <a:cs typeface="Arial MT"/>
                      </a:endParaRPr>
                    </a:p>
                  </a:txBody>
                  <a:tcPr marL="0" marR="0" marT="25400" marB="0"/>
                </a:tc>
                <a:tc>
                  <a:txBody>
                    <a:bodyPr/>
                    <a:lstStyle/>
                    <a:p>
                      <a:pPr marR="1270" algn="ctr">
                        <a:lnSpc>
                          <a:spcPct val="100000"/>
                        </a:lnSpc>
                        <a:spcBef>
                          <a:spcPts val="150"/>
                        </a:spcBef>
                      </a:pPr>
                      <a:r>
                        <a:rPr sz="1100" spc="-25" dirty="0">
                          <a:latin typeface="Arial MT"/>
                          <a:cs typeface="Arial MT"/>
                        </a:rPr>
                        <a:t>439</a:t>
                      </a:r>
                      <a:endParaRPr sz="1100">
                        <a:latin typeface="Arial MT"/>
                        <a:cs typeface="Arial MT"/>
                      </a:endParaRPr>
                    </a:p>
                  </a:txBody>
                  <a:tcPr marL="0" marR="0" marT="25400" marB="0"/>
                </a:tc>
                <a:tc>
                  <a:txBody>
                    <a:bodyPr/>
                    <a:lstStyle/>
                    <a:p>
                      <a:pPr algn="ctr">
                        <a:lnSpc>
                          <a:spcPct val="100000"/>
                        </a:lnSpc>
                        <a:spcBef>
                          <a:spcPts val="150"/>
                        </a:spcBef>
                      </a:pPr>
                      <a:r>
                        <a:rPr sz="1100" spc="-25" dirty="0">
                          <a:latin typeface="Arial MT"/>
                          <a:cs typeface="Arial MT"/>
                        </a:rPr>
                        <a:t>415</a:t>
                      </a:r>
                      <a:endParaRPr sz="1100">
                        <a:latin typeface="Arial MT"/>
                        <a:cs typeface="Arial MT"/>
                      </a:endParaRPr>
                    </a:p>
                  </a:txBody>
                  <a:tcPr marL="0" marR="0" marT="25400" marB="0"/>
                </a:tc>
                <a:tc>
                  <a:txBody>
                    <a:bodyPr/>
                    <a:lstStyle/>
                    <a:p>
                      <a:pPr algn="ctr">
                        <a:lnSpc>
                          <a:spcPct val="100000"/>
                        </a:lnSpc>
                        <a:spcBef>
                          <a:spcPts val="150"/>
                        </a:spcBef>
                      </a:pPr>
                      <a:r>
                        <a:rPr sz="1100" spc="-25" dirty="0">
                          <a:latin typeface="Arial MT"/>
                          <a:cs typeface="Arial MT"/>
                        </a:rPr>
                        <a:t>403</a:t>
                      </a:r>
                      <a:endParaRPr sz="1100">
                        <a:latin typeface="Arial MT"/>
                        <a:cs typeface="Arial MT"/>
                      </a:endParaRPr>
                    </a:p>
                  </a:txBody>
                  <a:tcPr marL="0" marR="0" marT="25400" marB="0"/>
                </a:tc>
                <a:tc>
                  <a:txBody>
                    <a:bodyPr/>
                    <a:lstStyle/>
                    <a:p>
                      <a:pPr algn="ctr">
                        <a:lnSpc>
                          <a:spcPct val="100000"/>
                        </a:lnSpc>
                        <a:spcBef>
                          <a:spcPts val="150"/>
                        </a:spcBef>
                      </a:pPr>
                      <a:r>
                        <a:rPr sz="1100" spc="-25" dirty="0">
                          <a:latin typeface="Arial MT"/>
                          <a:cs typeface="Arial MT"/>
                        </a:rPr>
                        <a:t>382</a:t>
                      </a:r>
                      <a:endParaRPr sz="1100">
                        <a:latin typeface="Arial MT"/>
                        <a:cs typeface="Arial MT"/>
                      </a:endParaRPr>
                    </a:p>
                  </a:txBody>
                  <a:tcPr marL="0" marR="0" marT="25400" marB="0"/>
                </a:tc>
                <a:tc>
                  <a:txBody>
                    <a:bodyPr/>
                    <a:lstStyle/>
                    <a:p>
                      <a:pPr marL="635" algn="ctr">
                        <a:lnSpc>
                          <a:spcPct val="100000"/>
                        </a:lnSpc>
                        <a:spcBef>
                          <a:spcPts val="150"/>
                        </a:spcBef>
                      </a:pPr>
                      <a:r>
                        <a:rPr sz="1100" spc="-25" dirty="0">
                          <a:latin typeface="Arial MT"/>
                          <a:cs typeface="Arial MT"/>
                        </a:rPr>
                        <a:t>372</a:t>
                      </a:r>
                      <a:endParaRPr sz="1100">
                        <a:latin typeface="Arial MT"/>
                        <a:cs typeface="Arial MT"/>
                      </a:endParaRPr>
                    </a:p>
                  </a:txBody>
                  <a:tcPr marL="0" marR="0" marT="25400" marB="0"/>
                </a:tc>
                <a:tc>
                  <a:txBody>
                    <a:bodyPr/>
                    <a:lstStyle/>
                    <a:p>
                      <a:pPr algn="ctr">
                        <a:lnSpc>
                          <a:spcPct val="100000"/>
                        </a:lnSpc>
                        <a:spcBef>
                          <a:spcPts val="150"/>
                        </a:spcBef>
                      </a:pPr>
                      <a:r>
                        <a:rPr sz="1100" spc="-25" dirty="0">
                          <a:latin typeface="Arial MT"/>
                          <a:cs typeface="Arial MT"/>
                        </a:rPr>
                        <a:t>361</a:t>
                      </a:r>
                      <a:endParaRPr sz="1100">
                        <a:latin typeface="Arial MT"/>
                        <a:cs typeface="Arial MT"/>
                      </a:endParaRPr>
                    </a:p>
                  </a:txBody>
                  <a:tcPr marL="0" marR="0" marT="25400" marB="0"/>
                </a:tc>
                <a:tc>
                  <a:txBody>
                    <a:bodyPr/>
                    <a:lstStyle/>
                    <a:p>
                      <a:pPr algn="ctr">
                        <a:lnSpc>
                          <a:spcPct val="100000"/>
                        </a:lnSpc>
                        <a:spcBef>
                          <a:spcPts val="150"/>
                        </a:spcBef>
                      </a:pPr>
                      <a:r>
                        <a:rPr sz="1100" spc="-25" dirty="0">
                          <a:latin typeface="Arial MT"/>
                          <a:cs typeface="Arial MT"/>
                        </a:rPr>
                        <a:t>357</a:t>
                      </a:r>
                      <a:endParaRPr sz="1100">
                        <a:latin typeface="Arial MT"/>
                        <a:cs typeface="Arial MT"/>
                      </a:endParaRPr>
                    </a:p>
                  </a:txBody>
                  <a:tcPr marL="0" marR="0" marT="25400" marB="0"/>
                </a:tc>
                <a:tc>
                  <a:txBody>
                    <a:bodyPr/>
                    <a:lstStyle/>
                    <a:p>
                      <a:pPr algn="ctr">
                        <a:lnSpc>
                          <a:spcPct val="100000"/>
                        </a:lnSpc>
                        <a:spcBef>
                          <a:spcPts val="150"/>
                        </a:spcBef>
                      </a:pPr>
                      <a:r>
                        <a:rPr sz="1100" spc="-25" dirty="0">
                          <a:latin typeface="Arial MT"/>
                          <a:cs typeface="Arial MT"/>
                        </a:rPr>
                        <a:t>347</a:t>
                      </a:r>
                      <a:endParaRPr sz="1100">
                        <a:latin typeface="Arial MT"/>
                        <a:cs typeface="Arial MT"/>
                      </a:endParaRPr>
                    </a:p>
                  </a:txBody>
                  <a:tcPr marL="0" marR="0" marT="25400" marB="0"/>
                </a:tc>
                <a:tc>
                  <a:txBody>
                    <a:bodyPr/>
                    <a:lstStyle/>
                    <a:p>
                      <a:pPr marL="635" algn="ctr">
                        <a:lnSpc>
                          <a:spcPct val="100000"/>
                        </a:lnSpc>
                        <a:spcBef>
                          <a:spcPts val="150"/>
                        </a:spcBef>
                      </a:pPr>
                      <a:r>
                        <a:rPr sz="1100" spc="-25" dirty="0">
                          <a:latin typeface="Arial MT"/>
                          <a:cs typeface="Arial MT"/>
                        </a:rPr>
                        <a:t>338</a:t>
                      </a:r>
                      <a:endParaRPr sz="1100">
                        <a:latin typeface="Arial MT"/>
                        <a:cs typeface="Arial MT"/>
                      </a:endParaRPr>
                    </a:p>
                  </a:txBody>
                  <a:tcPr marL="0" marR="0" marT="25400" marB="0"/>
                </a:tc>
                <a:tc>
                  <a:txBody>
                    <a:bodyPr/>
                    <a:lstStyle/>
                    <a:p>
                      <a:pPr algn="ctr">
                        <a:lnSpc>
                          <a:spcPct val="100000"/>
                        </a:lnSpc>
                        <a:spcBef>
                          <a:spcPts val="150"/>
                        </a:spcBef>
                      </a:pPr>
                      <a:r>
                        <a:rPr sz="1100" spc="-25" dirty="0">
                          <a:latin typeface="Arial MT"/>
                          <a:cs typeface="Arial MT"/>
                        </a:rPr>
                        <a:t>329</a:t>
                      </a:r>
                      <a:endParaRPr sz="1100">
                        <a:latin typeface="Arial MT"/>
                        <a:cs typeface="Arial MT"/>
                      </a:endParaRPr>
                    </a:p>
                  </a:txBody>
                  <a:tcPr marL="0" marR="0" marT="25400" marB="0"/>
                </a:tc>
                <a:tc>
                  <a:txBody>
                    <a:bodyPr/>
                    <a:lstStyle/>
                    <a:p>
                      <a:pPr algn="ctr">
                        <a:lnSpc>
                          <a:spcPct val="100000"/>
                        </a:lnSpc>
                        <a:spcBef>
                          <a:spcPts val="150"/>
                        </a:spcBef>
                      </a:pPr>
                      <a:r>
                        <a:rPr sz="1100" spc="-25" dirty="0">
                          <a:latin typeface="Arial MT"/>
                          <a:cs typeface="Arial MT"/>
                        </a:rPr>
                        <a:t>311</a:t>
                      </a:r>
                      <a:endParaRPr sz="1100">
                        <a:latin typeface="Arial MT"/>
                        <a:cs typeface="Arial MT"/>
                      </a:endParaRPr>
                    </a:p>
                  </a:txBody>
                  <a:tcPr marL="0" marR="0" marT="25400" marB="0"/>
                </a:tc>
                <a:tc>
                  <a:txBody>
                    <a:bodyPr/>
                    <a:lstStyle/>
                    <a:p>
                      <a:pPr marR="6350" algn="ctr">
                        <a:lnSpc>
                          <a:spcPct val="100000"/>
                        </a:lnSpc>
                        <a:spcBef>
                          <a:spcPts val="150"/>
                        </a:spcBef>
                      </a:pPr>
                      <a:r>
                        <a:rPr sz="1100" spc="-25" dirty="0">
                          <a:latin typeface="Arial MT"/>
                          <a:cs typeface="Arial MT"/>
                        </a:rPr>
                        <a:t>128</a:t>
                      </a:r>
                      <a:endParaRPr sz="1100">
                        <a:latin typeface="Arial MT"/>
                        <a:cs typeface="Arial MT"/>
                      </a:endParaRPr>
                    </a:p>
                  </a:txBody>
                  <a:tcPr marL="0" marR="0" marT="25400" marB="0"/>
                </a:tc>
                <a:tc>
                  <a:txBody>
                    <a:bodyPr/>
                    <a:lstStyle/>
                    <a:p>
                      <a:pPr marR="19685" algn="ctr">
                        <a:lnSpc>
                          <a:spcPct val="100000"/>
                        </a:lnSpc>
                        <a:spcBef>
                          <a:spcPts val="150"/>
                        </a:spcBef>
                      </a:pPr>
                      <a:r>
                        <a:rPr sz="1100" spc="-25" dirty="0">
                          <a:latin typeface="Arial MT"/>
                          <a:cs typeface="Arial MT"/>
                        </a:rPr>
                        <a:t>13</a:t>
                      </a:r>
                      <a:endParaRPr sz="1100">
                        <a:latin typeface="Arial MT"/>
                        <a:cs typeface="Arial MT"/>
                      </a:endParaRPr>
                    </a:p>
                  </a:txBody>
                  <a:tcPr marL="0" marR="0" marT="25400" marB="0"/>
                </a:tc>
                <a:tc>
                  <a:txBody>
                    <a:bodyPr/>
                    <a:lstStyle/>
                    <a:p>
                      <a:pPr marL="6985" algn="ctr">
                        <a:lnSpc>
                          <a:spcPct val="100000"/>
                        </a:lnSpc>
                        <a:spcBef>
                          <a:spcPts val="150"/>
                        </a:spcBef>
                      </a:pPr>
                      <a:r>
                        <a:rPr sz="1100" spc="-50" dirty="0">
                          <a:latin typeface="Arial MT"/>
                          <a:cs typeface="Arial MT"/>
                        </a:rPr>
                        <a:t>1</a:t>
                      </a:r>
                      <a:endParaRPr sz="1100">
                        <a:latin typeface="Arial MT"/>
                        <a:cs typeface="Arial MT"/>
                      </a:endParaRPr>
                    </a:p>
                  </a:txBody>
                  <a:tcPr marL="0" marR="0" marT="25400" marB="0"/>
                </a:tc>
                <a:tc>
                  <a:txBody>
                    <a:bodyPr/>
                    <a:lstStyle/>
                    <a:p>
                      <a:pPr marL="89535" algn="ctr">
                        <a:lnSpc>
                          <a:spcPct val="100000"/>
                        </a:lnSpc>
                        <a:spcBef>
                          <a:spcPts val="150"/>
                        </a:spcBef>
                      </a:pPr>
                      <a:r>
                        <a:rPr sz="1100" spc="-25" dirty="0">
                          <a:latin typeface="Arial MT"/>
                          <a:cs typeface="Arial MT"/>
                        </a:rPr>
                        <a:t>NE</a:t>
                      </a:r>
                      <a:endParaRPr sz="1100">
                        <a:latin typeface="Arial MT"/>
                        <a:cs typeface="Arial MT"/>
                      </a:endParaRPr>
                    </a:p>
                  </a:txBody>
                  <a:tcPr marL="0" marR="0" marT="25400" marB="0"/>
                </a:tc>
                <a:extLst>
                  <a:ext uri="{0D108BD9-81ED-4DB2-BD59-A6C34878D82A}">
                    <a16:rowId xmlns:a16="http://schemas.microsoft.com/office/drawing/2014/main" val="10001"/>
                  </a:ext>
                </a:extLst>
              </a:tr>
            </a:tbl>
          </a:graphicData>
        </a:graphic>
      </p:graphicFrame>
      <p:sp>
        <p:nvSpPr>
          <p:cNvPr id="118" name="object 118"/>
          <p:cNvSpPr txBox="1"/>
          <p:nvPr/>
        </p:nvSpPr>
        <p:spPr>
          <a:xfrm>
            <a:off x="6615684" y="3043203"/>
            <a:ext cx="1286933" cy="181310"/>
          </a:xfrm>
          <a:prstGeom prst="rect">
            <a:avLst/>
          </a:prstGeom>
        </p:spPr>
        <p:txBody>
          <a:bodyPr vert="horz" wrap="square" lIns="0" tIns="16933" rIns="0" bIns="0" rtlCol="0">
            <a:spAutoFit/>
          </a:bodyPr>
          <a:lstStyle/>
          <a:p>
            <a:pPr marL="16933" marR="0" lvl="0" indent="0" algn="l" defTabSz="1219170" rtl="0" eaLnBrk="1" fontAlgn="base" latinLnBrk="0" hangingPunct="1">
              <a:lnSpc>
                <a:spcPct val="100000"/>
              </a:lnSpc>
              <a:spcBef>
                <a:spcPts val="133"/>
              </a:spcBef>
              <a:spcAft>
                <a:spcPct val="0"/>
              </a:spcAft>
              <a:buClrTx/>
              <a:buSzTx/>
              <a:buFontTx/>
              <a:buNone/>
              <a:tabLst/>
              <a:defRPr/>
            </a:pPr>
            <a:r>
              <a:rPr kumimoji="0" sz="1067" b="0" i="0" u="none" strike="noStrike" kern="1200" cap="none" spc="-13" normalizeH="0" baseline="0" noProof="0" dirty="0">
                <a:ln>
                  <a:noFill/>
                </a:ln>
                <a:solidFill>
                  <a:prstClr val="black"/>
                </a:solidFill>
                <a:effectLst/>
                <a:uLnTx/>
                <a:uFillTx/>
                <a:latin typeface="Arial MT"/>
                <a:ea typeface="+mn-ea"/>
                <a:cs typeface="Arial MT"/>
              </a:rPr>
              <a:t>Pola-R-</a:t>
            </a:r>
            <a:r>
              <a:rPr kumimoji="0" sz="1067" b="0" i="0" u="none" strike="noStrike" kern="1200" cap="none" spc="0" normalizeH="0" baseline="0" noProof="0" dirty="0">
                <a:ln>
                  <a:noFill/>
                </a:ln>
                <a:solidFill>
                  <a:prstClr val="black"/>
                </a:solidFill>
                <a:effectLst/>
                <a:uLnTx/>
                <a:uFillTx/>
                <a:latin typeface="Arial MT"/>
                <a:ea typeface="+mn-ea"/>
                <a:cs typeface="Arial MT"/>
              </a:rPr>
              <a:t>CHP</a:t>
            </a:r>
            <a:r>
              <a:rPr kumimoji="0" sz="1067" b="0" i="0" u="none" strike="noStrike" kern="1200" cap="none" spc="27" normalizeH="0" baseline="0" noProof="0" dirty="0">
                <a:ln>
                  <a:noFill/>
                </a:ln>
                <a:solidFill>
                  <a:prstClr val="black"/>
                </a:solidFill>
                <a:effectLst/>
                <a:uLnTx/>
                <a:uFillTx/>
                <a:latin typeface="Arial MT"/>
                <a:ea typeface="+mn-ea"/>
                <a:cs typeface="Arial MT"/>
              </a:rPr>
              <a:t> </a:t>
            </a:r>
            <a:r>
              <a:rPr kumimoji="0" sz="1067" b="0" i="0" u="none" strike="noStrike" kern="1200" cap="none" spc="-13" normalizeH="0" baseline="0" noProof="0" dirty="0">
                <a:ln>
                  <a:noFill/>
                </a:ln>
                <a:solidFill>
                  <a:prstClr val="black"/>
                </a:solidFill>
                <a:effectLst/>
                <a:uLnTx/>
                <a:uFillTx/>
                <a:latin typeface="Arial MT"/>
                <a:ea typeface="+mn-ea"/>
                <a:cs typeface="Arial MT"/>
              </a:rPr>
              <a:t>(n=440)</a:t>
            </a:r>
            <a:endParaRPr kumimoji="0" sz="1067" b="0" i="0" u="none" strike="noStrike" kern="1200" cap="none" spc="0" normalizeH="0" baseline="0" noProof="0">
              <a:ln>
                <a:noFill/>
              </a:ln>
              <a:solidFill>
                <a:prstClr val="black"/>
              </a:solidFill>
              <a:effectLst/>
              <a:uLnTx/>
              <a:uFillTx/>
              <a:latin typeface="Arial MT"/>
              <a:ea typeface="+mn-ea"/>
              <a:cs typeface="Arial MT"/>
            </a:endParaRPr>
          </a:p>
        </p:txBody>
      </p:sp>
      <p:grpSp>
        <p:nvGrpSpPr>
          <p:cNvPr id="119" name="object 119"/>
          <p:cNvGrpSpPr/>
          <p:nvPr/>
        </p:nvGrpSpPr>
        <p:grpSpPr>
          <a:xfrm>
            <a:off x="6315795" y="3139383"/>
            <a:ext cx="203200" cy="226060"/>
            <a:chOff x="4730496" y="2840863"/>
            <a:chExt cx="152400" cy="169545"/>
          </a:xfrm>
        </p:grpSpPr>
        <p:sp>
          <p:nvSpPr>
            <p:cNvPr id="120" name="object 120"/>
            <p:cNvSpPr/>
            <p:nvPr/>
          </p:nvSpPr>
          <p:spPr>
            <a:xfrm>
              <a:off x="4730496" y="2846959"/>
              <a:ext cx="152400" cy="0"/>
            </a:xfrm>
            <a:custGeom>
              <a:avLst/>
              <a:gdLst/>
              <a:ahLst/>
              <a:cxnLst/>
              <a:rect l="l" t="t" r="r" b="b"/>
              <a:pathLst>
                <a:path w="152400">
                  <a:moveTo>
                    <a:pt x="0" y="0"/>
                  </a:moveTo>
                  <a:lnTo>
                    <a:pt x="152400" y="0"/>
                  </a:lnTo>
                </a:path>
              </a:pathLst>
            </a:custGeom>
            <a:ln w="12192">
              <a:solidFill>
                <a:srgbClr val="009963"/>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121" name="object 121"/>
            <p:cNvSpPr/>
            <p:nvPr/>
          </p:nvSpPr>
          <p:spPr>
            <a:xfrm>
              <a:off x="4730496" y="3003805"/>
              <a:ext cx="152400" cy="0"/>
            </a:xfrm>
            <a:custGeom>
              <a:avLst/>
              <a:gdLst/>
              <a:ahLst/>
              <a:cxnLst/>
              <a:rect l="l" t="t" r="r" b="b"/>
              <a:pathLst>
                <a:path w="152400">
                  <a:moveTo>
                    <a:pt x="0" y="0"/>
                  </a:moveTo>
                  <a:lnTo>
                    <a:pt x="152400" y="0"/>
                  </a:lnTo>
                </a:path>
              </a:pathLst>
            </a:custGeom>
            <a:ln w="12192">
              <a:solidFill>
                <a:srgbClr val="0A41CD"/>
              </a:solidFill>
            </a:ln>
          </p:spPr>
          <p:txBody>
            <a:bodyPr wrap="square" lIns="0" tIns="0" rIns="0" bIns="0" rtlCol="0"/>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charset="0"/>
                <a:ea typeface="+mn-ea"/>
                <a:cs typeface="+mn-cs"/>
              </a:endParaRPr>
            </a:p>
          </p:txBody>
        </p:sp>
      </p:grpSp>
      <p:sp>
        <p:nvSpPr>
          <p:cNvPr id="122" name="object 122"/>
          <p:cNvSpPr txBox="1"/>
          <p:nvPr/>
        </p:nvSpPr>
        <p:spPr>
          <a:xfrm>
            <a:off x="6615685" y="3222627"/>
            <a:ext cx="1075267" cy="425031"/>
          </a:xfrm>
          <a:prstGeom prst="rect">
            <a:avLst/>
          </a:prstGeom>
        </p:spPr>
        <p:txBody>
          <a:bodyPr vert="horz" wrap="square" lIns="0" tIns="57573" rIns="0" bIns="0" rtlCol="0">
            <a:spAutoFit/>
          </a:bodyPr>
          <a:lstStyle/>
          <a:p>
            <a:pPr marL="16933" marR="0" lvl="0" indent="0" algn="l" defTabSz="1219170" rtl="0" eaLnBrk="1" fontAlgn="base" latinLnBrk="0" hangingPunct="1">
              <a:lnSpc>
                <a:spcPct val="100000"/>
              </a:lnSpc>
              <a:spcBef>
                <a:spcPts val="453"/>
              </a:spcBef>
              <a:spcAft>
                <a:spcPct val="0"/>
              </a:spcAft>
              <a:buClrTx/>
              <a:buSzTx/>
              <a:buFontTx/>
              <a:buNone/>
              <a:tabLst/>
              <a:defRPr/>
            </a:pPr>
            <a:r>
              <a:rPr kumimoji="0" sz="1067" b="0" i="0" u="none" strike="noStrike" kern="1200" cap="none" spc="-13" normalizeH="0" baseline="0" noProof="0" dirty="0">
                <a:ln>
                  <a:noFill/>
                </a:ln>
                <a:solidFill>
                  <a:prstClr val="black"/>
                </a:solidFill>
                <a:effectLst/>
                <a:uLnTx/>
                <a:uFillTx/>
                <a:latin typeface="Arial MT"/>
                <a:ea typeface="+mn-ea"/>
                <a:cs typeface="Arial MT"/>
              </a:rPr>
              <a:t>R-</a:t>
            </a:r>
            <a:r>
              <a:rPr kumimoji="0" sz="1067" b="0" i="0" u="none" strike="noStrike" kern="1200" cap="none" spc="0" normalizeH="0" baseline="0" noProof="0" dirty="0">
                <a:ln>
                  <a:noFill/>
                </a:ln>
                <a:solidFill>
                  <a:prstClr val="black"/>
                </a:solidFill>
                <a:effectLst/>
                <a:uLnTx/>
                <a:uFillTx/>
                <a:latin typeface="Arial MT"/>
                <a:ea typeface="+mn-ea"/>
                <a:cs typeface="Arial MT"/>
              </a:rPr>
              <a:t>CHOP</a:t>
            </a:r>
            <a:r>
              <a:rPr kumimoji="0" sz="1067" b="0" i="0" u="none" strike="noStrike" kern="1200" cap="none" spc="-27" normalizeH="0" baseline="0" noProof="0" dirty="0">
                <a:ln>
                  <a:noFill/>
                </a:ln>
                <a:solidFill>
                  <a:prstClr val="black"/>
                </a:solidFill>
                <a:effectLst/>
                <a:uLnTx/>
                <a:uFillTx/>
                <a:latin typeface="Arial MT"/>
                <a:ea typeface="+mn-ea"/>
                <a:cs typeface="Arial MT"/>
              </a:rPr>
              <a:t> </a:t>
            </a:r>
            <a:r>
              <a:rPr kumimoji="0" sz="1067" b="0" i="0" u="none" strike="noStrike" kern="1200" cap="none" spc="-13" normalizeH="0" baseline="0" noProof="0" dirty="0">
                <a:ln>
                  <a:noFill/>
                </a:ln>
                <a:solidFill>
                  <a:prstClr val="black"/>
                </a:solidFill>
                <a:effectLst/>
                <a:uLnTx/>
                <a:uFillTx/>
                <a:latin typeface="Arial MT"/>
                <a:ea typeface="+mn-ea"/>
                <a:cs typeface="Arial MT"/>
              </a:rPr>
              <a:t>(n=439)</a:t>
            </a:r>
            <a:endParaRPr kumimoji="0" sz="1067" b="0" i="0" u="none" strike="noStrike" kern="1200" cap="none" spc="0" normalizeH="0" baseline="0" noProof="0">
              <a:ln>
                <a:noFill/>
              </a:ln>
              <a:solidFill>
                <a:prstClr val="black"/>
              </a:solidFill>
              <a:effectLst/>
              <a:uLnTx/>
              <a:uFillTx/>
              <a:latin typeface="Arial MT"/>
              <a:ea typeface="+mn-ea"/>
              <a:cs typeface="Arial MT"/>
            </a:endParaRPr>
          </a:p>
          <a:p>
            <a:pPr marL="16933" marR="0" lvl="0" indent="0" algn="l" defTabSz="1219170" rtl="0" eaLnBrk="1" fontAlgn="base" latinLnBrk="0" hangingPunct="1">
              <a:lnSpc>
                <a:spcPct val="100000"/>
              </a:lnSpc>
              <a:spcBef>
                <a:spcPts val="320"/>
              </a:spcBef>
              <a:spcAft>
                <a:spcPct val="0"/>
              </a:spcAft>
              <a:buClrTx/>
              <a:buSzTx/>
              <a:buFontTx/>
              <a:buNone/>
              <a:tabLst/>
              <a:defRPr/>
            </a:pPr>
            <a:r>
              <a:rPr kumimoji="0" sz="1067" b="0" i="0" u="none" strike="noStrike" kern="1200" cap="none" spc="-13" normalizeH="0" baseline="0" noProof="0" dirty="0">
                <a:ln>
                  <a:noFill/>
                </a:ln>
                <a:solidFill>
                  <a:prstClr val="black"/>
                </a:solidFill>
                <a:effectLst/>
                <a:uLnTx/>
                <a:uFillTx/>
                <a:latin typeface="Arial MT"/>
                <a:ea typeface="+mn-ea"/>
                <a:cs typeface="Arial MT"/>
              </a:rPr>
              <a:t>Censored</a:t>
            </a:r>
            <a:endParaRPr kumimoji="0" sz="1067" b="0" i="0" u="none" strike="noStrike" kern="1200" cap="none" spc="0" normalizeH="0" baseline="0" noProof="0">
              <a:ln>
                <a:noFill/>
              </a:ln>
              <a:solidFill>
                <a:prstClr val="black"/>
              </a:solidFill>
              <a:effectLst/>
              <a:uLnTx/>
              <a:uFillTx/>
              <a:latin typeface="Arial MT"/>
              <a:ea typeface="+mn-ea"/>
              <a:cs typeface="Arial MT"/>
            </a:endParaRPr>
          </a:p>
        </p:txBody>
      </p:sp>
      <p:sp>
        <p:nvSpPr>
          <p:cNvPr id="123" name="object 123"/>
          <p:cNvSpPr txBox="1">
            <a:spLocks noGrp="1"/>
          </p:cNvSpPr>
          <p:nvPr>
            <p:ph type="title"/>
          </p:nvPr>
        </p:nvSpPr>
        <p:spPr>
          <a:xfrm>
            <a:off x="127462" y="126974"/>
            <a:ext cx="11937076" cy="542370"/>
          </a:xfrm>
          <a:prstGeom prst="rect">
            <a:avLst/>
          </a:prstGeom>
        </p:spPr>
        <p:txBody>
          <a:bodyPr vert="horz" wrap="square" lIns="0" tIns="98213" rIns="0" bIns="0" numCol="1" rtlCol="0" anchor="ctr" anchorCtr="0" compatLnSpc="1">
            <a:prstTxWarp prst="textNoShape">
              <a:avLst/>
            </a:prstTxWarp>
            <a:spAutoFit/>
          </a:bodyPr>
          <a:lstStyle/>
          <a:p>
            <a:pPr marL="16933" marR="6773" algn="ctr">
              <a:lnSpc>
                <a:spcPts val="3200"/>
              </a:lnSpc>
              <a:spcBef>
                <a:spcPts val="773"/>
              </a:spcBef>
            </a:pPr>
            <a:r>
              <a:rPr lang="en-US" sz="4000" spc="-33" dirty="0"/>
              <a:t>POLARIX: </a:t>
            </a:r>
            <a:r>
              <a:rPr sz="4000" spc="-33" dirty="0"/>
              <a:t>5-</a:t>
            </a:r>
            <a:r>
              <a:rPr sz="4000" dirty="0"/>
              <a:t>year</a:t>
            </a:r>
            <a:r>
              <a:rPr sz="4000" spc="-47" dirty="0"/>
              <a:t> </a:t>
            </a:r>
            <a:r>
              <a:rPr sz="4000" dirty="0"/>
              <a:t>overall</a:t>
            </a:r>
            <a:r>
              <a:rPr sz="4000" spc="-93" dirty="0"/>
              <a:t> </a:t>
            </a:r>
            <a:r>
              <a:rPr sz="4000" dirty="0"/>
              <a:t>survival</a:t>
            </a:r>
          </a:p>
        </p:txBody>
      </p:sp>
      <p:sp>
        <p:nvSpPr>
          <p:cNvPr id="124" name="object 124"/>
          <p:cNvSpPr/>
          <p:nvPr/>
        </p:nvSpPr>
        <p:spPr>
          <a:xfrm>
            <a:off x="379946" y="4994779"/>
            <a:ext cx="11181927" cy="626533"/>
          </a:xfrm>
          <a:custGeom>
            <a:avLst/>
            <a:gdLst/>
            <a:ahLst/>
            <a:cxnLst/>
            <a:rect l="l" t="t" r="r" b="b"/>
            <a:pathLst>
              <a:path w="8386445" h="469900">
                <a:moveTo>
                  <a:pt x="8308721" y="0"/>
                </a:moveTo>
                <a:lnTo>
                  <a:pt x="0" y="0"/>
                </a:lnTo>
                <a:lnTo>
                  <a:pt x="0" y="469392"/>
                </a:lnTo>
                <a:lnTo>
                  <a:pt x="8386445" y="469392"/>
                </a:lnTo>
                <a:lnTo>
                  <a:pt x="8386445" y="77723"/>
                </a:lnTo>
                <a:lnTo>
                  <a:pt x="8380301" y="47630"/>
                </a:lnTo>
                <a:lnTo>
                  <a:pt x="8363585" y="22907"/>
                </a:lnTo>
                <a:lnTo>
                  <a:pt x="8338867" y="6161"/>
                </a:lnTo>
                <a:lnTo>
                  <a:pt x="8308721" y="0"/>
                </a:lnTo>
                <a:close/>
              </a:path>
            </a:pathLst>
          </a:custGeom>
          <a:solidFill>
            <a:srgbClr val="CE0026"/>
          </a:solidFill>
        </p:spPr>
        <p:txBody>
          <a:bodyPr wrap="square" lIns="0" tIns="0" rIns="0" bIns="0" rtlCol="0"/>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867" b="0" i="0" u="none" strike="noStrike" kern="1200" cap="none" spc="0" normalizeH="0" baseline="0" noProof="0" dirty="0">
                <a:ln>
                  <a:noFill/>
                </a:ln>
                <a:solidFill>
                  <a:srgbClr val="FFFFFF"/>
                </a:solidFill>
                <a:effectLst/>
                <a:uLnTx/>
                <a:uFillTx/>
                <a:latin typeface="Arial MT"/>
                <a:ea typeface="+mn-ea"/>
                <a:cs typeface="Arial MT"/>
              </a:rPr>
              <a:t>After</a:t>
            </a:r>
            <a:r>
              <a:rPr kumimoji="0" lang="en-US" sz="1867" b="0" i="0" u="none" strike="noStrike" kern="1200" cap="none" spc="-33" normalizeH="0" baseline="0" noProof="0" dirty="0">
                <a:ln>
                  <a:noFill/>
                </a:ln>
                <a:solidFill>
                  <a:srgbClr val="FFFFFF"/>
                </a:solidFill>
                <a:effectLst/>
                <a:uLnTx/>
                <a:uFillTx/>
                <a:latin typeface="Arial MT"/>
                <a:ea typeface="+mn-ea"/>
                <a:cs typeface="Arial MT"/>
              </a:rPr>
              <a:t> </a:t>
            </a:r>
            <a:r>
              <a:rPr kumimoji="0" lang="en-US" sz="1867" b="0" i="0" u="none" strike="noStrike" kern="1200" cap="none" spc="0" normalizeH="0" baseline="0" noProof="0" dirty="0">
                <a:ln>
                  <a:noFill/>
                </a:ln>
                <a:solidFill>
                  <a:srgbClr val="FFFFFF"/>
                </a:solidFill>
                <a:effectLst/>
                <a:uLnTx/>
                <a:uFillTx/>
                <a:latin typeface="Arial MT"/>
                <a:ea typeface="+mn-ea"/>
                <a:cs typeface="Arial MT"/>
              </a:rPr>
              <a:t>5</a:t>
            </a:r>
            <a:r>
              <a:rPr kumimoji="0" lang="en-US" sz="1867" b="0" i="0" u="none" strike="noStrike" kern="1200" cap="none" spc="-13" normalizeH="0" baseline="0" noProof="0" dirty="0">
                <a:ln>
                  <a:noFill/>
                </a:ln>
                <a:solidFill>
                  <a:srgbClr val="FFFFFF"/>
                </a:solidFill>
                <a:effectLst/>
                <a:uLnTx/>
                <a:uFillTx/>
                <a:latin typeface="Arial MT"/>
                <a:ea typeface="+mn-ea"/>
                <a:cs typeface="Arial MT"/>
              </a:rPr>
              <a:t> </a:t>
            </a:r>
            <a:r>
              <a:rPr kumimoji="0" lang="en-US" sz="1867" b="0" i="0" u="none" strike="noStrike" kern="1200" cap="none" spc="0" normalizeH="0" baseline="0" noProof="0" dirty="0">
                <a:ln>
                  <a:noFill/>
                </a:ln>
                <a:solidFill>
                  <a:srgbClr val="FFFFFF"/>
                </a:solidFill>
                <a:effectLst/>
                <a:uLnTx/>
                <a:uFillTx/>
                <a:latin typeface="Arial MT"/>
                <a:ea typeface="+mn-ea"/>
                <a:cs typeface="Arial MT"/>
              </a:rPr>
              <a:t>years</a:t>
            </a:r>
            <a:r>
              <a:rPr kumimoji="0" lang="en-US" sz="1867" b="0" i="0" u="none" strike="noStrike" kern="1200" cap="none" spc="-7" normalizeH="0" baseline="0" noProof="0" dirty="0">
                <a:ln>
                  <a:noFill/>
                </a:ln>
                <a:solidFill>
                  <a:srgbClr val="FFFFFF"/>
                </a:solidFill>
                <a:effectLst/>
                <a:uLnTx/>
                <a:uFillTx/>
                <a:latin typeface="Arial MT"/>
                <a:ea typeface="+mn-ea"/>
                <a:cs typeface="Arial MT"/>
              </a:rPr>
              <a:t> </a:t>
            </a:r>
            <a:r>
              <a:rPr kumimoji="0" lang="en-US" sz="1867" b="0" i="0" u="none" strike="noStrike" kern="1200" cap="none" spc="0" normalizeH="0" baseline="0" noProof="0" dirty="0">
                <a:ln>
                  <a:noFill/>
                </a:ln>
                <a:solidFill>
                  <a:srgbClr val="FFFFFF"/>
                </a:solidFill>
                <a:effectLst/>
                <a:uLnTx/>
                <a:uFillTx/>
                <a:latin typeface="Arial MT"/>
                <a:ea typeface="+mn-ea"/>
                <a:cs typeface="Arial MT"/>
              </a:rPr>
              <a:t>of</a:t>
            </a:r>
            <a:r>
              <a:rPr kumimoji="0" lang="en-US" sz="1867" b="0" i="0" u="none" strike="noStrike" kern="1200" cap="none" spc="-27" normalizeH="0" baseline="0" noProof="0" dirty="0">
                <a:ln>
                  <a:noFill/>
                </a:ln>
                <a:solidFill>
                  <a:srgbClr val="FFFFFF"/>
                </a:solidFill>
                <a:effectLst/>
                <a:uLnTx/>
                <a:uFillTx/>
                <a:latin typeface="Arial MT"/>
                <a:ea typeface="+mn-ea"/>
                <a:cs typeface="Arial MT"/>
              </a:rPr>
              <a:t> </a:t>
            </a:r>
            <a:r>
              <a:rPr kumimoji="0" lang="en-US" sz="1867" b="0" i="0" u="none" strike="noStrike" kern="1200" cap="none" spc="-13" normalizeH="0" baseline="0" noProof="0" dirty="0">
                <a:ln>
                  <a:noFill/>
                </a:ln>
                <a:solidFill>
                  <a:srgbClr val="FFFFFF"/>
                </a:solidFill>
                <a:effectLst/>
                <a:uLnTx/>
                <a:uFillTx/>
                <a:latin typeface="Arial MT"/>
                <a:ea typeface="+mn-ea"/>
                <a:cs typeface="Arial MT"/>
              </a:rPr>
              <a:t>follow-</a:t>
            </a:r>
            <a:r>
              <a:rPr kumimoji="0" lang="en-US" sz="1867" b="0" i="0" u="none" strike="noStrike" kern="1200" cap="none" spc="0" normalizeH="0" baseline="0" noProof="0" dirty="0">
                <a:ln>
                  <a:noFill/>
                </a:ln>
                <a:solidFill>
                  <a:srgbClr val="FFFFFF"/>
                </a:solidFill>
                <a:effectLst/>
                <a:uLnTx/>
                <a:uFillTx/>
                <a:latin typeface="Arial MT"/>
                <a:ea typeface="+mn-ea"/>
                <a:cs typeface="Arial MT"/>
              </a:rPr>
              <a:t>up,</a:t>
            </a:r>
            <a:r>
              <a:rPr kumimoji="0" lang="en-US" sz="1867" b="0" i="0" u="none" strike="noStrike" kern="1200" cap="none" spc="-53" normalizeH="0" baseline="0" noProof="0" dirty="0">
                <a:ln>
                  <a:noFill/>
                </a:ln>
                <a:solidFill>
                  <a:srgbClr val="FFFFFF"/>
                </a:solidFill>
                <a:effectLst/>
                <a:uLnTx/>
                <a:uFillTx/>
                <a:latin typeface="Arial MT"/>
                <a:ea typeface="+mn-ea"/>
                <a:cs typeface="Arial MT"/>
              </a:rPr>
              <a:t> </a:t>
            </a:r>
            <a:r>
              <a:rPr kumimoji="0" lang="en-US" sz="1867" b="0" i="0" u="none" strike="noStrike" kern="1200" cap="none" spc="0" normalizeH="0" baseline="0" noProof="0" dirty="0">
                <a:ln>
                  <a:noFill/>
                </a:ln>
                <a:solidFill>
                  <a:srgbClr val="FFFFFF"/>
                </a:solidFill>
                <a:effectLst/>
                <a:uLnTx/>
                <a:uFillTx/>
                <a:latin typeface="Arial MT"/>
                <a:ea typeface="+mn-ea"/>
                <a:cs typeface="Arial MT"/>
              </a:rPr>
              <a:t>numerically</a:t>
            </a:r>
            <a:r>
              <a:rPr kumimoji="0" lang="en-US" sz="1867" b="0" i="0" u="none" strike="noStrike" kern="1200" cap="none" spc="-53" normalizeH="0" baseline="0" noProof="0" dirty="0">
                <a:ln>
                  <a:noFill/>
                </a:ln>
                <a:solidFill>
                  <a:srgbClr val="FFFFFF"/>
                </a:solidFill>
                <a:effectLst/>
                <a:uLnTx/>
                <a:uFillTx/>
                <a:latin typeface="Arial MT"/>
                <a:ea typeface="+mn-ea"/>
                <a:cs typeface="Arial MT"/>
              </a:rPr>
              <a:t> </a:t>
            </a:r>
            <a:r>
              <a:rPr kumimoji="0" lang="en-US" sz="1867" b="0" i="0" u="none" strike="noStrike" kern="1200" cap="none" spc="0" normalizeH="0" baseline="0" noProof="0" dirty="0">
                <a:ln>
                  <a:noFill/>
                </a:ln>
                <a:solidFill>
                  <a:srgbClr val="FFFFFF"/>
                </a:solidFill>
                <a:effectLst/>
                <a:uLnTx/>
                <a:uFillTx/>
                <a:latin typeface="Arial MT"/>
                <a:ea typeface="+mn-ea"/>
                <a:cs typeface="Arial MT"/>
              </a:rPr>
              <a:t>fewer</a:t>
            </a:r>
            <a:r>
              <a:rPr kumimoji="0" lang="en-US" sz="1867" b="0" i="0" u="none" strike="noStrike" kern="1200" cap="none" spc="-27" normalizeH="0" baseline="0" noProof="0" dirty="0">
                <a:ln>
                  <a:noFill/>
                </a:ln>
                <a:solidFill>
                  <a:srgbClr val="FFFFFF"/>
                </a:solidFill>
                <a:effectLst/>
                <a:uLnTx/>
                <a:uFillTx/>
                <a:latin typeface="Arial MT"/>
                <a:ea typeface="+mn-ea"/>
                <a:cs typeface="Arial MT"/>
              </a:rPr>
              <a:t> </a:t>
            </a:r>
            <a:r>
              <a:rPr kumimoji="0" lang="en-US" sz="1867" b="0" i="0" u="none" strike="noStrike" kern="1200" cap="none" spc="0" normalizeH="0" baseline="0" noProof="0" dirty="0">
                <a:ln>
                  <a:noFill/>
                </a:ln>
                <a:solidFill>
                  <a:srgbClr val="FFFFFF"/>
                </a:solidFill>
                <a:effectLst/>
                <a:uLnTx/>
                <a:uFillTx/>
                <a:latin typeface="Arial MT"/>
                <a:ea typeface="+mn-ea"/>
                <a:cs typeface="Arial MT"/>
              </a:rPr>
              <a:t>deaths</a:t>
            </a:r>
            <a:r>
              <a:rPr kumimoji="0" lang="en-US" sz="1867" b="0" i="0" u="none" strike="noStrike" kern="1200" cap="none" spc="-60" normalizeH="0" baseline="0" noProof="0" dirty="0">
                <a:ln>
                  <a:noFill/>
                </a:ln>
                <a:solidFill>
                  <a:srgbClr val="FFFFFF"/>
                </a:solidFill>
                <a:effectLst/>
                <a:uLnTx/>
                <a:uFillTx/>
                <a:latin typeface="Arial MT"/>
                <a:ea typeface="+mn-ea"/>
                <a:cs typeface="Arial MT"/>
              </a:rPr>
              <a:t> </a:t>
            </a:r>
            <a:r>
              <a:rPr kumimoji="0" lang="en-US" sz="1867" b="0" i="0" u="none" strike="noStrike" kern="1200" cap="none" spc="0" normalizeH="0" baseline="0" noProof="0" dirty="0">
                <a:ln>
                  <a:noFill/>
                </a:ln>
                <a:solidFill>
                  <a:srgbClr val="FFFFFF"/>
                </a:solidFill>
                <a:effectLst/>
                <a:uLnTx/>
                <a:uFillTx/>
                <a:latin typeface="Arial MT"/>
                <a:ea typeface="+mn-ea"/>
                <a:cs typeface="Arial MT"/>
              </a:rPr>
              <a:t>were</a:t>
            </a:r>
            <a:r>
              <a:rPr kumimoji="0" lang="en-US" sz="1867" b="0" i="0" u="none" strike="noStrike" kern="1200" cap="none" spc="-13" normalizeH="0" baseline="0" noProof="0" dirty="0">
                <a:ln>
                  <a:noFill/>
                </a:ln>
                <a:solidFill>
                  <a:srgbClr val="FFFFFF"/>
                </a:solidFill>
                <a:effectLst/>
                <a:uLnTx/>
                <a:uFillTx/>
                <a:latin typeface="Arial MT"/>
                <a:ea typeface="+mn-ea"/>
                <a:cs typeface="Arial MT"/>
              </a:rPr>
              <a:t> </a:t>
            </a:r>
            <a:r>
              <a:rPr kumimoji="0" lang="en-US" sz="1867" b="0" i="0" u="none" strike="noStrike" kern="1200" cap="none" spc="0" normalizeH="0" baseline="0" noProof="0" dirty="0">
                <a:ln>
                  <a:noFill/>
                </a:ln>
                <a:solidFill>
                  <a:srgbClr val="FFFFFF"/>
                </a:solidFill>
                <a:effectLst/>
                <a:uLnTx/>
                <a:uFillTx/>
                <a:latin typeface="Arial MT"/>
                <a:ea typeface="+mn-ea"/>
                <a:cs typeface="Arial MT"/>
              </a:rPr>
              <a:t>observed</a:t>
            </a:r>
            <a:r>
              <a:rPr kumimoji="0" lang="en-US" sz="1867" b="0" i="0" u="none" strike="noStrike" kern="1200" cap="none" spc="-33" normalizeH="0" baseline="0" noProof="0" dirty="0">
                <a:ln>
                  <a:noFill/>
                </a:ln>
                <a:solidFill>
                  <a:srgbClr val="FFFFFF"/>
                </a:solidFill>
                <a:effectLst/>
                <a:uLnTx/>
                <a:uFillTx/>
                <a:latin typeface="Arial MT"/>
                <a:ea typeface="+mn-ea"/>
                <a:cs typeface="Arial MT"/>
              </a:rPr>
              <a:t> </a:t>
            </a:r>
            <a:r>
              <a:rPr kumimoji="0" lang="en-US" sz="1867" b="0" i="0" u="none" strike="noStrike" kern="1200" cap="none" spc="0" normalizeH="0" baseline="0" noProof="0" dirty="0">
                <a:ln>
                  <a:noFill/>
                </a:ln>
                <a:solidFill>
                  <a:srgbClr val="FFFFFF"/>
                </a:solidFill>
                <a:effectLst/>
                <a:uLnTx/>
                <a:uFillTx/>
                <a:latin typeface="Arial MT"/>
                <a:ea typeface="+mn-ea"/>
                <a:cs typeface="Arial MT"/>
              </a:rPr>
              <a:t>in</a:t>
            </a:r>
            <a:r>
              <a:rPr kumimoji="0" lang="en-US" sz="1867" b="0" i="0" u="none" strike="noStrike" kern="1200" cap="none" spc="-13" normalizeH="0" baseline="0" noProof="0" dirty="0">
                <a:ln>
                  <a:noFill/>
                </a:ln>
                <a:solidFill>
                  <a:srgbClr val="FFFFFF"/>
                </a:solidFill>
                <a:effectLst/>
                <a:uLnTx/>
                <a:uFillTx/>
                <a:latin typeface="Arial MT"/>
                <a:ea typeface="+mn-ea"/>
                <a:cs typeface="Arial MT"/>
              </a:rPr>
              <a:t> </a:t>
            </a:r>
            <a:r>
              <a:rPr kumimoji="0" lang="en-US" sz="1867" b="0" i="0" u="none" strike="noStrike" kern="1200" cap="none" spc="-33" normalizeH="0" baseline="0" noProof="0" dirty="0">
                <a:ln>
                  <a:noFill/>
                </a:ln>
                <a:solidFill>
                  <a:srgbClr val="FFFFFF"/>
                </a:solidFill>
                <a:effectLst/>
                <a:uLnTx/>
                <a:uFillTx/>
                <a:latin typeface="Arial MT"/>
                <a:ea typeface="+mn-ea"/>
                <a:cs typeface="Arial MT"/>
              </a:rPr>
              <a:t>the </a:t>
            </a:r>
            <a:br>
              <a:rPr kumimoji="0" lang="en-US" sz="1867" b="0" i="0" u="none" strike="noStrike" kern="1200" cap="none" spc="-33" normalizeH="0" baseline="0" noProof="0" dirty="0">
                <a:ln>
                  <a:noFill/>
                </a:ln>
                <a:solidFill>
                  <a:srgbClr val="FFFFFF"/>
                </a:solidFill>
                <a:effectLst/>
                <a:uLnTx/>
                <a:uFillTx/>
                <a:latin typeface="Arial MT"/>
                <a:ea typeface="+mn-ea"/>
                <a:cs typeface="Arial MT"/>
              </a:rPr>
            </a:br>
            <a:r>
              <a:rPr kumimoji="0" lang="en-US" sz="1867" b="0" i="0" u="none" strike="noStrike" kern="1200" cap="none" spc="-13" normalizeH="0" baseline="0" noProof="0" dirty="0">
                <a:ln>
                  <a:noFill/>
                </a:ln>
                <a:solidFill>
                  <a:srgbClr val="FFFFFF"/>
                </a:solidFill>
                <a:effectLst/>
                <a:uLnTx/>
                <a:uFillTx/>
                <a:latin typeface="Arial MT"/>
                <a:ea typeface="+mn-ea"/>
                <a:cs typeface="Arial MT"/>
              </a:rPr>
              <a:t>Pola-R-</a:t>
            </a:r>
            <a:r>
              <a:rPr kumimoji="0" lang="en-US" sz="1867" b="0" i="0" u="none" strike="noStrike" kern="1200" cap="none" spc="0" normalizeH="0" baseline="0" noProof="0" dirty="0">
                <a:ln>
                  <a:noFill/>
                </a:ln>
                <a:solidFill>
                  <a:srgbClr val="FFFFFF"/>
                </a:solidFill>
                <a:effectLst/>
                <a:uLnTx/>
                <a:uFillTx/>
                <a:latin typeface="Arial MT"/>
                <a:ea typeface="+mn-ea"/>
                <a:cs typeface="Arial MT"/>
              </a:rPr>
              <a:t>CHP</a:t>
            </a:r>
            <a:r>
              <a:rPr kumimoji="0" lang="en-US" sz="1867" b="0" i="0" u="none" strike="noStrike" kern="1200" cap="none" spc="-73" normalizeH="0" baseline="0" noProof="0" dirty="0">
                <a:ln>
                  <a:noFill/>
                </a:ln>
                <a:solidFill>
                  <a:srgbClr val="FFFFFF"/>
                </a:solidFill>
                <a:effectLst/>
                <a:uLnTx/>
                <a:uFillTx/>
                <a:latin typeface="Arial MT"/>
                <a:ea typeface="+mn-ea"/>
                <a:cs typeface="Arial MT"/>
              </a:rPr>
              <a:t> </a:t>
            </a:r>
            <a:r>
              <a:rPr kumimoji="0" lang="en-US" sz="1867" b="0" i="0" u="none" strike="noStrike" kern="1200" cap="none" spc="0" normalizeH="0" baseline="0" noProof="0" dirty="0">
                <a:ln>
                  <a:noFill/>
                </a:ln>
                <a:solidFill>
                  <a:srgbClr val="FFFFFF"/>
                </a:solidFill>
                <a:effectLst/>
                <a:uLnTx/>
                <a:uFillTx/>
                <a:latin typeface="Arial MT"/>
                <a:ea typeface="+mn-ea"/>
                <a:cs typeface="Arial MT"/>
              </a:rPr>
              <a:t>versus</a:t>
            </a:r>
            <a:r>
              <a:rPr kumimoji="0" lang="en-US" sz="1867" b="0" i="0" u="none" strike="noStrike" kern="1200" cap="none" spc="-7" normalizeH="0" baseline="0" noProof="0" dirty="0">
                <a:ln>
                  <a:noFill/>
                </a:ln>
                <a:solidFill>
                  <a:srgbClr val="FFFFFF"/>
                </a:solidFill>
                <a:effectLst/>
                <a:uLnTx/>
                <a:uFillTx/>
                <a:latin typeface="Arial MT"/>
                <a:ea typeface="+mn-ea"/>
                <a:cs typeface="Arial MT"/>
              </a:rPr>
              <a:t> </a:t>
            </a:r>
            <a:r>
              <a:rPr kumimoji="0" lang="en-US" sz="1867" b="0" i="0" u="none" strike="noStrike" kern="1200" cap="none" spc="-13" normalizeH="0" baseline="0" noProof="0" dirty="0">
                <a:ln>
                  <a:noFill/>
                </a:ln>
                <a:solidFill>
                  <a:srgbClr val="FFFFFF"/>
                </a:solidFill>
                <a:effectLst/>
                <a:uLnTx/>
                <a:uFillTx/>
                <a:latin typeface="Arial MT"/>
                <a:ea typeface="+mn-ea"/>
                <a:cs typeface="Arial MT"/>
              </a:rPr>
              <a:t>R-</a:t>
            </a:r>
            <a:r>
              <a:rPr kumimoji="0" lang="en-US" sz="1867" b="0" i="0" u="none" strike="noStrike" kern="1200" cap="none" spc="0" normalizeH="0" baseline="0" noProof="0" dirty="0">
                <a:ln>
                  <a:noFill/>
                </a:ln>
                <a:solidFill>
                  <a:srgbClr val="FFFFFF"/>
                </a:solidFill>
                <a:effectLst/>
                <a:uLnTx/>
                <a:uFillTx/>
                <a:latin typeface="Arial MT"/>
                <a:ea typeface="+mn-ea"/>
                <a:cs typeface="Arial MT"/>
              </a:rPr>
              <a:t>CHOP</a:t>
            </a:r>
            <a:r>
              <a:rPr kumimoji="0" lang="en-US" sz="1867" b="0" i="0" u="none" strike="noStrike" kern="1200" cap="none" spc="-40" normalizeH="0" baseline="0" noProof="0" dirty="0">
                <a:ln>
                  <a:noFill/>
                </a:ln>
                <a:solidFill>
                  <a:srgbClr val="FFFFFF"/>
                </a:solidFill>
                <a:effectLst/>
                <a:uLnTx/>
                <a:uFillTx/>
                <a:latin typeface="Arial MT"/>
                <a:ea typeface="+mn-ea"/>
                <a:cs typeface="Arial MT"/>
              </a:rPr>
              <a:t> </a:t>
            </a:r>
            <a:r>
              <a:rPr kumimoji="0" lang="en-US" sz="1867" b="0" i="0" u="none" strike="noStrike" kern="1200" cap="none" spc="0" normalizeH="0" baseline="0" noProof="0" dirty="0">
                <a:ln>
                  <a:noFill/>
                </a:ln>
                <a:solidFill>
                  <a:srgbClr val="FFFFFF"/>
                </a:solidFill>
                <a:effectLst/>
                <a:uLnTx/>
                <a:uFillTx/>
                <a:latin typeface="Arial MT"/>
                <a:ea typeface="+mn-ea"/>
                <a:cs typeface="Arial MT"/>
              </a:rPr>
              <a:t>arm,</a:t>
            </a:r>
            <a:r>
              <a:rPr kumimoji="0" lang="en-US" sz="1867" b="0" i="0" u="none" strike="noStrike" kern="1200" cap="none" spc="-20" normalizeH="0" baseline="0" noProof="0" dirty="0">
                <a:ln>
                  <a:noFill/>
                </a:ln>
                <a:solidFill>
                  <a:srgbClr val="FFFFFF"/>
                </a:solidFill>
                <a:effectLst/>
                <a:uLnTx/>
                <a:uFillTx/>
                <a:latin typeface="Arial MT"/>
                <a:ea typeface="+mn-ea"/>
                <a:cs typeface="Arial MT"/>
              </a:rPr>
              <a:t> </a:t>
            </a:r>
            <a:r>
              <a:rPr kumimoji="0" lang="en-US" sz="1867" b="0" i="0" u="none" strike="noStrike" kern="1200" cap="none" spc="0" normalizeH="0" baseline="0" noProof="0" dirty="0">
                <a:ln>
                  <a:noFill/>
                </a:ln>
                <a:solidFill>
                  <a:srgbClr val="FFFFFF"/>
                </a:solidFill>
                <a:effectLst/>
                <a:uLnTx/>
                <a:uFillTx/>
                <a:latin typeface="Arial MT"/>
                <a:ea typeface="+mn-ea"/>
                <a:cs typeface="Arial MT"/>
              </a:rPr>
              <a:t>with</a:t>
            </a:r>
            <a:r>
              <a:rPr kumimoji="0" lang="en-US" sz="1867" b="0" i="0" u="none" strike="noStrike" kern="1200" cap="none" spc="7" normalizeH="0" baseline="0" noProof="0" dirty="0">
                <a:ln>
                  <a:noFill/>
                </a:ln>
                <a:solidFill>
                  <a:srgbClr val="FFFFFF"/>
                </a:solidFill>
                <a:effectLst/>
                <a:uLnTx/>
                <a:uFillTx/>
                <a:latin typeface="Arial MT"/>
                <a:ea typeface="+mn-ea"/>
                <a:cs typeface="Arial MT"/>
              </a:rPr>
              <a:t> </a:t>
            </a:r>
            <a:r>
              <a:rPr kumimoji="0" lang="en-US" sz="1867" b="0" i="0" u="none" strike="noStrike" kern="1200" cap="none" spc="0" normalizeH="0" baseline="0" noProof="0" dirty="0">
                <a:ln>
                  <a:noFill/>
                </a:ln>
                <a:solidFill>
                  <a:srgbClr val="FFFFFF"/>
                </a:solidFill>
                <a:effectLst/>
                <a:uLnTx/>
                <a:uFillTx/>
                <a:latin typeface="Arial MT"/>
                <a:ea typeface="+mn-ea"/>
                <a:cs typeface="Arial MT"/>
              </a:rPr>
              <a:t>an</a:t>
            </a:r>
            <a:r>
              <a:rPr kumimoji="0" lang="en-US" sz="1867" b="0" i="0" u="none" strike="noStrike" kern="1200" cap="none" spc="-33" normalizeH="0" baseline="0" noProof="0" dirty="0">
                <a:ln>
                  <a:noFill/>
                </a:ln>
                <a:solidFill>
                  <a:srgbClr val="FFFFFF"/>
                </a:solidFill>
                <a:effectLst/>
                <a:uLnTx/>
                <a:uFillTx/>
                <a:latin typeface="Arial MT"/>
                <a:ea typeface="+mn-ea"/>
                <a:cs typeface="Arial MT"/>
              </a:rPr>
              <a:t> </a:t>
            </a:r>
            <a:r>
              <a:rPr kumimoji="0" lang="en-US" sz="1867" b="0" i="0" u="none" strike="noStrike" kern="1200" cap="none" spc="0" normalizeH="0" baseline="0" noProof="0" dirty="0">
                <a:ln>
                  <a:noFill/>
                </a:ln>
                <a:solidFill>
                  <a:srgbClr val="FFFFFF"/>
                </a:solidFill>
                <a:effectLst/>
                <a:uLnTx/>
                <a:uFillTx/>
                <a:latin typeface="Arial MT"/>
                <a:ea typeface="+mn-ea"/>
                <a:cs typeface="Arial MT"/>
              </a:rPr>
              <a:t>associated</a:t>
            </a:r>
            <a:r>
              <a:rPr kumimoji="0" lang="en-US" sz="1867" b="0" i="0" u="none" strike="noStrike" kern="1200" cap="none" spc="-67" normalizeH="0" baseline="0" noProof="0" dirty="0">
                <a:ln>
                  <a:noFill/>
                </a:ln>
                <a:solidFill>
                  <a:srgbClr val="FFFFFF"/>
                </a:solidFill>
                <a:effectLst/>
                <a:uLnTx/>
                <a:uFillTx/>
                <a:latin typeface="Arial MT"/>
                <a:ea typeface="+mn-ea"/>
                <a:cs typeface="Arial MT"/>
              </a:rPr>
              <a:t> </a:t>
            </a:r>
            <a:r>
              <a:rPr kumimoji="0" lang="en-US" sz="1867" b="0" i="0" u="none" strike="noStrike" kern="1200" cap="none" spc="0" normalizeH="0" baseline="0" noProof="0" dirty="0">
                <a:ln>
                  <a:noFill/>
                </a:ln>
                <a:solidFill>
                  <a:srgbClr val="FFFFFF"/>
                </a:solidFill>
                <a:effectLst/>
                <a:uLnTx/>
                <a:uFillTx/>
                <a:latin typeface="Arial MT"/>
                <a:ea typeface="+mn-ea"/>
                <a:cs typeface="Arial MT"/>
              </a:rPr>
              <a:t>HR</a:t>
            </a:r>
            <a:r>
              <a:rPr kumimoji="0" lang="en-US" sz="1867" b="0" i="0" u="none" strike="noStrike" kern="1200" cap="none" spc="-13" normalizeH="0" baseline="0" noProof="0" dirty="0">
                <a:ln>
                  <a:noFill/>
                </a:ln>
                <a:solidFill>
                  <a:srgbClr val="FFFFFF"/>
                </a:solidFill>
                <a:effectLst/>
                <a:uLnTx/>
                <a:uFillTx/>
                <a:latin typeface="Arial MT"/>
                <a:ea typeface="+mn-ea"/>
                <a:cs typeface="Arial MT"/>
              </a:rPr>
              <a:t> </a:t>
            </a:r>
            <a:r>
              <a:rPr kumimoji="0" lang="en-US" sz="1867" b="0" i="0" u="none" strike="noStrike" kern="1200" cap="none" spc="0" normalizeH="0" baseline="0" noProof="0" dirty="0">
                <a:ln>
                  <a:noFill/>
                </a:ln>
                <a:solidFill>
                  <a:srgbClr val="FFFFFF"/>
                </a:solidFill>
                <a:effectLst/>
                <a:uLnTx/>
                <a:uFillTx/>
                <a:latin typeface="Arial MT"/>
                <a:ea typeface="+mn-ea"/>
                <a:cs typeface="Arial MT"/>
              </a:rPr>
              <a:t>of</a:t>
            </a:r>
            <a:r>
              <a:rPr kumimoji="0" lang="en-US" sz="1867" b="0" i="0" u="none" strike="noStrike" kern="1200" cap="none" spc="-7" normalizeH="0" baseline="0" noProof="0" dirty="0">
                <a:ln>
                  <a:noFill/>
                </a:ln>
                <a:solidFill>
                  <a:srgbClr val="FFFFFF"/>
                </a:solidFill>
                <a:effectLst/>
                <a:uLnTx/>
                <a:uFillTx/>
                <a:latin typeface="Arial MT"/>
                <a:ea typeface="+mn-ea"/>
                <a:cs typeface="Arial MT"/>
              </a:rPr>
              <a:t> </a:t>
            </a:r>
            <a:r>
              <a:rPr kumimoji="0" lang="en-US" sz="1867" b="0" i="0" u="none" strike="noStrike" kern="1200" cap="none" spc="0" normalizeH="0" baseline="0" noProof="0" dirty="0">
                <a:ln>
                  <a:noFill/>
                </a:ln>
                <a:solidFill>
                  <a:srgbClr val="FFFFFF"/>
                </a:solidFill>
                <a:effectLst/>
                <a:uLnTx/>
                <a:uFillTx/>
                <a:latin typeface="Arial MT"/>
                <a:ea typeface="+mn-ea"/>
                <a:cs typeface="Arial MT"/>
              </a:rPr>
              <a:t>0.85</a:t>
            </a:r>
            <a:r>
              <a:rPr kumimoji="0" lang="en-US" sz="1867" b="0" i="0" u="none" strike="noStrike" kern="1200" cap="none" spc="-47" normalizeH="0" baseline="0" noProof="0" dirty="0">
                <a:ln>
                  <a:noFill/>
                </a:ln>
                <a:solidFill>
                  <a:srgbClr val="FFFFFF"/>
                </a:solidFill>
                <a:effectLst/>
                <a:uLnTx/>
                <a:uFillTx/>
                <a:latin typeface="Arial MT"/>
                <a:ea typeface="+mn-ea"/>
                <a:cs typeface="Arial MT"/>
              </a:rPr>
              <a:t> </a:t>
            </a:r>
            <a:r>
              <a:rPr kumimoji="0" lang="en-US" sz="1867" b="0" i="0" u="none" strike="noStrike" kern="1200" cap="none" spc="-13" normalizeH="0" baseline="0" noProof="0" dirty="0">
                <a:ln>
                  <a:noFill/>
                </a:ln>
                <a:solidFill>
                  <a:srgbClr val="FFFFFF"/>
                </a:solidFill>
                <a:effectLst/>
                <a:uLnTx/>
                <a:uFillTx/>
                <a:latin typeface="Arial MT"/>
                <a:ea typeface="+mn-ea"/>
                <a:cs typeface="Arial MT"/>
              </a:rPr>
              <a:t>(0.63–1.15).</a:t>
            </a:r>
            <a:endParaRPr kumimoji="0" lang="en-US" sz="1867" b="0" i="0" u="none" strike="noStrike" kern="1200" cap="none" spc="0" normalizeH="0" baseline="0" noProof="0" dirty="0">
              <a:ln>
                <a:noFill/>
              </a:ln>
              <a:solidFill>
                <a:prstClr val="black"/>
              </a:solidFill>
              <a:effectLst/>
              <a:uLnTx/>
              <a:uFillTx/>
              <a:latin typeface="Arial MT"/>
              <a:ea typeface="+mn-ea"/>
              <a:cs typeface="Arial MT"/>
            </a:endParaRPr>
          </a:p>
        </p:txBody>
      </p:sp>
      <p:sp>
        <p:nvSpPr>
          <p:cNvPr id="125" name="object 125"/>
          <p:cNvSpPr txBox="1"/>
          <p:nvPr/>
        </p:nvSpPr>
        <p:spPr>
          <a:xfrm>
            <a:off x="436875" y="5612428"/>
            <a:ext cx="11188700" cy="304228"/>
          </a:xfrm>
          <a:prstGeom prst="rect">
            <a:avLst/>
          </a:prstGeom>
        </p:spPr>
        <p:txBody>
          <a:bodyPr vert="horz" wrap="square" lIns="0" tIns="16933" rIns="0" bIns="0" rtlCol="0">
            <a:spAutoFit/>
          </a:bodyPr>
          <a:lstStyle/>
          <a:p>
            <a:pPr marL="50797" marR="40638" lvl="0" indent="0" algn="l" defTabSz="1219170" rtl="0" eaLnBrk="1" fontAlgn="base" latinLnBrk="0" hangingPunct="1">
              <a:lnSpc>
                <a:spcPct val="100000"/>
              </a:lnSpc>
              <a:spcBef>
                <a:spcPts val="1092"/>
              </a:spcBef>
              <a:spcAft>
                <a:spcPct val="0"/>
              </a:spcAft>
              <a:buClrTx/>
              <a:buSzTx/>
              <a:buFontTx/>
              <a:buNone/>
              <a:tabLst/>
              <a:defRPr/>
            </a:pPr>
            <a:r>
              <a:rPr kumimoji="0" sz="933" b="0" i="0" u="none" strike="noStrike" kern="1200" cap="none" spc="0" normalizeH="0" baseline="0" noProof="0" dirty="0">
                <a:ln>
                  <a:noFill/>
                </a:ln>
                <a:solidFill>
                  <a:prstClr val="black"/>
                </a:solidFill>
                <a:effectLst/>
                <a:uLnTx/>
                <a:uFillTx/>
                <a:latin typeface="Arial MT"/>
                <a:ea typeface="+mn-ea"/>
                <a:cs typeface="Arial MT"/>
              </a:rPr>
              <a:t>*Data</a:t>
            </a:r>
            <a:r>
              <a:rPr kumimoji="0" sz="933" b="0" i="0" u="none" strike="noStrike" kern="1200" cap="none" spc="-60" normalizeH="0" baseline="0" noProof="0" dirty="0">
                <a:ln>
                  <a:noFill/>
                </a:ln>
                <a:solidFill>
                  <a:prstClr val="black"/>
                </a:solidFill>
                <a:effectLst/>
                <a:uLnTx/>
                <a:uFillTx/>
                <a:latin typeface="Arial MT"/>
                <a:ea typeface="+mn-ea"/>
                <a:cs typeface="Arial MT"/>
              </a:rPr>
              <a:t> </a:t>
            </a:r>
            <a:r>
              <a:rPr kumimoji="0" sz="933" b="0" i="0" u="none" strike="noStrike" kern="1200" cap="none" spc="-13" normalizeH="0" baseline="0" noProof="0" dirty="0">
                <a:ln>
                  <a:noFill/>
                </a:ln>
                <a:solidFill>
                  <a:prstClr val="black"/>
                </a:solidFill>
                <a:effectLst/>
                <a:uLnTx/>
                <a:uFillTx/>
                <a:latin typeface="Arial MT"/>
                <a:ea typeface="+mn-ea"/>
                <a:cs typeface="Arial MT"/>
              </a:rPr>
              <a:t>cut-</a:t>
            </a:r>
            <a:r>
              <a:rPr kumimoji="0" sz="933" b="0" i="0" u="none" strike="noStrike" kern="1200" cap="none" spc="0" normalizeH="0" baseline="0" noProof="0" dirty="0">
                <a:ln>
                  <a:noFill/>
                </a:ln>
                <a:solidFill>
                  <a:prstClr val="black"/>
                </a:solidFill>
                <a:effectLst/>
                <a:uLnTx/>
                <a:uFillTx/>
                <a:latin typeface="Arial MT"/>
                <a:ea typeface="+mn-ea"/>
                <a:cs typeface="Arial MT"/>
              </a:rPr>
              <a:t>off:</a:t>
            </a:r>
            <a:r>
              <a:rPr kumimoji="0" sz="933" b="0" i="0" u="none" strike="noStrike" kern="1200" cap="none" spc="40" normalizeH="0" baseline="0" noProof="0" dirty="0">
                <a:ln>
                  <a:noFill/>
                </a:ln>
                <a:solidFill>
                  <a:prstClr val="black"/>
                </a:solidFill>
                <a:effectLst/>
                <a:uLnTx/>
                <a:uFillTx/>
                <a:latin typeface="Arial MT"/>
                <a:ea typeface="+mn-ea"/>
                <a:cs typeface="Arial MT"/>
              </a:rPr>
              <a:t> </a:t>
            </a:r>
            <a:r>
              <a:rPr kumimoji="0" sz="933" b="0" i="0" u="none" strike="noStrike" kern="1200" cap="none" spc="0" normalizeH="0" baseline="0" noProof="0" dirty="0">
                <a:ln>
                  <a:noFill/>
                </a:ln>
                <a:solidFill>
                  <a:prstClr val="black"/>
                </a:solidFill>
                <a:effectLst/>
                <a:uLnTx/>
                <a:uFillTx/>
                <a:latin typeface="Arial MT"/>
                <a:ea typeface="+mn-ea"/>
                <a:cs typeface="Arial MT"/>
              </a:rPr>
              <a:t>July</a:t>
            </a:r>
            <a:r>
              <a:rPr kumimoji="0" sz="933" b="0" i="0" u="none" strike="noStrike" kern="1200" cap="none" spc="-20" normalizeH="0" baseline="0" noProof="0" dirty="0">
                <a:ln>
                  <a:noFill/>
                </a:ln>
                <a:solidFill>
                  <a:prstClr val="black"/>
                </a:solidFill>
                <a:effectLst/>
                <a:uLnTx/>
                <a:uFillTx/>
                <a:latin typeface="Arial MT"/>
                <a:ea typeface="+mn-ea"/>
                <a:cs typeface="Arial MT"/>
              </a:rPr>
              <a:t> </a:t>
            </a:r>
            <a:r>
              <a:rPr kumimoji="0" sz="933" b="0" i="0" u="none" strike="noStrike" kern="1200" cap="none" spc="0" normalizeH="0" baseline="0" noProof="0" dirty="0">
                <a:ln>
                  <a:noFill/>
                </a:ln>
                <a:solidFill>
                  <a:prstClr val="black"/>
                </a:solidFill>
                <a:effectLst/>
                <a:uLnTx/>
                <a:uFillTx/>
                <a:latin typeface="Arial MT"/>
                <a:ea typeface="+mn-ea"/>
                <a:cs typeface="Arial MT"/>
              </a:rPr>
              <a:t>5,</a:t>
            </a:r>
            <a:r>
              <a:rPr kumimoji="0" sz="933" b="0" i="0" u="none" strike="noStrike" kern="1200" cap="none" spc="-13" normalizeH="0" baseline="0" noProof="0" dirty="0">
                <a:ln>
                  <a:noFill/>
                </a:ln>
                <a:solidFill>
                  <a:prstClr val="black"/>
                </a:solidFill>
                <a:effectLst/>
                <a:uLnTx/>
                <a:uFillTx/>
                <a:latin typeface="Arial MT"/>
                <a:ea typeface="+mn-ea"/>
                <a:cs typeface="Arial MT"/>
              </a:rPr>
              <a:t> </a:t>
            </a:r>
            <a:r>
              <a:rPr kumimoji="0" sz="933" b="0" i="0" u="none" strike="noStrike" kern="1200" cap="none" spc="0" normalizeH="0" baseline="0" noProof="0" dirty="0">
                <a:ln>
                  <a:noFill/>
                </a:ln>
                <a:solidFill>
                  <a:prstClr val="black"/>
                </a:solidFill>
                <a:effectLst/>
                <a:uLnTx/>
                <a:uFillTx/>
                <a:latin typeface="Arial MT"/>
                <a:ea typeface="+mn-ea"/>
                <a:cs typeface="Arial MT"/>
              </a:rPr>
              <a:t>2024;</a:t>
            </a:r>
            <a:r>
              <a:rPr kumimoji="0" sz="933" b="0" i="0" u="none" strike="noStrike" kern="1200" cap="none" spc="-7" normalizeH="0" baseline="0" noProof="0" dirty="0">
                <a:ln>
                  <a:noFill/>
                </a:ln>
                <a:solidFill>
                  <a:prstClr val="black"/>
                </a:solidFill>
                <a:effectLst/>
                <a:uLnTx/>
                <a:uFillTx/>
                <a:latin typeface="Arial MT"/>
                <a:ea typeface="+mn-ea"/>
                <a:cs typeface="Arial MT"/>
              </a:rPr>
              <a:t> </a:t>
            </a:r>
            <a:r>
              <a:rPr kumimoji="0" sz="900" b="0" i="0" u="none" strike="noStrike" kern="1200" cap="none" spc="0" normalizeH="0" baseline="24691" noProof="0" dirty="0">
                <a:ln>
                  <a:noFill/>
                </a:ln>
                <a:solidFill>
                  <a:prstClr val="black"/>
                </a:solidFill>
                <a:effectLst/>
                <a:uLnTx/>
                <a:uFillTx/>
                <a:latin typeface="Arial MT"/>
                <a:ea typeface="+mn-ea"/>
                <a:cs typeface="Arial MT"/>
              </a:rPr>
              <a:t>†</a:t>
            </a:r>
            <a:r>
              <a:rPr kumimoji="0" sz="933" b="0" i="0" u="none" strike="noStrike" kern="1200" cap="none" spc="0" normalizeH="0" baseline="0" noProof="0" dirty="0">
                <a:ln>
                  <a:noFill/>
                </a:ln>
                <a:solidFill>
                  <a:prstClr val="black"/>
                </a:solidFill>
                <a:effectLst/>
                <a:uLnTx/>
                <a:uFillTx/>
                <a:latin typeface="Arial MT"/>
                <a:ea typeface="+mn-ea"/>
                <a:cs typeface="Arial MT"/>
              </a:rPr>
              <a:t>Data</a:t>
            </a:r>
            <a:r>
              <a:rPr kumimoji="0" sz="933" b="0" i="0" u="none" strike="noStrike" kern="1200" cap="none" spc="-13" normalizeH="0" baseline="0" noProof="0" dirty="0">
                <a:ln>
                  <a:noFill/>
                </a:ln>
                <a:solidFill>
                  <a:prstClr val="black"/>
                </a:solidFill>
                <a:effectLst/>
                <a:uLnTx/>
                <a:uFillTx/>
                <a:latin typeface="Arial MT"/>
                <a:ea typeface="+mn-ea"/>
                <a:cs typeface="Arial MT"/>
              </a:rPr>
              <a:t> </a:t>
            </a:r>
            <a:r>
              <a:rPr kumimoji="0" sz="933" b="0" i="0" u="none" strike="noStrike" kern="1200" cap="none" spc="-27" normalizeH="0" baseline="0" noProof="0" dirty="0">
                <a:ln>
                  <a:noFill/>
                </a:ln>
                <a:solidFill>
                  <a:prstClr val="black"/>
                </a:solidFill>
                <a:effectLst/>
                <a:uLnTx/>
                <a:uFillTx/>
                <a:latin typeface="Arial MT"/>
                <a:ea typeface="+mn-ea"/>
                <a:cs typeface="Arial MT"/>
              </a:rPr>
              <a:t>cut-</a:t>
            </a:r>
            <a:r>
              <a:rPr kumimoji="0" sz="933" b="0" i="0" u="none" strike="noStrike" kern="1200" cap="none" spc="0" normalizeH="0" baseline="0" noProof="0" dirty="0">
                <a:ln>
                  <a:noFill/>
                </a:ln>
                <a:solidFill>
                  <a:prstClr val="black"/>
                </a:solidFill>
                <a:effectLst/>
                <a:uLnTx/>
                <a:uFillTx/>
                <a:latin typeface="Arial MT"/>
                <a:ea typeface="+mn-ea"/>
                <a:cs typeface="Arial MT"/>
              </a:rPr>
              <a:t>off:</a:t>
            </a:r>
            <a:r>
              <a:rPr kumimoji="0" sz="933" b="0" i="0" u="none" strike="noStrike" kern="1200" cap="none" spc="33" normalizeH="0" baseline="0" noProof="0" dirty="0">
                <a:ln>
                  <a:noFill/>
                </a:ln>
                <a:solidFill>
                  <a:prstClr val="black"/>
                </a:solidFill>
                <a:effectLst/>
                <a:uLnTx/>
                <a:uFillTx/>
                <a:latin typeface="Arial MT"/>
                <a:ea typeface="+mn-ea"/>
                <a:cs typeface="Arial MT"/>
              </a:rPr>
              <a:t> </a:t>
            </a:r>
            <a:r>
              <a:rPr kumimoji="0" sz="933" b="0" i="0" u="none" strike="noStrike" kern="1200" cap="none" spc="0" normalizeH="0" baseline="0" noProof="0" dirty="0">
                <a:ln>
                  <a:noFill/>
                </a:ln>
                <a:solidFill>
                  <a:prstClr val="black"/>
                </a:solidFill>
                <a:effectLst/>
                <a:uLnTx/>
                <a:uFillTx/>
                <a:latin typeface="Arial MT"/>
                <a:ea typeface="+mn-ea"/>
                <a:cs typeface="Arial MT"/>
              </a:rPr>
              <a:t>June</a:t>
            </a:r>
            <a:r>
              <a:rPr kumimoji="0" sz="933" b="0" i="0" u="none" strike="noStrike" kern="1200" cap="none" spc="-20" normalizeH="0" baseline="0" noProof="0" dirty="0">
                <a:ln>
                  <a:noFill/>
                </a:ln>
                <a:solidFill>
                  <a:prstClr val="black"/>
                </a:solidFill>
                <a:effectLst/>
                <a:uLnTx/>
                <a:uFillTx/>
                <a:latin typeface="Arial MT"/>
                <a:ea typeface="+mn-ea"/>
                <a:cs typeface="Arial MT"/>
              </a:rPr>
              <a:t> </a:t>
            </a:r>
            <a:r>
              <a:rPr kumimoji="0" sz="933" b="0" i="0" u="none" strike="noStrike" kern="1200" cap="none" spc="0" normalizeH="0" baseline="0" noProof="0" dirty="0">
                <a:ln>
                  <a:noFill/>
                </a:ln>
                <a:solidFill>
                  <a:prstClr val="black"/>
                </a:solidFill>
                <a:effectLst/>
                <a:uLnTx/>
                <a:uFillTx/>
                <a:latin typeface="Arial MT"/>
                <a:ea typeface="+mn-ea"/>
                <a:cs typeface="Arial MT"/>
              </a:rPr>
              <a:t>28,</a:t>
            </a:r>
            <a:r>
              <a:rPr kumimoji="0" sz="933" b="0" i="0" u="none" strike="noStrike" kern="1200" cap="none" spc="-13" normalizeH="0" baseline="0" noProof="0" dirty="0">
                <a:ln>
                  <a:noFill/>
                </a:ln>
                <a:solidFill>
                  <a:prstClr val="black"/>
                </a:solidFill>
                <a:effectLst/>
                <a:uLnTx/>
                <a:uFillTx/>
                <a:latin typeface="Arial MT"/>
                <a:ea typeface="+mn-ea"/>
                <a:cs typeface="Arial MT"/>
              </a:rPr>
              <a:t> </a:t>
            </a:r>
            <a:r>
              <a:rPr kumimoji="0" sz="933" b="0" i="0" u="none" strike="noStrike" kern="1200" cap="none" spc="0" normalizeH="0" baseline="0" noProof="0" dirty="0">
                <a:ln>
                  <a:noFill/>
                </a:ln>
                <a:solidFill>
                  <a:prstClr val="black"/>
                </a:solidFill>
                <a:effectLst/>
                <a:uLnTx/>
                <a:uFillTx/>
                <a:latin typeface="Arial MT"/>
                <a:ea typeface="+mn-ea"/>
                <a:cs typeface="Arial MT"/>
              </a:rPr>
              <a:t>2021;</a:t>
            </a:r>
            <a:r>
              <a:rPr kumimoji="0" sz="933" b="0" i="0" u="none" strike="noStrike" kern="1200" cap="none" spc="7" normalizeH="0" baseline="0" noProof="0" dirty="0">
                <a:ln>
                  <a:noFill/>
                </a:ln>
                <a:solidFill>
                  <a:prstClr val="black"/>
                </a:solidFill>
                <a:effectLst/>
                <a:uLnTx/>
                <a:uFillTx/>
                <a:latin typeface="Arial MT"/>
                <a:ea typeface="+mn-ea"/>
                <a:cs typeface="Arial MT"/>
              </a:rPr>
              <a:t> </a:t>
            </a:r>
            <a:r>
              <a:rPr kumimoji="0" sz="900" b="0" i="0" u="none" strike="noStrike" kern="1200" cap="none" spc="0" normalizeH="0" baseline="24691" noProof="0" dirty="0">
                <a:ln>
                  <a:noFill/>
                </a:ln>
                <a:solidFill>
                  <a:prstClr val="black"/>
                </a:solidFill>
                <a:effectLst/>
                <a:uLnTx/>
                <a:uFillTx/>
                <a:latin typeface="Arial MT"/>
                <a:ea typeface="+mn-ea"/>
                <a:cs typeface="Arial MT"/>
              </a:rPr>
              <a:t>‡</a:t>
            </a:r>
            <a:r>
              <a:rPr kumimoji="0" sz="933" b="0" i="0" u="none" strike="noStrike" kern="1200" cap="none" spc="0" normalizeH="0" baseline="0" noProof="0" dirty="0">
                <a:ln>
                  <a:noFill/>
                </a:ln>
                <a:solidFill>
                  <a:prstClr val="black"/>
                </a:solidFill>
                <a:effectLst/>
                <a:uLnTx/>
                <a:uFillTx/>
                <a:latin typeface="Arial MT"/>
                <a:ea typeface="+mn-ea"/>
                <a:cs typeface="Arial MT"/>
              </a:rPr>
              <a:t>Data</a:t>
            </a:r>
            <a:r>
              <a:rPr kumimoji="0" sz="933" b="0" i="0" u="none" strike="noStrike" kern="1200" cap="none" spc="-33" normalizeH="0" baseline="0" noProof="0" dirty="0">
                <a:ln>
                  <a:noFill/>
                </a:ln>
                <a:solidFill>
                  <a:prstClr val="black"/>
                </a:solidFill>
                <a:effectLst/>
                <a:uLnTx/>
                <a:uFillTx/>
                <a:latin typeface="Arial MT"/>
                <a:ea typeface="+mn-ea"/>
                <a:cs typeface="Arial MT"/>
              </a:rPr>
              <a:t> </a:t>
            </a:r>
            <a:r>
              <a:rPr kumimoji="0" sz="933" b="0" i="0" u="none" strike="noStrike" kern="1200" cap="none" spc="-13" normalizeH="0" baseline="0" noProof="0" dirty="0">
                <a:ln>
                  <a:noFill/>
                </a:ln>
                <a:solidFill>
                  <a:prstClr val="black"/>
                </a:solidFill>
                <a:effectLst/>
                <a:uLnTx/>
                <a:uFillTx/>
                <a:latin typeface="Arial MT"/>
                <a:ea typeface="+mn-ea"/>
                <a:cs typeface="Arial MT"/>
              </a:rPr>
              <a:t>cut-</a:t>
            </a:r>
            <a:r>
              <a:rPr kumimoji="0" sz="933" b="0" i="0" u="none" strike="noStrike" kern="1200" cap="none" spc="0" normalizeH="0" baseline="0" noProof="0" dirty="0">
                <a:ln>
                  <a:noFill/>
                </a:ln>
                <a:solidFill>
                  <a:prstClr val="black"/>
                </a:solidFill>
                <a:effectLst/>
                <a:uLnTx/>
                <a:uFillTx/>
                <a:latin typeface="Arial MT"/>
                <a:ea typeface="+mn-ea"/>
                <a:cs typeface="Arial MT"/>
              </a:rPr>
              <a:t>off:</a:t>
            </a:r>
            <a:r>
              <a:rPr kumimoji="0" sz="933" b="0" i="0" u="none" strike="noStrike" kern="1200" cap="none" spc="33" normalizeH="0" baseline="0" noProof="0" dirty="0">
                <a:ln>
                  <a:noFill/>
                </a:ln>
                <a:solidFill>
                  <a:prstClr val="black"/>
                </a:solidFill>
                <a:effectLst/>
                <a:uLnTx/>
                <a:uFillTx/>
                <a:latin typeface="Arial MT"/>
                <a:ea typeface="+mn-ea"/>
                <a:cs typeface="Arial MT"/>
              </a:rPr>
              <a:t> </a:t>
            </a:r>
            <a:r>
              <a:rPr kumimoji="0" sz="933" b="0" i="0" u="none" strike="noStrike" kern="1200" cap="none" spc="0" normalizeH="0" baseline="0" noProof="0" dirty="0">
                <a:ln>
                  <a:noFill/>
                </a:ln>
                <a:solidFill>
                  <a:prstClr val="black"/>
                </a:solidFill>
                <a:effectLst/>
                <a:uLnTx/>
                <a:uFillTx/>
                <a:latin typeface="Arial MT"/>
                <a:ea typeface="+mn-ea"/>
                <a:cs typeface="Arial MT"/>
              </a:rPr>
              <a:t>June</a:t>
            </a:r>
            <a:r>
              <a:rPr kumimoji="0" sz="933" b="0" i="0" u="none" strike="noStrike" kern="1200" cap="none" spc="-13" normalizeH="0" baseline="0" noProof="0" dirty="0">
                <a:ln>
                  <a:noFill/>
                </a:ln>
                <a:solidFill>
                  <a:prstClr val="black"/>
                </a:solidFill>
                <a:effectLst/>
                <a:uLnTx/>
                <a:uFillTx/>
                <a:latin typeface="Arial MT"/>
                <a:ea typeface="+mn-ea"/>
                <a:cs typeface="Arial MT"/>
              </a:rPr>
              <a:t> </a:t>
            </a:r>
            <a:r>
              <a:rPr kumimoji="0" sz="933" b="0" i="0" u="none" strike="noStrike" kern="1200" cap="none" spc="0" normalizeH="0" baseline="0" noProof="0" dirty="0">
                <a:ln>
                  <a:noFill/>
                </a:ln>
                <a:solidFill>
                  <a:prstClr val="black"/>
                </a:solidFill>
                <a:effectLst/>
                <a:uLnTx/>
                <a:uFillTx/>
                <a:latin typeface="Arial MT"/>
                <a:ea typeface="+mn-ea"/>
                <a:cs typeface="Arial MT"/>
              </a:rPr>
              <a:t>15,</a:t>
            </a:r>
            <a:r>
              <a:rPr kumimoji="0" sz="933" b="0" i="0" u="none" strike="noStrike" kern="1200" cap="none" spc="-13" normalizeH="0" baseline="0" noProof="0" dirty="0">
                <a:ln>
                  <a:noFill/>
                </a:ln>
                <a:solidFill>
                  <a:prstClr val="black"/>
                </a:solidFill>
                <a:effectLst/>
                <a:uLnTx/>
                <a:uFillTx/>
                <a:latin typeface="Arial MT"/>
                <a:ea typeface="+mn-ea"/>
                <a:cs typeface="Arial MT"/>
              </a:rPr>
              <a:t> 2022;</a:t>
            </a:r>
            <a:r>
              <a:rPr kumimoji="0" sz="933" b="0" i="0" u="none" strike="noStrike" kern="1200" cap="none" spc="-73" normalizeH="0" baseline="0" noProof="0" dirty="0">
                <a:ln>
                  <a:noFill/>
                </a:ln>
                <a:solidFill>
                  <a:prstClr val="black"/>
                </a:solidFill>
                <a:effectLst/>
                <a:uLnTx/>
                <a:uFillTx/>
                <a:latin typeface="Arial MT"/>
                <a:ea typeface="+mn-ea"/>
                <a:cs typeface="Arial MT"/>
              </a:rPr>
              <a:t> </a:t>
            </a:r>
            <a:r>
              <a:rPr kumimoji="0" sz="900" b="0" i="0" u="none" strike="noStrike" kern="1200" cap="none" spc="0" normalizeH="0" baseline="24691" noProof="0" dirty="0">
                <a:ln>
                  <a:noFill/>
                </a:ln>
                <a:solidFill>
                  <a:prstClr val="black"/>
                </a:solidFill>
                <a:effectLst/>
                <a:uLnTx/>
                <a:uFillTx/>
                <a:latin typeface="Arial MT"/>
                <a:ea typeface="+mn-ea"/>
                <a:cs typeface="Arial MT"/>
              </a:rPr>
              <a:t>§</a:t>
            </a:r>
            <a:r>
              <a:rPr kumimoji="0" sz="933" b="0" i="0" u="none" strike="noStrike" kern="1200" cap="none" spc="0" normalizeH="0" baseline="0" noProof="0" dirty="0">
                <a:ln>
                  <a:noFill/>
                </a:ln>
                <a:solidFill>
                  <a:prstClr val="black"/>
                </a:solidFill>
                <a:effectLst/>
                <a:uLnTx/>
                <a:uFillTx/>
                <a:latin typeface="Arial MT"/>
                <a:ea typeface="+mn-ea"/>
                <a:cs typeface="Arial MT"/>
              </a:rPr>
              <a:t>In</a:t>
            </a:r>
            <a:r>
              <a:rPr kumimoji="0" sz="933" b="0" i="0" u="none" strike="noStrike" kern="1200" cap="none" spc="-13" normalizeH="0" baseline="0" noProof="0" dirty="0">
                <a:ln>
                  <a:noFill/>
                </a:ln>
                <a:solidFill>
                  <a:prstClr val="black"/>
                </a:solidFill>
                <a:effectLst/>
                <a:uLnTx/>
                <a:uFillTx/>
                <a:latin typeface="Arial MT"/>
                <a:ea typeface="+mn-ea"/>
                <a:cs typeface="Arial MT"/>
              </a:rPr>
              <a:t> </a:t>
            </a:r>
            <a:r>
              <a:rPr kumimoji="0" sz="933" b="0" i="0" u="none" strike="noStrike" kern="1200" cap="none" spc="0" normalizeH="0" baseline="0" noProof="0" dirty="0">
                <a:ln>
                  <a:noFill/>
                </a:ln>
                <a:solidFill>
                  <a:prstClr val="black"/>
                </a:solidFill>
                <a:effectLst/>
                <a:uLnTx/>
                <a:uFillTx/>
                <a:latin typeface="Arial MT"/>
                <a:ea typeface="+mn-ea"/>
                <a:cs typeface="Arial MT"/>
              </a:rPr>
              <a:t>addition</a:t>
            </a:r>
            <a:r>
              <a:rPr kumimoji="0" sz="933" b="0" i="0" u="none" strike="noStrike" kern="1200" cap="none" spc="-13" normalizeH="0" baseline="0" noProof="0" dirty="0">
                <a:ln>
                  <a:noFill/>
                </a:ln>
                <a:solidFill>
                  <a:prstClr val="black"/>
                </a:solidFill>
                <a:effectLst/>
                <a:uLnTx/>
                <a:uFillTx/>
                <a:latin typeface="Arial MT"/>
                <a:ea typeface="+mn-ea"/>
                <a:cs typeface="Arial MT"/>
              </a:rPr>
              <a:t> </a:t>
            </a:r>
            <a:r>
              <a:rPr kumimoji="0" sz="933" b="0" i="0" u="none" strike="noStrike" kern="1200" cap="none" spc="0" normalizeH="0" baseline="0" noProof="0" dirty="0">
                <a:ln>
                  <a:noFill/>
                </a:ln>
                <a:solidFill>
                  <a:prstClr val="black"/>
                </a:solidFill>
                <a:effectLst/>
                <a:uLnTx/>
                <a:uFillTx/>
                <a:latin typeface="Arial MT"/>
                <a:ea typeface="+mn-ea"/>
                <a:cs typeface="Arial MT"/>
              </a:rPr>
              <a:t>to</a:t>
            </a:r>
            <a:r>
              <a:rPr kumimoji="0" sz="933" b="0" i="0" u="none" strike="noStrike" kern="1200" cap="none" spc="-13" normalizeH="0" baseline="0" noProof="0" dirty="0">
                <a:ln>
                  <a:noFill/>
                </a:ln>
                <a:solidFill>
                  <a:prstClr val="black"/>
                </a:solidFill>
                <a:effectLst/>
                <a:uLnTx/>
                <a:uFillTx/>
                <a:latin typeface="Arial MT"/>
                <a:ea typeface="+mn-ea"/>
                <a:cs typeface="Arial MT"/>
              </a:rPr>
              <a:t> </a:t>
            </a:r>
            <a:r>
              <a:rPr kumimoji="0" sz="933" b="0" i="0" u="none" strike="noStrike" kern="1200" cap="none" spc="0" normalizeH="0" baseline="0" noProof="0" dirty="0">
                <a:ln>
                  <a:noFill/>
                </a:ln>
                <a:solidFill>
                  <a:prstClr val="black"/>
                </a:solidFill>
                <a:effectLst/>
                <a:uLnTx/>
                <a:uFillTx/>
                <a:latin typeface="Arial MT"/>
                <a:ea typeface="+mn-ea"/>
                <a:cs typeface="Arial MT"/>
              </a:rPr>
              <a:t>the</a:t>
            </a:r>
            <a:r>
              <a:rPr kumimoji="0" sz="933" b="0" i="0" u="none" strike="noStrike" kern="1200" cap="none" spc="-13" normalizeH="0" baseline="0" noProof="0" dirty="0">
                <a:ln>
                  <a:noFill/>
                </a:ln>
                <a:solidFill>
                  <a:prstClr val="black"/>
                </a:solidFill>
                <a:effectLst/>
                <a:uLnTx/>
                <a:uFillTx/>
                <a:latin typeface="Arial MT"/>
                <a:ea typeface="+mn-ea"/>
                <a:cs typeface="Arial MT"/>
              </a:rPr>
              <a:t> </a:t>
            </a:r>
            <a:r>
              <a:rPr kumimoji="0" sz="933" b="0" i="0" u="none" strike="noStrike" kern="1200" cap="none" spc="0" normalizeH="0" baseline="0" noProof="0" dirty="0">
                <a:ln>
                  <a:noFill/>
                </a:ln>
                <a:solidFill>
                  <a:prstClr val="black"/>
                </a:solidFill>
                <a:effectLst/>
                <a:uLnTx/>
                <a:uFillTx/>
                <a:latin typeface="Arial MT"/>
                <a:ea typeface="+mn-ea"/>
                <a:cs typeface="Arial MT"/>
              </a:rPr>
              <a:t>known</a:t>
            </a:r>
            <a:r>
              <a:rPr kumimoji="0" sz="933" b="0" i="0" u="none" strike="noStrike" kern="1200" cap="none" spc="-20" normalizeH="0" baseline="0" noProof="0" dirty="0">
                <a:ln>
                  <a:noFill/>
                </a:ln>
                <a:solidFill>
                  <a:prstClr val="black"/>
                </a:solidFill>
                <a:effectLst/>
                <a:uLnTx/>
                <a:uFillTx/>
                <a:latin typeface="Arial MT"/>
                <a:ea typeface="+mn-ea"/>
                <a:cs typeface="Arial MT"/>
              </a:rPr>
              <a:t> </a:t>
            </a:r>
            <a:r>
              <a:rPr kumimoji="0" sz="933" b="0" i="0" u="none" strike="noStrike" kern="1200" cap="none" spc="0" normalizeH="0" baseline="0" noProof="0" dirty="0">
                <a:ln>
                  <a:noFill/>
                </a:ln>
                <a:solidFill>
                  <a:prstClr val="black"/>
                </a:solidFill>
                <a:effectLst/>
                <a:uLnTx/>
                <a:uFillTx/>
                <a:latin typeface="Arial MT"/>
                <a:ea typeface="+mn-ea"/>
                <a:cs typeface="Arial MT"/>
              </a:rPr>
              <a:t>deaths,</a:t>
            </a:r>
            <a:r>
              <a:rPr kumimoji="0" sz="933" b="0" i="0" u="none" strike="noStrike" kern="1200" cap="none" spc="13" normalizeH="0" baseline="0" noProof="0" dirty="0">
                <a:ln>
                  <a:noFill/>
                </a:ln>
                <a:solidFill>
                  <a:prstClr val="black"/>
                </a:solidFill>
                <a:effectLst/>
                <a:uLnTx/>
                <a:uFillTx/>
                <a:latin typeface="Arial MT"/>
                <a:ea typeface="+mn-ea"/>
                <a:cs typeface="Arial MT"/>
              </a:rPr>
              <a:t> </a:t>
            </a:r>
            <a:r>
              <a:rPr kumimoji="0" sz="933" b="0" i="0" u="none" strike="noStrike" kern="1200" cap="none" spc="0" normalizeH="0" baseline="0" noProof="0" dirty="0">
                <a:ln>
                  <a:noFill/>
                </a:ln>
                <a:solidFill>
                  <a:prstClr val="black"/>
                </a:solidFill>
                <a:effectLst/>
                <a:uLnTx/>
                <a:uFillTx/>
                <a:latin typeface="Arial MT"/>
                <a:ea typeface="+mn-ea"/>
                <a:cs typeface="Arial MT"/>
              </a:rPr>
              <a:t>there</a:t>
            </a:r>
            <a:r>
              <a:rPr kumimoji="0" sz="933" b="0" i="0" u="none" strike="noStrike" kern="1200" cap="none" spc="7" normalizeH="0" baseline="0" noProof="0" dirty="0">
                <a:ln>
                  <a:noFill/>
                </a:ln>
                <a:solidFill>
                  <a:prstClr val="black"/>
                </a:solidFill>
                <a:effectLst/>
                <a:uLnTx/>
                <a:uFillTx/>
                <a:latin typeface="Arial MT"/>
                <a:ea typeface="+mn-ea"/>
                <a:cs typeface="Arial MT"/>
              </a:rPr>
              <a:t> </a:t>
            </a:r>
            <a:r>
              <a:rPr kumimoji="0" sz="933" b="0" i="0" u="none" strike="noStrike" kern="1200" cap="none" spc="0" normalizeH="0" baseline="0" noProof="0" dirty="0">
                <a:ln>
                  <a:noFill/>
                </a:ln>
                <a:solidFill>
                  <a:prstClr val="black"/>
                </a:solidFill>
                <a:effectLst/>
                <a:uLnTx/>
                <a:uFillTx/>
                <a:latin typeface="Arial MT"/>
                <a:ea typeface="+mn-ea"/>
                <a:cs typeface="Arial MT"/>
              </a:rPr>
              <a:t>were</a:t>
            </a:r>
            <a:r>
              <a:rPr kumimoji="0" sz="933" b="0" i="0" u="none" strike="noStrike" kern="1200" cap="none" spc="-13" normalizeH="0" baseline="0" noProof="0" dirty="0">
                <a:ln>
                  <a:noFill/>
                </a:ln>
                <a:solidFill>
                  <a:prstClr val="black"/>
                </a:solidFill>
                <a:effectLst/>
                <a:uLnTx/>
                <a:uFillTx/>
                <a:latin typeface="Arial MT"/>
                <a:ea typeface="+mn-ea"/>
                <a:cs typeface="Arial MT"/>
              </a:rPr>
              <a:t> </a:t>
            </a:r>
            <a:r>
              <a:rPr kumimoji="0" sz="933" b="0" i="0" u="none" strike="noStrike" kern="1200" cap="none" spc="0" normalizeH="0" baseline="0" noProof="0" dirty="0">
                <a:ln>
                  <a:noFill/>
                </a:ln>
                <a:solidFill>
                  <a:prstClr val="black"/>
                </a:solidFill>
                <a:effectLst/>
                <a:uLnTx/>
                <a:uFillTx/>
                <a:latin typeface="Arial MT"/>
                <a:ea typeface="+mn-ea"/>
                <a:cs typeface="Arial MT"/>
              </a:rPr>
              <a:t>two patients</a:t>
            </a:r>
            <a:r>
              <a:rPr kumimoji="0" sz="933" b="0" i="0" u="none" strike="noStrike" kern="1200" cap="none" spc="-7" normalizeH="0" baseline="0" noProof="0" dirty="0">
                <a:ln>
                  <a:noFill/>
                </a:ln>
                <a:solidFill>
                  <a:prstClr val="black"/>
                </a:solidFill>
                <a:effectLst/>
                <a:uLnTx/>
                <a:uFillTx/>
                <a:latin typeface="Arial MT"/>
                <a:ea typeface="+mn-ea"/>
                <a:cs typeface="Arial MT"/>
              </a:rPr>
              <a:t> </a:t>
            </a:r>
            <a:r>
              <a:rPr kumimoji="0" sz="933" b="0" i="0" u="none" strike="noStrike" kern="1200" cap="none" spc="0" normalizeH="0" baseline="0" noProof="0" dirty="0">
                <a:ln>
                  <a:noFill/>
                </a:ln>
                <a:solidFill>
                  <a:prstClr val="black"/>
                </a:solidFill>
                <a:effectLst/>
                <a:uLnTx/>
                <a:uFillTx/>
                <a:latin typeface="Arial MT"/>
                <a:ea typeface="+mn-ea"/>
                <a:cs typeface="Arial MT"/>
              </a:rPr>
              <a:t>(one</a:t>
            </a:r>
            <a:r>
              <a:rPr kumimoji="0" sz="933" b="0" i="0" u="none" strike="noStrike" kern="1200" cap="none" spc="7" normalizeH="0" baseline="0" noProof="0" dirty="0">
                <a:ln>
                  <a:noFill/>
                </a:ln>
                <a:solidFill>
                  <a:prstClr val="black"/>
                </a:solidFill>
                <a:effectLst/>
                <a:uLnTx/>
                <a:uFillTx/>
                <a:latin typeface="Arial MT"/>
                <a:ea typeface="+mn-ea"/>
                <a:cs typeface="Arial MT"/>
              </a:rPr>
              <a:t> </a:t>
            </a:r>
            <a:r>
              <a:rPr kumimoji="0" sz="933" b="0" i="0" u="none" strike="noStrike" kern="1200" cap="none" spc="0" normalizeH="0" baseline="0" noProof="0" dirty="0">
                <a:ln>
                  <a:noFill/>
                </a:ln>
                <a:solidFill>
                  <a:prstClr val="black"/>
                </a:solidFill>
                <a:effectLst/>
                <a:uLnTx/>
                <a:uFillTx/>
                <a:latin typeface="Arial MT"/>
                <a:ea typeface="+mn-ea"/>
                <a:cs typeface="Arial MT"/>
              </a:rPr>
              <a:t>in</a:t>
            </a:r>
            <a:r>
              <a:rPr kumimoji="0" sz="933" b="0" i="0" u="none" strike="noStrike" kern="1200" cap="none" spc="-40" normalizeH="0" baseline="0" noProof="0" dirty="0">
                <a:ln>
                  <a:noFill/>
                </a:ln>
                <a:solidFill>
                  <a:prstClr val="black"/>
                </a:solidFill>
                <a:effectLst/>
                <a:uLnTx/>
                <a:uFillTx/>
                <a:latin typeface="Arial MT"/>
                <a:ea typeface="+mn-ea"/>
                <a:cs typeface="Arial MT"/>
              </a:rPr>
              <a:t> </a:t>
            </a:r>
            <a:r>
              <a:rPr kumimoji="0" sz="933" b="0" i="0" u="none" strike="noStrike" kern="1200" cap="none" spc="0" normalizeH="0" baseline="0" noProof="0" dirty="0">
                <a:ln>
                  <a:noFill/>
                </a:ln>
                <a:solidFill>
                  <a:prstClr val="black"/>
                </a:solidFill>
                <a:effectLst/>
                <a:uLnTx/>
                <a:uFillTx/>
                <a:latin typeface="Arial MT"/>
                <a:ea typeface="+mn-ea"/>
                <a:cs typeface="Arial MT"/>
              </a:rPr>
              <a:t>the</a:t>
            </a:r>
            <a:r>
              <a:rPr kumimoji="0" sz="933" b="0" i="0" u="none" strike="noStrike" kern="1200" cap="none" spc="-13" normalizeH="0" baseline="0" noProof="0" dirty="0">
                <a:ln>
                  <a:noFill/>
                </a:ln>
                <a:solidFill>
                  <a:prstClr val="black"/>
                </a:solidFill>
                <a:effectLst/>
                <a:uLnTx/>
                <a:uFillTx/>
                <a:latin typeface="Arial MT"/>
                <a:ea typeface="+mn-ea"/>
                <a:cs typeface="Arial MT"/>
              </a:rPr>
              <a:t> Pola-R-</a:t>
            </a:r>
            <a:r>
              <a:rPr kumimoji="0" sz="933" b="0" i="0" u="none" strike="noStrike" kern="1200" cap="none" spc="0" normalizeH="0" baseline="0" noProof="0" dirty="0">
                <a:ln>
                  <a:noFill/>
                </a:ln>
                <a:solidFill>
                  <a:prstClr val="black"/>
                </a:solidFill>
                <a:effectLst/>
                <a:uLnTx/>
                <a:uFillTx/>
                <a:latin typeface="Arial MT"/>
                <a:ea typeface="+mn-ea"/>
                <a:cs typeface="Arial MT"/>
              </a:rPr>
              <a:t>CHP</a:t>
            </a:r>
            <a:r>
              <a:rPr kumimoji="0" sz="933" b="0" i="0" u="none" strike="noStrike" kern="1200" cap="none" spc="-33" normalizeH="0" baseline="0" noProof="0" dirty="0">
                <a:ln>
                  <a:noFill/>
                </a:ln>
                <a:solidFill>
                  <a:prstClr val="black"/>
                </a:solidFill>
                <a:effectLst/>
                <a:uLnTx/>
                <a:uFillTx/>
                <a:latin typeface="Arial MT"/>
                <a:ea typeface="+mn-ea"/>
                <a:cs typeface="Arial MT"/>
              </a:rPr>
              <a:t> </a:t>
            </a:r>
            <a:r>
              <a:rPr kumimoji="0" sz="933" b="0" i="0" u="none" strike="noStrike" kern="1200" cap="none" spc="0" normalizeH="0" baseline="0" noProof="0" dirty="0">
                <a:ln>
                  <a:noFill/>
                </a:ln>
                <a:solidFill>
                  <a:prstClr val="black"/>
                </a:solidFill>
                <a:effectLst/>
                <a:uLnTx/>
                <a:uFillTx/>
                <a:latin typeface="Arial MT"/>
                <a:ea typeface="+mn-ea"/>
                <a:cs typeface="Arial MT"/>
              </a:rPr>
              <a:t>arm and</a:t>
            </a:r>
            <a:r>
              <a:rPr kumimoji="0" sz="933" b="0" i="0" u="none" strike="noStrike" kern="1200" cap="none" spc="-13" normalizeH="0" baseline="0" noProof="0" dirty="0">
                <a:ln>
                  <a:noFill/>
                </a:ln>
                <a:solidFill>
                  <a:prstClr val="black"/>
                </a:solidFill>
                <a:effectLst/>
                <a:uLnTx/>
                <a:uFillTx/>
                <a:latin typeface="Arial MT"/>
                <a:ea typeface="+mn-ea"/>
                <a:cs typeface="Arial MT"/>
              </a:rPr>
              <a:t> </a:t>
            </a:r>
            <a:r>
              <a:rPr kumimoji="0" sz="933" b="0" i="0" u="none" strike="noStrike" kern="1200" cap="none" spc="0" normalizeH="0" baseline="0" noProof="0" dirty="0">
                <a:ln>
                  <a:noFill/>
                </a:ln>
                <a:solidFill>
                  <a:prstClr val="black"/>
                </a:solidFill>
                <a:effectLst/>
                <a:uLnTx/>
                <a:uFillTx/>
                <a:latin typeface="Arial MT"/>
                <a:ea typeface="+mn-ea"/>
                <a:cs typeface="Arial MT"/>
              </a:rPr>
              <a:t>one</a:t>
            </a:r>
            <a:r>
              <a:rPr kumimoji="0" sz="933" b="0" i="0" u="none" strike="noStrike" kern="1200" cap="none" spc="-27" normalizeH="0" baseline="0" noProof="0" dirty="0">
                <a:ln>
                  <a:noFill/>
                </a:ln>
                <a:solidFill>
                  <a:prstClr val="black"/>
                </a:solidFill>
                <a:effectLst/>
                <a:uLnTx/>
                <a:uFillTx/>
                <a:latin typeface="Arial MT"/>
                <a:ea typeface="+mn-ea"/>
                <a:cs typeface="Arial MT"/>
              </a:rPr>
              <a:t> </a:t>
            </a:r>
            <a:r>
              <a:rPr kumimoji="0" sz="933" b="0" i="0" u="none" strike="noStrike" kern="1200" cap="none" spc="0" normalizeH="0" baseline="0" noProof="0" dirty="0">
                <a:ln>
                  <a:noFill/>
                </a:ln>
                <a:solidFill>
                  <a:prstClr val="black"/>
                </a:solidFill>
                <a:effectLst/>
                <a:uLnTx/>
                <a:uFillTx/>
                <a:latin typeface="Arial MT"/>
                <a:ea typeface="+mn-ea"/>
                <a:cs typeface="Arial MT"/>
              </a:rPr>
              <a:t>in</a:t>
            </a:r>
            <a:r>
              <a:rPr kumimoji="0" sz="933" b="0" i="0" u="none" strike="noStrike" kern="1200" cap="none" spc="-20" normalizeH="0" baseline="0" noProof="0" dirty="0">
                <a:ln>
                  <a:noFill/>
                </a:ln>
                <a:solidFill>
                  <a:prstClr val="black"/>
                </a:solidFill>
                <a:effectLst/>
                <a:uLnTx/>
                <a:uFillTx/>
                <a:latin typeface="Arial MT"/>
                <a:ea typeface="+mn-ea"/>
                <a:cs typeface="Arial MT"/>
              </a:rPr>
              <a:t> </a:t>
            </a:r>
            <a:r>
              <a:rPr kumimoji="0" sz="933" b="0" i="0" u="none" strike="noStrike" kern="1200" cap="none" spc="0" normalizeH="0" baseline="0" noProof="0" dirty="0">
                <a:ln>
                  <a:noFill/>
                </a:ln>
                <a:solidFill>
                  <a:prstClr val="black"/>
                </a:solidFill>
                <a:effectLst/>
                <a:uLnTx/>
                <a:uFillTx/>
                <a:latin typeface="Arial MT"/>
                <a:ea typeface="+mn-ea"/>
                <a:cs typeface="Arial MT"/>
              </a:rPr>
              <a:t>the</a:t>
            </a:r>
            <a:r>
              <a:rPr kumimoji="0" sz="933" b="0" i="0" u="none" strike="noStrike" kern="1200" cap="none" spc="-13" normalizeH="0" baseline="0" noProof="0" dirty="0">
                <a:ln>
                  <a:noFill/>
                </a:ln>
                <a:solidFill>
                  <a:prstClr val="black"/>
                </a:solidFill>
                <a:effectLst/>
                <a:uLnTx/>
                <a:uFillTx/>
                <a:latin typeface="Arial MT"/>
                <a:ea typeface="+mn-ea"/>
                <a:cs typeface="Arial MT"/>
              </a:rPr>
              <a:t> R-</a:t>
            </a:r>
            <a:r>
              <a:rPr kumimoji="0" sz="933" b="0" i="0" u="none" strike="noStrike" kern="1200" cap="none" spc="0" normalizeH="0" baseline="0" noProof="0" dirty="0">
                <a:ln>
                  <a:noFill/>
                </a:ln>
                <a:solidFill>
                  <a:prstClr val="black"/>
                </a:solidFill>
                <a:effectLst/>
                <a:uLnTx/>
                <a:uFillTx/>
                <a:latin typeface="Arial MT"/>
                <a:ea typeface="+mn-ea"/>
                <a:cs typeface="Arial MT"/>
              </a:rPr>
              <a:t>CHOP</a:t>
            </a:r>
            <a:r>
              <a:rPr kumimoji="0" sz="933" b="0" i="0" u="none" strike="noStrike" kern="1200" cap="none" spc="-40" normalizeH="0" baseline="0" noProof="0" dirty="0">
                <a:ln>
                  <a:noFill/>
                </a:ln>
                <a:solidFill>
                  <a:prstClr val="black"/>
                </a:solidFill>
                <a:effectLst/>
                <a:uLnTx/>
                <a:uFillTx/>
                <a:latin typeface="Arial MT"/>
                <a:ea typeface="+mn-ea"/>
                <a:cs typeface="Arial MT"/>
              </a:rPr>
              <a:t> </a:t>
            </a:r>
            <a:r>
              <a:rPr kumimoji="0" sz="933" b="0" i="0" u="none" strike="noStrike" kern="1200" cap="none" spc="0" normalizeH="0" baseline="0" noProof="0" dirty="0">
                <a:ln>
                  <a:noFill/>
                </a:ln>
                <a:solidFill>
                  <a:prstClr val="black"/>
                </a:solidFill>
                <a:effectLst/>
                <a:uLnTx/>
                <a:uFillTx/>
                <a:latin typeface="Arial MT"/>
                <a:ea typeface="+mn-ea"/>
                <a:cs typeface="Arial MT"/>
              </a:rPr>
              <a:t>arm)</a:t>
            </a:r>
            <a:r>
              <a:rPr kumimoji="0" sz="933" b="0" i="0" u="none" strike="noStrike" kern="1200" cap="none" spc="7" normalizeH="0" baseline="0" noProof="0" dirty="0">
                <a:ln>
                  <a:noFill/>
                </a:ln>
                <a:solidFill>
                  <a:prstClr val="black"/>
                </a:solidFill>
                <a:effectLst/>
                <a:uLnTx/>
                <a:uFillTx/>
                <a:latin typeface="Arial MT"/>
                <a:ea typeface="+mn-ea"/>
                <a:cs typeface="Arial MT"/>
              </a:rPr>
              <a:t> </a:t>
            </a:r>
            <a:r>
              <a:rPr kumimoji="0" sz="933" b="0" i="0" u="none" strike="noStrike" kern="1200" cap="none" spc="0" normalizeH="0" baseline="0" noProof="0" dirty="0">
                <a:ln>
                  <a:noFill/>
                </a:ln>
                <a:solidFill>
                  <a:prstClr val="black"/>
                </a:solidFill>
                <a:effectLst/>
                <a:uLnTx/>
                <a:uFillTx/>
                <a:latin typeface="Arial MT"/>
                <a:ea typeface="+mn-ea"/>
                <a:cs typeface="Arial MT"/>
              </a:rPr>
              <a:t>who</a:t>
            </a:r>
            <a:r>
              <a:rPr kumimoji="0" sz="933" b="0" i="0" u="none" strike="noStrike" kern="1200" cap="none" spc="-13" normalizeH="0" baseline="0" noProof="0" dirty="0">
                <a:ln>
                  <a:noFill/>
                </a:ln>
                <a:solidFill>
                  <a:prstClr val="black"/>
                </a:solidFill>
                <a:effectLst/>
                <a:uLnTx/>
                <a:uFillTx/>
                <a:latin typeface="Arial MT"/>
                <a:ea typeface="+mn-ea"/>
                <a:cs typeface="Arial MT"/>
              </a:rPr>
              <a:t> </a:t>
            </a:r>
            <a:r>
              <a:rPr kumimoji="0" sz="933" b="0" i="0" u="none" strike="noStrike" kern="1200" cap="none" spc="-27" normalizeH="0" baseline="0" noProof="0" dirty="0">
                <a:ln>
                  <a:noFill/>
                </a:ln>
                <a:solidFill>
                  <a:prstClr val="black"/>
                </a:solidFill>
                <a:effectLst/>
                <a:uLnTx/>
                <a:uFillTx/>
                <a:latin typeface="Arial MT"/>
                <a:ea typeface="+mn-ea"/>
                <a:cs typeface="Arial MT"/>
              </a:rPr>
              <a:t>died</a:t>
            </a:r>
            <a:r>
              <a:rPr kumimoji="0" sz="933" b="0" i="0" u="none" strike="noStrike" kern="1200" cap="none" spc="667" normalizeH="0" baseline="0" noProof="0" dirty="0">
                <a:ln>
                  <a:noFill/>
                </a:ln>
                <a:solidFill>
                  <a:prstClr val="black"/>
                </a:solidFill>
                <a:effectLst/>
                <a:uLnTx/>
                <a:uFillTx/>
                <a:latin typeface="Arial MT"/>
                <a:ea typeface="+mn-ea"/>
                <a:cs typeface="Arial MT"/>
              </a:rPr>
              <a:t> </a:t>
            </a:r>
            <a:r>
              <a:rPr kumimoji="0" sz="933" b="0" i="0" u="none" strike="noStrike" kern="1200" cap="none" spc="0" normalizeH="0" baseline="0" noProof="0" dirty="0">
                <a:ln>
                  <a:noFill/>
                </a:ln>
                <a:solidFill>
                  <a:prstClr val="black"/>
                </a:solidFill>
                <a:effectLst/>
                <a:uLnTx/>
                <a:uFillTx/>
                <a:latin typeface="Arial MT"/>
                <a:ea typeface="+mn-ea"/>
                <a:cs typeface="Arial MT"/>
              </a:rPr>
              <a:t>due</a:t>
            </a:r>
            <a:r>
              <a:rPr kumimoji="0" sz="933" b="0" i="0" u="none" strike="noStrike" kern="1200" cap="none" spc="-20" normalizeH="0" baseline="0" noProof="0" dirty="0">
                <a:ln>
                  <a:noFill/>
                </a:ln>
                <a:solidFill>
                  <a:prstClr val="black"/>
                </a:solidFill>
                <a:effectLst/>
                <a:uLnTx/>
                <a:uFillTx/>
                <a:latin typeface="Arial MT"/>
                <a:ea typeface="+mn-ea"/>
                <a:cs typeface="Arial MT"/>
              </a:rPr>
              <a:t> </a:t>
            </a:r>
            <a:r>
              <a:rPr kumimoji="0" sz="933" b="0" i="0" u="none" strike="noStrike" kern="1200" cap="none" spc="0" normalizeH="0" baseline="0" noProof="0" dirty="0">
                <a:ln>
                  <a:noFill/>
                </a:ln>
                <a:solidFill>
                  <a:prstClr val="black"/>
                </a:solidFill>
                <a:effectLst/>
                <a:uLnTx/>
                <a:uFillTx/>
                <a:latin typeface="Arial MT"/>
                <a:ea typeface="+mn-ea"/>
                <a:cs typeface="Arial MT"/>
              </a:rPr>
              <a:t>to</a:t>
            </a:r>
            <a:r>
              <a:rPr kumimoji="0" sz="933" b="0" i="0" u="none" strike="noStrike" kern="1200" cap="none" spc="-33" normalizeH="0" baseline="0" noProof="0" dirty="0">
                <a:ln>
                  <a:noFill/>
                </a:ln>
                <a:solidFill>
                  <a:prstClr val="black"/>
                </a:solidFill>
                <a:effectLst/>
                <a:uLnTx/>
                <a:uFillTx/>
                <a:latin typeface="Arial MT"/>
                <a:ea typeface="+mn-ea"/>
                <a:cs typeface="Arial MT"/>
              </a:rPr>
              <a:t> </a:t>
            </a:r>
            <a:r>
              <a:rPr kumimoji="0" sz="933" b="0" i="0" u="none" strike="noStrike" kern="1200" cap="none" spc="0" normalizeH="0" baseline="0" noProof="0" dirty="0">
                <a:ln>
                  <a:noFill/>
                </a:ln>
                <a:solidFill>
                  <a:prstClr val="black"/>
                </a:solidFill>
                <a:effectLst/>
                <a:uLnTx/>
                <a:uFillTx/>
                <a:latin typeface="Arial MT"/>
                <a:ea typeface="+mn-ea"/>
                <a:cs typeface="Arial MT"/>
              </a:rPr>
              <a:t>an</a:t>
            </a:r>
            <a:r>
              <a:rPr kumimoji="0" sz="933" b="0" i="0" u="none" strike="noStrike" kern="1200" cap="none" spc="-33" normalizeH="0" baseline="0" noProof="0" dirty="0">
                <a:ln>
                  <a:noFill/>
                </a:ln>
                <a:solidFill>
                  <a:prstClr val="black"/>
                </a:solidFill>
                <a:effectLst/>
                <a:uLnTx/>
                <a:uFillTx/>
                <a:latin typeface="Arial MT"/>
                <a:ea typeface="+mn-ea"/>
                <a:cs typeface="Arial MT"/>
              </a:rPr>
              <a:t> </a:t>
            </a:r>
            <a:r>
              <a:rPr kumimoji="0" sz="933" b="0" i="0" u="none" strike="noStrike" kern="1200" cap="none" spc="0" normalizeH="0" baseline="0" noProof="0" dirty="0">
                <a:ln>
                  <a:noFill/>
                </a:ln>
                <a:solidFill>
                  <a:prstClr val="black"/>
                </a:solidFill>
                <a:effectLst/>
                <a:uLnTx/>
                <a:uFillTx/>
                <a:latin typeface="Arial MT"/>
                <a:ea typeface="+mn-ea"/>
                <a:cs typeface="Arial MT"/>
              </a:rPr>
              <a:t>unknown</a:t>
            </a:r>
            <a:r>
              <a:rPr kumimoji="0" sz="933" b="0" i="0" u="none" strike="noStrike" kern="1200" cap="none" spc="-13" normalizeH="0" baseline="0" noProof="0" dirty="0">
                <a:ln>
                  <a:noFill/>
                </a:ln>
                <a:solidFill>
                  <a:prstClr val="black"/>
                </a:solidFill>
                <a:effectLst/>
                <a:uLnTx/>
                <a:uFillTx/>
                <a:latin typeface="Arial MT"/>
                <a:ea typeface="+mn-ea"/>
                <a:cs typeface="Arial MT"/>
              </a:rPr>
              <a:t> </a:t>
            </a:r>
            <a:r>
              <a:rPr kumimoji="0" sz="933" b="0" i="0" u="none" strike="noStrike" kern="1200" cap="none" spc="0" normalizeH="0" baseline="0" noProof="0" dirty="0">
                <a:ln>
                  <a:noFill/>
                </a:ln>
                <a:solidFill>
                  <a:prstClr val="black"/>
                </a:solidFill>
                <a:effectLst/>
                <a:uLnTx/>
                <a:uFillTx/>
                <a:latin typeface="Arial MT"/>
                <a:ea typeface="+mn-ea"/>
                <a:cs typeface="Arial MT"/>
              </a:rPr>
              <a:t>cause</a:t>
            </a:r>
            <a:r>
              <a:rPr kumimoji="0" sz="933" b="0" i="0" u="none" strike="noStrike" kern="1200" cap="none" spc="-20" normalizeH="0" baseline="0" noProof="0" dirty="0">
                <a:ln>
                  <a:noFill/>
                </a:ln>
                <a:solidFill>
                  <a:prstClr val="black"/>
                </a:solidFill>
                <a:effectLst/>
                <a:uLnTx/>
                <a:uFillTx/>
                <a:latin typeface="Arial MT"/>
                <a:ea typeface="+mn-ea"/>
                <a:cs typeface="Arial MT"/>
              </a:rPr>
              <a:t> </a:t>
            </a:r>
            <a:r>
              <a:rPr kumimoji="0" sz="933" b="0" i="0" u="none" strike="noStrike" kern="1200" cap="none" spc="0" normalizeH="0" baseline="0" noProof="0" dirty="0">
                <a:ln>
                  <a:noFill/>
                </a:ln>
                <a:solidFill>
                  <a:prstClr val="black"/>
                </a:solidFill>
                <a:effectLst/>
                <a:uLnTx/>
                <a:uFillTx/>
                <a:latin typeface="Arial MT"/>
                <a:ea typeface="+mn-ea"/>
                <a:cs typeface="Arial MT"/>
              </a:rPr>
              <a:t>and</a:t>
            </a:r>
            <a:r>
              <a:rPr kumimoji="0" sz="933" b="0" i="0" u="none" strike="noStrike" kern="1200" cap="none" spc="-20" normalizeH="0" baseline="0" noProof="0" dirty="0">
                <a:ln>
                  <a:noFill/>
                </a:ln>
                <a:solidFill>
                  <a:prstClr val="black"/>
                </a:solidFill>
                <a:effectLst/>
                <a:uLnTx/>
                <a:uFillTx/>
                <a:latin typeface="Arial MT"/>
                <a:ea typeface="+mn-ea"/>
                <a:cs typeface="Arial MT"/>
              </a:rPr>
              <a:t> </a:t>
            </a:r>
            <a:r>
              <a:rPr kumimoji="0" sz="933" b="0" i="0" u="none" strike="noStrike" kern="1200" cap="none" spc="0" normalizeH="0" baseline="0" noProof="0" dirty="0">
                <a:ln>
                  <a:noFill/>
                </a:ln>
                <a:solidFill>
                  <a:prstClr val="black"/>
                </a:solidFill>
                <a:effectLst/>
                <a:uLnTx/>
                <a:uFillTx/>
                <a:latin typeface="Arial MT"/>
                <a:ea typeface="+mn-ea"/>
                <a:cs typeface="Arial MT"/>
              </a:rPr>
              <a:t>an</a:t>
            </a:r>
            <a:r>
              <a:rPr kumimoji="0" sz="933" b="0" i="0" u="none" strike="noStrike" kern="1200" cap="none" spc="-33" normalizeH="0" baseline="0" noProof="0" dirty="0">
                <a:ln>
                  <a:noFill/>
                </a:ln>
                <a:solidFill>
                  <a:prstClr val="black"/>
                </a:solidFill>
                <a:effectLst/>
                <a:uLnTx/>
                <a:uFillTx/>
                <a:latin typeface="Arial MT"/>
                <a:ea typeface="+mn-ea"/>
                <a:cs typeface="Arial MT"/>
              </a:rPr>
              <a:t> </a:t>
            </a:r>
            <a:r>
              <a:rPr kumimoji="0" sz="933" b="0" i="0" u="none" strike="noStrike" kern="1200" cap="none" spc="0" normalizeH="0" baseline="0" noProof="0" dirty="0">
                <a:ln>
                  <a:noFill/>
                </a:ln>
                <a:solidFill>
                  <a:prstClr val="black"/>
                </a:solidFill>
                <a:effectLst/>
                <a:uLnTx/>
                <a:uFillTx/>
                <a:latin typeface="Arial MT"/>
                <a:ea typeface="+mn-ea"/>
                <a:cs typeface="Arial MT"/>
              </a:rPr>
              <a:t>unknown</a:t>
            </a:r>
            <a:r>
              <a:rPr kumimoji="0" sz="933" b="0" i="0" u="none" strike="noStrike" kern="1200" cap="none" spc="-20" normalizeH="0" baseline="0" noProof="0" dirty="0">
                <a:ln>
                  <a:noFill/>
                </a:ln>
                <a:solidFill>
                  <a:prstClr val="black"/>
                </a:solidFill>
                <a:effectLst/>
                <a:uLnTx/>
                <a:uFillTx/>
                <a:latin typeface="Arial MT"/>
                <a:ea typeface="+mn-ea"/>
                <a:cs typeface="Arial MT"/>
              </a:rPr>
              <a:t> </a:t>
            </a:r>
            <a:r>
              <a:rPr kumimoji="0" sz="933" b="0" i="0" u="none" strike="noStrike" kern="1200" cap="none" spc="0" normalizeH="0" baseline="0" noProof="0" dirty="0">
                <a:ln>
                  <a:noFill/>
                </a:ln>
                <a:solidFill>
                  <a:prstClr val="black"/>
                </a:solidFill>
                <a:effectLst/>
                <a:uLnTx/>
                <a:uFillTx/>
                <a:latin typeface="Arial MT"/>
                <a:ea typeface="+mn-ea"/>
                <a:cs typeface="Arial MT"/>
              </a:rPr>
              <a:t>death date</a:t>
            </a:r>
            <a:r>
              <a:rPr kumimoji="0" sz="933" b="0" i="0" u="none" strike="noStrike" kern="1200" cap="none" spc="-20" normalizeH="0" baseline="0" noProof="0" dirty="0">
                <a:ln>
                  <a:noFill/>
                </a:ln>
                <a:solidFill>
                  <a:prstClr val="black"/>
                </a:solidFill>
                <a:effectLst/>
                <a:uLnTx/>
                <a:uFillTx/>
                <a:latin typeface="Arial MT"/>
                <a:ea typeface="+mn-ea"/>
                <a:cs typeface="Arial MT"/>
              </a:rPr>
              <a:t> </a:t>
            </a:r>
            <a:r>
              <a:rPr kumimoji="0" sz="933" b="0" i="0" u="none" strike="noStrike" kern="1200" cap="none" spc="0" normalizeH="0" baseline="0" noProof="0" dirty="0">
                <a:ln>
                  <a:noFill/>
                </a:ln>
                <a:solidFill>
                  <a:prstClr val="black"/>
                </a:solidFill>
                <a:effectLst/>
                <a:uLnTx/>
                <a:uFillTx/>
                <a:latin typeface="Arial MT"/>
                <a:ea typeface="+mn-ea"/>
                <a:cs typeface="Arial MT"/>
              </a:rPr>
              <a:t>and</a:t>
            </a:r>
            <a:r>
              <a:rPr kumimoji="0" sz="933" b="0" i="0" u="none" strike="noStrike" kern="1200" cap="none" spc="-27" normalizeH="0" baseline="0" noProof="0" dirty="0">
                <a:ln>
                  <a:noFill/>
                </a:ln>
                <a:solidFill>
                  <a:prstClr val="black"/>
                </a:solidFill>
                <a:effectLst/>
                <a:uLnTx/>
                <a:uFillTx/>
                <a:latin typeface="Arial MT"/>
                <a:ea typeface="+mn-ea"/>
                <a:cs typeface="Arial MT"/>
              </a:rPr>
              <a:t> </a:t>
            </a:r>
            <a:r>
              <a:rPr kumimoji="0" sz="933" b="0" i="0" u="none" strike="noStrike" kern="1200" cap="none" spc="0" normalizeH="0" baseline="0" noProof="0" dirty="0">
                <a:ln>
                  <a:noFill/>
                </a:ln>
                <a:solidFill>
                  <a:prstClr val="black"/>
                </a:solidFill>
                <a:effectLst/>
                <a:uLnTx/>
                <a:uFillTx/>
                <a:latin typeface="Arial MT"/>
                <a:ea typeface="+mn-ea"/>
                <a:cs typeface="Arial MT"/>
              </a:rPr>
              <a:t>were</a:t>
            </a:r>
            <a:r>
              <a:rPr kumimoji="0" sz="933" b="0" i="0" u="none" strike="noStrike" kern="1200" cap="none" spc="-7" normalizeH="0" baseline="0" noProof="0" dirty="0">
                <a:ln>
                  <a:noFill/>
                </a:ln>
                <a:solidFill>
                  <a:prstClr val="black"/>
                </a:solidFill>
                <a:effectLst/>
                <a:uLnTx/>
                <a:uFillTx/>
                <a:latin typeface="Arial MT"/>
                <a:ea typeface="+mn-ea"/>
                <a:cs typeface="Arial MT"/>
              </a:rPr>
              <a:t> </a:t>
            </a:r>
            <a:r>
              <a:rPr kumimoji="0" sz="933" b="0" i="0" u="none" strike="noStrike" kern="1200" cap="none" spc="0" normalizeH="0" baseline="0" noProof="0" dirty="0">
                <a:ln>
                  <a:noFill/>
                </a:ln>
                <a:solidFill>
                  <a:prstClr val="black"/>
                </a:solidFill>
                <a:effectLst/>
                <a:uLnTx/>
                <a:uFillTx/>
                <a:latin typeface="Arial MT"/>
                <a:ea typeface="+mn-ea"/>
                <a:cs typeface="Arial MT"/>
              </a:rPr>
              <a:t>not</a:t>
            </a:r>
            <a:r>
              <a:rPr kumimoji="0" sz="933" b="0" i="0" u="none" strike="noStrike" kern="1200" cap="none" spc="-20" normalizeH="0" baseline="0" noProof="0" dirty="0">
                <a:ln>
                  <a:noFill/>
                </a:ln>
                <a:solidFill>
                  <a:prstClr val="black"/>
                </a:solidFill>
                <a:effectLst/>
                <a:uLnTx/>
                <a:uFillTx/>
                <a:latin typeface="Arial MT"/>
                <a:ea typeface="+mn-ea"/>
                <a:cs typeface="Arial MT"/>
              </a:rPr>
              <a:t> </a:t>
            </a:r>
            <a:r>
              <a:rPr kumimoji="0" sz="933" b="0" i="0" u="none" strike="noStrike" kern="1200" cap="none" spc="0" normalizeH="0" baseline="0" noProof="0" dirty="0">
                <a:ln>
                  <a:noFill/>
                </a:ln>
                <a:solidFill>
                  <a:prstClr val="black"/>
                </a:solidFill>
                <a:effectLst/>
                <a:uLnTx/>
                <a:uFillTx/>
                <a:latin typeface="Arial MT"/>
                <a:ea typeface="+mn-ea"/>
                <a:cs typeface="Arial MT"/>
              </a:rPr>
              <a:t>counted as</a:t>
            </a:r>
            <a:r>
              <a:rPr kumimoji="0" sz="933" b="0" i="0" u="none" strike="noStrike" kern="1200" cap="none" spc="-27" normalizeH="0" baseline="0" noProof="0" dirty="0">
                <a:ln>
                  <a:noFill/>
                </a:ln>
                <a:solidFill>
                  <a:prstClr val="black"/>
                </a:solidFill>
                <a:effectLst/>
                <a:uLnTx/>
                <a:uFillTx/>
                <a:latin typeface="Arial MT"/>
                <a:ea typeface="+mn-ea"/>
                <a:cs typeface="Arial MT"/>
              </a:rPr>
              <a:t> </a:t>
            </a:r>
            <a:r>
              <a:rPr kumimoji="0" sz="933" b="0" i="0" u="none" strike="noStrike" kern="1200" cap="none" spc="0" normalizeH="0" baseline="0" noProof="0" dirty="0">
                <a:ln>
                  <a:noFill/>
                </a:ln>
                <a:solidFill>
                  <a:prstClr val="black"/>
                </a:solidFill>
                <a:effectLst/>
                <a:uLnTx/>
                <a:uFillTx/>
                <a:latin typeface="Arial MT"/>
                <a:ea typeface="+mn-ea"/>
                <a:cs typeface="Arial MT"/>
              </a:rPr>
              <a:t>death</a:t>
            </a:r>
            <a:r>
              <a:rPr kumimoji="0" sz="933" b="0" i="0" u="none" strike="noStrike" kern="1200" cap="none" spc="-20" normalizeH="0" baseline="0" noProof="0" dirty="0">
                <a:ln>
                  <a:noFill/>
                </a:ln>
                <a:solidFill>
                  <a:prstClr val="black"/>
                </a:solidFill>
                <a:effectLst/>
                <a:uLnTx/>
                <a:uFillTx/>
                <a:latin typeface="Arial MT"/>
                <a:ea typeface="+mn-ea"/>
                <a:cs typeface="Arial MT"/>
              </a:rPr>
              <a:t> </a:t>
            </a:r>
            <a:r>
              <a:rPr kumimoji="0" sz="933" b="0" i="0" u="none" strike="noStrike" kern="1200" cap="none" spc="0" normalizeH="0" baseline="0" noProof="0" dirty="0">
                <a:ln>
                  <a:noFill/>
                </a:ln>
                <a:solidFill>
                  <a:prstClr val="black"/>
                </a:solidFill>
                <a:effectLst/>
                <a:uLnTx/>
                <a:uFillTx/>
                <a:latin typeface="Arial MT"/>
                <a:ea typeface="+mn-ea"/>
                <a:cs typeface="Arial MT"/>
              </a:rPr>
              <a:t>events</a:t>
            </a:r>
            <a:r>
              <a:rPr kumimoji="0" sz="933" b="0" i="0" u="none" strike="noStrike" kern="1200" cap="none" spc="-7" normalizeH="0" baseline="0" noProof="0" dirty="0">
                <a:ln>
                  <a:noFill/>
                </a:ln>
                <a:solidFill>
                  <a:prstClr val="black"/>
                </a:solidFill>
                <a:effectLst/>
                <a:uLnTx/>
                <a:uFillTx/>
                <a:latin typeface="Arial MT"/>
                <a:ea typeface="+mn-ea"/>
                <a:cs typeface="Arial MT"/>
              </a:rPr>
              <a:t> </a:t>
            </a:r>
            <a:r>
              <a:rPr kumimoji="0" sz="933" b="0" i="0" u="none" strike="noStrike" kern="1200" cap="none" spc="0" normalizeH="0" baseline="0" noProof="0" dirty="0">
                <a:ln>
                  <a:noFill/>
                </a:ln>
                <a:solidFill>
                  <a:prstClr val="black"/>
                </a:solidFill>
                <a:effectLst/>
                <a:uLnTx/>
                <a:uFillTx/>
                <a:latin typeface="Arial MT"/>
                <a:ea typeface="+mn-ea"/>
                <a:cs typeface="Arial MT"/>
              </a:rPr>
              <a:t>in</a:t>
            </a:r>
            <a:r>
              <a:rPr kumimoji="0" sz="933" b="0" i="0" u="none" strike="noStrike" kern="1200" cap="none" spc="-47" normalizeH="0" baseline="0" noProof="0" dirty="0">
                <a:ln>
                  <a:noFill/>
                </a:ln>
                <a:solidFill>
                  <a:prstClr val="black"/>
                </a:solidFill>
                <a:effectLst/>
                <a:uLnTx/>
                <a:uFillTx/>
                <a:latin typeface="Arial MT"/>
                <a:ea typeface="+mn-ea"/>
                <a:cs typeface="Arial MT"/>
              </a:rPr>
              <a:t> </a:t>
            </a:r>
            <a:r>
              <a:rPr kumimoji="0" sz="933" b="0" i="0" u="none" strike="noStrike" kern="1200" cap="none" spc="0" normalizeH="0" baseline="0" noProof="0" dirty="0">
                <a:ln>
                  <a:noFill/>
                </a:ln>
                <a:solidFill>
                  <a:prstClr val="black"/>
                </a:solidFill>
                <a:effectLst/>
                <a:uLnTx/>
                <a:uFillTx/>
                <a:latin typeface="Arial MT"/>
                <a:ea typeface="+mn-ea"/>
                <a:cs typeface="Arial MT"/>
              </a:rPr>
              <a:t>the</a:t>
            </a:r>
            <a:r>
              <a:rPr kumimoji="0" sz="933" b="0" i="0" u="none" strike="noStrike" kern="1200" cap="none" spc="-20" normalizeH="0" baseline="0" noProof="0" dirty="0">
                <a:ln>
                  <a:noFill/>
                </a:ln>
                <a:solidFill>
                  <a:prstClr val="black"/>
                </a:solidFill>
                <a:effectLst/>
                <a:uLnTx/>
                <a:uFillTx/>
                <a:latin typeface="Arial MT"/>
                <a:ea typeface="+mn-ea"/>
                <a:cs typeface="Arial MT"/>
              </a:rPr>
              <a:t> </a:t>
            </a:r>
            <a:r>
              <a:rPr kumimoji="0" sz="933" b="0" i="0" u="none" strike="noStrike" kern="1200" cap="none" spc="0" normalizeH="0" baseline="0" noProof="0" dirty="0">
                <a:ln>
                  <a:noFill/>
                </a:ln>
                <a:solidFill>
                  <a:prstClr val="black"/>
                </a:solidFill>
                <a:effectLst/>
                <a:uLnTx/>
                <a:uFillTx/>
                <a:latin typeface="Arial MT"/>
                <a:ea typeface="+mn-ea"/>
                <a:cs typeface="Arial MT"/>
              </a:rPr>
              <a:t>OS</a:t>
            </a:r>
            <a:r>
              <a:rPr kumimoji="0" sz="933" b="0" i="0" u="none" strike="noStrike" kern="1200" cap="none" spc="-20" normalizeH="0" baseline="0" noProof="0" dirty="0">
                <a:ln>
                  <a:noFill/>
                </a:ln>
                <a:solidFill>
                  <a:prstClr val="black"/>
                </a:solidFill>
                <a:effectLst/>
                <a:uLnTx/>
                <a:uFillTx/>
                <a:latin typeface="Arial MT"/>
                <a:ea typeface="+mn-ea"/>
                <a:cs typeface="Arial MT"/>
              </a:rPr>
              <a:t> </a:t>
            </a:r>
            <a:r>
              <a:rPr kumimoji="0" sz="933" b="0" i="0" u="none" strike="noStrike" kern="1200" cap="none" spc="-13" normalizeH="0" baseline="0" noProof="0" dirty="0">
                <a:ln>
                  <a:noFill/>
                </a:ln>
                <a:solidFill>
                  <a:prstClr val="black"/>
                </a:solidFill>
                <a:effectLst/>
                <a:uLnTx/>
                <a:uFillTx/>
                <a:latin typeface="Arial MT"/>
                <a:ea typeface="+mn-ea"/>
                <a:cs typeface="Arial MT"/>
              </a:rPr>
              <a:t>analysis.</a:t>
            </a:r>
            <a:endParaRPr kumimoji="0" sz="933" b="0" i="0" u="none" strike="noStrike" kern="1200" cap="none" spc="0" normalizeH="0" baseline="0" noProof="0" dirty="0">
              <a:ln>
                <a:noFill/>
              </a:ln>
              <a:solidFill>
                <a:prstClr val="black"/>
              </a:solidFill>
              <a:effectLst/>
              <a:uLnTx/>
              <a:uFillTx/>
              <a:latin typeface="Arial MT"/>
              <a:ea typeface="+mn-ea"/>
              <a:cs typeface="Arial MT"/>
            </a:endParaRPr>
          </a:p>
        </p:txBody>
      </p:sp>
      <p:sp>
        <p:nvSpPr>
          <p:cNvPr id="126" name="TextBox 125">
            <a:extLst>
              <a:ext uri="{FF2B5EF4-FFF2-40B4-BE49-F238E27FC236}">
                <a16:creationId xmlns:a16="http://schemas.microsoft.com/office/drawing/2014/main" id="{8CF37E05-6842-AEFC-28E9-D873B5E97FB7}"/>
              </a:ext>
            </a:extLst>
          </p:cNvPr>
          <p:cNvSpPr txBox="1"/>
          <p:nvPr/>
        </p:nvSpPr>
        <p:spPr>
          <a:xfrm>
            <a:off x="9582614" y="6409521"/>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Times New Roman" panose="02020603050405020304" pitchFamily="18" charset="0"/>
              </a:rPr>
              <a:t>Salles ASH 2024 469 &amp;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Morschhauser J Clin Oncol  2025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Times New Roman" panose="02020603050405020304" pitchFamily="18" charset="0"/>
              </a:rPr>
              <a:t> </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E8010-36BA-1C64-B698-31E27D9B2DBB}"/>
              </a:ext>
            </a:extLst>
          </p:cNvPr>
          <p:cNvSpPr>
            <a:spLocks noGrp="1"/>
          </p:cNvSpPr>
          <p:nvPr>
            <p:ph type="title"/>
          </p:nvPr>
        </p:nvSpPr>
        <p:spPr>
          <a:xfrm>
            <a:off x="838200" y="2381211"/>
            <a:ext cx="10515600" cy="728179"/>
          </a:xfrm>
        </p:spPr>
        <p:txBody>
          <a:bodyPr/>
          <a:lstStyle/>
          <a:p>
            <a:pPr algn="ctr"/>
            <a:r>
              <a:rPr lang="en-US" dirty="0" err="1"/>
              <a:t>FrontMIND</a:t>
            </a:r>
            <a:endParaRPr lang="en-US" dirty="0"/>
          </a:p>
        </p:txBody>
      </p:sp>
    </p:spTree>
    <p:extLst>
      <p:ext uri="{BB962C8B-B14F-4D97-AF65-F5344CB8AC3E}">
        <p14:creationId xmlns:p14="http://schemas.microsoft.com/office/powerpoint/2010/main" val="13341650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D9E24-23CC-0E1A-B871-7752317A3D81}"/>
              </a:ext>
            </a:extLst>
          </p:cNvPr>
          <p:cNvSpPr>
            <a:spLocks noGrp="1"/>
          </p:cNvSpPr>
          <p:nvPr>
            <p:ph type="title"/>
          </p:nvPr>
        </p:nvSpPr>
        <p:spPr/>
        <p:txBody>
          <a:bodyPr/>
          <a:lstStyle/>
          <a:p>
            <a:pPr algn="ctr"/>
            <a:r>
              <a:rPr lang="en-US" dirty="0" err="1"/>
              <a:t>FrontMIND</a:t>
            </a:r>
            <a:r>
              <a:rPr lang="en-US" dirty="0"/>
              <a:t>: Progression-free survival</a:t>
            </a:r>
          </a:p>
        </p:txBody>
      </p:sp>
      <p:pic>
        <p:nvPicPr>
          <p:cNvPr id="5" name="Picture 4" descr="A graph of a number of people&#10;&#10;AI-generated content may be incorrect.">
            <a:extLst>
              <a:ext uri="{FF2B5EF4-FFF2-40B4-BE49-F238E27FC236}">
                <a16:creationId xmlns:a16="http://schemas.microsoft.com/office/drawing/2014/main" id="{87D2E83C-5ED9-4891-5CFB-FE3FA7640CBA}"/>
              </a:ext>
            </a:extLst>
          </p:cNvPr>
          <p:cNvPicPr>
            <a:picLocks noChangeAspect="1"/>
          </p:cNvPicPr>
          <p:nvPr/>
        </p:nvPicPr>
        <p:blipFill>
          <a:blip r:embed="rId3"/>
          <a:stretch>
            <a:fillRect/>
          </a:stretch>
        </p:blipFill>
        <p:spPr>
          <a:xfrm>
            <a:off x="550234" y="1201361"/>
            <a:ext cx="11091532" cy="4650356"/>
          </a:xfrm>
          <a:prstGeom prst="rect">
            <a:avLst/>
          </a:prstGeom>
        </p:spPr>
      </p:pic>
      <p:sp>
        <p:nvSpPr>
          <p:cNvPr id="6" name="TextBox 5">
            <a:extLst>
              <a:ext uri="{FF2B5EF4-FFF2-40B4-BE49-F238E27FC236}">
                <a16:creationId xmlns:a16="http://schemas.microsoft.com/office/drawing/2014/main" id="{5CE4117D-3B44-82C6-45C0-39D13966F4E4}"/>
              </a:ext>
            </a:extLst>
          </p:cNvPr>
          <p:cNvSpPr txBox="1"/>
          <p:nvPr/>
        </p:nvSpPr>
        <p:spPr>
          <a:xfrm>
            <a:off x="9367284" y="6550223"/>
            <a:ext cx="293285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Lenz ASCO 2026;Abstract LBA7000 </a:t>
            </a:r>
          </a:p>
        </p:txBody>
      </p:sp>
    </p:spTree>
    <p:extLst>
      <p:ext uri="{BB962C8B-B14F-4D97-AF65-F5344CB8AC3E}">
        <p14:creationId xmlns:p14="http://schemas.microsoft.com/office/powerpoint/2010/main" val="2912784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0800C-6E84-BA92-F744-8EEAAD350D84}"/>
              </a:ext>
            </a:extLst>
          </p:cNvPr>
          <p:cNvSpPr>
            <a:spLocks noGrp="1"/>
          </p:cNvSpPr>
          <p:nvPr>
            <p:ph type="title"/>
          </p:nvPr>
        </p:nvSpPr>
        <p:spPr/>
        <p:txBody>
          <a:bodyPr/>
          <a:lstStyle/>
          <a:p>
            <a:pPr algn="ctr"/>
            <a:r>
              <a:rPr lang="en-US" dirty="0" err="1"/>
              <a:t>FrontMIND</a:t>
            </a:r>
            <a:r>
              <a:rPr lang="en-US" dirty="0"/>
              <a:t>: Overall Survival</a:t>
            </a:r>
          </a:p>
        </p:txBody>
      </p:sp>
      <p:pic>
        <p:nvPicPr>
          <p:cNvPr id="5" name="Picture 4" descr="A graph of a number of people&#10;&#10;AI-generated content may be incorrect.">
            <a:extLst>
              <a:ext uri="{FF2B5EF4-FFF2-40B4-BE49-F238E27FC236}">
                <a16:creationId xmlns:a16="http://schemas.microsoft.com/office/drawing/2014/main" id="{A3D35DDE-5D9C-B7FA-93F6-64C290D301A5}"/>
              </a:ext>
            </a:extLst>
          </p:cNvPr>
          <p:cNvPicPr>
            <a:picLocks noChangeAspect="1"/>
          </p:cNvPicPr>
          <p:nvPr/>
        </p:nvPicPr>
        <p:blipFill>
          <a:blip r:embed="rId3"/>
          <a:srcRect b="8190"/>
          <a:stretch>
            <a:fillRect/>
          </a:stretch>
        </p:blipFill>
        <p:spPr>
          <a:xfrm>
            <a:off x="478464" y="1194753"/>
            <a:ext cx="11436105" cy="4445883"/>
          </a:xfrm>
          <a:prstGeom prst="rect">
            <a:avLst/>
          </a:prstGeom>
        </p:spPr>
      </p:pic>
      <p:sp>
        <p:nvSpPr>
          <p:cNvPr id="6" name="TextBox 5">
            <a:extLst>
              <a:ext uri="{FF2B5EF4-FFF2-40B4-BE49-F238E27FC236}">
                <a16:creationId xmlns:a16="http://schemas.microsoft.com/office/drawing/2014/main" id="{95F46A31-2B3B-C158-AB96-CDF1D56EA369}"/>
              </a:ext>
            </a:extLst>
          </p:cNvPr>
          <p:cNvSpPr txBox="1"/>
          <p:nvPr/>
        </p:nvSpPr>
        <p:spPr>
          <a:xfrm>
            <a:off x="9367284" y="6550223"/>
            <a:ext cx="293285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Lenz ASCO 2026;Abstract LBA7000 </a:t>
            </a:r>
          </a:p>
        </p:txBody>
      </p:sp>
    </p:spTree>
    <p:extLst>
      <p:ext uri="{BB962C8B-B14F-4D97-AF65-F5344CB8AC3E}">
        <p14:creationId xmlns:p14="http://schemas.microsoft.com/office/powerpoint/2010/main" val="24667155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DBD85-8996-D4B5-F723-87EF6D90D4B4}"/>
              </a:ext>
            </a:extLst>
          </p:cNvPr>
          <p:cNvSpPr>
            <a:spLocks noGrp="1"/>
          </p:cNvSpPr>
          <p:nvPr>
            <p:ph type="title"/>
          </p:nvPr>
        </p:nvSpPr>
        <p:spPr>
          <a:xfrm>
            <a:off x="838200" y="2226976"/>
            <a:ext cx="10515600" cy="728179"/>
          </a:xfrm>
        </p:spPr>
        <p:txBody>
          <a:bodyPr/>
          <a:lstStyle/>
          <a:p>
            <a:pPr algn="ctr"/>
            <a:r>
              <a:rPr lang="en-US" dirty="0"/>
              <a:t>SMART-STOP</a:t>
            </a:r>
          </a:p>
        </p:txBody>
      </p:sp>
    </p:spTree>
    <p:extLst>
      <p:ext uri="{BB962C8B-B14F-4D97-AF65-F5344CB8AC3E}">
        <p14:creationId xmlns:p14="http://schemas.microsoft.com/office/powerpoint/2010/main" val="39177217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E030B-03FF-3EAC-9AA2-2AC6C9DEC808}"/>
              </a:ext>
            </a:extLst>
          </p:cNvPr>
          <p:cNvSpPr>
            <a:spLocks noGrp="1"/>
          </p:cNvSpPr>
          <p:nvPr>
            <p:ph type="title"/>
          </p:nvPr>
        </p:nvSpPr>
        <p:spPr>
          <a:xfrm>
            <a:off x="838200" y="78893"/>
            <a:ext cx="10515600" cy="1325563"/>
          </a:xfrm>
        </p:spPr>
        <p:txBody>
          <a:bodyPr/>
          <a:lstStyle/>
          <a:p>
            <a:pPr algn="ctr"/>
            <a:r>
              <a:rPr lang="en-US" dirty="0"/>
              <a:t>Phase 2 Smart Stop Trial: Acalabrutinib</a:t>
            </a:r>
          </a:p>
        </p:txBody>
      </p:sp>
      <p:sp>
        <p:nvSpPr>
          <p:cNvPr id="4" name="Text Placeholder 3">
            <a:extLst>
              <a:ext uri="{FF2B5EF4-FFF2-40B4-BE49-F238E27FC236}">
                <a16:creationId xmlns:a16="http://schemas.microsoft.com/office/drawing/2014/main" id="{0FBF18C0-74D0-B45D-18AD-76307EE99291}"/>
              </a:ext>
            </a:extLst>
          </p:cNvPr>
          <p:cNvSpPr>
            <a:spLocks noGrp="1"/>
          </p:cNvSpPr>
          <p:nvPr>
            <p:ph type="body" sz="quarter" idx="13"/>
          </p:nvPr>
        </p:nvSpPr>
        <p:spPr>
          <a:xfrm>
            <a:off x="0" y="6335942"/>
            <a:ext cx="12192000" cy="393984"/>
          </a:xfrm>
        </p:spPr>
        <p:txBody>
          <a:bodyPr/>
          <a:lstStyle/>
          <a:p>
            <a:r>
              <a:rPr lang="en-US" dirty="0">
                <a:solidFill>
                  <a:schemeClr val="tx2">
                    <a:lumMod val="50000"/>
                    <a:lumOff val="50000"/>
                  </a:schemeClr>
                </a:solidFill>
              </a:rPr>
              <a:t>A, acalabrutinib; CHOP, cyclophosphamide, doxorubicin, vincristine, prednisone; CNS, central nervous system; CR, complete response; CRR, complete response rate; ctDNA, circulating tumor DNA; DLBCL, diffuse large B-cell lymphoma; L, lenalidomide; PD,  progressive disease; PR, partial response; R, rituximab; SD, stable disease; T, tafasitamab. </a:t>
            </a:r>
          </a:p>
          <a:p>
            <a:r>
              <a:rPr lang="en-US" dirty="0">
                <a:solidFill>
                  <a:schemeClr val="tx2">
                    <a:lumMod val="50000"/>
                    <a:lumOff val="50000"/>
                  </a:schemeClr>
                </a:solidFill>
              </a:rPr>
              <a:t>Westin. </a:t>
            </a:r>
            <a:r>
              <a:rPr lang="en-US" i="1" dirty="0">
                <a:solidFill>
                  <a:schemeClr val="tx2">
                    <a:lumMod val="50000"/>
                    <a:lumOff val="50000"/>
                  </a:schemeClr>
                </a:solidFill>
              </a:rPr>
              <a:t>Blood</a:t>
            </a:r>
            <a:r>
              <a:rPr lang="en-US" dirty="0">
                <a:solidFill>
                  <a:schemeClr val="tx2">
                    <a:lumMod val="50000"/>
                    <a:lumOff val="50000"/>
                  </a:schemeClr>
                </a:solidFill>
              </a:rPr>
              <a:t>. 2023;142(Suppl 1):856. </a:t>
            </a:r>
          </a:p>
        </p:txBody>
      </p:sp>
      <p:sp>
        <p:nvSpPr>
          <p:cNvPr id="5" name="TextBox 4">
            <a:extLst>
              <a:ext uri="{FF2B5EF4-FFF2-40B4-BE49-F238E27FC236}">
                <a16:creationId xmlns:a16="http://schemas.microsoft.com/office/drawing/2014/main" id="{0744EEBC-5459-4E5E-28C5-9CD9B94CAD71}"/>
              </a:ext>
            </a:extLst>
          </p:cNvPr>
          <p:cNvSpPr txBox="1"/>
          <p:nvPr/>
        </p:nvSpPr>
        <p:spPr>
          <a:xfrm>
            <a:off x="609600" y="1490298"/>
            <a:ext cx="2867025" cy="2400657"/>
          </a:xfrm>
          <a:prstGeom prst="rect">
            <a:avLst/>
          </a:prstGeom>
          <a:solidFill>
            <a:schemeClr val="bg2">
              <a:lumMod val="95000"/>
            </a:schemeClr>
          </a:solidFill>
          <a:ln w="19050">
            <a:solidFill>
              <a:schemeClr val="tx2"/>
            </a:solidFill>
          </a:ln>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dirty="0">
                <a:ln>
                  <a:noFill/>
                </a:ln>
                <a:solidFill>
                  <a:srgbClr val="0E2841"/>
                </a:solidFill>
                <a:effectLst/>
                <a:uLnTx/>
                <a:uFillTx/>
                <a:latin typeface="Aptos" panose="02110004020202020204"/>
                <a:ea typeface="+mn-ea"/>
                <a:cs typeface="+mn-cs"/>
              </a:rPr>
              <a:t>Key Eligibility Criteria</a:t>
            </a: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400" b="0" i="0" u="none" strike="noStrike" kern="1200" cap="none" spc="0" normalizeH="0" baseline="0" noProof="0" dirty="0">
              <a:ln>
                <a:noFill/>
              </a:ln>
              <a:solidFill>
                <a:srgbClr val="0E2841"/>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E2841"/>
                </a:solidFill>
                <a:effectLst/>
                <a:uLnTx/>
                <a:uFillTx/>
                <a:latin typeface="Aptos" panose="02110004020202020204"/>
                <a:ea typeface="+mn-ea"/>
                <a:cs typeface="+mn-cs"/>
              </a:rPr>
              <a:t>Aged 18+ with previously untreated DLBCL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E2841"/>
                </a:solidFill>
                <a:effectLst/>
                <a:uLnTx/>
                <a:uFillTx/>
                <a:latin typeface="Aptos" panose="02110004020202020204"/>
                <a:ea typeface="+mn-ea"/>
                <a:cs typeface="+mn-cs"/>
              </a:rPr>
              <a:t>Adequate organ and bone marrow function, with no known CNS involvement of lymphoma, recent thrombosis, or inability to tolerate prophylactic anticoagulation</a:t>
            </a:r>
          </a:p>
        </p:txBody>
      </p:sp>
      <p:sp>
        <p:nvSpPr>
          <p:cNvPr id="6" name="TextBox 5">
            <a:extLst>
              <a:ext uri="{FF2B5EF4-FFF2-40B4-BE49-F238E27FC236}">
                <a16:creationId xmlns:a16="http://schemas.microsoft.com/office/drawing/2014/main" id="{40E894AF-08BC-0825-6FF9-38D6B3F38ED8}"/>
              </a:ext>
            </a:extLst>
          </p:cNvPr>
          <p:cNvSpPr txBox="1"/>
          <p:nvPr/>
        </p:nvSpPr>
        <p:spPr>
          <a:xfrm>
            <a:off x="3802253" y="2490572"/>
            <a:ext cx="1962151" cy="52322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8E8E8"/>
                </a:solidFill>
                <a:effectLst/>
                <a:uLnTx/>
                <a:uFillTx/>
                <a:latin typeface="Aptos" panose="02110004020202020204"/>
                <a:ea typeface="+mn-ea"/>
                <a:cs typeface="+mn-cs"/>
              </a:rPr>
              <a:t>LTRA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8E8E8"/>
                </a:solidFill>
                <a:effectLst/>
                <a:uLnTx/>
                <a:uFillTx/>
                <a:latin typeface="Aptos" panose="02110004020202020204"/>
                <a:ea typeface="+mn-ea"/>
                <a:cs typeface="+mn-cs"/>
              </a:rPr>
              <a:t>4 Cycles</a:t>
            </a:r>
          </a:p>
        </p:txBody>
      </p:sp>
      <p:cxnSp>
        <p:nvCxnSpPr>
          <p:cNvPr id="8" name="Connector: Elbow 7">
            <a:extLst>
              <a:ext uri="{FF2B5EF4-FFF2-40B4-BE49-F238E27FC236}">
                <a16:creationId xmlns:a16="http://schemas.microsoft.com/office/drawing/2014/main" id="{91D29B89-0681-D650-0F26-056AFC4FAF5B}"/>
              </a:ext>
            </a:extLst>
          </p:cNvPr>
          <p:cNvCxnSpPr>
            <a:cxnSpLocks/>
            <a:stCxn id="6" idx="3"/>
          </p:cNvCxnSpPr>
          <p:nvPr/>
        </p:nvCxnSpPr>
        <p:spPr>
          <a:xfrm flipV="1">
            <a:off x="5764404" y="1599657"/>
            <a:ext cx="1171575" cy="1152525"/>
          </a:xfrm>
          <a:prstGeom prst="bentConnector3">
            <a:avLst>
              <a:gd name="adj1" fmla="val 28862"/>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13" name="Connector: Elbow 12">
            <a:extLst>
              <a:ext uri="{FF2B5EF4-FFF2-40B4-BE49-F238E27FC236}">
                <a16:creationId xmlns:a16="http://schemas.microsoft.com/office/drawing/2014/main" id="{4A417571-D348-22A6-8CE4-2B823ABE41CB}"/>
              </a:ext>
            </a:extLst>
          </p:cNvPr>
          <p:cNvCxnSpPr>
            <a:cxnSpLocks/>
          </p:cNvCxnSpPr>
          <p:nvPr/>
        </p:nvCxnSpPr>
        <p:spPr>
          <a:xfrm>
            <a:off x="5754879" y="2752182"/>
            <a:ext cx="1200150" cy="1085850"/>
          </a:xfrm>
          <a:prstGeom prst="bentConnector3">
            <a:avLst>
              <a:gd name="adj1" fmla="val 29199"/>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B5B05E9A-A4EC-A6A9-FD8E-182C426888B8}"/>
              </a:ext>
            </a:extLst>
          </p:cNvPr>
          <p:cNvSpPr txBox="1"/>
          <p:nvPr/>
        </p:nvSpPr>
        <p:spPr>
          <a:xfrm>
            <a:off x="7139982" y="1291881"/>
            <a:ext cx="697732" cy="307776"/>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8E8E8"/>
                </a:solidFill>
                <a:effectLst/>
                <a:uLnTx/>
                <a:uFillTx/>
                <a:latin typeface="Aptos" panose="02110004020202020204"/>
                <a:ea typeface="+mn-ea"/>
                <a:cs typeface="+mn-cs"/>
              </a:rPr>
              <a:t>LTRA</a:t>
            </a:r>
          </a:p>
        </p:txBody>
      </p:sp>
      <p:sp>
        <p:nvSpPr>
          <p:cNvPr id="22" name="TextBox 21">
            <a:extLst>
              <a:ext uri="{FF2B5EF4-FFF2-40B4-BE49-F238E27FC236}">
                <a16:creationId xmlns:a16="http://schemas.microsoft.com/office/drawing/2014/main" id="{6E0DAF02-323A-1852-8E01-FE2CCD2ECA3B}"/>
              </a:ext>
            </a:extLst>
          </p:cNvPr>
          <p:cNvSpPr txBox="1"/>
          <p:nvPr/>
        </p:nvSpPr>
        <p:spPr>
          <a:xfrm>
            <a:off x="7139982" y="1656599"/>
            <a:ext cx="697732" cy="307776"/>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8E8E8"/>
                </a:solidFill>
                <a:effectLst/>
                <a:uLnTx/>
                <a:uFillTx/>
                <a:latin typeface="Aptos" panose="02110004020202020204"/>
                <a:ea typeface="+mn-ea"/>
                <a:cs typeface="+mn-cs"/>
              </a:rPr>
              <a:t>CHOP</a:t>
            </a:r>
          </a:p>
        </p:txBody>
      </p:sp>
      <p:sp>
        <p:nvSpPr>
          <p:cNvPr id="23" name="TextBox 22">
            <a:extLst>
              <a:ext uri="{FF2B5EF4-FFF2-40B4-BE49-F238E27FC236}">
                <a16:creationId xmlns:a16="http://schemas.microsoft.com/office/drawing/2014/main" id="{71478A45-DD1B-525B-CEF1-9193FB8DFE1B}"/>
              </a:ext>
            </a:extLst>
          </p:cNvPr>
          <p:cNvSpPr txBox="1"/>
          <p:nvPr/>
        </p:nvSpPr>
        <p:spPr>
          <a:xfrm>
            <a:off x="7915380" y="1294080"/>
            <a:ext cx="697732" cy="307776"/>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8E8E8"/>
                </a:solidFill>
                <a:effectLst/>
                <a:uLnTx/>
                <a:uFillTx/>
                <a:latin typeface="Aptos" panose="02110004020202020204"/>
                <a:ea typeface="+mn-ea"/>
                <a:cs typeface="+mn-cs"/>
              </a:rPr>
              <a:t>LTRA</a:t>
            </a:r>
          </a:p>
        </p:txBody>
      </p:sp>
      <p:sp>
        <p:nvSpPr>
          <p:cNvPr id="24" name="TextBox 23">
            <a:extLst>
              <a:ext uri="{FF2B5EF4-FFF2-40B4-BE49-F238E27FC236}">
                <a16:creationId xmlns:a16="http://schemas.microsoft.com/office/drawing/2014/main" id="{C7B56C4A-C4D2-142F-698F-EB7731B6BD90}"/>
              </a:ext>
            </a:extLst>
          </p:cNvPr>
          <p:cNvSpPr txBox="1"/>
          <p:nvPr/>
        </p:nvSpPr>
        <p:spPr>
          <a:xfrm>
            <a:off x="7915380" y="1656599"/>
            <a:ext cx="697732" cy="307776"/>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8E8E8"/>
                </a:solidFill>
                <a:effectLst/>
                <a:uLnTx/>
                <a:uFillTx/>
                <a:latin typeface="Aptos" panose="02110004020202020204"/>
                <a:ea typeface="+mn-ea"/>
                <a:cs typeface="+mn-cs"/>
              </a:rPr>
              <a:t>CHOP</a:t>
            </a:r>
          </a:p>
        </p:txBody>
      </p:sp>
      <p:sp>
        <p:nvSpPr>
          <p:cNvPr id="25" name="TextBox 24">
            <a:extLst>
              <a:ext uri="{FF2B5EF4-FFF2-40B4-BE49-F238E27FC236}">
                <a16:creationId xmlns:a16="http://schemas.microsoft.com/office/drawing/2014/main" id="{B0BCC8FB-2C6B-BE7A-B9FB-ADF3A0B54838}"/>
              </a:ext>
            </a:extLst>
          </p:cNvPr>
          <p:cNvSpPr txBox="1"/>
          <p:nvPr/>
        </p:nvSpPr>
        <p:spPr>
          <a:xfrm>
            <a:off x="8690778" y="1292981"/>
            <a:ext cx="697732" cy="307776"/>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8E8E8"/>
                </a:solidFill>
                <a:effectLst/>
                <a:uLnTx/>
                <a:uFillTx/>
                <a:latin typeface="Aptos" panose="02110004020202020204"/>
                <a:ea typeface="+mn-ea"/>
                <a:cs typeface="+mn-cs"/>
              </a:rPr>
              <a:t>LTRA</a:t>
            </a:r>
          </a:p>
        </p:txBody>
      </p:sp>
      <p:sp>
        <p:nvSpPr>
          <p:cNvPr id="26" name="TextBox 25">
            <a:extLst>
              <a:ext uri="{FF2B5EF4-FFF2-40B4-BE49-F238E27FC236}">
                <a16:creationId xmlns:a16="http://schemas.microsoft.com/office/drawing/2014/main" id="{17A58325-686F-E28E-39ED-86E5EF396973}"/>
              </a:ext>
            </a:extLst>
          </p:cNvPr>
          <p:cNvSpPr txBox="1"/>
          <p:nvPr/>
        </p:nvSpPr>
        <p:spPr>
          <a:xfrm>
            <a:off x="9463455" y="1292981"/>
            <a:ext cx="697732" cy="307776"/>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8E8E8"/>
                </a:solidFill>
                <a:effectLst/>
                <a:uLnTx/>
                <a:uFillTx/>
                <a:latin typeface="Aptos" panose="02110004020202020204"/>
                <a:ea typeface="+mn-ea"/>
                <a:cs typeface="+mn-cs"/>
              </a:rPr>
              <a:t>LTRA</a:t>
            </a:r>
          </a:p>
        </p:txBody>
      </p:sp>
      <p:sp>
        <p:nvSpPr>
          <p:cNvPr id="27" name="TextBox 26">
            <a:extLst>
              <a:ext uri="{FF2B5EF4-FFF2-40B4-BE49-F238E27FC236}">
                <a16:creationId xmlns:a16="http://schemas.microsoft.com/office/drawing/2014/main" id="{DB6A42DD-10C7-A821-6F3F-AEDFFE27A1DA}"/>
              </a:ext>
            </a:extLst>
          </p:cNvPr>
          <p:cNvSpPr txBox="1"/>
          <p:nvPr/>
        </p:nvSpPr>
        <p:spPr>
          <a:xfrm>
            <a:off x="10236132" y="1291881"/>
            <a:ext cx="697732" cy="307776"/>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8E8E8"/>
                </a:solidFill>
                <a:effectLst/>
                <a:uLnTx/>
                <a:uFillTx/>
                <a:latin typeface="Aptos" panose="02110004020202020204"/>
                <a:ea typeface="+mn-ea"/>
                <a:cs typeface="+mn-cs"/>
              </a:rPr>
              <a:t>LTRA</a:t>
            </a:r>
          </a:p>
        </p:txBody>
      </p:sp>
      <p:sp>
        <p:nvSpPr>
          <p:cNvPr id="28" name="TextBox 27">
            <a:extLst>
              <a:ext uri="{FF2B5EF4-FFF2-40B4-BE49-F238E27FC236}">
                <a16:creationId xmlns:a16="http://schemas.microsoft.com/office/drawing/2014/main" id="{67C272F7-66E6-86BD-D0B5-E525C738B549}"/>
              </a:ext>
            </a:extLst>
          </p:cNvPr>
          <p:cNvSpPr txBox="1"/>
          <p:nvPr/>
        </p:nvSpPr>
        <p:spPr>
          <a:xfrm>
            <a:off x="11008809" y="1291881"/>
            <a:ext cx="697732" cy="307776"/>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8E8E8"/>
                </a:solidFill>
                <a:effectLst/>
                <a:uLnTx/>
                <a:uFillTx/>
                <a:latin typeface="Aptos" panose="02110004020202020204"/>
                <a:ea typeface="+mn-ea"/>
                <a:cs typeface="+mn-cs"/>
              </a:rPr>
              <a:t>LTRA</a:t>
            </a:r>
          </a:p>
        </p:txBody>
      </p:sp>
      <p:sp>
        <p:nvSpPr>
          <p:cNvPr id="29" name="TextBox 28">
            <a:extLst>
              <a:ext uri="{FF2B5EF4-FFF2-40B4-BE49-F238E27FC236}">
                <a16:creationId xmlns:a16="http://schemas.microsoft.com/office/drawing/2014/main" id="{AA2321FE-ABE0-F970-69AB-2F812843C0FC}"/>
              </a:ext>
            </a:extLst>
          </p:cNvPr>
          <p:cNvSpPr txBox="1"/>
          <p:nvPr/>
        </p:nvSpPr>
        <p:spPr>
          <a:xfrm>
            <a:off x="7139982" y="3529156"/>
            <a:ext cx="697732" cy="307776"/>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8E8E8"/>
                </a:solidFill>
                <a:effectLst/>
                <a:uLnTx/>
                <a:uFillTx/>
                <a:latin typeface="Aptos" panose="02110004020202020204"/>
                <a:ea typeface="+mn-ea"/>
                <a:cs typeface="+mn-cs"/>
              </a:rPr>
              <a:t>LTRA</a:t>
            </a:r>
          </a:p>
        </p:txBody>
      </p:sp>
      <p:sp>
        <p:nvSpPr>
          <p:cNvPr id="30" name="TextBox 29">
            <a:extLst>
              <a:ext uri="{FF2B5EF4-FFF2-40B4-BE49-F238E27FC236}">
                <a16:creationId xmlns:a16="http://schemas.microsoft.com/office/drawing/2014/main" id="{1F9B5DF8-DFE8-C517-F029-E301D125E90F}"/>
              </a:ext>
            </a:extLst>
          </p:cNvPr>
          <p:cNvSpPr txBox="1"/>
          <p:nvPr/>
        </p:nvSpPr>
        <p:spPr>
          <a:xfrm>
            <a:off x="7139982" y="3893874"/>
            <a:ext cx="697732" cy="307776"/>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8E8E8"/>
                </a:solidFill>
                <a:effectLst/>
                <a:uLnTx/>
                <a:uFillTx/>
                <a:latin typeface="Aptos" panose="02110004020202020204"/>
                <a:ea typeface="+mn-ea"/>
                <a:cs typeface="+mn-cs"/>
              </a:rPr>
              <a:t>CHOP</a:t>
            </a:r>
          </a:p>
        </p:txBody>
      </p:sp>
      <p:sp>
        <p:nvSpPr>
          <p:cNvPr id="31" name="TextBox 30">
            <a:extLst>
              <a:ext uri="{FF2B5EF4-FFF2-40B4-BE49-F238E27FC236}">
                <a16:creationId xmlns:a16="http://schemas.microsoft.com/office/drawing/2014/main" id="{5AF11507-CEE6-40D9-A14D-68454013C951}"/>
              </a:ext>
            </a:extLst>
          </p:cNvPr>
          <p:cNvSpPr txBox="1"/>
          <p:nvPr/>
        </p:nvSpPr>
        <p:spPr>
          <a:xfrm>
            <a:off x="7915380" y="3531355"/>
            <a:ext cx="697732" cy="307776"/>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8E8E8"/>
                </a:solidFill>
                <a:effectLst/>
                <a:uLnTx/>
                <a:uFillTx/>
                <a:latin typeface="Aptos" panose="02110004020202020204"/>
                <a:ea typeface="+mn-ea"/>
                <a:cs typeface="+mn-cs"/>
              </a:rPr>
              <a:t>LTRA</a:t>
            </a:r>
          </a:p>
        </p:txBody>
      </p:sp>
      <p:sp>
        <p:nvSpPr>
          <p:cNvPr id="32" name="TextBox 31">
            <a:extLst>
              <a:ext uri="{FF2B5EF4-FFF2-40B4-BE49-F238E27FC236}">
                <a16:creationId xmlns:a16="http://schemas.microsoft.com/office/drawing/2014/main" id="{FEADF69B-28B5-946A-E141-DE688A929907}"/>
              </a:ext>
            </a:extLst>
          </p:cNvPr>
          <p:cNvSpPr txBox="1"/>
          <p:nvPr/>
        </p:nvSpPr>
        <p:spPr>
          <a:xfrm>
            <a:off x="7915380" y="3893874"/>
            <a:ext cx="697732" cy="307776"/>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8E8E8"/>
                </a:solidFill>
                <a:effectLst/>
                <a:uLnTx/>
                <a:uFillTx/>
                <a:latin typeface="Aptos" panose="02110004020202020204"/>
                <a:ea typeface="+mn-ea"/>
                <a:cs typeface="+mn-cs"/>
              </a:rPr>
              <a:t>CHOP</a:t>
            </a:r>
          </a:p>
        </p:txBody>
      </p:sp>
      <p:sp>
        <p:nvSpPr>
          <p:cNvPr id="33" name="TextBox 32">
            <a:extLst>
              <a:ext uri="{FF2B5EF4-FFF2-40B4-BE49-F238E27FC236}">
                <a16:creationId xmlns:a16="http://schemas.microsoft.com/office/drawing/2014/main" id="{F5A30F0F-6381-D137-89EF-6F2888152FE0}"/>
              </a:ext>
            </a:extLst>
          </p:cNvPr>
          <p:cNvSpPr txBox="1"/>
          <p:nvPr/>
        </p:nvSpPr>
        <p:spPr>
          <a:xfrm>
            <a:off x="8690778" y="3530256"/>
            <a:ext cx="697732" cy="307776"/>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8E8E8"/>
                </a:solidFill>
                <a:effectLst/>
                <a:uLnTx/>
                <a:uFillTx/>
                <a:latin typeface="Aptos" panose="02110004020202020204"/>
                <a:ea typeface="+mn-ea"/>
                <a:cs typeface="+mn-cs"/>
              </a:rPr>
              <a:t>LTRA</a:t>
            </a:r>
          </a:p>
        </p:txBody>
      </p:sp>
      <p:sp>
        <p:nvSpPr>
          <p:cNvPr id="34" name="TextBox 33">
            <a:extLst>
              <a:ext uri="{FF2B5EF4-FFF2-40B4-BE49-F238E27FC236}">
                <a16:creationId xmlns:a16="http://schemas.microsoft.com/office/drawing/2014/main" id="{8EFBB729-09C1-CD4A-070A-D3AC9678ED40}"/>
              </a:ext>
            </a:extLst>
          </p:cNvPr>
          <p:cNvSpPr txBox="1"/>
          <p:nvPr/>
        </p:nvSpPr>
        <p:spPr>
          <a:xfrm>
            <a:off x="9463455" y="3530256"/>
            <a:ext cx="697732" cy="307776"/>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8E8E8"/>
                </a:solidFill>
                <a:effectLst/>
                <a:uLnTx/>
                <a:uFillTx/>
                <a:latin typeface="Aptos" panose="02110004020202020204"/>
                <a:ea typeface="+mn-ea"/>
                <a:cs typeface="+mn-cs"/>
              </a:rPr>
              <a:t>LTRA</a:t>
            </a:r>
          </a:p>
        </p:txBody>
      </p:sp>
      <p:sp>
        <p:nvSpPr>
          <p:cNvPr id="35" name="TextBox 34">
            <a:extLst>
              <a:ext uri="{FF2B5EF4-FFF2-40B4-BE49-F238E27FC236}">
                <a16:creationId xmlns:a16="http://schemas.microsoft.com/office/drawing/2014/main" id="{E8D3B00D-DED4-E81B-4A08-5BAD7969BD55}"/>
              </a:ext>
            </a:extLst>
          </p:cNvPr>
          <p:cNvSpPr txBox="1"/>
          <p:nvPr/>
        </p:nvSpPr>
        <p:spPr>
          <a:xfrm>
            <a:off x="10236132" y="3529156"/>
            <a:ext cx="697732" cy="307776"/>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8E8E8"/>
                </a:solidFill>
                <a:effectLst/>
                <a:uLnTx/>
                <a:uFillTx/>
                <a:latin typeface="Aptos" panose="02110004020202020204"/>
                <a:ea typeface="+mn-ea"/>
                <a:cs typeface="+mn-cs"/>
              </a:rPr>
              <a:t>LTRA</a:t>
            </a:r>
          </a:p>
        </p:txBody>
      </p:sp>
      <p:sp>
        <p:nvSpPr>
          <p:cNvPr id="36" name="TextBox 35">
            <a:extLst>
              <a:ext uri="{FF2B5EF4-FFF2-40B4-BE49-F238E27FC236}">
                <a16:creationId xmlns:a16="http://schemas.microsoft.com/office/drawing/2014/main" id="{D7AF5184-F615-340B-967D-778BAC90A331}"/>
              </a:ext>
            </a:extLst>
          </p:cNvPr>
          <p:cNvSpPr txBox="1"/>
          <p:nvPr/>
        </p:nvSpPr>
        <p:spPr>
          <a:xfrm>
            <a:off x="11008809" y="3529156"/>
            <a:ext cx="697732" cy="307776"/>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8E8E8"/>
                </a:solidFill>
                <a:effectLst/>
                <a:uLnTx/>
                <a:uFillTx/>
                <a:latin typeface="Aptos" panose="02110004020202020204"/>
                <a:ea typeface="+mn-ea"/>
                <a:cs typeface="+mn-cs"/>
              </a:rPr>
              <a:t>LTRA</a:t>
            </a:r>
          </a:p>
        </p:txBody>
      </p:sp>
      <p:sp>
        <p:nvSpPr>
          <p:cNvPr id="37" name="TextBox 36">
            <a:extLst>
              <a:ext uri="{FF2B5EF4-FFF2-40B4-BE49-F238E27FC236}">
                <a16:creationId xmlns:a16="http://schemas.microsoft.com/office/drawing/2014/main" id="{973EB086-1E7D-1D0E-42BE-48653AF6D5EC}"/>
              </a:ext>
            </a:extLst>
          </p:cNvPr>
          <p:cNvSpPr txBox="1"/>
          <p:nvPr/>
        </p:nvSpPr>
        <p:spPr>
          <a:xfrm>
            <a:off x="8692453" y="3893874"/>
            <a:ext cx="697732" cy="307776"/>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8E8E8"/>
                </a:solidFill>
                <a:effectLst/>
                <a:uLnTx/>
                <a:uFillTx/>
                <a:latin typeface="Aptos" panose="02110004020202020204"/>
                <a:ea typeface="+mn-ea"/>
                <a:cs typeface="+mn-cs"/>
              </a:rPr>
              <a:t>CHOP</a:t>
            </a:r>
          </a:p>
        </p:txBody>
      </p:sp>
      <p:sp>
        <p:nvSpPr>
          <p:cNvPr id="38" name="TextBox 37">
            <a:extLst>
              <a:ext uri="{FF2B5EF4-FFF2-40B4-BE49-F238E27FC236}">
                <a16:creationId xmlns:a16="http://schemas.microsoft.com/office/drawing/2014/main" id="{1C10369F-E4C4-0E63-4FD4-FD1BE5F34D1F}"/>
              </a:ext>
            </a:extLst>
          </p:cNvPr>
          <p:cNvSpPr txBox="1"/>
          <p:nvPr/>
        </p:nvSpPr>
        <p:spPr>
          <a:xfrm>
            <a:off x="9463455" y="3893874"/>
            <a:ext cx="697732" cy="307776"/>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8E8E8"/>
                </a:solidFill>
                <a:effectLst/>
                <a:uLnTx/>
                <a:uFillTx/>
                <a:latin typeface="Aptos" panose="02110004020202020204"/>
                <a:ea typeface="+mn-ea"/>
                <a:cs typeface="+mn-cs"/>
              </a:rPr>
              <a:t>CHOP</a:t>
            </a:r>
          </a:p>
        </p:txBody>
      </p:sp>
      <p:sp>
        <p:nvSpPr>
          <p:cNvPr id="39" name="TextBox 38">
            <a:extLst>
              <a:ext uri="{FF2B5EF4-FFF2-40B4-BE49-F238E27FC236}">
                <a16:creationId xmlns:a16="http://schemas.microsoft.com/office/drawing/2014/main" id="{406BF040-27E9-6B84-A170-7C95706F5CC9}"/>
              </a:ext>
            </a:extLst>
          </p:cNvPr>
          <p:cNvSpPr txBox="1"/>
          <p:nvPr/>
        </p:nvSpPr>
        <p:spPr>
          <a:xfrm>
            <a:off x="10236132" y="3893874"/>
            <a:ext cx="697732" cy="307776"/>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8E8E8"/>
                </a:solidFill>
                <a:effectLst/>
                <a:uLnTx/>
                <a:uFillTx/>
                <a:latin typeface="Aptos" panose="02110004020202020204"/>
                <a:ea typeface="+mn-ea"/>
                <a:cs typeface="+mn-cs"/>
              </a:rPr>
              <a:t>CHOP</a:t>
            </a:r>
          </a:p>
        </p:txBody>
      </p:sp>
      <p:sp>
        <p:nvSpPr>
          <p:cNvPr id="40" name="TextBox 39">
            <a:extLst>
              <a:ext uri="{FF2B5EF4-FFF2-40B4-BE49-F238E27FC236}">
                <a16:creationId xmlns:a16="http://schemas.microsoft.com/office/drawing/2014/main" id="{84C2B0D7-06E4-01C1-5B5B-68EABA334035}"/>
              </a:ext>
            </a:extLst>
          </p:cNvPr>
          <p:cNvSpPr txBox="1"/>
          <p:nvPr/>
        </p:nvSpPr>
        <p:spPr>
          <a:xfrm>
            <a:off x="11008809" y="3893874"/>
            <a:ext cx="697732" cy="307776"/>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8E8E8"/>
                </a:solidFill>
                <a:effectLst/>
                <a:uLnTx/>
                <a:uFillTx/>
                <a:latin typeface="Aptos" panose="02110004020202020204"/>
                <a:ea typeface="+mn-ea"/>
                <a:cs typeface="+mn-cs"/>
              </a:rPr>
              <a:t>CHOP</a:t>
            </a:r>
          </a:p>
        </p:txBody>
      </p:sp>
      <p:sp>
        <p:nvSpPr>
          <p:cNvPr id="41" name="TextBox 40">
            <a:extLst>
              <a:ext uri="{FF2B5EF4-FFF2-40B4-BE49-F238E27FC236}">
                <a16:creationId xmlns:a16="http://schemas.microsoft.com/office/drawing/2014/main" id="{19E26F17-E909-6CFF-67E7-AFD00F3E8BF0}"/>
              </a:ext>
            </a:extLst>
          </p:cNvPr>
          <p:cNvSpPr txBox="1"/>
          <p:nvPr/>
        </p:nvSpPr>
        <p:spPr>
          <a:xfrm>
            <a:off x="6286918" y="1272010"/>
            <a:ext cx="44435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CR</a:t>
            </a:r>
          </a:p>
        </p:txBody>
      </p:sp>
      <p:sp>
        <p:nvSpPr>
          <p:cNvPr id="42" name="TextBox 41">
            <a:extLst>
              <a:ext uri="{FF2B5EF4-FFF2-40B4-BE49-F238E27FC236}">
                <a16:creationId xmlns:a16="http://schemas.microsoft.com/office/drawing/2014/main" id="{3A3F6064-3193-6CC1-7DA8-274568168C0F}"/>
              </a:ext>
            </a:extLst>
          </p:cNvPr>
          <p:cNvSpPr txBox="1"/>
          <p:nvPr/>
        </p:nvSpPr>
        <p:spPr>
          <a:xfrm>
            <a:off x="4327807" y="2113828"/>
            <a:ext cx="87075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sng" strike="noStrike" kern="1200" cap="none" spc="0" normalizeH="0" baseline="0" noProof="0" dirty="0">
                <a:ln>
                  <a:noFill/>
                </a:ln>
                <a:solidFill>
                  <a:prstClr val="black"/>
                </a:solidFill>
                <a:effectLst/>
                <a:uLnTx/>
                <a:uFillTx/>
                <a:latin typeface="Aptos" panose="02110004020202020204"/>
                <a:ea typeface="+mn-ea"/>
                <a:cs typeface="+mn-cs"/>
              </a:rPr>
              <a:t>Cohort 1</a:t>
            </a:r>
          </a:p>
        </p:txBody>
      </p:sp>
      <p:sp>
        <p:nvSpPr>
          <p:cNvPr id="44" name="TextBox 43">
            <a:extLst>
              <a:ext uri="{FF2B5EF4-FFF2-40B4-BE49-F238E27FC236}">
                <a16:creationId xmlns:a16="http://schemas.microsoft.com/office/drawing/2014/main" id="{57C1D13F-EDBF-2E32-F4A7-FB785491210F}"/>
              </a:ext>
            </a:extLst>
          </p:cNvPr>
          <p:cNvSpPr txBox="1"/>
          <p:nvPr/>
        </p:nvSpPr>
        <p:spPr>
          <a:xfrm>
            <a:off x="6289639" y="3512131"/>
            <a:ext cx="43473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PR</a:t>
            </a:r>
          </a:p>
        </p:txBody>
      </p:sp>
      <p:sp>
        <p:nvSpPr>
          <p:cNvPr id="45" name="TextBox 44">
            <a:extLst>
              <a:ext uri="{FF2B5EF4-FFF2-40B4-BE49-F238E27FC236}">
                <a16:creationId xmlns:a16="http://schemas.microsoft.com/office/drawing/2014/main" id="{C9B50C1D-16A2-96B9-3E84-1D99FD992C1C}"/>
              </a:ext>
            </a:extLst>
          </p:cNvPr>
          <p:cNvSpPr txBox="1"/>
          <p:nvPr/>
        </p:nvSpPr>
        <p:spPr>
          <a:xfrm>
            <a:off x="6117153" y="3904707"/>
            <a:ext cx="43473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SD</a:t>
            </a:r>
          </a:p>
        </p:txBody>
      </p:sp>
      <p:sp>
        <p:nvSpPr>
          <p:cNvPr id="46" name="TextBox 45">
            <a:extLst>
              <a:ext uri="{FF2B5EF4-FFF2-40B4-BE49-F238E27FC236}">
                <a16:creationId xmlns:a16="http://schemas.microsoft.com/office/drawing/2014/main" id="{58F70111-BBAD-DB50-4978-52056DF3780F}"/>
              </a:ext>
            </a:extLst>
          </p:cNvPr>
          <p:cNvSpPr txBox="1"/>
          <p:nvPr/>
        </p:nvSpPr>
        <p:spPr>
          <a:xfrm>
            <a:off x="6470920" y="3903922"/>
            <a:ext cx="43473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PD</a:t>
            </a:r>
          </a:p>
        </p:txBody>
      </p:sp>
      <p:cxnSp>
        <p:nvCxnSpPr>
          <p:cNvPr id="48" name="Straight Connector 47">
            <a:extLst>
              <a:ext uri="{FF2B5EF4-FFF2-40B4-BE49-F238E27FC236}">
                <a16:creationId xmlns:a16="http://schemas.microsoft.com/office/drawing/2014/main" id="{6231CF06-DE73-1F42-9303-017DB30B875B}"/>
              </a:ext>
            </a:extLst>
          </p:cNvPr>
          <p:cNvCxnSpPr>
            <a:cxnSpLocks/>
          </p:cNvCxnSpPr>
          <p:nvPr/>
        </p:nvCxnSpPr>
        <p:spPr>
          <a:xfrm flipV="1">
            <a:off x="7139982" y="2750746"/>
            <a:ext cx="4566559" cy="1436"/>
          </a:xfrm>
          <a:prstGeom prst="line">
            <a:avLst/>
          </a:prstGeom>
        </p:spPr>
        <p:style>
          <a:lnRef idx="2">
            <a:schemeClr val="dk1"/>
          </a:lnRef>
          <a:fillRef idx="0">
            <a:schemeClr val="dk1"/>
          </a:fillRef>
          <a:effectRef idx="1">
            <a:schemeClr val="dk1"/>
          </a:effectRef>
          <a:fontRef idx="minor">
            <a:schemeClr val="tx1"/>
          </a:fontRef>
        </p:style>
      </p:cxnSp>
      <p:cxnSp>
        <p:nvCxnSpPr>
          <p:cNvPr id="50" name="Straight Arrow Connector 49">
            <a:extLst>
              <a:ext uri="{FF2B5EF4-FFF2-40B4-BE49-F238E27FC236}">
                <a16:creationId xmlns:a16="http://schemas.microsoft.com/office/drawing/2014/main" id="{67088AAA-E682-B702-5D23-12D05DA3E79A}"/>
              </a:ext>
            </a:extLst>
          </p:cNvPr>
          <p:cNvCxnSpPr>
            <a:cxnSpLocks/>
          </p:cNvCxnSpPr>
          <p:nvPr/>
        </p:nvCxnSpPr>
        <p:spPr>
          <a:xfrm>
            <a:off x="7139982" y="2098887"/>
            <a:ext cx="0" cy="1306586"/>
          </a:xfrm>
          <a:prstGeom prst="straightConnector1">
            <a:avLst/>
          </a:prstGeom>
          <a:ln>
            <a:solidFill>
              <a:schemeClr val="tx2"/>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B4027DB5-3015-E83A-10A4-E7AF50DDDF7C}"/>
              </a:ext>
            </a:extLst>
          </p:cNvPr>
          <p:cNvCxnSpPr>
            <a:cxnSpLocks/>
          </p:cNvCxnSpPr>
          <p:nvPr/>
        </p:nvCxnSpPr>
        <p:spPr>
          <a:xfrm>
            <a:off x="7892562" y="2097453"/>
            <a:ext cx="0" cy="1306586"/>
          </a:xfrm>
          <a:prstGeom prst="straightConnector1">
            <a:avLst/>
          </a:prstGeom>
          <a:ln>
            <a:solidFill>
              <a:schemeClr val="tx2"/>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9C4D1D01-7842-27B3-ECCC-B78D8D39CD0F}"/>
              </a:ext>
            </a:extLst>
          </p:cNvPr>
          <p:cNvCxnSpPr>
            <a:cxnSpLocks/>
          </p:cNvCxnSpPr>
          <p:nvPr/>
        </p:nvCxnSpPr>
        <p:spPr>
          <a:xfrm>
            <a:off x="8657912" y="2087405"/>
            <a:ext cx="0" cy="1306586"/>
          </a:xfrm>
          <a:prstGeom prst="straightConnector1">
            <a:avLst/>
          </a:prstGeom>
          <a:ln>
            <a:solidFill>
              <a:schemeClr val="tx2"/>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2228D630-29D1-CAF9-CC89-33BF6EFCE9EA}"/>
              </a:ext>
            </a:extLst>
          </p:cNvPr>
          <p:cNvCxnSpPr>
            <a:cxnSpLocks/>
          </p:cNvCxnSpPr>
          <p:nvPr/>
        </p:nvCxnSpPr>
        <p:spPr>
          <a:xfrm>
            <a:off x="9450686" y="2087405"/>
            <a:ext cx="0" cy="1306586"/>
          </a:xfrm>
          <a:prstGeom prst="straightConnector1">
            <a:avLst/>
          </a:prstGeom>
          <a:ln>
            <a:solidFill>
              <a:schemeClr val="tx2"/>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50F33BE2-030B-6D78-6634-C0BB73CA01AB}"/>
              </a:ext>
            </a:extLst>
          </p:cNvPr>
          <p:cNvCxnSpPr>
            <a:cxnSpLocks/>
          </p:cNvCxnSpPr>
          <p:nvPr/>
        </p:nvCxnSpPr>
        <p:spPr>
          <a:xfrm>
            <a:off x="10213314" y="2087405"/>
            <a:ext cx="0" cy="1306586"/>
          </a:xfrm>
          <a:prstGeom prst="straightConnector1">
            <a:avLst/>
          </a:prstGeom>
          <a:ln>
            <a:solidFill>
              <a:schemeClr val="tx2"/>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420AC4F7-647F-BFD6-F440-E6B7904FE157}"/>
              </a:ext>
            </a:extLst>
          </p:cNvPr>
          <p:cNvCxnSpPr>
            <a:cxnSpLocks/>
          </p:cNvCxnSpPr>
          <p:nvPr/>
        </p:nvCxnSpPr>
        <p:spPr>
          <a:xfrm>
            <a:off x="10996040" y="2087405"/>
            <a:ext cx="0" cy="1306586"/>
          </a:xfrm>
          <a:prstGeom prst="straightConnector1">
            <a:avLst/>
          </a:prstGeom>
          <a:ln>
            <a:solidFill>
              <a:schemeClr val="tx2"/>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E30BBF11-3823-CC88-02E7-5F1C66C87A47}"/>
              </a:ext>
            </a:extLst>
          </p:cNvPr>
          <p:cNvSpPr txBox="1"/>
          <p:nvPr/>
        </p:nvSpPr>
        <p:spPr>
          <a:xfrm>
            <a:off x="6210693" y="2563205"/>
            <a:ext cx="9597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ptos" panose="02110004020202020204"/>
                <a:ea typeface="+mn-ea"/>
                <a:cs typeface="+mn-cs"/>
              </a:rPr>
              <a:t>ctDNA monitoring</a:t>
            </a:r>
          </a:p>
        </p:txBody>
      </p:sp>
      <p:cxnSp>
        <p:nvCxnSpPr>
          <p:cNvPr id="59" name="Straight Arrow Connector 58">
            <a:extLst>
              <a:ext uri="{FF2B5EF4-FFF2-40B4-BE49-F238E27FC236}">
                <a16:creationId xmlns:a16="http://schemas.microsoft.com/office/drawing/2014/main" id="{F5C47BA9-09CE-206D-2F99-15D55FAC03D6}"/>
              </a:ext>
            </a:extLst>
          </p:cNvPr>
          <p:cNvCxnSpPr>
            <a:cxnSpLocks/>
          </p:cNvCxnSpPr>
          <p:nvPr/>
        </p:nvCxnSpPr>
        <p:spPr>
          <a:xfrm>
            <a:off x="11706541" y="2087405"/>
            <a:ext cx="0" cy="1306586"/>
          </a:xfrm>
          <a:prstGeom prst="straightConnector1">
            <a:avLst/>
          </a:prstGeom>
          <a:ln>
            <a:solidFill>
              <a:schemeClr val="tx2"/>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61" name="TextBox 60">
            <a:extLst>
              <a:ext uri="{FF2B5EF4-FFF2-40B4-BE49-F238E27FC236}">
                <a16:creationId xmlns:a16="http://schemas.microsoft.com/office/drawing/2014/main" id="{6964C611-A846-6197-D5F7-65A19BFD5590}"/>
              </a:ext>
            </a:extLst>
          </p:cNvPr>
          <p:cNvSpPr txBox="1"/>
          <p:nvPr/>
        </p:nvSpPr>
        <p:spPr>
          <a:xfrm>
            <a:off x="4298679" y="3044822"/>
            <a:ext cx="9597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ptos" panose="02110004020202020204"/>
                <a:ea typeface="+mn-ea"/>
                <a:cs typeface="+mn-cs"/>
              </a:rPr>
              <a:t>ctDNA monitoring</a:t>
            </a:r>
          </a:p>
        </p:txBody>
      </p:sp>
      <p:sp>
        <p:nvSpPr>
          <p:cNvPr id="62" name="Rectangle 61">
            <a:extLst>
              <a:ext uri="{FF2B5EF4-FFF2-40B4-BE49-F238E27FC236}">
                <a16:creationId xmlns:a16="http://schemas.microsoft.com/office/drawing/2014/main" id="{080247B5-C3FC-F5DB-0A72-B83101123440}"/>
              </a:ext>
            </a:extLst>
          </p:cNvPr>
          <p:cNvSpPr/>
          <p:nvPr/>
        </p:nvSpPr>
        <p:spPr bwMode="auto">
          <a:xfrm>
            <a:off x="-1" y="5639656"/>
            <a:ext cx="12191993" cy="566571"/>
          </a:xfrm>
          <a:prstGeom prst="rect">
            <a:avLst/>
          </a:prstGeom>
          <a:solidFill>
            <a:schemeClr val="accent1">
              <a:lumMod val="50000"/>
            </a:schemeClr>
          </a:solidFill>
          <a:ln w="0">
            <a:noFill/>
            <a:miter lim="800000"/>
            <a:headEnd/>
            <a:tailEnd/>
          </a:ln>
        </p:spPr>
        <p:txBody>
          <a:bodyPr rtlCol="0" anchor="b"/>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GB" sz="1600" b="1" i="0" u="none" strike="noStrike" kern="1200" cap="none" spc="0" normalizeH="0" baseline="0" noProof="0" dirty="0">
                <a:ln>
                  <a:noFill/>
                </a:ln>
                <a:solidFill>
                  <a:srgbClr val="E8E8E8"/>
                </a:solidFill>
                <a:effectLst/>
                <a:uLnTx/>
                <a:uFillTx/>
                <a:latin typeface="Aptos Display" panose="02110004020202020204"/>
                <a:ea typeface="+mn-ea"/>
                <a:cs typeface="Calibri" panose="020F0502020204030204" pitchFamily="34" charset="0"/>
              </a:rPr>
              <a:t>LTRA is highly effective as an initial chemotherapy-free combination in patients with newly diagnosed DLBCL </a:t>
            </a:r>
            <a:br>
              <a:rPr kumimoji="0" lang="en-GB" sz="1600" b="1" i="0" u="none" strike="noStrike" kern="1200" cap="none" spc="0" normalizeH="0" baseline="0" noProof="0" dirty="0">
                <a:ln>
                  <a:noFill/>
                </a:ln>
                <a:solidFill>
                  <a:srgbClr val="E8E8E8"/>
                </a:solidFill>
                <a:effectLst/>
                <a:uLnTx/>
                <a:uFillTx/>
                <a:latin typeface="Aptos Display" panose="02110004020202020204"/>
                <a:ea typeface="+mn-ea"/>
                <a:cs typeface="Calibri" panose="020F0502020204030204" pitchFamily="34" charset="0"/>
              </a:rPr>
            </a:br>
            <a:r>
              <a:rPr kumimoji="0" lang="en-GB" sz="1600" b="1" i="0" u="none" strike="noStrike" kern="1200" cap="none" spc="0" normalizeH="0" baseline="0" noProof="0" dirty="0">
                <a:ln>
                  <a:noFill/>
                </a:ln>
                <a:solidFill>
                  <a:srgbClr val="E8E8E8"/>
                </a:solidFill>
                <a:effectLst/>
                <a:uLnTx/>
                <a:uFillTx/>
                <a:latin typeface="Aptos Display" panose="02110004020202020204"/>
                <a:ea typeface="+mn-ea"/>
                <a:cs typeface="Calibri" panose="020F0502020204030204" pitchFamily="34" charset="0"/>
              </a:rPr>
              <a:t>and may permit for response-adapted reduction in chemotherapy </a:t>
            </a:r>
          </a:p>
        </p:txBody>
      </p:sp>
      <p:sp>
        <p:nvSpPr>
          <p:cNvPr id="63" name="TextBox 62">
            <a:extLst>
              <a:ext uri="{FF2B5EF4-FFF2-40B4-BE49-F238E27FC236}">
                <a16:creationId xmlns:a16="http://schemas.microsoft.com/office/drawing/2014/main" id="{84EB41EB-0F40-0B0C-6993-9B128CF52F8F}"/>
              </a:ext>
            </a:extLst>
          </p:cNvPr>
          <p:cNvSpPr txBox="1"/>
          <p:nvPr/>
        </p:nvSpPr>
        <p:spPr>
          <a:xfrm>
            <a:off x="1138714" y="4581451"/>
            <a:ext cx="10296408" cy="769441"/>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E2841">
                    <a:lumMod val="75000"/>
                    <a:lumOff val="25000"/>
                  </a:srgbClr>
                </a:solidFill>
                <a:effectLst/>
                <a:uLnTx/>
                <a:uFillTx/>
                <a:latin typeface="Aptos" panose="02110004020202020204"/>
                <a:ea typeface="+mn-ea"/>
                <a:cs typeface="+mn-cs"/>
              </a:rPr>
              <a:t>At the end of all therapy, the CRR was 100%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E2841">
                  <a:lumMod val="75000"/>
                  <a:lumOff val="25000"/>
                </a:srgbClr>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E2841">
                    <a:lumMod val="75000"/>
                    <a:lumOff val="25000"/>
                  </a:srgbClr>
                </a:solidFill>
                <a:effectLst/>
                <a:uLnTx/>
                <a:uFillTx/>
                <a:latin typeface="Aptos" panose="02110004020202020204"/>
                <a:ea typeface="+mn-ea"/>
                <a:cs typeface="+mn-cs"/>
              </a:rPr>
              <a:t>47% of patients experienced rash and 40% of patients required a dose reduction of lenalidomide</a:t>
            </a:r>
          </a:p>
        </p:txBody>
      </p:sp>
    </p:spTree>
    <p:extLst>
      <p:ext uri="{BB962C8B-B14F-4D97-AF65-F5344CB8AC3E}">
        <p14:creationId xmlns:p14="http://schemas.microsoft.com/office/powerpoint/2010/main" val="21568234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BC7A7E2-63FF-63C4-A5B2-FDE5C8698C70}"/>
              </a:ext>
            </a:extLst>
          </p:cNvPr>
          <p:cNvSpPr>
            <a:spLocks noGrp="1"/>
          </p:cNvSpPr>
          <p:nvPr>
            <p:ph type="title"/>
          </p:nvPr>
        </p:nvSpPr>
        <p:spPr/>
        <p:txBody>
          <a:bodyPr/>
          <a:lstStyle/>
          <a:p>
            <a:pPr algn="ctr"/>
            <a:r>
              <a:rPr lang="en-US" dirty="0"/>
              <a:t>Phase 2 Smart Stop Trial: Acalabrutinib</a:t>
            </a:r>
          </a:p>
        </p:txBody>
      </p:sp>
      <p:sp>
        <p:nvSpPr>
          <p:cNvPr id="8" name="Text Placeholder 3">
            <a:extLst>
              <a:ext uri="{FF2B5EF4-FFF2-40B4-BE49-F238E27FC236}">
                <a16:creationId xmlns:a16="http://schemas.microsoft.com/office/drawing/2014/main" id="{405C0DF6-528D-9713-F8F1-469D8E6DB0B3}"/>
              </a:ext>
            </a:extLst>
          </p:cNvPr>
          <p:cNvSpPr>
            <a:spLocks noGrp="1"/>
          </p:cNvSpPr>
          <p:nvPr>
            <p:ph type="body" sz="quarter" idx="13"/>
          </p:nvPr>
        </p:nvSpPr>
        <p:spPr>
          <a:xfrm>
            <a:off x="0" y="6335942"/>
            <a:ext cx="12192000" cy="409494"/>
          </a:xfrm>
        </p:spPr>
        <p:txBody>
          <a:bodyPr/>
          <a:lstStyle/>
          <a:p>
            <a:r>
              <a:rPr lang="en-US" dirty="0">
                <a:solidFill>
                  <a:schemeClr val="tx2">
                    <a:lumMod val="50000"/>
                    <a:lumOff val="50000"/>
                  </a:schemeClr>
                </a:solidFill>
              </a:rPr>
              <a:t>A, acalabrutinib; CHOP, cyclophosphamide, doxorubicin, vincristine, prednisone; CNS, central nervous system; CR, complete response; CRR, complete response rate; ctDNA, circulating tumor DNA; DLBCL, diffuse large B-cell lymphoma; L, lenalidomide; PD, progressive disease; PR, partial response; R, rituximab; SD, stable disease; T, tafasitamab.</a:t>
            </a:r>
          </a:p>
          <a:p>
            <a:r>
              <a:rPr lang="en-US" dirty="0">
                <a:solidFill>
                  <a:schemeClr val="tx2">
                    <a:lumMod val="50000"/>
                    <a:lumOff val="50000"/>
                  </a:schemeClr>
                </a:solidFill>
              </a:rPr>
              <a:t>Westin. </a:t>
            </a:r>
            <a:r>
              <a:rPr lang="en-US" i="1" dirty="0">
                <a:solidFill>
                  <a:schemeClr val="tx2">
                    <a:lumMod val="50000"/>
                    <a:lumOff val="50000"/>
                  </a:schemeClr>
                </a:solidFill>
              </a:rPr>
              <a:t>Blood</a:t>
            </a:r>
            <a:r>
              <a:rPr lang="en-US" dirty="0">
                <a:solidFill>
                  <a:schemeClr val="tx2">
                    <a:lumMod val="50000"/>
                    <a:lumOff val="50000"/>
                  </a:schemeClr>
                </a:solidFill>
              </a:rPr>
              <a:t>. 2023;142(Suppl 1):856. </a:t>
            </a:r>
          </a:p>
        </p:txBody>
      </p:sp>
      <p:grpSp>
        <p:nvGrpSpPr>
          <p:cNvPr id="2" name="Group 1">
            <a:extLst>
              <a:ext uri="{FF2B5EF4-FFF2-40B4-BE49-F238E27FC236}">
                <a16:creationId xmlns:a16="http://schemas.microsoft.com/office/drawing/2014/main" id="{3DAF9153-E35D-D0A8-97A2-BDEC4639F85A}"/>
              </a:ext>
            </a:extLst>
          </p:cNvPr>
          <p:cNvGrpSpPr/>
          <p:nvPr/>
        </p:nvGrpSpPr>
        <p:grpSpPr>
          <a:xfrm>
            <a:off x="9452840" y="1617428"/>
            <a:ext cx="1828398" cy="984250"/>
            <a:chOff x="10331012" y="3785515"/>
            <a:chExt cx="1437855" cy="621031"/>
          </a:xfrm>
        </p:grpSpPr>
        <p:cxnSp>
          <p:nvCxnSpPr>
            <p:cNvPr id="3" name="Straight Connector 2">
              <a:extLst>
                <a:ext uri="{FF2B5EF4-FFF2-40B4-BE49-F238E27FC236}">
                  <a16:creationId xmlns:a16="http://schemas.microsoft.com/office/drawing/2014/main" id="{04DF45C5-E9E0-F3E6-D61B-A8DC0907BF8E}"/>
                </a:ext>
              </a:extLst>
            </p:cNvPr>
            <p:cNvCxnSpPr/>
            <p:nvPr/>
          </p:nvCxnSpPr>
          <p:spPr>
            <a:xfrm>
              <a:off x="10376976" y="4144133"/>
              <a:ext cx="80857" cy="0"/>
            </a:xfrm>
            <a:prstGeom prst="line">
              <a:avLst/>
            </a:prstGeom>
            <a:ln w="6350" cmpd="sng">
              <a:solidFill>
                <a:srgbClr val="000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92863012-1520-CF1E-650B-ED2D340A4BE7}"/>
                </a:ext>
              </a:extLst>
            </p:cNvPr>
            <p:cNvCxnSpPr>
              <a:cxnSpLocks/>
            </p:cNvCxnSpPr>
            <p:nvPr/>
          </p:nvCxnSpPr>
          <p:spPr>
            <a:xfrm>
              <a:off x="10331012" y="4287462"/>
              <a:ext cx="113105" cy="0"/>
            </a:xfrm>
            <a:prstGeom prst="line">
              <a:avLst/>
            </a:prstGeom>
            <a:ln w="6350" cmpd="sng">
              <a:solidFill>
                <a:srgbClr val="000000"/>
              </a:solidFill>
              <a:headEnd type="none"/>
              <a:tailEnd type="oval" w="sm" len="sm"/>
            </a:ln>
            <a:effectLst/>
          </p:spPr>
          <p:style>
            <a:lnRef idx="2">
              <a:schemeClr val="accent1"/>
            </a:lnRef>
            <a:fillRef idx="0">
              <a:schemeClr val="accent1"/>
            </a:fillRef>
            <a:effectRef idx="1">
              <a:schemeClr val="accent1"/>
            </a:effectRef>
            <a:fontRef idx="minor">
              <a:schemeClr val="tx1"/>
            </a:fontRef>
          </p:style>
        </p:cxnSp>
        <p:sp>
          <p:nvSpPr>
            <p:cNvPr id="7" name="Isosceles Triangle 6">
              <a:extLst>
                <a:ext uri="{FF2B5EF4-FFF2-40B4-BE49-F238E27FC236}">
                  <a16:creationId xmlns:a16="http://schemas.microsoft.com/office/drawing/2014/main" id="{BF682933-C71E-DD73-0DE5-A83917FBF635}"/>
                </a:ext>
              </a:extLst>
            </p:cNvPr>
            <p:cNvSpPr/>
            <p:nvPr/>
          </p:nvSpPr>
          <p:spPr>
            <a:xfrm>
              <a:off x="10340536" y="3947943"/>
              <a:ext cx="118367" cy="97032"/>
            </a:xfrm>
            <a:prstGeom prst="triangle">
              <a:avLst/>
            </a:prstGeom>
            <a:solidFill>
              <a:schemeClr val="accent2"/>
            </a:solidFill>
            <a:ln w="63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 name="Oval 8">
              <a:extLst>
                <a:ext uri="{FF2B5EF4-FFF2-40B4-BE49-F238E27FC236}">
                  <a16:creationId xmlns:a16="http://schemas.microsoft.com/office/drawing/2014/main" id="{18E985C5-DEF9-1BCA-7E9A-D64B264FF0C4}"/>
                </a:ext>
              </a:extLst>
            </p:cNvPr>
            <p:cNvSpPr/>
            <p:nvPr/>
          </p:nvSpPr>
          <p:spPr>
            <a:xfrm>
              <a:off x="10340535" y="3814536"/>
              <a:ext cx="107223" cy="100527"/>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B4F40783-BDAD-AB77-92FE-1BA501EC2ACA}"/>
                </a:ext>
              </a:extLst>
            </p:cNvPr>
            <p:cNvSpPr/>
            <p:nvPr/>
          </p:nvSpPr>
          <p:spPr>
            <a:xfrm>
              <a:off x="10493136" y="3785515"/>
              <a:ext cx="1275731" cy="172797"/>
            </a:xfrm>
            <a:prstGeom prst="rect">
              <a:avLst/>
            </a:prstGeom>
            <a:ln>
              <a:noFill/>
            </a:ln>
          </p:spPr>
          <p:txBody>
            <a:bodyPr wrap="none" lIns="0" tIns="0" rIns="0" bIns="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n-ea"/>
                  <a:cs typeface="Arial"/>
                </a:rPr>
                <a:t>Complete Response</a:t>
              </a:r>
            </a:p>
          </p:txBody>
        </p:sp>
        <p:sp>
          <p:nvSpPr>
            <p:cNvPr id="11" name="Rectangle 10">
              <a:extLst>
                <a:ext uri="{FF2B5EF4-FFF2-40B4-BE49-F238E27FC236}">
                  <a16:creationId xmlns:a16="http://schemas.microsoft.com/office/drawing/2014/main" id="{01F936F0-3DEE-EB18-DC12-9ACDBA9D4773}"/>
                </a:ext>
              </a:extLst>
            </p:cNvPr>
            <p:cNvSpPr/>
            <p:nvPr/>
          </p:nvSpPr>
          <p:spPr>
            <a:xfrm>
              <a:off x="10493136" y="3934926"/>
              <a:ext cx="1072774" cy="172797"/>
            </a:xfrm>
            <a:prstGeom prst="rect">
              <a:avLst/>
            </a:prstGeom>
            <a:ln>
              <a:noFill/>
            </a:ln>
          </p:spPr>
          <p:txBody>
            <a:bodyPr wrap="none" lIns="0" tIns="0" rIns="0" bIns="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n-ea"/>
                  <a:cs typeface="Arial"/>
                </a:rPr>
                <a:t>Partial Response</a:t>
              </a:r>
            </a:p>
          </p:txBody>
        </p:sp>
        <p:sp>
          <p:nvSpPr>
            <p:cNvPr id="12" name="Rectangle 11">
              <a:extLst>
                <a:ext uri="{FF2B5EF4-FFF2-40B4-BE49-F238E27FC236}">
                  <a16:creationId xmlns:a16="http://schemas.microsoft.com/office/drawing/2014/main" id="{1A335F5A-C764-FA52-FF57-CDEC5ACE5A6F}"/>
                </a:ext>
              </a:extLst>
            </p:cNvPr>
            <p:cNvSpPr/>
            <p:nvPr/>
          </p:nvSpPr>
          <p:spPr>
            <a:xfrm>
              <a:off x="10493136" y="4084337"/>
              <a:ext cx="758884" cy="172797"/>
            </a:xfrm>
            <a:prstGeom prst="rect">
              <a:avLst/>
            </a:prstGeom>
            <a:ln>
              <a:noFill/>
            </a:ln>
          </p:spPr>
          <p:txBody>
            <a:bodyPr wrap="none" lIns="0" tIns="0" rIns="0" bIns="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n-ea"/>
                  <a:cs typeface="Arial"/>
                </a:rPr>
                <a:t>In remission</a:t>
              </a:r>
            </a:p>
          </p:txBody>
        </p:sp>
        <p:sp>
          <p:nvSpPr>
            <p:cNvPr id="13" name="Rectangle 12">
              <a:extLst>
                <a:ext uri="{FF2B5EF4-FFF2-40B4-BE49-F238E27FC236}">
                  <a16:creationId xmlns:a16="http://schemas.microsoft.com/office/drawing/2014/main" id="{E799593A-DB15-423C-2575-DFBA1EC476BF}"/>
                </a:ext>
              </a:extLst>
            </p:cNvPr>
            <p:cNvSpPr/>
            <p:nvPr/>
          </p:nvSpPr>
          <p:spPr>
            <a:xfrm>
              <a:off x="10493136" y="4233749"/>
              <a:ext cx="820653" cy="172797"/>
            </a:xfrm>
            <a:prstGeom prst="rect">
              <a:avLst/>
            </a:prstGeom>
            <a:ln>
              <a:noFill/>
            </a:ln>
          </p:spPr>
          <p:txBody>
            <a:bodyPr wrap="none" lIns="0" tIns="0" rIns="0" bIns="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n-ea"/>
                  <a:cs typeface="Arial"/>
                </a:rPr>
                <a:t>On treatment</a:t>
              </a:r>
            </a:p>
          </p:txBody>
        </p:sp>
      </p:grpSp>
      <p:grpSp>
        <p:nvGrpSpPr>
          <p:cNvPr id="14" name="Group 13">
            <a:extLst>
              <a:ext uri="{FF2B5EF4-FFF2-40B4-BE49-F238E27FC236}">
                <a16:creationId xmlns:a16="http://schemas.microsoft.com/office/drawing/2014/main" id="{F6897B37-605D-9FF1-20D4-84E6A4C74B22}"/>
              </a:ext>
            </a:extLst>
          </p:cNvPr>
          <p:cNvGrpSpPr/>
          <p:nvPr/>
        </p:nvGrpSpPr>
        <p:grpSpPr>
          <a:xfrm>
            <a:off x="3057408" y="1543890"/>
            <a:ext cx="5888701" cy="4398354"/>
            <a:chOff x="3469192" y="1543890"/>
            <a:chExt cx="5888701" cy="4398354"/>
          </a:xfrm>
        </p:grpSpPr>
        <p:cxnSp>
          <p:nvCxnSpPr>
            <p:cNvPr id="15" name="Straight Connector 14">
              <a:extLst>
                <a:ext uri="{FF2B5EF4-FFF2-40B4-BE49-F238E27FC236}">
                  <a16:creationId xmlns:a16="http://schemas.microsoft.com/office/drawing/2014/main" id="{F11B0B19-0329-DACF-BEAD-144F5FF8FDDF}"/>
                </a:ext>
              </a:extLst>
            </p:cNvPr>
            <p:cNvCxnSpPr/>
            <p:nvPr/>
          </p:nvCxnSpPr>
          <p:spPr>
            <a:xfrm>
              <a:off x="8235355" y="1543890"/>
              <a:ext cx="0" cy="3978883"/>
            </a:xfrm>
            <a:prstGeom prst="line">
              <a:avLst/>
            </a:prstGeom>
            <a:ln w="12700" cmpd="sng">
              <a:solidFill>
                <a:schemeClr val="bg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7E05FEED-FFFE-ECF3-919F-B9863D086591}"/>
                </a:ext>
              </a:extLst>
            </p:cNvPr>
            <p:cNvCxnSpPr/>
            <p:nvPr/>
          </p:nvCxnSpPr>
          <p:spPr>
            <a:xfrm>
              <a:off x="6995974" y="1543890"/>
              <a:ext cx="0" cy="3978883"/>
            </a:xfrm>
            <a:prstGeom prst="line">
              <a:avLst/>
            </a:prstGeom>
            <a:ln w="12700" cmpd="sng">
              <a:solidFill>
                <a:schemeClr val="bg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AE2217A7-9970-0AFA-F99B-2AF835BCB190}"/>
                </a:ext>
              </a:extLst>
            </p:cNvPr>
            <p:cNvCxnSpPr/>
            <p:nvPr/>
          </p:nvCxnSpPr>
          <p:spPr>
            <a:xfrm>
              <a:off x="5719036" y="1543890"/>
              <a:ext cx="0" cy="3978883"/>
            </a:xfrm>
            <a:prstGeom prst="line">
              <a:avLst/>
            </a:prstGeom>
            <a:ln w="12700" cmpd="sng">
              <a:solidFill>
                <a:schemeClr val="bg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1A210302-AF36-B2A1-A7B6-9780D9BF7F1A}"/>
                </a:ext>
              </a:extLst>
            </p:cNvPr>
            <p:cNvCxnSpPr/>
            <p:nvPr/>
          </p:nvCxnSpPr>
          <p:spPr>
            <a:xfrm>
              <a:off x="4644905" y="1543890"/>
              <a:ext cx="0" cy="3978883"/>
            </a:xfrm>
            <a:prstGeom prst="line">
              <a:avLst/>
            </a:prstGeom>
            <a:ln w="12700" cmpd="sng">
              <a:solidFill>
                <a:schemeClr val="bg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2F48F676-396B-D2A0-E4B6-2B529226D5B0}"/>
                </a:ext>
              </a:extLst>
            </p:cNvPr>
            <p:cNvCxnSpPr/>
            <p:nvPr/>
          </p:nvCxnSpPr>
          <p:spPr>
            <a:xfrm>
              <a:off x="4111596" y="1543890"/>
              <a:ext cx="0" cy="3978883"/>
            </a:xfrm>
            <a:prstGeom prst="line">
              <a:avLst/>
            </a:prstGeom>
            <a:ln w="12700" cmpd="sng">
              <a:solidFill>
                <a:schemeClr val="bg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CD6ED661-0C51-3BB5-846E-B4F66B22F451}"/>
                </a:ext>
              </a:extLst>
            </p:cNvPr>
            <p:cNvCxnSpPr/>
            <p:nvPr/>
          </p:nvCxnSpPr>
          <p:spPr>
            <a:xfrm>
              <a:off x="9181792" y="1543890"/>
              <a:ext cx="0" cy="3978883"/>
            </a:xfrm>
            <a:prstGeom prst="line">
              <a:avLst/>
            </a:prstGeom>
            <a:ln w="12700" cmpd="sng">
              <a:solidFill>
                <a:schemeClr val="bg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grpSp>
          <p:nvGrpSpPr>
            <p:cNvPr id="21" name="Group 20">
              <a:extLst>
                <a:ext uri="{FF2B5EF4-FFF2-40B4-BE49-F238E27FC236}">
                  <a16:creationId xmlns:a16="http://schemas.microsoft.com/office/drawing/2014/main" id="{9B946C07-1EFF-F536-4189-B595CD862DC5}"/>
                </a:ext>
              </a:extLst>
            </p:cNvPr>
            <p:cNvGrpSpPr/>
            <p:nvPr/>
          </p:nvGrpSpPr>
          <p:grpSpPr>
            <a:xfrm>
              <a:off x="3582848" y="5712001"/>
              <a:ext cx="5775045" cy="230243"/>
              <a:chOff x="7488888" y="5289010"/>
              <a:chExt cx="4541503" cy="184666"/>
            </a:xfrm>
          </p:grpSpPr>
          <p:sp>
            <p:nvSpPr>
              <p:cNvPr id="158" name="Rectangle 157">
                <a:extLst>
                  <a:ext uri="{FF2B5EF4-FFF2-40B4-BE49-F238E27FC236}">
                    <a16:creationId xmlns:a16="http://schemas.microsoft.com/office/drawing/2014/main" id="{E077FEDB-6FE6-D5A8-93CD-FAD00CDFA14D}"/>
                  </a:ext>
                </a:extLst>
              </p:cNvPr>
              <p:cNvSpPr/>
              <p:nvPr/>
            </p:nvSpPr>
            <p:spPr>
              <a:xfrm>
                <a:off x="7488888" y="5289010"/>
                <a:ext cx="268460" cy="184666"/>
              </a:xfrm>
              <a:prstGeom prst="rect">
                <a:avLst/>
              </a:prstGeom>
              <a:ln>
                <a:noFill/>
              </a:ln>
            </p:spPr>
            <p:txBody>
              <a:bodyPr wrap="square" lIns="0" tIns="0" rIns="0" bIns="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a:ea typeface="+mn-ea"/>
                    <a:cs typeface="Arial"/>
                  </a:rPr>
                  <a:t>2</a:t>
                </a:r>
              </a:p>
            </p:txBody>
          </p:sp>
          <p:sp>
            <p:nvSpPr>
              <p:cNvPr id="159" name="Rectangle 158">
                <a:extLst>
                  <a:ext uri="{FF2B5EF4-FFF2-40B4-BE49-F238E27FC236}">
                    <a16:creationId xmlns:a16="http://schemas.microsoft.com/office/drawing/2014/main" id="{836C888E-CDBC-8A70-9CE0-F559DC87C3C8}"/>
                  </a:ext>
                </a:extLst>
              </p:cNvPr>
              <p:cNvSpPr/>
              <p:nvPr/>
            </p:nvSpPr>
            <p:spPr>
              <a:xfrm>
                <a:off x="8099323" y="5289010"/>
                <a:ext cx="268460" cy="184666"/>
              </a:xfrm>
              <a:prstGeom prst="rect">
                <a:avLst/>
              </a:prstGeom>
              <a:ln>
                <a:noFill/>
              </a:ln>
            </p:spPr>
            <p:txBody>
              <a:bodyPr wrap="square" lIns="0" tIns="0" rIns="0" bIns="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a:ea typeface="+mn-ea"/>
                    <a:cs typeface="Arial"/>
                  </a:rPr>
                  <a:t>4</a:t>
                </a:r>
              </a:p>
            </p:txBody>
          </p:sp>
          <p:sp>
            <p:nvSpPr>
              <p:cNvPr id="160" name="Rectangle 159">
                <a:extLst>
                  <a:ext uri="{FF2B5EF4-FFF2-40B4-BE49-F238E27FC236}">
                    <a16:creationId xmlns:a16="http://schemas.microsoft.com/office/drawing/2014/main" id="{955FA040-B35D-CF53-D5C4-E7EB743119EB}"/>
                  </a:ext>
                </a:extLst>
              </p:cNvPr>
              <p:cNvSpPr/>
              <p:nvPr/>
            </p:nvSpPr>
            <p:spPr>
              <a:xfrm>
                <a:off x="8709758" y="5289010"/>
                <a:ext cx="268460" cy="184666"/>
              </a:xfrm>
              <a:prstGeom prst="rect">
                <a:avLst/>
              </a:prstGeom>
              <a:ln>
                <a:noFill/>
              </a:ln>
            </p:spPr>
            <p:txBody>
              <a:bodyPr wrap="square" lIns="0" tIns="0" rIns="0" bIns="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a:ea typeface="+mn-ea"/>
                    <a:cs typeface="Arial"/>
                  </a:rPr>
                  <a:t>6</a:t>
                </a:r>
              </a:p>
            </p:txBody>
          </p:sp>
          <p:sp>
            <p:nvSpPr>
              <p:cNvPr id="161" name="Rectangle 160">
                <a:extLst>
                  <a:ext uri="{FF2B5EF4-FFF2-40B4-BE49-F238E27FC236}">
                    <a16:creationId xmlns:a16="http://schemas.microsoft.com/office/drawing/2014/main" id="{E4BA2905-6AB9-2286-9BB8-E62C44EF7F8B}"/>
                  </a:ext>
                </a:extLst>
              </p:cNvPr>
              <p:cNvSpPr/>
              <p:nvPr/>
            </p:nvSpPr>
            <p:spPr>
              <a:xfrm>
                <a:off x="9320193" y="5289010"/>
                <a:ext cx="268460" cy="184666"/>
              </a:xfrm>
              <a:prstGeom prst="rect">
                <a:avLst/>
              </a:prstGeom>
              <a:ln>
                <a:noFill/>
              </a:ln>
            </p:spPr>
            <p:txBody>
              <a:bodyPr wrap="square" lIns="0" tIns="0" rIns="0" bIns="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a:ea typeface="+mn-ea"/>
                    <a:cs typeface="Arial"/>
                  </a:rPr>
                  <a:t>8</a:t>
                </a:r>
              </a:p>
            </p:txBody>
          </p:sp>
          <p:sp>
            <p:nvSpPr>
              <p:cNvPr id="162" name="Rectangle 161">
                <a:extLst>
                  <a:ext uri="{FF2B5EF4-FFF2-40B4-BE49-F238E27FC236}">
                    <a16:creationId xmlns:a16="http://schemas.microsoft.com/office/drawing/2014/main" id="{436667EF-1D43-50E0-0234-D300F87B7E1A}"/>
                  </a:ext>
                </a:extLst>
              </p:cNvPr>
              <p:cNvSpPr/>
              <p:nvPr/>
            </p:nvSpPr>
            <p:spPr>
              <a:xfrm>
                <a:off x="9930628" y="5289010"/>
                <a:ext cx="268460" cy="184666"/>
              </a:xfrm>
              <a:prstGeom prst="rect">
                <a:avLst/>
              </a:prstGeom>
              <a:ln>
                <a:noFill/>
              </a:ln>
            </p:spPr>
            <p:txBody>
              <a:bodyPr wrap="square" lIns="0" tIns="0" rIns="0" bIns="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a:ea typeface="+mn-ea"/>
                    <a:cs typeface="Arial"/>
                  </a:rPr>
                  <a:t>10</a:t>
                </a:r>
              </a:p>
            </p:txBody>
          </p:sp>
          <p:sp>
            <p:nvSpPr>
              <p:cNvPr id="163" name="Rectangle 162">
                <a:extLst>
                  <a:ext uri="{FF2B5EF4-FFF2-40B4-BE49-F238E27FC236}">
                    <a16:creationId xmlns:a16="http://schemas.microsoft.com/office/drawing/2014/main" id="{DE85E119-B1D9-797F-46FD-D1108AAFBE3E}"/>
                  </a:ext>
                </a:extLst>
              </p:cNvPr>
              <p:cNvSpPr/>
              <p:nvPr/>
            </p:nvSpPr>
            <p:spPr>
              <a:xfrm>
                <a:off x="10541063" y="5289010"/>
                <a:ext cx="268460" cy="184666"/>
              </a:xfrm>
              <a:prstGeom prst="rect">
                <a:avLst/>
              </a:prstGeom>
              <a:ln>
                <a:noFill/>
              </a:ln>
            </p:spPr>
            <p:txBody>
              <a:bodyPr wrap="square" lIns="0" tIns="0" rIns="0" bIns="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a:ea typeface="+mn-ea"/>
                    <a:cs typeface="Arial"/>
                  </a:rPr>
                  <a:t>12</a:t>
                </a:r>
              </a:p>
            </p:txBody>
          </p:sp>
          <p:sp>
            <p:nvSpPr>
              <p:cNvPr id="164" name="Rectangle 163">
                <a:extLst>
                  <a:ext uri="{FF2B5EF4-FFF2-40B4-BE49-F238E27FC236}">
                    <a16:creationId xmlns:a16="http://schemas.microsoft.com/office/drawing/2014/main" id="{F2A06F47-301A-4BA2-5919-7D13333E5DE6}"/>
                  </a:ext>
                </a:extLst>
              </p:cNvPr>
              <p:cNvSpPr/>
              <p:nvPr/>
            </p:nvSpPr>
            <p:spPr>
              <a:xfrm>
                <a:off x="11761931" y="5289010"/>
                <a:ext cx="268460" cy="184666"/>
              </a:xfrm>
              <a:prstGeom prst="rect">
                <a:avLst/>
              </a:prstGeom>
              <a:ln>
                <a:noFill/>
              </a:ln>
            </p:spPr>
            <p:txBody>
              <a:bodyPr wrap="square" lIns="0" tIns="0" rIns="0" bIns="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a:ea typeface="+mn-ea"/>
                    <a:cs typeface="Arial"/>
                  </a:rPr>
                  <a:t>16</a:t>
                </a:r>
              </a:p>
            </p:txBody>
          </p:sp>
          <p:sp>
            <p:nvSpPr>
              <p:cNvPr id="165" name="Rectangle 164">
                <a:extLst>
                  <a:ext uri="{FF2B5EF4-FFF2-40B4-BE49-F238E27FC236}">
                    <a16:creationId xmlns:a16="http://schemas.microsoft.com/office/drawing/2014/main" id="{2F6C3B85-D1D8-9605-C2FB-A76D5EE9B9FB}"/>
                  </a:ext>
                </a:extLst>
              </p:cNvPr>
              <p:cNvSpPr/>
              <p:nvPr/>
            </p:nvSpPr>
            <p:spPr>
              <a:xfrm>
                <a:off x="11151498" y="5289010"/>
                <a:ext cx="268460" cy="184666"/>
              </a:xfrm>
              <a:prstGeom prst="rect">
                <a:avLst/>
              </a:prstGeom>
              <a:ln>
                <a:noFill/>
              </a:ln>
            </p:spPr>
            <p:txBody>
              <a:bodyPr wrap="square" lIns="0" tIns="0" rIns="0" bIns="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a:ea typeface="+mn-ea"/>
                    <a:cs typeface="Arial"/>
                  </a:rPr>
                  <a:t>14</a:t>
                </a:r>
              </a:p>
            </p:txBody>
          </p:sp>
        </p:grpSp>
        <p:grpSp>
          <p:nvGrpSpPr>
            <p:cNvPr id="22" name="Group 21">
              <a:extLst>
                <a:ext uri="{FF2B5EF4-FFF2-40B4-BE49-F238E27FC236}">
                  <a16:creationId xmlns:a16="http://schemas.microsoft.com/office/drawing/2014/main" id="{1DD766B7-0A60-852D-5374-4EB329C58BE2}"/>
                </a:ext>
              </a:extLst>
            </p:cNvPr>
            <p:cNvGrpSpPr/>
            <p:nvPr/>
          </p:nvGrpSpPr>
          <p:grpSpPr>
            <a:xfrm>
              <a:off x="3753271" y="5542986"/>
              <a:ext cx="5435909" cy="73522"/>
              <a:chOff x="7622909" y="5153452"/>
              <a:chExt cx="4274806" cy="58968"/>
            </a:xfrm>
          </p:grpSpPr>
          <p:cxnSp>
            <p:nvCxnSpPr>
              <p:cNvPr id="150" name="Straight Connector 149">
                <a:extLst>
                  <a:ext uri="{FF2B5EF4-FFF2-40B4-BE49-F238E27FC236}">
                    <a16:creationId xmlns:a16="http://schemas.microsoft.com/office/drawing/2014/main" id="{70F93293-64C9-30CA-80BC-8640D5CE5380}"/>
                  </a:ext>
                </a:extLst>
              </p:cNvPr>
              <p:cNvCxnSpPr>
                <a:cxnSpLocks/>
              </p:cNvCxnSpPr>
              <p:nvPr/>
            </p:nvCxnSpPr>
            <p:spPr>
              <a:xfrm rot="16200000" flipH="1">
                <a:off x="7593425" y="5182936"/>
                <a:ext cx="58968" cy="0"/>
              </a:xfrm>
              <a:prstGeom prst="line">
                <a:avLst/>
              </a:prstGeom>
              <a:ln w="28575" cap="sq">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838356CA-5112-2A84-2828-4498863CB220}"/>
                  </a:ext>
                </a:extLst>
              </p:cNvPr>
              <p:cNvCxnSpPr>
                <a:cxnSpLocks/>
              </p:cNvCxnSpPr>
              <p:nvPr/>
            </p:nvCxnSpPr>
            <p:spPr>
              <a:xfrm rot="16200000" flipH="1">
                <a:off x="8814799" y="5182936"/>
                <a:ext cx="58968" cy="0"/>
              </a:xfrm>
              <a:prstGeom prst="line">
                <a:avLst/>
              </a:prstGeom>
              <a:ln w="28575" cap="sq">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DE09947B-CD08-6543-3E94-C125BF5822F1}"/>
                  </a:ext>
                </a:extLst>
              </p:cNvPr>
              <p:cNvCxnSpPr>
                <a:cxnSpLocks/>
              </p:cNvCxnSpPr>
              <p:nvPr/>
            </p:nvCxnSpPr>
            <p:spPr>
              <a:xfrm rot="16200000" flipH="1">
                <a:off x="10036173" y="5182936"/>
                <a:ext cx="58968" cy="0"/>
              </a:xfrm>
              <a:prstGeom prst="line">
                <a:avLst/>
              </a:prstGeom>
              <a:ln w="28575" cap="sq">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1E62AA49-4E17-63A5-670A-F53458FD09F6}"/>
                  </a:ext>
                </a:extLst>
              </p:cNvPr>
              <p:cNvCxnSpPr>
                <a:cxnSpLocks/>
              </p:cNvCxnSpPr>
              <p:nvPr/>
            </p:nvCxnSpPr>
            <p:spPr>
              <a:xfrm rot="16200000" flipH="1">
                <a:off x="11868231" y="5182936"/>
                <a:ext cx="58968" cy="0"/>
              </a:xfrm>
              <a:prstGeom prst="line">
                <a:avLst/>
              </a:prstGeom>
              <a:ln w="28575" cap="sq">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D8870ACE-9D46-B64F-8183-8B780271EB0C}"/>
                  </a:ext>
                </a:extLst>
              </p:cNvPr>
              <p:cNvCxnSpPr>
                <a:cxnSpLocks/>
              </p:cNvCxnSpPr>
              <p:nvPr/>
            </p:nvCxnSpPr>
            <p:spPr>
              <a:xfrm rot="16200000" flipH="1">
                <a:off x="11257547" y="5182936"/>
                <a:ext cx="58968" cy="0"/>
              </a:xfrm>
              <a:prstGeom prst="line">
                <a:avLst/>
              </a:prstGeom>
              <a:ln w="28575" cap="sq">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C4EC6DE0-7A68-A9D9-1192-1DA46269B1D3}"/>
                  </a:ext>
                </a:extLst>
              </p:cNvPr>
              <p:cNvCxnSpPr>
                <a:cxnSpLocks/>
              </p:cNvCxnSpPr>
              <p:nvPr/>
            </p:nvCxnSpPr>
            <p:spPr>
              <a:xfrm rot="16200000" flipH="1">
                <a:off x="10646860" y="5182936"/>
                <a:ext cx="58968" cy="0"/>
              </a:xfrm>
              <a:prstGeom prst="line">
                <a:avLst/>
              </a:prstGeom>
              <a:ln w="28575" cap="sq">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3867B2A6-8BEC-D6D7-CF93-6C8AA77303C2}"/>
                  </a:ext>
                </a:extLst>
              </p:cNvPr>
              <p:cNvCxnSpPr>
                <a:cxnSpLocks/>
              </p:cNvCxnSpPr>
              <p:nvPr/>
            </p:nvCxnSpPr>
            <p:spPr>
              <a:xfrm rot="16200000" flipH="1">
                <a:off x="9425486" y="5182936"/>
                <a:ext cx="58968" cy="0"/>
              </a:xfrm>
              <a:prstGeom prst="line">
                <a:avLst/>
              </a:prstGeom>
              <a:ln w="28575" cap="sq">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118645FB-849F-CE3F-BF84-69E7C312DBCE}"/>
                  </a:ext>
                </a:extLst>
              </p:cNvPr>
              <p:cNvCxnSpPr>
                <a:cxnSpLocks/>
              </p:cNvCxnSpPr>
              <p:nvPr/>
            </p:nvCxnSpPr>
            <p:spPr>
              <a:xfrm rot="16200000" flipH="1">
                <a:off x="8204112" y="5182936"/>
                <a:ext cx="58967" cy="0"/>
              </a:xfrm>
              <a:prstGeom prst="line">
                <a:avLst/>
              </a:prstGeom>
              <a:ln w="28575" cap="sq">
                <a:solidFill>
                  <a:srgbClr val="000000"/>
                </a:solidFill>
                <a:miter lim="800000"/>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46F61B25-1CE4-E607-DEB0-23095F810C23}"/>
                </a:ext>
              </a:extLst>
            </p:cNvPr>
            <p:cNvSpPr/>
            <p:nvPr/>
          </p:nvSpPr>
          <p:spPr>
            <a:xfrm>
              <a:off x="3476962" y="4364608"/>
              <a:ext cx="997595" cy="8105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4" name="Rectangle 23">
              <a:extLst>
                <a:ext uri="{FF2B5EF4-FFF2-40B4-BE49-F238E27FC236}">
                  <a16:creationId xmlns:a16="http://schemas.microsoft.com/office/drawing/2014/main" id="{BFCD977F-4A01-CAA0-A14D-98BD33F13A04}"/>
                </a:ext>
              </a:extLst>
            </p:cNvPr>
            <p:cNvSpPr/>
            <p:nvPr/>
          </p:nvSpPr>
          <p:spPr>
            <a:xfrm>
              <a:off x="3476962" y="4226057"/>
              <a:ext cx="1044104" cy="8105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5" name="Rectangle 24">
              <a:extLst>
                <a:ext uri="{FF2B5EF4-FFF2-40B4-BE49-F238E27FC236}">
                  <a16:creationId xmlns:a16="http://schemas.microsoft.com/office/drawing/2014/main" id="{ABC7F052-37C4-34F2-C73F-F88AF9629EF3}"/>
                </a:ext>
              </a:extLst>
            </p:cNvPr>
            <p:cNvSpPr/>
            <p:nvPr/>
          </p:nvSpPr>
          <p:spPr>
            <a:xfrm>
              <a:off x="3476960" y="4099381"/>
              <a:ext cx="1160378" cy="8105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6" name="Rectangle 25">
              <a:extLst>
                <a:ext uri="{FF2B5EF4-FFF2-40B4-BE49-F238E27FC236}">
                  <a16:creationId xmlns:a16="http://schemas.microsoft.com/office/drawing/2014/main" id="{700724B0-06E0-2DC3-8EEB-838A050714BA}"/>
                </a:ext>
              </a:extLst>
            </p:cNvPr>
            <p:cNvSpPr/>
            <p:nvPr/>
          </p:nvSpPr>
          <p:spPr>
            <a:xfrm>
              <a:off x="3476958" y="3964788"/>
              <a:ext cx="1869661" cy="8105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7" name="Rectangle 26">
              <a:extLst>
                <a:ext uri="{FF2B5EF4-FFF2-40B4-BE49-F238E27FC236}">
                  <a16:creationId xmlns:a16="http://schemas.microsoft.com/office/drawing/2014/main" id="{C808CDE7-FE7C-080F-108A-6C8990D29F73}"/>
                </a:ext>
              </a:extLst>
            </p:cNvPr>
            <p:cNvSpPr/>
            <p:nvPr/>
          </p:nvSpPr>
          <p:spPr>
            <a:xfrm>
              <a:off x="3476958" y="3572885"/>
              <a:ext cx="2195235" cy="8105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8" name="Rectangle 27">
              <a:extLst>
                <a:ext uri="{FF2B5EF4-FFF2-40B4-BE49-F238E27FC236}">
                  <a16:creationId xmlns:a16="http://schemas.microsoft.com/office/drawing/2014/main" id="{4D377FD3-CAD6-F3C5-53FB-693FF1F32192}"/>
                </a:ext>
              </a:extLst>
            </p:cNvPr>
            <p:cNvSpPr/>
            <p:nvPr/>
          </p:nvSpPr>
          <p:spPr>
            <a:xfrm>
              <a:off x="3476958" y="3450168"/>
              <a:ext cx="2195235" cy="8105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9" name="Rectangle 28">
              <a:extLst>
                <a:ext uri="{FF2B5EF4-FFF2-40B4-BE49-F238E27FC236}">
                  <a16:creationId xmlns:a16="http://schemas.microsoft.com/office/drawing/2014/main" id="{D03C0179-DB5D-A7E5-7F8B-0F4B5F9A232F}"/>
                </a:ext>
              </a:extLst>
            </p:cNvPr>
            <p:cNvSpPr/>
            <p:nvPr/>
          </p:nvSpPr>
          <p:spPr>
            <a:xfrm>
              <a:off x="3476958" y="3319534"/>
              <a:ext cx="2195235" cy="8105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0" name="Rectangle 29">
              <a:extLst>
                <a:ext uri="{FF2B5EF4-FFF2-40B4-BE49-F238E27FC236}">
                  <a16:creationId xmlns:a16="http://schemas.microsoft.com/office/drawing/2014/main" id="{EB5C557E-0948-CE79-9245-D9F8065E862B}"/>
                </a:ext>
              </a:extLst>
            </p:cNvPr>
            <p:cNvSpPr/>
            <p:nvPr/>
          </p:nvSpPr>
          <p:spPr>
            <a:xfrm>
              <a:off x="3476958" y="2789080"/>
              <a:ext cx="3476668" cy="8105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1" name="Rectangle 30">
              <a:extLst>
                <a:ext uri="{FF2B5EF4-FFF2-40B4-BE49-F238E27FC236}">
                  <a16:creationId xmlns:a16="http://schemas.microsoft.com/office/drawing/2014/main" id="{61B38378-3BCC-97E7-0A50-BABF0645F33B}"/>
                </a:ext>
              </a:extLst>
            </p:cNvPr>
            <p:cNvSpPr/>
            <p:nvPr/>
          </p:nvSpPr>
          <p:spPr>
            <a:xfrm>
              <a:off x="3476958" y="2527811"/>
              <a:ext cx="3523178" cy="8105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2" name="Rectangle 31">
              <a:extLst>
                <a:ext uri="{FF2B5EF4-FFF2-40B4-BE49-F238E27FC236}">
                  <a16:creationId xmlns:a16="http://schemas.microsoft.com/office/drawing/2014/main" id="{8FC4C53E-318B-BA0C-C011-F17B4C2E9247}"/>
                </a:ext>
              </a:extLst>
            </p:cNvPr>
            <p:cNvSpPr/>
            <p:nvPr/>
          </p:nvSpPr>
          <p:spPr>
            <a:xfrm>
              <a:off x="3476958" y="2397177"/>
              <a:ext cx="3930146" cy="8105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3" name="Rectangle 32">
              <a:extLst>
                <a:ext uri="{FF2B5EF4-FFF2-40B4-BE49-F238E27FC236}">
                  <a16:creationId xmlns:a16="http://schemas.microsoft.com/office/drawing/2014/main" id="{E19069A3-09BF-1074-EBB8-A55E5968B596}"/>
                </a:ext>
              </a:extLst>
            </p:cNvPr>
            <p:cNvSpPr/>
            <p:nvPr/>
          </p:nvSpPr>
          <p:spPr>
            <a:xfrm>
              <a:off x="3476958" y="2266542"/>
              <a:ext cx="3999912" cy="8105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4" name="Rectangle 33">
              <a:extLst>
                <a:ext uri="{FF2B5EF4-FFF2-40B4-BE49-F238E27FC236}">
                  <a16:creationId xmlns:a16="http://schemas.microsoft.com/office/drawing/2014/main" id="{52072A6D-1C78-F478-B5FA-E7A97EC40E0E}"/>
                </a:ext>
              </a:extLst>
            </p:cNvPr>
            <p:cNvSpPr/>
            <p:nvPr/>
          </p:nvSpPr>
          <p:spPr>
            <a:xfrm>
              <a:off x="3476958" y="2005274"/>
              <a:ext cx="4720827" cy="8105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5" name="Rectangle 34">
              <a:extLst>
                <a:ext uri="{FF2B5EF4-FFF2-40B4-BE49-F238E27FC236}">
                  <a16:creationId xmlns:a16="http://schemas.microsoft.com/office/drawing/2014/main" id="{7D4C1246-CB5E-7624-1940-A70B5FBAC071}"/>
                </a:ext>
              </a:extLst>
            </p:cNvPr>
            <p:cNvSpPr/>
            <p:nvPr/>
          </p:nvSpPr>
          <p:spPr>
            <a:xfrm>
              <a:off x="3476959" y="1870681"/>
              <a:ext cx="5151047" cy="8105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6" name="Rectangle 35">
              <a:extLst>
                <a:ext uri="{FF2B5EF4-FFF2-40B4-BE49-F238E27FC236}">
                  <a16:creationId xmlns:a16="http://schemas.microsoft.com/office/drawing/2014/main" id="{5B7378CA-7A7F-16E1-3F24-6916EE460099}"/>
                </a:ext>
              </a:extLst>
            </p:cNvPr>
            <p:cNvSpPr/>
            <p:nvPr/>
          </p:nvSpPr>
          <p:spPr>
            <a:xfrm>
              <a:off x="3476960" y="1613371"/>
              <a:ext cx="5337088" cy="8105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7" name="Rectangle 36">
              <a:extLst>
                <a:ext uri="{FF2B5EF4-FFF2-40B4-BE49-F238E27FC236}">
                  <a16:creationId xmlns:a16="http://schemas.microsoft.com/office/drawing/2014/main" id="{BD8CD9CB-4FE1-80BC-5F7D-D3B513512898}"/>
                </a:ext>
              </a:extLst>
            </p:cNvPr>
            <p:cNvSpPr/>
            <p:nvPr/>
          </p:nvSpPr>
          <p:spPr>
            <a:xfrm>
              <a:off x="3476958" y="3834154"/>
              <a:ext cx="1985938" cy="81057"/>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8" name="Rectangle 37">
              <a:extLst>
                <a:ext uri="{FF2B5EF4-FFF2-40B4-BE49-F238E27FC236}">
                  <a16:creationId xmlns:a16="http://schemas.microsoft.com/office/drawing/2014/main" id="{50A88EB7-5A5C-5323-E3D7-FA7A05ADFDCA}"/>
                </a:ext>
              </a:extLst>
            </p:cNvPr>
            <p:cNvSpPr/>
            <p:nvPr/>
          </p:nvSpPr>
          <p:spPr>
            <a:xfrm>
              <a:off x="3476958" y="3703520"/>
              <a:ext cx="2032448" cy="81057"/>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9" name="Rectangle 38">
              <a:extLst>
                <a:ext uri="{FF2B5EF4-FFF2-40B4-BE49-F238E27FC236}">
                  <a16:creationId xmlns:a16="http://schemas.microsoft.com/office/drawing/2014/main" id="{16179BA3-41C2-5AED-4312-E78FEE133B03}"/>
                </a:ext>
              </a:extLst>
            </p:cNvPr>
            <p:cNvSpPr/>
            <p:nvPr/>
          </p:nvSpPr>
          <p:spPr>
            <a:xfrm>
              <a:off x="3476958" y="3180982"/>
              <a:ext cx="2230118" cy="81057"/>
            </a:xfrm>
            <a:prstGeom prst="rect">
              <a:avLst/>
            </a:prstGeom>
            <a:gradFill flip="none" rotWithShape="1">
              <a:gsLst>
                <a:gs pos="0">
                  <a:schemeClr val="accent2"/>
                </a:gs>
                <a:gs pos="76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0" name="Rectangle 39">
              <a:extLst>
                <a:ext uri="{FF2B5EF4-FFF2-40B4-BE49-F238E27FC236}">
                  <a16:creationId xmlns:a16="http://schemas.microsoft.com/office/drawing/2014/main" id="{4F366C8C-EBF7-8E0C-EA31-7B6DB7129B29}"/>
                </a:ext>
              </a:extLst>
            </p:cNvPr>
            <p:cNvSpPr/>
            <p:nvPr/>
          </p:nvSpPr>
          <p:spPr>
            <a:xfrm>
              <a:off x="3476958" y="3054307"/>
              <a:ext cx="2823127" cy="81057"/>
            </a:xfrm>
            <a:prstGeom prst="rect">
              <a:avLst/>
            </a:prstGeom>
            <a:gradFill flip="none" rotWithShape="1">
              <a:gsLst>
                <a:gs pos="0">
                  <a:schemeClr val="accent2"/>
                </a:gs>
                <a:gs pos="71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1" name="Rectangle 40">
              <a:extLst>
                <a:ext uri="{FF2B5EF4-FFF2-40B4-BE49-F238E27FC236}">
                  <a16:creationId xmlns:a16="http://schemas.microsoft.com/office/drawing/2014/main" id="{94429165-DC0B-1B08-DEC3-399EFF721213}"/>
                </a:ext>
              </a:extLst>
            </p:cNvPr>
            <p:cNvSpPr/>
            <p:nvPr/>
          </p:nvSpPr>
          <p:spPr>
            <a:xfrm>
              <a:off x="3476956" y="2927631"/>
              <a:ext cx="3430157" cy="81057"/>
            </a:xfrm>
            <a:prstGeom prst="rect">
              <a:avLst/>
            </a:prstGeom>
            <a:gradFill flip="none" rotWithShape="1">
              <a:gsLst>
                <a:gs pos="0">
                  <a:schemeClr val="accent2"/>
                </a:gs>
                <a:gs pos="71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2" name="Rectangle 41">
              <a:extLst>
                <a:ext uri="{FF2B5EF4-FFF2-40B4-BE49-F238E27FC236}">
                  <a16:creationId xmlns:a16="http://schemas.microsoft.com/office/drawing/2014/main" id="{10186B16-1526-FACC-E467-2613E04F6F52}"/>
                </a:ext>
              </a:extLst>
            </p:cNvPr>
            <p:cNvSpPr/>
            <p:nvPr/>
          </p:nvSpPr>
          <p:spPr>
            <a:xfrm>
              <a:off x="3476956" y="2662404"/>
              <a:ext cx="3523178" cy="81057"/>
            </a:xfrm>
            <a:prstGeom prst="rect">
              <a:avLst/>
            </a:prstGeom>
            <a:gradFill flip="none" rotWithShape="1">
              <a:gsLst>
                <a:gs pos="0">
                  <a:schemeClr val="accent2"/>
                </a:gs>
                <a:gs pos="71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3" name="Rectangle 42">
              <a:extLst>
                <a:ext uri="{FF2B5EF4-FFF2-40B4-BE49-F238E27FC236}">
                  <a16:creationId xmlns:a16="http://schemas.microsoft.com/office/drawing/2014/main" id="{7AA69AD0-8234-2EC9-A07E-A4D150D00BCF}"/>
                </a:ext>
              </a:extLst>
            </p:cNvPr>
            <p:cNvSpPr/>
            <p:nvPr/>
          </p:nvSpPr>
          <p:spPr>
            <a:xfrm>
              <a:off x="3476956" y="2135908"/>
              <a:ext cx="4034795" cy="81057"/>
            </a:xfrm>
            <a:prstGeom prst="rect">
              <a:avLst/>
            </a:prstGeom>
            <a:gradFill flip="none" rotWithShape="1">
              <a:gsLst>
                <a:gs pos="0">
                  <a:schemeClr val="accent2"/>
                </a:gs>
                <a:gs pos="71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4" name="Rectangle 43">
              <a:extLst>
                <a:ext uri="{FF2B5EF4-FFF2-40B4-BE49-F238E27FC236}">
                  <a16:creationId xmlns:a16="http://schemas.microsoft.com/office/drawing/2014/main" id="{BCADC460-1298-E6D7-729F-2D814DA4ABAA}"/>
                </a:ext>
              </a:extLst>
            </p:cNvPr>
            <p:cNvSpPr/>
            <p:nvPr/>
          </p:nvSpPr>
          <p:spPr>
            <a:xfrm>
              <a:off x="3476956" y="1740047"/>
              <a:ext cx="5185931" cy="81057"/>
            </a:xfrm>
            <a:prstGeom prst="rect">
              <a:avLst/>
            </a:prstGeom>
            <a:gradFill flip="none" rotWithShape="1">
              <a:gsLst>
                <a:gs pos="0">
                  <a:schemeClr val="accent2"/>
                </a:gs>
                <a:gs pos="71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5" name="Oval 44">
              <a:extLst>
                <a:ext uri="{FF2B5EF4-FFF2-40B4-BE49-F238E27FC236}">
                  <a16:creationId xmlns:a16="http://schemas.microsoft.com/office/drawing/2014/main" id="{302EFF32-B13B-B3CB-8606-5A1933304A8D}"/>
                </a:ext>
              </a:extLst>
            </p:cNvPr>
            <p:cNvSpPr/>
            <p:nvPr/>
          </p:nvSpPr>
          <p:spPr>
            <a:xfrm>
              <a:off x="5675402" y="3056444"/>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6" name="Oval 45">
              <a:extLst>
                <a:ext uri="{FF2B5EF4-FFF2-40B4-BE49-F238E27FC236}">
                  <a16:creationId xmlns:a16="http://schemas.microsoft.com/office/drawing/2014/main" id="{5BA25B73-E797-95BC-1546-53419C5A54E8}"/>
                </a:ext>
              </a:extLst>
            </p:cNvPr>
            <p:cNvSpPr/>
            <p:nvPr/>
          </p:nvSpPr>
          <p:spPr>
            <a:xfrm>
              <a:off x="5675402" y="2925809"/>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7" name="Oval 46">
              <a:extLst>
                <a:ext uri="{FF2B5EF4-FFF2-40B4-BE49-F238E27FC236}">
                  <a16:creationId xmlns:a16="http://schemas.microsoft.com/office/drawing/2014/main" id="{0780B4BB-F292-16E2-34F7-4E738C0DE2A3}"/>
                </a:ext>
              </a:extLst>
            </p:cNvPr>
            <p:cNvSpPr/>
            <p:nvPr/>
          </p:nvSpPr>
          <p:spPr>
            <a:xfrm>
              <a:off x="5675402" y="2795175"/>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8" name="Oval 47">
              <a:extLst>
                <a:ext uri="{FF2B5EF4-FFF2-40B4-BE49-F238E27FC236}">
                  <a16:creationId xmlns:a16="http://schemas.microsoft.com/office/drawing/2014/main" id="{67C698EF-098E-113A-B132-33190264F80D}"/>
                </a:ext>
              </a:extLst>
            </p:cNvPr>
            <p:cNvSpPr/>
            <p:nvPr/>
          </p:nvSpPr>
          <p:spPr>
            <a:xfrm>
              <a:off x="5675402" y="2668499"/>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9" name="Oval 48">
              <a:extLst>
                <a:ext uri="{FF2B5EF4-FFF2-40B4-BE49-F238E27FC236}">
                  <a16:creationId xmlns:a16="http://schemas.microsoft.com/office/drawing/2014/main" id="{1E096D38-9C43-2EC4-38F9-634E3DEC9CB4}"/>
                </a:ext>
              </a:extLst>
            </p:cNvPr>
            <p:cNvSpPr/>
            <p:nvPr/>
          </p:nvSpPr>
          <p:spPr>
            <a:xfrm>
              <a:off x="5675402" y="2525989"/>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0" name="Oval 49">
              <a:extLst>
                <a:ext uri="{FF2B5EF4-FFF2-40B4-BE49-F238E27FC236}">
                  <a16:creationId xmlns:a16="http://schemas.microsoft.com/office/drawing/2014/main" id="{A92859F8-85EF-6FCB-4B98-D413C98DB5E1}"/>
                </a:ext>
              </a:extLst>
            </p:cNvPr>
            <p:cNvSpPr/>
            <p:nvPr/>
          </p:nvSpPr>
          <p:spPr>
            <a:xfrm>
              <a:off x="5675402" y="2395355"/>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1" name="Oval 50">
              <a:extLst>
                <a:ext uri="{FF2B5EF4-FFF2-40B4-BE49-F238E27FC236}">
                  <a16:creationId xmlns:a16="http://schemas.microsoft.com/office/drawing/2014/main" id="{123F8B87-FBA1-4755-227A-CCD4A3B5C16A}"/>
                </a:ext>
              </a:extLst>
            </p:cNvPr>
            <p:cNvSpPr/>
            <p:nvPr/>
          </p:nvSpPr>
          <p:spPr>
            <a:xfrm>
              <a:off x="5675402" y="2268679"/>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2" name="Oval 51">
              <a:extLst>
                <a:ext uri="{FF2B5EF4-FFF2-40B4-BE49-F238E27FC236}">
                  <a16:creationId xmlns:a16="http://schemas.microsoft.com/office/drawing/2014/main" id="{A7CE713A-B62B-CAAD-16C8-842C19030A3A}"/>
                </a:ext>
              </a:extLst>
            </p:cNvPr>
            <p:cNvSpPr/>
            <p:nvPr/>
          </p:nvSpPr>
          <p:spPr>
            <a:xfrm>
              <a:off x="5675402" y="2142004"/>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3" name="Oval 52">
              <a:extLst>
                <a:ext uri="{FF2B5EF4-FFF2-40B4-BE49-F238E27FC236}">
                  <a16:creationId xmlns:a16="http://schemas.microsoft.com/office/drawing/2014/main" id="{635E9C39-3CBA-4A9E-E167-A5EDC78E2E73}"/>
                </a:ext>
              </a:extLst>
            </p:cNvPr>
            <p:cNvSpPr/>
            <p:nvPr/>
          </p:nvSpPr>
          <p:spPr>
            <a:xfrm>
              <a:off x="5675402" y="2011369"/>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4" name="Oval 53">
              <a:extLst>
                <a:ext uri="{FF2B5EF4-FFF2-40B4-BE49-F238E27FC236}">
                  <a16:creationId xmlns:a16="http://schemas.microsoft.com/office/drawing/2014/main" id="{59865943-5F2C-D1D2-DA32-75E3E26B7A9F}"/>
                </a:ext>
              </a:extLst>
            </p:cNvPr>
            <p:cNvSpPr/>
            <p:nvPr/>
          </p:nvSpPr>
          <p:spPr>
            <a:xfrm>
              <a:off x="5675402" y="1876776"/>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5" name="Oval 54">
              <a:extLst>
                <a:ext uri="{FF2B5EF4-FFF2-40B4-BE49-F238E27FC236}">
                  <a16:creationId xmlns:a16="http://schemas.microsoft.com/office/drawing/2014/main" id="{1B974DAD-7493-C510-EC3B-186E9051C50D}"/>
                </a:ext>
              </a:extLst>
            </p:cNvPr>
            <p:cNvSpPr/>
            <p:nvPr/>
          </p:nvSpPr>
          <p:spPr>
            <a:xfrm>
              <a:off x="5675402" y="1746142"/>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6" name="Oval 55">
              <a:extLst>
                <a:ext uri="{FF2B5EF4-FFF2-40B4-BE49-F238E27FC236}">
                  <a16:creationId xmlns:a16="http://schemas.microsoft.com/office/drawing/2014/main" id="{2DBC5159-C4BD-07DE-CA9A-ADACF827809D}"/>
                </a:ext>
              </a:extLst>
            </p:cNvPr>
            <p:cNvSpPr/>
            <p:nvPr/>
          </p:nvSpPr>
          <p:spPr>
            <a:xfrm>
              <a:off x="5675402" y="1615508"/>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7" name="Oval 56">
              <a:extLst>
                <a:ext uri="{FF2B5EF4-FFF2-40B4-BE49-F238E27FC236}">
                  <a16:creationId xmlns:a16="http://schemas.microsoft.com/office/drawing/2014/main" id="{C5D0D0C6-230B-3F6A-6DDB-9835143F191A}"/>
                </a:ext>
              </a:extLst>
            </p:cNvPr>
            <p:cNvSpPr/>
            <p:nvPr/>
          </p:nvSpPr>
          <p:spPr>
            <a:xfrm>
              <a:off x="6959288" y="2395355"/>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8" name="Oval 57">
              <a:extLst>
                <a:ext uri="{FF2B5EF4-FFF2-40B4-BE49-F238E27FC236}">
                  <a16:creationId xmlns:a16="http://schemas.microsoft.com/office/drawing/2014/main" id="{DD1898C5-A119-C7D5-6724-9C0C1CAF2232}"/>
                </a:ext>
              </a:extLst>
            </p:cNvPr>
            <p:cNvSpPr/>
            <p:nvPr/>
          </p:nvSpPr>
          <p:spPr>
            <a:xfrm>
              <a:off x="6959288" y="2268679"/>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9" name="Oval 58">
              <a:extLst>
                <a:ext uri="{FF2B5EF4-FFF2-40B4-BE49-F238E27FC236}">
                  <a16:creationId xmlns:a16="http://schemas.microsoft.com/office/drawing/2014/main" id="{26F2C75A-8705-5969-B177-2F8034C895BF}"/>
                </a:ext>
              </a:extLst>
            </p:cNvPr>
            <p:cNvSpPr/>
            <p:nvPr/>
          </p:nvSpPr>
          <p:spPr>
            <a:xfrm>
              <a:off x="6959288" y="2142004"/>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0" name="Oval 59">
              <a:extLst>
                <a:ext uri="{FF2B5EF4-FFF2-40B4-BE49-F238E27FC236}">
                  <a16:creationId xmlns:a16="http://schemas.microsoft.com/office/drawing/2014/main" id="{A38A8CE9-CA9F-9EE2-842F-1B26FC63E4F0}"/>
                </a:ext>
              </a:extLst>
            </p:cNvPr>
            <p:cNvSpPr/>
            <p:nvPr/>
          </p:nvSpPr>
          <p:spPr>
            <a:xfrm>
              <a:off x="6959288" y="2011369"/>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1" name="Oval 60">
              <a:extLst>
                <a:ext uri="{FF2B5EF4-FFF2-40B4-BE49-F238E27FC236}">
                  <a16:creationId xmlns:a16="http://schemas.microsoft.com/office/drawing/2014/main" id="{5E2C3376-0964-8B1B-70E1-4FD3ABA87A06}"/>
                </a:ext>
              </a:extLst>
            </p:cNvPr>
            <p:cNvSpPr/>
            <p:nvPr/>
          </p:nvSpPr>
          <p:spPr>
            <a:xfrm>
              <a:off x="6959288" y="1876776"/>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2" name="Oval 61">
              <a:extLst>
                <a:ext uri="{FF2B5EF4-FFF2-40B4-BE49-F238E27FC236}">
                  <a16:creationId xmlns:a16="http://schemas.microsoft.com/office/drawing/2014/main" id="{FF91C5F7-FE7A-B533-7964-35F0569AA33B}"/>
                </a:ext>
              </a:extLst>
            </p:cNvPr>
            <p:cNvSpPr/>
            <p:nvPr/>
          </p:nvSpPr>
          <p:spPr>
            <a:xfrm>
              <a:off x="6959288" y="1746142"/>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3" name="Oval 62">
              <a:extLst>
                <a:ext uri="{FF2B5EF4-FFF2-40B4-BE49-F238E27FC236}">
                  <a16:creationId xmlns:a16="http://schemas.microsoft.com/office/drawing/2014/main" id="{3D072423-1D4F-C7A7-EC23-6AC551D9D260}"/>
                </a:ext>
              </a:extLst>
            </p:cNvPr>
            <p:cNvSpPr/>
            <p:nvPr/>
          </p:nvSpPr>
          <p:spPr>
            <a:xfrm>
              <a:off x="6959288" y="1615508"/>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4" name="Oval 63">
              <a:extLst>
                <a:ext uri="{FF2B5EF4-FFF2-40B4-BE49-F238E27FC236}">
                  <a16:creationId xmlns:a16="http://schemas.microsoft.com/office/drawing/2014/main" id="{6CF7DEF9-D0FD-51A5-F938-CE2CEC02521C}"/>
                </a:ext>
              </a:extLst>
            </p:cNvPr>
            <p:cNvSpPr/>
            <p:nvPr/>
          </p:nvSpPr>
          <p:spPr>
            <a:xfrm>
              <a:off x="8202801" y="1876776"/>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5" name="Oval 64">
              <a:extLst>
                <a:ext uri="{FF2B5EF4-FFF2-40B4-BE49-F238E27FC236}">
                  <a16:creationId xmlns:a16="http://schemas.microsoft.com/office/drawing/2014/main" id="{5DA9432E-8ECC-43E9-1B8D-91DA34402BA5}"/>
                </a:ext>
              </a:extLst>
            </p:cNvPr>
            <p:cNvSpPr/>
            <p:nvPr/>
          </p:nvSpPr>
          <p:spPr>
            <a:xfrm>
              <a:off x="8202801" y="1746142"/>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6" name="Oval 65">
              <a:extLst>
                <a:ext uri="{FF2B5EF4-FFF2-40B4-BE49-F238E27FC236}">
                  <a16:creationId xmlns:a16="http://schemas.microsoft.com/office/drawing/2014/main" id="{9B929054-9D3A-1C4E-8E20-416CBCF13C96}"/>
                </a:ext>
              </a:extLst>
            </p:cNvPr>
            <p:cNvSpPr/>
            <p:nvPr/>
          </p:nvSpPr>
          <p:spPr>
            <a:xfrm>
              <a:off x="8202801" y="1615508"/>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7" name="Oval 66">
              <a:extLst>
                <a:ext uri="{FF2B5EF4-FFF2-40B4-BE49-F238E27FC236}">
                  <a16:creationId xmlns:a16="http://schemas.microsoft.com/office/drawing/2014/main" id="{D3FB1DEA-F6F0-5FC2-4031-06E518AEB38E}"/>
                </a:ext>
              </a:extLst>
            </p:cNvPr>
            <p:cNvSpPr/>
            <p:nvPr/>
          </p:nvSpPr>
          <p:spPr>
            <a:xfrm>
              <a:off x="4072562" y="3321671"/>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8" name="Oval 67">
              <a:extLst>
                <a:ext uri="{FF2B5EF4-FFF2-40B4-BE49-F238E27FC236}">
                  <a16:creationId xmlns:a16="http://schemas.microsoft.com/office/drawing/2014/main" id="{C17C51DE-DC6B-F743-1DDD-590C8FFF75CB}"/>
                </a:ext>
              </a:extLst>
            </p:cNvPr>
            <p:cNvSpPr/>
            <p:nvPr/>
          </p:nvSpPr>
          <p:spPr>
            <a:xfrm>
              <a:off x="4601459" y="3321671"/>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9" name="Oval 68">
              <a:extLst>
                <a:ext uri="{FF2B5EF4-FFF2-40B4-BE49-F238E27FC236}">
                  <a16:creationId xmlns:a16="http://schemas.microsoft.com/office/drawing/2014/main" id="{7DA3598F-8318-40D0-2521-375E96A0BEA8}"/>
                </a:ext>
              </a:extLst>
            </p:cNvPr>
            <p:cNvSpPr/>
            <p:nvPr/>
          </p:nvSpPr>
          <p:spPr>
            <a:xfrm>
              <a:off x="4072562" y="3452305"/>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0" name="Oval 69">
              <a:extLst>
                <a:ext uri="{FF2B5EF4-FFF2-40B4-BE49-F238E27FC236}">
                  <a16:creationId xmlns:a16="http://schemas.microsoft.com/office/drawing/2014/main" id="{938BB26E-7CC3-4C82-BF19-4154848BAD1C}"/>
                </a:ext>
              </a:extLst>
            </p:cNvPr>
            <p:cNvSpPr/>
            <p:nvPr/>
          </p:nvSpPr>
          <p:spPr>
            <a:xfrm>
              <a:off x="4601459" y="3452305"/>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1" name="Oval 70">
              <a:extLst>
                <a:ext uri="{FF2B5EF4-FFF2-40B4-BE49-F238E27FC236}">
                  <a16:creationId xmlns:a16="http://schemas.microsoft.com/office/drawing/2014/main" id="{3760D5D0-88EB-CC3F-E46B-EBDE2385DBE7}"/>
                </a:ext>
              </a:extLst>
            </p:cNvPr>
            <p:cNvSpPr/>
            <p:nvPr/>
          </p:nvSpPr>
          <p:spPr>
            <a:xfrm>
              <a:off x="4072562" y="3966925"/>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2" name="Oval 71">
              <a:extLst>
                <a:ext uri="{FF2B5EF4-FFF2-40B4-BE49-F238E27FC236}">
                  <a16:creationId xmlns:a16="http://schemas.microsoft.com/office/drawing/2014/main" id="{4A0E1DE4-571A-E38C-B9E9-294F9F8B7B96}"/>
                </a:ext>
              </a:extLst>
            </p:cNvPr>
            <p:cNvSpPr/>
            <p:nvPr/>
          </p:nvSpPr>
          <p:spPr>
            <a:xfrm>
              <a:off x="4601459" y="3966925"/>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3" name="Oval 72">
              <a:extLst>
                <a:ext uri="{FF2B5EF4-FFF2-40B4-BE49-F238E27FC236}">
                  <a16:creationId xmlns:a16="http://schemas.microsoft.com/office/drawing/2014/main" id="{ADE27FA0-D5A6-5073-21CC-3938F9DD8483}"/>
                </a:ext>
              </a:extLst>
            </p:cNvPr>
            <p:cNvSpPr/>
            <p:nvPr/>
          </p:nvSpPr>
          <p:spPr>
            <a:xfrm>
              <a:off x="4072562" y="4097559"/>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4" name="Oval 73">
              <a:extLst>
                <a:ext uri="{FF2B5EF4-FFF2-40B4-BE49-F238E27FC236}">
                  <a16:creationId xmlns:a16="http://schemas.microsoft.com/office/drawing/2014/main" id="{2A90789D-3C26-FAFB-C469-F30FECE90625}"/>
                </a:ext>
              </a:extLst>
            </p:cNvPr>
            <p:cNvSpPr/>
            <p:nvPr/>
          </p:nvSpPr>
          <p:spPr>
            <a:xfrm>
              <a:off x="4072562" y="4228194"/>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5" name="Oval 74">
              <a:extLst>
                <a:ext uri="{FF2B5EF4-FFF2-40B4-BE49-F238E27FC236}">
                  <a16:creationId xmlns:a16="http://schemas.microsoft.com/office/drawing/2014/main" id="{2C3E44A7-88DC-5603-B762-31ADC0278675}"/>
                </a:ext>
              </a:extLst>
            </p:cNvPr>
            <p:cNvSpPr/>
            <p:nvPr/>
          </p:nvSpPr>
          <p:spPr>
            <a:xfrm>
              <a:off x="4072562" y="4362787"/>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6" name="Rectangle 75">
              <a:extLst>
                <a:ext uri="{FF2B5EF4-FFF2-40B4-BE49-F238E27FC236}">
                  <a16:creationId xmlns:a16="http://schemas.microsoft.com/office/drawing/2014/main" id="{FCBCE5F8-94B8-F883-B34B-C848AA1055F6}"/>
                </a:ext>
              </a:extLst>
            </p:cNvPr>
            <p:cNvSpPr/>
            <p:nvPr/>
          </p:nvSpPr>
          <p:spPr>
            <a:xfrm>
              <a:off x="3476962" y="4491284"/>
              <a:ext cx="604637" cy="81057"/>
            </a:xfrm>
            <a:prstGeom prst="rect">
              <a:avLst/>
            </a:prstGeom>
            <a:solidFill>
              <a:schemeClr val="bg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7" name="Rectangle 76">
              <a:extLst>
                <a:ext uri="{FF2B5EF4-FFF2-40B4-BE49-F238E27FC236}">
                  <a16:creationId xmlns:a16="http://schemas.microsoft.com/office/drawing/2014/main" id="{915A7BF0-5B77-C95F-B25C-33D510F3D4D4}"/>
                </a:ext>
              </a:extLst>
            </p:cNvPr>
            <p:cNvSpPr/>
            <p:nvPr/>
          </p:nvSpPr>
          <p:spPr>
            <a:xfrm>
              <a:off x="3476960" y="4621918"/>
              <a:ext cx="453476" cy="81057"/>
            </a:xfrm>
            <a:prstGeom prst="rect">
              <a:avLst/>
            </a:prstGeom>
            <a:solidFill>
              <a:schemeClr val="bg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8" name="Rectangle 77">
              <a:extLst>
                <a:ext uri="{FF2B5EF4-FFF2-40B4-BE49-F238E27FC236}">
                  <a16:creationId xmlns:a16="http://schemas.microsoft.com/office/drawing/2014/main" id="{C4FFEF29-0076-784D-BF4B-C38EEFCE7158}"/>
                </a:ext>
              </a:extLst>
            </p:cNvPr>
            <p:cNvSpPr/>
            <p:nvPr/>
          </p:nvSpPr>
          <p:spPr>
            <a:xfrm>
              <a:off x="3476960" y="4752553"/>
              <a:ext cx="383710" cy="81057"/>
            </a:xfrm>
            <a:prstGeom prst="rect">
              <a:avLst/>
            </a:prstGeom>
            <a:solidFill>
              <a:schemeClr val="bg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9" name="Rectangle 78">
              <a:extLst>
                <a:ext uri="{FF2B5EF4-FFF2-40B4-BE49-F238E27FC236}">
                  <a16:creationId xmlns:a16="http://schemas.microsoft.com/office/drawing/2014/main" id="{DAF5F025-DF54-332B-11E4-6C8A5CC6907F}"/>
                </a:ext>
              </a:extLst>
            </p:cNvPr>
            <p:cNvSpPr/>
            <p:nvPr/>
          </p:nvSpPr>
          <p:spPr>
            <a:xfrm>
              <a:off x="3476960" y="4879228"/>
              <a:ext cx="337199" cy="81057"/>
            </a:xfrm>
            <a:prstGeom prst="rect">
              <a:avLst/>
            </a:prstGeom>
            <a:solidFill>
              <a:schemeClr val="bg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0" name="Rectangle 79">
              <a:extLst>
                <a:ext uri="{FF2B5EF4-FFF2-40B4-BE49-F238E27FC236}">
                  <a16:creationId xmlns:a16="http://schemas.microsoft.com/office/drawing/2014/main" id="{D4725906-ECBA-B2CC-FB05-3EBCECB546B2}"/>
                </a:ext>
              </a:extLst>
            </p:cNvPr>
            <p:cNvSpPr/>
            <p:nvPr/>
          </p:nvSpPr>
          <p:spPr>
            <a:xfrm>
              <a:off x="3476963" y="5013821"/>
              <a:ext cx="197662" cy="81057"/>
            </a:xfrm>
            <a:prstGeom prst="rect">
              <a:avLst/>
            </a:prstGeom>
            <a:solidFill>
              <a:schemeClr val="bg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1" name="Rectangle 80">
              <a:extLst>
                <a:ext uri="{FF2B5EF4-FFF2-40B4-BE49-F238E27FC236}">
                  <a16:creationId xmlns:a16="http://schemas.microsoft.com/office/drawing/2014/main" id="{2EE0500D-C2B3-BB33-12CF-2C63E196BDAF}"/>
                </a:ext>
              </a:extLst>
            </p:cNvPr>
            <p:cNvSpPr/>
            <p:nvPr/>
          </p:nvSpPr>
          <p:spPr>
            <a:xfrm>
              <a:off x="3476963" y="5144455"/>
              <a:ext cx="197662" cy="81057"/>
            </a:xfrm>
            <a:prstGeom prst="rect">
              <a:avLst/>
            </a:prstGeom>
            <a:solidFill>
              <a:schemeClr val="bg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2" name="Rectangle 81">
              <a:extLst>
                <a:ext uri="{FF2B5EF4-FFF2-40B4-BE49-F238E27FC236}">
                  <a16:creationId xmlns:a16="http://schemas.microsoft.com/office/drawing/2014/main" id="{8E12A666-7AA1-5F90-2F13-F1C2567EF71C}"/>
                </a:ext>
              </a:extLst>
            </p:cNvPr>
            <p:cNvSpPr/>
            <p:nvPr/>
          </p:nvSpPr>
          <p:spPr>
            <a:xfrm>
              <a:off x="3476964" y="5279048"/>
              <a:ext cx="162777" cy="81057"/>
            </a:xfrm>
            <a:prstGeom prst="rect">
              <a:avLst/>
            </a:prstGeom>
            <a:solidFill>
              <a:schemeClr val="bg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3" name="Rectangle 82">
              <a:extLst>
                <a:ext uri="{FF2B5EF4-FFF2-40B4-BE49-F238E27FC236}">
                  <a16:creationId xmlns:a16="http://schemas.microsoft.com/office/drawing/2014/main" id="{D70531C2-0F7D-410D-9562-1213CCA80602}"/>
                </a:ext>
              </a:extLst>
            </p:cNvPr>
            <p:cNvSpPr/>
            <p:nvPr/>
          </p:nvSpPr>
          <p:spPr>
            <a:xfrm>
              <a:off x="3476964" y="5405724"/>
              <a:ext cx="81383" cy="81057"/>
            </a:xfrm>
            <a:prstGeom prst="rect">
              <a:avLst/>
            </a:prstGeom>
            <a:solidFill>
              <a:schemeClr val="bg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4" name="Oval 83">
              <a:extLst>
                <a:ext uri="{FF2B5EF4-FFF2-40B4-BE49-F238E27FC236}">
                  <a16:creationId xmlns:a16="http://schemas.microsoft.com/office/drawing/2014/main" id="{6721B884-53A1-B11A-79B7-FBD0B82BA2FB}"/>
                </a:ext>
              </a:extLst>
            </p:cNvPr>
            <p:cNvSpPr/>
            <p:nvPr/>
          </p:nvSpPr>
          <p:spPr>
            <a:xfrm>
              <a:off x="4601459" y="3575022"/>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5" name="Oval 84">
              <a:extLst>
                <a:ext uri="{FF2B5EF4-FFF2-40B4-BE49-F238E27FC236}">
                  <a16:creationId xmlns:a16="http://schemas.microsoft.com/office/drawing/2014/main" id="{A3904CFC-D303-B912-C560-0375068CD17C}"/>
                </a:ext>
              </a:extLst>
            </p:cNvPr>
            <p:cNvSpPr/>
            <p:nvPr/>
          </p:nvSpPr>
          <p:spPr>
            <a:xfrm>
              <a:off x="4072562" y="3575022"/>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6" name="Oval 85">
              <a:extLst>
                <a:ext uri="{FF2B5EF4-FFF2-40B4-BE49-F238E27FC236}">
                  <a16:creationId xmlns:a16="http://schemas.microsoft.com/office/drawing/2014/main" id="{9DC63EB7-BB27-5C49-20D8-36CE5BFC602C}"/>
                </a:ext>
              </a:extLst>
            </p:cNvPr>
            <p:cNvSpPr/>
            <p:nvPr/>
          </p:nvSpPr>
          <p:spPr>
            <a:xfrm>
              <a:off x="4072562" y="2791217"/>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7" name="Oval 86">
              <a:extLst>
                <a:ext uri="{FF2B5EF4-FFF2-40B4-BE49-F238E27FC236}">
                  <a16:creationId xmlns:a16="http://schemas.microsoft.com/office/drawing/2014/main" id="{525EBCF5-F9D1-AB27-3236-EC8C37BA8429}"/>
                </a:ext>
              </a:extLst>
            </p:cNvPr>
            <p:cNvSpPr/>
            <p:nvPr/>
          </p:nvSpPr>
          <p:spPr>
            <a:xfrm>
              <a:off x="4601459" y="2791217"/>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8" name="Oval 87">
              <a:extLst>
                <a:ext uri="{FF2B5EF4-FFF2-40B4-BE49-F238E27FC236}">
                  <a16:creationId xmlns:a16="http://schemas.microsoft.com/office/drawing/2014/main" id="{8E34E1B3-CE25-DA5A-4E84-F32BB5F7B2D3}"/>
                </a:ext>
              </a:extLst>
            </p:cNvPr>
            <p:cNvSpPr/>
            <p:nvPr/>
          </p:nvSpPr>
          <p:spPr>
            <a:xfrm>
              <a:off x="4072562" y="2529948"/>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9" name="Oval 88">
              <a:extLst>
                <a:ext uri="{FF2B5EF4-FFF2-40B4-BE49-F238E27FC236}">
                  <a16:creationId xmlns:a16="http://schemas.microsoft.com/office/drawing/2014/main" id="{BC332038-1AED-0322-4737-C7CFC424C33E}"/>
                </a:ext>
              </a:extLst>
            </p:cNvPr>
            <p:cNvSpPr/>
            <p:nvPr/>
          </p:nvSpPr>
          <p:spPr>
            <a:xfrm>
              <a:off x="4601459" y="2529948"/>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0" name="Oval 89">
              <a:extLst>
                <a:ext uri="{FF2B5EF4-FFF2-40B4-BE49-F238E27FC236}">
                  <a16:creationId xmlns:a16="http://schemas.microsoft.com/office/drawing/2014/main" id="{694BACDC-525B-5403-60E1-107CCBE22D9E}"/>
                </a:ext>
              </a:extLst>
            </p:cNvPr>
            <p:cNvSpPr/>
            <p:nvPr/>
          </p:nvSpPr>
          <p:spPr>
            <a:xfrm>
              <a:off x="4072562" y="2395355"/>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1" name="Oval 90">
              <a:extLst>
                <a:ext uri="{FF2B5EF4-FFF2-40B4-BE49-F238E27FC236}">
                  <a16:creationId xmlns:a16="http://schemas.microsoft.com/office/drawing/2014/main" id="{E5BD3A81-D275-61B8-2131-6782D9FB703C}"/>
                </a:ext>
              </a:extLst>
            </p:cNvPr>
            <p:cNvSpPr/>
            <p:nvPr/>
          </p:nvSpPr>
          <p:spPr>
            <a:xfrm>
              <a:off x="4601459" y="2395355"/>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2" name="Oval 91">
              <a:extLst>
                <a:ext uri="{FF2B5EF4-FFF2-40B4-BE49-F238E27FC236}">
                  <a16:creationId xmlns:a16="http://schemas.microsoft.com/office/drawing/2014/main" id="{0D1EADB4-B411-B51E-BD4F-44F960653CCA}"/>
                </a:ext>
              </a:extLst>
            </p:cNvPr>
            <p:cNvSpPr/>
            <p:nvPr/>
          </p:nvSpPr>
          <p:spPr>
            <a:xfrm>
              <a:off x="4072562" y="2268679"/>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3" name="Oval 92">
              <a:extLst>
                <a:ext uri="{FF2B5EF4-FFF2-40B4-BE49-F238E27FC236}">
                  <a16:creationId xmlns:a16="http://schemas.microsoft.com/office/drawing/2014/main" id="{B8A079BC-0FBF-8D0B-0951-E04C057028C4}"/>
                </a:ext>
              </a:extLst>
            </p:cNvPr>
            <p:cNvSpPr/>
            <p:nvPr/>
          </p:nvSpPr>
          <p:spPr>
            <a:xfrm>
              <a:off x="4601459" y="2268679"/>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4" name="Oval 93">
              <a:extLst>
                <a:ext uri="{FF2B5EF4-FFF2-40B4-BE49-F238E27FC236}">
                  <a16:creationId xmlns:a16="http://schemas.microsoft.com/office/drawing/2014/main" id="{67D3BC23-1BA0-C61F-72EC-4B7D8222C828}"/>
                </a:ext>
              </a:extLst>
            </p:cNvPr>
            <p:cNvSpPr/>
            <p:nvPr/>
          </p:nvSpPr>
          <p:spPr>
            <a:xfrm>
              <a:off x="4072562" y="2007411"/>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5" name="Oval 94">
              <a:extLst>
                <a:ext uri="{FF2B5EF4-FFF2-40B4-BE49-F238E27FC236}">
                  <a16:creationId xmlns:a16="http://schemas.microsoft.com/office/drawing/2014/main" id="{4E37F173-3017-6BC3-C99B-5970EBD08BE7}"/>
                </a:ext>
              </a:extLst>
            </p:cNvPr>
            <p:cNvSpPr/>
            <p:nvPr/>
          </p:nvSpPr>
          <p:spPr>
            <a:xfrm>
              <a:off x="4601459" y="2007411"/>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6" name="Oval 95">
              <a:extLst>
                <a:ext uri="{FF2B5EF4-FFF2-40B4-BE49-F238E27FC236}">
                  <a16:creationId xmlns:a16="http://schemas.microsoft.com/office/drawing/2014/main" id="{C79665A4-59EF-4B10-93F3-FFFCDC4179BD}"/>
                </a:ext>
              </a:extLst>
            </p:cNvPr>
            <p:cNvSpPr/>
            <p:nvPr/>
          </p:nvSpPr>
          <p:spPr>
            <a:xfrm>
              <a:off x="4072562" y="1876776"/>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7" name="Oval 96">
              <a:extLst>
                <a:ext uri="{FF2B5EF4-FFF2-40B4-BE49-F238E27FC236}">
                  <a16:creationId xmlns:a16="http://schemas.microsoft.com/office/drawing/2014/main" id="{CEAEF9B8-28B2-BF49-8D5A-291CC144BAE5}"/>
                </a:ext>
              </a:extLst>
            </p:cNvPr>
            <p:cNvSpPr/>
            <p:nvPr/>
          </p:nvSpPr>
          <p:spPr>
            <a:xfrm>
              <a:off x="4601459" y="1876776"/>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8" name="Oval 97">
              <a:extLst>
                <a:ext uri="{FF2B5EF4-FFF2-40B4-BE49-F238E27FC236}">
                  <a16:creationId xmlns:a16="http://schemas.microsoft.com/office/drawing/2014/main" id="{B7E16FE2-D31A-4B11-9AF1-E130D027C995}"/>
                </a:ext>
              </a:extLst>
            </p:cNvPr>
            <p:cNvSpPr/>
            <p:nvPr/>
          </p:nvSpPr>
          <p:spPr>
            <a:xfrm>
              <a:off x="4072562" y="1615508"/>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9" name="Oval 98">
              <a:extLst>
                <a:ext uri="{FF2B5EF4-FFF2-40B4-BE49-F238E27FC236}">
                  <a16:creationId xmlns:a16="http://schemas.microsoft.com/office/drawing/2014/main" id="{51D405A8-30AD-097F-0200-B8783FE9FE0C}"/>
                </a:ext>
              </a:extLst>
            </p:cNvPr>
            <p:cNvSpPr/>
            <p:nvPr/>
          </p:nvSpPr>
          <p:spPr>
            <a:xfrm>
              <a:off x="4601459" y="1615508"/>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0" name="Rectangle 99">
              <a:extLst>
                <a:ext uri="{FF2B5EF4-FFF2-40B4-BE49-F238E27FC236}">
                  <a16:creationId xmlns:a16="http://schemas.microsoft.com/office/drawing/2014/main" id="{028D1EEE-D13E-A8C3-2222-AE6ED0DF92AD}"/>
                </a:ext>
              </a:extLst>
            </p:cNvPr>
            <p:cNvSpPr/>
            <p:nvPr/>
          </p:nvSpPr>
          <p:spPr>
            <a:xfrm rot="16200000">
              <a:off x="5346295" y="4985664"/>
              <a:ext cx="891270" cy="138499"/>
            </a:xfrm>
            <a:prstGeom prst="rect">
              <a:avLst/>
            </a:prstGeom>
            <a:ln>
              <a:noFill/>
            </a:ln>
          </p:spPr>
          <p:txBody>
            <a:bodyPr wrap="none" lIns="0" tIns="0" rIns="0" bIns="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Arial"/>
                </a:rPr>
                <a:t>End of Treatment</a:t>
              </a:r>
            </a:p>
          </p:txBody>
        </p:sp>
        <p:sp>
          <p:nvSpPr>
            <p:cNvPr id="101" name="Rectangle 100">
              <a:extLst>
                <a:ext uri="{FF2B5EF4-FFF2-40B4-BE49-F238E27FC236}">
                  <a16:creationId xmlns:a16="http://schemas.microsoft.com/office/drawing/2014/main" id="{F7A3D93A-44D1-9CAF-9941-27FB666AA320}"/>
                </a:ext>
              </a:extLst>
            </p:cNvPr>
            <p:cNvSpPr/>
            <p:nvPr/>
          </p:nvSpPr>
          <p:spPr>
            <a:xfrm rot="16200000">
              <a:off x="3826425" y="5097587"/>
              <a:ext cx="686085" cy="138499"/>
            </a:xfrm>
            <a:prstGeom prst="rect">
              <a:avLst/>
            </a:prstGeom>
            <a:ln>
              <a:noFill/>
            </a:ln>
          </p:spPr>
          <p:txBody>
            <a:bodyPr wrap="none" lIns="0" tIns="0" rIns="0" bIns="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Arial"/>
                </a:rPr>
                <a:t>4 cycle LTRA</a:t>
              </a:r>
            </a:p>
          </p:txBody>
        </p:sp>
        <p:sp>
          <p:nvSpPr>
            <p:cNvPr id="102" name="Rectangle 101">
              <a:extLst>
                <a:ext uri="{FF2B5EF4-FFF2-40B4-BE49-F238E27FC236}">
                  <a16:creationId xmlns:a16="http://schemas.microsoft.com/office/drawing/2014/main" id="{614CDA5A-ACB0-7AC5-80F5-AC255D031ACA}"/>
                </a:ext>
              </a:extLst>
            </p:cNvPr>
            <p:cNvSpPr/>
            <p:nvPr/>
          </p:nvSpPr>
          <p:spPr>
            <a:xfrm rot="16200000">
              <a:off x="4106492" y="4820807"/>
              <a:ext cx="1208664" cy="138499"/>
            </a:xfrm>
            <a:prstGeom prst="rect">
              <a:avLst/>
            </a:prstGeom>
            <a:ln>
              <a:noFill/>
            </a:ln>
          </p:spPr>
          <p:txBody>
            <a:bodyPr wrap="none" lIns="0" tIns="0" rIns="0" bIns="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Arial"/>
                </a:rPr>
                <a:t>2 cycles LTRA + CHOP</a:t>
              </a:r>
            </a:p>
          </p:txBody>
        </p:sp>
        <p:sp>
          <p:nvSpPr>
            <p:cNvPr id="103" name="Isosceles Triangle 102">
              <a:extLst>
                <a:ext uri="{FF2B5EF4-FFF2-40B4-BE49-F238E27FC236}">
                  <a16:creationId xmlns:a16="http://schemas.microsoft.com/office/drawing/2014/main" id="{9EE6CDC7-2242-311A-6E3B-89F49F7017E2}"/>
                </a:ext>
              </a:extLst>
            </p:cNvPr>
            <p:cNvSpPr/>
            <p:nvPr/>
          </p:nvSpPr>
          <p:spPr>
            <a:xfrm>
              <a:off x="4058915" y="3823355"/>
              <a:ext cx="105540" cy="89208"/>
            </a:xfrm>
            <a:prstGeom prst="triangle">
              <a:avLst/>
            </a:prstGeom>
            <a:solidFill>
              <a:schemeClr val="accent2"/>
            </a:solidFill>
            <a:ln w="63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4" name="Isosceles Triangle 103">
              <a:extLst>
                <a:ext uri="{FF2B5EF4-FFF2-40B4-BE49-F238E27FC236}">
                  <a16:creationId xmlns:a16="http://schemas.microsoft.com/office/drawing/2014/main" id="{FE5ED1B4-A9EA-66F2-A8BC-C51E67DA6928}"/>
                </a:ext>
              </a:extLst>
            </p:cNvPr>
            <p:cNvSpPr/>
            <p:nvPr/>
          </p:nvSpPr>
          <p:spPr>
            <a:xfrm>
              <a:off x="4058915" y="3698464"/>
              <a:ext cx="105540" cy="89208"/>
            </a:xfrm>
            <a:prstGeom prst="triangle">
              <a:avLst/>
            </a:prstGeom>
            <a:solidFill>
              <a:schemeClr val="accent2"/>
            </a:solidFill>
            <a:ln w="63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5" name="Isosceles Triangle 104">
              <a:extLst>
                <a:ext uri="{FF2B5EF4-FFF2-40B4-BE49-F238E27FC236}">
                  <a16:creationId xmlns:a16="http://schemas.microsoft.com/office/drawing/2014/main" id="{8E244E1E-22E0-C095-CAE5-605282BC6B2E}"/>
                </a:ext>
              </a:extLst>
            </p:cNvPr>
            <p:cNvSpPr/>
            <p:nvPr/>
          </p:nvSpPr>
          <p:spPr>
            <a:xfrm>
              <a:off x="4058915" y="3172136"/>
              <a:ext cx="105540" cy="89208"/>
            </a:xfrm>
            <a:prstGeom prst="triangle">
              <a:avLst/>
            </a:prstGeom>
            <a:solidFill>
              <a:schemeClr val="accent2"/>
            </a:solidFill>
            <a:ln w="63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6" name="Isosceles Triangle 105">
              <a:extLst>
                <a:ext uri="{FF2B5EF4-FFF2-40B4-BE49-F238E27FC236}">
                  <a16:creationId xmlns:a16="http://schemas.microsoft.com/office/drawing/2014/main" id="{C6082D0E-989C-2172-BBD6-460F0CFB7C34}"/>
                </a:ext>
              </a:extLst>
            </p:cNvPr>
            <p:cNvSpPr/>
            <p:nvPr/>
          </p:nvSpPr>
          <p:spPr>
            <a:xfrm>
              <a:off x="4058915" y="3042785"/>
              <a:ext cx="105540" cy="89208"/>
            </a:xfrm>
            <a:prstGeom prst="triangle">
              <a:avLst/>
            </a:prstGeom>
            <a:solidFill>
              <a:schemeClr val="accent2"/>
            </a:solidFill>
            <a:ln w="63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7" name="Isosceles Triangle 106">
              <a:extLst>
                <a:ext uri="{FF2B5EF4-FFF2-40B4-BE49-F238E27FC236}">
                  <a16:creationId xmlns:a16="http://schemas.microsoft.com/office/drawing/2014/main" id="{6FC854F8-670D-B67B-04EE-AE60A8778A39}"/>
                </a:ext>
              </a:extLst>
            </p:cNvPr>
            <p:cNvSpPr/>
            <p:nvPr/>
          </p:nvSpPr>
          <p:spPr>
            <a:xfrm>
              <a:off x="4058915" y="2922353"/>
              <a:ext cx="105540" cy="89208"/>
            </a:xfrm>
            <a:prstGeom prst="triangle">
              <a:avLst/>
            </a:prstGeom>
            <a:solidFill>
              <a:schemeClr val="accent2"/>
            </a:solidFill>
            <a:ln w="63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8" name="Isosceles Triangle 107">
              <a:extLst>
                <a:ext uri="{FF2B5EF4-FFF2-40B4-BE49-F238E27FC236}">
                  <a16:creationId xmlns:a16="http://schemas.microsoft.com/office/drawing/2014/main" id="{33913C47-DA35-6D7B-4021-479D1D1C5329}"/>
                </a:ext>
              </a:extLst>
            </p:cNvPr>
            <p:cNvSpPr/>
            <p:nvPr/>
          </p:nvSpPr>
          <p:spPr>
            <a:xfrm>
              <a:off x="4058915" y="1731424"/>
              <a:ext cx="105540" cy="89208"/>
            </a:xfrm>
            <a:prstGeom prst="triangle">
              <a:avLst/>
            </a:prstGeom>
            <a:solidFill>
              <a:schemeClr val="accent2"/>
            </a:solidFill>
            <a:ln w="63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9" name="Isosceles Triangle 108">
              <a:extLst>
                <a:ext uri="{FF2B5EF4-FFF2-40B4-BE49-F238E27FC236}">
                  <a16:creationId xmlns:a16="http://schemas.microsoft.com/office/drawing/2014/main" id="{B4642D7F-45C0-336A-47DD-6789BCFB9B59}"/>
                </a:ext>
              </a:extLst>
            </p:cNvPr>
            <p:cNvSpPr/>
            <p:nvPr/>
          </p:nvSpPr>
          <p:spPr>
            <a:xfrm>
              <a:off x="4058915" y="2123940"/>
              <a:ext cx="105540" cy="89208"/>
            </a:xfrm>
            <a:prstGeom prst="triangle">
              <a:avLst/>
            </a:prstGeom>
            <a:solidFill>
              <a:schemeClr val="accent2"/>
            </a:solidFill>
            <a:ln w="63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0" name="Isosceles Triangle 109">
              <a:extLst>
                <a:ext uri="{FF2B5EF4-FFF2-40B4-BE49-F238E27FC236}">
                  <a16:creationId xmlns:a16="http://schemas.microsoft.com/office/drawing/2014/main" id="{0958B439-CD21-4B24-839C-9F4DF7F464F5}"/>
                </a:ext>
              </a:extLst>
            </p:cNvPr>
            <p:cNvSpPr/>
            <p:nvPr/>
          </p:nvSpPr>
          <p:spPr>
            <a:xfrm>
              <a:off x="4058915" y="2650269"/>
              <a:ext cx="105540" cy="89208"/>
            </a:xfrm>
            <a:prstGeom prst="triangle">
              <a:avLst/>
            </a:prstGeom>
            <a:solidFill>
              <a:schemeClr val="accent2"/>
            </a:solidFill>
            <a:ln w="63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cxnSp>
          <p:nvCxnSpPr>
            <p:cNvPr id="111" name="Straight Connector 110">
              <a:extLst>
                <a:ext uri="{FF2B5EF4-FFF2-40B4-BE49-F238E27FC236}">
                  <a16:creationId xmlns:a16="http://schemas.microsoft.com/office/drawing/2014/main" id="{F656E8AC-99B1-C526-69CA-C7297CC0FA69}"/>
                </a:ext>
              </a:extLst>
            </p:cNvPr>
            <p:cNvCxnSpPr/>
            <p:nvPr/>
          </p:nvCxnSpPr>
          <p:spPr>
            <a:xfrm>
              <a:off x="8811961" y="1652647"/>
              <a:ext cx="91191" cy="0"/>
            </a:xfrm>
            <a:prstGeom prst="line">
              <a:avLst/>
            </a:prstGeom>
            <a:ln w="6350" cmpd="sng">
              <a:solidFill>
                <a:srgbClr val="000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0E4E8217-85CF-CDF2-7303-23EFC9276B0D}"/>
                </a:ext>
              </a:extLst>
            </p:cNvPr>
            <p:cNvCxnSpPr/>
            <p:nvPr/>
          </p:nvCxnSpPr>
          <p:spPr>
            <a:xfrm>
              <a:off x="8666615" y="1791198"/>
              <a:ext cx="91191" cy="0"/>
            </a:xfrm>
            <a:prstGeom prst="line">
              <a:avLst/>
            </a:prstGeom>
            <a:ln w="6350" cmpd="sng">
              <a:solidFill>
                <a:srgbClr val="000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a:extLst>
                <a:ext uri="{FF2B5EF4-FFF2-40B4-BE49-F238E27FC236}">
                  <a16:creationId xmlns:a16="http://schemas.microsoft.com/office/drawing/2014/main" id="{48F17982-8531-176E-FEAA-2098E458AA81}"/>
                </a:ext>
              </a:extLst>
            </p:cNvPr>
            <p:cNvCxnSpPr/>
            <p:nvPr/>
          </p:nvCxnSpPr>
          <p:spPr>
            <a:xfrm>
              <a:off x="8626241" y="1917874"/>
              <a:ext cx="91191" cy="0"/>
            </a:xfrm>
            <a:prstGeom prst="line">
              <a:avLst/>
            </a:prstGeom>
            <a:ln w="6350" cmpd="sng">
              <a:solidFill>
                <a:srgbClr val="000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a:extLst>
                <a:ext uri="{FF2B5EF4-FFF2-40B4-BE49-F238E27FC236}">
                  <a16:creationId xmlns:a16="http://schemas.microsoft.com/office/drawing/2014/main" id="{C43C147B-9D6B-49BD-4095-1817D04F1139}"/>
                </a:ext>
              </a:extLst>
            </p:cNvPr>
            <p:cNvCxnSpPr/>
            <p:nvPr/>
          </p:nvCxnSpPr>
          <p:spPr>
            <a:xfrm>
              <a:off x="8194242" y="2044549"/>
              <a:ext cx="91191" cy="0"/>
            </a:xfrm>
            <a:prstGeom prst="line">
              <a:avLst/>
            </a:prstGeom>
            <a:ln w="6350" cmpd="sng">
              <a:solidFill>
                <a:srgbClr val="000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62861290-B1B1-B0B9-0858-00ADC029767C}"/>
                </a:ext>
              </a:extLst>
            </p:cNvPr>
            <p:cNvCxnSpPr/>
            <p:nvPr/>
          </p:nvCxnSpPr>
          <p:spPr>
            <a:xfrm>
              <a:off x="7511924" y="2171225"/>
              <a:ext cx="91191" cy="0"/>
            </a:xfrm>
            <a:prstGeom prst="line">
              <a:avLst/>
            </a:prstGeom>
            <a:ln w="6350" cmpd="sng">
              <a:solidFill>
                <a:srgbClr val="000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a16="http://schemas.microsoft.com/office/drawing/2014/main" id="{2F27DE48-C77C-0DD0-AA54-EA5EA98E81D5}"/>
                </a:ext>
              </a:extLst>
            </p:cNvPr>
            <p:cNvCxnSpPr/>
            <p:nvPr/>
          </p:nvCxnSpPr>
          <p:spPr>
            <a:xfrm>
              <a:off x="7475588" y="2305818"/>
              <a:ext cx="91191" cy="0"/>
            </a:xfrm>
            <a:prstGeom prst="line">
              <a:avLst/>
            </a:prstGeom>
            <a:ln w="6350" cmpd="sng">
              <a:solidFill>
                <a:srgbClr val="000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a:extLst>
                <a:ext uri="{FF2B5EF4-FFF2-40B4-BE49-F238E27FC236}">
                  <a16:creationId xmlns:a16="http://schemas.microsoft.com/office/drawing/2014/main" id="{60C3021B-D10A-48B1-948B-3FFAC2F88FDF}"/>
                </a:ext>
              </a:extLst>
            </p:cNvPr>
            <p:cNvCxnSpPr/>
            <p:nvPr/>
          </p:nvCxnSpPr>
          <p:spPr>
            <a:xfrm>
              <a:off x="6995140" y="2571045"/>
              <a:ext cx="91191" cy="0"/>
            </a:xfrm>
            <a:prstGeom prst="line">
              <a:avLst/>
            </a:prstGeom>
            <a:ln w="6350" cmpd="sng">
              <a:solidFill>
                <a:srgbClr val="000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a:extLst>
                <a:ext uri="{FF2B5EF4-FFF2-40B4-BE49-F238E27FC236}">
                  <a16:creationId xmlns:a16="http://schemas.microsoft.com/office/drawing/2014/main" id="{0FC14593-E1C2-5AAA-0F89-C8A0D34CE2FF}"/>
                </a:ext>
              </a:extLst>
            </p:cNvPr>
            <p:cNvCxnSpPr/>
            <p:nvPr/>
          </p:nvCxnSpPr>
          <p:spPr>
            <a:xfrm>
              <a:off x="7402915" y="2436452"/>
              <a:ext cx="91191" cy="0"/>
            </a:xfrm>
            <a:prstGeom prst="line">
              <a:avLst/>
            </a:prstGeom>
            <a:ln w="6350" cmpd="sng">
              <a:solidFill>
                <a:srgbClr val="000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a:extLst>
                <a:ext uri="{FF2B5EF4-FFF2-40B4-BE49-F238E27FC236}">
                  <a16:creationId xmlns:a16="http://schemas.microsoft.com/office/drawing/2014/main" id="{100D4822-241A-8D8B-E9AD-05C54D6D77D4}"/>
                </a:ext>
              </a:extLst>
            </p:cNvPr>
            <p:cNvCxnSpPr/>
            <p:nvPr/>
          </p:nvCxnSpPr>
          <p:spPr>
            <a:xfrm>
              <a:off x="6991103" y="2693762"/>
              <a:ext cx="91191" cy="0"/>
            </a:xfrm>
            <a:prstGeom prst="line">
              <a:avLst/>
            </a:prstGeom>
            <a:ln w="6350" cmpd="sng">
              <a:solidFill>
                <a:srgbClr val="000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a:extLst>
                <a:ext uri="{FF2B5EF4-FFF2-40B4-BE49-F238E27FC236}">
                  <a16:creationId xmlns:a16="http://schemas.microsoft.com/office/drawing/2014/main" id="{078BBD6D-F076-A6BE-CFD0-1E2416805DCC}"/>
                </a:ext>
              </a:extLst>
            </p:cNvPr>
            <p:cNvCxnSpPr/>
            <p:nvPr/>
          </p:nvCxnSpPr>
          <p:spPr>
            <a:xfrm>
              <a:off x="6954766" y="2832314"/>
              <a:ext cx="91191" cy="0"/>
            </a:xfrm>
            <a:prstGeom prst="line">
              <a:avLst/>
            </a:prstGeom>
            <a:ln w="6350" cmpd="sng">
              <a:solidFill>
                <a:srgbClr val="000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a:extLst>
                <a:ext uri="{FF2B5EF4-FFF2-40B4-BE49-F238E27FC236}">
                  <a16:creationId xmlns:a16="http://schemas.microsoft.com/office/drawing/2014/main" id="{49E42E19-40F0-7B2B-39BF-DA54CFBDDB21}"/>
                </a:ext>
              </a:extLst>
            </p:cNvPr>
            <p:cNvCxnSpPr/>
            <p:nvPr/>
          </p:nvCxnSpPr>
          <p:spPr>
            <a:xfrm>
              <a:off x="6910355" y="2966907"/>
              <a:ext cx="91191" cy="0"/>
            </a:xfrm>
            <a:prstGeom prst="line">
              <a:avLst/>
            </a:prstGeom>
            <a:ln w="6350" cmpd="sng">
              <a:solidFill>
                <a:srgbClr val="000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a:extLst>
                <a:ext uri="{FF2B5EF4-FFF2-40B4-BE49-F238E27FC236}">
                  <a16:creationId xmlns:a16="http://schemas.microsoft.com/office/drawing/2014/main" id="{EA6080E7-A0A9-AE24-7CCE-28265034F39F}"/>
                </a:ext>
              </a:extLst>
            </p:cNvPr>
            <p:cNvCxnSpPr/>
            <p:nvPr/>
          </p:nvCxnSpPr>
          <p:spPr>
            <a:xfrm>
              <a:off x="6296673" y="3097541"/>
              <a:ext cx="91191" cy="0"/>
            </a:xfrm>
            <a:prstGeom prst="line">
              <a:avLst/>
            </a:prstGeom>
            <a:ln w="6350" cmpd="sng">
              <a:solidFill>
                <a:srgbClr val="000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a:extLst>
                <a:ext uri="{FF2B5EF4-FFF2-40B4-BE49-F238E27FC236}">
                  <a16:creationId xmlns:a16="http://schemas.microsoft.com/office/drawing/2014/main" id="{178688FA-0090-4EAD-4FB0-1D6DD2F7EA0C}"/>
                </a:ext>
              </a:extLst>
            </p:cNvPr>
            <p:cNvCxnSpPr/>
            <p:nvPr/>
          </p:nvCxnSpPr>
          <p:spPr>
            <a:xfrm>
              <a:off x="5702467" y="3220258"/>
              <a:ext cx="56308" cy="0"/>
            </a:xfrm>
            <a:prstGeom prst="line">
              <a:avLst/>
            </a:prstGeom>
            <a:ln w="6350" cmpd="sng">
              <a:solidFill>
                <a:srgbClr val="000000"/>
              </a:solidFill>
              <a:headEnd type="none"/>
              <a:tailEnd type="oval" w="sm" len="sm"/>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a:extLst>
                <a:ext uri="{FF2B5EF4-FFF2-40B4-BE49-F238E27FC236}">
                  <a16:creationId xmlns:a16="http://schemas.microsoft.com/office/drawing/2014/main" id="{D20CE3A7-89E7-9D96-365D-B82DE797DD47}"/>
                </a:ext>
              </a:extLst>
            </p:cNvPr>
            <p:cNvCxnSpPr/>
            <p:nvPr/>
          </p:nvCxnSpPr>
          <p:spPr>
            <a:xfrm>
              <a:off x="5669455" y="3358810"/>
              <a:ext cx="56308" cy="0"/>
            </a:xfrm>
            <a:prstGeom prst="line">
              <a:avLst/>
            </a:prstGeom>
            <a:ln w="6350" cmpd="sng">
              <a:solidFill>
                <a:srgbClr val="000000"/>
              </a:solidFill>
              <a:headEnd type="none"/>
              <a:tailEnd type="oval" w="sm" len="sm"/>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a:extLst>
                <a:ext uri="{FF2B5EF4-FFF2-40B4-BE49-F238E27FC236}">
                  <a16:creationId xmlns:a16="http://schemas.microsoft.com/office/drawing/2014/main" id="{9B18AD65-71A9-B0C2-CBB7-F0847411F3ED}"/>
                </a:ext>
              </a:extLst>
            </p:cNvPr>
            <p:cNvCxnSpPr/>
            <p:nvPr/>
          </p:nvCxnSpPr>
          <p:spPr>
            <a:xfrm>
              <a:off x="5670880" y="3489444"/>
              <a:ext cx="56308" cy="0"/>
            </a:xfrm>
            <a:prstGeom prst="line">
              <a:avLst/>
            </a:prstGeom>
            <a:ln w="6350" cmpd="sng">
              <a:solidFill>
                <a:srgbClr val="000000"/>
              </a:solidFill>
              <a:headEnd type="none"/>
              <a:tailEnd type="oval" w="sm" len="sm"/>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a:extLst>
                <a:ext uri="{FF2B5EF4-FFF2-40B4-BE49-F238E27FC236}">
                  <a16:creationId xmlns:a16="http://schemas.microsoft.com/office/drawing/2014/main" id="{0BCD0913-5F9D-16B9-202A-A48A6E1F6C7B}"/>
                </a:ext>
              </a:extLst>
            </p:cNvPr>
            <p:cNvCxnSpPr/>
            <p:nvPr/>
          </p:nvCxnSpPr>
          <p:spPr>
            <a:xfrm>
              <a:off x="5670168" y="3616120"/>
              <a:ext cx="56308" cy="0"/>
            </a:xfrm>
            <a:prstGeom prst="line">
              <a:avLst/>
            </a:prstGeom>
            <a:ln w="6350" cmpd="sng">
              <a:solidFill>
                <a:srgbClr val="000000"/>
              </a:solidFill>
              <a:headEnd type="none"/>
              <a:tailEnd type="oval" w="sm" len="sm"/>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a:extLst>
                <a:ext uri="{FF2B5EF4-FFF2-40B4-BE49-F238E27FC236}">
                  <a16:creationId xmlns:a16="http://schemas.microsoft.com/office/drawing/2014/main" id="{6A53EB6C-9E64-6717-5421-4C6610488F36}"/>
                </a:ext>
              </a:extLst>
            </p:cNvPr>
            <p:cNvCxnSpPr/>
            <p:nvPr/>
          </p:nvCxnSpPr>
          <p:spPr>
            <a:xfrm>
              <a:off x="5501310" y="3746754"/>
              <a:ext cx="56308" cy="0"/>
            </a:xfrm>
            <a:prstGeom prst="line">
              <a:avLst/>
            </a:prstGeom>
            <a:ln w="6350" cmpd="sng">
              <a:solidFill>
                <a:srgbClr val="000000"/>
              </a:solidFill>
              <a:headEnd type="none"/>
              <a:tailEnd type="oval" w="sm" len="sm"/>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a:extLst>
                <a:ext uri="{FF2B5EF4-FFF2-40B4-BE49-F238E27FC236}">
                  <a16:creationId xmlns:a16="http://schemas.microsoft.com/office/drawing/2014/main" id="{44A30DC2-33B1-0415-DA0C-F93E5350DD04}"/>
                </a:ext>
              </a:extLst>
            </p:cNvPr>
            <p:cNvCxnSpPr/>
            <p:nvPr/>
          </p:nvCxnSpPr>
          <p:spPr>
            <a:xfrm>
              <a:off x="5459512" y="3881347"/>
              <a:ext cx="56308" cy="0"/>
            </a:xfrm>
            <a:prstGeom prst="line">
              <a:avLst/>
            </a:prstGeom>
            <a:ln w="6350" cmpd="sng">
              <a:solidFill>
                <a:srgbClr val="000000"/>
              </a:solidFill>
              <a:headEnd type="none"/>
              <a:tailEnd type="oval" w="sm" len="sm"/>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a:extLst>
                <a:ext uri="{FF2B5EF4-FFF2-40B4-BE49-F238E27FC236}">
                  <a16:creationId xmlns:a16="http://schemas.microsoft.com/office/drawing/2014/main" id="{58F98743-BABB-A700-24EA-011A93B4580F}"/>
                </a:ext>
              </a:extLst>
            </p:cNvPr>
            <p:cNvCxnSpPr/>
            <p:nvPr/>
          </p:nvCxnSpPr>
          <p:spPr>
            <a:xfrm>
              <a:off x="5347889" y="4004064"/>
              <a:ext cx="56308" cy="0"/>
            </a:xfrm>
            <a:prstGeom prst="line">
              <a:avLst/>
            </a:prstGeom>
            <a:ln w="6350" cmpd="sng">
              <a:solidFill>
                <a:srgbClr val="000000"/>
              </a:solidFill>
              <a:headEnd type="none"/>
              <a:tailEnd type="oval" w="sm" len="sm"/>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a:extLst>
                <a:ext uri="{FF2B5EF4-FFF2-40B4-BE49-F238E27FC236}">
                  <a16:creationId xmlns:a16="http://schemas.microsoft.com/office/drawing/2014/main" id="{2694A030-9545-AAA7-5DA4-218DE651976C}"/>
                </a:ext>
              </a:extLst>
            </p:cNvPr>
            <p:cNvCxnSpPr/>
            <p:nvPr/>
          </p:nvCxnSpPr>
          <p:spPr>
            <a:xfrm>
              <a:off x="4641348" y="4138657"/>
              <a:ext cx="56308" cy="0"/>
            </a:xfrm>
            <a:prstGeom prst="line">
              <a:avLst/>
            </a:prstGeom>
            <a:ln w="6350" cmpd="sng">
              <a:solidFill>
                <a:srgbClr val="000000"/>
              </a:solidFill>
              <a:headEnd type="none"/>
              <a:tailEnd type="oval" w="sm" len="sm"/>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a:extLst>
                <a:ext uri="{FF2B5EF4-FFF2-40B4-BE49-F238E27FC236}">
                  <a16:creationId xmlns:a16="http://schemas.microsoft.com/office/drawing/2014/main" id="{BDA77AF4-96F4-1288-9F2D-3A13C86A187F}"/>
                </a:ext>
              </a:extLst>
            </p:cNvPr>
            <p:cNvCxnSpPr/>
            <p:nvPr/>
          </p:nvCxnSpPr>
          <p:spPr>
            <a:xfrm>
              <a:off x="4520227" y="4273250"/>
              <a:ext cx="56308" cy="0"/>
            </a:xfrm>
            <a:prstGeom prst="line">
              <a:avLst/>
            </a:prstGeom>
            <a:ln w="6350" cmpd="sng">
              <a:solidFill>
                <a:srgbClr val="000000"/>
              </a:solidFill>
              <a:headEnd type="none"/>
              <a:tailEnd type="oval" w="sm" len="sm"/>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a:extLst>
                <a:ext uri="{FF2B5EF4-FFF2-40B4-BE49-F238E27FC236}">
                  <a16:creationId xmlns:a16="http://schemas.microsoft.com/office/drawing/2014/main" id="{6BAE9693-294C-4F3C-C430-CDFCF8FAC91C}"/>
                </a:ext>
              </a:extLst>
            </p:cNvPr>
            <p:cNvCxnSpPr/>
            <p:nvPr/>
          </p:nvCxnSpPr>
          <p:spPr>
            <a:xfrm>
              <a:off x="4471778" y="4395967"/>
              <a:ext cx="56308" cy="0"/>
            </a:xfrm>
            <a:prstGeom prst="line">
              <a:avLst/>
            </a:prstGeom>
            <a:ln w="6350" cmpd="sng">
              <a:solidFill>
                <a:srgbClr val="000000"/>
              </a:solidFill>
              <a:headEnd type="none"/>
              <a:tailEnd type="oval" w="sm" len="sm"/>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a:extLst>
                <a:ext uri="{FF2B5EF4-FFF2-40B4-BE49-F238E27FC236}">
                  <a16:creationId xmlns:a16="http://schemas.microsoft.com/office/drawing/2014/main" id="{928F1B3F-5C22-C1DA-3C02-F9919AFB8987}"/>
                </a:ext>
              </a:extLst>
            </p:cNvPr>
            <p:cNvCxnSpPr/>
            <p:nvPr/>
          </p:nvCxnSpPr>
          <p:spPr>
            <a:xfrm>
              <a:off x="4076115" y="4534518"/>
              <a:ext cx="56308" cy="0"/>
            </a:xfrm>
            <a:prstGeom prst="line">
              <a:avLst/>
            </a:prstGeom>
            <a:ln w="6350" cmpd="sng">
              <a:solidFill>
                <a:srgbClr val="000000"/>
              </a:solidFill>
              <a:headEnd type="none"/>
              <a:tailEnd type="oval" w="sm" len="sm"/>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a:extLst>
                <a:ext uri="{FF2B5EF4-FFF2-40B4-BE49-F238E27FC236}">
                  <a16:creationId xmlns:a16="http://schemas.microsoft.com/office/drawing/2014/main" id="{4B0AF475-E3A4-8EC3-65E8-4571795F3253}"/>
                </a:ext>
              </a:extLst>
            </p:cNvPr>
            <p:cNvCxnSpPr/>
            <p:nvPr/>
          </p:nvCxnSpPr>
          <p:spPr>
            <a:xfrm>
              <a:off x="3926732" y="4661194"/>
              <a:ext cx="56308" cy="0"/>
            </a:xfrm>
            <a:prstGeom prst="line">
              <a:avLst/>
            </a:prstGeom>
            <a:ln w="6350" cmpd="sng">
              <a:solidFill>
                <a:srgbClr val="000000"/>
              </a:solidFill>
              <a:headEnd type="none"/>
              <a:tailEnd type="oval" w="sm" len="sm"/>
            </a:ln>
            <a:effectLst/>
          </p:spPr>
          <p:style>
            <a:lnRef idx="2">
              <a:schemeClr val="accent1"/>
            </a:lnRef>
            <a:fillRef idx="0">
              <a:schemeClr val="accent1"/>
            </a:fillRef>
            <a:effectRef idx="1">
              <a:schemeClr val="accent1"/>
            </a:effectRef>
            <a:fontRef idx="minor">
              <a:schemeClr val="tx1"/>
            </a:fontRef>
          </p:style>
        </p:cxnSp>
        <p:cxnSp>
          <p:nvCxnSpPr>
            <p:cNvPr id="135" name="Straight Connector 134">
              <a:extLst>
                <a:ext uri="{FF2B5EF4-FFF2-40B4-BE49-F238E27FC236}">
                  <a16:creationId xmlns:a16="http://schemas.microsoft.com/office/drawing/2014/main" id="{5FF7F33A-2359-5758-DC01-D6B3947D4A6E}"/>
                </a:ext>
              </a:extLst>
            </p:cNvPr>
            <p:cNvCxnSpPr/>
            <p:nvPr/>
          </p:nvCxnSpPr>
          <p:spPr>
            <a:xfrm>
              <a:off x="3865459" y="4791828"/>
              <a:ext cx="56308" cy="0"/>
            </a:xfrm>
            <a:prstGeom prst="line">
              <a:avLst/>
            </a:prstGeom>
            <a:ln w="6350" cmpd="sng">
              <a:solidFill>
                <a:srgbClr val="000000"/>
              </a:solidFill>
              <a:headEnd type="none"/>
              <a:tailEnd type="oval" w="sm" len="sm"/>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a:extLst>
                <a:ext uri="{FF2B5EF4-FFF2-40B4-BE49-F238E27FC236}">
                  <a16:creationId xmlns:a16="http://schemas.microsoft.com/office/drawing/2014/main" id="{C16FA9C3-2906-BE6A-6510-D78582577649}"/>
                </a:ext>
              </a:extLst>
            </p:cNvPr>
            <p:cNvCxnSpPr/>
            <p:nvPr/>
          </p:nvCxnSpPr>
          <p:spPr>
            <a:xfrm>
              <a:off x="3821760" y="4918504"/>
              <a:ext cx="56308" cy="0"/>
            </a:xfrm>
            <a:prstGeom prst="line">
              <a:avLst/>
            </a:prstGeom>
            <a:ln w="6350" cmpd="sng">
              <a:solidFill>
                <a:srgbClr val="000000"/>
              </a:solidFill>
              <a:headEnd type="none"/>
              <a:tailEnd type="oval" w="sm" len="sm"/>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a:extLst>
                <a:ext uri="{FF2B5EF4-FFF2-40B4-BE49-F238E27FC236}">
                  <a16:creationId xmlns:a16="http://schemas.microsoft.com/office/drawing/2014/main" id="{4E5CD798-05A0-6F28-DD41-EC00291B6FB9}"/>
                </a:ext>
              </a:extLst>
            </p:cNvPr>
            <p:cNvCxnSpPr/>
            <p:nvPr/>
          </p:nvCxnSpPr>
          <p:spPr>
            <a:xfrm>
              <a:off x="3679740" y="5049138"/>
              <a:ext cx="56308" cy="0"/>
            </a:xfrm>
            <a:prstGeom prst="line">
              <a:avLst/>
            </a:prstGeom>
            <a:ln w="6350" cmpd="sng">
              <a:solidFill>
                <a:srgbClr val="000000"/>
              </a:solidFill>
              <a:headEnd type="none"/>
              <a:tailEnd type="oval" w="sm" len="sm"/>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a:extLst>
                <a:ext uri="{FF2B5EF4-FFF2-40B4-BE49-F238E27FC236}">
                  <a16:creationId xmlns:a16="http://schemas.microsoft.com/office/drawing/2014/main" id="{5B00CF47-EF33-2D45-4902-884CC738A48B}"/>
                </a:ext>
              </a:extLst>
            </p:cNvPr>
            <p:cNvCxnSpPr/>
            <p:nvPr/>
          </p:nvCxnSpPr>
          <p:spPr>
            <a:xfrm>
              <a:off x="3676414" y="5191648"/>
              <a:ext cx="56308" cy="0"/>
            </a:xfrm>
            <a:prstGeom prst="line">
              <a:avLst/>
            </a:prstGeom>
            <a:ln w="6350" cmpd="sng">
              <a:solidFill>
                <a:srgbClr val="000000"/>
              </a:solidFill>
              <a:headEnd type="none"/>
              <a:tailEnd type="oval" w="sm" len="sm"/>
            </a:ln>
            <a:effectLst/>
          </p:spPr>
          <p:style>
            <a:lnRef idx="2">
              <a:schemeClr val="accent1"/>
            </a:lnRef>
            <a:fillRef idx="0">
              <a:schemeClr val="accent1"/>
            </a:fillRef>
            <a:effectRef idx="1">
              <a:schemeClr val="accent1"/>
            </a:effectRef>
            <a:fontRef idx="minor">
              <a:schemeClr val="tx1"/>
            </a:fontRef>
          </p:style>
        </p:cxnSp>
        <p:cxnSp>
          <p:nvCxnSpPr>
            <p:cNvPr id="139" name="Straight Connector 138">
              <a:extLst>
                <a:ext uri="{FF2B5EF4-FFF2-40B4-BE49-F238E27FC236}">
                  <a16:creationId xmlns:a16="http://schemas.microsoft.com/office/drawing/2014/main" id="{979E792B-160F-93FC-BB4C-7F29DB4B7673}"/>
                </a:ext>
              </a:extLst>
            </p:cNvPr>
            <p:cNvCxnSpPr/>
            <p:nvPr/>
          </p:nvCxnSpPr>
          <p:spPr>
            <a:xfrm>
              <a:off x="3636041" y="5318324"/>
              <a:ext cx="56308" cy="0"/>
            </a:xfrm>
            <a:prstGeom prst="line">
              <a:avLst/>
            </a:prstGeom>
            <a:ln w="6350" cmpd="sng">
              <a:solidFill>
                <a:srgbClr val="000000"/>
              </a:solidFill>
              <a:headEnd type="none"/>
              <a:tailEnd type="oval" w="sm" len="sm"/>
            </a:ln>
            <a:effectLst/>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FECE958E-EA3B-23BD-2164-B1F77E468DFC}"/>
                </a:ext>
              </a:extLst>
            </p:cNvPr>
            <p:cNvCxnSpPr/>
            <p:nvPr/>
          </p:nvCxnSpPr>
          <p:spPr>
            <a:xfrm>
              <a:off x="3559330" y="5445000"/>
              <a:ext cx="56308" cy="0"/>
            </a:xfrm>
            <a:prstGeom prst="line">
              <a:avLst/>
            </a:prstGeom>
            <a:ln w="6350" cmpd="sng">
              <a:solidFill>
                <a:srgbClr val="000000"/>
              </a:solidFill>
              <a:headEnd type="none"/>
              <a:tailEnd type="oval" w="sm" len="sm"/>
            </a:ln>
            <a:effectLst/>
          </p:spPr>
          <p:style>
            <a:lnRef idx="2">
              <a:schemeClr val="accent1"/>
            </a:lnRef>
            <a:fillRef idx="0">
              <a:schemeClr val="accent1"/>
            </a:fillRef>
            <a:effectRef idx="1">
              <a:schemeClr val="accent1"/>
            </a:effectRef>
            <a:fontRef idx="minor">
              <a:schemeClr val="tx1"/>
            </a:fontRef>
          </p:style>
        </p:cxnSp>
        <p:sp>
          <p:nvSpPr>
            <p:cNvPr id="141" name="Oval 140">
              <a:extLst>
                <a:ext uri="{FF2B5EF4-FFF2-40B4-BE49-F238E27FC236}">
                  <a16:creationId xmlns:a16="http://schemas.microsoft.com/office/drawing/2014/main" id="{6A95F517-244D-C418-CC02-911D07B2FAA0}"/>
                </a:ext>
              </a:extLst>
            </p:cNvPr>
            <p:cNvSpPr/>
            <p:nvPr/>
          </p:nvSpPr>
          <p:spPr>
            <a:xfrm>
              <a:off x="4601459" y="1747461"/>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42" name="Oval 141">
              <a:extLst>
                <a:ext uri="{FF2B5EF4-FFF2-40B4-BE49-F238E27FC236}">
                  <a16:creationId xmlns:a16="http://schemas.microsoft.com/office/drawing/2014/main" id="{6962192C-6A2A-071A-6547-65F793671D2B}"/>
                </a:ext>
              </a:extLst>
            </p:cNvPr>
            <p:cNvSpPr/>
            <p:nvPr/>
          </p:nvSpPr>
          <p:spPr>
            <a:xfrm>
              <a:off x="4601459" y="2134086"/>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43" name="Oval 142">
              <a:extLst>
                <a:ext uri="{FF2B5EF4-FFF2-40B4-BE49-F238E27FC236}">
                  <a16:creationId xmlns:a16="http://schemas.microsoft.com/office/drawing/2014/main" id="{33F8A1C0-D3B0-0AC7-20D5-A0DF46FE6A15}"/>
                </a:ext>
              </a:extLst>
            </p:cNvPr>
            <p:cNvSpPr/>
            <p:nvPr/>
          </p:nvSpPr>
          <p:spPr>
            <a:xfrm>
              <a:off x="4601459" y="2664541"/>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44" name="Oval 143">
              <a:extLst>
                <a:ext uri="{FF2B5EF4-FFF2-40B4-BE49-F238E27FC236}">
                  <a16:creationId xmlns:a16="http://schemas.microsoft.com/office/drawing/2014/main" id="{379EE39F-D87B-0233-6638-70B972042429}"/>
                </a:ext>
              </a:extLst>
            </p:cNvPr>
            <p:cNvSpPr/>
            <p:nvPr/>
          </p:nvSpPr>
          <p:spPr>
            <a:xfrm>
              <a:off x="4601459" y="2932087"/>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45" name="Isosceles Triangle 144">
              <a:extLst>
                <a:ext uri="{FF2B5EF4-FFF2-40B4-BE49-F238E27FC236}">
                  <a16:creationId xmlns:a16="http://schemas.microsoft.com/office/drawing/2014/main" id="{BF29A286-5BC3-E8AC-7179-E67DB227F1E9}"/>
                </a:ext>
              </a:extLst>
            </p:cNvPr>
            <p:cNvSpPr/>
            <p:nvPr/>
          </p:nvSpPr>
          <p:spPr>
            <a:xfrm>
              <a:off x="4587048" y="3823355"/>
              <a:ext cx="105540" cy="89208"/>
            </a:xfrm>
            <a:prstGeom prst="triangle">
              <a:avLst/>
            </a:prstGeom>
            <a:solidFill>
              <a:schemeClr val="accent2"/>
            </a:solidFill>
            <a:ln w="63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46" name="Oval 145">
              <a:extLst>
                <a:ext uri="{FF2B5EF4-FFF2-40B4-BE49-F238E27FC236}">
                  <a16:creationId xmlns:a16="http://schemas.microsoft.com/office/drawing/2014/main" id="{532CBE89-D04E-E9CC-E59B-2901EC0E08C1}"/>
                </a:ext>
              </a:extLst>
            </p:cNvPr>
            <p:cNvSpPr/>
            <p:nvPr/>
          </p:nvSpPr>
          <p:spPr>
            <a:xfrm>
              <a:off x="4601459" y="3060473"/>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47" name="Oval 146">
              <a:extLst>
                <a:ext uri="{FF2B5EF4-FFF2-40B4-BE49-F238E27FC236}">
                  <a16:creationId xmlns:a16="http://schemas.microsoft.com/office/drawing/2014/main" id="{2455D3A7-5841-7D6A-BF72-9658398C52E9}"/>
                </a:ext>
              </a:extLst>
            </p:cNvPr>
            <p:cNvSpPr/>
            <p:nvPr/>
          </p:nvSpPr>
          <p:spPr>
            <a:xfrm>
              <a:off x="4601459" y="3184583"/>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48" name="Oval 147">
              <a:extLst>
                <a:ext uri="{FF2B5EF4-FFF2-40B4-BE49-F238E27FC236}">
                  <a16:creationId xmlns:a16="http://schemas.microsoft.com/office/drawing/2014/main" id="{1DEDC8FD-D09D-704A-AD3E-72FB7AFD2227}"/>
                </a:ext>
              </a:extLst>
            </p:cNvPr>
            <p:cNvSpPr/>
            <p:nvPr/>
          </p:nvSpPr>
          <p:spPr>
            <a:xfrm>
              <a:off x="4601459" y="3711969"/>
              <a:ext cx="77195" cy="75689"/>
            </a:xfrm>
            <a:prstGeom prst="ellipse">
              <a:avLst/>
            </a:prstGeom>
            <a:solidFill>
              <a:schemeClr val="accent1"/>
            </a:solidFill>
            <a:ln w="63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49" name="Freeform 103">
              <a:extLst>
                <a:ext uri="{FF2B5EF4-FFF2-40B4-BE49-F238E27FC236}">
                  <a16:creationId xmlns:a16="http://schemas.microsoft.com/office/drawing/2014/main" id="{06614DCD-C504-2478-953C-19D8BBC3CE1D}"/>
                </a:ext>
              </a:extLst>
            </p:cNvPr>
            <p:cNvSpPr/>
            <p:nvPr/>
          </p:nvSpPr>
          <p:spPr>
            <a:xfrm>
              <a:off x="3469192" y="1570355"/>
              <a:ext cx="5719160" cy="3958681"/>
            </a:xfrm>
            <a:custGeom>
              <a:avLst/>
              <a:gdLst>
                <a:gd name="connsiteX0" fmla="*/ 0 w 5600700"/>
                <a:gd name="connsiteY0" fmla="*/ 0 h 2049780"/>
                <a:gd name="connsiteX1" fmla="*/ 0 w 5600700"/>
                <a:gd name="connsiteY1" fmla="*/ 2049780 h 2049780"/>
                <a:gd name="connsiteX2" fmla="*/ 5600700 w 5600700"/>
                <a:gd name="connsiteY2" fmla="*/ 2049780 h 2049780"/>
              </a:gdLst>
              <a:ahLst/>
              <a:cxnLst>
                <a:cxn ang="0">
                  <a:pos x="connsiteX0" y="connsiteY0"/>
                </a:cxn>
                <a:cxn ang="0">
                  <a:pos x="connsiteX1" y="connsiteY1"/>
                </a:cxn>
                <a:cxn ang="0">
                  <a:pos x="connsiteX2" y="connsiteY2"/>
                </a:cxn>
              </a:cxnLst>
              <a:rect l="l" t="t" r="r" b="b"/>
              <a:pathLst>
                <a:path w="5600700" h="2049780">
                  <a:moveTo>
                    <a:pt x="0" y="0"/>
                  </a:moveTo>
                  <a:lnTo>
                    <a:pt x="0" y="2049780"/>
                  </a:lnTo>
                  <a:lnTo>
                    <a:pt x="5600700" y="2049780"/>
                  </a:lnTo>
                </a:path>
              </a:pathLst>
            </a:custGeom>
            <a:noFill/>
            <a:ln w="28575"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GB" sz="1440" b="0" i="0" u="none" strike="noStrike" kern="1200" cap="none" spc="0" normalizeH="0" baseline="0" noProof="0" dirty="0">
                <a:ln>
                  <a:noFill/>
                </a:ln>
                <a:solidFill>
                  <a:prstClr val="black"/>
                </a:solidFill>
                <a:effectLst/>
                <a:uLnTx/>
                <a:uFillTx/>
                <a:latin typeface="Arial"/>
                <a:ea typeface="+mn-ea"/>
                <a:cs typeface="Arial"/>
              </a:endParaRPr>
            </a:p>
          </p:txBody>
        </p:sp>
      </p:grpSp>
    </p:spTree>
    <p:extLst>
      <p:ext uri="{BB962C8B-B14F-4D97-AF65-F5344CB8AC3E}">
        <p14:creationId xmlns:p14="http://schemas.microsoft.com/office/powerpoint/2010/main" val="26837823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B624D-2218-F77D-1E2F-B298C4607A6C}"/>
              </a:ext>
            </a:extLst>
          </p:cNvPr>
          <p:cNvSpPr>
            <a:spLocks noGrp="1"/>
          </p:cNvSpPr>
          <p:nvPr>
            <p:ph type="title"/>
          </p:nvPr>
        </p:nvSpPr>
        <p:spPr/>
        <p:txBody>
          <a:bodyPr/>
          <a:lstStyle/>
          <a:p>
            <a:r>
              <a:rPr lang="en-US" dirty="0"/>
              <a:t>Phase 2 Smart Stop Trial</a:t>
            </a:r>
          </a:p>
        </p:txBody>
      </p:sp>
      <p:pic>
        <p:nvPicPr>
          <p:cNvPr id="5" name="Picture 4" descr="A diagram of a patient's reaction&#10;&#10;AI-generated content may be incorrect.">
            <a:extLst>
              <a:ext uri="{FF2B5EF4-FFF2-40B4-BE49-F238E27FC236}">
                <a16:creationId xmlns:a16="http://schemas.microsoft.com/office/drawing/2014/main" id="{C59874A5-2B46-3B28-2FD0-55848F5F54C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02023" y="1112128"/>
            <a:ext cx="11270008" cy="5321723"/>
          </a:xfrm>
          <a:prstGeom prst="rect">
            <a:avLst/>
          </a:prstGeom>
        </p:spPr>
      </p:pic>
      <p:sp>
        <p:nvSpPr>
          <p:cNvPr id="6" name="TextBox 5">
            <a:extLst>
              <a:ext uri="{FF2B5EF4-FFF2-40B4-BE49-F238E27FC236}">
                <a16:creationId xmlns:a16="http://schemas.microsoft.com/office/drawing/2014/main" id="{4AEE3EF1-A953-1DE4-5D2A-2ABBC0E21E66}"/>
              </a:ext>
            </a:extLst>
          </p:cNvPr>
          <p:cNvSpPr txBox="1"/>
          <p:nvPr/>
        </p:nvSpPr>
        <p:spPr>
          <a:xfrm>
            <a:off x="9591300" y="6550223"/>
            <a:ext cx="270375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Westin ASH 2025; Abstract 477.  </a:t>
            </a:r>
          </a:p>
        </p:txBody>
      </p:sp>
    </p:spTree>
    <p:extLst>
      <p:ext uri="{BB962C8B-B14F-4D97-AF65-F5344CB8AC3E}">
        <p14:creationId xmlns:p14="http://schemas.microsoft.com/office/powerpoint/2010/main" val="35115540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a number of numbers and a number of text&#10;&#10;AI-generated content may be incorrect.">
            <a:extLst>
              <a:ext uri="{FF2B5EF4-FFF2-40B4-BE49-F238E27FC236}">
                <a16:creationId xmlns:a16="http://schemas.microsoft.com/office/drawing/2014/main" id="{A62F423A-A172-E1A5-5521-E13798AFA35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96608" y="457736"/>
            <a:ext cx="11198784" cy="6230595"/>
          </a:xfrm>
          <a:prstGeom prst="rect">
            <a:avLst/>
          </a:prstGeom>
        </p:spPr>
      </p:pic>
    </p:spTree>
    <p:extLst>
      <p:ext uri="{BB962C8B-B14F-4D97-AF65-F5344CB8AC3E}">
        <p14:creationId xmlns:p14="http://schemas.microsoft.com/office/powerpoint/2010/main" val="31687279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4CCD5-F945-AC67-2052-8DE85A4142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46EF9B-8A6A-D567-6573-7BF0113FA735}"/>
              </a:ext>
            </a:extLst>
          </p:cNvPr>
          <p:cNvSpPr>
            <a:spLocks noGrp="1"/>
          </p:cNvSpPr>
          <p:nvPr>
            <p:ph type="title"/>
          </p:nvPr>
        </p:nvSpPr>
        <p:spPr>
          <a:xfrm>
            <a:off x="609600" y="2857500"/>
            <a:ext cx="10972800" cy="1143000"/>
          </a:xfrm>
        </p:spPr>
        <p:txBody>
          <a:bodyPr/>
          <a:lstStyle/>
          <a:p>
            <a:pPr algn="ctr"/>
            <a:r>
              <a:rPr lang="en-US" dirty="0"/>
              <a:t>SUNMO</a:t>
            </a:r>
          </a:p>
        </p:txBody>
      </p:sp>
      <p:sp>
        <p:nvSpPr>
          <p:cNvPr id="3" name="Text Placeholder 2">
            <a:extLst>
              <a:ext uri="{FF2B5EF4-FFF2-40B4-BE49-F238E27FC236}">
                <a16:creationId xmlns:a16="http://schemas.microsoft.com/office/drawing/2014/main" id="{6D7313BC-F2AA-7F65-9597-B9B4A6DC0C55}"/>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625265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a:t>
            </a:r>
            <a:r>
              <a:rPr lang="en-US" dirty="0"/>
              <a:t>Smith</a:t>
            </a:r>
            <a:r>
              <a:rPr lang="en-US" sz="3200" dirty="0"/>
              <a:t> </a:t>
            </a:r>
            <a:r>
              <a:rPr lang="en-US" sz="3200" dirty="0">
                <a:solidFill>
                  <a:srgbClr val="0432FF"/>
                </a:solidFill>
              </a:rPr>
              <a:t>—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nvGraphicFramePr>
        <p:xfrm>
          <a:off x="687995" y="2060848"/>
          <a:ext cx="10807547" cy="2592288"/>
        </p:xfrm>
        <a:graphic>
          <a:graphicData uri="http://schemas.openxmlformats.org/drawingml/2006/table">
            <a:tbl>
              <a:tblPr firstRow="1" bandRow="1">
                <a:tableStyleId>{F2DE63D5-997A-4646-A377-4702673A728D}</a:tableStyleId>
              </a:tblPr>
              <a:tblGrid>
                <a:gridCol w="2311661">
                  <a:extLst>
                    <a:ext uri="{9D8B030D-6E8A-4147-A177-3AD203B41FA5}">
                      <a16:colId xmlns:a16="http://schemas.microsoft.com/office/drawing/2014/main" val="20000"/>
                    </a:ext>
                  </a:extLst>
                </a:gridCol>
                <a:gridCol w="8495886">
                  <a:extLst>
                    <a:ext uri="{9D8B030D-6E8A-4147-A177-3AD203B41FA5}">
                      <a16:colId xmlns:a16="http://schemas.microsoft.com/office/drawing/2014/main" val="3833924404"/>
                    </a:ext>
                  </a:extLst>
                </a:gridCol>
              </a:tblGrid>
              <a:tr h="1296144">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Foresight Diagnostics, a wholly-owned subsidiary of Natera Inc, Genmab US Inc, Regeneron Pharmaceuticals Inc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296144">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Celgene Corporation, Genentech, a member of the Roche Group, Incyte Corporation, Ipsen Biopharmaceuticals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46908928"/>
                  </a:ext>
                </a:extLst>
              </a:tr>
            </a:tbl>
          </a:graphicData>
        </a:graphic>
      </p:graphicFrame>
    </p:spTree>
    <p:custDataLst>
      <p:tags r:id="rId1"/>
    </p:custDataLst>
    <p:extLst>
      <p:ext uri="{BB962C8B-B14F-4D97-AF65-F5344CB8AC3E}">
        <p14:creationId xmlns:p14="http://schemas.microsoft.com/office/powerpoint/2010/main" val="2138711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689344" y="298337"/>
            <a:ext cx="10515600" cy="504625"/>
          </a:xfrm>
          <a:prstGeom prst="rect">
            <a:avLst/>
          </a:prstGeom>
        </p:spPr>
        <p:txBody>
          <a:bodyPr vert="horz" wrap="square" lIns="0" tIns="12065" rIns="0" bIns="0" rtlCol="0">
            <a:spAutoFit/>
          </a:bodyPr>
          <a:lstStyle/>
          <a:p>
            <a:pPr marL="12700">
              <a:lnSpc>
                <a:spcPct val="100000"/>
              </a:lnSpc>
              <a:spcBef>
                <a:spcPts val="95"/>
              </a:spcBef>
            </a:pPr>
            <a:r>
              <a:rPr sz="3200" dirty="0"/>
              <a:t>SUNMO</a:t>
            </a:r>
            <a:r>
              <a:rPr sz="3200" b="0" dirty="0">
                <a:latin typeface="Arial"/>
                <a:cs typeface="Arial"/>
              </a:rPr>
              <a:t>:</a:t>
            </a:r>
            <a:r>
              <a:rPr sz="3200" b="0" spc="-70" dirty="0">
                <a:latin typeface="Arial"/>
                <a:cs typeface="Arial"/>
              </a:rPr>
              <a:t> </a:t>
            </a:r>
            <a:r>
              <a:rPr sz="3200" b="0" dirty="0">
                <a:latin typeface="Arial"/>
                <a:cs typeface="Arial"/>
              </a:rPr>
              <a:t>Mosunetuzumab</a:t>
            </a:r>
            <a:r>
              <a:rPr sz="3200" b="0" spc="-65" dirty="0">
                <a:latin typeface="Arial"/>
                <a:cs typeface="Arial"/>
              </a:rPr>
              <a:t> </a:t>
            </a:r>
            <a:r>
              <a:rPr sz="3200" b="0" dirty="0">
                <a:latin typeface="Arial"/>
                <a:cs typeface="Arial"/>
              </a:rPr>
              <a:t>+</a:t>
            </a:r>
            <a:r>
              <a:rPr sz="3200" b="0" spc="-90" dirty="0">
                <a:latin typeface="Arial"/>
                <a:cs typeface="Arial"/>
              </a:rPr>
              <a:t> </a:t>
            </a:r>
            <a:r>
              <a:rPr sz="3200" b="0" dirty="0">
                <a:latin typeface="Arial"/>
                <a:cs typeface="Arial"/>
              </a:rPr>
              <a:t>Polatuzumab</a:t>
            </a:r>
            <a:r>
              <a:rPr sz="3200" b="0" spc="-75" dirty="0">
                <a:latin typeface="Arial"/>
                <a:cs typeface="Arial"/>
              </a:rPr>
              <a:t> </a:t>
            </a:r>
            <a:r>
              <a:rPr sz="3200" b="0" dirty="0">
                <a:latin typeface="Arial"/>
                <a:cs typeface="Arial"/>
              </a:rPr>
              <a:t>in</a:t>
            </a:r>
            <a:r>
              <a:rPr sz="3200" b="0" spc="-130" dirty="0">
                <a:latin typeface="Arial"/>
                <a:cs typeface="Arial"/>
              </a:rPr>
              <a:t> </a:t>
            </a:r>
            <a:r>
              <a:rPr sz="3200" b="0" dirty="0">
                <a:latin typeface="Arial"/>
                <a:cs typeface="Arial"/>
              </a:rPr>
              <a:t>R/R</a:t>
            </a:r>
            <a:r>
              <a:rPr sz="3200" b="0" spc="-95" dirty="0">
                <a:latin typeface="Arial"/>
                <a:cs typeface="Arial"/>
              </a:rPr>
              <a:t> </a:t>
            </a:r>
            <a:r>
              <a:rPr sz="3200" b="0" spc="-10" dirty="0">
                <a:latin typeface="Arial"/>
                <a:cs typeface="Arial"/>
              </a:rPr>
              <a:t>DLBCL</a:t>
            </a:r>
          </a:p>
        </p:txBody>
      </p:sp>
      <p:grpSp>
        <p:nvGrpSpPr>
          <p:cNvPr id="3" name="object 3"/>
          <p:cNvGrpSpPr/>
          <p:nvPr/>
        </p:nvGrpSpPr>
        <p:grpSpPr>
          <a:xfrm>
            <a:off x="6480809" y="1187833"/>
            <a:ext cx="4940935" cy="5120005"/>
            <a:chOff x="6480809" y="1187833"/>
            <a:chExt cx="4940935" cy="5120005"/>
          </a:xfrm>
        </p:grpSpPr>
        <p:pic>
          <p:nvPicPr>
            <p:cNvPr id="4" name="object 4"/>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513348" y="1187833"/>
              <a:ext cx="4907923" cy="5119517"/>
            </a:xfrm>
            <a:prstGeom prst="rect">
              <a:avLst/>
            </a:prstGeom>
          </p:spPr>
        </p:pic>
        <p:sp>
          <p:nvSpPr>
            <p:cNvPr id="5" name="object 5"/>
            <p:cNvSpPr/>
            <p:nvPr/>
          </p:nvSpPr>
          <p:spPr>
            <a:xfrm>
              <a:off x="6480809" y="3714749"/>
              <a:ext cx="194310" cy="228600"/>
            </a:xfrm>
            <a:custGeom>
              <a:avLst/>
              <a:gdLst/>
              <a:ahLst/>
              <a:cxnLst/>
              <a:rect l="l" t="t" r="r" b="b"/>
              <a:pathLst>
                <a:path w="194309" h="228600">
                  <a:moveTo>
                    <a:pt x="194310" y="0"/>
                  </a:moveTo>
                  <a:lnTo>
                    <a:pt x="0" y="0"/>
                  </a:lnTo>
                  <a:lnTo>
                    <a:pt x="0" y="228600"/>
                  </a:lnTo>
                  <a:lnTo>
                    <a:pt x="194310" y="228600"/>
                  </a:lnTo>
                  <a:lnTo>
                    <a:pt x="19431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6" name="object 6"/>
          <p:cNvSpPr txBox="1"/>
          <p:nvPr/>
        </p:nvSpPr>
        <p:spPr>
          <a:xfrm>
            <a:off x="378358" y="1100671"/>
            <a:ext cx="9594215" cy="4368118"/>
          </a:xfrm>
          <a:prstGeom prst="rect">
            <a:avLst/>
          </a:prstGeom>
        </p:spPr>
        <p:txBody>
          <a:bodyPr vert="horz" wrap="square" lIns="0" tIns="29209" rIns="0" bIns="0" rtlCol="0">
            <a:spAutoFit/>
          </a:bodyPr>
          <a:lstStyle/>
          <a:p>
            <a:pPr marL="7368540" marR="0" lvl="0" indent="0" algn="ctr" defTabSz="914400" rtl="0" eaLnBrk="1" fontAlgn="auto" latinLnBrk="0" hangingPunct="1">
              <a:lnSpc>
                <a:spcPct val="100000"/>
              </a:lnSpc>
              <a:spcBef>
                <a:spcPts val="229"/>
              </a:spcBef>
              <a:spcAft>
                <a:spcPts val="0"/>
              </a:spcAft>
              <a:buClrTx/>
              <a:buSzTx/>
              <a:buFontTx/>
              <a:buNone/>
              <a:tabLst/>
              <a:defRPr/>
            </a:pPr>
            <a:r>
              <a:rPr kumimoji="0" sz="1400" b="1" i="0" u="none" strike="noStrike" kern="1200" cap="none" spc="0" normalizeH="0" baseline="0" noProof="0" dirty="0">
                <a:ln>
                  <a:noFill/>
                </a:ln>
                <a:solidFill>
                  <a:prstClr val="black"/>
                </a:solidFill>
                <a:effectLst/>
                <a:uLnTx/>
                <a:uFillTx/>
                <a:latin typeface="Arial"/>
                <a:ea typeface="+mn-ea"/>
                <a:cs typeface="Arial"/>
              </a:rPr>
              <a:t>Progression</a:t>
            </a:r>
            <a:r>
              <a:rPr kumimoji="0" sz="1400" b="1" i="0" u="none" strike="noStrike" kern="1200" cap="none" spc="-85" normalizeH="0" baseline="0" noProof="0" dirty="0">
                <a:ln>
                  <a:noFill/>
                </a:ln>
                <a:solidFill>
                  <a:prstClr val="black"/>
                </a:solidFill>
                <a:effectLst/>
                <a:uLnTx/>
                <a:uFillTx/>
                <a:latin typeface="Arial"/>
                <a:ea typeface="+mn-ea"/>
                <a:cs typeface="Arial"/>
              </a:rPr>
              <a:t> </a:t>
            </a:r>
            <a:r>
              <a:rPr kumimoji="0" sz="1400" b="1" i="0" u="none" strike="noStrike" kern="1200" cap="none" spc="0" normalizeH="0" baseline="0" noProof="0" dirty="0">
                <a:ln>
                  <a:noFill/>
                </a:ln>
                <a:solidFill>
                  <a:prstClr val="black"/>
                </a:solidFill>
                <a:effectLst/>
                <a:uLnTx/>
                <a:uFillTx/>
                <a:latin typeface="Arial"/>
                <a:ea typeface="+mn-ea"/>
                <a:cs typeface="Arial"/>
              </a:rPr>
              <a:t>Free</a:t>
            </a:r>
            <a:r>
              <a:rPr kumimoji="0" sz="1400" b="1" i="0" u="none" strike="noStrike" kern="1200" cap="none" spc="-45" normalizeH="0" baseline="0" noProof="0" dirty="0">
                <a:ln>
                  <a:noFill/>
                </a:ln>
                <a:solidFill>
                  <a:prstClr val="black"/>
                </a:solidFill>
                <a:effectLst/>
                <a:uLnTx/>
                <a:uFillTx/>
                <a:latin typeface="Arial"/>
                <a:ea typeface="+mn-ea"/>
                <a:cs typeface="Arial"/>
              </a:rPr>
              <a:t> </a:t>
            </a:r>
            <a:r>
              <a:rPr kumimoji="0" sz="1400" b="1" i="0" u="none" strike="noStrike" kern="1200" cap="none" spc="-10" normalizeH="0" baseline="0" noProof="0" dirty="0">
                <a:ln>
                  <a:noFill/>
                </a:ln>
                <a:solidFill>
                  <a:prstClr val="black"/>
                </a:solidFill>
                <a:effectLst/>
                <a:uLnTx/>
                <a:uFillTx/>
                <a:latin typeface="Arial"/>
                <a:ea typeface="+mn-ea"/>
                <a:cs typeface="Arial"/>
              </a:rPr>
              <a:t>Survival</a:t>
            </a:r>
            <a:endParaRPr kumimoji="0" sz="1400" b="0" i="0" u="none" strike="noStrike" kern="1200" cap="none" spc="0" normalizeH="0" baseline="0" noProof="0" dirty="0">
              <a:ln>
                <a:noFill/>
              </a:ln>
              <a:solidFill>
                <a:prstClr val="black"/>
              </a:solidFill>
              <a:effectLst/>
              <a:uLnTx/>
              <a:uFillTx/>
              <a:latin typeface="Arial"/>
              <a:ea typeface="+mn-ea"/>
              <a:cs typeface="Arial"/>
            </a:endParaRPr>
          </a:p>
          <a:p>
            <a:pPr marL="12700" marR="4370705" lvl="0" indent="0" algn="l" defTabSz="914400" rtl="0" eaLnBrk="1" fontAlgn="auto" latinLnBrk="0" hangingPunct="1">
              <a:lnSpc>
                <a:spcPct val="90100"/>
              </a:lnSpc>
              <a:spcBef>
                <a:spcPts val="380"/>
              </a:spcBef>
              <a:spcAft>
                <a:spcPts val="0"/>
              </a:spcAft>
              <a:buClrTx/>
              <a:buSzTx/>
              <a:buFontTx/>
              <a:buNone/>
              <a:tabLst/>
              <a:defRPr/>
            </a:pPr>
            <a:r>
              <a:rPr kumimoji="0" sz="1800" b="0" i="0" u="none" strike="noStrike" kern="1200" cap="none" spc="0" normalizeH="0" baseline="0" noProof="0" dirty="0">
                <a:ln>
                  <a:noFill/>
                </a:ln>
                <a:solidFill>
                  <a:prstClr val="black"/>
                </a:solidFill>
                <a:effectLst/>
                <a:uLnTx/>
                <a:uFillTx/>
                <a:latin typeface="Arial"/>
                <a:ea typeface="+mn-ea"/>
                <a:cs typeface="Arial"/>
              </a:rPr>
              <a:t>Phase</a:t>
            </a:r>
            <a:r>
              <a:rPr kumimoji="0" sz="1800" b="0" i="0" u="none" strike="noStrike" kern="1200" cap="none" spc="-20"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III</a:t>
            </a:r>
            <a:r>
              <a:rPr kumimoji="0" sz="1800" b="0" i="0" u="none" strike="noStrike" kern="1200" cap="none" spc="-4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trial</a:t>
            </a:r>
            <a:r>
              <a:rPr kumimoji="0" sz="1800" b="0" i="0" u="none" strike="noStrike" kern="1200" cap="none" spc="-20"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of</a:t>
            </a:r>
            <a:r>
              <a:rPr kumimoji="0" sz="1800" b="0" i="0" u="none" strike="noStrike" kern="1200" cap="none" spc="-30"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patients</a:t>
            </a:r>
            <a:r>
              <a:rPr kumimoji="0" sz="1800" b="0" i="0" u="none" strike="noStrike" kern="1200" cap="none" spc="-10"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with</a:t>
            </a:r>
            <a:r>
              <a:rPr kumimoji="0" sz="1800" b="0" i="0" u="none" strike="noStrike" kern="1200" cap="none" spc="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R/R</a:t>
            </a:r>
            <a:r>
              <a:rPr kumimoji="0" sz="1800" b="0" i="0" u="none" strike="noStrike" kern="1200" cap="none" spc="-2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LBCL</a:t>
            </a:r>
            <a:r>
              <a:rPr kumimoji="0" sz="1800" b="0" i="0" u="none" strike="noStrike" kern="1200" cap="none" spc="-90"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who</a:t>
            </a:r>
            <a:r>
              <a:rPr kumimoji="0" sz="1800" b="0" i="0" u="none" strike="noStrike" kern="1200" cap="none" spc="15" normalizeH="0" baseline="0" noProof="0" dirty="0">
                <a:ln>
                  <a:noFill/>
                </a:ln>
                <a:solidFill>
                  <a:prstClr val="black"/>
                </a:solidFill>
                <a:effectLst/>
                <a:uLnTx/>
                <a:uFillTx/>
                <a:latin typeface="Arial"/>
                <a:ea typeface="+mn-ea"/>
                <a:cs typeface="Arial"/>
              </a:rPr>
              <a:t> </a:t>
            </a:r>
            <a:r>
              <a:rPr kumimoji="0" sz="1800" b="0" i="0" u="none" strike="noStrike" kern="1200" cap="none" spc="-20" normalizeH="0" baseline="0" noProof="0" dirty="0">
                <a:ln>
                  <a:noFill/>
                </a:ln>
                <a:solidFill>
                  <a:prstClr val="black"/>
                </a:solidFill>
                <a:effectLst/>
                <a:uLnTx/>
                <a:uFillTx/>
                <a:latin typeface="Arial"/>
                <a:ea typeface="+mn-ea"/>
                <a:cs typeface="Arial"/>
              </a:rPr>
              <a:t>were </a:t>
            </a:r>
            <a:r>
              <a:rPr kumimoji="0" sz="1800" b="0" i="0" u="none" strike="noStrike" kern="1200" cap="none" spc="0" normalizeH="0" baseline="0" noProof="0" dirty="0">
                <a:ln>
                  <a:noFill/>
                </a:ln>
                <a:solidFill>
                  <a:prstClr val="black"/>
                </a:solidFill>
                <a:effectLst/>
                <a:uLnTx/>
                <a:uFillTx/>
                <a:latin typeface="Arial"/>
                <a:ea typeface="+mn-ea"/>
                <a:cs typeface="Arial"/>
              </a:rPr>
              <a:t>ineligible</a:t>
            </a:r>
            <a:r>
              <a:rPr kumimoji="0" sz="1800" b="0" i="0" u="none" strike="noStrike" kern="1200" cap="none" spc="-50"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for</a:t>
            </a:r>
            <a:r>
              <a:rPr kumimoji="0" sz="1800" b="0" i="0" u="none" strike="noStrike" kern="1200" cap="none" spc="-12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ASCT</a:t>
            </a:r>
            <a:r>
              <a:rPr kumimoji="0" sz="1800" b="0" i="0" u="none" strike="noStrike" kern="1200" cap="none" spc="-70"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were</a:t>
            </a:r>
            <a:r>
              <a:rPr kumimoji="0" sz="1800" b="0" i="0" u="none" strike="noStrike" kern="1200" cap="none" spc="-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randomly</a:t>
            </a:r>
            <a:r>
              <a:rPr kumimoji="0" sz="1800" b="0" i="0" u="none" strike="noStrike" kern="1200" cap="none" spc="-3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assigned</a:t>
            </a:r>
            <a:r>
              <a:rPr kumimoji="0" sz="1800" b="0" i="0" u="none" strike="noStrike" kern="1200" cap="none" spc="-2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(2:1)</a:t>
            </a:r>
            <a:r>
              <a:rPr kumimoji="0" sz="1800" b="0" i="0" u="none" strike="noStrike" kern="1200" cap="none" spc="-40" normalizeH="0" baseline="0" noProof="0" dirty="0">
                <a:ln>
                  <a:noFill/>
                </a:ln>
                <a:solidFill>
                  <a:prstClr val="black"/>
                </a:solidFill>
                <a:effectLst/>
                <a:uLnTx/>
                <a:uFillTx/>
                <a:latin typeface="Arial"/>
                <a:ea typeface="+mn-ea"/>
                <a:cs typeface="Arial"/>
              </a:rPr>
              <a:t> </a:t>
            </a:r>
            <a:r>
              <a:rPr kumimoji="0" sz="1800" b="0" i="0" u="none" strike="noStrike" kern="1200" cap="none" spc="-25" normalizeH="0" baseline="0" noProof="0" dirty="0">
                <a:ln>
                  <a:noFill/>
                </a:ln>
                <a:solidFill>
                  <a:prstClr val="black"/>
                </a:solidFill>
                <a:effectLst/>
                <a:uLnTx/>
                <a:uFillTx/>
                <a:latin typeface="Arial"/>
                <a:ea typeface="+mn-ea"/>
                <a:cs typeface="Arial"/>
              </a:rPr>
              <a:t>to </a:t>
            </a:r>
            <a:r>
              <a:rPr kumimoji="0" sz="1800" b="0" i="0" u="none" strike="noStrike" kern="1200" cap="none" spc="0" normalizeH="0" baseline="0" noProof="0" dirty="0">
                <a:ln>
                  <a:noFill/>
                </a:ln>
                <a:solidFill>
                  <a:prstClr val="black"/>
                </a:solidFill>
                <a:effectLst/>
                <a:uLnTx/>
                <a:uFillTx/>
                <a:latin typeface="Arial"/>
                <a:ea typeface="+mn-ea"/>
                <a:cs typeface="Arial"/>
              </a:rPr>
              <a:t>receive</a:t>
            </a:r>
            <a:r>
              <a:rPr kumimoji="0" sz="1800" b="0" i="0" u="none" strike="noStrike" kern="1200" cap="none" spc="-5" normalizeH="0" baseline="0" noProof="0" dirty="0">
                <a:ln>
                  <a:noFill/>
                </a:ln>
                <a:solidFill>
                  <a:prstClr val="black"/>
                </a:solidFill>
                <a:effectLst/>
                <a:uLnTx/>
                <a:uFillTx/>
                <a:latin typeface="Arial"/>
                <a:ea typeface="+mn-ea"/>
                <a:cs typeface="Arial"/>
              </a:rPr>
              <a:t> </a:t>
            </a:r>
            <a:r>
              <a:rPr kumimoji="0" sz="1800" b="0" i="0" u="none" strike="noStrike" kern="1200" cap="none" spc="-10" normalizeH="0" baseline="0" noProof="0" dirty="0">
                <a:ln>
                  <a:noFill/>
                </a:ln>
                <a:solidFill>
                  <a:prstClr val="black"/>
                </a:solidFill>
                <a:effectLst/>
                <a:uLnTx/>
                <a:uFillTx/>
                <a:latin typeface="Arial"/>
                <a:ea typeface="+mn-ea"/>
                <a:cs typeface="Arial"/>
              </a:rPr>
              <a:t>Mosun-</a:t>
            </a:r>
            <a:r>
              <a:rPr kumimoji="0" sz="1800" b="0" i="0" u="none" strike="noStrike" kern="1200" cap="none" spc="0" normalizeH="0" baseline="0" noProof="0" dirty="0">
                <a:ln>
                  <a:noFill/>
                </a:ln>
                <a:solidFill>
                  <a:prstClr val="black"/>
                </a:solidFill>
                <a:effectLst/>
                <a:uLnTx/>
                <a:uFillTx/>
                <a:latin typeface="Arial"/>
                <a:ea typeface="+mn-ea"/>
                <a:cs typeface="Arial"/>
              </a:rPr>
              <a:t>Pola</a:t>
            </a:r>
            <a:r>
              <a:rPr kumimoji="0" sz="1800" b="0" i="0" u="none" strike="noStrike" kern="1200" cap="none" spc="10"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or</a:t>
            </a:r>
            <a:r>
              <a:rPr kumimoji="0" sz="1800" b="0" i="0" u="none" strike="noStrike" kern="1200" cap="none" spc="-10" normalizeH="0" baseline="0" noProof="0" dirty="0">
                <a:ln>
                  <a:noFill/>
                </a:ln>
                <a:solidFill>
                  <a:prstClr val="black"/>
                </a:solidFill>
                <a:effectLst/>
                <a:uLnTx/>
                <a:uFillTx/>
                <a:latin typeface="Arial"/>
                <a:ea typeface="+mn-ea"/>
                <a:cs typeface="Arial"/>
              </a:rPr>
              <a:t> R-GemOx</a:t>
            </a:r>
            <a:endParaRPr kumimoji="0" sz="18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166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Arial"/>
            </a:endParaRPr>
          </a:p>
          <a:p>
            <a:pPr marL="12700" marR="0" lvl="0" indent="0" algn="l" defTabSz="914400" rtl="0" eaLnBrk="1" fontAlgn="auto" latinLnBrk="0" hangingPunct="1">
              <a:lnSpc>
                <a:spcPts val="2050"/>
              </a:lnSpc>
              <a:spcBef>
                <a:spcPts val="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Arial"/>
                <a:ea typeface="+mn-ea"/>
                <a:cs typeface="Arial"/>
              </a:rPr>
              <a:t>Overall</a:t>
            </a:r>
            <a:r>
              <a:rPr kumimoji="0" sz="1800" b="1" i="0" u="none" strike="noStrike" kern="1200" cap="none" spc="10" normalizeH="0" baseline="0" noProof="0" dirty="0">
                <a:ln>
                  <a:noFill/>
                </a:ln>
                <a:solidFill>
                  <a:prstClr val="black"/>
                </a:solidFill>
                <a:effectLst/>
                <a:uLnTx/>
                <a:uFillTx/>
                <a:latin typeface="Arial"/>
                <a:ea typeface="+mn-ea"/>
                <a:cs typeface="Arial"/>
              </a:rPr>
              <a:t> </a:t>
            </a:r>
            <a:r>
              <a:rPr kumimoji="0" sz="1800" b="1" i="0" u="none" strike="noStrike" kern="1200" cap="none" spc="0" normalizeH="0" baseline="0" noProof="0" dirty="0">
                <a:ln>
                  <a:noFill/>
                </a:ln>
                <a:solidFill>
                  <a:prstClr val="black"/>
                </a:solidFill>
                <a:effectLst/>
                <a:uLnTx/>
                <a:uFillTx/>
                <a:latin typeface="Arial"/>
                <a:ea typeface="+mn-ea"/>
                <a:cs typeface="Arial"/>
              </a:rPr>
              <a:t>response</a:t>
            </a:r>
            <a:r>
              <a:rPr kumimoji="0" sz="1800" b="1" i="0" u="none" strike="noStrike" kern="1200" cap="none" spc="-35" normalizeH="0" baseline="0" noProof="0" dirty="0">
                <a:ln>
                  <a:noFill/>
                </a:ln>
                <a:solidFill>
                  <a:prstClr val="black"/>
                </a:solidFill>
                <a:effectLst/>
                <a:uLnTx/>
                <a:uFillTx/>
                <a:latin typeface="Arial"/>
                <a:ea typeface="+mn-ea"/>
                <a:cs typeface="Arial"/>
              </a:rPr>
              <a:t> </a:t>
            </a:r>
            <a:r>
              <a:rPr kumimoji="0" sz="1800" b="1" i="0" u="none" strike="noStrike" kern="1200" cap="none" spc="0" normalizeH="0" baseline="0" noProof="0" dirty="0">
                <a:ln>
                  <a:noFill/>
                </a:ln>
                <a:solidFill>
                  <a:prstClr val="black"/>
                </a:solidFill>
                <a:effectLst/>
                <a:uLnTx/>
                <a:uFillTx/>
                <a:latin typeface="Arial"/>
                <a:ea typeface="+mn-ea"/>
                <a:cs typeface="Arial"/>
              </a:rPr>
              <a:t>rate</a:t>
            </a:r>
            <a:r>
              <a:rPr kumimoji="0" sz="1800" b="1" i="0" u="none" strike="noStrike" kern="1200" cap="none" spc="-20" normalizeH="0" baseline="0" noProof="0" dirty="0">
                <a:ln>
                  <a:noFill/>
                </a:ln>
                <a:solidFill>
                  <a:prstClr val="black"/>
                </a:solidFill>
                <a:effectLst/>
                <a:uLnTx/>
                <a:uFillTx/>
                <a:latin typeface="Arial"/>
                <a:ea typeface="+mn-ea"/>
                <a:cs typeface="Arial"/>
              </a:rPr>
              <a:t> </a:t>
            </a:r>
            <a:r>
              <a:rPr kumimoji="0" sz="1800" b="1" i="0" u="none" strike="noStrike" kern="1200" cap="none" spc="0" normalizeH="0" baseline="0" noProof="0" dirty="0">
                <a:ln>
                  <a:noFill/>
                </a:ln>
                <a:solidFill>
                  <a:prstClr val="black"/>
                </a:solidFill>
                <a:effectLst/>
                <a:uLnTx/>
                <a:uFillTx/>
                <a:latin typeface="Arial"/>
                <a:ea typeface="+mn-ea"/>
                <a:cs typeface="Arial"/>
              </a:rPr>
              <a:t>was</a:t>
            </a:r>
            <a:r>
              <a:rPr kumimoji="0" sz="1800" b="1" i="0" u="none" strike="noStrike" kern="1200" cap="none" spc="-70" normalizeH="0" baseline="0" noProof="0" dirty="0">
                <a:ln>
                  <a:noFill/>
                </a:ln>
                <a:solidFill>
                  <a:prstClr val="black"/>
                </a:solidFill>
                <a:effectLst/>
                <a:uLnTx/>
                <a:uFillTx/>
                <a:latin typeface="Arial"/>
                <a:ea typeface="+mn-ea"/>
                <a:cs typeface="Arial"/>
              </a:rPr>
              <a:t> </a:t>
            </a:r>
            <a:r>
              <a:rPr kumimoji="0" sz="1800" b="1" i="0" u="none" strike="noStrike" kern="1200" cap="none" spc="0" normalizeH="0" baseline="0" noProof="0" dirty="0">
                <a:ln>
                  <a:noFill/>
                </a:ln>
                <a:solidFill>
                  <a:prstClr val="black"/>
                </a:solidFill>
                <a:effectLst/>
                <a:uLnTx/>
                <a:uFillTx/>
                <a:latin typeface="Arial"/>
                <a:ea typeface="+mn-ea"/>
                <a:cs typeface="Arial"/>
              </a:rPr>
              <a:t>70%</a:t>
            </a:r>
            <a:r>
              <a:rPr kumimoji="0" sz="1800" b="1" i="0" u="none" strike="noStrike" kern="1200" cap="none" spc="-20" normalizeH="0" baseline="0" noProof="0" dirty="0">
                <a:ln>
                  <a:noFill/>
                </a:ln>
                <a:solidFill>
                  <a:prstClr val="black"/>
                </a:solidFill>
                <a:effectLst/>
                <a:uLnTx/>
                <a:uFillTx/>
                <a:latin typeface="Arial"/>
                <a:ea typeface="+mn-ea"/>
                <a:cs typeface="Arial"/>
              </a:rPr>
              <a:t> </a:t>
            </a:r>
            <a:r>
              <a:rPr kumimoji="0" sz="1800" b="1" i="0" u="none" strike="noStrike" kern="1200" cap="none" spc="0" normalizeH="0" baseline="0" noProof="0" dirty="0">
                <a:ln>
                  <a:noFill/>
                </a:ln>
                <a:solidFill>
                  <a:prstClr val="black"/>
                </a:solidFill>
                <a:effectLst/>
                <a:uLnTx/>
                <a:uFillTx/>
                <a:latin typeface="Arial"/>
                <a:ea typeface="+mn-ea"/>
                <a:cs typeface="Arial"/>
              </a:rPr>
              <a:t>for</a:t>
            </a:r>
            <a:r>
              <a:rPr kumimoji="0" sz="1800" b="1" i="0" u="none" strike="noStrike" kern="1200" cap="none" spc="-20" normalizeH="0" baseline="0" noProof="0" dirty="0">
                <a:ln>
                  <a:noFill/>
                </a:ln>
                <a:solidFill>
                  <a:prstClr val="black"/>
                </a:solidFill>
                <a:effectLst/>
                <a:uLnTx/>
                <a:uFillTx/>
                <a:latin typeface="Arial"/>
                <a:ea typeface="+mn-ea"/>
                <a:cs typeface="Arial"/>
              </a:rPr>
              <a:t> </a:t>
            </a:r>
            <a:r>
              <a:rPr kumimoji="0" sz="1800" b="1" i="0" u="none" strike="noStrike" kern="1200" cap="none" spc="-10" normalizeH="0" baseline="0" noProof="0" dirty="0">
                <a:ln>
                  <a:noFill/>
                </a:ln>
                <a:solidFill>
                  <a:prstClr val="black"/>
                </a:solidFill>
                <a:effectLst/>
                <a:uLnTx/>
                <a:uFillTx/>
                <a:latin typeface="Arial"/>
                <a:ea typeface="+mn-ea"/>
                <a:cs typeface="Arial"/>
              </a:rPr>
              <a:t>Mosun-</a:t>
            </a:r>
            <a:r>
              <a:rPr kumimoji="0" sz="1800" b="1" i="0" u="none" strike="noStrike" kern="1200" cap="none" spc="-20" normalizeH="0" baseline="0" noProof="0" dirty="0">
                <a:ln>
                  <a:noFill/>
                </a:ln>
                <a:solidFill>
                  <a:prstClr val="black"/>
                </a:solidFill>
                <a:effectLst/>
                <a:uLnTx/>
                <a:uFillTx/>
                <a:latin typeface="Arial"/>
                <a:ea typeface="+mn-ea"/>
                <a:cs typeface="Arial"/>
              </a:rPr>
              <a:t>Pola</a:t>
            </a:r>
            <a:endParaRPr kumimoji="0" sz="1800" b="0" i="0" u="none" strike="noStrike" kern="1200" cap="none" spc="0" normalizeH="0" baseline="0" noProof="0" dirty="0">
              <a:ln>
                <a:noFill/>
              </a:ln>
              <a:solidFill>
                <a:prstClr val="black"/>
              </a:solidFill>
              <a:effectLst/>
              <a:uLnTx/>
              <a:uFillTx/>
              <a:latin typeface="Arial"/>
              <a:ea typeface="+mn-ea"/>
              <a:cs typeface="Arial"/>
            </a:endParaRPr>
          </a:p>
          <a:p>
            <a:pPr marL="12700" marR="0" lvl="0" indent="0" algn="l" defTabSz="914400" rtl="0" eaLnBrk="1" fontAlgn="auto" latinLnBrk="0" hangingPunct="1">
              <a:lnSpc>
                <a:spcPts val="2050"/>
              </a:lnSpc>
              <a:spcBef>
                <a:spcPts val="0"/>
              </a:spcBef>
              <a:spcAft>
                <a:spcPts val="0"/>
              </a:spcAft>
              <a:buClrTx/>
              <a:buSzTx/>
              <a:buFontTx/>
              <a:buNone/>
              <a:tabLst/>
              <a:defRPr/>
            </a:pPr>
            <a:r>
              <a:rPr kumimoji="0" sz="1800" b="0" i="0" u="none" strike="noStrike" kern="1200" cap="none" spc="0" normalizeH="0" baseline="0" noProof="0" dirty="0">
                <a:ln>
                  <a:noFill/>
                </a:ln>
                <a:solidFill>
                  <a:prstClr val="black"/>
                </a:solidFill>
                <a:effectLst/>
                <a:uLnTx/>
                <a:uFillTx/>
                <a:latin typeface="Arial"/>
                <a:ea typeface="+mn-ea"/>
                <a:cs typeface="Arial"/>
              </a:rPr>
              <a:t>versus</a:t>
            </a:r>
            <a:r>
              <a:rPr kumimoji="0" sz="1800" b="0" i="0" u="none" strike="noStrike" kern="1200" cap="none" spc="-30"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40%</a:t>
            </a:r>
            <a:r>
              <a:rPr kumimoji="0" sz="1800" b="0" i="0" u="none" strike="noStrike" kern="1200" cap="none" spc="-20"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with </a:t>
            </a:r>
            <a:r>
              <a:rPr kumimoji="0" sz="1800" b="0" i="0" u="none" strike="noStrike" kern="1200" cap="none" spc="-10" normalizeH="0" baseline="0" noProof="0" dirty="0">
                <a:ln>
                  <a:noFill/>
                </a:ln>
                <a:solidFill>
                  <a:prstClr val="black"/>
                </a:solidFill>
                <a:effectLst/>
                <a:uLnTx/>
                <a:uFillTx/>
                <a:latin typeface="Arial"/>
                <a:ea typeface="+mn-ea"/>
                <a:cs typeface="Arial"/>
              </a:rPr>
              <a:t>R-GemOx</a:t>
            </a:r>
            <a:endParaRPr kumimoji="0" sz="1800" b="0" i="0" u="none" strike="noStrike" kern="1200" cap="none" spc="0" normalizeH="0" baseline="0" noProof="0" dirty="0">
              <a:ln>
                <a:noFill/>
              </a:ln>
              <a:solidFill>
                <a:prstClr val="black"/>
              </a:solidFill>
              <a:effectLst/>
              <a:uLnTx/>
              <a:uFillTx/>
              <a:latin typeface="Arial"/>
              <a:ea typeface="+mn-ea"/>
              <a:cs typeface="Arial"/>
            </a:endParaRPr>
          </a:p>
          <a:p>
            <a:pPr marL="240665" marR="0" lvl="0" indent="-227965" algn="l" defTabSz="914400" rtl="0" eaLnBrk="1" fontAlgn="auto" latinLnBrk="0" hangingPunct="1">
              <a:lnSpc>
                <a:spcPct val="100000"/>
              </a:lnSpc>
              <a:spcBef>
                <a:spcPts val="780"/>
              </a:spcBef>
              <a:spcAft>
                <a:spcPts val="0"/>
              </a:spcAft>
              <a:buClrTx/>
              <a:buSzTx/>
              <a:buFontTx/>
              <a:buChar char="•"/>
              <a:tabLst>
                <a:tab pos="240665" algn="l"/>
              </a:tabLst>
              <a:defRPr/>
            </a:pPr>
            <a:r>
              <a:rPr kumimoji="0" sz="1800" b="0" i="0" u="none" strike="noStrike" kern="1200" cap="none" spc="0" normalizeH="0" baseline="0" noProof="0" dirty="0">
                <a:ln>
                  <a:noFill/>
                </a:ln>
                <a:solidFill>
                  <a:prstClr val="black"/>
                </a:solidFill>
                <a:effectLst/>
                <a:uLnTx/>
                <a:uFillTx/>
                <a:latin typeface="Arial"/>
                <a:ea typeface="+mn-ea"/>
                <a:cs typeface="Arial"/>
              </a:rPr>
              <a:t>51%</a:t>
            </a:r>
            <a:r>
              <a:rPr kumimoji="0" sz="1800" b="0" i="0" u="none" strike="noStrike" kern="1200" cap="none" spc="-3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of</a:t>
            </a:r>
            <a:r>
              <a:rPr kumimoji="0" sz="1800" b="0" i="0" u="none" strike="noStrike" kern="1200" cap="none" spc="-30"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patients</a:t>
            </a:r>
            <a:r>
              <a:rPr kumimoji="0" sz="1800" b="0" i="0" u="none" strike="noStrike" kern="1200" cap="none" spc="-1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receiving </a:t>
            </a:r>
            <a:r>
              <a:rPr kumimoji="0" sz="1800" b="0" i="0" u="none" strike="noStrike" kern="1200" cap="none" spc="-10" normalizeH="0" baseline="0" noProof="0" dirty="0">
                <a:ln>
                  <a:noFill/>
                </a:ln>
                <a:solidFill>
                  <a:prstClr val="black"/>
                </a:solidFill>
                <a:effectLst/>
                <a:uLnTx/>
                <a:uFillTx/>
                <a:latin typeface="Arial"/>
                <a:ea typeface="+mn-ea"/>
                <a:cs typeface="Arial"/>
              </a:rPr>
              <a:t>Mosun-</a:t>
            </a:r>
            <a:r>
              <a:rPr kumimoji="0" sz="1800" b="0" i="0" u="none" strike="noStrike" kern="1200" cap="none" spc="0" normalizeH="0" baseline="0" noProof="0" dirty="0">
                <a:ln>
                  <a:noFill/>
                </a:ln>
                <a:solidFill>
                  <a:prstClr val="black"/>
                </a:solidFill>
                <a:effectLst/>
                <a:uLnTx/>
                <a:uFillTx/>
                <a:latin typeface="Arial"/>
                <a:ea typeface="+mn-ea"/>
                <a:cs typeface="Arial"/>
              </a:rPr>
              <a:t>Pola</a:t>
            </a:r>
            <a:r>
              <a:rPr kumimoji="0" sz="1800" b="0" i="0" u="none" strike="noStrike" kern="1200" cap="none" spc="-2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achieved</a:t>
            </a:r>
            <a:r>
              <a:rPr kumimoji="0" sz="1800" b="0" i="0" u="none" strike="noStrike" kern="1200" cap="none" spc="-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a</a:t>
            </a:r>
            <a:r>
              <a:rPr kumimoji="0" sz="1800" b="0" i="0" u="none" strike="noStrike" kern="1200" cap="none" spc="-25" normalizeH="0" baseline="0" noProof="0" dirty="0">
                <a:ln>
                  <a:noFill/>
                </a:ln>
                <a:solidFill>
                  <a:prstClr val="black"/>
                </a:solidFill>
                <a:effectLst/>
                <a:uLnTx/>
                <a:uFillTx/>
                <a:latin typeface="Arial"/>
                <a:ea typeface="+mn-ea"/>
                <a:cs typeface="Arial"/>
              </a:rPr>
              <a:t> CR</a:t>
            </a:r>
            <a:endParaRPr kumimoji="0" sz="1800" b="0" i="0" u="none" strike="noStrike" kern="1200" cap="none" spc="0" normalizeH="0" baseline="0" noProof="0" dirty="0">
              <a:ln>
                <a:noFill/>
              </a:ln>
              <a:solidFill>
                <a:prstClr val="black"/>
              </a:solidFill>
              <a:effectLst/>
              <a:uLnTx/>
              <a:uFillTx/>
              <a:latin typeface="Arial"/>
              <a:ea typeface="+mn-ea"/>
              <a:cs typeface="Arial"/>
            </a:endParaRPr>
          </a:p>
          <a:p>
            <a:pPr marL="240665" marR="0" lvl="0" indent="-227965" algn="l" defTabSz="914400" rtl="0" eaLnBrk="1" fontAlgn="auto" latinLnBrk="0" hangingPunct="1">
              <a:lnSpc>
                <a:spcPct val="100000"/>
              </a:lnSpc>
              <a:spcBef>
                <a:spcPts val="780"/>
              </a:spcBef>
              <a:spcAft>
                <a:spcPts val="0"/>
              </a:spcAft>
              <a:buClrTx/>
              <a:buSzTx/>
              <a:buFontTx/>
              <a:buChar char="•"/>
              <a:tabLst>
                <a:tab pos="240665" algn="l"/>
              </a:tabLst>
              <a:defRPr/>
            </a:pPr>
            <a:r>
              <a:rPr kumimoji="0" sz="1800" b="0" i="0" u="none" strike="noStrike" kern="1200" cap="none" spc="0" normalizeH="0" baseline="0" noProof="0" dirty="0">
                <a:ln>
                  <a:noFill/>
                </a:ln>
                <a:solidFill>
                  <a:prstClr val="black"/>
                </a:solidFill>
                <a:effectLst/>
                <a:uLnTx/>
                <a:uFillTx/>
                <a:latin typeface="Arial"/>
                <a:ea typeface="+mn-ea"/>
                <a:cs typeface="Arial"/>
              </a:rPr>
              <a:t>Duration</a:t>
            </a:r>
            <a:r>
              <a:rPr kumimoji="0" sz="1800" b="0" i="0" u="none" strike="noStrike" kern="1200" cap="none" spc="-20"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of</a:t>
            </a:r>
            <a:r>
              <a:rPr kumimoji="0" sz="1800" b="0" i="0" u="none" strike="noStrike" kern="1200" cap="none" spc="-2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CR</a:t>
            </a:r>
            <a:r>
              <a:rPr kumimoji="0" sz="1800" b="0" i="0" u="none" strike="noStrike" kern="1200" cap="none" spc="-2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was</a:t>
            </a:r>
            <a:r>
              <a:rPr kumimoji="0" sz="1800" b="0" i="0" u="none" strike="noStrike" kern="1200" cap="none" spc="1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not</a:t>
            </a:r>
            <a:r>
              <a:rPr kumimoji="0" sz="1800" b="0" i="0" u="none" strike="noStrike" kern="1200" cap="none" spc="-1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reached</a:t>
            </a:r>
            <a:r>
              <a:rPr kumimoji="0" sz="1800" b="0" i="0" u="none" strike="noStrike" kern="1200" cap="none" spc="-20"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with</a:t>
            </a:r>
            <a:r>
              <a:rPr kumimoji="0" sz="1800" b="0" i="0" u="none" strike="noStrike" kern="1200" cap="none" spc="15" normalizeH="0" baseline="0" noProof="0" dirty="0">
                <a:ln>
                  <a:noFill/>
                </a:ln>
                <a:solidFill>
                  <a:prstClr val="black"/>
                </a:solidFill>
                <a:effectLst/>
                <a:uLnTx/>
                <a:uFillTx/>
                <a:latin typeface="Arial"/>
                <a:ea typeface="+mn-ea"/>
                <a:cs typeface="Arial"/>
              </a:rPr>
              <a:t> </a:t>
            </a:r>
            <a:r>
              <a:rPr kumimoji="0" sz="1800" b="0" i="0" u="none" strike="noStrike" kern="1200" cap="none" spc="-10" normalizeH="0" baseline="0" noProof="0" dirty="0">
                <a:ln>
                  <a:noFill/>
                </a:ln>
                <a:solidFill>
                  <a:prstClr val="black"/>
                </a:solidFill>
                <a:effectLst/>
                <a:uLnTx/>
                <a:uFillTx/>
                <a:latin typeface="Arial"/>
                <a:ea typeface="+mn-ea"/>
                <a:cs typeface="Arial"/>
              </a:rPr>
              <a:t>Mosun-</a:t>
            </a:r>
            <a:r>
              <a:rPr kumimoji="0" sz="1800" b="0" i="0" u="none" strike="noStrike" kern="1200" cap="none" spc="-20" normalizeH="0" baseline="0" noProof="0" dirty="0">
                <a:ln>
                  <a:noFill/>
                </a:ln>
                <a:solidFill>
                  <a:prstClr val="black"/>
                </a:solidFill>
                <a:effectLst/>
                <a:uLnTx/>
                <a:uFillTx/>
                <a:latin typeface="Arial"/>
                <a:ea typeface="+mn-ea"/>
                <a:cs typeface="Arial"/>
              </a:rPr>
              <a:t>Pola</a:t>
            </a:r>
            <a:endParaRPr kumimoji="0" sz="1800" b="0" i="0" u="none" strike="noStrike" kern="1200" cap="none" spc="0" normalizeH="0" baseline="0" noProof="0" dirty="0">
              <a:ln>
                <a:noFill/>
              </a:ln>
              <a:solidFill>
                <a:prstClr val="black"/>
              </a:solidFill>
              <a:effectLst/>
              <a:uLnTx/>
              <a:uFillTx/>
              <a:latin typeface="Arial"/>
              <a:ea typeface="+mn-ea"/>
              <a:cs typeface="Arial"/>
            </a:endParaRPr>
          </a:p>
          <a:p>
            <a:pPr marL="7370445" marR="0" lvl="0" indent="0" algn="ctr" defTabSz="914400" rtl="0" eaLnBrk="1" fontAlgn="auto" latinLnBrk="0" hangingPunct="1">
              <a:lnSpc>
                <a:spcPct val="100000"/>
              </a:lnSpc>
              <a:spcBef>
                <a:spcPts val="235"/>
              </a:spcBef>
              <a:spcAft>
                <a:spcPts val="0"/>
              </a:spcAft>
              <a:buClrTx/>
              <a:buSzTx/>
              <a:buFontTx/>
              <a:buNone/>
              <a:tabLst/>
              <a:defRPr/>
            </a:pPr>
            <a:r>
              <a:rPr kumimoji="0" sz="1400" b="1" i="0" u="none" strike="noStrike" kern="1200" cap="none" spc="0" normalizeH="0" baseline="0" noProof="0" dirty="0">
                <a:ln>
                  <a:noFill/>
                </a:ln>
                <a:solidFill>
                  <a:prstClr val="black"/>
                </a:solidFill>
                <a:effectLst/>
                <a:uLnTx/>
                <a:uFillTx/>
                <a:latin typeface="Arial"/>
                <a:ea typeface="+mn-ea"/>
                <a:cs typeface="Arial"/>
              </a:rPr>
              <a:t>Overall</a:t>
            </a:r>
            <a:r>
              <a:rPr kumimoji="0" sz="1400" b="1" i="0" u="none" strike="noStrike" kern="1200" cap="none" spc="-55" normalizeH="0" baseline="0" noProof="0" dirty="0">
                <a:ln>
                  <a:noFill/>
                </a:ln>
                <a:solidFill>
                  <a:prstClr val="black"/>
                </a:solidFill>
                <a:effectLst/>
                <a:uLnTx/>
                <a:uFillTx/>
                <a:latin typeface="Arial"/>
                <a:ea typeface="+mn-ea"/>
                <a:cs typeface="Arial"/>
              </a:rPr>
              <a:t> </a:t>
            </a:r>
            <a:r>
              <a:rPr kumimoji="0" sz="1400" b="1" i="0" u="none" strike="noStrike" kern="1200" cap="none" spc="-10" normalizeH="0" baseline="0" noProof="0" dirty="0">
                <a:ln>
                  <a:noFill/>
                </a:ln>
                <a:solidFill>
                  <a:prstClr val="black"/>
                </a:solidFill>
                <a:effectLst/>
                <a:uLnTx/>
                <a:uFillTx/>
                <a:latin typeface="Arial"/>
                <a:ea typeface="+mn-ea"/>
                <a:cs typeface="Arial"/>
              </a:rPr>
              <a:t>Survival</a:t>
            </a:r>
            <a:endParaRPr kumimoji="0" sz="14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210"/>
              </a:spcBef>
              <a:spcAft>
                <a:spcPts val="0"/>
              </a:spcAft>
              <a:buClrTx/>
              <a:buSzTx/>
              <a:buFontTx/>
              <a:buNone/>
              <a:tabLst/>
              <a:defRPr/>
            </a:pPr>
            <a:endParaRPr kumimoji="0" sz="1400" b="0" i="0" u="none" strike="noStrike" kern="1200" cap="none" spc="0" normalizeH="0" baseline="0" noProof="0" dirty="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Arial"/>
                <a:ea typeface="+mn-ea"/>
                <a:cs typeface="Arial"/>
              </a:rPr>
              <a:t>Progression</a:t>
            </a:r>
            <a:r>
              <a:rPr kumimoji="0" sz="1800" b="1" i="0" u="none" strike="noStrike" kern="1200" cap="none" spc="-25" normalizeH="0" baseline="0" noProof="0" dirty="0">
                <a:ln>
                  <a:noFill/>
                </a:ln>
                <a:solidFill>
                  <a:prstClr val="black"/>
                </a:solidFill>
                <a:effectLst/>
                <a:uLnTx/>
                <a:uFillTx/>
                <a:latin typeface="Arial"/>
                <a:ea typeface="+mn-ea"/>
                <a:cs typeface="Arial"/>
              </a:rPr>
              <a:t> </a:t>
            </a:r>
            <a:r>
              <a:rPr kumimoji="0" sz="1800" b="1" i="0" u="none" strike="noStrike" kern="1200" cap="none" spc="0" normalizeH="0" baseline="0" noProof="0" dirty="0">
                <a:ln>
                  <a:noFill/>
                </a:ln>
                <a:solidFill>
                  <a:prstClr val="black"/>
                </a:solidFill>
                <a:effectLst/>
                <a:uLnTx/>
                <a:uFillTx/>
                <a:latin typeface="Arial"/>
                <a:ea typeface="+mn-ea"/>
                <a:cs typeface="Arial"/>
              </a:rPr>
              <a:t>Free</a:t>
            </a:r>
            <a:r>
              <a:rPr kumimoji="0" sz="1800" b="1" i="0" u="none" strike="noStrike" kern="1200" cap="none" spc="-35" normalizeH="0" baseline="0" noProof="0" dirty="0">
                <a:ln>
                  <a:noFill/>
                </a:ln>
                <a:solidFill>
                  <a:prstClr val="black"/>
                </a:solidFill>
                <a:effectLst/>
                <a:uLnTx/>
                <a:uFillTx/>
                <a:latin typeface="Arial"/>
                <a:ea typeface="+mn-ea"/>
                <a:cs typeface="Arial"/>
              </a:rPr>
              <a:t> </a:t>
            </a:r>
            <a:r>
              <a:rPr kumimoji="0" sz="1800" b="1" i="0" u="none" strike="noStrike" kern="1200" cap="none" spc="0" normalizeH="0" baseline="0" noProof="0" dirty="0">
                <a:ln>
                  <a:noFill/>
                </a:ln>
                <a:solidFill>
                  <a:prstClr val="black"/>
                </a:solidFill>
                <a:effectLst/>
                <a:uLnTx/>
                <a:uFillTx/>
                <a:latin typeface="Arial"/>
                <a:ea typeface="+mn-ea"/>
                <a:cs typeface="Arial"/>
              </a:rPr>
              <a:t>Survival</a:t>
            </a:r>
            <a:r>
              <a:rPr kumimoji="0" sz="1800" b="0" i="0" u="none" strike="noStrike" kern="1200" cap="none" spc="0" normalizeH="0" baseline="0" noProof="0" dirty="0">
                <a:ln>
                  <a:noFill/>
                </a:ln>
                <a:solidFill>
                  <a:prstClr val="black"/>
                </a:solidFill>
                <a:effectLst/>
                <a:uLnTx/>
                <a:uFillTx/>
                <a:latin typeface="Arial"/>
                <a:ea typeface="+mn-ea"/>
                <a:cs typeface="Arial"/>
              </a:rPr>
              <a:t>:</a:t>
            </a:r>
            <a:r>
              <a:rPr kumimoji="0" sz="1800" b="0" i="0" u="none" strike="noStrike" kern="1200" cap="none" spc="20"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HR</a:t>
            </a:r>
            <a:r>
              <a:rPr kumimoji="0" sz="1800" b="0" i="0" u="none" strike="noStrike" kern="1200" cap="none" spc="-3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0.41</a:t>
            </a:r>
            <a:r>
              <a:rPr kumimoji="0" sz="1800" b="0" i="0" u="none" strike="noStrike" kern="1200" cap="none" spc="-3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(0.3</a:t>
            </a:r>
            <a:r>
              <a:rPr kumimoji="0" sz="1800" b="0" i="0" u="none" strike="noStrike" kern="1200" cap="none" spc="-2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a:t>
            </a:r>
            <a:r>
              <a:rPr kumimoji="0" sz="1800" b="0" i="0" u="none" strike="noStrike" kern="1200" cap="none" spc="-30" normalizeH="0" baseline="0" noProof="0" dirty="0">
                <a:ln>
                  <a:noFill/>
                </a:ln>
                <a:solidFill>
                  <a:prstClr val="black"/>
                </a:solidFill>
                <a:effectLst/>
                <a:uLnTx/>
                <a:uFillTx/>
                <a:latin typeface="Arial"/>
                <a:ea typeface="+mn-ea"/>
                <a:cs typeface="Arial"/>
              </a:rPr>
              <a:t> </a:t>
            </a:r>
            <a:r>
              <a:rPr kumimoji="0" sz="1800" b="0" i="0" u="none" strike="noStrike" kern="1200" cap="none" spc="-20" normalizeH="0" baseline="0" noProof="0" dirty="0">
                <a:ln>
                  <a:noFill/>
                </a:ln>
                <a:solidFill>
                  <a:prstClr val="black"/>
                </a:solidFill>
                <a:effectLst/>
                <a:uLnTx/>
                <a:uFillTx/>
                <a:latin typeface="Arial"/>
                <a:ea typeface="+mn-ea"/>
                <a:cs typeface="Arial"/>
              </a:rPr>
              <a:t>0.6)</a:t>
            </a:r>
            <a:endParaRPr kumimoji="0" sz="18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1664"/>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Arial"/>
                <a:ea typeface="+mn-ea"/>
                <a:cs typeface="Arial"/>
              </a:rPr>
              <a:t>Overall Survival</a:t>
            </a:r>
            <a:r>
              <a:rPr kumimoji="0" sz="1800" b="0" i="0" u="none" strike="noStrike" kern="1200" cap="none" spc="0" normalizeH="0" baseline="0" noProof="0" dirty="0">
                <a:ln>
                  <a:noFill/>
                </a:ln>
                <a:solidFill>
                  <a:prstClr val="black"/>
                </a:solidFill>
                <a:effectLst/>
                <a:uLnTx/>
                <a:uFillTx/>
                <a:latin typeface="Arial"/>
                <a:ea typeface="+mn-ea"/>
                <a:cs typeface="Arial"/>
              </a:rPr>
              <a:t>:</a:t>
            </a:r>
            <a:r>
              <a:rPr kumimoji="0" sz="1800" b="0" i="0" u="none" strike="noStrike" kern="1200" cap="none" spc="1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0.80</a:t>
            </a:r>
            <a:r>
              <a:rPr kumimoji="0" sz="1800" b="0" i="0" u="none" strike="noStrike" kern="1200" cap="none" spc="-3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(0.5</a:t>
            </a:r>
            <a:r>
              <a:rPr kumimoji="0" sz="1800" b="0" i="0" u="none" strike="noStrike" kern="1200" cap="none" spc="-3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a:t>
            </a:r>
            <a:r>
              <a:rPr kumimoji="0" sz="1800" b="0" i="0" u="none" strike="noStrike" kern="1200" cap="none" spc="-35" normalizeH="0" baseline="0" noProof="0" dirty="0">
                <a:ln>
                  <a:noFill/>
                </a:ln>
                <a:solidFill>
                  <a:prstClr val="black"/>
                </a:solidFill>
                <a:effectLst/>
                <a:uLnTx/>
                <a:uFillTx/>
                <a:latin typeface="Arial"/>
                <a:ea typeface="+mn-ea"/>
                <a:cs typeface="Arial"/>
              </a:rPr>
              <a:t> </a:t>
            </a:r>
            <a:r>
              <a:rPr kumimoji="0" sz="1800" b="0" i="0" u="none" strike="noStrike" kern="1200" cap="none" spc="-20" normalizeH="0" baseline="0" noProof="0" dirty="0">
                <a:ln>
                  <a:noFill/>
                </a:ln>
                <a:solidFill>
                  <a:prstClr val="black"/>
                </a:solidFill>
                <a:effectLst/>
                <a:uLnTx/>
                <a:uFillTx/>
                <a:latin typeface="Arial"/>
                <a:ea typeface="+mn-ea"/>
                <a:cs typeface="Arial"/>
              </a:rPr>
              <a:t>1.2)</a:t>
            </a:r>
            <a:endParaRPr kumimoji="0" sz="1800" b="0" i="0" u="none" strike="noStrike" kern="1200" cap="none" spc="0" normalizeH="0" baseline="0" noProof="0" dirty="0">
              <a:ln>
                <a:noFill/>
              </a:ln>
              <a:solidFill>
                <a:prstClr val="black"/>
              </a:solidFill>
              <a:effectLst/>
              <a:uLnTx/>
              <a:uFillTx/>
              <a:latin typeface="Arial"/>
              <a:ea typeface="+mn-ea"/>
              <a:cs typeface="Arial"/>
            </a:endParaRPr>
          </a:p>
        </p:txBody>
      </p:sp>
      <p:sp>
        <p:nvSpPr>
          <p:cNvPr id="8" name="object 8"/>
          <p:cNvSpPr txBox="1"/>
          <p:nvPr/>
        </p:nvSpPr>
        <p:spPr>
          <a:xfrm>
            <a:off x="7578343" y="6510740"/>
            <a:ext cx="2954655" cy="196215"/>
          </a:xfrm>
          <a:prstGeom prst="rect">
            <a:avLst/>
          </a:prstGeom>
        </p:spPr>
        <p:txBody>
          <a:bodyPr vert="horz" wrap="square" lIns="0" tIns="0" rIns="0" bIns="0" rtlCol="0">
            <a:spAutoFit/>
          </a:bodyPr>
          <a:lstStyle/>
          <a:p>
            <a:pPr marL="12700" marR="0" lvl="0" indent="0" algn="l" defTabSz="914400" rtl="0" eaLnBrk="1" fontAlgn="auto" latinLnBrk="0" hangingPunct="1">
              <a:lnSpc>
                <a:spcPts val="1425"/>
              </a:lnSpc>
              <a:spcBef>
                <a:spcPts val="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Arial"/>
                <a:ea typeface="+mn-ea"/>
                <a:cs typeface="Arial"/>
              </a:rPr>
              <a:t>Budde</a:t>
            </a:r>
            <a:r>
              <a:rPr kumimoji="0" sz="1200" b="0" i="0" u="none" strike="noStrike" kern="1200" cap="none" spc="-5" normalizeH="0" baseline="0" noProof="0" dirty="0">
                <a:ln>
                  <a:noFill/>
                </a:ln>
                <a:solidFill>
                  <a:prstClr val="black"/>
                </a:solidFill>
                <a:effectLst/>
                <a:uLnTx/>
                <a:uFillTx/>
                <a:latin typeface="Arial"/>
                <a:ea typeface="+mn-ea"/>
                <a:cs typeface="Arial"/>
              </a:rPr>
              <a:t> </a:t>
            </a:r>
            <a:r>
              <a:rPr kumimoji="0" sz="1200" b="0" i="0" u="none" strike="noStrike" kern="1200" cap="none" spc="0" normalizeH="0" baseline="0" noProof="0" dirty="0">
                <a:ln>
                  <a:noFill/>
                </a:ln>
                <a:solidFill>
                  <a:prstClr val="black"/>
                </a:solidFill>
                <a:effectLst/>
                <a:uLnTx/>
                <a:uFillTx/>
                <a:latin typeface="Arial"/>
                <a:ea typeface="+mn-ea"/>
                <a:cs typeface="Arial"/>
              </a:rPr>
              <a:t>LE et</a:t>
            </a:r>
            <a:r>
              <a:rPr kumimoji="0" sz="1200" b="0" i="0" u="none" strike="noStrike" kern="1200" cap="none" spc="-30" normalizeH="0" baseline="0" noProof="0" dirty="0">
                <a:ln>
                  <a:noFill/>
                </a:ln>
                <a:solidFill>
                  <a:prstClr val="black"/>
                </a:solidFill>
                <a:effectLst/>
                <a:uLnTx/>
                <a:uFillTx/>
                <a:latin typeface="Arial"/>
                <a:ea typeface="+mn-ea"/>
                <a:cs typeface="Arial"/>
              </a:rPr>
              <a:t> </a:t>
            </a:r>
            <a:r>
              <a:rPr kumimoji="0" sz="1200" b="0" i="0" u="none" strike="noStrike" kern="1200" cap="none" spc="0" normalizeH="0" baseline="0" noProof="0" dirty="0">
                <a:ln>
                  <a:noFill/>
                </a:ln>
                <a:solidFill>
                  <a:prstClr val="black"/>
                </a:solidFill>
                <a:effectLst/>
                <a:uLnTx/>
                <a:uFillTx/>
                <a:latin typeface="Arial"/>
                <a:ea typeface="+mn-ea"/>
                <a:cs typeface="Arial"/>
              </a:rPr>
              <a:t>al.</a:t>
            </a:r>
            <a:r>
              <a:rPr kumimoji="0" sz="1200" b="0" i="0" u="none" strike="noStrike" kern="1200" cap="none" spc="5" normalizeH="0" baseline="0" noProof="0" dirty="0">
                <a:ln>
                  <a:noFill/>
                </a:ln>
                <a:solidFill>
                  <a:prstClr val="black"/>
                </a:solidFill>
                <a:effectLst/>
                <a:uLnTx/>
                <a:uFillTx/>
                <a:latin typeface="Arial"/>
                <a:ea typeface="+mn-ea"/>
                <a:cs typeface="Arial"/>
              </a:rPr>
              <a:t> </a:t>
            </a:r>
            <a:r>
              <a:rPr kumimoji="0" sz="1200" b="0" i="1" u="none" strike="noStrike" kern="1200" cap="none" spc="0" normalizeH="0" baseline="0" noProof="0" dirty="0">
                <a:ln>
                  <a:noFill/>
                </a:ln>
                <a:solidFill>
                  <a:prstClr val="black"/>
                </a:solidFill>
                <a:effectLst/>
                <a:uLnTx/>
                <a:uFillTx/>
                <a:latin typeface="Arial"/>
                <a:ea typeface="+mn-ea"/>
                <a:cs typeface="Arial"/>
              </a:rPr>
              <a:t>J</a:t>
            </a:r>
            <a:r>
              <a:rPr kumimoji="0" sz="1200" b="0" i="1" u="none" strike="noStrike" kern="1200" cap="none" spc="15" normalizeH="0" baseline="0" noProof="0" dirty="0">
                <a:ln>
                  <a:noFill/>
                </a:ln>
                <a:solidFill>
                  <a:prstClr val="black"/>
                </a:solidFill>
                <a:effectLst/>
                <a:uLnTx/>
                <a:uFillTx/>
                <a:latin typeface="Arial"/>
                <a:ea typeface="+mn-ea"/>
                <a:cs typeface="Arial"/>
              </a:rPr>
              <a:t> </a:t>
            </a:r>
            <a:r>
              <a:rPr kumimoji="0" sz="1200" b="0" i="1" u="none" strike="noStrike" kern="1200" cap="none" spc="0" normalizeH="0" baseline="0" noProof="0" dirty="0">
                <a:ln>
                  <a:noFill/>
                </a:ln>
                <a:solidFill>
                  <a:prstClr val="black"/>
                </a:solidFill>
                <a:effectLst/>
                <a:uLnTx/>
                <a:uFillTx/>
                <a:latin typeface="Arial"/>
                <a:ea typeface="+mn-ea"/>
                <a:cs typeface="Arial"/>
              </a:rPr>
              <a:t>Clin</a:t>
            </a:r>
            <a:r>
              <a:rPr kumimoji="0" sz="1200" b="0" i="1" u="none" strike="noStrike" kern="1200" cap="none" spc="-10" normalizeH="0" baseline="0" noProof="0" dirty="0">
                <a:ln>
                  <a:noFill/>
                </a:ln>
                <a:solidFill>
                  <a:prstClr val="black"/>
                </a:solidFill>
                <a:effectLst/>
                <a:uLnTx/>
                <a:uFillTx/>
                <a:latin typeface="Arial"/>
                <a:ea typeface="+mn-ea"/>
                <a:cs typeface="Arial"/>
              </a:rPr>
              <a:t> </a:t>
            </a:r>
            <a:r>
              <a:rPr kumimoji="0" sz="1200" b="0" i="1" u="none" strike="noStrike" kern="1200" cap="none" spc="0" normalizeH="0" baseline="0" noProof="0" dirty="0">
                <a:ln>
                  <a:noFill/>
                </a:ln>
                <a:solidFill>
                  <a:prstClr val="black"/>
                </a:solidFill>
                <a:effectLst/>
                <a:uLnTx/>
                <a:uFillTx/>
                <a:latin typeface="Arial"/>
                <a:ea typeface="+mn-ea"/>
                <a:cs typeface="Arial"/>
              </a:rPr>
              <a:t>Oncol</a:t>
            </a:r>
            <a:r>
              <a:rPr kumimoji="0" sz="1200" b="0" i="0" u="none" strike="noStrike" kern="1200" cap="none" spc="0" normalizeH="0" baseline="0" noProof="0" dirty="0">
                <a:ln>
                  <a:noFill/>
                </a:ln>
                <a:solidFill>
                  <a:prstClr val="black"/>
                </a:solidFill>
                <a:effectLst/>
                <a:uLnTx/>
                <a:uFillTx/>
                <a:latin typeface="Arial"/>
                <a:ea typeface="+mn-ea"/>
                <a:cs typeface="Arial"/>
              </a:rPr>
              <a:t>. </a:t>
            </a:r>
            <a:r>
              <a:rPr kumimoji="0" sz="1200" b="0" i="0" u="none" strike="noStrike" kern="1200" cap="none" spc="-10" normalizeH="0" baseline="0" noProof="0" dirty="0">
                <a:ln>
                  <a:noFill/>
                </a:ln>
                <a:solidFill>
                  <a:prstClr val="black"/>
                </a:solidFill>
                <a:effectLst/>
                <a:uLnTx/>
                <a:uFillTx/>
                <a:latin typeface="Arial"/>
                <a:ea typeface="+mn-ea"/>
                <a:cs typeface="Arial"/>
              </a:rPr>
              <a:t>2025;00:1-</a:t>
            </a:r>
            <a:r>
              <a:rPr kumimoji="0" sz="1200" b="0" i="0" u="none" strike="noStrike" kern="1200" cap="none" spc="-25" normalizeH="0" baseline="0" noProof="0" dirty="0">
                <a:ln>
                  <a:noFill/>
                </a:ln>
                <a:solidFill>
                  <a:prstClr val="black"/>
                </a:solidFill>
                <a:effectLst/>
                <a:uLnTx/>
                <a:uFillTx/>
                <a:latin typeface="Arial"/>
                <a:ea typeface="+mn-ea"/>
                <a:cs typeface="Arial"/>
              </a:rPr>
              <a:t>13.</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19290689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503D7-CB16-D999-76B8-55CBE1A0EB0F}"/>
              </a:ext>
            </a:extLst>
          </p:cNvPr>
          <p:cNvSpPr>
            <a:spLocks noGrp="1"/>
          </p:cNvSpPr>
          <p:nvPr>
            <p:ph type="title"/>
          </p:nvPr>
        </p:nvSpPr>
        <p:spPr>
          <a:xfrm>
            <a:off x="609600" y="2580342"/>
            <a:ext cx="10972800" cy="1143000"/>
          </a:xfrm>
        </p:spPr>
        <p:txBody>
          <a:bodyPr/>
          <a:lstStyle/>
          <a:p>
            <a:pPr algn="ctr"/>
            <a:r>
              <a:rPr lang="en-US" dirty="0"/>
              <a:t>POLARGO</a:t>
            </a:r>
          </a:p>
        </p:txBody>
      </p:sp>
    </p:spTree>
    <p:extLst>
      <p:ext uri="{BB962C8B-B14F-4D97-AF65-F5344CB8AC3E}">
        <p14:creationId xmlns:p14="http://schemas.microsoft.com/office/powerpoint/2010/main" val="14842890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8AEE3-0A76-4248-A6BE-185C1B4C063F}"/>
              </a:ext>
            </a:extLst>
          </p:cNvPr>
          <p:cNvSpPr>
            <a:spLocks noGrp="1"/>
          </p:cNvSpPr>
          <p:nvPr>
            <p:ph type="title"/>
          </p:nvPr>
        </p:nvSpPr>
        <p:spPr>
          <a:xfrm>
            <a:off x="530038" y="242908"/>
            <a:ext cx="9043689" cy="906972"/>
          </a:xfrm>
        </p:spPr>
        <p:txBody>
          <a:bodyPr>
            <a:normAutofit fontScale="90000"/>
          </a:bodyPr>
          <a:lstStyle/>
          <a:p>
            <a:r>
              <a:rPr lang="en-US" sz="3199" dirty="0"/>
              <a:t>POLARGO: randomized Phase III trial in patients with transplant-ineligible R/R DLBCL</a:t>
            </a:r>
          </a:p>
        </p:txBody>
      </p:sp>
      <p:sp>
        <p:nvSpPr>
          <p:cNvPr id="9" name="Text Placeholder 3">
            <a:extLst>
              <a:ext uri="{FF2B5EF4-FFF2-40B4-BE49-F238E27FC236}">
                <a16:creationId xmlns:a16="http://schemas.microsoft.com/office/drawing/2014/main" id="{FBEEBA76-6095-B9AD-AAE6-9BB41797F787}"/>
              </a:ext>
            </a:extLst>
          </p:cNvPr>
          <p:cNvSpPr>
            <a:spLocks noGrp="1"/>
          </p:cNvSpPr>
          <p:nvPr>
            <p:ph type="body" sz="quarter" idx="11"/>
          </p:nvPr>
        </p:nvSpPr>
        <p:spPr>
          <a:xfrm>
            <a:off x="528767" y="6115504"/>
            <a:ext cx="8787776" cy="543740"/>
          </a:xfrm>
        </p:spPr>
        <p:txBody>
          <a:bodyPr/>
          <a:lstStyle/>
          <a:p>
            <a:r>
              <a:rPr lang="en-US" sz="800" dirty="0"/>
              <a:t>*Polatuzumab vedotin (1.8 mg/kg) plus R-GemOx (R, 375 mg/m</a:t>
            </a:r>
            <a:r>
              <a:rPr lang="en-US" sz="800" baseline="30000" dirty="0"/>
              <a:t>2</a:t>
            </a:r>
            <a:r>
              <a:rPr lang="en-US" sz="800" dirty="0"/>
              <a:t>; Gem, 1000 mg/m</a:t>
            </a:r>
            <a:r>
              <a:rPr lang="en-US" sz="800" baseline="30000" dirty="0"/>
              <a:t>2</a:t>
            </a:r>
            <a:r>
              <a:rPr lang="en-US" sz="800" dirty="0"/>
              <a:t>; Ox, 100 mg/m</a:t>
            </a:r>
            <a:r>
              <a:rPr lang="en-US" sz="800" baseline="30000" dirty="0"/>
              <a:t>2</a:t>
            </a:r>
            <a:r>
              <a:rPr lang="en-US" sz="800" dirty="0"/>
              <a:t>). </a:t>
            </a:r>
            <a:r>
              <a:rPr lang="en-US" sz="800" baseline="30000" dirty="0"/>
              <a:t>†</a:t>
            </a:r>
            <a:r>
              <a:rPr lang="en-US" sz="800" dirty="0"/>
              <a:t>PET-CT at EOT.</a:t>
            </a:r>
            <a:br>
              <a:rPr lang="en-US" sz="800" dirty="0"/>
            </a:br>
            <a:r>
              <a:rPr lang="en-US" sz="800" dirty="0"/>
              <a:t>EOT, end of treatment; INV, investigator; IRC, independent review committee; NOS, not otherwise specified; ORR, overall response rate; </a:t>
            </a:r>
            <a:br>
              <a:rPr lang="en-US" sz="800" dirty="0"/>
            </a:br>
            <a:r>
              <a:rPr lang="en-US" sz="800" dirty="0"/>
              <a:t>PET-CT, positron emission tomography and computed tomography; Q3W, every 3 weeks.</a:t>
            </a:r>
          </a:p>
        </p:txBody>
      </p:sp>
      <p:grpSp>
        <p:nvGrpSpPr>
          <p:cNvPr id="5" name="Group 4">
            <a:extLst>
              <a:ext uri="{FF2B5EF4-FFF2-40B4-BE49-F238E27FC236}">
                <a16:creationId xmlns:a16="http://schemas.microsoft.com/office/drawing/2014/main" id="{B03FEE95-81B5-F58D-6268-044693704FB7}"/>
              </a:ext>
            </a:extLst>
          </p:cNvPr>
          <p:cNvGrpSpPr/>
          <p:nvPr/>
        </p:nvGrpSpPr>
        <p:grpSpPr>
          <a:xfrm>
            <a:off x="3571594" y="1862192"/>
            <a:ext cx="8091640" cy="3827638"/>
            <a:chOff x="2678111" y="1397075"/>
            <a:chExt cx="6070603" cy="2871614"/>
          </a:xfrm>
        </p:grpSpPr>
        <p:sp>
          <p:nvSpPr>
            <p:cNvPr id="10" name="Google Shape;96;g34d66f5eea7_0_3">
              <a:extLst>
                <a:ext uri="{FF2B5EF4-FFF2-40B4-BE49-F238E27FC236}">
                  <a16:creationId xmlns:a16="http://schemas.microsoft.com/office/drawing/2014/main" id="{B5D583C5-959F-A8B7-761C-CCF5F3513B4B}"/>
                </a:ext>
              </a:extLst>
            </p:cNvPr>
            <p:cNvSpPr/>
            <p:nvPr/>
          </p:nvSpPr>
          <p:spPr>
            <a:xfrm>
              <a:off x="2678111" y="1397075"/>
              <a:ext cx="1766185" cy="637500"/>
            </a:xfrm>
            <a:prstGeom prst="roundRect">
              <a:avLst>
                <a:gd name="adj" fmla="val 16667"/>
              </a:avLst>
            </a:prstGeom>
            <a:solidFill>
              <a:schemeClr val="bg2"/>
            </a:solidFill>
            <a:ln w="9525" cap="flat" cmpd="sng">
              <a:noFill/>
              <a:prstDash val="solid"/>
              <a:round/>
              <a:headEnd type="none" w="sm" len="sm"/>
              <a:tailEnd type="none" w="sm" len="sm"/>
            </a:ln>
          </p:spPr>
          <p:txBody>
            <a:bodyPr spcFirstLastPara="1" wrap="square" lIns="121862" tIns="121862" rIns="121862" bIns="121862"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33" b="1" i="1" u="none" strike="noStrike" kern="1200" cap="none" spc="0" normalizeH="0" baseline="0" noProof="0" dirty="0">
                  <a:ln>
                    <a:noFill/>
                  </a:ln>
                  <a:solidFill>
                    <a:srgbClr val="FFFFFF"/>
                  </a:solidFill>
                  <a:effectLst/>
                  <a:uLnTx/>
                  <a:uFillTx/>
                  <a:latin typeface="Aptos" panose="02110004020202020204"/>
                  <a:ea typeface="+mn-ea"/>
                  <a:cs typeface="+mn-cs"/>
                </a:rPr>
                <a:t>Safety run-in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33" b="0" i="1" u="none" strike="noStrike" kern="1200" cap="none" spc="0" normalizeH="0" baseline="0" noProof="0" dirty="0">
                  <a:ln>
                    <a:noFill/>
                  </a:ln>
                  <a:solidFill>
                    <a:srgbClr val="FFFFFF"/>
                  </a:solidFill>
                  <a:effectLst/>
                  <a:uLnTx/>
                  <a:uFillTx/>
                  <a:latin typeface="Aptos" panose="02110004020202020204"/>
                  <a:ea typeface="+mn-ea"/>
                  <a:cs typeface="+mn-cs"/>
                </a:rPr>
                <a:t>Enrolled </a:t>
              </a:r>
              <a:r>
                <a:rPr kumimoji="0" lang="en-US" sz="1733" b="0" i="1" u="none" strike="noStrike" kern="1200" cap="none" spc="0" normalizeH="0" baseline="0" noProof="0" dirty="0">
                  <a:ln>
                    <a:noFill/>
                  </a:ln>
                  <a:solidFill>
                    <a:srgbClr val="FFFFFF"/>
                  </a:solidFill>
                  <a:effectLst/>
                  <a:uLnTx/>
                  <a:uFillTx/>
                  <a:latin typeface="Aptos" panose="02110004020202020204"/>
                  <a:ea typeface="+mn-ea"/>
                  <a:cs typeface="+mn-c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n=</a:t>
              </a:r>
              <a:r>
                <a:rPr kumimoji="0" lang="en-US" sz="1733" b="1" i="1" u="none" strike="noStrike" kern="1200" cap="none" spc="0" normalizeH="0" baseline="0" noProof="0" dirty="0">
                  <a:ln>
                    <a:noFill/>
                  </a:ln>
                  <a:solidFill>
                    <a:srgbClr val="FFFFFF"/>
                  </a:solidFill>
                  <a:effectLst/>
                  <a:uLnTx/>
                  <a:uFillTx/>
                  <a:latin typeface="Aptos" panose="02110004020202020204"/>
                  <a:ea typeface="+mn-ea"/>
                  <a:cs typeface="+mn-c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1</a:t>
              </a:r>
              <a:r>
                <a:rPr kumimoji="0" lang="en-US" sz="1733" b="1" i="1" u="none" strike="noStrike" kern="1200" cap="none" spc="0" normalizeH="0" baseline="0" noProof="0" dirty="0">
                  <a:ln>
                    <a:noFill/>
                  </a:ln>
                  <a:solidFill>
                    <a:srgbClr val="FFFFFF"/>
                  </a:solidFill>
                  <a:effectLst/>
                  <a:uLnTx/>
                  <a:uFillTx/>
                  <a:latin typeface="Aptos" panose="02110004020202020204"/>
                  <a:ea typeface="+mn-ea"/>
                  <a:cs typeface="+mn-cs"/>
                </a:rPr>
                <a:t>5</a:t>
              </a:r>
            </a:p>
          </p:txBody>
        </p:sp>
        <p:sp>
          <p:nvSpPr>
            <p:cNvPr id="14" name="Google Shape;98;g34d66f5eea7_0_3">
              <a:extLst>
                <a:ext uri="{FF2B5EF4-FFF2-40B4-BE49-F238E27FC236}">
                  <a16:creationId xmlns:a16="http://schemas.microsoft.com/office/drawing/2014/main" id="{09F3DF53-D9CF-E162-D400-532C360D0063}"/>
                </a:ext>
              </a:extLst>
            </p:cNvPr>
            <p:cNvSpPr/>
            <p:nvPr/>
          </p:nvSpPr>
          <p:spPr>
            <a:xfrm>
              <a:off x="5626560" y="1451975"/>
              <a:ext cx="1593062" cy="531648"/>
            </a:xfrm>
            <a:prstGeom prst="roundRect">
              <a:avLst>
                <a:gd name="adj" fmla="val 16667"/>
              </a:avLst>
            </a:prstGeom>
            <a:solidFill>
              <a:srgbClr val="009964"/>
            </a:solidFill>
            <a:ln w="9525" cap="flat" cmpd="sng">
              <a:noFill/>
              <a:prstDash val="solid"/>
              <a:round/>
              <a:headEnd type="none" w="sm" len="sm"/>
              <a:tailEnd type="none" w="sm" len="sm"/>
            </a:ln>
          </p:spPr>
          <p:txBody>
            <a:bodyPr spcFirstLastPara="1" wrap="square" lIns="121862" tIns="121862" rIns="121862" bIns="121862"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6" b="1" i="1" u="none" strike="noStrike" kern="1200" cap="none" spc="0" normalizeH="0" baseline="0" noProof="0" dirty="0">
                  <a:ln>
                    <a:noFill/>
                  </a:ln>
                  <a:solidFill>
                    <a:srgbClr val="FFFFFF"/>
                  </a:solidFill>
                  <a:effectLst/>
                  <a:uLnTx/>
                  <a:uFillTx/>
                  <a:latin typeface="Aptos" panose="02110004020202020204"/>
                  <a:ea typeface="+mn-ea"/>
                  <a:cs typeface="+mn-cs"/>
                </a:rPr>
                <a:t>Pola-R-GemOx*</a:t>
              </a:r>
            </a:p>
            <a:p>
              <a:pPr marL="0" marR="0" lvl="0" indent="0" algn="ctr" defTabSz="914400" rtl="0" eaLnBrk="1" fontAlgn="auto" latinLnBrk="0" hangingPunct="1">
                <a:lnSpc>
                  <a:spcPct val="100000"/>
                </a:lnSpc>
                <a:spcBef>
                  <a:spcPts val="0"/>
                </a:spcBef>
                <a:spcAft>
                  <a:spcPts val="0"/>
                </a:spcAft>
                <a:buClr>
                  <a:srgbClr val="000000"/>
                </a:buClr>
                <a:buSzPts val="1100"/>
                <a:buFontTx/>
                <a:buNone/>
                <a:tabLst/>
                <a:defRPr/>
              </a:pPr>
              <a:r>
                <a:rPr kumimoji="0" lang="en-US" sz="1333" b="0" i="1" u="none" strike="noStrike" kern="1200" cap="none" spc="0" normalizeH="0" baseline="0" noProof="0" dirty="0">
                  <a:ln>
                    <a:noFill/>
                  </a:ln>
                  <a:solidFill>
                    <a:srgbClr val="FFFFFF"/>
                  </a:solidFill>
                  <a:effectLst/>
                  <a:uLnTx/>
                  <a:uFillTx/>
                  <a:latin typeface="Aptos" panose="02110004020202020204"/>
                  <a:ea typeface="+mn-ea"/>
                  <a:cs typeface="+mn-cs"/>
                </a:rPr>
                <a:t>Q3W up to 8 cycles</a:t>
              </a:r>
              <a:endParaRPr kumimoji="0" lang="en-US" sz="1733" b="0" i="1"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7" name="Google Shape;101;g34d66f5eea7_0_3">
              <a:extLst>
                <a:ext uri="{FF2B5EF4-FFF2-40B4-BE49-F238E27FC236}">
                  <a16:creationId xmlns:a16="http://schemas.microsoft.com/office/drawing/2014/main" id="{DC1B85D0-68BB-1FB1-7992-09DF0A24F5DE}"/>
                </a:ext>
              </a:extLst>
            </p:cNvPr>
            <p:cNvSpPr txBox="1"/>
            <p:nvPr/>
          </p:nvSpPr>
          <p:spPr>
            <a:xfrm>
              <a:off x="7301850" y="1421181"/>
              <a:ext cx="1446864" cy="641536"/>
            </a:xfrm>
            <a:prstGeom prst="rect">
              <a:avLst/>
            </a:prstGeom>
            <a:solidFill>
              <a:srgbClr val="E8E8E8"/>
            </a:solidFill>
            <a:ln w="9525" cap="flat" cmpd="sng">
              <a:noFill/>
              <a:prstDash val="solid"/>
              <a:round/>
              <a:headEnd type="none" w="sm" len="sm"/>
              <a:tailEnd type="none" w="sm" len="sm"/>
            </a:ln>
          </p:spPr>
          <p:txBody>
            <a:bodyPr spcFirstLastPara="1" wrap="square" lIns="121862" tIns="121862" rIns="121862" bIns="121862" anchor="ctr" anchorCtr="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66" b="1" i="1" u="none" strike="noStrike" kern="1200" cap="none" spc="0" normalizeH="0" baseline="0" noProof="0" dirty="0">
                  <a:ln>
                    <a:noFill/>
                  </a:ln>
                  <a:solidFill>
                    <a:prstClr val="black"/>
                  </a:solidFill>
                  <a:effectLst/>
                  <a:uLnTx/>
                  <a:uFillTx/>
                  <a:latin typeface="Aptos" panose="02110004020202020204"/>
                  <a:ea typeface="+mn-ea"/>
                  <a:cs typeface="+mn-cs"/>
                </a:rPr>
                <a:t>Primary endpoint</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66" b="0" i="1" u="none" strike="noStrike" kern="1200" cap="none" spc="0" normalizeH="0" baseline="0" noProof="0" dirty="0">
                  <a:ln>
                    <a:noFill/>
                  </a:ln>
                  <a:solidFill>
                    <a:prstClr val="black"/>
                  </a:solidFill>
                  <a:effectLst/>
                  <a:uLnTx/>
                  <a:uFillTx/>
                  <a:latin typeface="Aptos" panose="02110004020202020204"/>
                  <a:ea typeface="+mn-ea"/>
                  <a:cs typeface="+mn-cs"/>
                </a:rPr>
                <a:t>Safety and tolerability</a:t>
              </a:r>
            </a:p>
          </p:txBody>
        </p:sp>
        <p:sp>
          <p:nvSpPr>
            <p:cNvPr id="18" name="Google Shape;102;g34d66f5eea7_0_3">
              <a:extLst>
                <a:ext uri="{FF2B5EF4-FFF2-40B4-BE49-F238E27FC236}">
                  <a16:creationId xmlns:a16="http://schemas.microsoft.com/office/drawing/2014/main" id="{0F2A4ADC-70A7-DF64-765C-E087B8F0C97E}"/>
                </a:ext>
              </a:extLst>
            </p:cNvPr>
            <p:cNvSpPr txBox="1"/>
            <p:nvPr/>
          </p:nvSpPr>
          <p:spPr>
            <a:xfrm>
              <a:off x="7301850" y="2584598"/>
              <a:ext cx="1446863" cy="1403036"/>
            </a:xfrm>
            <a:prstGeom prst="rect">
              <a:avLst/>
            </a:prstGeom>
            <a:solidFill>
              <a:srgbClr val="E8E8E8"/>
            </a:solidFill>
            <a:ln w="9525" cap="flat" cmpd="sng">
              <a:noFill/>
              <a:prstDash val="solid"/>
              <a:round/>
              <a:headEnd type="none" w="sm" len="sm"/>
              <a:tailEnd type="none" w="sm" len="sm"/>
            </a:ln>
          </p:spPr>
          <p:txBody>
            <a:bodyPr spcFirstLastPara="1" wrap="square" lIns="121862" tIns="121862" rIns="121862" bIns="121862" anchor="ctr" anchorCtr="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66" b="1" i="1" u="none" strike="noStrike" kern="1200" cap="none" spc="0" normalizeH="0" baseline="0" noProof="0" dirty="0">
                  <a:ln>
                    <a:noFill/>
                  </a:ln>
                  <a:solidFill>
                    <a:prstClr val="black"/>
                  </a:solidFill>
                  <a:effectLst/>
                  <a:uLnTx/>
                  <a:uFillTx/>
                  <a:latin typeface="Aptos" panose="02110004020202020204"/>
                  <a:ea typeface="+mn-ea"/>
                  <a:cs typeface="+mn-cs"/>
                </a:rPr>
                <a:t>Primary endpoint</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66" b="0" i="1" u="none" strike="noStrike" kern="1200" cap="none" spc="0" normalizeH="0" baseline="0" noProof="0" dirty="0">
                  <a:ln>
                    <a:noFill/>
                  </a:ln>
                  <a:solidFill>
                    <a:prstClr val="black"/>
                  </a:solidFill>
                  <a:effectLst/>
                  <a:uLnTx/>
                  <a:uFillTx/>
                  <a:latin typeface="Aptos" panose="02110004020202020204"/>
                  <a:ea typeface="+mn-ea"/>
                  <a:cs typeface="+mn-cs"/>
                </a:rPr>
                <a:t>OS</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466" b="0" i="1" u="none" strike="noStrike" kern="1200" cap="none" spc="0" normalizeH="0" baseline="0" noProof="0" dirty="0">
                <a:ln>
                  <a:noFill/>
                </a:ln>
                <a:solidFill>
                  <a:prstClr val="black"/>
                </a:solidFill>
                <a:effectLst/>
                <a:uLnTx/>
                <a:uFillTx/>
                <a:latin typeface="Roche Sans"/>
                <a:ea typeface="Roche Sans"/>
                <a:cs typeface="Roche Sans"/>
                <a:sym typeface="Roche Sans"/>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66" b="1" i="1" u="none" strike="noStrike" kern="1200" cap="none" spc="0" normalizeH="0" baseline="0" noProof="0" dirty="0">
                  <a:ln>
                    <a:noFill/>
                  </a:ln>
                  <a:solidFill>
                    <a:prstClr val="black"/>
                  </a:solidFill>
                  <a:effectLst/>
                  <a:uLnTx/>
                  <a:uFillTx/>
                  <a:latin typeface="Aptos" panose="02110004020202020204"/>
                  <a:ea typeface="+mn-ea"/>
                  <a:cs typeface="+mn-cs"/>
                </a:rPr>
                <a:t>Key secondary endpoints</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66" b="0" i="1" u="none" strike="noStrike" kern="1200" cap="none" spc="0" normalizeH="0" baseline="0" noProof="0" dirty="0">
                  <a:ln>
                    <a:noFill/>
                  </a:ln>
                  <a:solidFill>
                    <a:prstClr val="black"/>
                  </a:solidFill>
                  <a:effectLst/>
                  <a:uLnTx/>
                  <a:uFillTx/>
                  <a:latin typeface="Aptos" panose="02110004020202020204"/>
                  <a:ea typeface="+mn-ea"/>
                  <a:cs typeface="+mn-cs"/>
                </a:rPr>
                <a:t>PFS (by INV)</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66" b="0" i="1" u="none" strike="noStrike" kern="1200" cap="none" spc="0" normalizeH="0" baseline="0" noProof="0" dirty="0">
                  <a:ln>
                    <a:noFill/>
                  </a:ln>
                  <a:solidFill>
                    <a:prstClr val="black"/>
                  </a:solidFill>
                  <a:effectLst/>
                  <a:uLnTx/>
                  <a:uFillTx/>
                  <a:latin typeface="Aptos" panose="02110004020202020204"/>
                  <a:ea typeface="+mn-ea"/>
                  <a:cs typeface="+mn-cs"/>
                </a:rPr>
                <a:t>CR</a:t>
              </a:r>
              <a:r>
                <a:rPr kumimoji="0" lang="en-US" sz="1466" b="0" i="1" u="none" strike="noStrike" kern="1200" cap="none" spc="0" normalizeH="0" baseline="30000" noProof="0" dirty="0">
                  <a:ln>
                    <a:noFill/>
                  </a:ln>
                  <a:solidFill>
                    <a:prstClr val="black"/>
                  </a:solidFill>
                  <a:effectLst/>
                  <a:uLnTx/>
                  <a:uFillTx/>
                  <a:latin typeface="Aptos" panose="02110004020202020204"/>
                  <a:ea typeface="+mn-ea"/>
                  <a:cs typeface="+mn-cs"/>
                </a:rPr>
                <a:t>†</a:t>
              </a:r>
              <a:r>
                <a:rPr kumimoji="0" lang="en-US" sz="1466" b="0" i="1" u="none" strike="noStrike" kern="1200" cap="none" spc="0" normalizeH="0" baseline="0" noProof="0" dirty="0">
                  <a:ln>
                    <a:noFill/>
                  </a:ln>
                  <a:solidFill>
                    <a:prstClr val="black"/>
                  </a:solidFill>
                  <a:effectLst/>
                  <a:uLnTx/>
                  <a:uFillTx/>
                  <a:latin typeface="Aptos" panose="02110004020202020204"/>
                  <a:ea typeface="+mn-ea"/>
                  <a:cs typeface="+mn-cs"/>
                </a:rPr>
                <a:t> (by IRC)</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66" b="0" i="1" u="none" strike="noStrike" kern="1200" cap="none" spc="0" normalizeH="0" baseline="0" noProof="0" dirty="0">
                  <a:ln>
                    <a:noFill/>
                  </a:ln>
                  <a:solidFill>
                    <a:prstClr val="black"/>
                  </a:solidFill>
                  <a:effectLst/>
                  <a:uLnTx/>
                  <a:uFillTx/>
                  <a:latin typeface="Aptos" panose="02110004020202020204"/>
                  <a:ea typeface="+mn-ea"/>
                  <a:cs typeface="+mn-cs"/>
                </a:rPr>
                <a:t>ORR</a:t>
              </a:r>
              <a:r>
                <a:rPr kumimoji="0" lang="en-US" sz="1466" b="0" i="1" u="none" strike="noStrike" kern="1200" cap="none" spc="0" normalizeH="0" baseline="30000" noProof="0" dirty="0">
                  <a:ln>
                    <a:noFill/>
                  </a:ln>
                  <a:solidFill>
                    <a:prstClr val="black"/>
                  </a:solidFill>
                  <a:effectLst/>
                  <a:uLnTx/>
                  <a:uFillTx/>
                  <a:latin typeface="Aptos" panose="02110004020202020204"/>
                  <a:ea typeface="+mn-ea"/>
                  <a:cs typeface="+mn-cs"/>
                </a:rPr>
                <a:t>† </a:t>
              </a:r>
              <a:r>
                <a:rPr kumimoji="0" lang="en-US" sz="1466" b="0" i="1" u="none" strike="noStrike" kern="1200" cap="none" spc="0" normalizeH="0" baseline="0" noProof="0" dirty="0">
                  <a:ln>
                    <a:noFill/>
                  </a:ln>
                  <a:solidFill>
                    <a:prstClr val="black"/>
                  </a:solidFill>
                  <a:effectLst/>
                  <a:uLnTx/>
                  <a:uFillTx/>
                  <a:latin typeface="Aptos" panose="02110004020202020204"/>
                  <a:ea typeface="+mn-ea"/>
                  <a:cs typeface="+mn-cs"/>
                </a:rPr>
                <a:t>(by IRC)</a:t>
              </a:r>
            </a:p>
          </p:txBody>
        </p:sp>
        <p:cxnSp>
          <p:nvCxnSpPr>
            <p:cNvPr id="21" name="Google Shape;104;g34d66f5eea7_0_3">
              <a:extLst>
                <a:ext uri="{FF2B5EF4-FFF2-40B4-BE49-F238E27FC236}">
                  <a16:creationId xmlns:a16="http://schemas.microsoft.com/office/drawing/2014/main" id="{A367F3B3-95B5-9DC3-F9C3-FD95FA25B71F}"/>
                </a:ext>
              </a:extLst>
            </p:cNvPr>
            <p:cNvCxnSpPr>
              <a:cxnSpLocks/>
            </p:cNvCxnSpPr>
            <p:nvPr/>
          </p:nvCxnSpPr>
          <p:spPr>
            <a:xfrm flipV="1">
              <a:off x="4444296" y="1711176"/>
              <a:ext cx="1195016" cy="9300"/>
            </a:xfrm>
            <a:prstGeom prst="straightConnector1">
              <a:avLst/>
            </a:prstGeom>
            <a:noFill/>
            <a:ln w="12700" cap="flat" cmpd="sng">
              <a:solidFill>
                <a:schemeClr val="bg2"/>
              </a:solidFill>
              <a:prstDash val="solid"/>
              <a:round/>
              <a:headEnd type="none" w="med" len="med"/>
              <a:tailEnd type="triangle" w="med" len="med"/>
            </a:ln>
          </p:spPr>
        </p:cxnSp>
        <p:grpSp>
          <p:nvGrpSpPr>
            <p:cNvPr id="3" name="Group 2">
              <a:extLst>
                <a:ext uri="{FF2B5EF4-FFF2-40B4-BE49-F238E27FC236}">
                  <a16:creationId xmlns:a16="http://schemas.microsoft.com/office/drawing/2014/main" id="{32E062C4-E214-A26B-5D2E-09A3DBBD6C50}"/>
                </a:ext>
              </a:extLst>
            </p:cNvPr>
            <p:cNvGrpSpPr/>
            <p:nvPr/>
          </p:nvGrpSpPr>
          <p:grpSpPr>
            <a:xfrm>
              <a:off x="2678111" y="2536935"/>
              <a:ext cx="4541511" cy="1499598"/>
              <a:chOff x="2578001" y="2543199"/>
              <a:chExt cx="4541511" cy="1499598"/>
            </a:xfrm>
          </p:grpSpPr>
          <p:sp>
            <p:nvSpPr>
              <p:cNvPr id="6" name="Google Shape;94;g34d66f5eea7_0_3">
                <a:extLst>
                  <a:ext uri="{FF2B5EF4-FFF2-40B4-BE49-F238E27FC236}">
                    <a16:creationId xmlns:a16="http://schemas.microsoft.com/office/drawing/2014/main" id="{F6532F1A-F6B0-819C-6AC4-8D5954FB56FC}"/>
                  </a:ext>
                </a:extLst>
              </p:cNvPr>
              <p:cNvSpPr/>
              <p:nvPr/>
            </p:nvSpPr>
            <p:spPr>
              <a:xfrm>
                <a:off x="4846904" y="2807858"/>
                <a:ext cx="695413" cy="969044"/>
              </a:xfrm>
              <a:custGeom>
                <a:avLst/>
                <a:gdLst/>
                <a:ahLst/>
                <a:cxnLst/>
                <a:rect l="l" t="t" r="r" b="b"/>
                <a:pathLst>
                  <a:path w="28575" h="40005" extrusionOk="0">
                    <a:moveTo>
                      <a:pt x="28218" y="0"/>
                    </a:moveTo>
                    <a:lnTo>
                      <a:pt x="0" y="0"/>
                    </a:lnTo>
                    <a:lnTo>
                      <a:pt x="0" y="40005"/>
                    </a:lnTo>
                    <a:lnTo>
                      <a:pt x="28575" y="40005"/>
                    </a:lnTo>
                  </a:path>
                </a:pathLst>
              </a:custGeom>
              <a:noFill/>
              <a:ln w="12700" cap="flat" cmpd="sng">
                <a:solidFill>
                  <a:schemeClr val="bg2"/>
                </a:solidFill>
                <a:prstDash val="solid"/>
                <a:round/>
                <a:headEnd type="stealth" w="med" len="med"/>
                <a:tailEnd type="stealth" w="med" len="me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Google Shape;97;g34d66f5eea7_0_3">
                <a:extLst>
                  <a:ext uri="{FF2B5EF4-FFF2-40B4-BE49-F238E27FC236}">
                    <a16:creationId xmlns:a16="http://schemas.microsoft.com/office/drawing/2014/main" id="{8D819860-53E9-CF55-92FD-D9AAB01BE042}"/>
                  </a:ext>
                </a:extLst>
              </p:cNvPr>
              <p:cNvSpPr/>
              <p:nvPr/>
            </p:nvSpPr>
            <p:spPr>
              <a:xfrm>
                <a:off x="2578001" y="2983536"/>
                <a:ext cx="1766185" cy="617688"/>
              </a:xfrm>
              <a:prstGeom prst="roundRect">
                <a:avLst>
                  <a:gd name="adj" fmla="val 16667"/>
                </a:avLst>
              </a:prstGeom>
              <a:solidFill>
                <a:schemeClr val="bg2"/>
              </a:solidFill>
              <a:ln w="9525" cap="flat" cmpd="sng">
                <a:noFill/>
                <a:prstDash val="solid"/>
                <a:round/>
                <a:headEnd type="none" w="sm" len="sm"/>
                <a:tailEnd type="none" w="sm" len="sm"/>
              </a:ln>
            </p:spPr>
            <p:txBody>
              <a:bodyPr spcFirstLastPara="1" wrap="square" lIns="121862" tIns="121862" rIns="121862" bIns="121862"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33" b="1" i="1" u="none" strike="noStrike" kern="1200" cap="none" spc="0" normalizeH="0" baseline="0" noProof="0" dirty="0">
                    <a:ln>
                      <a:noFill/>
                    </a:ln>
                    <a:solidFill>
                      <a:srgbClr val="FFFFFF"/>
                    </a:solidFill>
                    <a:effectLst/>
                    <a:uLnTx/>
                    <a:uFillTx/>
                    <a:latin typeface="Aptos" panose="02110004020202020204"/>
                    <a:ea typeface="+mn-ea"/>
                    <a:cs typeface="+mn-cs"/>
                  </a:rPr>
                  <a:t>Randomized phase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33" b="0" i="1" u="none" strike="noStrike" kern="1200" cap="none" spc="0" normalizeH="0" baseline="0" noProof="0" dirty="0">
                    <a:ln>
                      <a:noFill/>
                    </a:ln>
                    <a:solidFill>
                      <a:srgbClr val="FFFFFF"/>
                    </a:solidFill>
                    <a:effectLst/>
                    <a:uLnTx/>
                    <a:uFillTx/>
                    <a:latin typeface="Aptos" panose="02110004020202020204"/>
                    <a:ea typeface="+mn-ea"/>
                    <a:cs typeface="+mn-cs"/>
                  </a:rPr>
                  <a:t>Enrolled </a:t>
                </a:r>
                <a:r>
                  <a:rPr kumimoji="0" lang="en-US" sz="1733" b="0" i="1" u="none" strike="noStrike" kern="1200" cap="none" spc="0" normalizeH="0" baseline="0" noProof="0" dirty="0">
                    <a:ln>
                      <a:noFill/>
                    </a:ln>
                    <a:solidFill>
                      <a:srgbClr val="FFFFFF"/>
                    </a:solidFill>
                    <a:effectLst/>
                    <a:uLnTx/>
                    <a:uFillTx/>
                    <a:latin typeface="Aptos" panose="02110004020202020204"/>
                    <a:ea typeface="+mn-ea"/>
                    <a:cs typeface="+mn-c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n</a:t>
                </a:r>
                <a:r>
                  <a:rPr kumimoji="0" lang="en-US" sz="1733" b="0" i="1" u="none" strike="noStrike" kern="1200" cap="none" spc="0" normalizeH="0" baseline="0" noProof="0" dirty="0">
                    <a:ln>
                      <a:noFill/>
                    </a:ln>
                    <a:solidFill>
                      <a:srgbClr val="FFFFFF"/>
                    </a:solidFill>
                    <a:effectLst/>
                    <a:uLnTx/>
                    <a:uFillTx/>
                    <a:latin typeface="Aptos" panose="02110004020202020204"/>
                    <a:ea typeface="+mn-ea"/>
                    <a:cs typeface="+mn-cs"/>
                  </a:rPr>
                  <a:t>=</a:t>
                </a:r>
                <a:r>
                  <a:rPr kumimoji="0" lang="en-US" sz="1733" b="1" i="1" u="none" strike="noStrike" kern="1200" cap="none" spc="0" normalizeH="0" baseline="0" noProof="0" dirty="0">
                    <a:ln>
                      <a:noFill/>
                    </a:ln>
                    <a:solidFill>
                      <a:srgbClr val="FFFFFF"/>
                    </a:solidFill>
                    <a:effectLst/>
                    <a:uLnTx/>
                    <a:uFillTx/>
                    <a:latin typeface="Aptos" panose="02110004020202020204"/>
                    <a:ea typeface="+mn-ea"/>
                    <a:cs typeface="+mn-cs"/>
                  </a:rPr>
                  <a:t>255</a:t>
                </a:r>
              </a:p>
            </p:txBody>
          </p:sp>
          <p:sp>
            <p:nvSpPr>
              <p:cNvPr id="15" name="Google Shape;99;g34d66f5eea7_0_3">
                <a:extLst>
                  <a:ext uri="{FF2B5EF4-FFF2-40B4-BE49-F238E27FC236}">
                    <a16:creationId xmlns:a16="http://schemas.microsoft.com/office/drawing/2014/main" id="{A2437696-39FD-AF1A-E295-4CA8A7F99D75}"/>
                  </a:ext>
                </a:extLst>
              </p:cNvPr>
              <p:cNvSpPr/>
              <p:nvPr/>
            </p:nvSpPr>
            <p:spPr>
              <a:xfrm>
                <a:off x="5526450" y="2543199"/>
                <a:ext cx="1593062" cy="531648"/>
              </a:xfrm>
              <a:prstGeom prst="roundRect">
                <a:avLst>
                  <a:gd name="adj" fmla="val 16667"/>
                </a:avLst>
              </a:prstGeom>
              <a:solidFill>
                <a:srgbClr val="009964"/>
              </a:solidFill>
              <a:ln w="9525" cap="flat" cmpd="sng">
                <a:noFill/>
                <a:prstDash val="solid"/>
                <a:round/>
                <a:headEnd type="none" w="sm" len="sm"/>
                <a:tailEnd type="none" w="sm" len="sm"/>
              </a:ln>
            </p:spPr>
            <p:txBody>
              <a:bodyPr spcFirstLastPara="1" wrap="square" lIns="121862" tIns="121862" rIns="121862" bIns="121862"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6" b="1" i="1" u="none" strike="noStrike" kern="1200" cap="none" spc="0" normalizeH="0" baseline="0" noProof="0" dirty="0">
                    <a:ln>
                      <a:noFill/>
                    </a:ln>
                    <a:solidFill>
                      <a:srgbClr val="FFFFFF"/>
                    </a:solidFill>
                    <a:effectLst/>
                    <a:uLnTx/>
                    <a:uFillTx/>
                    <a:latin typeface="Aptos" panose="02110004020202020204"/>
                    <a:ea typeface="+mn-ea"/>
                    <a:cs typeface="+mn-cs"/>
                  </a:rPr>
                  <a:t>Pola-R-GemOx*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1" u="none" strike="noStrike" kern="1200" cap="none" spc="0" normalizeH="0" baseline="0" noProof="0" dirty="0">
                    <a:ln>
                      <a:noFill/>
                    </a:ln>
                    <a:solidFill>
                      <a:srgbClr val="FFFFFF"/>
                    </a:solidFill>
                    <a:effectLst/>
                    <a:uLnTx/>
                    <a:uFillTx/>
                    <a:latin typeface="Aptos" panose="02110004020202020204"/>
                    <a:ea typeface="+mn-ea"/>
                    <a:cs typeface="+mn-cs"/>
                  </a:rPr>
                  <a:t>n=129</a:t>
                </a:r>
                <a:endParaRPr kumimoji="0" lang="en-US" sz="1333" b="0" i="0" u="none" strike="noStrike" kern="1200" cap="none" spc="0" normalizeH="0" baseline="0" noProof="0" dirty="0">
                  <a:ln>
                    <a:noFill/>
                  </a:ln>
                  <a:solidFill>
                    <a:srgbClr val="FFFFFF"/>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
                    <a:srgbClr val="000000"/>
                  </a:buClr>
                  <a:buSzPts val="1100"/>
                  <a:buFontTx/>
                  <a:buNone/>
                  <a:tabLst/>
                  <a:defRPr/>
                </a:pPr>
                <a:r>
                  <a:rPr kumimoji="0" lang="en-US" sz="1333" b="0" i="1" u="none" strike="noStrike" kern="1200" cap="none" spc="0" normalizeH="0" baseline="0" noProof="0" dirty="0">
                    <a:ln>
                      <a:noFill/>
                    </a:ln>
                    <a:solidFill>
                      <a:srgbClr val="FFFFFF"/>
                    </a:solidFill>
                    <a:effectLst/>
                    <a:uLnTx/>
                    <a:uFillTx/>
                    <a:latin typeface="Aptos" panose="02110004020202020204"/>
                    <a:ea typeface="+mn-ea"/>
                    <a:cs typeface="+mn-cs"/>
                  </a:rPr>
                  <a:t>Q3W up to 8 cycles</a:t>
                </a:r>
                <a:endParaRPr kumimoji="0" lang="en-US" sz="1733" b="0" i="1"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6" name="Google Shape;100;g34d66f5eea7_0_3">
                <a:extLst>
                  <a:ext uri="{FF2B5EF4-FFF2-40B4-BE49-F238E27FC236}">
                    <a16:creationId xmlns:a16="http://schemas.microsoft.com/office/drawing/2014/main" id="{9A0D8907-8F7E-B95D-AF2A-303969C7A8F8}"/>
                  </a:ext>
                </a:extLst>
              </p:cNvPr>
              <p:cNvSpPr/>
              <p:nvPr/>
            </p:nvSpPr>
            <p:spPr>
              <a:xfrm>
                <a:off x="5526450" y="3511149"/>
                <a:ext cx="1593062" cy="531648"/>
              </a:xfrm>
              <a:prstGeom prst="roundRect">
                <a:avLst>
                  <a:gd name="adj" fmla="val 16667"/>
                </a:avLst>
              </a:prstGeom>
              <a:solidFill>
                <a:schemeClr val="tx2"/>
              </a:solidFill>
              <a:ln w="9525" cap="flat" cmpd="sng">
                <a:noFill/>
                <a:prstDash val="solid"/>
                <a:round/>
                <a:headEnd type="none" w="sm" len="sm"/>
                <a:tailEnd type="none" w="sm" len="sm"/>
              </a:ln>
            </p:spPr>
            <p:txBody>
              <a:bodyPr spcFirstLastPara="1" wrap="square" lIns="121862" tIns="121862" rIns="121862" bIns="121862"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6" b="1" i="1" u="none" strike="noStrike" kern="1200" cap="none" spc="0" normalizeH="0" baseline="0" noProof="0" dirty="0">
                    <a:ln>
                      <a:noFill/>
                    </a:ln>
                    <a:solidFill>
                      <a:srgbClr val="FFFFFF"/>
                    </a:solidFill>
                    <a:effectLst/>
                    <a:uLnTx/>
                    <a:uFillTx/>
                    <a:latin typeface="Aptos" panose="02110004020202020204"/>
                    <a:ea typeface="+mn-ea"/>
                    <a:cs typeface="+mn-cs"/>
                  </a:rPr>
                  <a:t>R-GemOx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1" u="none" strike="noStrike" kern="1200" cap="none" spc="0" normalizeH="0" baseline="0" noProof="0" dirty="0">
                    <a:ln>
                      <a:noFill/>
                    </a:ln>
                    <a:solidFill>
                      <a:srgbClr val="FFFFFF"/>
                    </a:solidFill>
                    <a:effectLst/>
                    <a:uLnTx/>
                    <a:uFillTx/>
                    <a:latin typeface="Aptos" panose="02110004020202020204"/>
                    <a:ea typeface="+mn-ea"/>
                    <a:cs typeface="+mn-cs"/>
                  </a:rPr>
                  <a:t>n=126</a:t>
                </a:r>
              </a:p>
              <a:p>
                <a:pPr marL="0" marR="0" lvl="0" indent="0" algn="ctr" defTabSz="914400" rtl="0" eaLnBrk="1" fontAlgn="auto" latinLnBrk="0" hangingPunct="1">
                  <a:lnSpc>
                    <a:spcPct val="100000"/>
                  </a:lnSpc>
                  <a:spcBef>
                    <a:spcPts val="0"/>
                  </a:spcBef>
                  <a:spcAft>
                    <a:spcPts val="0"/>
                  </a:spcAft>
                  <a:buClr>
                    <a:srgbClr val="000000"/>
                  </a:buClr>
                  <a:buSzPts val="1100"/>
                  <a:buFontTx/>
                  <a:buNone/>
                  <a:tabLst/>
                  <a:defRPr/>
                </a:pPr>
                <a:r>
                  <a:rPr kumimoji="0" lang="en-US" sz="1333" b="0" i="1" u="none" strike="noStrike" kern="1200" cap="none" spc="0" normalizeH="0" baseline="0" noProof="0" dirty="0">
                    <a:ln>
                      <a:noFill/>
                    </a:ln>
                    <a:solidFill>
                      <a:srgbClr val="FFFFFF"/>
                    </a:solidFill>
                    <a:effectLst/>
                    <a:uLnTx/>
                    <a:uFillTx/>
                    <a:latin typeface="Aptos" panose="02110004020202020204"/>
                    <a:ea typeface="+mn-ea"/>
                    <a:cs typeface="+mn-cs"/>
                  </a:rPr>
                  <a:t>Q3W up to 8 cycles</a:t>
                </a:r>
                <a:endParaRPr kumimoji="0" lang="en-US" sz="1733" b="0" i="1" u="none" strike="noStrike" kern="1200" cap="none" spc="0" normalizeH="0" baseline="0" noProof="0" dirty="0">
                  <a:ln>
                    <a:noFill/>
                  </a:ln>
                  <a:solidFill>
                    <a:srgbClr val="FFFFFF"/>
                  </a:solidFill>
                  <a:effectLst/>
                  <a:uLnTx/>
                  <a:uFillTx/>
                  <a:latin typeface="Aptos" panose="02110004020202020204"/>
                  <a:ea typeface="+mn-ea"/>
                  <a:cs typeface="+mn-cs"/>
                </a:endParaRPr>
              </a:p>
            </p:txBody>
          </p:sp>
          <p:cxnSp>
            <p:nvCxnSpPr>
              <p:cNvPr id="22" name="Google Shape;105;g34d66f5eea7_0_3">
                <a:extLst>
                  <a:ext uri="{FF2B5EF4-FFF2-40B4-BE49-F238E27FC236}">
                    <a16:creationId xmlns:a16="http://schemas.microsoft.com/office/drawing/2014/main" id="{3108611E-CFAF-B996-0217-EDD85326555D}"/>
                  </a:ext>
                </a:extLst>
              </p:cNvPr>
              <p:cNvCxnSpPr>
                <a:cxnSpLocks/>
              </p:cNvCxnSpPr>
              <p:nvPr/>
            </p:nvCxnSpPr>
            <p:spPr>
              <a:xfrm>
                <a:off x="4344186" y="3292380"/>
                <a:ext cx="219442" cy="0"/>
              </a:xfrm>
              <a:prstGeom prst="straightConnector1">
                <a:avLst/>
              </a:prstGeom>
              <a:noFill/>
              <a:ln w="12700" cap="flat" cmpd="sng">
                <a:solidFill>
                  <a:schemeClr val="bg2"/>
                </a:solidFill>
                <a:prstDash val="solid"/>
                <a:round/>
                <a:headEnd type="none" w="med" len="med"/>
                <a:tailEnd type="triangle" w="med" len="med"/>
              </a:ln>
            </p:spPr>
          </p:cxnSp>
          <p:sp>
            <p:nvSpPr>
              <p:cNvPr id="23" name="Google Shape;106;g34d66f5eea7_0_3">
                <a:extLst>
                  <a:ext uri="{FF2B5EF4-FFF2-40B4-BE49-F238E27FC236}">
                    <a16:creationId xmlns:a16="http://schemas.microsoft.com/office/drawing/2014/main" id="{D4878747-C0EF-8C28-00B9-6AB9C162DF16}"/>
                  </a:ext>
                </a:extLst>
              </p:cNvPr>
              <p:cNvSpPr/>
              <p:nvPr/>
            </p:nvSpPr>
            <p:spPr>
              <a:xfrm>
                <a:off x="4563628" y="3026556"/>
                <a:ext cx="566552" cy="531648"/>
              </a:xfrm>
              <a:prstGeom prst="ellipse">
                <a:avLst/>
              </a:prstGeom>
              <a:solidFill>
                <a:schemeClr val="bg2"/>
              </a:solidFill>
              <a:ln w="9525" cap="flat" cmpd="sng">
                <a:noFill/>
                <a:prstDash val="solid"/>
                <a:round/>
                <a:headEnd type="none" w="sm" len="sm"/>
                <a:tailEnd type="none" w="sm" len="sm"/>
              </a:ln>
            </p:spPr>
            <p:txBody>
              <a:bodyPr spcFirstLastPara="1" wrap="square" lIns="121862" tIns="121862" rIns="121862" bIns="121862"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9" b="0" i="0" u="none" strike="noStrike" kern="1200" cap="none" spc="0" normalizeH="0" baseline="0" noProof="0" dirty="0">
                    <a:ln>
                      <a:noFill/>
                    </a:ln>
                    <a:solidFill>
                      <a:srgbClr val="FFFFFF"/>
                    </a:solidFill>
                    <a:effectLst/>
                    <a:uLnTx/>
                    <a:uFillTx/>
                    <a:latin typeface="Aptos" panose="02110004020202020204"/>
                    <a:ea typeface="+mn-ea"/>
                    <a:cs typeface="+mn-cs"/>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9" b="0" i="0" u="none" strike="noStrike" kern="1200" cap="none" spc="0" normalizeH="0" baseline="0" noProof="0" dirty="0">
                    <a:ln>
                      <a:noFill/>
                    </a:ln>
                    <a:solidFill>
                      <a:srgbClr val="FFFFFF"/>
                    </a:solidFill>
                    <a:effectLst/>
                    <a:uLnTx/>
                    <a:uFillTx/>
                    <a:latin typeface="Aptos" panose="02110004020202020204"/>
                    <a:ea typeface="+mn-ea"/>
                    <a:cs typeface="+mn-cs"/>
                  </a:rPr>
                  <a:t>1:1</a:t>
                </a:r>
              </a:p>
            </p:txBody>
          </p:sp>
        </p:grpSp>
        <p:sp>
          <p:nvSpPr>
            <p:cNvPr id="7" name="Google Shape;95;g34d66f5eea7_0_3">
              <a:extLst>
                <a:ext uri="{FF2B5EF4-FFF2-40B4-BE49-F238E27FC236}">
                  <a16:creationId xmlns:a16="http://schemas.microsoft.com/office/drawing/2014/main" id="{865D526E-DEE6-157F-1304-FCF07098FB06}"/>
                </a:ext>
              </a:extLst>
            </p:cNvPr>
            <p:cNvSpPr/>
            <p:nvPr/>
          </p:nvSpPr>
          <p:spPr>
            <a:xfrm>
              <a:off x="2795132" y="3651001"/>
              <a:ext cx="1766185" cy="617688"/>
            </a:xfrm>
            <a:prstGeom prst="rect">
              <a:avLst/>
            </a:prstGeom>
            <a:noFill/>
            <a:ln w="9525" cap="flat" cmpd="sng">
              <a:noFill/>
              <a:prstDash val="solid"/>
              <a:round/>
              <a:headEnd type="none" w="sm" len="sm"/>
              <a:tailEnd type="none" w="sm" len="sm"/>
            </a:ln>
          </p:spPr>
          <p:txBody>
            <a:bodyPr spcFirstLastPara="1" wrap="square" lIns="121862" tIns="121862" rIns="121862" bIns="121862"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66"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6" b="1" i="0" u="none" strike="noStrike" kern="1200" cap="none" spc="0" normalizeH="0" baseline="0" noProof="0" dirty="0">
                  <a:ln>
                    <a:noFill/>
                  </a:ln>
                  <a:solidFill>
                    <a:prstClr val="black"/>
                  </a:solidFill>
                  <a:effectLst/>
                  <a:uLnTx/>
                  <a:uFillTx/>
                  <a:latin typeface="Aptos" panose="02110004020202020204"/>
                  <a:ea typeface="+mn-ea"/>
                  <a:cs typeface="+mn-cs"/>
                </a:rPr>
                <a:t>Stratification Factors</a:t>
              </a:r>
              <a:endParaRPr kumimoji="0" lang="en-US" sz="1066"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39921" marR="0" lvl="0" indent="-170743" algn="l" defTabSz="914400" rtl="0" eaLnBrk="1" fontAlgn="auto" latinLnBrk="0" hangingPunct="1">
                <a:lnSpc>
                  <a:spcPct val="100000"/>
                </a:lnSpc>
                <a:spcBef>
                  <a:spcPts val="0"/>
                </a:spcBef>
                <a:spcAft>
                  <a:spcPts val="0"/>
                </a:spcAft>
                <a:buClr>
                  <a:srgbClr val="0E2841"/>
                </a:buClr>
                <a:buSzPts val="600"/>
                <a:buFontTx/>
                <a:buChar char="●"/>
                <a:tabLst/>
                <a:defRPr/>
              </a:pPr>
              <a:r>
                <a:rPr kumimoji="0" lang="en-US" sz="1066" b="0" i="0" u="none" strike="noStrike" kern="1200" cap="none" spc="0" normalizeH="0" baseline="0" noProof="0" dirty="0">
                  <a:ln>
                    <a:noFill/>
                  </a:ln>
                  <a:solidFill>
                    <a:prstClr val="black"/>
                  </a:solidFill>
                  <a:effectLst/>
                  <a:uLnTx/>
                  <a:uFillTx/>
                  <a:latin typeface="Aptos" panose="02110004020202020204"/>
                  <a:ea typeface="+mn-ea"/>
                  <a:cs typeface="+mn-cs"/>
                </a:rPr>
                <a:t>Age (≤70 vs &gt;70 years</a:t>
              </a:r>
              <a:r>
                <a:rPr kumimoji="0" lang="en-US" sz="1066" b="0" i="0" u="none" strike="noStrike" kern="1200" cap="none" spc="0" normalizeH="0" baseline="0" noProof="0" dirty="0">
                  <a:ln>
                    <a:noFill/>
                  </a:ln>
                  <a:solidFill>
                    <a:prstClr val="black"/>
                  </a:solidFill>
                  <a:effectLst/>
                  <a:uLnTx/>
                  <a:uFillTx/>
                  <a:latin typeface="Roche Sans"/>
                  <a:ea typeface="Roche Sans"/>
                  <a:cs typeface="Roche Sans"/>
                  <a:sym typeface="Roche Sans"/>
                </a:rPr>
                <a:t>)</a:t>
              </a:r>
            </a:p>
            <a:p>
              <a:pPr marL="239921" marR="0" lvl="0" indent="-170743" algn="l" defTabSz="914400" rtl="0" eaLnBrk="1" fontAlgn="auto" latinLnBrk="0" hangingPunct="1">
                <a:lnSpc>
                  <a:spcPct val="100000"/>
                </a:lnSpc>
                <a:spcBef>
                  <a:spcPts val="0"/>
                </a:spcBef>
                <a:spcAft>
                  <a:spcPts val="0"/>
                </a:spcAft>
                <a:buClr>
                  <a:srgbClr val="0E2841"/>
                </a:buClr>
                <a:buSzPts val="600"/>
                <a:buFontTx/>
                <a:buChar char="●"/>
                <a:tabLst/>
                <a:defRPr/>
              </a:pPr>
              <a:r>
                <a:rPr kumimoji="0" lang="en-US" sz="1066" b="0" i="0" u="none" strike="noStrike" kern="1200" cap="none" spc="0" normalizeH="0" baseline="0" noProof="0" dirty="0">
                  <a:ln>
                    <a:noFill/>
                  </a:ln>
                  <a:solidFill>
                    <a:prstClr val="black"/>
                  </a:solidFill>
                  <a:effectLst/>
                  <a:uLnTx/>
                  <a:uFillTx/>
                  <a:latin typeface="Aptos" panose="02110004020202020204"/>
                  <a:ea typeface="+mn-ea"/>
                  <a:cs typeface="+mn-cs"/>
                </a:rPr>
                <a:t>Prior lines of therapy (1 vs ≥2)</a:t>
              </a:r>
              <a:endParaRPr kumimoji="0" lang="en-US" sz="1066" b="0" i="0" u="none" strike="noStrike" kern="1200" cap="none" spc="0" normalizeH="0" baseline="0" noProof="0" dirty="0">
                <a:ln>
                  <a:noFill/>
                </a:ln>
                <a:solidFill>
                  <a:prstClr val="black"/>
                </a:solidFill>
                <a:effectLst/>
                <a:uLnTx/>
                <a:uFillTx/>
                <a:latin typeface="Roche Sans"/>
                <a:ea typeface="Roche Sans"/>
                <a:cs typeface="Roche Sans"/>
                <a:sym typeface="Roche Sans"/>
              </a:endParaRPr>
            </a:p>
            <a:p>
              <a:pPr marL="239921" marR="0" lvl="0" indent="-170743" algn="l" defTabSz="914400" rtl="0" eaLnBrk="1" fontAlgn="auto" latinLnBrk="0" hangingPunct="1">
                <a:lnSpc>
                  <a:spcPct val="100000"/>
                </a:lnSpc>
                <a:spcBef>
                  <a:spcPts val="0"/>
                </a:spcBef>
                <a:spcAft>
                  <a:spcPts val="0"/>
                </a:spcAft>
                <a:buClr>
                  <a:srgbClr val="0E2841"/>
                </a:buClr>
                <a:buSzPts val="600"/>
                <a:buFontTx/>
                <a:buChar char="●"/>
                <a:tabLst/>
                <a:defRPr/>
              </a:pPr>
              <a:r>
                <a:rPr kumimoji="0" lang="en-US" sz="1066" b="0" i="0" u="none" strike="noStrike" kern="1200" cap="none" spc="0" normalizeH="0" baseline="0" noProof="0" dirty="0">
                  <a:ln>
                    <a:noFill/>
                  </a:ln>
                  <a:solidFill>
                    <a:prstClr val="black"/>
                  </a:solidFill>
                  <a:effectLst/>
                  <a:uLnTx/>
                  <a:uFillTx/>
                  <a:latin typeface="Aptos" panose="02110004020202020204"/>
                  <a:ea typeface="+mn-ea"/>
                  <a:cs typeface="+mn-cs"/>
                </a:rPr>
                <a:t>Relapsed vs refractory</a:t>
              </a:r>
            </a:p>
            <a:p>
              <a:pPr marL="609402" marR="0" lvl="0" indent="0" algn="l" defTabSz="914400" rtl="0" eaLnBrk="1" fontAlgn="auto" latinLnBrk="0" hangingPunct="1">
                <a:lnSpc>
                  <a:spcPct val="100000"/>
                </a:lnSpc>
                <a:spcBef>
                  <a:spcPts val="0"/>
                </a:spcBef>
                <a:spcAft>
                  <a:spcPts val="0"/>
                </a:spcAft>
                <a:buClrTx/>
                <a:buSzTx/>
                <a:buFontTx/>
                <a:buNone/>
                <a:tabLst/>
                <a:defRPr/>
              </a:pPr>
              <a:endParaRPr kumimoji="0" lang="en-US" sz="1066" b="0" i="0" u="none" strike="noStrike" kern="1200" cap="none" spc="0" normalizeH="0" baseline="0" noProof="0" dirty="0">
                <a:ln>
                  <a:noFill/>
                </a:ln>
                <a:solidFill>
                  <a:prstClr val="black"/>
                </a:solidFill>
                <a:effectLst/>
                <a:uLnTx/>
                <a:uFillTx/>
                <a:latin typeface="Roche Sans"/>
                <a:ea typeface="Roche Sans"/>
                <a:cs typeface="Roche Sans"/>
                <a:sym typeface="Roche Sans"/>
              </a:endParaRPr>
            </a:p>
          </p:txBody>
        </p:sp>
      </p:grpSp>
      <p:sp>
        <p:nvSpPr>
          <p:cNvPr id="24" name="Google Shape;107;g34d66f5eea7_0_3">
            <a:extLst>
              <a:ext uri="{FF2B5EF4-FFF2-40B4-BE49-F238E27FC236}">
                <a16:creationId xmlns:a16="http://schemas.microsoft.com/office/drawing/2014/main" id="{F507548C-3691-4B88-38BD-407CE8871BFF}"/>
              </a:ext>
            </a:extLst>
          </p:cNvPr>
          <p:cNvSpPr/>
          <p:nvPr/>
        </p:nvSpPr>
        <p:spPr>
          <a:xfrm>
            <a:off x="387898" y="2160909"/>
            <a:ext cx="2927097" cy="2915211"/>
          </a:xfrm>
          <a:prstGeom prst="roundRect">
            <a:avLst>
              <a:gd name="adj" fmla="val 10502"/>
            </a:avLst>
          </a:prstGeom>
          <a:solidFill>
            <a:srgbClr val="DDDBDB"/>
          </a:solidFill>
          <a:ln w="9525" cap="flat" cmpd="sng">
            <a:noFill/>
            <a:prstDash val="solid"/>
            <a:round/>
            <a:headEnd type="none" w="sm" len="sm"/>
            <a:tailEnd type="none" w="sm" len="sm"/>
          </a:ln>
        </p:spPr>
        <p:txBody>
          <a:bodyPr spcFirstLastPara="1" wrap="square" lIns="121862" tIns="121862" rIns="121862" bIns="121862"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9" b="1" i="0" u="none" strike="noStrike" kern="1200" cap="none" spc="0" normalizeH="0" baseline="0" noProof="0" dirty="0">
                <a:ln>
                  <a:noFill/>
                </a:ln>
                <a:solidFill>
                  <a:prstClr val="black"/>
                </a:solidFill>
                <a:effectLst/>
                <a:uLnTx/>
                <a:uFillTx/>
                <a:latin typeface="Aptos" panose="02110004020202020204"/>
                <a:ea typeface="+mn-ea"/>
                <a:cs typeface="+mn-cs"/>
              </a:rPr>
              <a:t>Key eligibility criteria</a:t>
            </a:r>
            <a:endParaRPr kumimoji="0" lang="en-US" sz="1599"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55384" marR="0" lvl="0" indent="-228526" algn="l" defTabSz="914400" rtl="0" eaLnBrk="1" fontAlgn="auto" latinLnBrk="0" hangingPunct="1">
              <a:lnSpc>
                <a:spcPct val="100000"/>
              </a:lnSpc>
              <a:spcBef>
                <a:spcPts val="1599"/>
              </a:spcBef>
              <a:spcAft>
                <a:spcPts val="0"/>
              </a:spcAft>
              <a:buClr>
                <a:srgbClr val="0E2841"/>
              </a:buClr>
              <a:buSzPts val="1100"/>
              <a:buFont typeface="Arial" panose="020B0604020202020204" pitchFamily="34" charset="0"/>
              <a:buChar char="•"/>
              <a:tabLst/>
              <a:defRPr/>
            </a:pPr>
            <a:r>
              <a:rPr kumimoji="0" lang="en-US" sz="1533" b="0" i="0" u="none" strike="noStrike" kern="1200" cap="none" spc="0" normalizeH="0" baseline="0" noProof="0" dirty="0">
                <a:ln>
                  <a:noFill/>
                </a:ln>
                <a:solidFill>
                  <a:prstClr val="black"/>
                </a:solidFill>
                <a:effectLst/>
                <a:uLnTx/>
                <a:uFillTx/>
                <a:latin typeface="Aptos" panose="02110004020202020204"/>
                <a:ea typeface="+mn-ea"/>
                <a:cs typeface="+mn-cs"/>
              </a:rPr>
              <a:t>DLBCL, NOS or history of transformation of indolent disease to DLBCL</a:t>
            </a:r>
          </a:p>
          <a:p>
            <a:pPr marL="255384" marR="0" lvl="0" indent="-228526" algn="l" defTabSz="914400" rtl="0" eaLnBrk="1" fontAlgn="auto" latinLnBrk="0" hangingPunct="1">
              <a:lnSpc>
                <a:spcPct val="100000"/>
              </a:lnSpc>
              <a:spcBef>
                <a:spcPts val="1599"/>
              </a:spcBef>
              <a:spcAft>
                <a:spcPts val="0"/>
              </a:spcAft>
              <a:buClr>
                <a:srgbClr val="0E2841"/>
              </a:buClr>
              <a:buSzPts val="1100"/>
              <a:buFont typeface="Arial" panose="020B0604020202020204" pitchFamily="34" charset="0"/>
              <a:buChar char="•"/>
              <a:tabLst/>
              <a:defRPr/>
            </a:pPr>
            <a:r>
              <a:rPr kumimoji="0" lang="en-US" sz="1533" b="0" i="0" u="none" strike="noStrike" kern="1200" cap="none" spc="0" normalizeH="0" baseline="0" noProof="0" dirty="0">
                <a:ln>
                  <a:noFill/>
                </a:ln>
                <a:solidFill>
                  <a:prstClr val="black"/>
                </a:solidFill>
                <a:effectLst/>
                <a:uLnTx/>
                <a:uFillTx/>
                <a:latin typeface="Aptos" panose="02110004020202020204"/>
                <a:ea typeface="+mn-ea"/>
                <a:cs typeface="+mn-cs"/>
              </a:rPr>
              <a:t>R/R disease after </a:t>
            </a:r>
            <a:br>
              <a:rPr kumimoji="0" lang="en-US" sz="1533"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533" b="0" i="0" u="none" strike="noStrike" kern="1200" cap="none" spc="0" normalizeH="0" baseline="0" noProof="0" dirty="0">
                <a:ln>
                  <a:noFill/>
                </a:ln>
                <a:solidFill>
                  <a:prstClr val="black"/>
                </a:solidFill>
                <a:effectLst/>
                <a:uLnTx/>
                <a:uFillTx/>
                <a:latin typeface="Aptos" panose="02110004020202020204"/>
                <a:ea typeface="+mn-ea"/>
                <a:cs typeface="+mn-cs"/>
              </a:rPr>
              <a:t>≥1 prior line of </a:t>
            </a:r>
            <a:r>
              <a:rPr kumimoji="0" lang="en-US" sz="1533" b="0" i="0" u="none" strike="noStrike" kern="1200" cap="none" spc="0" normalizeH="0" baseline="0" noProof="0" dirty="0">
                <a:ln>
                  <a:noFill/>
                </a:ln>
                <a:solidFill>
                  <a:prstClr val="black"/>
                </a:solidFill>
                <a:effectLst/>
                <a:uLnTx/>
                <a:uFillTx/>
                <a:latin typeface="Aptos" panose="02110004020202020204"/>
                <a:ea typeface="+mn-ea"/>
                <a:cs typeface="+mn-c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treatment</a:t>
            </a:r>
            <a:endParaRPr kumimoji="0" lang="en-US" sz="1533"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55384" marR="0" lvl="0" indent="-228526" algn="l" defTabSz="914400" rtl="0" eaLnBrk="1" fontAlgn="auto" latinLnBrk="0" hangingPunct="1">
              <a:lnSpc>
                <a:spcPct val="100000"/>
              </a:lnSpc>
              <a:spcBef>
                <a:spcPts val="1599"/>
              </a:spcBef>
              <a:spcAft>
                <a:spcPts val="0"/>
              </a:spcAft>
              <a:buClr>
                <a:srgbClr val="0E2841"/>
              </a:buClr>
              <a:buSzPts val="1100"/>
              <a:buFont typeface="Arial" panose="020B0604020202020204" pitchFamily="34" charset="0"/>
              <a:buChar char="•"/>
              <a:tabLst/>
              <a:defRPr/>
            </a:pPr>
            <a:r>
              <a:rPr kumimoji="0" lang="en-US" sz="1533" b="0" i="0" u="none" strike="noStrike" kern="1200" cap="none" spc="0" normalizeH="0" baseline="0" noProof="0" dirty="0">
                <a:ln>
                  <a:noFill/>
                </a:ln>
                <a:solidFill>
                  <a:prstClr val="black"/>
                </a:solidFill>
                <a:effectLst/>
                <a:uLnTx/>
                <a:uFillTx/>
                <a:latin typeface="Aptos" panose="02110004020202020204"/>
                <a:ea typeface="+mn-ea"/>
                <a:cs typeface="+mn-cs"/>
              </a:rPr>
              <a:t>Ineligible for transplant</a:t>
            </a:r>
          </a:p>
        </p:txBody>
      </p:sp>
      <p:sp>
        <p:nvSpPr>
          <p:cNvPr id="4" name="TextBox 3">
            <a:extLst>
              <a:ext uri="{FF2B5EF4-FFF2-40B4-BE49-F238E27FC236}">
                <a16:creationId xmlns:a16="http://schemas.microsoft.com/office/drawing/2014/main" id="{AFEBC295-8823-C112-2B6E-A348A843265F}"/>
              </a:ext>
            </a:extLst>
          </p:cNvPr>
          <p:cNvSpPr txBox="1"/>
          <p:nvPr/>
        </p:nvSpPr>
        <p:spPr>
          <a:xfrm>
            <a:off x="9312516" y="6550197"/>
            <a:ext cx="277287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Matasar</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EHA 2025;Abstract S101 </a:t>
            </a:r>
          </a:p>
        </p:txBody>
      </p:sp>
    </p:spTree>
    <p:extLst>
      <p:ext uri="{BB962C8B-B14F-4D97-AF65-F5344CB8AC3E}">
        <p14:creationId xmlns:p14="http://schemas.microsoft.com/office/powerpoint/2010/main" val="1261599878"/>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DA7AC-6FD9-FA57-79E6-F9C0B163E1E1}"/>
            </a:ext>
          </a:extLst>
        </p:cNvPr>
        <p:cNvGrpSpPr/>
        <p:nvPr/>
      </p:nvGrpSpPr>
      <p:grpSpPr>
        <a:xfrm>
          <a:off x="0" y="0"/>
          <a:ext cx="0" cy="0"/>
          <a:chOff x="0" y="0"/>
          <a:chExt cx="0" cy="0"/>
        </a:xfrm>
      </p:grpSpPr>
      <p:sp>
        <p:nvSpPr>
          <p:cNvPr id="17" name="TextBox 16">
            <a:extLst>
              <a:ext uri="{FF2B5EF4-FFF2-40B4-BE49-F238E27FC236}">
                <a16:creationId xmlns:a16="http://schemas.microsoft.com/office/drawing/2014/main" id="{356639F5-4251-E1A0-9AB2-38D77CE44FEF}"/>
              </a:ext>
            </a:extLst>
          </p:cNvPr>
          <p:cNvSpPr txBox="1"/>
          <p:nvPr/>
        </p:nvSpPr>
        <p:spPr>
          <a:xfrm>
            <a:off x="532621" y="1553740"/>
            <a:ext cx="11131636" cy="4750534"/>
          </a:xfrm>
          <a:prstGeom prst="rect">
            <a:avLst/>
          </a:prstGeom>
          <a:noFill/>
          <a:ln w="19050">
            <a:solidFill>
              <a:schemeClr val="tx2"/>
            </a:solid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6" b="1" i="0" u="none" strike="noStrike" kern="1200" cap="none" spc="0" normalizeH="0" baseline="0" noProof="0" dirty="0">
                <a:ln>
                  <a:noFill/>
                </a:ln>
                <a:solidFill>
                  <a:srgbClr val="E8E8E8">
                    <a:lumMod val="50000"/>
                  </a:srgbClr>
                </a:solidFill>
                <a:effectLst/>
                <a:uLnTx/>
                <a:uFillTx/>
                <a:latin typeface="Aptos" panose="02110004020202020204"/>
                <a:ea typeface="+mn-ea"/>
                <a:cs typeface="+mn-cs"/>
              </a:rPr>
              <a:t> </a:t>
            </a:r>
          </a:p>
        </p:txBody>
      </p:sp>
      <p:sp>
        <p:nvSpPr>
          <p:cNvPr id="2" name="Title 1">
            <a:extLst>
              <a:ext uri="{FF2B5EF4-FFF2-40B4-BE49-F238E27FC236}">
                <a16:creationId xmlns:a16="http://schemas.microsoft.com/office/drawing/2014/main" id="{5B072B24-6CC6-B831-2326-EC3AFAE543FC}"/>
              </a:ext>
            </a:extLst>
          </p:cNvPr>
          <p:cNvSpPr>
            <a:spLocks noGrp="1"/>
          </p:cNvSpPr>
          <p:nvPr>
            <p:ph type="title"/>
          </p:nvPr>
        </p:nvSpPr>
        <p:spPr>
          <a:xfrm>
            <a:off x="528776" y="241934"/>
            <a:ext cx="10532802" cy="907252"/>
          </a:xfrm>
        </p:spPr>
        <p:txBody>
          <a:bodyPr>
            <a:normAutofit fontScale="90000"/>
          </a:bodyPr>
          <a:lstStyle/>
          <a:p>
            <a:r>
              <a:rPr lang="en-US" sz="3199" dirty="0"/>
              <a:t>Pola-R-GemOx significantly improved OS </a:t>
            </a:r>
            <a:br>
              <a:rPr lang="en-US" sz="3199" dirty="0"/>
            </a:br>
            <a:r>
              <a:rPr lang="en-US" sz="3199" dirty="0"/>
              <a:t>vs R-GemOx in patients with R/R DLBCL</a:t>
            </a:r>
          </a:p>
        </p:txBody>
      </p:sp>
      <p:sp>
        <p:nvSpPr>
          <p:cNvPr id="8" name="Text Placeholder 3">
            <a:extLst>
              <a:ext uri="{FF2B5EF4-FFF2-40B4-BE49-F238E27FC236}">
                <a16:creationId xmlns:a16="http://schemas.microsoft.com/office/drawing/2014/main" id="{9F8DB577-2AF3-2C8A-868C-FC1B5D22A285}"/>
              </a:ext>
            </a:extLst>
          </p:cNvPr>
          <p:cNvSpPr>
            <a:spLocks noGrp="1"/>
          </p:cNvSpPr>
          <p:nvPr>
            <p:ph type="body" sz="quarter" idx="11"/>
          </p:nvPr>
        </p:nvSpPr>
        <p:spPr>
          <a:xfrm>
            <a:off x="528766" y="6327726"/>
            <a:ext cx="10879274" cy="300631"/>
          </a:xfrm>
        </p:spPr>
        <p:txBody>
          <a:bodyPr/>
          <a:lstStyle/>
          <a:p>
            <a:r>
              <a:rPr lang="en-US" sz="800" dirty="0"/>
              <a:t>*Stratified for age (≤70 vs &gt;70 years), prior lines of systemic therapy (1 vs ≥2), outcome of last systemic therapy (relapsed vs refractory). </a:t>
            </a:r>
            <a:r>
              <a:rPr lang="en-US" sz="800" baseline="30000" dirty="0"/>
              <a:t>†</a:t>
            </a:r>
            <a:r>
              <a:rPr lang="en-US" sz="800" dirty="0"/>
              <a:t>Log rank.  </a:t>
            </a:r>
            <a:br>
              <a:rPr lang="en-US" sz="800" dirty="0"/>
            </a:br>
            <a:r>
              <a:rPr lang="en-US" sz="800" dirty="0"/>
              <a:t>CI, confidence interval; HR, hazard ratio; NE, not estimable.</a:t>
            </a:r>
          </a:p>
        </p:txBody>
      </p:sp>
      <p:sp>
        <p:nvSpPr>
          <p:cNvPr id="18" name="TextBox 17">
            <a:extLst>
              <a:ext uri="{FF2B5EF4-FFF2-40B4-BE49-F238E27FC236}">
                <a16:creationId xmlns:a16="http://schemas.microsoft.com/office/drawing/2014/main" id="{961B40F9-3A2A-81B4-2AD7-3EEECF1F70E3}"/>
              </a:ext>
            </a:extLst>
          </p:cNvPr>
          <p:cNvSpPr txBox="1"/>
          <p:nvPr/>
        </p:nvSpPr>
        <p:spPr>
          <a:xfrm>
            <a:off x="527743" y="1329201"/>
            <a:ext cx="11142161" cy="354791"/>
          </a:xfrm>
          <a:prstGeom prst="round2SameRect">
            <a:avLst/>
          </a:prstGeom>
          <a:solidFill>
            <a:schemeClr val="tx2"/>
          </a:solidFill>
          <a:ln w="12700">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9" b="1" i="0" u="none" strike="noStrike" kern="1200" cap="none" spc="0" normalizeH="0" baseline="0" noProof="0" dirty="0">
                <a:ln>
                  <a:noFill/>
                </a:ln>
                <a:solidFill>
                  <a:prstClr val="white"/>
                </a:solidFill>
                <a:effectLst/>
                <a:uLnTx/>
                <a:uFillTx/>
                <a:latin typeface="Aptos" panose="02110004020202020204"/>
                <a:ea typeface="+mn-ea"/>
                <a:cs typeface="+mn-cs"/>
              </a:rPr>
              <a:t>Median OS follow-up: 24.6 months (95% CI: 23.0–26.0)</a:t>
            </a:r>
            <a:endParaRPr kumimoji="0" lang="en-US" sz="1599" b="1" i="0" u="none" strike="noStrike" kern="1200" cap="none" spc="0" normalizeH="0" baseline="30000" noProof="0" dirty="0">
              <a:ln>
                <a:noFill/>
              </a:ln>
              <a:solidFill>
                <a:prstClr val="white"/>
              </a:solidFill>
              <a:effectLst/>
              <a:uLnTx/>
              <a:uFillTx/>
              <a:latin typeface="Aptos" panose="02110004020202020204"/>
              <a:ea typeface="+mn-ea"/>
              <a:cs typeface="+mn-cs"/>
            </a:endParaRPr>
          </a:p>
        </p:txBody>
      </p:sp>
      <p:graphicFrame>
        <p:nvGraphicFramePr>
          <p:cNvPr id="5" name="Table 4">
            <a:extLst>
              <a:ext uri="{FF2B5EF4-FFF2-40B4-BE49-F238E27FC236}">
                <a16:creationId xmlns:a16="http://schemas.microsoft.com/office/drawing/2014/main" id="{6F899DA7-1D48-E367-6EE8-670BCC348112}"/>
              </a:ext>
            </a:extLst>
          </p:cNvPr>
          <p:cNvGraphicFramePr>
            <a:graphicFrameLocks noGrp="1"/>
          </p:cNvGraphicFramePr>
          <p:nvPr/>
        </p:nvGraphicFramePr>
        <p:xfrm>
          <a:off x="5527216" y="1781854"/>
          <a:ext cx="6050772" cy="1158126"/>
        </p:xfrm>
        <a:graphic>
          <a:graphicData uri="http://schemas.openxmlformats.org/drawingml/2006/table">
            <a:tbl>
              <a:tblPr firstRow="1" bandRow="1">
                <a:tableStyleId>{5C22544A-7EE6-4342-B048-85BDC9FD1C3A}</a:tableStyleId>
              </a:tblPr>
              <a:tblGrid>
                <a:gridCol w="3120464">
                  <a:extLst>
                    <a:ext uri="{9D8B030D-6E8A-4147-A177-3AD203B41FA5}">
                      <a16:colId xmlns:a16="http://schemas.microsoft.com/office/drawing/2014/main" val="1165389946"/>
                    </a:ext>
                  </a:extLst>
                </a:gridCol>
                <a:gridCol w="1465154">
                  <a:extLst>
                    <a:ext uri="{9D8B030D-6E8A-4147-A177-3AD203B41FA5}">
                      <a16:colId xmlns:a16="http://schemas.microsoft.com/office/drawing/2014/main" val="3037349747"/>
                    </a:ext>
                  </a:extLst>
                </a:gridCol>
                <a:gridCol w="1465154">
                  <a:extLst>
                    <a:ext uri="{9D8B030D-6E8A-4147-A177-3AD203B41FA5}">
                      <a16:colId xmlns:a16="http://schemas.microsoft.com/office/drawing/2014/main" val="2740133485"/>
                    </a:ext>
                  </a:extLst>
                </a:gridCol>
              </a:tblGrid>
              <a:tr h="507843">
                <a:tc>
                  <a:txBody>
                    <a:bodyPr/>
                    <a:lstStyle/>
                    <a:p>
                      <a:endParaRPr lang="en-US" sz="1300" noProof="0" dirty="0">
                        <a:solidFill>
                          <a:schemeClr val="tx1"/>
                        </a:solidFill>
                      </a:endParaRPr>
                    </a:p>
                  </a:txBody>
                  <a:tcPr marL="121882" marR="121882" marT="60941" marB="60941">
                    <a:lnR w="12700" cap="flat" cmpd="sng" algn="ctr">
                      <a:solidFill>
                        <a:srgbClr val="009964"/>
                      </a:solidFill>
                      <a:prstDash val="solid"/>
                      <a:round/>
                      <a:headEnd type="none" w="med" len="med"/>
                      <a:tailEnd type="none" w="med" len="med"/>
                    </a:lnR>
                    <a:lnB w="12700" cap="flat" cmpd="sng" algn="ctr">
                      <a:solidFill>
                        <a:schemeClr val="bg2">
                          <a:lumMod val="20000"/>
                          <a:lumOff val="80000"/>
                        </a:schemeClr>
                      </a:solidFill>
                      <a:prstDash val="solid"/>
                      <a:round/>
                      <a:headEnd type="none" w="med" len="med"/>
                      <a:tailEnd type="none" w="med" len="med"/>
                    </a:lnB>
                    <a:noFill/>
                  </a:tcPr>
                </a:tc>
                <a:tc>
                  <a:txBody>
                    <a:bodyPr/>
                    <a:lstStyle/>
                    <a:p>
                      <a:pPr algn="ctr"/>
                      <a:r>
                        <a:rPr lang="en-US" sz="1300" noProof="0" dirty="0">
                          <a:solidFill>
                            <a:schemeClr val="bg1"/>
                          </a:solidFill>
                        </a:rPr>
                        <a:t>Pola-R-GemOx </a:t>
                      </a:r>
                    </a:p>
                    <a:p>
                      <a:pPr algn="ctr"/>
                      <a:r>
                        <a:rPr lang="en-US" sz="1300" noProof="0" dirty="0">
                          <a:solidFill>
                            <a:schemeClr val="bg1"/>
                          </a:solidFill>
                        </a:rPr>
                        <a:t>(n=129)</a:t>
                      </a:r>
                    </a:p>
                  </a:txBody>
                  <a:tcPr marL="121882" marR="121882" marT="60941" marB="60941" anchor="ctr">
                    <a:lnL w="12700" cap="flat" cmpd="sng" algn="ctr">
                      <a:solidFill>
                        <a:srgbClr val="009964"/>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bg2">
                          <a:lumMod val="20000"/>
                          <a:lumOff val="80000"/>
                        </a:schemeClr>
                      </a:solidFill>
                      <a:prstDash val="solid"/>
                      <a:round/>
                      <a:headEnd type="none" w="med" len="med"/>
                      <a:tailEnd type="none" w="med" len="med"/>
                    </a:lnB>
                    <a:solidFill>
                      <a:srgbClr val="009964"/>
                    </a:solidFill>
                  </a:tcPr>
                </a:tc>
                <a:tc>
                  <a:txBody>
                    <a:bodyPr/>
                    <a:lstStyle/>
                    <a:p>
                      <a:pPr algn="ctr"/>
                      <a:r>
                        <a:rPr lang="en-US" sz="1300" noProof="0" dirty="0">
                          <a:solidFill>
                            <a:schemeClr val="bg1"/>
                          </a:solidFill>
                        </a:rPr>
                        <a:t>R-GemOx</a:t>
                      </a:r>
                    </a:p>
                    <a:p>
                      <a:pPr algn="ctr"/>
                      <a:r>
                        <a:rPr lang="en-US" sz="1300" noProof="0" dirty="0">
                          <a:solidFill>
                            <a:schemeClr val="bg1"/>
                          </a:solidFill>
                        </a:rPr>
                        <a:t>(n=126)</a:t>
                      </a:r>
                    </a:p>
                  </a:txBody>
                  <a:tcPr marL="121882" marR="121882" marT="60941" marB="60941"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bg2">
                          <a:lumMod val="20000"/>
                          <a:lumOff val="80000"/>
                        </a:schemeClr>
                      </a:solidFill>
                      <a:prstDash val="solid"/>
                      <a:round/>
                      <a:headEnd type="none" w="med" len="med"/>
                      <a:tailEnd type="none" w="med" len="med"/>
                    </a:lnB>
                    <a:solidFill>
                      <a:schemeClr val="tx2"/>
                    </a:solidFill>
                  </a:tcPr>
                </a:tc>
                <a:extLst>
                  <a:ext uri="{0D108BD9-81ED-4DB2-BD59-A6C34878D82A}">
                    <a16:rowId xmlns:a16="http://schemas.microsoft.com/office/drawing/2014/main" val="34523932"/>
                  </a:ext>
                </a:extLst>
              </a:tr>
              <a:tr h="314863">
                <a:tc>
                  <a:txBody>
                    <a:bodyPr/>
                    <a:lstStyle/>
                    <a:p>
                      <a:r>
                        <a:rPr lang="en-US" sz="1300" b="1" noProof="0" dirty="0">
                          <a:solidFill>
                            <a:schemeClr val="tx1"/>
                          </a:solidFill>
                        </a:rPr>
                        <a:t>Median OS, months (95% CI)</a:t>
                      </a:r>
                    </a:p>
                  </a:txBody>
                  <a:tcPr marL="121882" marR="121882" marT="60941" marB="60941">
                    <a:lnR w="12700" cap="flat" cmpd="sng" algn="ctr">
                      <a:solidFill>
                        <a:srgbClr val="009964"/>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bg1"/>
                    </a:solidFill>
                  </a:tcPr>
                </a:tc>
                <a:tc>
                  <a:txBody>
                    <a:bodyPr/>
                    <a:lstStyle/>
                    <a:p>
                      <a:pPr algn="ctr"/>
                      <a:r>
                        <a:rPr lang="en-US" sz="1300" noProof="0" dirty="0">
                          <a:solidFill>
                            <a:schemeClr val="tx1"/>
                          </a:solidFill>
                        </a:rPr>
                        <a:t>19.5 (13.3–NE)</a:t>
                      </a:r>
                    </a:p>
                  </a:txBody>
                  <a:tcPr marL="121882" marR="121882" marT="60941" marB="60941" anchor="ctr">
                    <a:lnL w="12700" cap="flat" cmpd="sng" algn="ctr">
                      <a:solidFill>
                        <a:srgbClr val="009964"/>
                      </a:solidFill>
                      <a:prstDash val="solid"/>
                      <a:round/>
                      <a:headEnd type="none" w="med" len="med"/>
                      <a:tailEnd type="none" w="med" len="med"/>
                    </a:lnL>
                    <a:lnR w="12700" cap="flat" cmpd="sng" algn="ctr">
                      <a:solidFill>
                        <a:srgbClr val="009964"/>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rgbClr val="E6F6EF"/>
                    </a:solidFill>
                  </a:tcPr>
                </a:tc>
                <a:tc>
                  <a:txBody>
                    <a:bodyPr/>
                    <a:lstStyle/>
                    <a:p>
                      <a:pPr algn="ctr"/>
                      <a:r>
                        <a:rPr lang="en-US" sz="1300" noProof="0" dirty="0">
                          <a:solidFill>
                            <a:schemeClr val="tx1"/>
                          </a:solidFill>
                        </a:rPr>
                        <a:t>12.5 (8.9–15.8)</a:t>
                      </a:r>
                    </a:p>
                  </a:txBody>
                  <a:tcPr marL="121882" marR="121882" marT="60941" marB="60941" anchor="ctr">
                    <a:lnL w="12700" cap="flat" cmpd="sng" algn="ctr">
                      <a:solidFill>
                        <a:srgbClr val="009964"/>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rgbClr val="E7F0F9"/>
                    </a:solidFill>
                  </a:tcPr>
                </a:tc>
                <a:extLst>
                  <a:ext uri="{0D108BD9-81ED-4DB2-BD59-A6C34878D82A}">
                    <a16:rowId xmlns:a16="http://schemas.microsoft.com/office/drawing/2014/main" val="2324120282"/>
                  </a:ext>
                </a:extLst>
              </a:tr>
              <a:tr h="314863">
                <a:tc>
                  <a:txBody>
                    <a:bodyPr/>
                    <a:lstStyle/>
                    <a:p>
                      <a:r>
                        <a:rPr lang="en-US" sz="1300" b="1" noProof="0" dirty="0">
                          <a:solidFill>
                            <a:schemeClr val="tx1"/>
                          </a:solidFill>
                        </a:rPr>
                        <a:t>24-month OS, % (95% CI) </a:t>
                      </a:r>
                    </a:p>
                  </a:txBody>
                  <a:tcPr marL="121882" marR="121882" marT="60941" marB="60941">
                    <a:lnR w="12700" cap="flat" cmpd="sng" algn="ctr">
                      <a:solidFill>
                        <a:srgbClr val="009964"/>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bg1"/>
                    </a:solidFill>
                  </a:tcPr>
                </a:tc>
                <a:tc>
                  <a:txBody>
                    <a:bodyPr/>
                    <a:lstStyle/>
                    <a:p>
                      <a:pPr algn="ctr"/>
                      <a:r>
                        <a:rPr lang="en-US" sz="1300" noProof="0" dirty="0">
                          <a:solidFill>
                            <a:schemeClr val="tx1"/>
                          </a:solidFill>
                        </a:rPr>
                        <a:t>44.0 (34.9–53.2)</a:t>
                      </a:r>
                    </a:p>
                  </a:txBody>
                  <a:tcPr marL="121882" marR="121882" marT="60941" marB="60941" anchor="ctr">
                    <a:lnL w="12700" cap="flat" cmpd="sng" algn="ctr">
                      <a:solidFill>
                        <a:srgbClr val="009964"/>
                      </a:solidFill>
                      <a:prstDash val="solid"/>
                      <a:round/>
                      <a:headEnd type="none" w="med" len="med"/>
                      <a:tailEnd type="none" w="med" len="med"/>
                    </a:lnL>
                    <a:lnR w="12700" cap="flat" cmpd="sng" algn="ctr">
                      <a:solidFill>
                        <a:srgbClr val="009964"/>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rgbClr val="E6F6EF"/>
                    </a:solidFill>
                  </a:tcPr>
                </a:tc>
                <a:tc>
                  <a:txBody>
                    <a:bodyPr/>
                    <a:lstStyle/>
                    <a:p>
                      <a:pPr algn="ctr"/>
                      <a:r>
                        <a:rPr lang="en-US" sz="1300" noProof="0" dirty="0">
                          <a:solidFill>
                            <a:schemeClr val="tx1"/>
                          </a:solidFill>
                        </a:rPr>
                        <a:t>33.2 (24.5–41.8)</a:t>
                      </a:r>
                    </a:p>
                  </a:txBody>
                  <a:tcPr marL="121882" marR="121882" marT="60941" marB="60941" anchor="ctr">
                    <a:lnL w="12700" cap="flat" cmpd="sng" algn="ctr">
                      <a:solidFill>
                        <a:srgbClr val="009964"/>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rgbClr val="E7F0F9"/>
                    </a:solidFill>
                  </a:tcPr>
                </a:tc>
                <a:extLst>
                  <a:ext uri="{0D108BD9-81ED-4DB2-BD59-A6C34878D82A}">
                    <a16:rowId xmlns:a16="http://schemas.microsoft.com/office/drawing/2014/main" val="589725843"/>
                  </a:ext>
                </a:extLst>
              </a:tr>
            </a:tbl>
          </a:graphicData>
        </a:graphic>
      </p:graphicFrame>
      <p:grpSp>
        <p:nvGrpSpPr>
          <p:cNvPr id="1523" name="Group 1522">
            <a:extLst>
              <a:ext uri="{FF2B5EF4-FFF2-40B4-BE49-F238E27FC236}">
                <a16:creationId xmlns:a16="http://schemas.microsoft.com/office/drawing/2014/main" id="{96F9905F-3CC8-8D20-0B7B-8909AB49D816}"/>
              </a:ext>
            </a:extLst>
          </p:cNvPr>
          <p:cNvGrpSpPr/>
          <p:nvPr/>
        </p:nvGrpSpPr>
        <p:grpSpPr>
          <a:xfrm>
            <a:off x="517817" y="2128330"/>
            <a:ext cx="11343551" cy="4151460"/>
            <a:chOff x="824849" y="1826479"/>
            <a:chExt cx="11015431" cy="4419261"/>
          </a:xfrm>
        </p:grpSpPr>
        <p:sp>
          <p:nvSpPr>
            <p:cNvPr id="773" name="Freeform 772">
              <a:extLst>
                <a:ext uri="{FF2B5EF4-FFF2-40B4-BE49-F238E27FC236}">
                  <a16:creationId xmlns:a16="http://schemas.microsoft.com/office/drawing/2014/main" id="{02C322B4-9165-4EF4-6657-B4FF0DBC09B1}"/>
                </a:ext>
              </a:extLst>
            </p:cNvPr>
            <p:cNvSpPr/>
            <p:nvPr/>
          </p:nvSpPr>
          <p:spPr>
            <a:xfrm>
              <a:off x="2093483" y="1969411"/>
              <a:ext cx="9214225" cy="3247470"/>
            </a:xfrm>
            <a:custGeom>
              <a:avLst/>
              <a:gdLst>
                <a:gd name="connsiteX0" fmla="*/ 9214226 w 9214225"/>
                <a:gd name="connsiteY0" fmla="*/ 3247471 h 3247470"/>
                <a:gd name="connsiteX1" fmla="*/ 0 w 9214225"/>
                <a:gd name="connsiteY1" fmla="*/ 3247471 h 3247470"/>
                <a:gd name="connsiteX2" fmla="*/ 0 w 9214225"/>
                <a:gd name="connsiteY2" fmla="*/ 0 h 3247470"/>
              </a:gdLst>
              <a:ahLst/>
              <a:cxnLst>
                <a:cxn ang="0">
                  <a:pos x="connsiteX0" y="connsiteY0"/>
                </a:cxn>
                <a:cxn ang="0">
                  <a:pos x="connsiteX1" y="connsiteY1"/>
                </a:cxn>
                <a:cxn ang="0">
                  <a:pos x="connsiteX2" y="connsiteY2"/>
                </a:cxn>
              </a:cxnLst>
              <a:rect l="l" t="t" r="r" b="b"/>
              <a:pathLst>
                <a:path w="9214225" h="3247470">
                  <a:moveTo>
                    <a:pt x="9214226" y="3247471"/>
                  </a:moveTo>
                  <a:lnTo>
                    <a:pt x="0" y="3247471"/>
                  </a:lnTo>
                  <a:lnTo>
                    <a:pt x="0" y="0"/>
                  </a:lnTo>
                </a:path>
              </a:pathLst>
            </a:custGeom>
            <a:noFill/>
            <a:ln w="12703"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74" name="TextBox 773">
              <a:extLst>
                <a:ext uri="{FF2B5EF4-FFF2-40B4-BE49-F238E27FC236}">
                  <a16:creationId xmlns:a16="http://schemas.microsoft.com/office/drawing/2014/main" id="{F098961B-53A2-3CAF-4D08-C8051F52259D}"/>
                </a:ext>
              </a:extLst>
            </p:cNvPr>
            <p:cNvSpPr txBox="1"/>
            <p:nvPr/>
          </p:nvSpPr>
          <p:spPr>
            <a:xfrm>
              <a:off x="6053008" y="5456057"/>
              <a:ext cx="1207140" cy="29486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solidFill>
                    <a:srgbClr val="000000"/>
                  </a:solidFill>
                  <a:effectLst/>
                  <a:uLnTx/>
                  <a:uFillTx/>
                  <a:latin typeface="Arial"/>
                  <a:ea typeface="+mn-ea"/>
                  <a:cs typeface="Arial"/>
                  <a:sym typeface="Arial"/>
                  <a:rtl val="0"/>
                </a:rPr>
                <a:t>Time (months)</a:t>
              </a:r>
            </a:p>
          </p:txBody>
        </p:sp>
        <p:sp>
          <p:nvSpPr>
            <p:cNvPr id="775" name="TextBox 774">
              <a:extLst>
                <a:ext uri="{FF2B5EF4-FFF2-40B4-BE49-F238E27FC236}">
                  <a16:creationId xmlns:a16="http://schemas.microsoft.com/office/drawing/2014/main" id="{C5029F2E-D7F2-7D99-4B04-FD7D41ABB50C}"/>
                </a:ext>
              </a:extLst>
            </p:cNvPr>
            <p:cNvSpPr txBox="1"/>
            <p:nvPr/>
          </p:nvSpPr>
          <p:spPr>
            <a:xfrm rot="16200000">
              <a:off x="1093863" y="3461508"/>
              <a:ext cx="734097" cy="2689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solidFill>
                    <a:srgbClr val="000000"/>
                  </a:solidFill>
                  <a:effectLst/>
                  <a:uLnTx/>
                  <a:uFillTx/>
                  <a:latin typeface="Arial"/>
                  <a:ea typeface="+mn-ea"/>
                  <a:cs typeface="Arial"/>
                  <a:sym typeface="Arial"/>
                  <a:rtl val="0"/>
                </a:rPr>
                <a:t>OS (%)</a:t>
              </a:r>
            </a:p>
          </p:txBody>
        </p:sp>
        <p:grpSp>
          <p:nvGrpSpPr>
            <p:cNvPr id="776" name="Graphic 5">
              <a:extLst>
                <a:ext uri="{FF2B5EF4-FFF2-40B4-BE49-F238E27FC236}">
                  <a16:creationId xmlns:a16="http://schemas.microsoft.com/office/drawing/2014/main" id="{AB893F72-00F0-6D26-67E3-BF0E87E33610}"/>
                </a:ext>
              </a:extLst>
            </p:cNvPr>
            <p:cNvGrpSpPr/>
            <p:nvPr/>
          </p:nvGrpSpPr>
          <p:grpSpPr>
            <a:xfrm>
              <a:off x="2093483" y="5216882"/>
              <a:ext cx="9120463" cy="98312"/>
              <a:chOff x="2366625" y="4433111"/>
              <a:chExt cx="9120463" cy="98312"/>
            </a:xfrm>
          </p:grpSpPr>
          <p:sp>
            <p:nvSpPr>
              <p:cNvPr id="777" name="Freeform 1516">
                <a:extLst>
                  <a:ext uri="{FF2B5EF4-FFF2-40B4-BE49-F238E27FC236}">
                    <a16:creationId xmlns:a16="http://schemas.microsoft.com/office/drawing/2014/main" id="{623BA384-D072-BFCD-8CEE-3EBA8ACDB9F3}"/>
                  </a:ext>
                </a:extLst>
              </p:cNvPr>
              <p:cNvSpPr/>
              <p:nvPr/>
            </p:nvSpPr>
            <p:spPr>
              <a:xfrm>
                <a:off x="2366625" y="4433111"/>
                <a:ext cx="12704" cy="98312"/>
              </a:xfrm>
              <a:custGeom>
                <a:avLst/>
                <a:gdLst>
                  <a:gd name="connsiteX0" fmla="*/ 0 w 12704"/>
                  <a:gd name="connsiteY0" fmla="*/ 0 h 98312"/>
                  <a:gd name="connsiteX1" fmla="*/ 0 w 12704"/>
                  <a:gd name="connsiteY1" fmla="*/ 98312 h 98312"/>
                </a:gdLst>
                <a:ahLst/>
                <a:cxnLst>
                  <a:cxn ang="0">
                    <a:pos x="connsiteX0" y="connsiteY0"/>
                  </a:cxn>
                  <a:cxn ang="0">
                    <a:pos x="connsiteX1" y="connsiteY1"/>
                  </a:cxn>
                </a:cxnLst>
                <a:rect l="l" t="t" r="r" b="b"/>
                <a:pathLst>
                  <a:path w="12704" h="98312">
                    <a:moveTo>
                      <a:pt x="0" y="0"/>
                    </a:moveTo>
                    <a:lnTo>
                      <a:pt x="0" y="98312"/>
                    </a:lnTo>
                  </a:path>
                </a:pathLst>
              </a:custGeom>
              <a:ln w="12703"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78" name="Freeform 1517">
                <a:extLst>
                  <a:ext uri="{FF2B5EF4-FFF2-40B4-BE49-F238E27FC236}">
                    <a16:creationId xmlns:a16="http://schemas.microsoft.com/office/drawing/2014/main" id="{49F4E0AF-D7FC-868E-63CA-8CD0695ACE6C}"/>
                  </a:ext>
                </a:extLst>
              </p:cNvPr>
              <p:cNvSpPr/>
              <p:nvPr/>
            </p:nvSpPr>
            <p:spPr>
              <a:xfrm>
                <a:off x="4200043" y="4433111"/>
                <a:ext cx="12704" cy="98312"/>
              </a:xfrm>
              <a:custGeom>
                <a:avLst/>
                <a:gdLst>
                  <a:gd name="connsiteX0" fmla="*/ 0 w 12704"/>
                  <a:gd name="connsiteY0" fmla="*/ 0 h 98312"/>
                  <a:gd name="connsiteX1" fmla="*/ 0 w 12704"/>
                  <a:gd name="connsiteY1" fmla="*/ 98312 h 98312"/>
                </a:gdLst>
                <a:ahLst/>
                <a:cxnLst>
                  <a:cxn ang="0">
                    <a:pos x="connsiteX0" y="connsiteY0"/>
                  </a:cxn>
                  <a:cxn ang="0">
                    <a:pos x="connsiteX1" y="connsiteY1"/>
                  </a:cxn>
                </a:cxnLst>
                <a:rect l="l" t="t" r="r" b="b"/>
                <a:pathLst>
                  <a:path w="12704" h="98312">
                    <a:moveTo>
                      <a:pt x="0" y="0"/>
                    </a:moveTo>
                    <a:lnTo>
                      <a:pt x="0" y="98312"/>
                    </a:lnTo>
                  </a:path>
                </a:pathLst>
              </a:custGeom>
              <a:ln w="12703"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79" name="Freeform 1518">
                <a:extLst>
                  <a:ext uri="{FF2B5EF4-FFF2-40B4-BE49-F238E27FC236}">
                    <a16:creationId xmlns:a16="http://schemas.microsoft.com/office/drawing/2014/main" id="{EC6CBB08-DA2E-F75C-D403-A15BC73FE06E}"/>
                  </a:ext>
                </a:extLst>
              </p:cNvPr>
              <p:cNvSpPr/>
              <p:nvPr/>
            </p:nvSpPr>
            <p:spPr>
              <a:xfrm>
                <a:off x="6017199" y="4433111"/>
                <a:ext cx="12704" cy="98312"/>
              </a:xfrm>
              <a:custGeom>
                <a:avLst/>
                <a:gdLst>
                  <a:gd name="connsiteX0" fmla="*/ 0 w 12704"/>
                  <a:gd name="connsiteY0" fmla="*/ 0 h 98312"/>
                  <a:gd name="connsiteX1" fmla="*/ 0 w 12704"/>
                  <a:gd name="connsiteY1" fmla="*/ 98312 h 98312"/>
                </a:gdLst>
                <a:ahLst/>
                <a:cxnLst>
                  <a:cxn ang="0">
                    <a:pos x="connsiteX0" y="connsiteY0"/>
                  </a:cxn>
                  <a:cxn ang="0">
                    <a:pos x="connsiteX1" y="connsiteY1"/>
                  </a:cxn>
                </a:cxnLst>
                <a:rect l="l" t="t" r="r" b="b"/>
                <a:pathLst>
                  <a:path w="12704" h="98312">
                    <a:moveTo>
                      <a:pt x="0" y="0"/>
                    </a:moveTo>
                    <a:lnTo>
                      <a:pt x="0" y="98312"/>
                    </a:lnTo>
                  </a:path>
                </a:pathLst>
              </a:custGeom>
              <a:ln w="12703"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80" name="Freeform 1519">
                <a:extLst>
                  <a:ext uri="{FF2B5EF4-FFF2-40B4-BE49-F238E27FC236}">
                    <a16:creationId xmlns:a16="http://schemas.microsoft.com/office/drawing/2014/main" id="{94F07D39-5359-E951-D78F-21D1EE888B9C}"/>
                  </a:ext>
                </a:extLst>
              </p:cNvPr>
              <p:cNvSpPr/>
              <p:nvPr/>
            </p:nvSpPr>
            <p:spPr>
              <a:xfrm>
                <a:off x="7833593" y="4433111"/>
                <a:ext cx="12704" cy="98312"/>
              </a:xfrm>
              <a:custGeom>
                <a:avLst/>
                <a:gdLst>
                  <a:gd name="connsiteX0" fmla="*/ 0 w 12704"/>
                  <a:gd name="connsiteY0" fmla="*/ 0 h 98312"/>
                  <a:gd name="connsiteX1" fmla="*/ 0 w 12704"/>
                  <a:gd name="connsiteY1" fmla="*/ 98312 h 98312"/>
                </a:gdLst>
                <a:ahLst/>
                <a:cxnLst>
                  <a:cxn ang="0">
                    <a:pos x="connsiteX0" y="connsiteY0"/>
                  </a:cxn>
                  <a:cxn ang="0">
                    <a:pos x="connsiteX1" y="connsiteY1"/>
                  </a:cxn>
                </a:cxnLst>
                <a:rect l="l" t="t" r="r" b="b"/>
                <a:pathLst>
                  <a:path w="12704" h="98312">
                    <a:moveTo>
                      <a:pt x="0" y="0"/>
                    </a:moveTo>
                    <a:lnTo>
                      <a:pt x="0" y="98312"/>
                    </a:lnTo>
                  </a:path>
                </a:pathLst>
              </a:custGeom>
              <a:ln w="12703"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81" name="Freeform 1520">
                <a:extLst>
                  <a:ext uri="{FF2B5EF4-FFF2-40B4-BE49-F238E27FC236}">
                    <a16:creationId xmlns:a16="http://schemas.microsoft.com/office/drawing/2014/main" id="{94EA5EEA-42AC-4D55-2219-A213F96B75E1}"/>
                  </a:ext>
                </a:extLst>
              </p:cNvPr>
              <p:cNvSpPr/>
              <p:nvPr/>
            </p:nvSpPr>
            <p:spPr>
              <a:xfrm>
                <a:off x="9653925" y="4433111"/>
                <a:ext cx="12704" cy="98312"/>
              </a:xfrm>
              <a:custGeom>
                <a:avLst/>
                <a:gdLst>
                  <a:gd name="connsiteX0" fmla="*/ 0 w 12704"/>
                  <a:gd name="connsiteY0" fmla="*/ 0 h 98312"/>
                  <a:gd name="connsiteX1" fmla="*/ 0 w 12704"/>
                  <a:gd name="connsiteY1" fmla="*/ 98312 h 98312"/>
                </a:gdLst>
                <a:ahLst/>
                <a:cxnLst>
                  <a:cxn ang="0">
                    <a:pos x="connsiteX0" y="connsiteY0"/>
                  </a:cxn>
                  <a:cxn ang="0">
                    <a:pos x="connsiteX1" y="connsiteY1"/>
                  </a:cxn>
                </a:cxnLst>
                <a:rect l="l" t="t" r="r" b="b"/>
                <a:pathLst>
                  <a:path w="12704" h="98312">
                    <a:moveTo>
                      <a:pt x="0" y="0"/>
                    </a:moveTo>
                    <a:lnTo>
                      <a:pt x="0" y="98312"/>
                    </a:lnTo>
                  </a:path>
                </a:pathLst>
              </a:custGeom>
              <a:ln w="12703"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82" name="Freeform 1521">
                <a:extLst>
                  <a:ext uri="{FF2B5EF4-FFF2-40B4-BE49-F238E27FC236}">
                    <a16:creationId xmlns:a16="http://schemas.microsoft.com/office/drawing/2014/main" id="{01ADB001-2F7F-1BAD-AF60-979BA188405E}"/>
                  </a:ext>
                </a:extLst>
              </p:cNvPr>
              <p:cNvSpPr/>
              <p:nvPr/>
            </p:nvSpPr>
            <p:spPr>
              <a:xfrm>
                <a:off x="11474384" y="4433111"/>
                <a:ext cx="12704" cy="98312"/>
              </a:xfrm>
              <a:custGeom>
                <a:avLst/>
                <a:gdLst>
                  <a:gd name="connsiteX0" fmla="*/ 0 w 12704"/>
                  <a:gd name="connsiteY0" fmla="*/ 0 h 98312"/>
                  <a:gd name="connsiteX1" fmla="*/ 0 w 12704"/>
                  <a:gd name="connsiteY1" fmla="*/ 98312 h 98312"/>
                </a:gdLst>
                <a:ahLst/>
                <a:cxnLst>
                  <a:cxn ang="0">
                    <a:pos x="connsiteX0" y="connsiteY0"/>
                  </a:cxn>
                  <a:cxn ang="0">
                    <a:pos x="connsiteX1" y="connsiteY1"/>
                  </a:cxn>
                </a:cxnLst>
                <a:rect l="l" t="t" r="r" b="b"/>
                <a:pathLst>
                  <a:path w="12704" h="98312">
                    <a:moveTo>
                      <a:pt x="0" y="0"/>
                    </a:moveTo>
                    <a:lnTo>
                      <a:pt x="0" y="98312"/>
                    </a:lnTo>
                  </a:path>
                </a:pathLst>
              </a:custGeom>
              <a:ln w="12703"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783" name="Graphic 5">
              <a:extLst>
                <a:ext uri="{FF2B5EF4-FFF2-40B4-BE49-F238E27FC236}">
                  <a16:creationId xmlns:a16="http://schemas.microsoft.com/office/drawing/2014/main" id="{9E494E60-1B7D-032A-9E0B-C784F4DF5A4B}"/>
                </a:ext>
              </a:extLst>
            </p:cNvPr>
            <p:cNvGrpSpPr/>
            <p:nvPr/>
          </p:nvGrpSpPr>
          <p:grpSpPr>
            <a:xfrm>
              <a:off x="1963511" y="5272984"/>
              <a:ext cx="9411007" cy="294867"/>
              <a:chOff x="2236653" y="4489213"/>
              <a:chExt cx="9411007" cy="294867"/>
            </a:xfrm>
            <a:solidFill>
              <a:srgbClr val="000000"/>
            </a:solidFill>
          </p:grpSpPr>
          <p:sp>
            <p:nvSpPr>
              <p:cNvPr id="784" name="TextBox 783">
                <a:extLst>
                  <a:ext uri="{FF2B5EF4-FFF2-40B4-BE49-F238E27FC236}">
                    <a16:creationId xmlns:a16="http://schemas.microsoft.com/office/drawing/2014/main" id="{E5096E5B-D8B1-B3A5-A971-FB5967EC8D44}"/>
                  </a:ext>
                </a:extLst>
              </p:cNvPr>
              <p:cNvSpPr txBox="1"/>
              <p:nvPr/>
            </p:nvSpPr>
            <p:spPr>
              <a:xfrm>
                <a:off x="2236653" y="4489213"/>
                <a:ext cx="261826" cy="29486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rial"/>
                    <a:ea typeface="+mn-ea"/>
                    <a:cs typeface="Arial"/>
                    <a:sym typeface="Arial"/>
                    <a:rtl val="0"/>
                  </a:rPr>
                  <a:t>0</a:t>
                </a:r>
              </a:p>
            </p:txBody>
          </p:sp>
          <p:sp>
            <p:nvSpPr>
              <p:cNvPr id="785" name="TextBox 784">
                <a:extLst>
                  <a:ext uri="{FF2B5EF4-FFF2-40B4-BE49-F238E27FC236}">
                    <a16:creationId xmlns:a16="http://schemas.microsoft.com/office/drawing/2014/main" id="{02BE2328-6FA3-9E61-31EF-8D2CBDEB5E1C}"/>
                  </a:ext>
                </a:extLst>
              </p:cNvPr>
              <p:cNvSpPr txBox="1"/>
              <p:nvPr/>
            </p:nvSpPr>
            <p:spPr>
              <a:xfrm>
                <a:off x="4070071" y="4489213"/>
                <a:ext cx="261826" cy="29486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rial"/>
                    <a:ea typeface="+mn-ea"/>
                    <a:cs typeface="Arial"/>
                    <a:sym typeface="Arial"/>
                    <a:rtl val="0"/>
                  </a:rPr>
                  <a:t>6</a:t>
                </a:r>
              </a:p>
            </p:txBody>
          </p:sp>
          <p:sp>
            <p:nvSpPr>
              <p:cNvPr id="786" name="TextBox 785">
                <a:extLst>
                  <a:ext uri="{FF2B5EF4-FFF2-40B4-BE49-F238E27FC236}">
                    <a16:creationId xmlns:a16="http://schemas.microsoft.com/office/drawing/2014/main" id="{39022CCC-929A-56E4-A38A-D7CD5476173B}"/>
                  </a:ext>
                </a:extLst>
              </p:cNvPr>
              <p:cNvSpPr txBox="1"/>
              <p:nvPr/>
            </p:nvSpPr>
            <p:spPr>
              <a:xfrm>
                <a:off x="5846147" y="4489213"/>
                <a:ext cx="344327" cy="29486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rial"/>
                    <a:ea typeface="+mn-ea"/>
                    <a:cs typeface="Arial"/>
                    <a:sym typeface="Arial"/>
                    <a:rtl val="0"/>
                  </a:rPr>
                  <a:t>12</a:t>
                </a:r>
              </a:p>
            </p:txBody>
          </p:sp>
          <p:sp>
            <p:nvSpPr>
              <p:cNvPr id="787" name="TextBox 786">
                <a:extLst>
                  <a:ext uri="{FF2B5EF4-FFF2-40B4-BE49-F238E27FC236}">
                    <a16:creationId xmlns:a16="http://schemas.microsoft.com/office/drawing/2014/main" id="{68FCB2B1-CDCE-C057-42B8-075A1C66F7EA}"/>
                  </a:ext>
                </a:extLst>
              </p:cNvPr>
              <p:cNvSpPr txBox="1"/>
              <p:nvPr/>
            </p:nvSpPr>
            <p:spPr>
              <a:xfrm>
                <a:off x="7662414" y="4489213"/>
                <a:ext cx="344327" cy="29486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rial"/>
                    <a:ea typeface="+mn-ea"/>
                    <a:cs typeface="Arial"/>
                    <a:sym typeface="Arial"/>
                    <a:rtl val="0"/>
                  </a:rPr>
                  <a:t>18</a:t>
                </a:r>
              </a:p>
            </p:txBody>
          </p:sp>
          <p:sp>
            <p:nvSpPr>
              <p:cNvPr id="788" name="TextBox 787">
                <a:extLst>
                  <a:ext uri="{FF2B5EF4-FFF2-40B4-BE49-F238E27FC236}">
                    <a16:creationId xmlns:a16="http://schemas.microsoft.com/office/drawing/2014/main" id="{1BDB8E61-CE69-36A9-367C-0ACE08E1102B}"/>
                  </a:ext>
                </a:extLst>
              </p:cNvPr>
              <p:cNvSpPr txBox="1"/>
              <p:nvPr/>
            </p:nvSpPr>
            <p:spPr>
              <a:xfrm>
                <a:off x="9482872" y="4489213"/>
                <a:ext cx="344327" cy="29486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rial"/>
                    <a:ea typeface="+mn-ea"/>
                    <a:cs typeface="Arial"/>
                    <a:sym typeface="Arial"/>
                    <a:rtl val="0"/>
                  </a:rPr>
                  <a:t>24</a:t>
                </a:r>
              </a:p>
            </p:txBody>
          </p:sp>
          <p:sp>
            <p:nvSpPr>
              <p:cNvPr id="789" name="TextBox 788">
                <a:extLst>
                  <a:ext uri="{FF2B5EF4-FFF2-40B4-BE49-F238E27FC236}">
                    <a16:creationId xmlns:a16="http://schemas.microsoft.com/office/drawing/2014/main" id="{C54E931F-8FAC-7285-2723-7C43BBA3181B}"/>
                  </a:ext>
                </a:extLst>
              </p:cNvPr>
              <p:cNvSpPr txBox="1"/>
              <p:nvPr/>
            </p:nvSpPr>
            <p:spPr>
              <a:xfrm>
                <a:off x="11303333" y="4489213"/>
                <a:ext cx="344327" cy="29486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rial"/>
                    <a:ea typeface="+mn-ea"/>
                    <a:cs typeface="Arial"/>
                    <a:sym typeface="Arial"/>
                    <a:rtl val="0"/>
                  </a:rPr>
                  <a:t>30</a:t>
                </a:r>
              </a:p>
            </p:txBody>
          </p:sp>
        </p:grpSp>
        <p:grpSp>
          <p:nvGrpSpPr>
            <p:cNvPr id="790" name="Graphic 5">
              <a:extLst>
                <a:ext uri="{FF2B5EF4-FFF2-40B4-BE49-F238E27FC236}">
                  <a16:creationId xmlns:a16="http://schemas.microsoft.com/office/drawing/2014/main" id="{91929069-2C59-9449-5732-CCF6F6F66251}"/>
                </a:ext>
              </a:extLst>
            </p:cNvPr>
            <p:cNvGrpSpPr/>
            <p:nvPr/>
          </p:nvGrpSpPr>
          <p:grpSpPr>
            <a:xfrm>
              <a:off x="1881226" y="5950873"/>
              <a:ext cx="9451869" cy="294867"/>
              <a:chOff x="2154368" y="5291796"/>
              <a:chExt cx="9451869" cy="294867"/>
            </a:xfrm>
            <a:solidFill>
              <a:srgbClr val="000000"/>
            </a:solidFill>
          </p:grpSpPr>
          <p:sp>
            <p:nvSpPr>
              <p:cNvPr id="791" name="TextBox 790">
                <a:extLst>
                  <a:ext uri="{FF2B5EF4-FFF2-40B4-BE49-F238E27FC236}">
                    <a16:creationId xmlns:a16="http://schemas.microsoft.com/office/drawing/2014/main" id="{D635C40E-71F0-B8E6-1D55-B3CEF4DDA4B0}"/>
                  </a:ext>
                </a:extLst>
              </p:cNvPr>
              <p:cNvSpPr txBox="1"/>
              <p:nvPr/>
            </p:nvSpPr>
            <p:spPr>
              <a:xfrm>
                <a:off x="2154368" y="5291796"/>
                <a:ext cx="426829" cy="29486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rial"/>
                    <a:ea typeface="+mn-ea"/>
                    <a:cs typeface="Arial"/>
                    <a:sym typeface="Arial"/>
                    <a:rtl val="0"/>
                  </a:rPr>
                  <a:t>126</a:t>
                </a:r>
              </a:p>
            </p:txBody>
          </p:sp>
          <p:sp>
            <p:nvSpPr>
              <p:cNvPr id="792" name="TextBox 791">
                <a:extLst>
                  <a:ext uri="{FF2B5EF4-FFF2-40B4-BE49-F238E27FC236}">
                    <a16:creationId xmlns:a16="http://schemas.microsoft.com/office/drawing/2014/main" id="{E449590C-5717-52DB-A8B3-DC63913D2133}"/>
                  </a:ext>
                </a:extLst>
              </p:cNvPr>
              <p:cNvSpPr txBox="1"/>
              <p:nvPr/>
            </p:nvSpPr>
            <p:spPr>
              <a:xfrm>
                <a:off x="4028865" y="5291796"/>
                <a:ext cx="344327" cy="29486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rial"/>
                    <a:ea typeface="+mn-ea"/>
                    <a:cs typeface="Arial"/>
                    <a:sym typeface="Arial"/>
                    <a:rtl val="0"/>
                  </a:rPr>
                  <a:t>76</a:t>
                </a:r>
              </a:p>
            </p:txBody>
          </p:sp>
          <p:sp>
            <p:nvSpPr>
              <p:cNvPr id="793" name="TextBox 792">
                <a:extLst>
                  <a:ext uri="{FF2B5EF4-FFF2-40B4-BE49-F238E27FC236}">
                    <a16:creationId xmlns:a16="http://schemas.microsoft.com/office/drawing/2014/main" id="{77E2C2F3-CB3B-DCDA-0AD7-4C8F1F4C80B4}"/>
                  </a:ext>
                </a:extLst>
              </p:cNvPr>
              <p:cNvSpPr txBox="1"/>
              <p:nvPr/>
            </p:nvSpPr>
            <p:spPr>
              <a:xfrm>
                <a:off x="5846147" y="5291796"/>
                <a:ext cx="344327" cy="29486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rial"/>
                    <a:ea typeface="+mn-ea"/>
                    <a:cs typeface="Arial"/>
                    <a:sym typeface="Arial"/>
                    <a:rtl val="0"/>
                  </a:rPr>
                  <a:t>58</a:t>
                </a:r>
              </a:p>
            </p:txBody>
          </p:sp>
          <p:sp>
            <p:nvSpPr>
              <p:cNvPr id="794" name="TextBox 793">
                <a:extLst>
                  <a:ext uri="{FF2B5EF4-FFF2-40B4-BE49-F238E27FC236}">
                    <a16:creationId xmlns:a16="http://schemas.microsoft.com/office/drawing/2014/main" id="{AF7D6427-927A-C4C0-60B9-9B8BEC8E01F7}"/>
                  </a:ext>
                </a:extLst>
              </p:cNvPr>
              <p:cNvSpPr txBox="1"/>
              <p:nvPr/>
            </p:nvSpPr>
            <p:spPr>
              <a:xfrm>
                <a:off x="7662415" y="5291796"/>
                <a:ext cx="344327" cy="29486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rial"/>
                    <a:ea typeface="+mn-ea"/>
                    <a:cs typeface="Arial"/>
                    <a:sym typeface="Arial"/>
                    <a:rtl val="0"/>
                  </a:rPr>
                  <a:t>43</a:t>
                </a:r>
              </a:p>
            </p:txBody>
          </p:sp>
          <p:sp>
            <p:nvSpPr>
              <p:cNvPr id="795" name="TextBox 794">
                <a:extLst>
                  <a:ext uri="{FF2B5EF4-FFF2-40B4-BE49-F238E27FC236}">
                    <a16:creationId xmlns:a16="http://schemas.microsoft.com/office/drawing/2014/main" id="{52DABFE5-2090-90D4-63DF-8BF3FA958F6C}"/>
                  </a:ext>
                </a:extLst>
              </p:cNvPr>
              <p:cNvSpPr txBox="1"/>
              <p:nvPr/>
            </p:nvSpPr>
            <p:spPr>
              <a:xfrm>
                <a:off x="9482874" y="5291796"/>
                <a:ext cx="344327" cy="29486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rial"/>
                    <a:ea typeface="+mn-ea"/>
                    <a:cs typeface="Arial"/>
                    <a:sym typeface="Arial"/>
                    <a:rtl val="0"/>
                  </a:rPr>
                  <a:t>21</a:t>
                </a:r>
              </a:p>
            </p:txBody>
          </p:sp>
          <p:sp>
            <p:nvSpPr>
              <p:cNvPr id="796" name="TextBox 795">
                <a:extLst>
                  <a:ext uri="{FF2B5EF4-FFF2-40B4-BE49-F238E27FC236}">
                    <a16:creationId xmlns:a16="http://schemas.microsoft.com/office/drawing/2014/main" id="{C0EC6164-7FF6-DEA2-5269-F7613A9EFE0E}"/>
                  </a:ext>
                </a:extLst>
              </p:cNvPr>
              <p:cNvSpPr txBox="1"/>
              <p:nvPr/>
            </p:nvSpPr>
            <p:spPr>
              <a:xfrm>
                <a:off x="11344411" y="5291796"/>
                <a:ext cx="261826" cy="29486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rial"/>
                    <a:ea typeface="+mn-ea"/>
                    <a:cs typeface="Arial"/>
                    <a:sym typeface="Arial"/>
                    <a:rtl val="0"/>
                  </a:rPr>
                  <a:t>6</a:t>
                </a:r>
              </a:p>
            </p:txBody>
          </p:sp>
        </p:grpSp>
        <p:grpSp>
          <p:nvGrpSpPr>
            <p:cNvPr id="797" name="Graphic 5">
              <a:extLst>
                <a:ext uri="{FF2B5EF4-FFF2-40B4-BE49-F238E27FC236}">
                  <a16:creationId xmlns:a16="http://schemas.microsoft.com/office/drawing/2014/main" id="{02AAF95D-FC1A-3476-5FE2-007F4EE8B3D6}"/>
                </a:ext>
              </a:extLst>
            </p:cNvPr>
            <p:cNvGrpSpPr/>
            <p:nvPr/>
          </p:nvGrpSpPr>
          <p:grpSpPr>
            <a:xfrm>
              <a:off x="824849" y="5703519"/>
              <a:ext cx="1198920" cy="542215"/>
              <a:chOff x="1097991" y="5044442"/>
              <a:chExt cx="1198920" cy="542215"/>
            </a:xfrm>
          </p:grpSpPr>
          <p:sp>
            <p:nvSpPr>
              <p:cNvPr id="798" name="TextBox 797">
                <a:extLst>
                  <a:ext uri="{FF2B5EF4-FFF2-40B4-BE49-F238E27FC236}">
                    <a16:creationId xmlns:a16="http://schemas.microsoft.com/office/drawing/2014/main" id="{977666F3-AA6F-97C5-8AB1-7B5225B88A1A}"/>
                  </a:ext>
                </a:extLst>
              </p:cNvPr>
              <p:cNvSpPr txBox="1"/>
              <p:nvPr/>
            </p:nvSpPr>
            <p:spPr>
              <a:xfrm>
                <a:off x="1443509" y="5291790"/>
                <a:ext cx="851791" cy="29486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B41CD"/>
                    </a:solidFill>
                    <a:effectLst/>
                    <a:uLnTx/>
                    <a:uFillTx/>
                    <a:latin typeface="Arial"/>
                    <a:ea typeface="+mn-ea"/>
                    <a:cs typeface="Arial"/>
                    <a:sym typeface="Arial"/>
                    <a:rtl val="0"/>
                  </a:rPr>
                  <a:t>R-GemOx</a:t>
                </a:r>
              </a:p>
            </p:txBody>
          </p:sp>
          <p:sp>
            <p:nvSpPr>
              <p:cNvPr id="799" name="TextBox 798">
                <a:extLst>
                  <a:ext uri="{FF2B5EF4-FFF2-40B4-BE49-F238E27FC236}">
                    <a16:creationId xmlns:a16="http://schemas.microsoft.com/office/drawing/2014/main" id="{1CD22391-3112-32FE-61AA-238A94B5C225}"/>
                  </a:ext>
                </a:extLst>
              </p:cNvPr>
              <p:cNvSpPr txBox="1"/>
              <p:nvPr/>
            </p:nvSpPr>
            <p:spPr>
              <a:xfrm>
                <a:off x="1097991" y="5044442"/>
                <a:ext cx="1198920" cy="29486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9964"/>
                    </a:solidFill>
                    <a:effectLst/>
                    <a:uLnTx/>
                    <a:uFillTx/>
                    <a:latin typeface="Arial"/>
                    <a:ea typeface="+mn-ea"/>
                    <a:cs typeface="Arial"/>
                    <a:sym typeface="Arial"/>
                    <a:rtl val="0"/>
                  </a:rPr>
                  <a:t>Pola-R-GemOx</a:t>
                </a:r>
              </a:p>
            </p:txBody>
          </p:sp>
        </p:grpSp>
        <p:grpSp>
          <p:nvGrpSpPr>
            <p:cNvPr id="804" name="Graphic 5">
              <a:extLst>
                <a:ext uri="{FF2B5EF4-FFF2-40B4-BE49-F238E27FC236}">
                  <a16:creationId xmlns:a16="http://schemas.microsoft.com/office/drawing/2014/main" id="{1F864B99-C108-E1FA-E83B-E39176CA53F7}"/>
                </a:ext>
              </a:extLst>
            </p:cNvPr>
            <p:cNvGrpSpPr/>
            <p:nvPr/>
          </p:nvGrpSpPr>
          <p:grpSpPr>
            <a:xfrm>
              <a:off x="1881226" y="5703537"/>
              <a:ext cx="9493292" cy="294868"/>
              <a:chOff x="2154368" y="5044460"/>
              <a:chExt cx="9493292" cy="294868"/>
            </a:xfrm>
            <a:solidFill>
              <a:srgbClr val="000000"/>
            </a:solidFill>
          </p:grpSpPr>
          <p:sp>
            <p:nvSpPr>
              <p:cNvPr id="805" name="TextBox 804">
                <a:extLst>
                  <a:ext uri="{FF2B5EF4-FFF2-40B4-BE49-F238E27FC236}">
                    <a16:creationId xmlns:a16="http://schemas.microsoft.com/office/drawing/2014/main" id="{67F0E33E-9DF5-7BAF-188F-C2C30D73637C}"/>
                  </a:ext>
                </a:extLst>
              </p:cNvPr>
              <p:cNvSpPr txBox="1"/>
              <p:nvPr/>
            </p:nvSpPr>
            <p:spPr>
              <a:xfrm>
                <a:off x="2154368" y="5044461"/>
                <a:ext cx="426829" cy="29486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rial"/>
                    <a:ea typeface="+mn-ea"/>
                    <a:cs typeface="Arial"/>
                    <a:sym typeface="Arial"/>
                    <a:rtl val="0"/>
                  </a:rPr>
                  <a:t>129</a:t>
                </a:r>
              </a:p>
            </p:txBody>
          </p:sp>
          <p:sp>
            <p:nvSpPr>
              <p:cNvPr id="806" name="TextBox 805">
                <a:extLst>
                  <a:ext uri="{FF2B5EF4-FFF2-40B4-BE49-F238E27FC236}">
                    <a16:creationId xmlns:a16="http://schemas.microsoft.com/office/drawing/2014/main" id="{8DE5B224-9A97-C69D-C0C7-4FD514DC99E9}"/>
                  </a:ext>
                </a:extLst>
              </p:cNvPr>
              <p:cNvSpPr txBox="1"/>
              <p:nvPr/>
            </p:nvSpPr>
            <p:spPr>
              <a:xfrm>
                <a:off x="3987786" y="5044461"/>
                <a:ext cx="426829" cy="29486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rial"/>
                    <a:ea typeface="+mn-ea"/>
                    <a:cs typeface="Arial"/>
                    <a:sym typeface="Arial"/>
                    <a:rtl val="0"/>
                  </a:rPr>
                  <a:t>101</a:t>
                </a:r>
              </a:p>
            </p:txBody>
          </p:sp>
          <p:sp>
            <p:nvSpPr>
              <p:cNvPr id="807" name="TextBox 806">
                <a:extLst>
                  <a:ext uri="{FF2B5EF4-FFF2-40B4-BE49-F238E27FC236}">
                    <a16:creationId xmlns:a16="http://schemas.microsoft.com/office/drawing/2014/main" id="{6A35B28C-1B5B-89C3-0E51-F95FF464515D}"/>
                  </a:ext>
                </a:extLst>
              </p:cNvPr>
              <p:cNvSpPr txBox="1"/>
              <p:nvPr/>
            </p:nvSpPr>
            <p:spPr>
              <a:xfrm>
                <a:off x="5846147" y="5044461"/>
                <a:ext cx="344327" cy="29486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rial"/>
                    <a:ea typeface="+mn-ea"/>
                    <a:cs typeface="Arial"/>
                    <a:sym typeface="Arial"/>
                    <a:rtl val="0"/>
                  </a:rPr>
                  <a:t>80</a:t>
                </a:r>
              </a:p>
            </p:txBody>
          </p:sp>
          <p:sp>
            <p:nvSpPr>
              <p:cNvPr id="808" name="TextBox 807">
                <a:extLst>
                  <a:ext uri="{FF2B5EF4-FFF2-40B4-BE49-F238E27FC236}">
                    <a16:creationId xmlns:a16="http://schemas.microsoft.com/office/drawing/2014/main" id="{B0C48313-235C-09F0-8F19-DCC08B514FF0}"/>
                  </a:ext>
                </a:extLst>
              </p:cNvPr>
              <p:cNvSpPr txBox="1"/>
              <p:nvPr/>
            </p:nvSpPr>
            <p:spPr>
              <a:xfrm>
                <a:off x="7662415" y="5044461"/>
                <a:ext cx="344327" cy="29486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rial"/>
                    <a:ea typeface="+mn-ea"/>
                    <a:cs typeface="Arial"/>
                    <a:sym typeface="Arial"/>
                    <a:rtl val="0"/>
                  </a:rPr>
                  <a:t>62</a:t>
                </a:r>
              </a:p>
            </p:txBody>
          </p:sp>
          <p:sp>
            <p:nvSpPr>
              <p:cNvPr id="809" name="TextBox 808">
                <a:extLst>
                  <a:ext uri="{FF2B5EF4-FFF2-40B4-BE49-F238E27FC236}">
                    <a16:creationId xmlns:a16="http://schemas.microsoft.com/office/drawing/2014/main" id="{D980DA7A-6332-340A-EFC2-D1C3E378317A}"/>
                  </a:ext>
                </a:extLst>
              </p:cNvPr>
              <p:cNvSpPr txBox="1"/>
              <p:nvPr/>
            </p:nvSpPr>
            <p:spPr>
              <a:xfrm>
                <a:off x="9482873" y="5044461"/>
                <a:ext cx="344327" cy="29486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rial"/>
                    <a:ea typeface="+mn-ea"/>
                    <a:cs typeface="Arial"/>
                    <a:sym typeface="Arial"/>
                    <a:rtl val="0"/>
                  </a:rPr>
                  <a:t>31</a:t>
                </a:r>
              </a:p>
            </p:txBody>
          </p:sp>
          <p:sp>
            <p:nvSpPr>
              <p:cNvPr id="810" name="TextBox 809">
                <a:extLst>
                  <a:ext uri="{FF2B5EF4-FFF2-40B4-BE49-F238E27FC236}">
                    <a16:creationId xmlns:a16="http://schemas.microsoft.com/office/drawing/2014/main" id="{56DD9667-1FF8-BD0F-86B5-132CC44996F3}"/>
                  </a:ext>
                </a:extLst>
              </p:cNvPr>
              <p:cNvSpPr txBox="1"/>
              <p:nvPr/>
            </p:nvSpPr>
            <p:spPr>
              <a:xfrm>
                <a:off x="11303333" y="5044460"/>
                <a:ext cx="344327" cy="29486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rial"/>
                    <a:ea typeface="+mn-ea"/>
                    <a:cs typeface="Arial"/>
                    <a:sym typeface="Arial"/>
                    <a:rtl val="0"/>
                  </a:rPr>
                  <a:t>10</a:t>
                </a:r>
              </a:p>
            </p:txBody>
          </p:sp>
        </p:grpSp>
        <p:grpSp>
          <p:nvGrpSpPr>
            <p:cNvPr id="811" name="Graphic 5">
              <a:extLst>
                <a:ext uri="{FF2B5EF4-FFF2-40B4-BE49-F238E27FC236}">
                  <a16:creationId xmlns:a16="http://schemas.microsoft.com/office/drawing/2014/main" id="{A84BD88E-FF8E-60AF-30EC-A7F07EA67B00}"/>
                </a:ext>
              </a:extLst>
            </p:cNvPr>
            <p:cNvGrpSpPr/>
            <p:nvPr/>
          </p:nvGrpSpPr>
          <p:grpSpPr>
            <a:xfrm>
              <a:off x="1995148" y="1969411"/>
              <a:ext cx="98334" cy="3260156"/>
              <a:chOff x="2268290" y="1185640"/>
              <a:chExt cx="98334" cy="3260156"/>
            </a:xfrm>
          </p:grpSpPr>
          <p:sp>
            <p:nvSpPr>
              <p:cNvPr id="812" name="Freeform 1490">
                <a:extLst>
                  <a:ext uri="{FF2B5EF4-FFF2-40B4-BE49-F238E27FC236}">
                    <a16:creationId xmlns:a16="http://schemas.microsoft.com/office/drawing/2014/main" id="{4101A078-0F05-DF2E-DE19-5AF212A860AD}"/>
                  </a:ext>
                </a:extLst>
              </p:cNvPr>
              <p:cNvSpPr/>
              <p:nvPr/>
            </p:nvSpPr>
            <p:spPr>
              <a:xfrm>
                <a:off x="2268290" y="4433111"/>
                <a:ext cx="98334" cy="12685"/>
              </a:xfrm>
              <a:custGeom>
                <a:avLst/>
                <a:gdLst>
                  <a:gd name="connsiteX0" fmla="*/ 98335 w 98334"/>
                  <a:gd name="connsiteY0" fmla="*/ 0 h 12685"/>
                  <a:gd name="connsiteX1" fmla="*/ 0 w 98334"/>
                  <a:gd name="connsiteY1" fmla="*/ 0 h 12685"/>
                </a:gdLst>
                <a:ahLst/>
                <a:cxnLst>
                  <a:cxn ang="0">
                    <a:pos x="connsiteX0" y="connsiteY0"/>
                  </a:cxn>
                  <a:cxn ang="0">
                    <a:pos x="connsiteX1" y="connsiteY1"/>
                  </a:cxn>
                </a:cxnLst>
                <a:rect l="l" t="t" r="r" b="b"/>
                <a:pathLst>
                  <a:path w="98334" h="12685">
                    <a:moveTo>
                      <a:pt x="98335" y="0"/>
                    </a:moveTo>
                    <a:lnTo>
                      <a:pt x="0" y="0"/>
                    </a:lnTo>
                  </a:path>
                </a:pathLst>
              </a:custGeom>
              <a:ln w="12703"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13" name="Freeform 1491">
                <a:extLst>
                  <a:ext uri="{FF2B5EF4-FFF2-40B4-BE49-F238E27FC236}">
                    <a16:creationId xmlns:a16="http://schemas.microsoft.com/office/drawing/2014/main" id="{E0F22646-16C4-33D5-A93D-A6C7F478E530}"/>
                  </a:ext>
                </a:extLst>
              </p:cNvPr>
              <p:cNvSpPr/>
              <p:nvPr/>
            </p:nvSpPr>
            <p:spPr>
              <a:xfrm>
                <a:off x="2268290" y="3785900"/>
                <a:ext cx="98334" cy="12685"/>
              </a:xfrm>
              <a:custGeom>
                <a:avLst/>
                <a:gdLst>
                  <a:gd name="connsiteX0" fmla="*/ 98335 w 98334"/>
                  <a:gd name="connsiteY0" fmla="*/ 0 h 12685"/>
                  <a:gd name="connsiteX1" fmla="*/ 0 w 98334"/>
                  <a:gd name="connsiteY1" fmla="*/ 0 h 12685"/>
                </a:gdLst>
                <a:ahLst/>
                <a:cxnLst>
                  <a:cxn ang="0">
                    <a:pos x="connsiteX0" y="connsiteY0"/>
                  </a:cxn>
                  <a:cxn ang="0">
                    <a:pos x="connsiteX1" y="connsiteY1"/>
                  </a:cxn>
                </a:cxnLst>
                <a:rect l="l" t="t" r="r" b="b"/>
                <a:pathLst>
                  <a:path w="98334" h="12685">
                    <a:moveTo>
                      <a:pt x="98335" y="0"/>
                    </a:moveTo>
                    <a:lnTo>
                      <a:pt x="0" y="0"/>
                    </a:lnTo>
                  </a:path>
                </a:pathLst>
              </a:custGeom>
              <a:ln w="12703"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14" name="Freeform 1492">
                <a:extLst>
                  <a:ext uri="{FF2B5EF4-FFF2-40B4-BE49-F238E27FC236}">
                    <a16:creationId xmlns:a16="http://schemas.microsoft.com/office/drawing/2014/main" id="{6ED580ED-CB83-E286-72EA-8C73A9DB55ED}"/>
                  </a:ext>
                </a:extLst>
              </p:cNvPr>
              <p:cNvSpPr/>
              <p:nvPr/>
            </p:nvSpPr>
            <p:spPr>
              <a:xfrm>
                <a:off x="2268290" y="3135137"/>
                <a:ext cx="98334" cy="12685"/>
              </a:xfrm>
              <a:custGeom>
                <a:avLst/>
                <a:gdLst>
                  <a:gd name="connsiteX0" fmla="*/ 98335 w 98334"/>
                  <a:gd name="connsiteY0" fmla="*/ 0 h 12685"/>
                  <a:gd name="connsiteX1" fmla="*/ 0 w 98334"/>
                  <a:gd name="connsiteY1" fmla="*/ 0 h 12685"/>
                </a:gdLst>
                <a:ahLst/>
                <a:cxnLst>
                  <a:cxn ang="0">
                    <a:pos x="connsiteX0" y="connsiteY0"/>
                  </a:cxn>
                  <a:cxn ang="0">
                    <a:pos x="connsiteX1" y="connsiteY1"/>
                  </a:cxn>
                </a:cxnLst>
                <a:rect l="l" t="t" r="r" b="b"/>
                <a:pathLst>
                  <a:path w="98334" h="12685">
                    <a:moveTo>
                      <a:pt x="98335" y="0"/>
                    </a:moveTo>
                    <a:lnTo>
                      <a:pt x="0" y="0"/>
                    </a:lnTo>
                  </a:path>
                </a:pathLst>
              </a:custGeom>
              <a:ln w="12703"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15" name="Freeform 1493">
                <a:extLst>
                  <a:ext uri="{FF2B5EF4-FFF2-40B4-BE49-F238E27FC236}">
                    <a16:creationId xmlns:a16="http://schemas.microsoft.com/office/drawing/2014/main" id="{A4A471D1-9C41-2F59-8ADE-FCBD1A41A742}"/>
                  </a:ext>
                </a:extLst>
              </p:cNvPr>
              <p:cNvSpPr/>
              <p:nvPr/>
            </p:nvSpPr>
            <p:spPr>
              <a:xfrm>
                <a:off x="2268290" y="2484248"/>
                <a:ext cx="98334" cy="12685"/>
              </a:xfrm>
              <a:custGeom>
                <a:avLst/>
                <a:gdLst>
                  <a:gd name="connsiteX0" fmla="*/ 98335 w 98334"/>
                  <a:gd name="connsiteY0" fmla="*/ 0 h 12685"/>
                  <a:gd name="connsiteX1" fmla="*/ 0 w 98334"/>
                  <a:gd name="connsiteY1" fmla="*/ 0 h 12685"/>
                </a:gdLst>
                <a:ahLst/>
                <a:cxnLst>
                  <a:cxn ang="0">
                    <a:pos x="connsiteX0" y="connsiteY0"/>
                  </a:cxn>
                  <a:cxn ang="0">
                    <a:pos x="connsiteX1" y="connsiteY1"/>
                  </a:cxn>
                </a:cxnLst>
                <a:rect l="l" t="t" r="r" b="b"/>
                <a:pathLst>
                  <a:path w="98334" h="12685">
                    <a:moveTo>
                      <a:pt x="98335" y="0"/>
                    </a:moveTo>
                    <a:lnTo>
                      <a:pt x="0" y="0"/>
                    </a:lnTo>
                  </a:path>
                </a:pathLst>
              </a:custGeom>
              <a:ln w="12703"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16" name="Freeform 1494">
                <a:extLst>
                  <a:ext uri="{FF2B5EF4-FFF2-40B4-BE49-F238E27FC236}">
                    <a16:creationId xmlns:a16="http://schemas.microsoft.com/office/drawing/2014/main" id="{3659EAE8-EDA5-A1FC-DE16-51E86E0A731D}"/>
                  </a:ext>
                </a:extLst>
              </p:cNvPr>
              <p:cNvSpPr/>
              <p:nvPr/>
            </p:nvSpPr>
            <p:spPr>
              <a:xfrm>
                <a:off x="2268290" y="1829680"/>
                <a:ext cx="98334" cy="12685"/>
              </a:xfrm>
              <a:custGeom>
                <a:avLst/>
                <a:gdLst>
                  <a:gd name="connsiteX0" fmla="*/ 98335 w 98334"/>
                  <a:gd name="connsiteY0" fmla="*/ 0 h 12685"/>
                  <a:gd name="connsiteX1" fmla="*/ 0 w 98334"/>
                  <a:gd name="connsiteY1" fmla="*/ 0 h 12685"/>
                </a:gdLst>
                <a:ahLst/>
                <a:cxnLst>
                  <a:cxn ang="0">
                    <a:pos x="connsiteX0" y="connsiteY0"/>
                  </a:cxn>
                  <a:cxn ang="0">
                    <a:pos x="connsiteX1" y="connsiteY1"/>
                  </a:cxn>
                </a:cxnLst>
                <a:rect l="l" t="t" r="r" b="b"/>
                <a:pathLst>
                  <a:path w="98334" h="12685">
                    <a:moveTo>
                      <a:pt x="98335" y="0"/>
                    </a:moveTo>
                    <a:lnTo>
                      <a:pt x="0" y="0"/>
                    </a:lnTo>
                  </a:path>
                </a:pathLst>
              </a:custGeom>
              <a:ln w="12703"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17" name="Freeform 1495">
                <a:extLst>
                  <a:ext uri="{FF2B5EF4-FFF2-40B4-BE49-F238E27FC236}">
                    <a16:creationId xmlns:a16="http://schemas.microsoft.com/office/drawing/2014/main" id="{21077574-27CF-2C00-29EE-93839D5B2505}"/>
                  </a:ext>
                </a:extLst>
              </p:cNvPr>
              <p:cNvSpPr/>
              <p:nvPr/>
            </p:nvSpPr>
            <p:spPr>
              <a:xfrm>
                <a:off x="2268290" y="1185640"/>
                <a:ext cx="98334" cy="12685"/>
              </a:xfrm>
              <a:custGeom>
                <a:avLst/>
                <a:gdLst>
                  <a:gd name="connsiteX0" fmla="*/ 98335 w 98334"/>
                  <a:gd name="connsiteY0" fmla="*/ 0 h 12685"/>
                  <a:gd name="connsiteX1" fmla="*/ 0 w 98334"/>
                  <a:gd name="connsiteY1" fmla="*/ 0 h 12685"/>
                </a:gdLst>
                <a:ahLst/>
                <a:cxnLst>
                  <a:cxn ang="0">
                    <a:pos x="connsiteX0" y="connsiteY0"/>
                  </a:cxn>
                  <a:cxn ang="0">
                    <a:pos x="connsiteX1" y="connsiteY1"/>
                  </a:cxn>
                </a:cxnLst>
                <a:rect l="l" t="t" r="r" b="b"/>
                <a:pathLst>
                  <a:path w="98334" h="12685">
                    <a:moveTo>
                      <a:pt x="98335" y="0"/>
                    </a:moveTo>
                    <a:lnTo>
                      <a:pt x="0" y="0"/>
                    </a:lnTo>
                  </a:path>
                </a:pathLst>
              </a:custGeom>
              <a:ln w="12703"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818" name="Graphic 5">
              <a:extLst>
                <a:ext uri="{FF2B5EF4-FFF2-40B4-BE49-F238E27FC236}">
                  <a16:creationId xmlns:a16="http://schemas.microsoft.com/office/drawing/2014/main" id="{86CD6DD8-DE1C-027D-55B1-2C8EF5AA07B3}"/>
                </a:ext>
              </a:extLst>
            </p:cNvPr>
            <p:cNvGrpSpPr/>
            <p:nvPr/>
          </p:nvGrpSpPr>
          <p:grpSpPr>
            <a:xfrm>
              <a:off x="1630185" y="1826479"/>
              <a:ext cx="426830" cy="3542339"/>
              <a:chOff x="1903327" y="1042708"/>
              <a:chExt cx="426830" cy="3542339"/>
            </a:xfrm>
            <a:solidFill>
              <a:srgbClr val="000000"/>
            </a:solidFill>
          </p:grpSpPr>
          <p:sp>
            <p:nvSpPr>
              <p:cNvPr id="819" name="TextBox 818">
                <a:extLst>
                  <a:ext uri="{FF2B5EF4-FFF2-40B4-BE49-F238E27FC236}">
                    <a16:creationId xmlns:a16="http://schemas.microsoft.com/office/drawing/2014/main" id="{AB42EE7B-AF90-FE8D-4D13-B3BB7AC830EC}"/>
                  </a:ext>
                </a:extLst>
              </p:cNvPr>
              <p:cNvSpPr txBox="1"/>
              <p:nvPr/>
            </p:nvSpPr>
            <p:spPr>
              <a:xfrm>
                <a:off x="2068021" y="4290179"/>
                <a:ext cx="261827" cy="294868"/>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rial"/>
                    <a:ea typeface="+mn-ea"/>
                    <a:cs typeface="Arial"/>
                    <a:sym typeface="Arial"/>
                    <a:rtl val="0"/>
                  </a:rPr>
                  <a:t>0</a:t>
                </a:r>
              </a:p>
            </p:txBody>
          </p:sp>
          <p:sp>
            <p:nvSpPr>
              <p:cNvPr id="820" name="TextBox 819">
                <a:extLst>
                  <a:ext uri="{FF2B5EF4-FFF2-40B4-BE49-F238E27FC236}">
                    <a16:creationId xmlns:a16="http://schemas.microsoft.com/office/drawing/2014/main" id="{2826807E-A03E-B8BA-764F-16ABEF884559}"/>
                  </a:ext>
                </a:extLst>
              </p:cNvPr>
              <p:cNvSpPr txBox="1"/>
              <p:nvPr/>
            </p:nvSpPr>
            <p:spPr>
              <a:xfrm>
                <a:off x="1985609" y="3642967"/>
                <a:ext cx="344327" cy="294868"/>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rial"/>
                    <a:ea typeface="+mn-ea"/>
                    <a:cs typeface="Arial"/>
                    <a:sym typeface="Arial"/>
                    <a:rtl val="0"/>
                  </a:rPr>
                  <a:t>20</a:t>
                </a:r>
              </a:p>
            </p:txBody>
          </p:sp>
          <p:sp>
            <p:nvSpPr>
              <p:cNvPr id="821" name="TextBox 820">
                <a:extLst>
                  <a:ext uri="{FF2B5EF4-FFF2-40B4-BE49-F238E27FC236}">
                    <a16:creationId xmlns:a16="http://schemas.microsoft.com/office/drawing/2014/main" id="{688D581F-2031-350B-F96A-37F972EB10F9}"/>
                  </a:ext>
                </a:extLst>
              </p:cNvPr>
              <p:cNvSpPr txBox="1"/>
              <p:nvPr/>
            </p:nvSpPr>
            <p:spPr>
              <a:xfrm>
                <a:off x="1985609" y="2992205"/>
                <a:ext cx="344327" cy="294868"/>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rial"/>
                    <a:ea typeface="+mn-ea"/>
                    <a:cs typeface="Arial"/>
                    <a:sym typeface="Arial"/>
                    <a:rtl val="0"/>
                  </a:rPr>
                  <a:t>40</a:t>
                </a:r>
              </a:p>
            </p:txBody>
          </p:sp>
          <p:sp>
            <p:nvSpPr>
              <p:cNvPr id="822" name="TextBox 821">
                <a:extLst>
                  <a:ext uri="{FF2B5EF4-FFF2-40B4-BE49-F238E27FC236}">
                    <a16:creationId xmlns:a16="http://schemas.microsoft.com/office/drawing/2014/main" id="{F94354E8-FCA3-08A0-A906-C42EE5A24B94}"/>
                  </a:ext>
                </a:extLst>
              </p:cNvPr>
              <p:cNvSpPr txBox="1"/>
              <p:nvPr/>
            </p:nvSpPr>
            <p:spPr>
              <a:xfrm>
                <a:off x="1985609" y="2341444"/>
                <a:ext cx="344327" cy="294868"/>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rial"/>
                    <a:ea typeface="+mn-ea"/>
                    <a:cs typeface="Arial"/>
                    <a:sym typeface="Arial"/>
                    <a:rtl val="0"/>
                  </a:rPr>
                  <a:t>60</a:t>
                </a:r>
              </a:p>
            </p:txBody>
          </p:sp>
          <p:sp>
            <p:nvSpPr>
              <p:cNvPr id="823" name="TextBox 822">
                <a:extLst>
                  <a:ext uri="{FF2B5EF4-FFF2-40B4-BE49-F238E27FC236}">
                    <a16:creationId xmlns:a16="http://schemas.microsoft.com/office/drawing/2014/main" id="{08C857E9-90C5-7057-1AF1-ECBA744D66B5}"/>
                  </a:ext>
                </a:extLst>
              </p:cNvPr>
              <p:cNvSpPr txBox="1"/>
              <p:nvPr/>
            </p:nvSpPr>
            <p:spPr>
              <a:xfrm>
                <a:off x="1985609" y="1686748"/>
                <a:ext cx="344327" cy="294868"/>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rial"/>
                    <a:ea typeface="+mn-ea"/>
                    <a:cs typeface="Arial"/>
                    <a:sym typeface="Arial"/>
                    <a:rtl val="0"/>
                  </a:rPr>
                  <a:t>80</a:t>
                </a:r>
              </a:p>
            </p:txBody>
          </p:sp>
          <p:sp>
            <p:nvSpPr>
              <p:cNvPr id="824" name="TextBox 823">
                <a:extLst>
                  <a:ext uri="{FF2B5EF4-FFF2-40B4-BE49-F238E27FC236}">
                    <a16:creationId xmlns:a16="http://schemas.microsoft.com/office/drawing/2014/main" id="{EFC3477E-4439-031E-DE64-102213D894A0}"/>
                  </a:ext>
                </a:extLst>
              </p:cNvPr>
              <p:cNvSpPr txBox="1"/>
              <p:nvPr/>
            </p:nvSpPr>
            <p:spPr>
              <a:xfrm>
                <a:off x="1903327" y="1042708"/>
                <a:ext cx="426830" cy="294868"/>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rial"/>
                    <a:ea typeface="+mn-ea"/>
                    <a:cs typeface="Arial"/>
                    <a:sym typeface="Arial"/>
                    <a:rtl val="0"/>
                  </a:rPr>
                  <a:t>100</a:t>
                </a:r>
              </a:p>
            </p:txBody>
          </p:sp>
        </p:grpSp>
        <p:sp>
          <p:nvSpPr>
            <p:cNvPr id="830" name="Freeform 789">
              <a:extLst>
                <a:ext uri="{FF2B5EF4-FFF2-40B4-BE49-F238E27FC236}">
                  <a16:creationId xmlns:a16="http://schemas.microsoft.com/office/drawing/2014/main" id="{6C625E26-5AD4-4FC8-75E6-CD00990C605A}"/>
                </a:ext>
              </a:extLst>
            </p:cNvPr>
            <p:cNvSpPr/>
            <p:nvPr/>
          </p:nvSpPr>
          <p:spPr>
            <a:xfrm>
              <a:off x="2101995" y="1970807"/>
              <a:ext cx="9208508" cy="2454250"/>
            </a:xfrm>
            <a:custGeom>
              <a:avLst/>
              <a:gdLst>
                <a:gd name="connsiteX0" fmla="*/ 0 w 9208508"/>
                <a:gd name="connsiteY0" fmla="*/ 0 h 2454250"/>
                <a:gd name="connsiteX1" fmla="*/ 70003 w 9208508"/>
                <a:gd name="connsiteY1" fmla="*/ 0 h 2454250"/>
                <a:gd name="connsiteX2" fmla="*/ 70003 w 9208508"/>
                <a:gd name="connsiteY2" fmla="*/ 25625 h 2454250"/>
                <a:gd name="connsiteX3" fmla="*/ 199591 w 9208508"/>
                <a:gd name="connsiteY3" fmla="*/ 25625 h 2454250"/>
                <a:gd name="connsiteX4" fmla="*/ 199591 w 9208508"/>
                <a:gd name="connsiteY4" fmla="*/ 51376 h 2454250"/>
                <a:gd name="connsiteX5" fmla="*/ 219411 w 9208508"/>
                <a:gd name="connsiteY5" fmla="*/ 51376 h 2454250"/>
                <a:gd name="connsiteX6" fmla="*/ 239484 w 9208508"/>
                <a:gd name="connsiteY6" fmla="*/ 51376 h 2454250"/>
                <a:gd name="connsiteX7" fmla="*/ 239484 w 9208508"/>
                <a:gd name="connsiteY7" fmla="*/ 77381 h 2454250"/>
                <a:gd name="connsiteX8" fmla="*/ 279377 w 9208508"/>
                <a:gd name="connsiteY8" fmla="*/ 77381 h 2454250"/>
                <a:gd name="connsiteX9" fmla="*/ 279377 w 9208508"/>
                <a:gd name="connsiteY9" fmla="*/ 103259 h 2454250"/>
                <a:gd name="connsiteX10" fmla="*/ 339216 w 9208508"/>
                <a:gd name="connsiteY10" fmla="*/ 103259 h 2454250"/>
                <a:gd name="connsiteX11" fmla="*/ 339216 w 9208508"/>
                <a:gd name="connsiteY11" fmla="*/ 129518 h 2454250"/>
                <a:gd name="connsiteX12" fmla="*/ 388892 w 9208508"/>
                <a:gd name="connsiteY12" fmla="*/ 129518 h 2454250"/>
                <a:gd name="connsiteX13" fmla="*/ 388892 w 9208508"/>
                <a:gd name="connsiteY13" fmla="*/ 155777 h 2454250"/>
                <a:gd name="connsiteX14" fmla="*/ 428911 w 9208508"/>
                <a:gd name="connsiteY14" fmla="*/ 155777 h 2454250"/>
                <a:gd name="connsiteX15" fmla="*/ 448731 w 9208508"/>
                <a:gd name="connsiteY15" fmla="*/ 155777 h 2454250"/>
                <a:gd name="connsiteX16" fmla="*/ 448731 w 9208508"/>
                <a:gd name="connsiteY16" fmla="*/ 182036 h 2454250"/>
                <a:gd name="connsiteX17" fmla="*/ 458894 w 9208508"/>
                <a:gd name="connsiteY17" fmla="*/ 182036 h 2454250"/>
                <a:gd name="connsiteX18" fmla="*/ 458894 w 9208508"/>
                <a:gd name="connsiteY18" fmla="*/ 261320 h 2454250"/>
                <a:gd name="connsiteX19" fmla="*/ 488878 w 9208508"/>
                <a:gd name="connsiteY19" fmla="*/ 261320 h 2454250"/>
                <a:gd name="connsiteX20" fmla="*/ 488878 w 9208508"/>
                <a:gd name="connsiteY20" fmla="*/ 287832 h 2454250"/>
                <a:gd name="connsiteX21" fmla="*/ 548463 w 9208508"/>
                <a:gd name="connsiteY21" fmla="*/ 287832 h 2454250"/>
                <a:gd name="connsiteX22" fmla="*/ 548463 w 9208508"/>
                <a:gd name="connsiteY22" fmla="*/ 314218 h 2454250"/>
                <a:gd name="connsiteX23" fmla="*/ 608302 w 9208508"/>
                <a:gd name="connsiteY23" fmla="*/ 314218 h 2454250"/>
                <a:gd name="connsiteX24" fmla="*/ 608302 w 9208508"/>
                <a:gd name="connsiteY24" fmla="*/ 340604 h 2454250"/>
                <a:gd name="connsiteX25" fmla="*/ 658232 w 9208508"/>
                <a:gd name="connsiteY25" fmla="*/ 340604 h 2454250"/>
                <a:gd name="connsiteX26" fmla="*/ 658232 w 9208508"/>
                <a:gd name="connsiteY26" fmla="*/ 366990 h 2454250"/>
                <a:gd name="connsiteX27" fmla="*/ 708034 w 9208508"/>
                <a:gd name="connsiteY27" fmla="*/ 366990 h 2454250"/>
                <a:gd name="connsiteX28" fmla="*/ 708034 w 9208508"/>
                <a:gd name="connsiteY28" fmla="*/ 393502 h 2454250"/>
                <a:gd name="connsiteX29" fmla="*/ 748054 w 9208508"/>
                <a:gd name="connsiteY29" fmla="*/ 393502 h 2454250"/>
                <a:gd name="connsiteX30" fmla="*/ 748054 w 9208508"/>
                <a:gd name="connsiteY30" fmla="*/ 419888 h 2454250"/>
                <a:gd name="connsiteX31" fmla="*/ 767873 w 9208508"/>
                <a:gd name="connsiteY31" fmla="*/ 419888 h 2454250"/>
                <a:gd name="connsiteX32" fmla="*/ 767873 w 9208508"/>
                <a:gd name="connsiteY32" fmla="*/ 446147 h 2454250"/>
                <a:gd name="connsiteX33" fmla="*/ 807766 w 9208508"/>
                <a:gd name="connsiteY33" fmla="*/ 446147 h 2454250"/>
                <a:gd name="connsiteX34" fmla="*/ 807766 w 9208508"/>
                <a:gd name="connsiteY34" fmla="*/ 472913 h 2454250"/>
                <a:gd name="connsiteX35" fmla="*/ 857696 w 9208508"/>
                <a:gd name="connsiteY35" fmla="*/ 472913 h 2454250"/>
                <a:gd name="connsiteX36" fmla="*/ 857696 w 9208508"/>
                <a:gd name="connsiteY36" fmla="*/ 499552 h 2454250"/>
                <a:gd name="connsiteX37" fmla="*/ 867605 w 9208508"/>
                <a:gd name="connsiteY37" fmla="*/ 499552 h 2454250"/>
                <a:gd name="connsiteX38" fmla="*/ 867605 w 9208508"/>
                <a:gd name="connsiteY38" fmla="*/ 526319 h 2454250"/>
                <a:gd name="connsiteX39" fmla="*/ 967337 w 9208508"/>
                <a:gd name="connsiteY39" fmla="*/ 526319 h 2454250"/>
                <a:gd name="connsiteX40" fmla="*/ 967337 w 9208508"/>
                <a:gd name="connsiteY40" fmla="*/ 552958 h 2454250"/>
                <a:gd name="connsiteX41" fmla="*/ 1057033 w 9208508"/>
                <a:gd name="connsiteY41" fmla="*/ 552958 h 2454250"/>
                <a:gd name="connsiteX42" fmla="*/ 1057033 w 9208508"/>
                <a:gd name="connsiteY42" fmla="*/ 579471 h 2454250"/>
                <a:gd name="connsiteX43" fmla="*/ 1067197 w 9208508"/>
                <a:gd name="connsiteY43" fmla="*/ 579471 h 2454250"/>
                <a:gd name="connsiteX44" fmla="*/ 1067197 w 9208508"/>
                <a:gd name="connsiteY44" fmla="*/ 606491 h 2454250"/>
                <a:gd name="connsiteX45" fmla="*/ 1077106 w 9208508"/>
                <a:gd name="connsiteY45" fmla="*/ 606491 h 2454250"/>
                <a:gd name="connsiteX46" fmla="*/ 1077106 w 9208508"/>
                <a:gd name="connsiteY46" fmla="*/ 660277 h 2454250"/>
                <a:gd name="connsiteX47" fmla="*/ 1096926 w 9208508"/>
                <a:gd name="connsiteY47" fmla="*/ 660277 h 2454250"/>
                <a:gd name="connsiteX48" fmla="*/ 1096926 w 9208508"/>
                <a:gd name="connsiteY48" fmla="*/ 687297 h 2454250"/>
                <a:gd name="connsiteX49" fmla="*/ 1126782 w 9208508"/>
                <a:gd name="connsiteY49" fmla="*/ 687297 h 2454250"/>
                <a:gd name="connsiteX50" fmla="*/ 1126782 w 9208508"/>
                <a:gd name="connsiteY50" fmla="*/ 714190 h 2454250"/>
                <a:gd name="connsiteX51" fmla="*/ 1146855 w 9208508"/>
                <a:gd name="connsiteY51" fmla="*/ 714190 h 2454250"/>
                <a:gd name="connsiteX52" fmla="*/ 1146855 w 9208508"/>
                <a:gd name="connsiteY52" fmla="*/ 741083 h 2454250"/>
                <a:gd name="connsiteX53" fmla="*/ 1156765 w 9208508"/>
                <a:gd name="connsiteY53" fmla="*/ 741083 h 2454250"/>
                <a:gd name="connsiteX54" fmla="*/ 1156765 w 9208508"/>
                <a:gd name="connsiteY54" fmla="*/ 794996 h 2454250"/>
                <a:gd name="connsiteX55" fmla="*/ 1166929 w 9208508"/>
                <a:gd name="connsiteY55" fmla="*/ 794996 h 2454250"/>
                <a:gd name="connsiteX56" fmla="*/ 1166929 w 9208508"/>
                <a:gd name="connsiteY56" fmla="*/ 821889 h 2454250"/>
                <a:gd name="connsiteX57" fmla="*/ 1186748 w 9208508"/>
                <a:gd name="connsiteY57" fmla="*/ 821889 h 2454250"/>
                <a:gd name="connsiteX58" fmla="*/ 1186748 w 9208508"/>
                <a:gd name="connsiteY58" fmla="*/ 848909 h 2454250"/>
                <a:gd name="connsiteX59" fmla="*/ 1336282 w 9208508"/>
                <a:gd name="connsiteY59" fmla="*/ 848909 h 2454250"/>
                <a:gd name="connsiteX60" fmla="*/ 1336282 w 9208508"/>
                <a:gd name="connsiteY60" fmla="*/ 875802 h 2454250"/>
                <a:gd name="connsiteX61" fmla="*/ 1366266 w 9208508"/>
                <a:gd name="connsiteY61" fmla="*/ 875802 h 2454250"/>
                <a:gd name="connsiteX62" fmla="*/ 1366266 w 9208508"/>
                <a:gd name="connsiteY62" fmla="*/ 902695 h 2454250"/>
                <a:gd name="connsiteX63" fmla="*/ 1386085 w 9208508"/>
                <a:gd name="connsiteY63" fmla="*/ 902695 h 2454250"/>
                <a:gd name="connsiteX64" fmla="*/ 1386085 w 9208508"/>
                <a:gd name="connsiteY64" fmla="*/ 929589 h 2454250"/>
                <a:gd name="connsiteX65" fmla="*/ 1456088 w 9208508"/>
                <a:gd name="connsiteY65" fmla="*/ 929589 h 2454250"/>
                <a:gd name="connsiteX66" fmla="*/ 1456088 w 9208508"/>
                <a:gd name="connsiteY66" fmla="*/ 956608 h 2454250"/>
                <a:gd name="connsiteX67" fmla="*/ 1475908 w 9208508"/>
                <a:gd name="connsiteY67" fmla="*/ 956608 h 2454250"/>
                <a:gd name="connsiteX68" fmla="*/ 1475908 w 9208508"/>
                <a:gd name="connsiteY68" fmla="*/ 983502 h 2454250"/>
                <a:gd name="connsiteX69" fmla="*/ 1515927 w 9208508"/>
                <a:gd name="connsiteY69" fmla="*/ 983502 h 2454250"/>
                <a:gd name="connsiteX70" fmla="*/ 1515927 w 9208508"/>
                <a:gd name="connsiteY70" fmla="*/ 1010395 h 2454250"/>
                <a:gd name="connsiteX71" fmla="*/ 1555693 w 9208508"/>
                <a:gd name="connsiteY71" fmla="*/ 1010395 h 2454250"/>
                <a:gd name="connsiteX72" fmla="*/ 1555693 w 9208508"/>
                <a:gd name="connsiteY72" fmla="*/ 1037415 h 2454250"/>
                <a:gd name="connsiteX73" fmla="*/ 1615659 w 9208508"/>
                <a:gd name="connsiteY73" fmla="*/ 1037415 h 2454250"/>
                <a:gd name="connsiteX74" fmla="*/ 1615659 w 9208508"/>
                <a:gd name="connsiteY74" fmla="*/ 1064308 h 2454250"/>
                <a:gd name="connsiteX75" fmla="*/ 1625569 w 9208508"/>
                <a:gd name="connsiteY75" fmla="*/ 1064308 h 2454250"/>
                <a:gd name="connsiteX76" fmla="*/ 1625569 w 9208508"/>
                <a:gd name="connsiteY76" fmla="*/ 1091201 h 2454250"/>
                <a:gd name="connsiteX77" fmla="*/ 1705228 w 9208508"/>
                <a:gd name="connsiteY77" fmla="*/ 1091201 h 2454250"/>
                <a:gd name="connsiteX78" fmla="*/ 1745247 w 9208508"/>
                <a:gd name="connsiteY78" fmla="*/ 1091201 h 2454250"/>
                <a:gd name="connsiteX79" fmla="*/ 1745247 w 9208508"/>
                <a:gd name="connsiteY79" fmla="*/ 1145748 h 2454250"/>
                <a:gd name="connsiteX80" fmla="*/ 1805087 w 9208508"/>
                <a:gd name="connsiteY80" fmla="*/ 1145748 h 2454250"/>
                <a:gd name="connsiteX81" fmla="*/ 1805087 w 9208508"/>
                <a:gd name="connsiteY81" fmla="*/ 1173149 h 2454250"/>
                <a:gd name="connsiteX82" fmla="*/ 2034407 w 9208508"/>
                <a:gd name="connsiteY82" fmla="*/ 1173149 h 2454250"/>
                <a:gd name="connsiteX83" fmla="*/ 2034407 w 9208508"/>
                <a:gd name="connsiteY83" fmla="*/ 1200296 h 2454250"/>
                <a:gd name="connsiteX84" fmla="*/ 2044317 w 9208508"/>
                <a:gd name="connsiteY84" fmla="*/ 1200296 h 2454250"/>
                <a:gd name="connsiteX85" fmla="*/ 2044317 w 9208508"/>
                <a:gd name="connsiteY85" fmla="*/ 1227569 h 2454250"/>
                <a:gd name="connsiteX86" fmla="*/ 2213798 w 9208508"/>
                <a:gd name="connsiteY86" fmla="*/ 1227569 h 2454250"/>
                <a:gd name="connsiteX87" fmla="*/ 2213798 w 9208508"/>
                <a:gd name="connsiteY87" fmla="*/ 1254843 h 2454250"/>
                <a:gd name="connsiteX88" fmla="*/ 2263727 w 9208508"/>
                <a:gd name="connsiteY88" fmla="*/ 1254843 h 2454250"/>
                <a:gd name="connsiteX89" fmla="*/ 2263727 w 9208508"/>
                <a:gd name="connsiteY89" fmla="*/ 1282117 h 2454250"/>
                <a:gd name="connsiteX90" fmla="*/ 2333476 w 9208508"/>
                <a:gd name="connsiteY90" fmla="*/ 1282117 h 2454250"/>
                <a:gd name="connsiteX91" fmla="*/ 2333476 w 9208508"/>
                <a:gd name="connsiteY91" fmla="*/ 1309390 h 2454250"/>
                <a:gd name="connsiteX92" fmla="*/ 2383406 w 9208508"/>
                <a:gd name="connsiteY92" fmla="*/ 1309390 h 2454250"/>
                <a:gd name="connsiteX93" fmla="*/ 2413135 w 9208508"/>
                <a:gd name="connsiteY93" fmla="*/ 1309390 h 2454250"/>
                <a:gd name="connsiteX94" fmla="*/ 2483138 w 9208508"/>
                <a:gd name="connsiteY94" fmla="*/ 1309390 h 2454250"/>
                <a:gd name="connsiteX95" fmla="*/ 2483138 w 9208508"/>
                <a:gd name="connsiteY95" fmla="*/ 1337425 h 2454250"/>
                <a:gd name="connsiteX96" fmla="*/ 2692511 w 9208508"/>
                <a:gd name="connsiteY96" fmla="*/ 1337425 h 2454250"/>
                <a:gd name="connsiteX97" fmla="*/ 2692511 w 9208508"/>
                <a:gd name="connsiteY97" fmla="*/ 1365587 h 2454250"/>
                <a:gd name="connsiteX98" fmla="*/ 2732277 w 9208508"/>
                <a:gd name="connsiteY98" fmla="*/ 1365587 h 2454250"/>
                <a:gd name="connsiteX99" fmla="*/ 2732277 w 9208508"/>
                <a:gd name="connsiteY99" fmla="*/ 1393622 h 2454250"/>
                <a:gd name="connsiteX100" fmla="*/ 2802280 w 9208508"/>
                <a:gd name="connsiteY100" fmla="*/ 1393622 h 2454250"/>
                <a:gd name="connsiteX101" fmla="*/ 2802280 w 9208508"/>
                <a:gd name="connsiteY101" fmla="*/ 1421656 h 2454250"/>
                <a:gd name="connsiteX102" fmla="*/ 2851956 w 9208508"/>
                <a:gd name="connsiteY102" fmla="*/ 1421656 h 2454250"/>
                <a:gd name="connsiteX103" fmla="*/ 2851956 w 9208508"/>
                <a:gd name="connsiteY103" fmla="*/ 1449691 h 2454250"/>
                <a:gd name="connsiteX104" fmla="*/ 2872029 w 9208508"/>
                <a:gd name="connsiteY104" fmla="*/ 1449691 h 2454250"/>
                <a:gd name="connsiteX105" fmla="*/ 2872029 w 9208508"/>
                <a:gd name="connsiteY105" fmla="*/ 1477726 h 2454250"/>
                <a:gd name="connsiteX106" fmla="*/ 2891848 w 9208508"/>
                <a:gd name="connsiteY106" fmla="*/ 1477726 h 2454250"/>
                <a:gd name="connsiteX107" fmla="*/ 2891848 w 9208508"/>
                <a:gd name="connsiteY107" fmla="*/ 1505888 h 2454250"/>
                <a:gd name="connsiteX108" fmla="*/ 3121169 w 9208508"/>
                <a:gd name="connsiteY108" fmla="*/ 1505888 h 2454250"/>
                <a:gd name="connsiteX109" fmla="*/ 3121169 w 9208508"/>
                <a:gd name="connsiteY109" fmla="*/ 1533923 h 2454250"/>
                <a:gd name="connsiteX110" fmla="*/ 3191172 w 9208508"/>
                <a:gd name="connsiteY110" fmla="*/ 1533923 h 2454250"/>
                <a:gd name="connsiteX111" fmla="*/ 3191172 w 9208508"/>
                <a:gd name="connsiteY111" fmla="*/ 1561957 h 2454250"/>
                <a:gd name="connsiteX112" fmla="*/ 3210991 w 9208508"/>
                <a:gd name="connsiteY112" fmla="*/ 1561957 h 2454250"/>
                <a:gd name="connsiteX113" fmla="*/ 3210991 w 9208508"/>
                <a:gd name="connsiteY113" fmla="*/ 1589992 h 2454250"/>
                <a:gd name="connsiteX114" fmla="*/ 3330670 w 9208508"/>
                <a:gd name="connsiteY114" fmla="*/ 1589992 h 2454250"/>
                <a:gd name="connsiteX115" fmla="*/ 3330670 w 9208508"/>
                <a:gd name="connsiteY115" fmla="*/ 1618027 h 2454250"/>
                <a:gd name="connsiteX116" fmla="*/ 3779400 w 9208508"/>
                <a:gd name="connsiteY116" fmla="*/ 1618027 h 2454250"/>
                <a:gd name="connsiteX117" fmla="*/ 3779400 w 9208508"/>
                <a:gd name="connsiteY117" fmla="*/ 1646189 h 2454250"/>
                <a:gd name="connsiteX118" fmla="*/ 3849149 w 9208508"/>
                <a:gd name="connsiteY118" fmla="*/ 1646189 h 2454250"/>
                <a:gd name="connsiteX119" fmla="*/ 3849149 w 9208508"/>
                <a:gd name="connsiteY119" fmla="*/ 1674223 h 2454250"/>
                <a:gd name="connsiteX120" fmla="*/ 3879132 w 9208508"/>
                <a:gd name="connsiteY120" fmla="*/ 1674223 h 2454250"/>
                <a:gd name="connsiteX121" fmla="*/ 3879132 w 9208508"/>
                <a:gd name="connsiteY121" fmla="*/ 1702258 h 2454250"/>
                <a:gd name="connsiteX122" fmla="*/ 3958918 w 9208508"/>
                <a:gd name="connsiteY122" fmla="*/ 1702258 h 2454250"/>
                <a:gd name="connsiteX123" fmla="*/ 3958918 w 9208508"/>
                <a:gd name="connsiteY123" fmla="*/ 1730293 h 2454250"/>
                <a:gd name="connsiteX124" fmla="*/ 3998811 w 9208508"/>
                <a:gd name="connsiteY124" fmla="*/ 1730293 h 2454250"/>
                <a:gd name="connsiteX125" fmla="*/ 3998811 w 9208508"/>
                <a:gd name="connsiteY125" fmla="*/ 1758328 h 2454250"/>
                <a:gd name="connsiteX126" fmla="*/ 4297880 w 9208508"/>
                <a:gd name="connsiteY126" fmla="*/ 1758328 h 2454250"/>
                <a:gd name="connsiteX127" fmla="*/ 4297880 w 9208508"/>
                <a:gd name="connsiteY127" fmla="*/ 1786363 h 2454250"/>
                <a:gd name="connsiteX128" fmla="*/ 4307790 w 9208508"/>
                <a:gd name="connsiteY128" fmla="*/ 1786363 h 2454250"/>
                <a:gd name="connsiteX129" fmla="*/ 4307790 w 9208508"/>
                <a:gd name="connsiteY129" fmla="*/ 1814524 h 2454250"/>
                <a:gd name="connsiteX130" fmla="*/ 4357719 w 9208508"/>
                <a:gd name="connsiteY130" fmla="*/ 1814524 h 2454250"/>
                <a:gd name="connsiteX131" fmla="*/ 4367629 w 9208508"/>
                <a:gd name="connsiteY131" fmla="*/ 1814524 h 2454250"/>
                <a:gd name="connsiteX132" fmla="*/ 4367629 w 9208508"/>
                <a:gd name="connsiteY132" fmla="*/ 1843193 h 2454250"/>
                <a:gd name="connsiteX133" fmla="*/ 4467361 w 9208508"/>
                <a:gd name="connsiteY133" fmla="*/ 1843193 h 2454250"/>
                <a:gd name="connsiteX134" fmla="*/ 4467361 w 9208508"/>
                <a:gd name="connsiteY134" fmla="*/ 1871736 h 2454250"/>
                <a:gd name="connsiteX135" fmla="*/ 4487435 w 9208508"/>
                <a:gd name="connsiteY135" fmla="*/ 1871736 h 2454250"/>
                <a:gd name="connsiteX136" fmla="*/ 4557184 w 9208508"/>
                <a:gd name="connsiteY136" fmla="*/ 1871736 h 2454250"/>
                <a:gd name="connsiteX137" fmla="*/ 4557184 w 9208508"/>
                <a:gd name="connsiteY137" fmla="*/ 1901039 h 2454250"/>
                <a:gd name="connsiteX138" fmla="*/ 4796540 w 9208508"/>
                <a:gd name="connsiteY138" fmla="*/ 1901039 h 2454250"/>
                <a:gd name="connsiteX139" fmla="*/ 4796540 w 9208508"/>
                <a:gd name="connsiteY139" fmla="*/ 1930216 h 2454250"/>
                <a:gd name="connsiteX140" fmla="*/ 4806450 w 9208508"/>
                <a:gd name="connsiteY140" fmla="*/ 1930216 h 2454250"/>
                <a:gd name="connsiteX141" fmla="*/ 4806450 w 9208508"/>
                <a:gd name="connsiteY141" fmla="*/ 1959519 h 2454250"/>
                <a:gd name="connsiteX142" fmla="*/ 5185432 w 9208508"/>
                <a:gd name="connsiteY142" fmla="*/ 1959519 h 2454250"/>
                <a:gd name="connsiteX143" fmla="*/ 5185432 w 9208508"/>
                <a:gd name="connsiteY143" fmla="*/ 1988695 h 2454250"/>
                <a:gd name="connsiteX144" fmla="*/ 5524394 w 9208508"/>
                <a:gd name="connsiteY144" fmla="*/ 1988695 h 2454250"/>
                <a:gd name="connsiteX145" fmla="*/ 5524394 w 9208508"/>
                <a:gd name="connsiteY145" fmla="*/ 2017999 h 2454250"/>
                <a:gd name="connsiteX146" fmla="*/ 5534558 w 9208508"/>
                <a:gd name="connsiteY146" fmla="*/ 2017999 h 2454250"/>
                <a:gd name="connsiteX147" fmla="*/ 5534558 w 9208508"/>
                <a:gd name="connsiteY147" fmla="*/ 2047175 h 2454250"/>
                <a:gd name="connsiteX148" fmla="*/ 5564286 w 9208508"/>
                <a:gd name="connsiteY148" fmla="*/ 2047175 h 2454250"/>
                <a:gd name="connsiteX149" fmla="*/ 5564286 w 9208508"/>
                <a:gd name="connsiteY149" fmla="*/ 2076352 h 2454250"/>
                <a:gd name="connsiteX150" fmla="*/ 5664146 w 9208508"/>
                <a:gd name="connsiteY150" fmla="*/ 2076352 h 2454250"/>
                <a:gd name="connsiteX151" fmla="*/ 5683965 w 9208508"/>
                <a:gd name="connsiteY151" fmla="*/ 2076352 h 2454250"/>
                <a:gd name="connsiteX152" fmla="*/ 5683965 w 9208508"/>
                <a:gd name="connsiteY152" fmla="*/ 2106289 h 2454250"/>
                <a:gd name="connsiteX153" fmla="*/ 5843536 w 9208508"/>
                <a:gd name="connsiteY153" fmla="*/ 2106289 h 2454250"/>
                <a:gd name="connsiteX154" fmla="*/ 5893466 w 9208508"/>
                <a:gd name="connsiteY154" fmla="*/ 2106289 h 2454250"/>
                <a:gd name="connsiteX155" fmla="*/ 5893466 w 9208508"/>
                <a:gd name="connsiteY155" fmla="*/ 2137115 h 2454250"/>
                <a:gd name="connsiteX156" fmla="*/ 5983288 w 9208508"/>
                <a:gd name="connsiteY156" fmla="*/ 2137115 h 2454250"/>
                <a:gd name="connsiteX157" fmla="*/ 6003108 w 9208508"/>
                <a:gd name="connsiteY157" fmla="*/ 2137115 h 2454250"/>
                <a:gd name="connsiteX158" fmla="*/ 6042873 w 9208508"/>
                <a:gd name="connsiteY158" fmla="*/ 2137115 h 2454250"/>
                <a:gd name="connsiteX159" fmla="*/ 6042873 w 9208508"/>
                <a:gd name="connsiteY159" fmla="*/ 2169843 h 2454250"/>
                <a:gd name="connsiteX160" fmla="*/ 6152642 w 9208508"/>
                <a:gd name="connsiteY160" fmla="*/ 2169843 h 2454250"/>
                <a:gd name="connsiteX161" fmla="*/ 6272448 w 9208508"/>
                <a:gd name="connsiteY161" fmla="*/ 2169843 h 2454250"/>
                <a:gd name="connsiteX162" fmla="*/ 6312214 w 9208508"/>
                <a:gd name="connsiteY162" fmla="*/ 2169843 h 2454250"/>
                <a:gd name="connsiteX163" fmla="*/ 6322123 w 9208508"/>
                <a:gd name="connsiteY163" fmla="*/ 2169843 h 2454250"/>
                <a:gd name="connsiteX164" fmla="*/ 6352106 w 9208508"/>
                <a:gd name="connsiteY164" fmla="*/ 2169843 h 2454250"/>
                <a:gd name="connsiteX165" fmla="*/ 6421855 w 9208508"/>
                <a:gd name="connsiteY165" fmla="*/ 2169843 h 2454250"/>
                <a:gd name="connsiteX166" fmla="*/ 6451838 w 9208508"/>
                <a:gd name="connsiteY166" fmla="*/ 2169843 h 2454250"/>
                <a:gd name="connsiteX167" fmla="*/ 6641266 w 9208508"/>
                <a:gd name="connsiteY167" fmla="*/ 2169843 h 2454250"/>
                <a:gd name="connsiteX168" fmla="*/ 6711014 w 9208508"/>
                <a:gd name="connsiteY168" fmla="*/ 2169843 h 2454250"/>
                <a:gd name="connsiteX169" fmla="*/ 6720924 w 9208508"/>
                <a:gd name="connsiteY169" fmla="*/ 2169843 h 2454250"/>
                <a:gd name="connsiteX170" fmla="*/ 6810747 w 9208508"/>
                <a:gd name="connsiteY170" fmla="*/ 2169843 h 2454250"/>
                <a:gd name="connsiteX171" fmla="*/ 7050230 w 9208508"/>
                <a:gd name="connsiteY171" fmla="*/ 2169843 h 2454250"/>
                <a:gd name="connsiteX172" fmla="*/ 7399230 w 9208508"/>
                <a:gd name="connsiteY172" fmla="*/ 2169843 h 2454250"/>
                <a:gd name="connsiteX173" fmla="*/ 7429085 w 9208508"/>
                <a:gd name="connsiteY173" fmla="*/ 2169843 h 2454250"/>
                <a:gd name="connsiteX174" fmla="*/ 7618386 w 9208508"/>
                <a:gd name="connsiteY174" fmla="*/ 2169843 h 2454250"/>
                <a:gd name="connsiteX175" fmla="*/ 7668315 w 9208508"/>
                <a:gd name="connsiteY175" fmla="*/ 2169843 h 2454250"/>
                <a:gd name="connsiteX176" fmla="*/ 7668315 w 9208508"/>
                <a:gd name="connsiteY176" fmla="*/ 2229592 h 2454250"/>
                <a:gd name="connsiteX177" fmla="*/ 7807940 w 9208508"/>
                <a:gd name="connsiteY177" fmla="*/ 2229592 h 2454250"/>
                <a:gd name="connsiteX178" fmla="*/ 7807940 w 9208508"/>
                <a:gd name="connsiteY178" fmla="*/ 2293019 h 2454250"/>
                <a:gd name="connsiteX179" fmla="*/ 8047297 w 9208508"/>
                <a:gd name="connsiteY179" fmla="*/ 2293019 h 2454250"/>
                <a:gd name="connsiteX180" fmla="*/ 8117046 w 9208508"/>
                <a:gd name="connsiteY180" fmla="*/ 2293019 h 2454250"/>
                <a:gd name="connsiteX181" fmla="*/ 8186922 w 9208508"/>
                <a:gd name="connsiteY181" fmla="*/ 2293019 h 2454250"/>
                <a:gd name="connsiteX182" fmla="*/ 8186922 w 9208508"/>
                <a:gd name="connsiteY182" fmla="*/ 2366341 h 2454250"/>
                <a:gd name="connsiteX183" fmla="*/ 8326420 w 9208508"/>
                <a:gd name="connsiteY183" fmla="*/ 2366341 h 2454250"/>
                <a:gd name="connsiteX184" fmla="*/ 8356403 w 9208508"/>
                <a:gd name="connsiteY184" fmla="*/ 2366341 h 2454250"/>
                <a:gd name="connsiteX185" fmla="*/ 8526011 w 9208508"/>
                <a:gd name="connsiteY185" fmla="*/ 2366341 h 2454250"/>
                <a:gd name="connsiteX186" fmla="*/ 8526011 w 9208508"/>
                <a:gd name="connsiteY186" fmla="*/ 2454251 h 2454250"/>
                <a:gd name="connsiteX187" fmla="*/ 8615579 w 9208508"/>
                <a:gd name="connsiteY187" fmla="*/ 2454251 h 2454250"/>
                <a:gd name="connsiteX188" fmla="*/ 8765240 w 9208508"/>
                <a:gd name="connsiteY188" fmla="*/ 2454251 h 2454250"/>
                <a:gd name="connsiteX189" fmla="*/ 9208508 w 9208508"/>
                <a:gd name="connsiteY189" fmla="*/ 2454251 h 245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9208508" h="2454250">
                  <a:moveTo>
                    <a:pt x="0" y="0"/>
                  </a:moveTo>
                  <a:lnTo>
                    <a:pt x="70003" y="0"/>
                  </a:lnTo>
                  <a:lnTo>
                    <a:pt x="70003" y="25625"/>
                  </a:lnTo>
                  <a:lnTo>
                    <a:pt x="199591" y="25625"/>
                  </a:lnTo>
                  <a:lnTo>
                    <a:pt x="199591" y="51376"/>
                  </a:lnTo>
                  <a:lnTo>
                    <a:pt x="219411" y="51376"/>
                  </a:lnTo>
                  <a:lnTo>
                    <a:pt x="239484" y="51376"/>
                  </a:lnTo>
                  <a:lnTo>
                    <a:pt x="239484" y="77381"/>
                  </a:lnTo>
                  <a:lnTo>
                    <a:pt x="279377" y="77381"/>
                  </a:lnTo>
                  <a:lnTo>
                    <a:pt x="279377" y="103259"/>
                  </a:lnTo>
                  <a:lnTo>
                    <a:pt x="339216" y="103259"/>
                  </a:lnTo>
                  <a:lnTo>
                    <a:pt x="339216" y="129518"/>
                  </a:lnTo>
                  <a:lnTo>
                    <a:pt x="388892" y="129518"/>
                  </a:lnTo>
                  <a:lnTo>
                    <a:pt x="388892" y="155777"/>
                  </a:lnTo>
                  <a:lnTo>
                    <a:pt x="428911" y="155777"/>
                  </a:lnTo>
                  <a:lnTo>
                    <a:pt x="448731" y="155777"/>
                  </a:lnTo>
                  <a:lnTo>
                    <a:pt x="448731" y="182036"/>
                  </a:lnTo>
                  <a:lnTo>
                    <a:pt x="458894" y="182036"/>
                  </a:lnTo>
                  <a:lnTo>
                    <a:pt x="458894" y="261320"/>
                  </a:lnTo>
                  <a:lnTo>
                    <a:pt x="488878" y="261320"/>
                  </a:lnTo>
                  <a:lnTo>
                    <a:pt x="488878" y="287832"/>
                  </a:lnTo>
                  <a:lnTo>
                    <a:pt x="548463" y="287832"/>
                  </a:lnTo>
                  <a:lnTo>
                    <a:pt x="548463" y="314218"/>
                  </a:lnTo>
                  <a:lnTo>
                    <a:pt x="608302" y="314218"/>
                  </a:lnTo>
                  <a:lnTo>
                    <a:pt x="608302" y="340604"/>
                  </a:lnTo>
                  <a:lnTo>
                    <a:pt x="658232" y="340604"/>
                  </a:lnTo>
                  <a:lnTo>
                    <a:pt x="658232" y="366990"/>
                  </a:lnTo>
                  <a:lnTo>
                    <a:pt x="708034" y="366990"/>
                  </a:lnTo>
                  <a:lnTo>
                    <a:pt x="708034" y="393502"/>
                  </a:lnTo>
                  <a:lnTo>
                    <a:pt x="748054" y="393502"/>
                  </a:lnTo>
                  <a:lnTo>
                    <a:pt x="748054" y="419888"/>
                  </a:lnTo>
                  <a:lnTo>
                    <a:pt x="767873" y="419888"/>
                  </a:lnTo>
                  <a:lnTo>
                    <a:pt x="767873" y="446147"/>
                  </a:lnTo>
                  <a:lnTo>
                    <a:pt x="807766" y="446147"/>
                  </a:lnTo>
                  <a:lnTo>
                    <a:pt x="807766" y="472913"/>
                  </a:lnTo>
                  <a:lnTo>
                    <a:pt x="857696" y="472913"/>
                  </a:lnTo>
                  <a:lnTo>
                    <a:pt x="857696" y="499552"/>
                  </a:lnTo>
                  <a:lnTo>
                    <a:pt x="867605" y="499552"/>
                  </a:lnTo>
                  <a:lnTo>
                    <a:pt x="867605" y="526319"/>
                  </a:lnTo>
                  <a:lnTo>
                    <a:pt x="967337" y="526319"/>
                  </a:lnTo>
                  <a:lnTo>
                    <a:pt x="967337" y="552958"/>
                  </a:lnTo>
                  <a:lnTo>
                    <a:pt x="1057033" y="552958"/>
                  </a:lnTo>
                  <a:lnTo>
                    <a:pt x="1057033" y="579471"/>
                  </a:lnTo>
                  <a:lnTo>
                    <a:pt x="1067197" y="579471"/>
                  </a:lnTo>
                  <a:lnTo>
                    <a:pt x="1067197" y="606491"/>
                  </a:lnTo>
                  <a:lnTo>
                    <a:pt x="1077106" y="606491"/>
                  </a:lnTo>
                  <a:lnTo>
                    <a:pt x="1077106" y="660277"/>
                  </a:lnTo>
                  <a:lnTo>
                    <a:pt x="1096926" y="660277"/>
                  </a:lnTo>
                  <a:lnTo>
                    <a:pt x="1096926" y="687297"/>
                  </a:lnTo>
                  <a:lnTo>
                    <a:pt x="1126782" y="687297"/>
                  </a:lnTo>
                  <a:lnTo>
                    <a:pt x="1126782" y="714190"/>
                  </a:lnTo>
                  <a:lnTo>
                    <a:pt x="1146855" y="714190"/>
                  </a:lnTo>
                  <a:lnTo>
                    <a:pt x="1146855" y="741083"/>
                  </a:lnTo>
                  <a:lnTo>
                    <a:pt x="1156765" y="741083"/>
                  </a:lnTo>
                  <a:lnTo>
                    <a:pt x="1156765" y="794996"/>
                  </a:lnTo>
                  <a:lnTo>
                    <a:pt x="1166929" y="794996"/>
                  </a:lnTo>
                  <a:lnTo>
                    <a:pt x="1166929" y="821889"/>
                  </a:lnTo>
                  <a:lnTo>
                    <a:pt x="1186748" y="821889"/>
                  </a:lnTo>
                  <a:lnTo>
                    <a:pt x="1186748" y="848909"/>
                  </a:lnTo>
                  <a:lnTo>
                    <a:pt x="1336282" y="848909"/>
                  </a:lnTo>
                  <a:lnTo>
                    <a:pt x="1336282" y="875802"/>
                  </a:lnTo>
                  <a:lnTo>
                    <a:pt x="1366266" y="875802"/>
                  </a:lnTo>
                  <a:lnTo>
                    <a:pt x="1366266" y="902695"/>
                  </a:lnTo>
                  <a:lnTo>
                    <a:pt x="1386085" y="902695"/>
                  </a:lnTo>
                  <a:lnTo>
                    <a:pt x="1386085" y="929589"/>
                  </a:lnTo>
                  <a:lnTo>
                    <a:pt x="1456088" y="929589"/>
                  </a:lnTo>
                  <a:lnTo>
                    <a:pt x="1456088" y="956608"/>
                  </a:lnTo>
                  <a:lnTo>
                    <a:pt x="1475908" y="956608"/>
                  </a:lnTo>
                  <a:lnTo>
                    <a:pt x="1475908" y="983502"/>
                  </a:lnTo>
                  <a:lnTo>
                    <a:pt x="1515927" y="983502"/>
                  </a:lnTo>
                  <a:lnTo>
                    <a:pt x="1515927" y="1010395"/>
                  </a:lnTo>
                  <a:lnTo>
                    <a:pt x="1555693" y="1010395"/>
                  </a:lnTo>
                  <a:lnTo>
                    <a:pt x="1555693" y="1037415"/>
                  </a:lnTo>
                  <a:lnTo>
                    <a:pt x="1615659" y="1037415"/>
                  </a:lnTo>
                  <a:lnTo>
                    <a:pt x="1615659" y="1064308"/>
                  </a:lnTo>
                  <a:lnTo>
                    <a:pt x="1625569" y="1064308"/>
                  </a:lnTo>
                  <a:lnTo>
                    <a:pt x="1625569" y="1091201"/>
                  </a:lnTo>
                  <a:lnTo>
                    <a:pt x="1705228" y="1091201"/>
                  </a:lnTo>
                  <a:lnTo>
                    <a:pt x="1745247" y="1091201"/>
                  </a:lnTo>
                  <a:lnTo>
                    <a:pt x="1745247" y="1145748"/>
                  </a:lnTo>
                  <a:lnTo>
                    <a:pt x="1805087" y="1145748"/>
                  </a:lnTo>
                  <a:lnTo>
                    <a:pt x="1805087" y="1173149"/>
                  </a:lnTo>
                  <a:lnTo>
                    <a:pt x="2034407" y="1173149"/>
                  </a:lnTo>
                  <a:lnTo>
                    <a:pt x="2034407" y="1200296"/>
                  </a:lnTo>
                  <a:lnTo>
                    <a:pt x="2044317" y="1200296"/>
                  </a:lnTo>
                  <a:lnTo>
                    <a:pt x="2044317" y="1227569"/>
                  </a:lnTo>
                  <a:lnTo>
                    <a:pt x="2213798" y="1227569"/>
                  </a:lnTo>
                  <a:lnTo>
                    <a:pt x="2213798" y="1254843"/>
                  </a:lnTo>
                  <a:lnTo>
                    <a:pt x="2263727" y="1254843"/>
                  </a:lnTo>
                  <a:lnTo>
                    <a:pt x="2263727" y="1282117"/>
                  </a:lnTo>
                  <a:lnTo>
                    <a:pt x="2333476" y="1282117"/>
                  </a:lnTo>
                  <a:lnTo>
                    <a:pt x="2333476" y="1309390"/>
                  </a:lnTo>
                  <a:lnTo>
                    <a:pt x="2383406" y="1309390"/>
                  </a:lnTo>
                  <a:lnTo>
                    <a:pt x="2413135" y="1309390"/>
                  </a:lnTo>
                  <a:lnTo>
                    <a:pt x="2483138" y="1309390"/>
                  </a:lnTo>
                  <a:lnTo>
                    <a:pt x="2483138" y="1337425"/>
                  </a:lnTo>
                  <a:lnTo>
                    <a:pt x="2692511" y="1337425"/>
                  </a:lnTo>
                  <a:lnTo>
                    <a:pt x="2692511" y="1365587"/>
                  </a:lnTo>
                  <a:lnTo>
                    <a:pt x="2732277" y="1365587"/>
                  </a:lnTo>
                  <a:lnTo>
                    <a:pt x="2732277" y="1393622"/>
                  </a:lnTo>
                  <a:lnTo>
                    <a:pt x="2802280" y="1393622"/>
                  </a:lnTo>
                  <a:lnTo>
                    <a:pt x="2802280" y="1421656"/>
                  </a:lnTo>
                  <a:lnTo>
                    <a:pt x="2851956" y="1421656"/>
                  </a:lnTo>
                  <a:lnTo>
                    <a:pt x="2851956" y="1449691"/>
                  </a:lnTo>
                  <a:lnTo>
                    <a:pt x="2872029" y="1449691"/>
                  </a:lnTo>
                  <a:lnTo>
                    <a:pt x="2872029" y="1477726"/>
                  </a:lnTo>
                  <a:lnTo>
                    <a:pt x="2891848" y="1477726"/>
                  </a:lnTo>
                  <a:lnTo>
                    <a:pt x="2891848" y="1505888"/>
                  </a:lnTo>
                  <a:lnTo>
                    <a:pt x="3121169" y="1505888"/>
                  </a:lnTo>
                  <a:lnTo>
                    <a:pt x="3121169" y="1533923"/>
                  </a:lnTo>
                  <a:lnTo>
                    <a:pt x="3191172" y="1533923"/>
                  </a:lnTo>
                  <a:lnTo>
                    <a:pt x="3191172" y="1561957"/>
                  </a:lnTo>
                  <a:lnTo>
                    <a:pt x="3210991" y="1561957"/>
                  </a:lnTo>
                  <a:lnTo>
                    <a:pt x="3210991" y="1589992"/>
                  </a:lnTo>
                  <a:lnTo>
                    <a:pt x="3330670" y="1589992"/>
                  </a:lnTo>
                  <a:lnTo>
                    <a:pt x="3330670" y="1618027"/>
                  </a:lnTo>
                  <a:lnTo>
                    <a:pt x="3779400" y="1618027"/>
                  </a:lnTo>
                  <a:lnTo>
                    <a:pt x="3779400" y="1646189"/>
                  </a:lnTo>
                  <a:lnTo>
                    <a:pt x="3849149" y="1646189"/>
                  </a:lnTo>
                  <a:lnTo>
                    <a:pt x="3849149" y="1674223"/>
                  </a:lnTo>
                  <a:lnTo>
                    <a:pt x="3879132" y="1674223"/>
                  </a:lnTo>
                  <a:lnTo>
                    <a:pt x="3879132" y="1702258"/>
                  </a:lnTo>
                  <a:lnTo>
                    <a:pt x="3958918" y="1702258"/>
                  </a:lnTo>
                  <a:lnTo>
                    <a:pt x="3958918" y="1730293"/>
                  </a:lnTo>
                  <a:lnTo>
                    <a:pt x="3998811" y="1730293"/>
                  </a:lnTo>
                  <a:lnTo>
                    <a:pt x="3998811" y="1758328"/>
                  </a:lnTo>
                  <a:lnTo>
                    <a:pt x="4297880" y="1758328"/>
                  </a:lnTo>
                  <a:lnTo>
                    <a:pt x="4297880" y="1786363"/>
                  </a:lnTo>
                  <a:lnTo>
                    <a:pt x="4307790" y="1786363"/>
                  </a:lnTo>
                  <a:lnTo>
                    <a:pt x="4307790" y="1814524"/>
                  </a:lnTo>
                  <a:lnTo>
                    <a:pt x="4357719" y="1814524"/>
                  </a:lnTo>
                  <a:lnTo>
                    <a:pt x="4367629" y="1814524"/>
                  </a:lnTo>
                  <a:lnTo>
                    <a:pt x="4367629" y="1843193"/>
                  </a:lnTo>
                  <a:lnTo>
                    <a:pt x="4467361" y="1843193"/>
                  </a:lnTo>
                  <a:lnTo>
                    <a:pt x="4467361" y="1871736"/>
                  </a:lnTo>
                  <a:lnTo>
                    <a:pt x="4487435" y="1871736"/>
                  </a:lnTo>
                  <a:lnTo>
                    <a:pt x="4557184" y="1871736"/>
                  </a:lnTo>
                  <a:lnTo>
                    <a:pt x="4557184" y="1901039"/>
                  </a:lnTo>
                  <a:lnTo>
                    <a:pt x="4796540" y="1901039"/>
                  </a:lnTo>
                  <a:lnTo>
                    <a:pt x="4796540" y="1930216"/>
                  </a:lnTo>
                  <a:lnTo>
                    <a:pt x="4806450" y="1930216"/>
                  </a:lnTo>
                  <a:lnTo>
                    <a:pt x="4806450" y="1959519"/>
                  </a:lnTo>
                  <a:lnTo>
                    <a:pt x="5185432" y="1959519"/>
                  </a:lnTo>
                  <a:lnTo>
                    <a:pt x="5185432" y="1988695"/>
                  </a:lnTo>
                  <a:lnTo>
                    <a:pt x="5524394" y="1988695"/>
                  </a:lnTo>
                  <a:lnTo>
                    <a:pt x="5524394" y="2017999"/>
                  </a:lnTo>
                  <a:lnTo>
                    <a:pt x="5534558" y="2017999"/>
                  </a:lnTo>
                  <a:lnTo>
                    <a:pt x="5534558" y="2047175"/>
                  </a:lnTo>
                  <a:lnTo>
                    <a:pt x="5564286" y="2047175"/>
                  </a:lnTo>
                  <a:lnTo>
                    <a:pt x="5564286" y="2076352"/>
                  </a:lnTo>
                  <a:lnTo>
                    <a:pt x="5664146" y="2076352"/>
                  </a:lnTo>
                  <a:lnTo>
                    <a:pt x="5683965" y="2076352"/>
                  </a:lnTo>
                  <a:lnTo>
                    <a:pt x="5683965" y="2106289"/>
                  </a:lnTo>
                  <a:lnTo>
                    <a:pt x="5843536" y="2106289"/>
                  </a:lnTo>
                  <a:lnTo>
                    <a:pt x="5893466" y="2106289"/>
                  </a:lnTo>
                  <a:lnTo>
                    <a:pt x="5893466" y="2137115"/>
                  </a:lnTo>
                  <a:lnTo>
                    <a:pt x="5983288" y="2137115"/>
                  </a:lnTo>
                  <a:lnTo>
                    <a:pt x="6003108" y="2137115"/>
                  </a:lnTo>
                  <a:lnTo>
                    <a:pt x="6042873" y="2137115"/>
                  </a:lnTo>
                  <a:lnTo>
                    <a:pt x="6042873" y="2169843"/>
                  </a:lnTo>
                  <a:lnTo>
                    <a:pt x="6152642" y="2169843"/>
                  </a:lnTo>
                  <a:lnTo>
                    <a:pt x="6272448" y="2169843"/>
                  </a:lnTo>
                  <a:lnTo>
                    <a:pt x="6312214" y="2169843"/>
                  </a:lnTo>
                  <a:lnTo>
                    <a:pt x="6322123" y="2169843"/>
                  </a:lnTo>
                  <a:lnTo>
                    <a:pt x="6352106" y="2169843"/>
                  </a:lnTo>
                  <a:lnTo>
                    <a:pt x="6421855" y="2169843"/>
                  </a:lnTo>
                  <a:lnTo>
                    <a:pt x="6451838" y="2169843"/>
                  </a:lnTo>
                  <a:lnTo>
                    <a:pt x="6641266" y="2169843"/>
                  </a:lnTo>
                  <a:lnTo>
                    <a:pt x="6711014" y="2169843"/>
                  </a:lnTo>
                  <a:lnTo>
                    <a:pt x="6720924" y="2169843"/>
                  </a:lnTo>
                  <a:lnTo>
                    <a:pt x="6810747" y="2169843"/>
                  </a:lnTo>
                  <a:lnTo>
                    <a:pt x="7050230" y="2169843"/>
                  </a:lnTo>
                  <a:lnTo>
                    <a:pt x="7399230" y="2169843"/>
                  </a:lnTo>
                  <a:lnTo>
                    <a:pt x="7429085" y="2169843"/>
                  </a:lnTo>
                  <a:lnTo>
                    <a:pt x="7618386" y="2169843"/>
                  </a:lnTo>
                  <a:lnTo>
                    <a:pt x="7668315" y="2169843"/>
                  </a:lnTo>
                  <a:lnTo>
                    <a:pt x="7668315" y="2229592"/>
                  </a:lnTo>
                  <a:lnTo>
                    <a:pt x="7807940" y="2229592"/>
                  </a:lnTo>
                  <a:lnTo>
                    <a:pt x="7807940" y="2293019"/>
                  </a:lnTo>
                  <a:lnTo>
                    <a:pt x="8047297" y="2293019"/>
                  </a:lnTo>
                  <a:lnTo>
                    <a:pt x="8117046" y="2293019"/>
                  </a:lnTo>
                  <a:lnTo>
                    <a:pt x="8186922" y="2293019"/>
                  </a:lnTo>
                  <a:lnTo>
                    <a:pt x="8186922" y="2366341"/>
                  </a:lnTo>
                  <a:lnTo>
                    <a:pt x="8326420" y="2366341"/>
                  </a:lnTo>
                  <a:lnTo>
                    <a:pt x="8356403" y="2366341"/>
                  </a:lnTo>
                  <a:lnTo>
                    <a:pt x="8526011" y="2366341"/>
                  </a:lnTo>
                  <a:lnTo>
                    <a:pt x="8526011" y="2454251"/>
                  </a:lnTo>
                  <a:lnTo>
                    <a:pt x="8615579" y="2454251"/>
                  </a:lnTo>
                  <a:lnTo>
                    <a:pt x="8765240" y="2454251"/>
                  </a:lnTo>
                  <a:lnTo>
                    <a:pt x="9208508" y="2454251"/>
                  </a:lnTo>
                </a:path>
              </a:pathLst>
            </a:custGeom>
            <a:noFill/>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31" name="Freeform 790">
              <a:extLst>
                <a:ext uri="{FF2B5EF4-FFF2-40B4-BE49-F238E27FC236}">
                  <a16:creationId xmlns:a16="http://schemas.microsoft.com/office/drawing/2014/main" id="{3858189B-F8AF-D62C-FDB4-91F0ED59F1FE}"/>
                </a:ext>
              </a:extLst>
            </p:cNvPr>
            <p:cNvSpPr/>
            <p:nvPr/>
          </p:nvSpPr>
          <p:spPr>
            <a:xfrm>
              <a:off x="2101995" y="1970807"/>
              <a:ext cx="9213081" cy="1862855"/>
            </a:xfrm>
            <a:custGeom>
              <a:avLst/>
              <a:gdLst>
                <a:gd name="connsiteX0" fmla="*/ 0 w 9213081"/>
                <a:gd name="connsiteY0" fmla="*/ 0 h 1862855"/>
                <a:gd name="connsiteX1" fmla="*/ 259303 w 9213081"/>
                <a:gd name="connsiteY1" fmla="*/ 0 h 1862855"/>
                <a:gd name="connsiteX2" fmla="*/ 259303 w 9213081"/>
                <a:gd name="connsiteY2" fmla="*/ 24990 h 1862855"/>
                <a:gd name="connsiteX3" fmla="*/ 349126 w 9213081"/>
                <a:gd name="connsiteY3" fmla="*/ 24990 h 1862855"/>
                <a:gd name="connsiteX4" fmla="*/ 349126 w 9213081"/>
                <a:gd name="connsiteY4" fmla="*/ 50234 h 1862855"/>
                <a:gd name="connsiteX5" fmla="*/ 388892 w 9213081"/>
                <a:gd name="connsiteY5" fmla="*/ 50234 h 1862855"/>
                <a:gd name="connsiteX6" fmla="*/ 418875 w 9213081"/>
                <a:gd name="connsiteY6" fmla="*/ 50234 h 1862855"/>
                <a:gd name="connsiteX7" fmla="*/ 418875 w 9213081"/>
                <a:gd name="connsiteY7" fmla="*/ 75605 h 1862855"/>
                <a:gd name="connsiteX8" fmla="*/ 588483 w 9213081"/>
                <a:gd name="connsiteY8" fmla="*/ 75605 h 1862855"/>
                <a:gd name="connsiteX9" fmla="*/ 588483 w 9213081"/>
                <a:gd name="connsiteY9" fmla="*/ 126347 h 1862855"/>
                <a:gd name="connsiteX10" fmla="*/ 618466 w 9213081"/>
                <a:gd name="connsiteY10" fmla="*/ 126347 h 1862855"/>
                <a:gd name="connsiteX11" fmla="*/ 618466 w 9213081"/>
                <a:gd name="connsiteY11" fmla="*/ 151718 h 1862855"/>
                <a:gd name="connsiteX12" fmla="*/ 628376 w 9213081"/>
                <a:gd name="connsiteY12" fmla="*/ 151718 h 1862855"/>
                <a:gd name="connsiteX13" fmla="*/ 628376 w 9213081"/>
                <a:gd name="connsiteY13" fmla="*/ 176962 h 1862855"/>
                <a:gd name="connsiteX14" fmla="*/ 728108 w 9213081"/>
                <a:gd name="connsiteY14" fmla="*/ 176962 h 1862855"/>
                <a:gd name="connsiteX15" fmla="*/ 728108 w 9213081"/>
                <a:gd name="connsiteY15" fmla="*/ 202460 h 1862855"/>
                <a:gd name="connsiteX16" fmla="*/ 767873 w 9213081"/>
                <a:gd name="connsiteY16" fmla="*/ 202460 h 1862855"/>
                <a:gd name="connsiteX17" fmla="*/ 767873 w 9213081"/>
                <a:gd name="connsiteY17" fmla="*/ 227704 h 1862855"/>
                <a:gd name="connsiteX18" fmla="*/ 877642 w 9213081"/>
                <a:gd name="connsiteY18" fmla="*/ 227704 h 1862855"/>
                <a:gd name="connsiteX19" fmla="*/ 877642 w 9213081"/>
                <a:gd name="connsiteY19" fmla="*/ 253201 h 1862855"/>
                <a:gd name="connsiteX20" fmla="*/ 887552 w 9213081"/>
                <a:gd name="connsiteY20" fmla="*/ 253201 h 1862855"/>
                <a:gd name="connsiteX21" fmla="*/ 947518 w 9213081"/>
                <a:gd name="connsiteY21" fmla="*/ 253201 h 1862855"/>
                <a:gd name="connsiteX22" fmla="*/ 947518 w 9213081"/>
                <a:gd name="connsiteY22" fmla="*/ 278699 h 1862855"/>
                <a:gd name="connsiteX23" fmla="*/ 1017267 w 9213081"/>
                <a:gd name="connsiteY23" fmla="*/ 278699 h 1862855"/>
                <a:gd name="connsiteX24" fmla="*/ 1017267 w 9213081"/>
                <a:gd name="connsiteY24" fmla="*/ 304197 h 1862855"/>
                <a:gd name="connsiteX25" fmla="*/ 1067197 w 9213081"/>
                <a:gd name="connsiteY25" fmla="*/ 304197 h 1862855"/>
                <a:gd name="connsiteX26" fmla="*/ 1067197 w 9213081"/>
                <a:gd name="connsiteY26" fmla="*/ 329948 h 1862855"/>
                <a:gd name="connsiteX27" fmla="*/ 1106962 w 9213081"/>
                <a:gd name="connsiteY27" fmla="*/ 329948 h 1862855"/>
                <a:gd name="connsiteX28" fmla="*/ 1106962 w 9213081"/>
                <a:gd name="connsiteY28" fmla="*/ 355446 h 1862855"/>
                <a:gd name="connsiteX29" fmla="*/ 1136945 w 9213081"/>
                <a:gd name="connsiteY29" fmla="*/ 355446 h 1862855"/>
                <a:gd name="connsiteX30" fmla="*/ 1136945 w 9213081"/>
                <a:gd name="connsiteY30" fmla="*/ 380944 h 1862855"/>
                <a:gd name="connsiteX31" fmla="*/ 1176838 w 9213081"/>
                <a:gd name="connsiteY31" fmla="*/ 380944 h 1862855"/>
                <a:gd name="connsiteX32" fmla="*/ 1176838 w 9213081"/>
                <a:gd name="connsiteY32" fmla="*/ 457690 h 1862855"/>
                <a:gd name="connsiteX33" fmla="*/ 1226768 w 9213081"/>
                <a:gd name="connsiteY33" fmla="*/ 457690 h 1862855"/>
                <a:gd name="connsiteX34" fmla="*/ 1226768 w 9213081"/>
                <a:gd name="connsiteY34" fmla="*/ 483315 h 1862855"/>
                <a:gd name="connsiteX35" fmla="*/ 1246587 w 9213081"/>
                <a:gd name="connsiteY35" fmla="*/ 483315 h 1862855"/>
                <a:gd name="connsiteX36" fmla="*/ 1246587 w 9213081"/>
                <a:gd name="connsiteY36" fmla="*/ 508940 h 1862855"/>
                <a:gd name="connsiteX37" fmla="*/ 1495854 w 9213081"/>
                <a:gd name="connsiteY37" fmla="*/ 508940 h 1862855"/>
                <a:gd name="connsiteX38" fmla="*/ 1495854 w 9213081"/>
                <a:gd name="connsiteY38" fmla="*/ 534437 h 1862855"/>
                <a:gd name="connsiteX39" fmla="*/ 1545656 w 9213081"/>
                <a:gd name="connsiteY39" fmla="*/ 534437 h 1862855"/>
                <a:gd name="connsiteX40" fmla="*/ 1545656 w 9213081"/>
                <a:gd name="connsiteY40" fmla="*/ 560062 h 1862855"/>
                <a:gd name="connsiteX41" fmla="*/ 1565603 w 9213081"/>
                <a:gd name="connsiteY41" fmla="*/ 560062 h 1862855"/>
                <a:gd name="connsiteX42" fmla="*/ 1565603 w 9213081"/>
                <a:gd name="connsiteY42" fmla="*/ 585560 h 1862855"/>
                <a:gd name="connsiteX43" fmla="*/ 1665335 w 9213081"/>
                <a:gd name="connsiteY43" fmla="*/ 585560 h 1862855"/>
                <a:gd name="connsiteX44" fmla="*/ 1665335 w 9213081"/>
                <a:gd name="connsiteY44" fmla="*/ 611184 h 1862855"/>
                <a:gd name="connsiteX45" fmla="*/ 1765067 w 9213081"/>
                <a:gd name="connsiteY45" fmla="*/ 611184 h 1862855"/>
                <a:gd name="connsiteX46" fmla="*/ 1765067 w 9213081"/>
                <a:gd name="connsiteY46" fmla="*/ 636809 h 1862855"/>
                <a:gd name="connsiteX47" fmla="*/ 1785013 w 9213081"/>
                <a:gd name="connsiteY47" fmla="*/ 636809 h 1862855"/>
                <a:gd name="connsiteX48" fmla="*/ 1785013 w 9213081"/>
                <a:gd name="connsiteY48" fmla="*/ 662306 h 1862855"/>
                <a:gd name="connsiteX49" fmla="*/ 1894655 w 9213081"/>
                <a:gd name="connsiteY49" fmla="*/ 662306 h 1862855"/>
                <a:gd name="connsiteX50" fmla="*/ 1894655 w 9213081"/>
                <a:gd name="connsiteY50" fmla="*/ 687931 h 1862855"/>
                <a:gd name="connsiteX51" fmla="*/ 1944584 w 9213081"/>
                <a:gd name="connsiteY51" fmla="*/ 687931 h 1862855"/>
                <a:gd name="connsiteX52" fmla="*/ 1944584 w 9213081"/>
                <a:gd name="connsiteY52" fmla="*/ 713556 h 1862855"/>
                <a:gd name="connsiteX53" fmla="*/ 2054226 w 9213081"/>
                <a:gd name="connsiteY53" fmla="*/ 713556 h 1862855"/>
                <a:gd name="connsiteX54" fmla="*/ 2054226 w 9213081"/>
                <a:gd name="connsiteY54" fmla="*/ 739053 h 1862855"/>
                <a:gd name="connsiteX55" fmla="*/ 2094246 w 9213081"/>
                <a:gd name="connsiteY55" fmla="*/ 739053 h 1862855"/>
                <a:gd name="connsiteX56" fmla="*/ 2094246 w 9213081"/>
                <a:gd name="connsiteY56" fmla="*/ 764678 h 1862855"/>
                <a:gd name="connsiteX57" fmla="*/ 2114065 w 9213081"/>
                <a:gd name="connsiteY57" fmla="*/ 764678 h 1862855"/>
                <a:gd name="connsiteX58" fmla="*/ 2213798 w 9213081"/>
                <a:gd name="connsiteY58" fmla="*/ 764678 h 1862855"/>
                <a:gd name="connsiteX59" fmla="*/ 2213798 w 9213081"/>
                <a:gd name="connsiteY59" fmla="*/ 790556 h 1862855"/>
                <a:gd name="connsiteX60" fmla="*/ 2233871 w 9213081"/>
                <a:gd name="connsiteY60" fmla="*/ 790556 h 1862855"/>
                <a:gd name="connsiteX61" fmla="*/ 2233871 w 9213081"/>
                <a:gd name="connsiteY61" fmla="*/ 816308 h 1862855"/>
                <a:gd name="connsiteX62" fmla="*/ 2333476 w 9213081"/>
                <a:gd name="connsiteY62" fmla="*/ 816308 h 1862855"/>
                <a:gd name="connsiteX63" fmla="*/ 2333476 w 9213081"/>
                <a:gd name="connsiteY63" fmla="*/ 842186 h 1862855"/>
                <a:gd name="connsiteX64" fmla="*/ 2383406 w 9213081"/>
                <a:gd name="connsiteY64" fmla="*/ 842186 h 1862855"/>
                <a:gd name="connsiteX65" fmla="*/ 2383406 w 9213081"/>
                <a:gd name="connsiteY65" fmla="*/ 867937 h 1862855"/>
                <a:gd name="connsiteX66" fmla="*/ 2393315 w 9213081"/>
                <a:gd name="connsiteY66" fmla="*/ 867937 h 1862855"/>
                <a:gd name="connsiteX67" fmla="*/ 2393315 w 9213081"/>
                <a:gd name="connsiteY67" fmla="*/ 893942 h 1862855"/>
                <a:gd name="connsiteX68" fmla="*/ 2423298 w 9213081"/>
                <a:gd name="connsiteY68" fmla="*/ 893942 h 1862855"/>
                <a:gd name="connsiteX69" fmla="*/ 2423298 w 9213081"/>
                <a:gd name="connsiteY69" fmla="*/ 919694 h 1862855"/>
                <a:gd name="connsiteX70" fmla="*/ 2473101 w 9213081"/>
                <a:gd name="connsiteY70" fmla="*/ 919694 h 1862855"/>
                <a:gd name="connsiteX71" fmla="*/ 2473101 w 9213081"/>
                <a:gd name="connsiteY71" fmla="*/ 945572 h 1862855"/>
                <a:gd name="connsiteX72" fmla="*/ 2502957 w 9213081"/>
                <a:gd name="connsiteY72" fmla="*/ 945572 h 1862855"/>
                <a:gd name="connsiteX73" fmla="*/ 2502957 w 9213081"/>
                <a:gd name="connsiteY73" fmla="*/ 971450 h 1862855"/>
                <a:gd name="connsiteX74" fmla="*/ 2542850 w 9213081"/>
                <a:gd name="connsiteY74" fmla="*/ 971450 h 1862855"/>
                <a:gd name="connsiteX75" fmla="*/ 2542850 w 9213081"/>
                <a:gd name="connsiteY75" fmla="*/ 997202 h 1862855"/>
                <a:gd name="connsiteX76" fmla="*/ 2692511 w 9213081"/>
                <a:gd name="connsiteY76" fmla="*/ 997202 h 1862855"/>
                <a:gd name="connsiteX77" fmla="*/ 2692511 w 9213081"/>
                <a:gd name="connsiteY77" fmla="*/ 1023207 h 1862855"/>
                <a:gd name="connsiteX78" fmla="*/ 3011527 w 9213081"/>
                <a:gd name="connsiteY78" fmla="*/ 1023207 h 1862855"/>
                <a:gd name="connsiteX79" fmla="*/ 3011527 w 9213081"/>
                <a:gd name="connsiteY79" fmla="*/ 1048958 h 1862855"/>
                <a:gd name="connsiteX80" fmla="*/ 3021437 w 9213081"/>
                <a:gd name="connsiteY80" fmla="*/ 1048958 h 1862855"/>
                <a:gd name="connsiteX81" fmla="*/ 3061457 w 9213081"/>
                <a:gd name="connsiteY81" fmla="*/ 1048958 h 1862855"/>
                <a:gd name="connsiteX82" fmla="*/ 3061457 w 9213081"/>
                <a:gd name="connsiteY82" fmla="*/ 1075090 h 1862855"/>
                <a:gd name="connsiteX83" fmla="*/ 3470168 w 9213081"/>
                <a:gd name="connsiteY83" fmla="*/ 1075090 h 1862855"/>
                <a:gd name="connsiteX84" fmla="*/ 3470168 w 9213081"/>
                <a:gd name="connsiteY84" fmla="*/ 1101222 h 1862855"/>
                <a:gd name="connsiteX85" fmla="*/ 3490241 w 9213081"/>
                <a:gd name="connsiteY85" fmla="*/ 1101222 h 1862855"/>
                <a:gd name="connsiteX86" fmla="*/ 3490241 w 9213081"/>
                <a:gd name="connsiteY86" fmla="*/ 1127354 h 1862855"/>
                <a:gd name="connsiteX87" fmla="*/ 3589973 w 9213081"/>
                <a:gd name="connsiteY87" fmla="*/ 1127354 h 1862855"/>
                <a:gd name="connsiteX88" fmla="*/ 3589973 w 9213081"/>
                <a:gd name="connsiteY88" fmla="*/ 1153613 h 1862855"/>
                <a:gd name="connsiteX89" fmla="*/ 3659722 w 9213081"/>
                <a:gd name="connsiteY89" fmla="*/ 1153613 h 1862855"/>
                <a:gd name="connsiteX90" fmla="*/ 3659722 w 9213081"/>
                <a:gd name="connsiteY90" fmla="*/ 1179745 h 1862855"/>
                <a:gd name="connsiteX91" fmla="*/ 3669759 w 9213081"/>
                <a:gd name="connsiteY91" fmla="*/ 1179745 h 1862855"/>
                <a:gd name="connsiteX92" fmla="*/ 3669759 w 9213081"/>
                <a:gd name="connsiteY92" fmla="*/ 1205877 h 1862855"/>
                <a:gd name="connsiteX93" fmla="*/ 3789310 w 9213081"/>
                <a:gd name="connsiteY93" fmla="*/ 1205877 h 1862855"/>
                <a:gd name="connsiteX94" fmla="*/ 3789310 w 9213081"/>
                <a:gd name="connsiteY94" fmla="*/ 1232009 h 1862855"/>
                <a:gd name="connsiteX95" fmla="*/ 3819293 w 9213081"/>
                <a:gd name="connsiteY95" fmla="*/ 1232009 h 1862855"/>
                <a:gd name="connsiteX96" fmla="*/ 3819293 w 9213081"/>
                <a:gd name="connsiteY96" fmla="*/ 1258141 h 1862855"/>
                <a:gd name="connsiteX97" fmla="*/ 3869222 w 9213081"/>
                <a:gd name="connsiteY97" fmla="*/ 1258141 h 1862855"/>
                <a:gd name="connsiteX98" fmla="*/ 3869222 w 9213081"/>
                <a:gd name="connsiteY98" fmla="*/ 1310405 h 1862855"/>
                <a:gd name="connsiteX99" fmla="*/ 3958918 w 9213081"/>
                <a:gd name="connsiteY99" fmla="*/ 1310405 h 1862855"/>
                <a:gd name="connsiteX100" fmla="*/ 3958918 w 9213081"/>
                <a:gd name="connsiteY100" fmla="*/ 1336537 h 1862855"/>
                <a:gd name="connsiteX101" fmla="*/ 4038704 w 9213081"/>
                <a:gd name="connsiteY101" fmla="*/ 1336537 h 1862855"/>
                <a:gd name="connsiteX102" fmla="*/ 4038704 w 9213081"/>
                <a:gd name="connsiteY102" fmla="*/ 1362669 h 1862855"/>
                <a:gd name="connsiteX103" fmla="*/ 4188365 w 9213081"/>
                <a:gd name="connsiteY103" fmla="*/ 1362669 h 1862855"/>
                <a:gd name="connsiteX104" fmla="*/ 4188365 w 9213081"/>
                <a:gd name="connsiteY104" fmla="*/ 1388928 h 1862855"/>
                <a:gd name="connsiteX105" fmla="*/ 4447542 w 9213081"/>
                <a:gd name="connsiteY105" fmla="*/ 1388928 h 1862855"/>
                <a:gd name="connsiteX106" fmla="*/ 4447542 w 9213081"/>
                <a:gd name="connsiteY106" fmla="*/ 1415060 h 1862855"/>
                <a:gd name="connsiteX107" fmla="*/ 4497344 w 9213081"/>
                <a:gd name="connsiteY107" fmla="*/ 1415060 h 1862855"/>
                <a:gd name="connsiteX108" fmla="*/ 4497344 w 9213081"/>
                <a:gd name="connsiteY108" fmla="*/ 1441192 h 1862855"/>
                <a:gd name="connsiteX109" fmla="*/ 4696681 w 9213081"/>
                <a:gd name="connsiteY109" fmla="*/ 1441192 h 1862855"/>
                <a:gd name="connsiteX110" fmla="*/ 4696681 w 9213081"/>
                <a:gd name="connsiteY110" fmla="*/ 1467324 h 1862855"/>
                <a:gd name="connsiteX111" fmla="*/ 5015824 w 9213081"/>
                <a:gd name="connsiteY111" fmla="*/ 1467324 h 1862855"/>
                <a:gd name="connsiteX112" fmla="*/ 5015824 w 9213081"/>
                <a:gd name="connsiteY112" fmla="*/ 1493583 h 1862855"/>
                <a:gd name="connsiteX113" fmla="*/ 5185432 w 9213081"/>
                <a:gd name="connsiteY113" fmla="*/ 1493583 h 1862855"/>
                <a:gd name="connsiteX114" fmla="*/ 5185432 w 9213081"/>
                <a:gd name="connsiteY114" fmla="*/ 1519715 h 1862855"/>
                <a:gd name="connsiteX115" fmla="*/ 5245271 w 9213081"/>
                <a:gd name="connsiteY115" fmla="*/ 1519715 h 1862855"/>
                <a:gd name="connsiteX116" fmla="*/ 5245271 w 9213081"/>
                <a:gd name="connsiteY116" fmla="*/ 1545847 h 1862855"/>
                <a:gd name="connsiteX117" fmla="*/ 5424661 w 9213081"/>
                <a:gd name="connsiteY117" fmla="*/ 1545847 h 1862855"/>
                <a:gd name="connsiteX118" fmla="*/ 5444735 w 9213081"/>
                <a:gd name="connsiteY118" fmla="*/ 1545847 h 1862855"/>
                <a:gd name="connsiteX119" fmla="*/ 5454645 w 9213081"/>
                <a:gd name="connsiteY119" fmla="*/ 1545847 h 1862855"/>
                <a:gd name="connsiteX120" fmla="*/ 5454645 w 9213081"/>
                <a:gd name="connsiteY120" fmla="*/ 1572740 h 1862855"/>
                <a:gd name="connsiteX121" fmla="*/ 5464554 w 9213081"/>
                <a:gd name="connsiteY121" fmla="*/ 1572740 h 1862855"/>
                <a:gd name="connsiteX122" fmla="*/ 5474591 w 9213081"/>
                <a:gd name="connsiteY122" fmla="*/ 1572740 h 1862855"/>
                <a:gd name="connsiteX123" fmla="*/ 5474591 w 9213081"/>
                <a:gd name="connsiteY123" fmla="*/ 1600267 h 1862855"/>
                <a:gd name="connsiteX124" fmla="*/ 5614216 w 9213081"/>
                <a:gd name="connsiteY124" fmla="*/ 1600267 h 1862855"/>
                <a:gd name="connsiteX125" fmla="*/ 5753714 w 9213081"/>
                <a:gd name="connsiteY125" fmla="*/ 1600267 h 1862855"/>
                <a:gd name="connsiteX126" fmla="*/ 5873392 w 9213081"/>
                <a:gd name="connsiteY126" fmla="*/ 1600267 h 1862855"/>
                <a:gd name="connsiteX127" fmla="*/ 5933232 w 9213081"/>
                <a:gd name="connsiteY127" fmla="*/ 1600267 h 1862855"/>
                <a:gd name="connsiteX128" fmla="*/ 5933232 w 9213081"/>
                <a:gd name="connsiteY128" fmla="*/ 1629063 h 1862855"/>
                <a:gd name="connsiteX129" fmla="*/ 5973125 w 9213081"/>
                <a:gd name="connsiteY129" fmla="*/ 1629063 h 1862855"/>
                <a:gd name="connsiteX130" fmla="*/ 5973125 w 9213081"/>
                <a:gd name="connsiteY130" fmla="*/ 1657986 h 1862855"/>
                <a:gd name="connsiteX131" fmla="*/ 6013017 w 9213081"/>
                <a:gd name="connsiteY131" fmla="*/ 1657986 h 1862855"/>
                <a:gd name="connsiteX132" fmla="*/ 6102712 w 9213081"/>
                <a:gd name="connsiteY132" fmla="*/ 1657986 h 1862855"/>
                <a:gd name="connsiteX133" fmla="*/ 6162679 w 9213081"/>
                <a:gd name="connsiteY133" fmla="*/ 1657986 h 1862855"/>
                <a:gd name="connsiteX134" fmla="*/ 6172588 w 9213081"/>
                <a:gd name="connsiteY134" fmla="*/ 1657986 h 1862855"/>
                <a:gd name="connsiteX135" fmla="*/ 6212608 w 9213081"/>
                <a:gd name="connsiteY135" fmla="*/ 1657986 h 1862855"/>
                <a:gd name="connsiteX136" fmla="*/ 6222518 w 9213081"/>
                <a:gd name="connsiteY136" fmla="*/ 1657986 h 1862855"/>
                <a:gd name="connsiteX137" fmla="*/ 6282357 w 9213081"/>
                <a:gd name="connsiteY137" fmla="*/ 1657986 h 1862855"/>
                <a:gd name="connsiteX138" fmla="*/ 6292267 w 9213081"/>
                <a:gd name="connsiteY138" fmla="*/ 1657986 h 1862855"/>
                <a:gd name="connsiteX139" fmla="*/ 6451838 w 9213081"/>
                <a:gd name="connsiteY139" fmla="*/ 1657986 h 1862855"/>
                <a:gd name="connsiteX140" fmla="*/ 6451838 w 9213081"/>
                <a:gd name="connsiteY140" fmla="*/ 1692490 h 1862855"/>
                <a:gd name="connsiteX141" fmla="*/ 6521587 w 9213081"/>
                <a:gd name="connsiteY141" fmla="*/ 1692490 h 1862855"/>
                <a:gd name="connsiteX142" fmla="*/ 6641266 w 9213081"/>
                <a:gd name="connsiteY142" fmla="*/ 1692490 h 1862855"/>
                <a:gd name="connsiteX143" fmla="*/ 6661339 w 9213081"/>
                <a:gd name="connsiteY143" fmla="*/ 1692490 h 1862855"/>
                <a:gd name="connsiteX144" fmla="*/ 6940335 w 9213081"/>
                <a:gd name="connsiteY144" fmla="*/ 1692490 h 1862855"/>
                <a:gd name="connsiteX145" fmla="*/ 6990265 w 9213081"/>
                <a:gd name="connsiteY145" fmla="*/ 1692490 h 1862855"/>
                <a:gd name="connsiteX146" fmla="*/ 7030157 w 9213081"/>
                <a:gd name="connsiteY146" fmla="*/ 1692490 h 1862855"/>
                <a:gd name="connsiteX147" fmla="*/ 7030157 w 9213081"/>
                <a:gd name="connsiteY147" fmla="*/ 1732323 h 1862855"/>
                <a:gd name="connsiteX148" fmla="*/ 7040067 w 9213081"/>
                <a:gd name="connsiteY148" fmla="*/ 1732323 h 1862855"/>
                <a:gd name="connsiteX149" fmla="*/ 7040067 w 9213081"/>
                <a:gd name="connsiteY149" fmla="*/ 1772155 h 1862855"/>
                <a:gd name="connsiteX150" fmla="*/ 7110070 w 9213081"/>
                <a:gd name="connsiteY150" fmla="*/ 1772155 h 1862855"/>
                <a:gd name="connsiteX151" fmla="*/ 7129889 w 9213081"/>
                <a:gd name="connsiteY151" fmla="*/ 1772155 h 1862855"/>
                <a:gd name="connsiteX152" fmla="*/ 7149836 w 9213081"/>
                <a:gd name="connsiteY152" fmla="*/ 1772155 h 1862855"/>
                <a:gd name="connsiteX153" fmla="*/ 7259478 w 9213081"/>
                <a:gd name="connsiteY153" fmla="*/ 1772155 h 1862855"/>
                <a:gd name="connsiteX154" fmla="*/ 7259478 w 9213081"/>
                <a:gd name="connsiteY154" fmla="*/ 1816808 h 1862855"/>
                <a:gd name="connsiteX155" fmla="*/ 7269641 w 9213081"/>
                <a:gd name="connsiteY155" fmla="*/ 1816808 h 1862855"/>
                <a:gd name="connsiteX156" fmla="*/ 7299370 w 9213081"/>
                <a:gd name="connsiteY156" fmla="*/ 1816808 h 1862855"/>
                <a:gd name="connsiteX157" fmla="*/ 7299370 w 9213081"/>
                <a:gd name="connsiteY157" fmla="*/ 1862856 h 1862855"/>
                <a:gd name="connsiteX158" fmla="*/ 7458815 w 9213081"/>
                <a:gd name="connsiteY158" fmla="*/ 1862856 h 1862855"/>
                <a:gd name="connsiteX159" fmla="*/ 7558801 w 9213081"/>
                <a:gd name="connsiteY159" fmla="*/ 1862856 h 1862855"/>
                <a:gd name="connsiteX160" fmla="*/ 7668315 w 9213081"/>
                <a:gd name="connsiteY160" fmla="*/ 1862856 h 1862855"/>
                <a:gd name="connsiteX161" fmla="*/ 7768047 w 9213081"/>
                <a:gd name="connsiteY161" fmla="*/ 1862856 h 1862855"/>
                <a:gd name="connsiteX162" fmla="*/ 7777957 w 9213081"/>
                <a:gd name="connsiteY162" fmla="*/ 1862856 h 1862855"/>
                <a:gd name="connsiteX163" fmla="*/ 7897635 w 9213081"/>
                <a:gd name="connsiteY163" fmla="*/ 1862856 h 1862855"/>
                <a:gd name="connsiteX164" fmla="*/ 7977548 w 9213081"/>
                <a:gd name="connsiteY164" fmla="*/ 1862856 h 1862855"/>
                <a:gd name="connsiteX165" fmla="*/ 8166849 w 9213081"/>
                <a:gd name="connsiteY165" fmla="*/ 1862856 h 1862855"/>
                <a:gd name="connsiteX166" fmla="*/ 8296690 w 9213081"/>
                <a:gd name="connsiteY166" fmla="*/ 1862856 h 1862855"/>
                <a:gd name="connsiteX167" fmla="*/ 8316510 w 9213081"/>
                <a:gd name="connsiteY167" fmla="*/ 1862856 h 1862855"/>
                <a:gd name="connsiteX168" fmla="*/ 8446098 w 9213081"/>
                <a:gd name="connsiteY168" fmla="*/ 1862856 h 1862855"/>
                <a:gd name="connsiteX169" fmla="*/ 8555994 w 9213081"/>
                <a:gd name="connsiteY169" fmla="*/ 1862856 h 1862855"/>
                <a:gd name="connsiteX170" fmla="*/ 8775150 w 9213081"/>
                <a:gd name="connsiteY170" fmla="*/ 1862856 h 1862855"/>
                <a:gd name="connsiteX171" fmla="*/ 8834989 w 9213081"/>
                <a:gd name="connsiteY171" fmla="*/ 1862856 h 1862855"/>
                <a:gd name="connsiteX172" fmla="*/ 8934722 w 9213081"/>
                <a:gd name="connsiteY172" fmla="*/ 1862856 h 1862855"/>
                <a:gd name="connsiteX173" fmla="*/ 8944758 w 9213081"/>
                <a:gd name="connsiteY173" fmla="*/ 1862856 h 1862855"/>
                <a:gd name="connsiteX174" fmla="*/ 8964577 w 9213081"/>
                <a:gd name="connsiteY174" fmla="*/ 1862856 h 1862855"/>
                <a:gd name="connsiteX175" fmla="*/ 9213082 w 9213081"/>
                <a:gd name="connsiteY175" fmla="*/ 1862856 h 1862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9213081" h="1862855">
                  <a:moveTo>
                    <a:pt x="0" y="0"/>
                  </a:moveTo>
                  <a:lnTo>
                    <a:pt x="259303" y="0"/>
                  </a:lnTo>
                  <a:lnTo>
                    <a:pt x="259303" y="24990"/>
                  </a:lnTo>
                  <a:lnTo>
                    <a:pt x="349126" y="24990"/>
                  </a:lnTo>
                  <a:lnTo>
                    <a:pt x="349126" y="50234"/>
                  </a:lnTo>
                  <a:lnTo>
                    <a:pt x="388892" y="50234"/>
                  </a:lnTo>
                  <a:lnTo>
                    <a:pt x="418875" y="50234"/>
                  </a:lnTo>
                  <a:lnTo>
                    <a:pt x="418875" y="75605"/>
                  </a:lnTo>
                  <a:lnTo>
                    <a:pt x="588483" y="75605"/>
                  </a:lnTo>
                  <a:lnTo>
                    <a:pt x="588483" y="126347"/>
                  </a:lnTo>
                  <a:lnTo>
                    <a:pt x="618466" y="126347"/>
                  </a:lnTo>
                  <a:lnTo>
                    <a:pt x="618466" y="151718"/>
                  </a:lnTo>
                  <a:lnTo>
                    <a:pt x="628376" y="151718"/>
                  </a:lnTo>
                  <a:lnTo>
                    <a:pt x="628376" y="176962"/>
                  </a:lnTo>
                  <a:lnTo>
                    <a:pt x="728108" y="176962"/>
                  </a:lnTo>
                  <a:lnTo>
                    <a:pt x="728108" y="202460"/>
                  </a:lnTo>
                  <a:lnTo>
                    <a:pt x="767873" y="202460"/>
                  </a:lnTo>
                  <a:lnTo>
                    <a:pt x="767873" y="227704"/>
                  </a:lnTo>
                  <a:lnTo>
                    <a:pt x="877642" y="227704"/>
                  </a:lnTo>
                  <a:lnTo>
                    <a:pt x="877642" y="253201"/>
                  </a:lnTo>
                  <a:lnTo>
                    <a:pt x="887552" y="253201"/>
                  </a:lnTo>
                  <a:lnTo>
                    <a:pt x="947518" y="253201"/>
                  </a:lnTo>
                  <a:lnTo>
                    <a:pt x="947518" y="278699"/>
                  </a:lnTo>
                  <a:lnTo>
                    <a:pt x="1017267" y="278699"/>
                  </a:lnTo>
                  <a:lnTo>
                    <a:pt x="1017267" y="304197"/>
                  </a:lnTo>
                  <a:lnTo>
                    <a:pt x="1067197" y="304197"/>
                  </a:lnTo>
                  <a:lnTo>
                    <a:pt x="1067197" y="329948"/>
                  </a:lnTo>
                  <a:lnTo>
                    <a:pt x="1106962" y="329948"/>
                  </a:lnTo>
                  <a:lnTo>
                    <a:pt x="1106962" y="355446"/>
                  </a:lnTo>
                  <a:lnTo>
                    <a:pt x="1136945" y="355446"/>
                  </a:lnTo>
                  <a:lnTo>
                    <a:pt x="1136945" y="380944"/>
                  </a:lnTo>
                  <a:lnTo>
                    <a:pt x="1176838" y="380944"/>
                  </a:lnTo>
                  <a:lnTo>
                    <a:pt x="1176838" y="457690"/>
                  </a:lnTo>
                  <a:lnTo>
                    <a:pt x="1226768" y="457690"/>
                  </a:lnTo>
                  <a:lnTo>
                    <a:pt x="1226768" y="483315"/>
                  </a:lnTo>
                  <a:lnTo>
                    <a:pt x="1246587" y="483315"/>
                  </a:lnTo>
                  <a:lnTo>
                    <a:pt x="1246587" y="508940"/>
                  </a:lnTo>
                  <a:lnTo>
                    <a:pt x="1495854" y="508940"/>
                  </a:lnTo>
                  <a:lnTo>
                    <a:pt x="1495854" y="534437"/>
                  </a:lnTo>
                  <a:lnTo>
                    <a:pt x="1545656" y="534437"/>
                  </a:lnTo>
                  <a:lnTo>
                    <a:pt x="1545656" y="560062"/>
                  </a:lnTo>
                  <a:lnTo>
                    <a:pt x="1565603" y="560062"/>
                  </a:lnTo>
                  <a:lnTo>
                    <a:pt x="1565603" y="585560"/>
                  </a:lnTo>
                  <a:lnTo>
                    <a:pt x="1665335" y="585560"/>
                  </a:lnTo>
                  <a:lnTo>
                    <a:pt x="1665335" y="611184"/>
                  </a:lnTo>
                  <a:lnTo>
                    <a:pt x="1765067" y="611184"/>
                  </a:lnTo>
                  <a:lnTo>
                    <a:pt x="1765067" y="636809"/>
                  </a:lnTo>
                  <a:lnTo>
                    <a:pt x="1785013" y="636809"/>
                  </a:lnTo>
                  <a:lnTo>
                    <a:pt x="1785013" y="662306"/>
                  </a:lnTo>
                  <a:lnTo>
                    <a:pt x="1894655" y="662306"/>
                  </a:lnTo>
                  <a:lnTo>
                    <a:pt x="1894655" y="687931"/>
                  </a:lnTo>
                  <a:lnTo>
                    <a:pt x="1944584" y="687931"/>
                  </a:lnTo>
                  <a:lnTo>
                    <a:pt x="1944584" y="713556"/>
                  </a:lnTo>
                  <a:lnTo>
                    <a:pt x="2054226" y="713556"/>
                  </a:lnTo>
                  <a:lnTo>
                    <a:pt x="2054226" y="739053"/>
                  </a:lnTo>
                  <a:lnTo>
                    <a:pt x="2094246" y="739053"/>
                  </a:lnTo>
                  <a:lnTo>
                    <a:pt x="2094246" y="764678"/>
                  </a:lnTo>
                  <a:lnTo>
                    <a:pt x="2114065" y="764678"/>
                  </a:lnTo>
                  <a:lnTo>
                    <a:pt x="2213798" y="764678"/>
                  </a:lnTo>
                  <a:lnTo>
                    <a:pt x="2213798" y="790556"/>
                  </a:lnTo>
                  <a:lnTo>
                    <a:pt x="2233871" y="790556"/>
                  </a:lnTo>
                  <a:lnTo>
                    <a:pt x="2233871" y="816308"/>
                  </a:lnTo>
                  <a:lnTo>
                    <a:pt x="2333476" y="816308"/>
                  </a:lnTo>
                  <a:lnTo>
                    <a:pt x="2333476" y="842186"/>
                  </a:lnTo>
                  <a:lnTo>
                    <a:pt x="2383406" y="842186"/>
                  </a:lnTo>
                  <a:lnTo>
                    <a:pt x="2383406" y="867937"/>
                  </a:lnTo>
                  <a:lnTo>
                    <a:pt x="2393315" y="867937"/>
                  </a:lnTo>
                  <a:lnTo>
                    <a:pt x="2393315" y="893942"/>
                  </a:lnTo>
                  <a:lnTo>
                    <a:pt x="2423298" y="893942"/>
                  </a:lnTo>
                  <a:lnTo>
                    <a:pt x="2423298" y="919694"/>
                  </a:lnTo>
                  <a:lnTo>
                    <a:pt x="2473101" y="919694"/>
                  </a:lnTo>
                  <a:lnTo>
                    <a:pt x="2473101" y="945572"/>
                  </a:lnTo>
                  <a:lnTo>
                    <a:pt x="2502957" y="945572"/>
                  </a:lnTo>
                  <a:lnTo>
                    <a:pt x="2502957" y="971450"/>
                  </a:lnTo>
                  <a:lnTo>
                    <a:pt x="2542850" y="971450"/>
                  </a:lnTo>
                  <a:lnTo>
                    <a:pt x="2542850" y="997202"/>
                  </a:lnTo>
                  <a:lnTo>
                    <a:pt x="2692511" y="997202"/>
                  </a:lnTo>
                  <a:lnTo>
                    <a:pt x="2692511" y="1023207"/>
                  </a:lnTo>
                  <a:lnTo>
                    <a:pt x="3011527" y="1023207"/>
                  </a:lnTo>
                  <a:lnTo>
                    <a:pt x="3011527" y="1048958"/>
                  </a:lnTo>
                  <a:lnTo>
                    <a:pt x="3021437" y="1048958"/>
                  </a:lnTo>
                  <a:lnTo>
                    <a:pt x="3061457" y="1048958"/>
                  </a:lnTo>
                  <a:lnTo>
                    <a:pt x="3061457" y="1075090"/>
                  </a:lnTo>
                  <a:lnTo>
                    <a:pt x="3470168" y="1075090"/>
                  </a:lnTo>
                  <a:lnTo>
                    <a:pt x="3470168" y="1101222"/>
                  </a:lnTo>
                  <a:lnTo>
                    <a:pt x="3490241" y="1101222"/>
                  </a:lnTo>
                  <a:lnTo>
                    <a:pt x="3490241" y="1127354"/>
                  </a:lnTo>
                  <a:lnTo>
                    <a:pt x="3589973" y="1127354"/>
                  </a:lnTo>
                  <a:lnTo>
                    <a:pt x="3589973" y="1153613"/>
                  </a:lnTo>
                  <a:lnTo>
                    <a:pt x="3659722" y="1153613"/>
                  </a:lnTo>
                  <a:lnTo>
                    <a:pt x="3659722" y="1179745"/>
                  </a:lnTo>
                  <a:lnTo>
                    <a:pt x="3669759" y="1179745"/>
                  </a:lnTo>
                  <a:lnTo>
                    <a:pt x="3669759" y="1205877"/>
                  </a:lnTo>
                  <a:lnTo>
                    <a:pt x="3789310" y="1205877"/>
                  </a:lnTo>
                  <a:lnTo>
                    <a:pt x="3789310" y="1232009"/>
                  </a:lnTo>
                  <a:lnTo>
                    <a:pt x="3819293" y="1232009"/>
                  </a:lnTo>
                  <a:lnTo>
                    <a:pt x="3819293" y="1258141"/>
                  </a:lnTo>
                  <a:lnTo>
                    <a:pt x="3869222" y="1258141"/>
                  </a:lnTo>
                  <a:lnTo>
                    <a:pt x="3869222" y="1310405"/>
                  </a:lnTo>
                  <a:lnTo>
                    <a:pt x="3958918" y="1310405"/>
                  </a:lnTo>
                  <a:lnTo>
                    <a:pt x="3958918" y="1336537"/>
                  </a:lnTo>
                  <a:lnTo>
                    <a:pt x="4038704" y="1336537"/>
                  </a:lnTo>
                  <a:lnTo>
                    <a:pt x="4038704" y="1362669"/>
                  </a:lnTo>
                  <a:lnTo>
                    <a:pt x="4188365" y="1362669"/>
                  </a:lnTo>
                  <a:lnTo>
                    <a:pt x="4188365" y="1388928"/>
                  </a:lnTo>
                  <a:lnTo>
                    <a:pt x="4447542" y="1388928"/>
                  </a:lnTo>
                  <a:lnTo>
                    <a:pt x="4447542" y="1415060"/>
                  </a:lnTo>
                  <a:lnTo>
                    <a:pt x="4497344" y="1415060"/>
                  </a:lnTo>
                  <a:lnTo>
                    <a:pt x="4497344" y="1441192"/>
                  </a:lnTo>
                  <a:lnTo>
                    <a:pt x="4696681" y="1441192"/>
                  </a:lnTo>
                  <a:lnTo>
                    <a:pt x="4696681" y="1467324"/>
                  </a:lnTo>
                  <a:lnTo>
                    <a:pt x="5015824" y="1467324"/>
                  </a:lnTo>
                  <a:lnTo>
                    <a:pt x="5015824" y="1493583"/>
                  </a:lnTo>
                  <a:lnTo>
                    <a:pt x="5185432" y="1493583"/>
                  </a:lnTo>
                  <a:lnTo>
                    <a:pt x="5185432" y="1519715"/>
                  </a:lnTo>
                  <a:lnTo>
                    <a:pt x="5245271" y="1519715"/>
                  </a:lnTo>
                  <a:lnTo>
                    <a:pt x="5245271" y="1545847"/>
                  </a:lnTo>
                  <a:lnTo>
                    <a:pt x="5424661" y="1545847"/>
                  </a:lnTo>
                  <a:lnTo>
                    <a:pt x="5444735" y="1545847"/>
                  </a:lnTo>
                  <a:lnTo>
                    <a:pt x="5454645" y="1545847"/>
                  </a:lnTo>
                  <a:lnTo>
                    <a:pt x="5454645" y="1572740"/>
                  </a:lnTo>
                  <a:lnTo>
                    <a:pt x="5464554" y="1572740"/>
                  </a:lnTo>
                  <a:lnTo>
                    <a:pt x="5474591" y="1572740"/>
                  </a:lnTo>
                  <a:lnTo>
                    <a:pt x="5474591" y="1600267"/>
                  </a:lnTo>
                  <a:lnTo>
                    <a:pt x="5614216" y="1600267"/>
                  </a:lnTo>
                  <a:lnTo>
                    <a:pt x="5753714" y="1600267"/>
                  </a:lnTo>
                  <a:lnTo>
                    <a:pt x="5873392" y="1600267"/>
                  </a:lnTo>
                  <a:lnTo>
                    <a:pt x="5933232" y="1600267"/>
                  </a:lnTo>
                  <a:lnTo>
                    <a:pt x="5933232" y="1629063"/>
                  </a:lnTo>
                  <a:lnTo>
                    <a:pt x="5973125" y="1629063"/>
                  </a:lnTo>
                  <a:lnTo>
                    <a:pt x="5973125" y="1657986"/>
                  </a:lnTo>
                  <a:lnTo>
                    <a:pt x="6013017" y="1657986"/>
                  </a:lnTo>
                  <a:lnTo>
                    <a:pt x="6102712" y="1657986"/>
                  </a:lnTo>
                  <a:lnTo>
                    <a:pt x="6162679" y="1657986"/>
                  </a:lnTo>
                  <a:lnTo>
                    <a:pt x="6172588" y="1657986"/>
                  </a:lnTo>
                  <a:lnTo>
                    <a:pt x="6212608" y="1657986"/>
                  </a:lnTo>
                  <a:lnTo>
                    <a:pt x="6222518" y="1657986"/>
                  </a:lnTo>
                  <a:lnTo>
                    <a:pt x="6282357" y="1657986"/>
                  </a:lnTo>
                  <a:lnTo>
                    <a:pt x="6292267" y="1657986"/>
                  </a:lnTo>
                  <a:lnTo>
                    <a:pt x="6451838" y="1657986"/>
                  </a:lnTo>
                  <a:lnTo>
                    <a:pt x="6451838" y="1692490"/>
                  </a:lnTo>
                  <a:lnTo>
                    <a:pt x="6521587" y="1692490"/>
                  </a:lnTo>
                  <a:lnTo>
                    <a:pt x="6641266" y="1692490"/>
                  </a:lnTo>
                  <a:lnTo>
                    <a:pt x="6661339" y="1692490"/>
                  </a:lnTo>
                  <a:lnTo>
                    <a:pt x="6940335" y="1692490"/>
                  </a:lnTo>
                  <a:lnTo>
                    <a:pt x="6990265" y="1692490"/>
                  </a:lnTo>
                  <a:lnTo>
                    <a:pt x="7030157" y="1692490"/>
                  </a:lnTo>
                  <a:lnTo>
                    <a:pt x="7030157" y="1732323"/>
                  </a:lnTo>
                  <a:lnTo>
                    <a:pt x="7040067" y="1732323"/>
                  </a:lnTo>
                  <a:lnTo>
                    <a:pt x="7040067" y="1772155"/>
                  </a:lnTo>
                  <a:lnTo>
                    <a:pt x="7110070" y="1772155"/>
                  </a:lnTo>
                  <a:lnTo>
                    <a:pt x="7129889" y="1772155"/>
                  </a:lnTo>
                  <a:lnTo>
                    <a:pt x="7149836" y="1772155"/>
                  </a:lnTo>
                  <a:lnTo>
                    <a:pt x="7259478" y="1772155"/>
                  </a:lnTo>
                  <a:lnTo>
                    <a:pt x="7259478" y="1816808"/>
                  </a:lnTo>
                  <a:lnTo>
                    <a:pt x="7269641" y="1816808"/>
                  </a:lnTo>
                  <a:lnTo>
                    <a:pt x="7299370" y="1816808"/>
                  </a:lnTo>
                  <a:lnTo>
                    <a:pt x="7299370" y="1862856"/>
                  </a:lnTo>
                  <a:lnTo>
                    <a:pt x="7458815" y="1862856"/>
                  </a:lnTo>
                  <a:lnTo>
                    <a:pt x="7558801" y="1862856"/>
                  </a:lnTo>
                  <a:lnTo>
                    <a:pt x="7668315" y="1862856"/>
                  </a:lnTo>
                  <a:lnTo>
                    <a:pt x="7768047" y="1862856"/>
                  </a:lnTo>
                  <a:lnTo>
                    <a:pt x="7777957" y="1862856"/>
                  </a:lnTo>
                  <a:lnTo>
                    <a:pt x="7897635" y="1862856"/>
                  </a:lnTo>
                  <a:lnTo>
                    <a:pt x="7977548" y="1862856"/>
                  </a:lnTo>
                  <a:lnTo>
                    <a:pt x="8166849" y="1862856"/>
                  </a:lnTo>
                  <a:lnTo>
                    <a:pt x="8296690" y="1862856"/>
                  </a:lnTo>
                  <a:lnTo>
                    <a:pt x="8316510" y="1862856"/>
                  </a:lnTo>
                  <a:lnTo>
                    <a:pt x="8446098" y="1862856"/>
                  </a:lnTo>
                  <a:lnTo>
                    <a:pt x="8555994" y="1862856"/>
                  </a:lnTo>
                  <a:lnTo>
                    <a:pt x="8775150" y="1862856"/>
                  </a:lnTo>
                  <a:lnTo>
                    <a:pt x="8834989" y="1862856"/>
                  </a:lnTo>
                  <a:lnTo>
                    <a:pt x="8934722" y="1862856"/>
                  </a:lnTo>
                  <a:lnTo>
                    <a:pt x="8944758" y="1862856"/>
                  </a:lnTo>
                  <a:lnTo>
                    <a:pt x="8964577" y="1862856"/>
                  </a:lnTo>
                  <a:lnTo>
                    <a:pt x="9213082" y="1862856"/>
                  </a:lnTo>
                </a:path>
              </a:pathLst>
            </a:custGeom>
            <a:noFill/>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832" name="Graphic 5">
              <a:extLst>
                <a:ext uri="{FF2B5EF4-FFF2-40B4-BE49-F238E27FC236}">
                  <a16:creationId xmlns:a16="http://schemas.microsoft.com/office/drawing/2014/main" id="{183E8084-9FDE-8654-DA6F-892E63C7A320}"/>
                </a:ext>
              </a:extLst>
            </p:cNvPr>
            <p:cNvGrpSpPr/>
            <p:nvPr/>
          </p:nvGrpSpPr>
          <p:grpSpPr>
            <a:xfrm>
              <a:off x="2452899" y="1983112"/>
              <a:ext cx="8701717" cy="1890382"/>
              <a:chOff x="2726041" y="1199341"/>
              <a:chExt cx="8701717" cy="1890382"/>
            </a:xfrm>
          </p:grpSpPr>
          <p:sp>
            <p:nvSpPr>
              <p:cNvPr id="833" name="Freeform 1088">
                <a:extLst>
                  <a:ext uri="{FF2B5EF4-FFF2-40B4-BE49-F238E27FC236}">
                    <a16:creationId xmlns:a16="http://schemas.microsoft.com/office/drawing/2014/main" id="{855FCB9B-9534-B4BE-26C5-659A7C45616F}"/>
                  </a:ext>
                </a:extLst>
              </p:cNvPr>
              <p:cNvSpPr/>
              <p:nvPr/>
            </p:nvSpPr>
            <p:spPr>
              <a:xfrm>
                <a:off x="2764028" y="1199341"/>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34" name="Freeform 1089">
                <a:extLst>
                  <a:ext uri="{FF2B5EF4-FFF2-40B4-BE49-F238E27FC236}">
                    <a16:creationId xmlns:a16="http://schemas.microsoft.com/office/drawing/2014/main" id="{82921DBD-12D7-6396-125D-B362B5AFCFDC}"/>
                  </a:ext>
                </a:extLst>
              </p:cNvPr>
              <p:cNvSpPr/>
              <p:nvPr/>
            </p:nvSpPr>
            <p:spPr>
              <a:xfrm>
                <a:off x="2726041" y="1237270"/>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35" name="Freeform 1090">
                <a:extLst>
                  <a:ext uri="{FF2B5EF4-FFF2-40B4-BE49-F238E27FC236}">
                    <a16:creationId xmlns:a16="http://schemas.microsoft.com/office/drawing/2014/main" id="{32C12AEB-9DD7-2659-1FC1-2E247AD407A1}"/>
                  </a:ext>
                </a:extLst>
              </p:cNvPr>
              <p:cNvSpPr/>
              <p:nvPr/>
            </p:nvSpPr>
            <p:spPr>
              <a:xfrm>
                <a:off x="2764028" y="1199341"/>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36" name="Freeform 1091">
                <a:extLst>
                  <a:ext uri="{FF2B5EF4-FFF2-40B4-BE49-F238E27FC236}">
                    <a16:creationId xmlns:a16="http://schemas.microsoft.com/office/drawing/2014/main" id="{186132F7-8CA1-BDA6-954B-0A23B3728992}"/>
                  </a:ext>
                </a:extLst>
              </p:cNvPr>
              <p:cNvSpPr/>
              <p:nvPr/>
            </p:nvSpPr>
            <p:spPr>
              <a:xfrm>
                <a:off x="2726041" y="1237270"/>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37" name="Freeform 1092">
                <a:extLst>
                  <a:ext uri="{FF2B5EF4-FFF2-40B4-BE49-F238E27FC236}">
                    <a16:creationId xmlns:a16="http://schemas.microsoft.com/office/drawing/2014/main" id="{5A294D05-5590-05BD-B984-F0542EB6582D}"/>
                  </a:ext>
                </a:extLst>
              </p:cNvPr>
              <p:cNvSpPr/>
              <p:nvPr/>
            </p:nvSpPr>
            <p:spPr>
              <a:xfrm>
                <a:off x="3262688" y="1402181"/>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38" name="Freeform 1093">
                <a:extLst>
                  <a:ext uri="{FF2B5EF4-FFF2-40B4-BE49-F238E27FC236}">
                    <a16:creationId xmlns:a16="http://schemas.microsoft.com/office/drawing/2014/main" id="{5735965A-966A-40AB-2012-20ABBA8FC44A}"/>
                  </a:ext>
                </a:extLst>
              </p:cNvPr>
              <p:cNvSpPr/>
              <p:nvPr/>
            </p:nvSpPr>
            <p:spPr>
              <a:xfrm>
                <a:off x="3224701" y="1440237"/>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39" name="Freeform 1094">
                <a:extLst>
                  <a:ext uri="{FF2B5EF4-FFF2-40B4-BE49-F238E27FC236}">
                    <a16:creationId xmlns:a16="http://schemas.microsoft.com/office/drawing/2014/main" id="{BA3158E5-1196-8D0C-4603-3CDB730291E5}"/>
                  </a:ext>
                </a:extLst>
              </p:cNvPr>
              <p:cNvSpPr/>
              <p:nvPr/>
            </p:nvSpPr>
            <p:spPr>
              <a:xfrm>
                <a:off x="3262688" y="1402181"/>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40" name="Freeform 1095">
                <a:extLst>
                  <a:ext uri="{FF2B5EF4-FFF2-40B4-BE49-F238E27FC236}">
                    <a16:creationId xmlns:a16="http://schemas.microsoft.com/office/drawing/2014/main" id="{089F8636-6120-D990-D94B-47D6F5F469B3}"/>
                  </a:ext>
                </a:extLst>
              </p:cNvPr>
              <p:cNvSpPr/>
              <p:nvPr/>
            </p:nvSpPr>
            <p:spPr>
              <a:xfrm>
                <a:off x="3224701" y="1440237"/>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41" name="Freeform 1096">
                <a:extLst>
                  <a:ext uri="{FF2B5EF4-FFF2-40B4-BE49-F238E27FC236}">
                    <a16:creationId xmlns:a16="http://schemas.microsoft.com/office/drawing/2014/main" id="{88598B8F-DCE5-3600-3068-EC0A653B9E3D}"/>
                  </a:ext>
                </a:extLst>
              </p:cNvPr>
              <p:cNvSpPr/>
              <p:nvPr/>
            </p:nvSpPr>
            <p:spPr>
              <a:xfrm>
                <a:off x="4489202" y="1913657"/>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42" name="Freeform 1097">
                <a:extLst>
                  <a:ext uri="{FF2B5EF4-FFF2-40B4-BE49-F238E27FC236}">
                    <a16:creationId xmlns:a16="http://schemas.microsoft.com/office/drawing/2014/main" id="{F49B0503-12FD-73A7-1095-7246CC27744F}"/>
                  </a:ext>
                </a:extLst>
              </p:cNvPr>
              <p:cNvSpPr/>
              <p:nvPr/>
            </p:nvSpPr>
            <p:spPr>
              <a:xfrm>
                <a:off x="4451215" y="1951713"/>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43" name="Freeform 1098">
                <a:extLst>
                  <a:ext uri="{FF2B5EF4-FFF2-40B4-BE49-F238E27FC236}">
                    <a16:creationId xmlns:a16="http://schemas.microsoft.com/office/drawing/2014/main" id="{D349A46D-8FCD-4E9D-3DC7-C51095E6531B}"/>
                  </a:ext>
                </a:extLst>
              </p:cNvPr>
              <p:cNvSpPr/>
              <p:nvPr/>
            </p:nvSpPr>
            <p:spPr>
              <a:xfrm>
                <a:off x="4489202" y="1913657"/>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44" name="Freeform 1099">
                <a:extLst>
                  <a:ext uri="{FF2B5EF4-FFF2-40B4-BE49-F238E27FC236}">
                    <a16:creationId xmlns:a16="http://schemas.microsoft.com/office/drawing/2014/main" id="{34508934-75B8-A9F8-81E7-3289AEB26EFB}"/>
                  </a:ext>
                </a:extLst>
              </p:cNvPr>
              <p:cNvSpPr/>
              <p:nvPr/>
            </p:nvSpPr>
            <p:spPr>
              <a:xfrm>
                <a:off x="4451215" y="1951713"/>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45" name="Freeform 1100">
                <a:extLst>
                  <a:ext uri="{FF2B5EF4-FFF2-40B4-BE49-F238E27FC236}">
                    <a16:creationId xmlns:a16="http://schemas.microsoft.com/office/drawing/2014/main" id="{26F76284-B4BA-7FEE-5061-CCB4D31D634E}"/>
                  </a:ext>
                </a:extLst>
              </p:cNvPr>
              <p:cNvSpPr/>
              <p:nvPr/>
            </p:nvSpPr>
            <p:spPr>
              <a:xfrm>
                <a:off x="5389586" y="2198065"/>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46" name="Freeform 1101">
                <a:extLst>
                  <a:ext uri="{FF2B5EF4-FFF2-40B4-BE49-F238E27FC236}">
                    <a16:creationId xmlns:a16="http://schemas.microsoft.com/office/drawing/2014/main" id="{041CE3CC-F75E-327E-37D3-AC641A42DF93}"/>
                  </a:ext>
                </a:extLst>
              </p:cNvPr>
              <p:cNvSpPr/>
              <p:nvPr/>
            </p:nvSpPr>
            <p:spPr>
              <a:xfrm>
                <a:off x="5351471" y="2235994"/>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47" name="Freeform 1102">
                <a:extLst>
                  <a:ext uri="{FF2B5EF4-FFF2-40B4-BE49-F238E27FC236}">
                    <a16:creationId xmlns:a16="http://schemas.microsoft.com/office/drawing/2014/main" id="{FC854C42-DA7F-7881-E019-4F41CE91701F}"/>
                  </a:ext>
                </a:extLst>
              </p:cNvPr>
              <p:cNvSpPr/>
              <p:nvPr/>
            </p:nvSpPr>
            <p:spPr>
              <a:xfrm>
                <a:off x="5389586" y="2198065"/>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48" name="Freeform 1103">
                <a:extLst>
                  <a:ext uri="{FF2B5EF4-FFF2-40B4-BE49-F238E27FC236}">
                    <a16:creationId xmlns:a16="http://schemas.microsoft.com/office/drawing/2014/main" id="{A5574DF6-2F38-607E-2D9B-2635A14B7902}"/>
                  </a:ext>
                </a:extLst>
              </p:cNvPr>
              <p:cNvSpPr/>
              <p:nvPr/>
            </p:nvSpPr>
            <p:spPr>
              <a:xfrm>
                <a:off x="5351471" y="2235994"/>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49" name="Freeform 1104">
                <a:extLst>
                  <a:ext uri="{FF2B5EF4-FFF2-40B4-BE49-F238E27FC236}">
                    <a16:creationId xmlns:a16="http://schemas.microsoft.com/office/drawing/2014/main" id="{ACC99954-4842-C411-2765-603F861ECF0A}"/>
                  </a:ext>
                </a:extLst>
              </p:cNvPr>
              <p:cNvSpPr/>
              <p:nvPr/>
            </p:nvSpPr>
            <p:spPr>
              <a:xfrm>
                <a:off x="7799798" y="2694826"/>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50" name="Freeform 1105">
                <a:extLst>
                  <a:ext uri="{FF2B5EF4-FFF2-40B4-BE49-F238E27FC236}">
                    <a16:creationId xmlns:a16="http://schemas.microsoft.com/office/drawing/2014/main" id="{9801FCD0-0342-4E15-09DC-3D640F331AF7}"/>
                  </a:ext>
                </a:extLst>
              </p:cNvPr>
              <p:cNvSpPr/>
              <p:nvPr/>
            </p:nvSpPr>
            <p:spPr>
              <a:xfrm>
                <a:off x="7761811" y="2732882"/>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51" name="Freeform 1106">
                <a:extLst>
                  <a:ext uri="{FF2B5EF4-FFF2-40B4-BE49-F238E27FC236}">
                    <a16:creationId xmlns:a16="http://schemas.microsoft.com/office/drawing/2014/main" id="{CBCBFFB8-0BD7-0CD1-3DEA-47E4C17348AA}"/>
                  </a:ext>
                </a:extLst>
              </p:cNvPr>
              <p:cNvSpPr/>
              <p:nvPr/>
            </p:nvSpPr>
            <p:spPr>
              <a:xfrm>
                <a:off x="7799798" y="2694826"/>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52" name="Freeform 1107">
                <a:extLst>
                  <a:ext uri="{FF2B5EF4-FFF2-40B4-BE49-F238E27FC236}">
                    <a16:creationId xmlns:a16="http://schemas.microsoft.com/office/drawing/2014/main" id="{11268C00-223A-EEB2-E26E-A8758CF3801E}"/>
                  </a:ext>
                </a:extLst>
              </p:cNvPr>
              <p:cNvSpPr/>
              <p:nvPr/>
            </p:nvSpPr>
            <p:spPr>
              <a:xfrm>
                <a:off x="7761811" y="2732882"/>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53" name="Freeform 1108">
                <a:extLst>
                  <a:ext uri="{FF2B5EF4-FFF2-40B4-BE49-F238E27FC236}">
                    <a16:creationId xmlns:a16="http://schemas.microsoft.com/office/drawing/2014/main" id="{42159039-44A0-FE53-0490-67268E28299C}"/>
                  </a:ext>
                </a:extLst>
              </p:cNvPr>
              <p:cNvSpPr/>
              <p:nvPr/>
            </p:nvSpPr>
            <p:spPr>
              <a:xfrm>
                <a:off x="7819872" y="2694826"/>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54" name="Freeform 1109">
                <a:extLst>
                  <a:ext uri="{FF2B5EF4-FFF2-40B4-BE49-F238E27FC236}">
                    <a16:creationId xmlns:a16="http://schemas.microsoft.com/office/drawing/2014/main" id="{AC2453C7-0D72-3E11-20FD-A8A28DB831C7}"/>
                  </a:ext>
                </a:extLst>
              </p:cNvPr>
              <p:cNvSpPr/>
              <p:nvPr/>
            </p:nvSpPr>
            <p:spPr>
              <a:xfrm>
                <a:off x="7781884" y="2732882"/>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55" name="Freeform 1110">
                <a:extLst>
                  <a:ext uri="{FF2B5EF4-FFF2-40B4-BE49-F238E27FC236}">
                    <a16:creationId xmlns:a16="http://schemas.microsoft.com/office/drawing/2014/main" id="{DF9ACF61-F564-FE23-7571-E99C8D5D7C17}"/>
                  </a:ext>
                </a:extLst>
              </p:cNvPr>
              <p:cNvSpPr/>
              <p:nvPr/>
            </p:nvSpPr>
            <p:spPr>
              <a:xfrm>
                <a:off x="7819872" y="2694826"/>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56" name="Freeform 1111">
                <a:extLst>
                  <a:ext uri="{FF2B5EF4-FFF2-40B4-BE49-F238E27FC236}">
                    <a16:creationId xmlns:a16="http://schemas.microsoft.com/office/drawing/2014/main" id="{5E391BFE-AD13-6A6D-933C-2A1811196397}"/>
                  </a:ext>
                </a:extLst>
              </p:cNvPr>
              <p:cNvSpPr/>
              <p:nvPr/>
            </p:nvSpPr>
            <p:spPr>
              <a:xfrm>
                <a:off x="7781884" y="2732882"/>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57" name="Freeform 1112">
                <a:extLst>
                  <a:ext uri="{FF2B5EF4-FFF2-40B4-BE49-F238E27FC236}">
                    <a16:creationId xmlns:a16="http://schemas.microsoft.com/office/drawing/2014/main" id="{39B1ECDE-E160-EA92-EF9C-125A4C6AE93C}"/>
                  </a:ext>
                </a:extLst>
              </p:cNvPr>
              <p:cNvSpPr/>
              <p:nvPr/>
            </p:nvSpPr>
            <p:spPr>
              <a:xfrm>
                <a:off x="7839691" y="2721846"/>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58" name="Freeform 1113">
                <a:extLst>
                  <a:ext uri="{FF2B5EF4-FFF2-40B4-BE49-F238E27FC236}">
                    <a16:creationId xmlns:a16="http://schemas.microsoft.com/office/drawing/2014/main" id="{D5CBFA6C-F392-CE65-740A-6EA62BEF2FA1}"/>
                  </a:ext>
                </a:extLst>
              </p:cNvPr>
              <p:cNvSpPr/>
              <p:nvPr/>
            </p:nvSpPr>
            <p:spPr>
              <a:xfrm>
                <a:off x="7801704" y="2759776"/>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59" name="Freeform 1114">
                <a:extLst>
                  <a:ext uri="{FF2B5EF4-FFF2-40B4-BE49-F238E27FC236}">
                    <a16:creationId xmlns:a16="http://schemas.microsoft.com/office/drawing/2014/main" id="{802D0205-A5E9-0FB0-546A-DD423C4E39E7}"/>
                  </a:ext>
                </a:extLst>
              </p:cNvPr>
              <p:cNvSpPr/>
              <p:nvPr/>
            </p:nvSpPr>
            <p:spPr>
              <a:xfrm>
                <a:off x="7839691" y="2721846"/>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60" name="Freeform 1115">
                <a:extLst>
                  <a:ext uri="{FF2B5EF4-FFF2-40B4-BE49-F238E27FC236}">
                    <a16:creationId xmlns:a16="http://schemas.microsoft.com/office/drawing/2014/main" id="{060BDAEE-213D-8D60-9222-861C07BF8C15}"/>
                  </a:ext>
                </a:extLst>
              </p:cNvPr>
              <p:cNvSpPr/>
              <p:nvPr/>
            </p:nvSpPr>
            <p:spPr>
              <a:xfrm>
                <a:off x="7801704" y="2759776"/>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61" name="Freeform 1116">
                <a:extLst>
                  <a:ext uri="{FF2B5EF4-FFF2-40B4-BE49-F238E27FC236}">
                    <a16:creationId xmlns:a16="http://schemas.microsoft.com/office/drawing/2014/main" id="{DEB4E4A6-4E38-7B65-1A8D-2504AEABC247}"/>
                  </a:ext>
                </a:extLst>
              </p:cNvPr>
              <p:cNvSpPr/>
              <p:nvPr/>
            </p:nvSpPr>
            <p:spPr>
              <a:xfrm>
                <a:off x="7989353" y="2749247"/>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62" name="Freeform 1117">
                <a:extLst>
                  <a:ext uri="{FF2B5EF4-FFF2-40B4-BE49-F238E27FC236}">
                    <a16:creationId xmlns:a16="http://schemas.microsoft.com/office/drawing/2014/main" id="{9E78B49A-3AB4-C92E-D803-3F2A0072C29D}"/>
                  </a:ext>
                </a:extLst>
              </p:cNvPr>
              <p:cNvSpPr/>
              <p:nvPr/>
            </p:nvSpPr>
            <p:spPr>
              <a:xfrm>
                <a:off x="7951238" y="2787303"/>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63" name="Freeform 1118">
                <a:extLst>
                  <a:ext uri="{FF2B5EF4-FFF2-40B4-BE49-F238E27FC236}">
                    <a16:creationId xmlns:a16="http://schemas.microsoft.com/office/drawing/2014/main" id="{9387D52F-07E0-B56F-7E65-763772896B1B}"/>
                  </a:ext>
                </a:extLst>
              </p:cNvPr>
              <p:cNvSpPr/>
              <p:nvPr/>
            </p:nvSpPr>
            <p:spPr>
              <a:xfrm>
                <a:off x="7989353" y="2749247"/>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64" name="Freeform 1119">
                <a:extLst>
                  <a:ext uri="{FF2B5EF4-FFF2-40B4-BE49-F238E27FC236}">
                    <a16:creationId xmlns:a16="http://schemas.microsoft.com/office/drawing/2014/main" id="{5018CFFB-6393-A925-D900-7BF74CA1303D}"/>
                  </a:ext>
                </a:extLst>
              </p:cNvPr>
              <p:cNvSpPr/>
              <p:nvPr/>
            </p:nvSpPr>
            <p:spPr>
              <a:xfrm>
                <a:off x="7951238" y="2787303"/>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65" name="Freeform 1120">
                <a:extLst>
                  <a:ext uri="{FF2B5EF4-FFF2-40B4-BE49-F238E27FC236}">
                    <a16:creationId xmlns:a16="http://schemas.microsoft.com/office/drawing/2014/main" id="{C2CB5A02-A286-A92C-B1DE-625DB701480F}"/>
                  </a:ext>
                </a:extLst>
              </p:cNvPr>
              <p:cNvSpPr/>
              <p:nvPr/>
            </p:nvSpPr>
            <p:spPr>
              <a:xfrm>
                <a:off x="8128850" y="2749247"/>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66" name="Freeform 1121">
                <a:extLst>
                  <a:ext uri="{FF2B5EF4-FFF2-40B4-BE49-F238E27FC236}">
                    <a16:creationId xmlns:a16="http://schemas.microsoft.com/office/drawing/2014/main" id="{3DB5421C-171B-3B05-0D06-1551487B422E}"/>
                  </a:ext>
                </a:extLst>
              </p:cNvPr>
              <p:cNvSpPr/>
              <p:nvPr/>
            </p:nvSpPr>
            <p:spPr>
              <a:xfrm>
                <a:off x="8090863" y="2787303"/>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67" name="Freeform 1122">
                <a:extLst>
                  <a:ext uri="{FF2B5EF4-FFF2-40B4-BE49-F238E27FC236}">
                    <a16:creationId xmlns:a16="http://schemas.microsoft.com/office/drawing/2014/main" id="{366CDA55-2587-CE8B-182D-9FE7AD9607A3}"/>
                  </a:ext>
                </a:extLst>
              </p:cNvPr>
              <p:cNvSpPr/>
              <p:nvPr/>
            </p:nvSpPr>
            <p:spPr>
              <a:xfrm>
                <a:off x="8128850" y="2749247"/>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68" name="Freeform 1123">
                <a:extLst>
                  <a:ext uri="{FF2B5EF4-FFF2-40B4-BE49-F238E27FC236}">
                    <a16:creationId xmlns:a16="http://schemas.microsoft.com/office/drawing/2014/main" id="{900BAD07-0788-9E61-4179-903550E3AD47}"/>
                  </a:ext>
                </a:extLst>
              </p:cNvPr>
              <p:cNvSpPr/>
              <p:nvPr/>
            </p:nvSpPr>
            <p:spPr>
              <a:xfrm>
                <a:off x="8090863" y="2787303"/>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69" name="Freeform 1124">
                <a:extLst>
                  <a:ext uri="{FF2B5EF4-FFF2-40B4-BE49-F238E27FC236}">
                    <a16:creationId xmlns:a16="http://schemas.microsoft.com/office/drawing/2014/main" id="{34C8F01F-1DEA-57A1-95C4-15E51DFF4DA6}"/>
                  </a:ext>
                </a:extLst>
              </p:cNvPr>
              <p:cNvSpPr/>
              <p:nvPr/>
            </p:nvSpPr>
            <p:spPr>
              <a:xfrm>
                <a:off x="8248529" y="2749247"/>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70" name="Freeform 1125">
                <a:extLst>
                  <a:ext uri="{FF2B5EF4-FFF2-40B4-BE49-F238E27FC236}">
                    <a16:creationId xmlns:a16="http://schemas.microsoft.com/office/drawing/2014/main" id="{0DCA894F-6AC1-1183-ED39-7F014EF292B5}"/>
                  </a:ext>
                </a:extLst>
              </p:cNvPr>
              <p:cNvSpPr/>
              <p:nvPr/>
            </p:nvSpPr>
            <p:spPr>
              <a:xfrm>
                <a:off x="8210542" y="2787303"/>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71" name="Freeform 1126">
                <a:extLst>
                  <a:ext uri="{FF2B5EF4-FFF2-40B4-BE49-F238E27FC236}">
                    <a16:creationId xmlns:a16="http://schemas.microsoft.com/office/drawing/2014/main" id="{0F251EA0-BB6A-E8B6-CA9E-1DFE69076334}"/>
                  </a:ext>
                </a:extLst>
              </p:cNvPr>
              <p:cNvSpPr/>
              <p:nvPr/>
            </p:nvSpPr>
            <p:spPr>
              <a:xfrm>
                <a:off x="8237730" y="2749247"/>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72" name="Freeform 1127">
                <a:extLst>
                  <a:ext uri="{FF2B5EF4-FFF2-40B4-BE49-F238E27FC236}">
                    <a16:creationId xmlns:a16="http://schemas.microsoft.com/office/drawing/2014/main" id="{BDB462B1-D3CC-01BC-E82C-EB5D71C57762}"/>
                  </a:ext>
                </a:extLst>
              </p:cNvPr>
              <p:cNvSpPr/>
              <p:nvPr/>
            </p:nvSpPr>
            <p:spPr>
              <a:xfrm>
                <a:off x="8199743" y="2787303"/>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73" name="Freeform 1128">
                <a:extLst>
                  <a:ext uri="{FF2B5EF4-FFF2-40B4-BE49-F238E27FC236}">
                    <a16:creationId xmlns:a16="http://schemas.microsoft.com/office/drawing/2014/main" id="{1C72771E-B4B4-B706-FA2F-27D90022E7F7}"/>
                  </a:ext>
                </a:extLst>
              </p:cNvPr>
              <p:cNvSpPr/>
              <p:nvPr/>
            </p:nvSpPr>
            <p:spPr>
              <a:xfrm>
                <a:off x="8348261" y="2807092"/>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74" name="Freeform 1129">
                <a:extLst>
                  <a:ext uri="{FF2B5EF4-FFF2-40B4-BE49-F238E27FC236}">
                    <a16:creationId xmlns:a16="http://schemas.microsoft.com/office/drawing/2014/main" id="{E7266326-2F69-630B-320C-A483203B2E30}"/>
                  </a:ext>
                </a:extLst>
              </p:cNvPr>
              <p:cNvSpPr/>
              <p:nvPr/>
            </p:nvSpPr>
            <p:spPr>
              <a:xfrm>
                <a:off x="8310274" y="2845022"/>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75" name="Freeform 1130">
                <a:extLst>
                  <a:ext uri="{FF2B5EF4-FFF2-40B4-BE49-F238E27FC236}">
                    <a16:creationId xmlns:a16="http://schemas.microsoft.com/office/drawing/2014/main" id="{1D4F815B-F930-C5A6-A4D2-60FF4DD54BB4}"/>
                  </a:ext>
                </a:extLst>
              </p:cNvPr>
              <p:cNvSpPr/>
              <p:nvPr/>
            </p:nvSpPr>
            <p:spPr>
              <a:xfrm>
                <a:off x="8348261" y="2807092"/>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76" name="Freeform 1131">
                <a:extLst>
                  <a:ext uri="{FF2B5EF4-FFF2-40B4-BE49-F238E27FC236}">
                    <a16:creationId xmlns:a16="http://schemas.microsoft.com/office/drawing/2014/main" id="{F59198E1-CABF-FF9E-D81D-2FCAAC22D03D}"/>
                  </a:ext>
                </a:extLst>
              </p:cNvPr>
              <p:cNvSpPr/>
              <p:nvPr/>
            </p:nvSpPr>
            <p:spPr>
              <a:xfrm>
                <a:off x="8310274" y="2845022"/>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77" name="Freeform 1132">
                <a:extLst>
                  <a:ext uri="{FF2B5EF4-FFF2-40B4-BE49-F238E27FC236}">
                    <a16:creationId xmlns:a16="http://schemas.microsoft.com/office/drawing/2014/main" id="{E0E3BE8D-0AD9-8F8B-B5DC-1022740488FD}"/>
                  </a:ext>
                </a:extLst>
              </p:cNvPr>
              <p:cNvSpPr/>
              <p:nvPr/>
            </p:nvSpPr>
            <p:spPr>
              <a:xfrm>
                <a:off x="8388154" y="2807092"/>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78" name="Freeform 1133">
                <a:extLst>
                  <a:ext uri="{FF2B5EF4-FFF2-40B4-BE49-F238E27FC236}">
                    <a16:creationId xmlns:a16="http://schemas.microsoft.com/office/drawing/2014/main" id="{37DC2485-76F9-AFF4-BD4C-318FB4ECB970}"/>
                  </a:ext>
                </a:extLst>
              </p:cNvPr>
              <p:cNvSpPr/>
              <p:nvPr/>
            </p:nvSpPr>
            <p:spPr>
              <a:xfrm>
                <a:off x="8350040" y="2845022"/>
                <a:ext cx="76101" cy="12685"/>
              </a:xfrm>
              <a:custGeom>
                <a:avLst/>
                <a:gdLst>
                  <a:gd name="connsiteX0" fmla="*/ 76102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2"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79" name="Freeform 1134">
                <a:extLst>
                  <a:ext uri="{FF2B5EF4-FFF2-40B4-BE49-F238E27FC236}">
                    <a16:creationId xmlns:a16="http://schemas.microsoft.com/office/drawing/2014/main" id="{6077D0C1-7EE5-9092-8F4B-F6FD61D7DF5E}"/>
                  </a:ext>
                </a:extLst>
              </p:cNvPr>
              <p:cNvSpPr/>
              <p:nvPr/>
            </p:nvSpPr>
            <p:spPr>
              <a:xfrm>
                <a:off x="8388154" y="2807092"/>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80" name="Freeform 1135">
                <a:extLst>
                  <a:ext uri="{FF2B5EF4-FFF2-40B4-BE49-F238E27FC236}">
                    <a16:creationId xmlns:a16="http://schemas.microsoft.com/office/drawing/2014/main" id="{71943CEC-11B9-BDE2-A373-FB13C0333C1F}"/>
                  </a:ext>
                </a:extLst>
              </p:cNvPr>
              <p:cNvSpPr/>
              <p:nvPr/>
            </p:nvSpPr>
            <p:spPr>
              <a:xfrm>
                <a:off x="8350040" y="2845022"/>
                <a:ext cx="76101" cy="12685"/>
              </a:xfrm>
              <a:custGeom>
                <a:avLst/>
                <a:gdLst>
                  <a:gd name="connsiteX0" fmla="*/ 76102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2"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81" name="Freeform 1136">
                <a:extLst>
                  <a:ext uri="{FF2B5EF4-FFF2-40B4-BE49-F238E27FC236}">
                    <a16:creationId xmlns:a16="http://schemas.microsoft.com/office/drawing/2014/main" id="{2BAFC6CD-A0BB-3D7E-168B-95B998DE2360}"/>
                  </a:ext>
                </a:extLst>
              </p:cNvPr>
              <p:cNvSpPr/>
              <p:nvPr/>
            </p:nvSpPr>
            <p:spPr>
              <a:xfrm>
                <a:off x="8477849" y="2807092"/>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82" name="Freeform 1137">
                <a:extLst>
                  <a:ext uri="{FF2B5EF4-FFF2-40B4-BE49-F238E27FC236}">
                    <a16:creationId xmlns:a16="http://schemas.microsoft.com/office/drawing/2014/main" id="{CF41213E-8CC2-5449-65A7-8D6160F2739D}"/>
                  </a:ext>
                </a:extLst>
              </p:cNvPr>
              <p:cNvSpPr/>
              <p:nvPr/>
            </p:nvSpPr>
            <p:spPr>
              <a:xfrm>
                <a:off x="8439862" y="2845022"/>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83" name="Freeform 1138">
                <a:extLst>
                  <a:ext uri="{FF2B5EF4-FFF2-40B4-BE49-F238E27FC236}">
                    <a16:creationId xmlns:a16="http://schemas.microsoft.com/office/drawing/2014/main" id="{763D8CEC-F4CE-5087-3E75-FFD9232B9DA5}"/>
                  </a:ext>
                </a:extLst>
              </p:cNvPr>
              <p:cNvSpPr/>
              <p:nvPr/>
            </p:nvSpPr>
            <p:spPr>
              <a:xfrm>
                <a:off x="8471624" y="2807092"/>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84" name="Freeform 1139">
                <a:extLst>
                  <a:ext uri="{FF2B5EF4-FFF2-40B4-BE49-F238E27FC236}">
                    <a16:creationId xmlns:a16="http://schemas.microsoft.com/office/drawing/2014/main" id="{251E3491-8FBE-C016-5092-E0CF694581A7}"/>
                  </a:ext>
                </a:extLst>
              </p:cNvPr>
              <p:cNvSpPr/>
              <p:nvPr/>
            </p:nvSpPr>
            <p:spPr>
              <a:xfrm>
                <a:off x="8433637" y="2845022"/>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85" name="Freeform 1140">
                <a:extLst>
                  <a:ext uri="{FF2B5EF4-FFF2-40B4-BE49-F238E27FC236}">
                    <a16:creationId xmlns:a16="http://schemas.microsoft.com/office/drawing/2014/main" id="{7FE4853D-3685-4D63-E4A1-B54DEE872D6C}"/>
                  </a:ext>
                </a:extLst>
              </p:cNvPr>
              <p:cNvSpPr/>
              <p:nvPr/>
            </p:nvSpPr>
            <p:spPr>
              <a:xfrm>
                <a:off x="8537815" y="2807092"/>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86" name="Freeform 1141">
                <a:extLst>
                  <a:ext uri="{FF2B5EF4-FFF2-40B4-BE49-F238E27FC236}">
                    <a16:creationId xmlns:a16="http://schemas.microsoft.com/office/drawing/2014/main" id="{564821B3-E2A7-192F-B775-C37A342A7638}"/>
                  </a:ext>
                </a:extLst>
              </p:cNvPr>
              <p:cNvSpPr/>
              <p:nvPr/>
            </p:nvSpPr>
            <p:spPr>
              <a:xfrm>
                <a:off x="8499701" y="2845022"/>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87" name="Freeform 1142">
                <a:extLst>
                  <a:ext uri="{FF2B5EF4-FFF2-40B4-BE49-F238E27FC236}">
                    <a16:creationId xmlns:a16="http://schemas.microsoft.com/office/drawing/2014/main" id="{845209C0-3AAD-416A-3170-F4988ADFBE14}"/>
                  </a:ext>
                </a:extLst>
              </p:cNvPr>
              <p:cNvSpPr/>
              <p:nvPr/>
            </p:nvSpPr>
            <p:spPr>
              <a:xfrm>
                <a:off x="8537815" y="2807092"/>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88" name="Freeform 1143">
                <a:extLst>
                  <a:ext uri="{FF2B5EF4-FFF2-40B4-BE49-F238E27FC236}">
                    <a16:creationId xmlns:a16="http://schemas.microsoft.com/office/drawing/2014/main" id="{B781B852-2E50-1497-8841-13E5872F81BD}"/>
                  </a:ext>
                </a:extLst>
              </p:cNvPr>
              <p:cNvSpPr/>
              <p:nvPr/>
            </p:nvSpPr>
            <p:spPr>
              <a:xfrm>
                <a:off x="8499701" y="2845022"/>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89" name="Freeform 1144">
                <a:extLst>
                  <a:ext uri="{FF2B5EF4-FFF2-40B4-BE49-F238E27FC236}">
                    <a16:creationId xmlns:a16="http://schemas.microsoft.com/office/drawing/2014/main" id="{8350A5C4-0DD8-12AB-C80A-D95D017854F5}"/>
                  </a:ext>
                </a:extLst>
              </p:cNvPr>
              <p:cNvSpPr/>
              <p:nvPr/>
            </p:nvSpPr>
            <p:spPr>
              <a:xfrm>
                <a:off x="8547725" y="2807092"/>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90" name="Freeform 1145">
                <a:extLst>
                  <a:ext uri="{FF2B5EF4-FFF2-40B4-BE49-F238E27FC236}">
                    <a16:creationId xmlns:a16="http://schemas.microsoft.com/office/drawing/2014/main" id="{3B767DA0-14AF-50E5-D44D-7E996754F7B3}"/>
                  </a:ext>
                </a:extLst>
              </p:cNvPr>
              <p:cNvSpPr/>
              <p:nvPr/>
            </p:nvSpPr>
            <p:spPr>
              <a:xfrm>
                <a:off x="8509611" y="2845022"/>
                <a:ext cx="76101" cy="12685"/>
              </a:xfrm>
              <a:custGeom>
                <a:avLst/>
                <a:gdLst>
                  <a:gd name="connsiteX0" fmla="*/ 76102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2"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91" name="Freeform 1146">
                <a:extLst>
                  <a:ext uri="{FF2B5EF4-FFF2-40B4-BE49-F238E27FC236}">
                    <a16:creationId xmlns:a16="http://schemas.microsoft.com/office/drawing/2014/main" id="{536FDA81-7DC1-DD06-A9B3-CFC75A39736F}"/>
                  </a:ext>
                </a:extLst>
              </p:cNvPr>
              <p:cNvSpPr/>
              <p:nvPr/>
            </p:nvSpPr>
            <p:spPr>
              <a:xfrm>
                <a:off x="8547725" y="2807092"/>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92" name="Freeform 1147">
                <a:extLst>
                  <a:ext uri="{FF2B5EF4-FFF2-40B4-BE49-F238E27FC236}">
                    <a16:creationId xmlns:a16="http://schemas.microsoft.com/office/drawing/2014/main" id="{54CC5BAD-865E-C768-279F-32FC2CCFD522}"/>
                  </a:ext>
                </a:extLst>
              </p:cNvPr>
              <p:cNvSpPr/>
              <p:nvPr/>
            </p:nvSpPr>
            <p:spPr>
              <a:xfrm>
                <a:off x="8509611" y="2845022"/>
                <a:ext cx="76101" cy="12685"/>
              </a:xfrm>
              <a:custGeom>
                <a:avLst/>
                <a:gdLst>
                  <a:gd name="connsiteX0" fmla="*/ 76102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2"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93" name="Freeform 1148">
                <a:extLst>
                  <a:ext uri="{FF2B5EF4-FFF2-40B4-BE49-F238E27FC236}">
                    <a16:creationId xmlns:a16="http://schemas.microsoft.com/office/drawing/2014/main" id="{0DE494AA-7FC9-CAD8-C079-04A25C494FFF}"/>
                  </a:ext>
                </a:extLst>
              </p:cNvPr>
              <p:cNvSpPr/>
              <p:nvPr/>
            </p:nvSpPr>
            <p:spPr>
              <a:xfrm>
                <a:off x="8587745" y="2807092"/>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94" name="Freeform 1149">
                <a:extLst>
                  <a:ext uri="{FF2B5EF4-FFF2-40B4-BE49-F238E27FC236}">
                    <a16:creationId xmlns:a16="http://schemas.microsoft.com/office/drawing/2014/main" id="{F59F449B-30A0-3490-AD29-4524FE0431B1}"/>
                  </a:ext>
                </a:extLst>
              </p:cNvPr>
              <p:cNvSpPr/>
              <p:nvPr/>
            </p:nvSpPr>
            <p:spPr>
              <a:xfrm>
                <a:off x="8549631" y="2845022"/>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95" name="Freeform 1150">
                <a:extLst>
                  <a:ext uri="{FF2B5EF4-FFF2-40B4-BE49-F238E27FC236}">
                    <a16:creationId xmlns:a16="http://schemas.microsoft.com/office/drawing/2014/main" id="{AEC692D7-4151-E2E9-758E-7AB0E00C4E9D}"/>
                  </a:ext>
                </a:extLst>
              </p:cNvPr>
              <p:cNvSpPr/>
              <p:nvPr/>
            </p:nvSpPr>
            <p:spPr>
              <a:xfrm>
                <a:off x="8587745" y="2807092"/>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96" name="Freeform 1151">
                <a:extLst>
                  <a:ext uri="{FF2B5EF4-FFF2-40B4-BE49-F238E27FC236}">
                    <a16:creationId xmlns:a16="http://schemas.microsoft.com/office/drawing/2014/main" id="{AA081636-19DC-36E2-CCB4-B59D441358C1}"/>
                  </a:ext>
                </a:extLst>
              </p:cNvPr>
              <p:cNvSpPr/>
              <p:nvPr/>
            </p:nvSpPr>
            <p:spPr>
              <a:xfrm>
                <a:off x="8549631" y="2845022"/>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97" name="Freeform 1152">
                <a:extLst>
                  <a:ext uri="{FF2B5EF4-FFF2-40B4-BE49-F238E27FC236}">
                    <a16:creationId xmlns:a16="http://schemas.microsoft.com/office/drawing/2014/main" id="{4555C68D-7062-1603-19AF-CE16ED2AC6B5}"/>
                  </a:ext>
                </a:extLst>
              </p:cNvPr>
              <p:cNvSpPr/>
              <p:nvPr/>
            </p:nvSpPr>
            <p:spPr>
              <a:xfrm>
                <a:off x="8597655" y="2807092"/>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98" name="Freeform 1153">
                <a:extLst>
                  <a:ext uri="{FF2B5EF4-FFF2-40B4-BE49-F238E27FC236}">
                    <a16:creationId xmlns:a16="http://schemas.microsoft.com/office/drawing/2014/main" id="{1469D3F2-09FE-9327-E1D6-FE18DF5E7E85}"/>
                  </a:ext>
                </a:extLst>
              </p:cNvPr>
              <p:cNvSpPr/>
              <p:nvPr/>
            </p:nvSpPr>
            <p:spPr>
              <a:xfrm>
                <a:off x="8559540" y="2845022"/>
                <a:ext cx="76101" cy="12685"/>
              </a:xfrm>
              <a:custGeom>
                <a:avLst/>
                <a:gdLst>
                  <a:gd name="connsiteX0" fmla="*/ 76102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2"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99" name="Freeform 1154">
                <a:extLst>
                  <a:ext uri="{FF2B5EF4-FFF2-40B4-BE49-F238E27FC236}">
                    <a16:creationId xmlns:a16="http://schemas.microsoft.com/office/drawing/2014/main" id="{106D58FC-7908-1747-467D-323514F4F002}"/>
                  </a:ext>
                </a:extLst>
              </p:cNvPr>
              <p:cNvSpPr/>
              <p:nvPr/>
            </p:nvSpPr>
            <p:spPr>
              <a:xfrm>
                <a:off x="8597655" y="2807092"/>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00" name="Freeform 1155">
                <a:extLst>
                  <a:ext uri="{FF2B5EF4-FFF2-40B4-BE49-F238E27FC236}">
                    <a16:creationId xmlns:a16="http://schemas.microsoft.com/office/drawing/2014/main" id="{9E831C3D-6085-874A-215E-A73676D237F6}"/>
                  </a:ext>
                </a:extLst>
              </p:cNvPr>
              <p:cNvSpPr/>
              <p:nvPr/>
            </p:nvSpPr>
            <p:spPr>
              <a:xfrm>
                <a:off x="8559540" y="2845022"/>
                <a:ext cx="76101" cy="12685"/>
              </a:xfrm>
              <a:custGeom>
                <a:avLst/>
                <a:gdLst>
                  <a:gd name="connsiteX0" fmla="*/ 76102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2"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01" name="Freeform 1156">
                <a:extLst>
                  <a:ext uri="{FF2B5EF4-FFF2-40B4-BE49-F238E27FC236}">
                    <a16:creationId xmlns:a16="http://schemas.microsoft.com/office/drawing/2014/main" id="{8913436F-6417-F18A-2AAF-A6C8A7248007}"/>
                  </a:ext>
                </a:extLst>
              </p:cNvPr>
              <p:cNvSpPr/>
              <p:nvPr/>
            </p:nvSpPr>
            <p:spPr>
              <a:xfrm>
                <a:off x="8653809" y="2807092"/>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02" name="Freeform 1157">
                <a:extLst>
                  <a:ext uri="{FF2B5EF4-FFF2-40B4-BE49-F238E27FC236}">
                    <a16:creationId xmlns:a16="http://schemas.microsoft.com/office/drawing/2014/main" id="{EF922186-9234-F566-73ED-CEB7010B0874}"/>
                  </a:ext>
                </a:extLst>
              </p:cNvPr>
              <p:cNvSpPr/>
              <p:nvPr/>
            </p:nvSpPr>
            <p:spPr>
              <a:xfrm>
                <a:off x="8615695" y="2845022"/>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03" name="Freeform 1158">
                <a:extLst>
                  <a:ext uri="{FF2B5EF4-FFF2-40B4-BE49-F238E27FC236}">
                    <a16:creationId xmlns:a16="http://schemas.microsoft.com/office/drawing/2014/main" id="{89B126DB-37DE-310A-BCBA-2F493F249CBB}"/>
                  </a:ext>
                </a:extLst>
              </p:cNvPr>
              <p:cNvSpPr/>
              <p:nvPr/>
            </p:nvSpPr>
            <p:spPr>
              <a:xfrm>
                <a:off x="8653809" y="2807092"/>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04" name="Freeform 1159">
                <a:extLst>
                  <a:ext uri="{FF2B5EF4-FFF2-40B4-BE49-F238E27FC236}">
                    <a16:creationId xmlns:a16="http://schemas.microsoft.com/office/drawing/2014/main" id="{69BA077D-94D7-FD53-0EC5-602F54210F88}"/>
                  </a:ext>
                </a:extLst>
              </p:cNvPr>
              <p:cNvSpPr/>
              <p:nvPr/>
            </p:nvSpPr>
            <p:spPr>
              <a:xfrm>
                <a:off x="8615695" y="2845022"/>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05" name="Freeform 1160">
                <a:extLst>
                  <a:ext uri="{FF2B5EF4-FFF2-40B4-BE49-F238E27FC236}">
                    <a16:creationId xmlns:a16="http://schemas.microsoft.com/office/drawing/2014/main" id="{C440A3D6-209D-7D97-CAAC-FD6A4587C98B}"/>
                  </a:ext>
                </a:extLst>
              </p:cNvPr>
              <p:cNvSpPr/>
              <p:nvPr/>
            </p:nvSpPr>
            <p:spPr>
              <a:xfrm>
                <a:off x="8663719" y="2807092"/>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06" name="Freeform 1161">
                <a:extLst>
                  <a:ext uri="{FF2B5EF4-FFF2-40B4-BE49-F238E27FC236}">
                    <a16:creationId xmlns:a16="http://schemas.microsoft.com/office/drawing/2014/main" id="{CA16AAB1-FF29-F7D8-578C-9CD9A4E080AA}"/>
                  </a:ext>
                </a:extLst>
              </p:cNvPr>
              <p:cNvSpPr/>
              <p:nvPr/>
            </p:nvSpPr>
            <p:spPr>
              <a:xfrm>
                <a:off x="8625605" y="2845022"/>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07" name="Freeform 1162">
                <a:extLst>
                  <a:ext uri="{FF2B5EF4-FFF2-40B4-BE49-F238E27FC236}">
                    <a16:creationId xmlns:a16="http://schemas.microsoft.com/office/drawing/2014/main" id="{D924239A-3340-F97E-BDD2-71EE1E6998AB}"/>
                  </a:ext>
                </a:extLst>
              </p:cNvPr>
              <p:cNvSpPr/>
              <p:nvPr/>
            </p:nvSpPr>
            <p:spPr>
              <a:xfrm>
                <a:off x="8657367" y="2807092"/>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08" name="Freeform 1163">
                <a:extLst>
                  <a:ext uri="{FF2B5EF4-FFF2-40B4-BE49-F238E27FC236}">
                    <a16:creationId xmlns:a16="http://schemas.microsoft.com/office/drawing/2014/main" id="{E89D227B-38DE-CD9B-E3E0-F1C6F4C656BA}"/>
                  </a:ext>
                </a:extLst>
              </p:cNvPr>
              <p:cNvSpPr/>
              <p:nvPr/>
            </p:nvSpPr>
            <p:spPr>
              <a:xfrm>
                <a:off x="8619380" y="2845022"/>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09" name="Freeform 1164">
                <a:extLst>
                  <a:ext uri="{FF2B5EF4-FFF2-40B4-BE49-F238E27FC236}">
                    <a16:creationId xmlns:a16="http://schemas.microsoft.com/office/drawing/2014/main" id="{A4AC5ADB-29A5-69D4-9A22-A3644218529E}"/>
                  </a:ext>
                </a:extLst>
              </p:cNvPr>
              <p:cNvSpPr/>
              <p:nvPr/>
            </p:nvSpPr>
            <p:spPr>
              <a:xfrm>
                <a:off x="8896724" y="2841597"/>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10" name="Freeform 1165">
                <a:extLst>
                  <a:ext uri="{FF2B5EF4-FFF2-40B4-BE49-F238E27FC236}">
                    <a16:creationId xmlns:a16="http://schemas.microsoft.com/office/drawing/2014/main" id="{A32B5ED8-2FC6-2D3E-BE8F-63A24AF33754}"/>
                  </a:ext>
                </a:extLst>
              </p:cNvPr>
              <p:cNvSpPr/>
              <p:nvPr/>
            </p:nvSpPr>
            <p:spPr>
              <a:xfrm>
                <a:off x="8858736" y="2879526"/>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11" name="Freeform 1166">
                <a:extLst>
                  <a:ext uri="{FF2B5EF4-FFF2-40B4-BE49-F238E27FC236}">
                    <a16:creationId xmlns:a16="http://schemas.microsoft.com/office/drawing/2014/main" id="{E2256FF6-3AC7-E396-C8D5-57A845E09B77}"/>
                  </a:ext>
                </a:extLst>
              </p:cNvPr>
              <p:cNvSpPr/>
              <p:nvPr/>
            </p:nvSpPr>
            <p:spPr>
              <a:xfrm>
                <a:off x="8896724" y="2841597"/>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12" name="Freeform 1167">
                <a:extLst>
                  <a:ext uri="{FF2B5EF4-FFF2-40B4-BE49-F238E27FC236}">
                    <a16:creationId xmlns:a16="http://schemas.microsoft.com/office/drawing/2014/main" id="{298F6204-B665-DE61-8A42-B0248A7C0DB8}"/>
                  </a:ext>
                </a:extLst>
              </p:cNvPr>
              <p:cNvSpPr/>
              <p:nvPr/>
            </p:nvSpPr>
            <p:spPr>
              <a:xfrm>
                <a:off x="8858736" y="2879526"/>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13" name="Freeform 1168">
                <a:extLst>
                  <a:ext uri="{FF2B5EF4-FFF2-40B4-BE49-F238E27FC236}">
                    <a16:creationId xmlns:a16="http://schemas.microsoft.com/office/drawing/2014/main" id="{EBF80C5B-679E-2EA4-4A4F-138BD4D02D9B}"/>
                  </a:ext>
                </a:extLst>
              </p:cNvPr>
              <p:cNvSpPr/>
              <p:nvPr/>
            </p:nvSpPr>
            <p:spPr>
              <a:xfrm>
                <a:off x="8896724" y="2841597"/>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14" name="Freeform 1169">
                <a:extLst>
                  <a:ext uri="{FF2B5EF4-FFF2-40B4-BE49-F238E27FC236}">
                    <a16:creationId xmlns:a16="http://schemas.microsoft.com/office/drawing/2014/main" id="{97D4A7CB-8092-EC7C-360C-5E14E250BB53}"/>
                  </a:ext>
                </a:extLst>
              </p:cNvPr>
              <p:cNvSpPr/>
              <p:nvPr/>
            </p:nvSpPr>
            <p:spPr>
              <a:xfrm>
                <a:off x="8858736" y="2879526"/>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15" name="Freeform 1170">
                <a:extLst>
                  <a:ext uri="{FF2B5EF4-FFF2-40B4-BE49-F238E27FC236}">
                    <a16:creationId xmlns:a16="http://schemas.microsoft.com/office/drawing/2014/main" id="{51573F81-36B9-2879-1DA9-7D8D836401BB}"/>
                  </a:ext>
                </a:extLst>
              </p:cNvPr>
              <p:cNvSpPr/>
              <p:nvPr/>
            </p:nvSpPr>
            <p:spPr>
              <a:xfrm>
                <a:off x="8896724" y="2841597"/>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16" name="Freeform 1171">
                <a:extLst>
                  <a:ext uri="{FF2B5EF4-FFF2-40B4-BE49-F238E27FC236}">
                    <a16:creationId xmlns:a16="http://schemas.microsoft.com/office/drawing/2014/main" id="{E4FBD1BC-F7F4-A409-8BB6-B2795D15908C}"/>
                  </a:ext>
                </a:extLst>
              </p:cNvPr>
              <p:cNvSpPr/>
              <p:nvPr/>
            </p:nvSpPr>
            <p:spPr>
              <a:xfrm>
                <a:off x="8858736" y="2879526"/>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17" name="Freeform 1172">
                <a:extLst>
                  <a:ext uri="{FF2B5EF4-FFF2-40B4-BE49-F238E27FC236}">
                    <a16:creationId xmlns:a16="http://schemas.microsoft.com/office/drawing/2014/main" id="{21239787-73BA-98A8-E7FC-72AB2FE6BF1D}"/>
                  </a:ext>
                </a:extLst>
              </p:cNvPr>
              <p:cNvSpPr/>
              <p:nvPr/>
            </p:nvSpPr>
            <p:spPr>
              <a:xfrm>
                <a:off x="9016402" y="2841597"/>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18" name="Freeform 1173">
                <a:extLst>
                  <a:ext uri="{FF2B5EF4-FFF2-40B4-BE49-F238E27FC236}">
                    <a16:creationId xmlns:a16="http://schemas.microsoft.com/office/drawing/2014/main" id="{7C60102D-DBFC-0DC9-5516-72EF7B6C21B2}"/>
                  </a:ext>
                </a:extLst>
              </p:cNvPr>
              <p:cNvSpPr/>
              <p:nvPr/>
            </p:nvSpPr>
            <p:spPr>
              <a:xfrm>
                <a:off x="8978415" y="2879526"/>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19" name="Freeform 1174">
                <a:extLst>
                  <a:ext uri="{FF2B5EF4-FFF2-40B4-BE49-F238E27FC236}">
                    <a16:creationId xmlns:a16="http://schemas.microsoft.com/office/drawing/2014/main" id="{8E7E7FF9-3D6F-2DF6-245B-C7695880C08B}"/>
                  </a:ext>
                </a:extLst>
              </p:cNvPr>
              <p:cNvSpPr/>
              <p:nvPr/>
            </p:nvSpPr>
            <p:spPr>
              <a:xfrm>
                <a:off x="9016402" y="2841597"/>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20" name="Freeform 1175">
                <a:extLst>
                  <a:ext uri="{FF2B5EF4-FFF2-40B4-BE49-F238E27FC236}">
                    <a16:creationId xmlns:a16="http://schemas.microsoft.com/office/drawing/2014/main" id="{40778C87-D94B-01D6-A044-D305E2491B43}"/>
                  </a:ext>
                </a:extLst>
              </p:cNvPr>
              <p:cNvSpPr/>
              <p:nvPr/>
            </p:nvSpPr>
            <p:spPr>
              <a:xfrm>
                <a:off x="8978415" y="2879526"/>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21" name="Freeform 1176">
                <a:extLst>
                  <a:ext uri="{FF2B5EF4-FFF2-40B4-BE49-F238E27FC236}">
                    <a16:creationId xmlns:a16="http://schemas.microsoft.com/office/drawing/2014/main" id="{5BCC4096-7B2D-C8AC-6738-ABF2ABDE7F53}"/>
                  </a:ext>
                </a:extLst>
              </p:cNvPr>
              <p:cNvSpPr/>
              <p:nvPr/>
            </p:nvSpPr>
            <p:spPr>
              <a:xfrm>
                <a:off x="9036476" y="2841597"/>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22" name="Freeform 1177">
                <a:extLst>
                  <a:ext uri="{FF2B5EF4-FFF2-40B4-BE49-F238E27FC236}">
                    <a16:creationId xmlns:a16="http://schemas.microsoft.com/office/drawing/2014/main" id="{9BEE1ACB-1CFA-B587-ADEB-8378EE0D4A00}"/>
                  </a:ext>
                </a:extLst>
              </p:cNvPr>
              <p:cNvSpPr/>
              <p:nvPr/>
            </p:nvSpPr>
            <p:spPr>
              <a:xfrm>
                <a:off x="8998361" y="2879526"/>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23" name="Freeform 1178">
                <a:extLst>
                  <a:ext uri="{FF2B5EF4-FFF2-40B4-BE49-F238E27FC236}">
                    <a16:creationId xmlns:a16="http://schemas.microsoft.com/office/drawing/2014/main" id="{57BAB611-E9B2-60DF-18C2-91E20A9C0762}"/>
                  </a:ext>
                </a:extLst>
              </p:cNvPr>
              <p:cNvSpPr/>
              <p:nvPr/>
            </p:nvSpPr>
            <p:spPr>
              <a:xfrm>
                <a:off x="9315471" y="2841597"/>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24" name="Freeform 1179">
                <a:extLst>
                  <a:ext uri="{FF2B5EF4-FFF2-40B4-BE49-F238E27FC236}">
                    <a16:creationId xmlns:a16="http://schemas.microsoft.com/office/drawing/2014/main" id="{707F4356-0A9C-2EDC-D567-0202AB0F18EE}"/>
                  </a:ext>
                </a:extLst>
              </p:cNvPr>
              <p:cNvSpPr/>
              <p:nvPr/>
            </p:nvSpPr>
            <p:spPr>
              <a:xfrm>
                <a:off x="9277484" y="2879526"/>
                <a:ext cx="76101" cy="12685"/>
              </a:xfrm>
              <a:custGeom>
                <a:avLst/>
                <a:gdLst>
                  <a:gd name="connsiteX0" fmla="*/ 76102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2"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25" name="Freeform 1180">
                <a:extLst>
                  <a:ext uri="{FF2B5EF4-FFF2-40B4-BE49-F238E27FC236}">
                    <a16:creationId xmlns:a16="http://schemas.microsoft.com/office/drawing/2014/main" id="{904F04C5-F186-BD99-4235-EEECE08C4E50}"/>
                  </a:ext>
                </a:extLst>
              </p:cNvPr>
              <p:cNvSpPr/>
              <p:nvPr/>
            </p:nvSpPr>
            <p:spPr>
              <a:xfrm>
                <a:off x="9315471" y="2841597"/>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26" name="Freeform 1181">
                <a:extLst>
                  <a:ext uri="{FF2B5EF4-FFF2-40B4-BE49-F238E27FC236}">
                    <a16:creationId xmlns:a16="http://schemas.microsoft.com/office/drawing/2014/main" id="{2AB754AA-1895-3E1C-C214-C80065DDF410}"/>
                  </a:ext>
                </a:extLst>
              </p:cNvPr>
              <p:cNvSpPr/>
              <p:nvPr/>
            </p:nvSpPr>
            <p:spPr>
              <a:xfrm>
                <a:off x="9277484" y="2879526"/>
                <a:ext cx="76101" cy="12685"/>
              </a:xfrm>
              <a:custGeom>
                <a:avLst/>
                <a:gdLst>
                  <a:gd name="connsiteX0" fmla="*/ 76102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2"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27" name="Freeform 1182">
                <a:extLst>
                  <a:ext uri="{FF2B5EF4-FFF2-40B4-BE49-F238E27FC236}">
                    <a16:creationId xmlns:a16="http://schemas.microsoft.com/office/drawing/2014/main" id="{E3C110A7-1449-B9DC-AA3F-23755596AED3}"/>
                  </a:ext>
                </a:extLst>
              </p:cNvPr>
              <p:cNvSpPr/>
              <p:nvPr/>
            </p:nvSpPr>
            <p:spPr>
              <a:xfrm>
                <a:off x="9365401" y="2841597"/>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28" name="Freeform 1183">
                <a:extLst>
                  <a:ext uri="{FF2B5EF4-FFF2-40B4-BE49-F238E27FC236}">
                    <a16:creationId xmlns:a16="http://schemas.microsoft.com/office/drawing/2014/main" id="{2D8780D3-33C0-1620-F3F1-416BE41ADED4}"/>
                  </a:ext>
                </a:extLst>
              </p:cNvPr>
              <p:cNvSpPr/>
              <p:nvPr/>
            </p:nvSpPr>
            <p:spPr>
              <a:xfrm>
                <a:off x="9327414" y="2879526"/>
                <a:ext cx="76101" cy="12685"/>
              </a:xfrm>
              <a:custGeom>
                <a:avLst/>
                <a:gdLst>
                  <a:gd name="connsiteX0" fmla="*/ 76102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2"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29" name="Freeform 1184">
                <a:extLst>
                  <a:ext uri="{FF2B5EF4-FFF2-40B4-BE49-F238E27FC236}">
                    <a16:creationId xmlns:a16="http://schemas.microsoft.com/office/drawing/2014/main" id="{FC1D60E5-FB01-05E5-F5FE-CF8A8775BFC3}"/>
                  </a:ext>
                </a:extLst>
              </p:cNvPr>
              <p:cNvSpPr/>
              <p:nvPr/>
            </p:nvSpPr>
            <p:spPr>
              <a:xfrm>
                <a:off x="9481776" y="2921261"/>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30" name="Freeform 1185">
                <a:extLst>
                  <a:ext uri="{FF2B5EF4-FFF2-40B4-BE49-F238E27FC236}">
                    <a16:creationId xmlns:a16="http://schemas.microsoft.com/office/drawing/2014/main" id="{84764E16-88F4-28DD-9282-BCDF8D049B8F}"/>
                  </a:ext>
                </a:extLst>
              </p:cNvPr>
              <p:cNvSpPr/>
              <p:nvPr/>
            </p:nvSpPr>
            <p:spPr>
              <a:xfrm>
                <a:off x="9443789" y="2959191"/>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31" name="Freeform 1186">
                <a:extLst>
                  <a:ext uri="{FF2B5EF4-FFF2-40B4-BE49-F238E27FC236}">
                    <a16:creationId xmlns:a16="http://schemas.microsoft.com/office/drawing/2014/main" id="{6D6EF2CF-7856-3BC7-706E-EC072E3EF1E8}"/>
                  </a:ext>
                </a:extLst>
              </p:cNvPr>
              <p:cNvSpPr/>
              <p:nvPr/>
            </p:nvSpPr>
            <p:spPr>
              <a:xfrm>
                <a:off x="9481776" y="2921261"/>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32" name="Freeform 1187">
                <a:extLst>
                  <a:ext uri="{FF2B5EF4-FFF2-40B4-BE49-F238E27FC236}">
                    <a16:creationId xmlns:a16="http://schemas.microsoft.com/office/drawing/2014/main" id="{C9BDA939-2C1C-B84A-B1B8-B1584B6293D2}"/>
                  </a:ext>
                </a:extLst>
              </p:cNvPr>
              <p:cNvSpPr/>
              <p:nvPr/>
            </p:nvSpPr>
            <p:spPr>
              <a:xfrm>
                <a:off x="9443789" y="2959191"/>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33" name="Freeform 1188">
                <a:extLst>
                  <a:ext uri="{FF2B5EF4-FFF2-40B4-BE49-F238E27FC236}">
                    <a16:creationId xmlns:a16="http://schemas.microsoft.com/office/drawing/2014/main" id="{D0A0EC6C-6387-4F92-253C-448190B45B93}"/>
                  </a:ext>
                </a:extLst>
              </p:cNvPr>
              <p:cNvSpPr/>
              <p:nvPr/>
            </p:nvSpPr>
            <p:spPr>
              <a:xfrm>
                <a:off x="9488255" y="2921261"/>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34" name="Freeform 1189">
                <a:extLst>
                  <a:ext uri="{FF2B5EF4-FFF2-40B4-BE49-F238E27FC236}">
                    <a16:creationId xmlns:a16="http://schemas.microsoft.com/office/drawing/2014/main" id="{F8C6C92E-87B2-5C40-B42B-527F97BF75F1}"/>
                  </a:ext>
                </a:extLst>
              </p:cNvPr>
              <p:cNvSpPr/>
              <p:nvPr/>
            </p:nvSpPr>
            <p:spPr>
              <a:xfrm>
                <a:off x="9450268" y="2959191"/>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35" name="Freeform 1190">
                <a:extLst>
                  <a:ext uri="{FF2B5EF4-FFF2-40B4-BE49-F238E27FC236}">
                    <a16:creationId xmlns:a16="http://schemas.microsoft.com/office/drawing/2014/main" id="{CE166E89-3F07-3146-3C03-0C652DB0F698}"/>
                  </a:ext>
                </a:extLst>
              </p:cNvPr>
              <p:cNvSpPr/>
              <p:nvPr/>
            </p:nvSpPr>
            <p:spPr>
              <a:xfrm>
                <a:off x="9507567" y="2921261"/>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36" name="Freeform 1191">
                <a:extLst>
                  <a:ext uri="{FF2B5EF4-FFF2-40B4-BE49-F238E27FC236}">
                    <a16:creationId xmlns:a16="http://schemas.microsoft.com/office/drawing/2014/main" id="{41B0AD07-1846-AA4E-FDC6-9563CE036EE1}"/>
                  </a:ext>
                </a:extLst>
              </p:cNvPr>
              <p:cNvSpPr/>
              <p:nvPr/>
            </p:nvSpPr>
            <p:spPr>
              <a:xfrm>
                <a:off x="9469579" y="2959191"/>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37" name="Freeform 1192">
                <a:extLst>
                  <a:ext uri="{FF2B5EF4-FFF2-40B4-BE49-F238E27FC236}">
                    <a16:creationId xmlns:a16="http://schemas.microsoft.com/office/drawing/2014/main" id="{FD94DEE9-DE42-B8AE-E970-2EDBBEC3ABAE}"/>
                  </a:ext>
                </a:extLst>
              </p:cNvPr>
              <p:cNvSpPr/>
              <p:nvPr/>
            </p:nvSpPr>
            <p:spPr>
              <a:xfrm>
                <a:off x="9511759" y="2921261"/>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38" name="Freeform 1193">
                <a:extLst>
                  <a:ext uri="{FF2B5EF4-FFF2-40B4-BE49-F238E27FC236}">
                    <a16:creationId xmlns:a16="http://schemas.microsoft.com/office/drawing/2014/main" id="{7A41E754-AAFF-E487-E891-6672EC13828E}"/>
                  </a:ext>
                </a:extLst>
              </p:cNvPr>
              <p:cNvSpPr/>
              <p:nvPr/>
            </p:nvSpPr>
            <p:spPr>
              <a:xfrm>
                <a:off x="9473645" y="2959191"/>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39" name="Freeform 1194">
                <a:extLst>
                  <a:ext uri="{FF2B5EF4-FFF2-40B4-BE49-F238E27FC236}">
                    <a16:creationId xmlns:a16="http://schemas.microsoft.com/office/drawing/2014/main" id="{7D2136F1-2E01-A8EA-D4B5-DFA5FB17C099}"/>
                  </a:ext>
                </a:extLst>
              </p:cNvPr>
              <p:cNvSpPr/>
              <p:nvPr/>
            </p:nvSpPr>
            <p:spPr>
              <a:xfrm>
                <a:off x="9511759" y="2921261"/>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40" name="Freeform 1195">
                <a:extLst>
                  <a:ext uri="{FF2B5EF4-FFF2-40B4-BE49-F238E27FC236}">
                    <a16:creationId xmlns:a16="http://schemas.microsoft.com/office/drawing/2014/main" id="{AB4A514D-F0FE-5EA4-0838-CF865D842A65}"/>
                  </a:ext>
                </a:extLst>
              </p:cNvPr>
              <p:cNvSpPr/>
              <p:nvPr/>
            </p:nvSpPr>
            <p:spPr>
              <a:xfrm>
                <a:off x="9473645" y="2959191"/>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41" name="Freeform 1196">
                <a:extLst>
                  <a:ext uri="{FF2B5EF4-FFF2-40B4-BE49-F238E27FC236}">
                    <a16:creationId xmlns:a16="http://schemas.microsoft.com/office/drawing/2014/main" id="{5F3CE2D7-4E37-A2E5-29A4-59C21C7BAE17}"/>
                  </a:ext>
                </a:extLst>
              </p:cNvPr>
              <p:cNvSpPr/>
              <p:nvPr/>
            </p:nvSpPr>
            <p:spPr>
              <a:xfrm>
                <a:off x="9511759" y="2921261"/>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42" name="Freeform 1197">
                <a:extLst>
                  <a:ext uri="{FF2B5EF4-FFF2-40B4-BE49-F238E27FC236}">
                    <a16:creationId xmlns:a16="http://schemas.microsoft.com/office/drawing/2014/main" id="{9D98FB2D-18FB-BEEA-7150-DC0EEF524DD4}"/>
                  </a:ext>
                </a:extLst>
              </p:cNvPr>
              <p:cNvSpPr/>
              <p:nvPr/>
            </p:nvSpPr>
            <p:spPr>
              <a:xfrm>
                <a:off x="9473645" y="2959191"/>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43" name="Freeform 1198">
                <a:extLst>
                  <a:ext uri="{FF2B5EF4-FFF2-40B4-BE49-F238E27FC236}">
                    <a16:creationId xmlns:a16="http://schemas.microsoft.com/office/drawing/2014/main" id="{86520964-65F1-1A21-3D33-195CDB76BEDC}"/>
                  </a:ext>
                </a:extLst>
              </p:cNvPr>
              <p:cNvSpPr/>
              <p:nvPr/>
            </p:nvSpPr>
            <p:spPr>
              <a:xfrm>
                <a:off x="9511759" y="2921261"/>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44" name="Freeform 1199">
                <a:extLst>
                  <a:ext uri="{FF2B5EF4-FFF2-40B4-BE49-F238E27FC236}">
                    <a16:creationId xmlns:a16="http://schemas.microsoft.com/office/drawing/2014/main" id="{EE17007C-A8A7-3BD5-76D8-7BEFA86333C3}"/>
                  </a:ext>
                </a:extLst>
              </p:cNvPr>
              <p:cNvSpPr/>
              <p:nvPr/>
            </p:nvSpPr>
            <p:spPr>
              <a:xfrm>
                <a:off x="9473645" y="2959191"/>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45" name="Freeform 1200">
                <a:extLst>
                  <a:ext uri="{FF2B5EF4-FFF2-40B4-BE49-F238E27FC236}">
                    <a16:creationId xmlns:a16="http://schemas.microsoft.com/office/drawing/2014/main" id="{16527272-2C56-EBF9-5A51-EA3ACD02C7CC}"/>
                  </a:ext>
                </a:extLst>
              </p:cNvPr>
              <p:cNvSpPr/>
              <p:nvPr/>
            </p:nvSpPr>
            <p:spPr>
              <a:xfrm>
                <a:off x="9635503" y="2965914"/>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46" name="Freeform 1201">
                <a:extLst>
                  <a:ext uri="{FF2B5EF4-FFF2-40B4-BE49-F238E27FC236}">
                    <a16:creationId xmlns:a16="http://schemas.microsoft.com/office/drawing/2014/main" id="{08567937-40ED-D32C-0383-B777A48DF2AA}"/>
                  </a:ext>
                </a:extLst>
              </p:cNvPr>
              <p:cNvSpPr/>
              <p:nvPr/>
            </p:nvSpPr>
            <p:spPr>
              <a:xfrm>
                <a:off x="9597516" y="3003843"/>
                <a:ext cx="75974" cy="12685"/>
              </a:xfrm>
              <a:custGeom>
                <a:avLst/>
                <a:gdLst>
                  <a:gd name="connsiteX0" fmla="*/ 75975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5"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47" name="Freeform 1202">
                <a:extLst>
                  <a:ext uri="{FF2B5EF4-FFF2-40B4-BE49-F238E27FC236}">
                    <a16:creationId xmlns:a16="http://schemas.microsoft.com/office/drawing/2014/main" id="{FD552B0E-A7D4-3DFC-BFC2-A36040CC880D}"/>
                  </a:ext>
                </a:extLst>
              </p:cNvPr>
              <p:cNvSpPr/>
              <p:nvPr/>
            </p:nvSpPr>
            <p:spPr>
              <a:xfrm>
                <a:off x="9635503" y="2965914"/>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48" name="Freeform 1203">
                <a:extLst>
                  <a:ext uri="{FF2B5EF4-FFF2-40B4-BE49-F238E27FC236}">
                    <a16:creationId xmlns:a16="http://schemas.microsoft.com/office/drawing/2014/main" id="{0ADF3F1F-BD0B-C71F-8B8A-1F88EA7B64A1}"/>
                  </a:ext>
                </a:extLst>
              </p:cNvPr>
              <p:cNvSpPr/>
              <p:nvPr/>
            </p:nvSpPr>
            <p:spPr>
              <a:xfrm>
                <a:off x="9597516" y="3003843"/>
                <a:ext cx="75974" cy="12685"/>
              </a:xfrm>
              <a:custGeom>
                <a:avLst/>
                <a:gdLst>
                  <a:gd name="connsiteX0" fmla="*/ 75975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5"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49" name="Freeform 1204">
                <a:extLst>
                  <a:ext uri="{FF2B5EF4-FFF2-40B4-BE49-F238E27FC236}">
                    <a16:creationId xmlns:a16="http://schemas.microsoft.com/office/drawing/2014/main" id="{111FA16F-D425-B83C-7795-509C6C12EEE1}"/>
                  </a:ext>
                </a:extLst>
              </p:cNvPr>
              <p:cNvSpPr/>
              <p:nvPr/>
            </p:nvSpPr>
            <p:spPr>
              <a:xfrm>
                <a:off x="9826328"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50" name="Freeform 1205">
                <a:extLst>
                  <a:ext uri="{FF2B5EF4-FFF2-40B4-BE49-F238E27FC236}">
                    <a16:creationId xmlns:a16="http://schemas.microsoft.com/office/drawing/2014/main" id="{EBA611C9-F4AE-88E8-8F73-3A2D40D64CF2}"/>
                  </a:ext>
                </a:extLst>
              </p:cNvPr>
              <p:cNvSpPr/>
              <p:nvPr/>
            </p:nvSpPr>
            <p:spPr>
              <a:xfrm>
                <a:off x="9788214" y="3049891"/>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51" name="Freeform 1206">
                <a:extLst>
                  <a:ext uri="{FF2B5EF4-FFF2-40B4-BE49-F238E27FC236}">
                    <a16:creationId xmlns:a16="http://schemas.microsoft.com/office/drawing/2014/main" id="{B14C8F03-BEBE-6751-44D5-EB24302A6DCB}"/>
                  </a:ext>
                </a:extLst>
              </p:cNvPr>
              <p:cNvSpPr/>
              <p:nvPr/>
            </p:nvSpPr>
            <p:spPr>
              <a:xfrm>
                <a:off x="9826328"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52" name="Freeform 1207">
                <a:extLst>
                  <a:ext uri="{FF2B5EF4-FFF2-40B4-BE49-F238E27FC236}">
                    <a16:creationId xmlns:a16="http://schemas.microsoft.com/office/drawing/2014/main" id="{AD527EC2-1A3D-145D-E601-F1FC3B086BA7}"/>
                  </a:ext>
                </a:extLst>
              </p:cNvPr>
              <p:cNvSpPr/>
              <p:nvPr/>
            </p:nvSpPr>
            <p:spPr>
              <a:xfrm>
                <a:off x="9788214" y="3049891"/>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53" name="Freeform 1208">
                <a:extLst>
                  <a:ext uri="{FF2B5EF4-FFF2-40B4-BE49-F238E27FC236}">
                    <a16:creationId xmlns:a16="http://schemas.microsoft.com/office/drawing/2014/main" id="{6814D12E-B520-F22C-7EA3-8AE8F17FA2C3}"/>
                  </a:ext>
                </a:extLst>
              </p:cNvPr>
              <p:cNvSpPr/>
              <p:nvPr/>
            </p:nvSpPr>
            <p:spPr>
              <a:xfrm>
                <a:off x="9926314"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54" name="Freeform 1209">
                <a:extLst>
                  <a:ext uri="{FF2B5EF4-FFF2-40B4-BE49-F238E27FC236}">
                    <a16:creationId xmlns:a16="http://schemas.microsoft.com/office/drawing/2014/main" id="{D3761B80-5B97-A46E-3F9F-AF2A405BA182}"/>
                  </a:ext>
                </a:extLst>
              </p:cNvPr>
              <p:cNvSpPr/>
              <p:nvPr/>
            </p:nvSpPr>
            <p:spPr>
              <a:xfrm>
                <a:off x="9888327" y="3049891"/>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55" name="Freeform 1210">
                <a:extLst>
                  <a:ext uri="{FF2B5EF4-FFF2-40B4-BE49-F238E27FC236}">
                    <a16:creationId xmlns:a16="http://schemas.microsoft.com/office/drawing/2014/main" id="{FCFF5599-22FD-3049-36C6-82447461CBDD}"/>
                  </a:ext>
                </a:extLst>
              </p:cNvPr>
              <p:cNvSpPr/>
              <p:nvPr/>
            </p:nvSpPr>
            <p:spPr>
              <a:xfrm>
                <a:off x="9926314"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56" name="Freeform 1211">
                <a:extLst>
                  <a:ext uri="{FF2B5EF4-FFF2-40B4-BE49-F238E27FC236}">
                    <a16:creationId xmlns:a16="http://schemas.microsoft.com/office/drawing/2014/main" id="{79108A5D-4190-8C2C-8AFD-FB72A6E48C9D}"/>
                  </a:ext>
                </a:extLst>
              </p:cNvPr>
              <p:cNvSpPr/>
              <p:nvPr/>
            </p:nvSpPr>
            <p:spPr>
              <a:xfrm>
                <a:off x="9888327" y="3049891"/>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57" name="Freeform 1212">
                <a:extLst>
                  <a:ext uri="{FF2B5EF4-FFF2-40B4-BE49-F238E27FC236}">
                    <a16:creationId xmlns:a16="http://schemas.microsoft.com/office/drawing/2014/main" id="{B2A604FA-BC63-B28E-CFAE-3D7D958FEC8B}"/>
                  </a:ext>
                </a:extLst>
              </p:cNvPr>
              <p:cNvSpPr/>
              <p:nvPr/>
            </p:nvSpPr>
            <p:spPr>
              <a:xfrm>
                <a:off x="10037607"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58" name="Freeform 1213">
                <a:extLst>
                  <a:ext uri="{FF2B5EF4-FFF2-40B4-BE49-F238E27FC236}">
                    <a16:creationId xmlns:a16="http://schemas.microsoft.com/office/drawing/2014/main" id="{1F174DF9-31C0-7F0C-728B-A8734D6DAD9E}"/>
                  </a:ext>
                </a:extLst>
              </p:cNvPr>
              <p:cNvSpPr/>
              <p:nvPr/>
            </p:nvSpPr>
            <p:spPr>
              <a:xfrm>
                <a:off x="9999620" y="3049891"/>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59" name="Freeform 1214">
                <a:extLst>
                  <a:ext uri="{FF2B5EF4-FFF2-40B4-BE49-F238E27FC236}">
                    <a16:creationId xmlns:a16="http://schemas.microsoft.com/office/drawing/2014/main" id="{FAA2C687-1454-5A92-3F16-AD76FE892915}"/>
                  </a:ext>
                </a:extLst>
              </p:cNvPr>
              <p:cNvSpPr/>
              <p:nvPr/>
            </p:nvSpPr>
            <p:spPr>
              <a:xfrm>
                <a:off x="10037607"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60" name="Freeform 1215">
                <a:extLst>
                  <a:ext uri="{FF2B5EF4-FFF2-40B4-BE49-F238E27FC236}">
                    <a16:creationId xmlns:a16="http://schemas.microsoft.com/office/drawing/2014/main" id="{776FB4EC-88E4-F8DF-3FAE-67A6C42EE380}"/>
                  </a:ext>
                </a:extLst>
              </p:cNvPr>
              <p:cNvSpPr/>
              <p:nvPr/>
            </p:nvSpPr>
            <p:spPr>
              <a:xfrm>
                <a:off x="9999620" y="3049891"/>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61" name="Freeform 1216">
                <a:extLst>
                  <a:ext uri="{FF2B5EF4-FFF2-40B4-BE49-F238E27FC236}">
                    <a16:creationId xmlns:a16="http://schemas.microsoft.com/office/drawing/2014/main" id="{648C5393-4990-4479-7F7A-5C7EC68BEC11}"/>
                  </a:ext>
                </a:extLst>
              </p:cNvPr>
              <p:cNvSpPr/>
              <p:nvPr/>
            </p:nvSpPr>
            <p:spPr>
              <a:xfrm>
                <a:off x="10138229"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62" name="Freeform 1217">
                <a:extLst>
                  <a:ext uri="{FF2B5EF4-FFF2-40B4-BE49-F238E27FC236}">
                    <a16:creationId xmlns:a16="http://schemas.microsoft.com/office/drawing/2014/main" id="{BD0BA369-DC02-1CA4-59D7-61489AC942CA}"/>
                  </a:ext>
                </a:extLst>
              </p:cNvPr>
              <p:cNvSpPr/>
              <p:nvPr/>
            </p:nvSpPr>
            <p:spPr>
              <a:xfrm>
                <a:off x="10100242" y="3049891"/>
                <a:ext cx="75974" cy="12685"/>
              </a:xfrm>
              <a:custGeom>
                <a:avLst/>
                <a:gdLst>
                  <a:gd name="connsiteX0" fmla="*/ 75975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5"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63" name="Freeform 1218">
                <a:extLst>
                  <a:ext uri="{FF2B5EF4-FFF2-40B4-BE49-F238E27FC236}">
                    <a16:creationId xmlns:a16="http://schemas.microsoft.com/office/drawing/2014/main" id="{7BC8DA21-3202-F563-FD12-24DD288866AD}"/>
                  </a:ext>
                </a:extLst>
              </p:cNvPr>
              <p:cNvSpPr/>
              <p:nvPr/>
            </p:nvSpPr>
            <p:spPr>
              <a:xfrm>
                <a:off x="10138229"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64" name="Freeform 1219">
                <a:extLst>
                  <a:ext uri="{FF2B5EF4-FFF2-40B4-BE49-F238E27FC236}">
                    <a16:creationId xmlns:a16="http://schemas.microsoft.com/office/drawing/2014/main" id="{D85A17C4-3823-1359-E863-CFCC5CF47E00}"/>
                  </a:ext>
                </a:extLst>
              </p:cNvPr>
              <p:cNvSpPr/>
              <p:nvPr/>
            </p:nvSpPr>
            <p:spPr>
              <a:xfrm>
                <a:off x="10100242" y="3049891"/>
                <a:ext cx="75974" cy="12685"/>
              </a:xfrm>
              <a:custGeom>
                <a:avLst/>
                <a:gdLst>
                  <a:gd name="connsiteX0" fmla="*/ 75975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5"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65" name="Freeform 1220">
                <a:extLst>
                  <a:ext uri="{FF2B5EF4-FFF2-40B4-BE49-F238E27FC236}">
                    <a16:creationId xmlns:a16="http://schemas.microsoft.com/office/drawing/2014/main" id="{D5933405-DB4A-E87C-8C9D-7C9EC2EB5521}"/>
                  </a:ext>
                </a:extLst>
              </p:cNvPr>
              <p:cNvSpPr/>
              <p:nvPr/>
            </p:nvSpPr>
            <p:spPr>
              <a:xfrm>
                <a:off x="10148139"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66" name="Freeform 1221">
                <a:extLst>
                  <a:ext uri="{FF2B5EF4-FFF2-40B4-BE49-F238E27FC236}">
                    <a16:creationId xmlns:a16="http://schemas.microsoft.com/office/drawing/2014/main" id="{F4F621FC-3425-3F2F-54D4-1B66BDD4EE4E}"/>
                  </a:ext>
                </a:extLst>
              </p:cNvPr>
              <p:cNvSpPr/>
              <p:nvPr/>
            </p:nvSpPr>
            <p:spPr>
              <a:xfrm>
                <a:off x="10110151" y="3049891"/>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67" name="Freeform 1222">
                <a:extLst>
                  <a:ext uri="{FF2B5EF4-FFF2-40B4-BE49-F238E27FC236}">
                    <a16:creationId xmlns:a16="http://schemas.microsoft.com/office/drawing/2014/main" id="{9E46CC7F-45C1-2DA9-0EE4-303365DA7DD9}"/>
                  </a:ext>
                </a:extLst>
              </p:cNvPr>
              <p:cNvSpPr/>
              <p:nvPr/>
            </p:nvSpPr>
            <p:spPr>
              <a:xfrm>
                <a:off x="10148139"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68" name="Freeform 1223">
                <a:extLst>
                  <a:ext uri="{FF2B5EF4-FFF2-40B4-BE49-F238E27FC236}">
                    <a16:creationId xmlns:a16="http://schemas.microsoft.com/office/drawing/2014/main" id="{648816B4-241F-EB66-C457-B998D95853C7}"/>
                  </a:ext>
                </a:extLst>
              </p:cNvPr>
              <p:cNvSpPr/>
              <p:nvPr/>
            </p:nvSpPr>
            <p:spPr>
              <a:xfrm>
                <a:off x="10110151" y="3049891"/>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69" name="Freeform 1224">
                <a:extLst>
                  <a:ext uri="{FF2B5EF4-FFF2-40B4-BE49-F238E27FC236}">
                    <a16:creationId xmlns:a16="http://schemas.microsoft.com/office/drawing/2014/main" id="{A2E8C17A-BF6F-71FF-33A4-8B454F3E8DAA}"/>
                  </a:ext>
                </a:extLst>
              </p:cNvPr>
              <p:cNvSpPr/>
              <p:nvPr/>
            </p:nvSpPr>
            <p:spPr>
              <a:xfrm>
                <a:off x="10148139"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70" name="Freeform 1225">
                <a:extLst>
                  <a:ext uri="{FF2B5EF4-FFF2-40B4-BE49-F238E27FC236}">
                    <a16:creationId xmlns:a16="http://schemas.microsoft.com/office/drawing/2014/main" id="{7DB7AD73-B9EF-F1C1-7861-55DA59DBE71C}"/>
                  </a:ext>
                </a:extLst>
              </p:cNvPr>
              <p:cNvSpPr/>
              <p:nvPr/>
            </p:nvSpPr>
            <p:spPr>
              <a:xfrm>
                <a:off x="10110151" y="3049891"/>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71" name="Freeform 1226">
                <a:extLst>
                  <a:ext uri="{FF2B5EF4-FFF2-40B4-BE49-F238E27FC236}">
                    <a16:creationId xmlns:a16="http://schemas.microsoft.com/office/drawing/2014/main" id="{62665566-592D-7F58-F14F-271F564ED4DA}"/>
                  </a:ext>
                </a:extLst>
              </p:cNvPr>
              <p:cNvSpPr/>
              <p:nvPr/>
            </p:nvSpPr>
            <p:spPr>
              <a:xfrm>
                <a:off x="10148139"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72" name="Freeform 1227">
                <a:extLst>
                  <a:ext uri="{FF2B5EF4-FFF2-40B4-BE49-F238E27FC236}">
                    <a16:creationId xmlns:a16="http://schemas.microsoft.com/office/drawing/2014/main" id="{C121F6B9-CAB9-E33E-E6FD-3209895C954E}"/>
                  </a:ext>
                </a:extLst>
              </p:cNvPr>
              <p:cNvSpPr/>
              <p:nvPr/>
            </p:nvSpPr>
            <p:spPr>
              <a:xfrm>
                <a:off x="10110151" y="3049891"/>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73" name="Freeform 1228">
                <a:extLst>
                  <a:ext uri="{FF2B5EF4-FFF2-40B4-BE49-F238E27FC236}">
                    <a16:creationId xmlns:a16="http://schemas.microsoft.com/office/drawing/2014/main" id="{83E0EC09-55FF-8495-DAAC-9E967CE64783}"/>
                  </a:ext>
                </a:extLst>
              </p:cNvPr>
              <p:cNvSpPr/>
              <p:nvPr/>
            </p:nvSpPr>
            <p:spPr>
              <a:xfrm>
                <a:off x="10148139"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74" name="Freeform 1229">
                <a:extLst>
                  <a:ext uri="{FF2B5EF4-FFF2-40B4-BE49-F238E27FC236}">
                    <a16:creationId xmlns:a16="http://schemas.microsoft.com/office/drawing/2014/main" id="{ACD801AD-C39D-394B-6F6B-252CF505C7CF}"/>
                  </a:ext>
                </a:extLst>
              </p:cNvPr>
              <p:cNvSpPr/>
              <p:nvPr/>
            </p:nvSpPr>
            <p:spPr>
              <a:xfrm>
                <a:off x="10110151" y="3049891"/>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75" name="Freeform 1230">
                <a:extLst>
                  <a:ext uri="{FF2B5EF4-FFF2-40B4-BE49-F238E27FC236}">
                    <a16:creationId xmlns:a16="http://schemas.microsoft.com/office/drawing/2014/main" id="{AC61105E-120D-02FE-97D7-47FFF8458B34}"/>
                  </a:ext>
                </a:extLst>
              </p:cNvPr>
              <p:cNvSpPr/>
              <p:nvPr/>
            </p:nvSpPr>
            <p:spPr>
              <a:xfrm>
                <a:off x="10148139"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76" name="Freeform 1231">
                <a:extLst>
                  <a:ext uri="{FF2B5EF4-FFF2-40B4-BE49-F238E27FC236}">
                    <a16:creationId xmlns:a16="http://schemas.microsoft.com/office/drawing/2014/main" id="{95150B2F-BB70-05F7-AFC2-1405D1B16CC3}"/>
                  </a:ext>
                </a:extLst>
              </p:cNvPr>
              <p:cNvSpPr/>
              <p:nvPr/>
            </p:nvSpPr>
            <p:spPr>
              <a:xfrm>
                <a:off x="10110151" y="3049891"/>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77" name="Freeform 1232">
                <a:extLst>
                  <a:ext uri="{FF2B5EF4-FFF2-40B4-BE49-F238E27FC236}">
                    <a16:creationId xmlns:a16="http://schemas.microsoft.com/office/drawing/2014/main" id="{CF831002-81CA-C6A0-87B3-D76BF72DCBCA}"/>
                  </a:ext>
                </a:extLst>
              </p:cNvPr>
              <p:cNvSpPr/>
              <p:nvPr/>
            </p:nvSpPr>
            <p:spPr>
              <a:xfrm>
                <a:off x="10272772"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78" name="Freeform 1233">
                <a:extLst>
                  <a:ext uri="{FF2B5EF4-FFF2-40B4-BE49-F238E27FC236}">
                    <a16:creationId xmlns:a16="http://schemas.microsoft.com/office/drawing/2014/main" id="{C9F96897-793F-89E4-0B0B-E1CF1E671BE4}"/>
                  </a:ext>
                </a:extLst>
              </p:cNvPr>
              <p:cNvSpPr/>
              <p:nvPr/>
            </p:nvSpPr>
            <p:spPr>
              <a:xfrm>
                <a:off x="10234785" y="3049891"/>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79" name="Freeform 1234">
                <a:extLst>
                  <a:ext uri="{FF2B5EF4-FFF2-40B4-BE49-F238E27FC236}">
                    <a16:creationId xmlns:a16="http://schemas.microsoft.com/office/drawing/2014/main" id="{74FCACB2-6053-9EB2-E623-E805668BB527}"/>
                  </a:ext>
                </a:extLst>
              </p:cNvPr>
              <p:cNvSpPr/>
              <p:nvPr/>
            </p:nvSpPr>
            <p:spPr>
              <a:xfrm>
                <a:off x="10269977"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80" name="Freeform 1235">
                <a:extLst>
                  <a:ext uri="{FF2B5EF4-FFF2-40B4-BE49-F238E27FC236}">
                    <a16:creationId xmlns:a16="http://schemas.microsoft.com/office/drawing/2014/main" id="{09E793A8-3141-AF49-F8EE-4A59D3570596}"/>
                  </a:ext>
                </a:extLst>
              </p:cNvPr>
              <p:cNvSpPr/>
              <p:nvPr/>
            </p:nvSpPr>
            <p:spPr>
              <a:xfrm>
                <a:off x="10231990" y="3049891"/>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81" name="Freeform 1236">
                <a:extLst>
                  <a:ext uri="{FF2B5EF4-FFF2-40B4-BE49-F238E27FC236}">
                    <a16:creationId xmlns:a16="http://schemas.microsoft.com/office/drawing/2014/main" id="{9783E480-B66E-61B0-FD02-2A7B9092A289}"/>
                  </a:ext>
                </a:extLst>
              </p:cNvPr>
              <p:cNvSpPr/>
              <p:nvPr/>
            </p:nvSpPr>
            <p:spPr>
              <a:xfrm>
                <a:off x="10352685"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82" name="Freeform 1237">
                <a:extLst>
                  <a:ext uri="{FF2B5EF4-FFF2-40B4-BE49-F238E27FC236}">
                    <a16:creationId xmlns:a16="http://schemas.microsoft.com/office/drawing/2014/main" id="{34E3A6E5-DC1F-55BA-4C64-ACB6A193D742}"/>
                  </a:ext>
                </a:extLst>
              </p:cNvPr>
              <p:cNvSpPr/>
              <p:nvPr/>
            </p:nvSpPr>
            <p:spPr>
              <a:xfrm>
                <a:off x="10314697" y="3049891"/>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83" name="Freeform 1238">
                <a:extLst>
                  <a:ext uri="{FF2B5EF4-FFF2-40B4-BE49-F238E27FC236}">
                    <a16:creationId xmlns:a16="http://schemas.microsoft.com/office/drawing/2014/main" id="{EE5B96A1-E333-A181-F782-5449BC51CFCE}"/>
                  </a:ext>
                </a:extLst>
              </p:cNvPr>
              <p:cNvSpPr/>
              <p:nvPr/>
            </p:nvSpPr>
            <p:spPr>
              <a:xfrm>
                <a:off x="10347603"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84" name="Freeform 1239">
                <a:extLst>
                  <a:ext uri="{FF2B5EF4-FFF2-40B4-BE49-F238E27FC236}">
                    <a16:creationId xmlns:a16="http://schemas.microsoft.com/office/drawing/2014/main" id="{BEC8811D-03AB-CB3E-7DE0-C61C78D61255}"/>
                  </a:ext>
                </a:extLst>
              </p:cNvPr>
              <p:cNvSpPr/>
              <p:nvPr/>
            </p:nvSpPr>
            <p:spPr>
              <a:xfrm>
                <a:off x="10309488" y="3049891"/>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85" name="Freeform 1240">
                <a:extLst>
                  <a:ext uri="{FF2B5EF4-FFF2-40B4-BE49-F238E27FC236}">
                    <a16:creationId xmlns:a16="http://schemas.microsoft.com/office/drawing/2014/main" id="{F9F5670D-AEDE-7544-715A-ABCA52B971FB}"/>
                  </a:ext>
                </a:extLst>
              </p:cNvPr>
              <p:cNvSpPr/>
              <p:nvPr/>
            </p:nvSpPr>
            <p:spPr>
              <a:xfrm>
                <a:off x="10541985"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86" name="Freeform 1241">
                <a:extLst>
                  <a:ext uri="{FF2B5EF4-FFF2-40B4-BE49-F238E27FC236}">
                    <a16:creationId xmlns:a16="http://schemas.microsoft.com/office/drawing/2014/main" id="{613BA46F-E748-48B5-173F-54EA9B8BFE9B}"/>
                  </a:ext>
                </a:extLst>
              </p:cNvPr>
              <p:cNvSpPr/>
              <p:nvPr/>
            </p:nvSpPr>
            <p:spPr>
              <a:xfrm>
                <a:off x="10503998" y="3049891"/>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87" name="Freeform 1242">
                <a:extLst>
                  <a:ext uri="{FF2B5EF4-FFF2-40B4-BE49-F238E27FC236}">
                    <a16:creationId xmlns:a16="http://schemas.microsoft.com/office/drawing/2014/main" id="{ABCAD1A4-6CBE-DED0-4CE1-B9FDACF141EA}"/>
                  </a:ext>
                </a:extLst>
              </p:cNvPr>
              <p:cNvSpPr/>
              <p:nvPr/>
            </p:nvSpPr>
            <p:spPr>
              <a:xfrm>
                <a:off x="10534743"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88" name="Freeform 1243">
                <a:extLst>
                  <a:ext uri="{FF2B5EF4-FFF2-40B4-BE49-F238E27FC236}">
                    <a16:creationId xmlns:a16="http://schemas.microsoft.com/office/drawing/2014/main" id="{98D80202-3679-A7C0-0E78-EE2BAA258C15}"/>
                  </a:ext>
                </a:extLst>
              </p:cNvPr>
              <p:cNvSpPr/>
              <p:nvPr/>
            </p:nvSpPr>
            <p:spPr>
              <a:xfrm>
                <a:off x="10496756" y="3049891"/>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89" name="Freeform 1244">
                <a:extLst>
                  <a:ext uri="{FF2B5EF4-FFF2-40B4-BE49-F238E27FC236}">
                    <a16:creationId xmlns:a16="http://schemas.microsoft.com/office/drawing/2014/main" id="{93A3CFAB-8C5D-4A25-8E07-6D49FE08C97F}"/>
                  </a:ext>
                </a:extLst>
              </p:cNvPr>
              <p:cNvSpPr/>
              <p:nvPr/>
            </p:nvSpPr>
            <p:spPr>
              <a:xfrm>
                <a:off x="10671827"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90" name="Freeform 1245">
                <a:extLst>
                  <a:ext uri="{FF2B5EF4-FFF2-40B4-BE49-F238E27FC236}">
                    <a16:creationId xmlns:a16="http://schemas.microsoft.com/office/drawing/2014/main" id="{148FA9B9-043D-446E-8A0F-26DB1D11D8D2}"/>
                  </a:ext>
                </a:extLst>
              </p:cNvPr>
              <p:cNvSpPr/>
              <p:nvPr/>
            </p:nvSpPr>
            <p:spPr>
              <a:xfrm>
                <a:off x="10633840" y="3049891"/>
                <a:ext cx="75974" cy="12685"/>
              </a:xfrm>
              <a:custGeom>
                <a:avLst/>
                <a:gdLst>
                  <a:gd name="connsiteX0" fmla="*/ 75975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5"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91" name="Freeform 1246">
                <a:extLst>
                  <a:ext uri="{FF2B5EF4-FFF2-40B4-BE49-F238E27FC236}">
                    <a16:creationId xmlns:a16="http://schemas.microsoft.com/office/drawing/2014/main" id="{2845DA3A-9A84-1A5C-18C1-7E214B8EBD2D}"/>
                  </a:ext>
                </a:extLst>
              </p:cNvPr>
              <p:cNvSpPr/>
              <p:nvPr/>
            </p:nvSpPr>
            <p:spPr>
              <a:xfrm>
                <a:off x="10671827"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92" name="Freeform 1247">
                <a:extLst>
                  <a:ext uri="{FF2B5EF4-FFF2-40B4-BE49-F238E27FC236}">
                    <a16:creationId xmlns:a16="http://schemas.microsoft.com/office/drawing/2014/main" id="{2E6E079A-9230-9040-A101-F93BC6B5496A}"/>
                  </a:ext>
                </a:extLst>
              </p:cNvPr>
              <p:cNvSpPr/>
              <p:nvPr/>
            </p:nvSpPr>
            <p:spPr>
              <a:xfrm>
                <a:off x="10633840" y="3049891"/>
                <a:ext cx="75974" cy="12685"/>
              </a:xfrm>
              <a:custGeom>
                <a:avLst/>
                <a:gdLst>
                  <a:gd name="connsiteX0" fmla="*/ 75975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5"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93" name="Freeform 1248">
                <a:extLst>
                  <a:ext uri="{FF2B5EF4-FFF2-40B4-BE49-F238E27FC236}">
                    <a16:creationId xmlns:a16="http://schemas.microsoft.com/office/drawing/2014/main" id="{0C181621-18B5-7B58-88F7-A7BC1FA0416C}"/>
                  </a:ext>
                </a:extLst>
              </p:cNvPr>
              <p:cNvSpPr/>
              <p:nvPr/>
            </p:nvSpPr>
            <p:spPr>
              <a:xfrm>
                <a:off x="10691646"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94" name="Freeform 1249">
                <a:extLst>
                  <a:ext uri="{FF2B5EF4-FFF2-40B4-BE49-F238E27FC236}">
                    <a16:creationId xmlns:a16="http://schemas.microsoft.com/office/drawing/2014/main" id="{878DF727-B7B3-5407-4DD0-0AB19EF3A5D9}"/>
                  </a:ext>
                </a:extLst>
              </p:cNvPr>
              <p:cNvSpPr/>
              <p:nvPr/>
            </p:nvSpPr>
            <p:spPr>
              <a:xfrm>
                <a:off x="10653659" y="3049891"/>
                <a:ext cx="75974" cy="12685"/>
              </a:xfrm>
              <a:custGeom>
                <a:avLst/>
                <a:gdLst>
                  <a:gd name="connsiteX0" fmla="*/ 75975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5"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95" name="Freeform 1250">
                <a:extLst>
                  <a:ext uri="{FF2B5EF4-FFF2-40B4-BE49-F238E27FC236}">
                    <a16:creationId xmlns:a16="http://schemas.microsoft.com/office/drawing/2014/main" id="{7DA14760-C78B-44F7-5919-41362CCD1702}"/>
                  </a:ext>
                </a:extLst>
              </p:cNvPr>
              <p:cNvSpPr/>
              <p:nvPr/>
            </p:nvSpPr>
            <p:spPr>
              <a:xfrm>
                <a:off x="10691646"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96" name="Freeform 1251">
                <a:extLst>
                  <a:ext uri="{FF2B5EF4-FFF2-40B4-BE49-F238E27FC236}">
                    <a16:creationId xmlns:a16="http://schemas.microsoft.com/office/drawing/2014/main" id="{DF24BA89-9ADF-C826-D9FB-9665C48A67E2}"/>
                  </a:ext>
                </a:extLst>
              </p:cNvPr>
              <p:cNvSpPr/>
              <p:nvPr/>
            </p:nvSpPr>
            <p:spPr>
              <a:xfrm>
                <a:off x="10653659" y="3049891"/>
                <a:ext cx="75974" cy="12685"/>
              </a:xfrm>
              <a:custGeom>
                <a:avLst/>
                <a:gdLst>
                  <a:gd name="connsiteX0" fmla="*/ 75975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5"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97" name="Freeform 1252">
                <a:extLst>
                  <a:ext uri="{FF2B5EF4-FFF2-40B4-BE49-F238E27FC236}">
                    <a16:creationId xmlns:a16="http://schemas.microsoft.com/office/drawing/2014/main" id="{90021B67-78EF-B4F9-2055-A76368900D40}"/>
                  </a:ext>
                </a:extLst>
              </p:cNvPr>
              <p:cNvSpPr/>
              <p:nvPr/>
            </p:nvSpPr>
            <p:spPr>
              <a:xfrm>
                <a:off x="10821235"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98" name="Freeform 1253">
                <a:extLst>
                  <a:ext uri="{FF2B5EF4-FFF2-40B4-BE49-F238E27FC236}">
                    <a16:creationId xmlns:a16="http://schemas.microsoft.com/office/drawing/2014/main" id="{1F8A273D-E8BF-9D79-7EB6-9527E6991693}"/>
                  </a:ext>
                </a:extLst>
              </p:cNvPr>
              <p:cNvSpPr/>
              <p:nvPr/>
            </p:nvSpPr>
            <p:spPr>
              <a:xfrm>
                <a:off x="10783247" y="3049891"/>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99" name="Freeform 1254">
                <a:extLst>
                  <a:ext uri="{FF2B5EF4-FFF2-40B4-BE49-F238E27FC236}">
                    <a16:creationId xmlns:a16="http://schemas.microsoft.com/office/drawing/2014/main" id="{6681A85A-31F3-E4CC-51A4-B996696D4C56}"/>
                  </a:ext>
                </a:extLst>
              </p:cNvPr>
              <p:cNvSpPr/>
              <p:nvPr/>
            </p:nvSpPr>
            <p:spPr>
              <a:xfrm>
                <a:off x="10813612"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00" name="Freeform 1255">
                <a:extLst>
                  <a:ext uri="{FF2B5EF4-FFF2-40B4-BE49-F238E27FC236}">
                    <a16:creationId xmlns:a16="http://schemas.microsoft.com/office/drawing/2014/main" id="{DE2B5828-94BB-AA44-14C7-09EEAF4E5465}"/>
                  </a:ext>
                </a:extLst>
              </p:cNvPr>
              <p:cNvSpPr/>
              <p:nvPr/>
            </p:nvSpPr>
            <p:spPr>
              <a:xfrm>
                <a:off x="10775625" y="3049891"/>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01" name="Freeform 1256">
                <a:extLst>
                  <a:ext uri="{FF2B5EF4-FFF2-40B4-BE49-F238E27FC236}">
                    <a16:creationId xmlns:a16="http://schemas.microsoft.com/office/drawing/2014/main" id="{640E1140-7473-C67F-DD0C-3B6231DA41AA}"/>
                  </a:ext>
                </a:extLst>
              </p:cNvPr>
              <p:cNvSpPr/>
              <p:nvPr/>
            </p:nvSpPr>
            <p:spPr>
              <a:xfrm>
                <a:off x="10931130"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02" name="Freeform 1257">
                <a:extLst>
                  <a:ext uri="{FF2B5EF4-FFF2-40B4-BE49-F238E27FC236}">
                    <a16:creationId xmlns:a16="http://schemas.microsoft.com/office/drawing/2014/main" id="{68D50942-B027-D3B1-BCFD-7588A3800D79}"/>
                  </a:ext>
                </a:extLst>
              </p:cNvPr>
              <p:cNvSpPr/>
              <p:nvPr/>
            </p:nvSpPr>
            <p:spPr>
              <a:xfrm>
                <a:off x="10893016" y="3049891"/>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03" name="Freeform 1258">
                <a:extLst>
                  <a:ext uri="{FF2B5EF4-FFF2-40B4-BE49-F238E27FC236}">
                    <a16:creationId xmlns:a16="http://schemas.microsoft.com/office/drawing/2014/main" id="{2EBADE8B-730A-8BC6-9524-96A32738F7CB}"/>
                  </a:ext>
                </a:extLst>
              </p:cNvPr>
              <p:cNvSpPr/>
              <p:nvPr/>
            </p:nvSpPr>
            <p:spPr>
              <a:xfrm>
                <a:off x="10924524"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04" name="Freeform 1259">
                <a:extLst>
                  <a:ext uri="{FF2B5EF4-FFF2-40B4-BE49-F238E27FC236}">
                    <a16:creationId xmlns:a16="http://schemas.microsoft.com/office/drawing/2014/main" id="{F69CD19B-B2EE-1D7C-A0DE-989567C916AD}"/>
                  </a:ext>
                </a:extLst>
              </p:cNvPr>
              <p:cNvSpPr/>
              <p:nvPr/>
            </p:nvSpPr>
            <p:spPr>
              <a:xfrm>
                <a:off x="10886537" y="3049891"/>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05" name="Freeform 1260">
                <a:extLst>
                  <a:ext uri="{FF2B5EF4-FFF2-40B4-BE49-F238E27FC236}">
                    <a16:creationId xmlns:a16="http://schemas.microsoft.com/office/drawing/2014/main" id="{A216CF50-0951-8AA1-1CE4-09D69582B4D7}"/>
                  </a:ext>
                </a:extLst>
              </p:cNvPr>
              <p:cNvSpPr/>
              <p:nvPr/>
            </p:nvSpPr>
            <p:spPr>
              <a:xfrm>
                <a:off x="11150287"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06" name="Freeform 1261">
                <a:extLst>
                  <a:ext uri="{FF2B5EF4-FFF2-40B4-BE49-F238E27FC236}">
                    <a16:creationId xmlns:a16="http://schemas.microsoft.com/office/drawing/2014/main" id="{D82CC2BE-0435-0E4F-B74C-8F8B93616180}"/>
                  </a:ext>
                </a:extLst>
              </p:cNvPr>
              <p:cNvSpPr/>
              <p:nvPr/>
            </p:nvSpPr>
            <p:spPr>
              <a:xfrm>
                <a:off x="11112300" y="3049891"/>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07" name="Freeform 1262">
                <a:extLst>
                  <a:ext uri="{FF2B5EF4-FFF2-40B4-BE49-F238E27FC236}">
                    <a16:creationId xmlns:a16="http://schemas.microsoft.com/office/drawing/2014/main" id="{E971CAC3-2375-CD5E-5B31-28A63AADB86D}"/>
                  </a:ext>
                </a:extLst>
              </p:cNvPr>
              <p:cNvSpPr/>
              <p:nvPr/>
            </p:nvSpPr>
            <p:spPr>
              <a:xfrm>
                <a:off x="11148381" y="3013865"/>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08" name="Freeform 1263">
                <a:extLst>
                  <a:ext uri="{FF2B5EF4-FFF2-40B4-BE49-F238E27FC236}">
                    <a16:creationId xmlns:a16="http://schemas.microsoft.com/office/drawing/2014/main" id="{E3D381C8-E478-57E3-A5FA-9299ABCEE055}"/>
                  </a:ext>
                </a:extLst>
              </p:cNvPr>
              <p:cNvSpPr/>
              <p:nvPr/>
            </p:nvSpPr>
            <p:spPr>
              <a:xfrm>
                <a:off x="11110394" y="3051794"/>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09" name="Freeform 1264">
                <a:extLst>
                  <a:ext uri="{FF2B5EF4-FFF2-40B4-BE49-F238E27FC236}">
                    <a16:creationId xmlns:a16="http://schemas.microsoft.com/office/drawing/2014/main" id="{DB16B14B-8790-646A-50DD-7C3F3F88A7B8}"/>
                  </a:ext>
                </a:extLst>
              </p:cNvPr>
              <p:cNvSpPr/>
              <p:nvPr/>
            </p:nvSpPr>
            <p:spPr>
              <a:xfrm>
                <a:off x="11210126"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10" name="Freeform 1265">
                <a:extLst>
                  <a:ext uri="{FF2B5EF4-FFF2-40B4-BE49-F238E27FC236}">
                    <a16:creationId xmlns:a16="http://schemas.microsoft.com/office/drawing/2014/main" id="{5CFE033F-927E-C795-9B74-B69DE3CD07D1}"/>
                  </a:ext>
                </a:extLst>
              </p:cNvPr>
              <p:cNvSpPr/>
              <p:nvPr/>
            </p:nvSpPr>
            <p:spPr>
              <a:xfrm>
                <a:off x="11172139" y="3049891"/>
                <a:ext cx="75974" cy="12685"/>
              </a:xfrm>
              <a:custGeom>
                <a:avLst/>
                <a:gdLst>
                  <a:gd name="connsiteX0" fmla="*/ 75975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5"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11" name="Freeform 1266">
                <a:extLst>
                  <a:ext uri="{FF2B5EF4-FFF2-40B4-BE49-F238E27FC236}">
                    <a16:creationId xmlns:a16="http://schemas.microsoft.com/office/drawing/2014/main" id="{7BCB3CDF-408D-EE98-05A3-78EC9F88CCFC}"/>
                  </a:ext>
                </a:extLst>
              </p:cNvPr>
              <p:cNvSpPr/>
              <p:nvPr/>
            </p:nvSpPr>
            <p:spPr>
              <a:xfrm>
                <a:off x="11202249"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12" name="Freeform 1267">
                <a:extLst>
                  <a:ext uri="{FF2B5EF4-FFF2-40B4-BE49-F238E27FC236}">
                    <a16:creationId xmlns:a16="http://schemas.microsoft.com/office/drawing/2014/main" id="{401F7F8B-2F42-52D9-FDA7-FB1348407B49}"/>
                  </a:ext>
                </a:extLst>
              </p:cNvPr>
              <p:cNvSpPr/>
              <p:nvPr/>
            </p:nvSpPr>
            <p:spPr>
              <a:xfrm>
                <a:off x="11164262" y="3049891"/>
                <a:ext cx="75974" cy="12685"/>
              </a:xfrm>
              <a:custGeom>
                <a:avLst/>
                <a:gdLst>
                  <a:gd name="connsiteX0" fmla="*/ 75975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5"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13" name="Freeform 1268">
                <a:extLst>
                  <a:ext uri="{FF2B5EF4-FFF2-40B4-BE49-F238E27FC236}">
                    <a16:creationId xmlns:a16="http://schemas.microsoft.com/office/drawing/2014/main" id="{5B8321E8-2B5B-55D6-A5F8-6EC0520261A6}"/>
                  </a:ext>
                </a:extLst>
              </p:cNvPr>
              <p:cNvSpPr/>
              <p:nvPr/>
            </p:nvSpPr>
            <p:spPr>
              <a:xfrm>
                <a:off x="11303633"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14" name="Freeform 1269">
                <a:extLst>
                  <a:ext uri="{FF2B5EF4-FFF2-40B4-BE49-F238E27FC236}">
                    <a16:creationId xmlns:a16="http://schemas.microsoft.com/office/drawing/2014/main" id="{04AD10FB-0986-B94D-61F9-E3FA064D8849}"/>
                  </a:ext>
                </a:extLst>
              </p:cNvPr>
              <p:cNvSpPr/>
              <p:nvPr/>
            </p:nvSpPr>
            <p:spPr>
              <a:xfrm>
                <a:off x="11265646" y="3049891"/>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15" name="Freeform 1270">
                <a:extLst>
                  <a:ext uri="{FF2B5EF4-FFF2-40B4-BE49-F238E27FC236}">
                    <a16:creationId xmlns:a16="http://schemas.microsoft.com/office/drawing/2014/main" id="{A7F6099A-A6C2-5144-1B64-072EE6E4440A}"/>
                  </a:ext>
                </a:extLst>
              </p:cNvPr>
              <p:cNvSpPr/>
              <p:nvPr/>
            </p:nvSpPr>
            <p:spPr>
              <a:xfrm>
                <a:off x="11303633"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16" name="Freeform 1271">
                <a:extLst>
                  <a:ext uri="{FF2B5EF4-FFF2-40B4-BE49-F238E27FC236}">
                    <a16:creationId xmlns:a16="http://schemas.microsoft.com/office/drawing/2014/main" id="{1A1CB15E-7A2F-CCE9-3447-53735C755000}"/>
                  </a:ext>
                </a:extLst>
              </p:cNvPr>
              <p:cNvSpPr/>
              <p:nvPr/>
            </p:nvSpPr>
            <p:spPr>
              <a:xfrm>
                <a:off x="11265646" y="3049891"/>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17" name="Freeform 1272">
                <a:extLst>
                  <a:ext uri="{FF2B5EF4-FFF2-40B4-BE49-F238E27FC236}">
                    <a16:creationId xmlns:a16="http://schemas.microsoft.com/office/drawing/2014/main" id="{55825F6B-5E95-A6D5-83A4-1322976FF144}"/>
                  </a:ext>
                </a:extLst>
              </p:cNvPr>
              <p:cNvSpPr/>
              <p:nvPr/>
            </p:nvSpPr>
            <p:spPr>
              <a:xfrm>
                <a:off x="11313670"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18" name="Freeform 1273">
                <a:extLst>
                  <a:ext uri="{FF2B5EF4-FFF2-40B4-BE49-F238E27FC236}">
                    <a16:creationId xmlns:a16="http://schemas.microsoft.com/office/drawing/2014/main" id="{77F23DA6-ADE9-D3DE-5FF3-3162A8E031FF}"/>
                  </a:ext>
                </a:extLst>
              </p:cNvPr>
              <p:cNvSpPr/>
              <p:nvPr/>
            </p:nvSpPr>
            <p:spPr>
              <a:xfrm>
                <a:off x="11275682" y="3049891"/>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19" name="Freeform 1274">
                <a:extLst>
                  <a:ext uri="{FF2B5EF4-FFF2-40B4-BE49-F238E27FC236}">
                    <a16:creationId xmlns:a16="http://schemas.microsoft.com/office/drawing/2014/main" id="{CAF4D93D-5326-D6FA-A57B-2ED4BC6F808D}"/>
                  </a:ext>
                </a:extLst>
              </p:cNvPr>
              <p:cNvSpPr/>
              <p:nvPr/>
            </p:nvSpPr>
            <p:spPr>
              <a:xfrm>
                <a:off x="11313670"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20" name="Freeform 1275">
                <a:extLst>
                  <a:ext uri="{FF2B5EF4-FFF2-40B4-BE49-F238E27FC236}">
                    <a16:creationId xmlns:a16="http://schemas.microsoft.com/office/drawing/2014/main" id="{2D8DD6D6-08EB-B54E-5928-E48959BE1B7D}"/>
                  </a:ext>
                </a:extLst>
              </p:cNvPr>
              <p:cNvSpPr/>
              <p:nvPr/>
            </p:nvSpPr>
            <p:spPr>
              <a:xfrm>
                <a:off x="11275682" y="3049891"/>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21" name="Freeform 1276">
                <a:extLst>
                  <a:ext uri="{FF2B5EF4-FFF2-40B4-BE49-F238E27FC236}">
                    <a16:creationId xmlns:a16="http://schemas.microsoft.com/office/drawing/2014/main" id="{5B129684-585E-4A5F-CCC1-10BD5B034FBB}"/>
                  </a:ext>
                </a:extLst>
              </p:cNvPr>
              <p:cNvSpPr/>
              <p:nvPr/>
            </p:nvSpPr>
            <p:spPr>
              <a:xfrm>
                <a:off x="11333489"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22" name="Freeform 1277">
                <a:extLst>
                  <a:ext uri="{FF2B5EF4-FFF2-40B4-BE49-F238E27FC236}">
                    <a16:creationId xmlns:a16="http://schemas.microsoft.com/office/drawing/2014/main" id="{930546CD-80B0-E7DC-2598-E04F445F3C55}"/>
                  </a:ext>
                </a:extLst>
              </p:cNvPr>
              <p:cNvSpPr/>
              <p:nvPr/>
            </p:nvSpPr>
            <p:spPr>
              <a:xfrm>
                <a:off x="11295502" y="3049891"/>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23" name="Freeform 1278">
                <a:extLst>
                  <a:ext uri="{FF2B5EF4-FFF2-40B4-BE49-F238E27FC236}">
                    <a16:creationId xmlns:a16="http://schemas.microsoft.com/office/drawing/2014/main" id="{970E8E5E-8358-C308-EE81-5D22BAAA95DD}"/>
                  </a:ext>
                </a:extLst>
              </p:cNvPr>
              <p:cNvSpPr/>
              <p:nvPr/>
            </p:nvSpPr>
            <p:spPr>
              <a:xfrm>
                <a:off x="11336792"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24" name="Freeform 1279">
                <a:extLst>
                  <a:ext uri="{FF2B5EF4-FFF2-40B4-BE49-F238E27FC236}">
                    <a16:creationId xmlns:a16="http://schemas.microsoft.com/office/drawing/2014/main" id="{FD17521F-EF5B-3781-A813-7490EE178378}"/>
                  </a:ext>
                </a:extLst>
              </p:cNvPr>
              <p:cNvSpPr/>
              <p:nvPr/>
            </p:nvSpPr>
            <p:spPr>
              <a:xfrm>
                <a:off x="11298678" y="3049891"/>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25" name="Freeform 1280">
                <a:extLst>
                  <a:ext uri="{FF2B5EF4-FFF2-40B4-BE49-F238E27FC236}">
                    <a16:creationId xmlns:a16="http://schemas.microsoft.com/office/drawing/2014/main" id="{3CECF08C-719A-8235-09C8-5F6F81B97817}"/>
                  </a:ext>
                </a:extLst>
              </p:cNvPr>
              <p:cNvSpPr/>
              <p:nvPr/>
            </p:nvSpPr>
            <p:spPr>
              <a:xfrm>
                <a:off x="11389771"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26" name="Freeform 1281">
                <a:extLst>
                  <a:ext uri="{FF2B5EF4-FFF2-40B4-BE49-F238E27FC236}">
                    <a16:creationId xmlns:a16="http://schemas.microsoft.com/office/drawing/2014/main" id="{936DC577-9009-6B9D-CF7E-A65A3832DC75}"/>
                  </a:ext>
                </a:extLst>
              </p:cNvPr>
              <p:cNvSpPr/>
              <p:nvPr/>
            </p:nvSpPr>
            <p:spPr>
              <a:xfrm>
                <a:off x="11351657" y="3049891"/>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27" name="Freeform 1282">
                <a:extLst>
                  <a:ext uri="{FF2B5EF4-FFF2-40B4-BE49-F238E27FC236}">
                    <a16:creationId xmlns:a16="http://schemas.microsoft.com/office/drawing/2014/main" id="{8FB85C7E-8775-ECAB-B6B7-352E4EC69A45}"/>
                  </a:ext>
                </a:extLst>
              </p:cNvPr>
              <p:cNvSpPr/>
              <p:nvPr/>
            </p:nvSpPr>
            <p:spPr>
              <a:xfrm>
                <a:off x="11389771"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28" name="Freeform 1283">
                <a:extLst>
                  <a:ext uri="{FF2B5EF4-FFF2-40B4-BE49-F238E27FC236}">
                    <a16:creationId xmlns:a16="http://schemas.microsoft.com/office/drawing/2014/main" id="{A0CC7577-3449-0D1C-DA62-3284561360BF}"/>
                  </a:ext>
                </a:extLst>
              </p:cNvPr>
              <p:cNvSpPr/>
              <p:nvPr/>
            </p:nvSpPr>
            <p:spPr>
              <a:xfrm>
                <a:off x="11351657" y="3049891"/>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29" name="Freeform 1284">
                <a:extLst>
                  <a:ext uri="{FF2B5EF4-FFF2-40B4-BE49-F238E27FC236}">
                    <a16:creationId xmlns:a16="http://schemas.microsoft.com/office/drawing/2014/main" id="{91643406-C2A1-E891-087C-2B92BB3B86EF}"/>
                  </a:ext>
                </a:extLst>
              </p:cNvPr>
              <p:cNvSpPr/>
              <p:nvPr/>
            </p:nvSpPr>
            <p:spPr>
              <a:xfrm>
                <a:off x="2764028" y="1199341"/>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30" name="Freeform 1285">
                <a:extLst>
                  <a:ext uri="{FF2B5EF4-FFF2-40B4-BE49-F238E27FC236}">
                    <a16:creationId xmlns:a16="http://schemas.microsoft.com/office/drawing/2014/main" id="{27542186-8E89-8094-D36A-A72DFE306A13}"/>
                  </a:ext>
                </a:extLst>
              </p:cNvPr>
              <p:cNvSpPr/>
              <p:nvPr/>
            </p:nvSpPr>
            <p:spPr>
              <a:xfrm>
                <a:off x="2726041" y="1237270"/>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31" name="Freeform 1286">
                <a:extLst>
                  <a:ext uri="{FF2B5EF4-FFF2-40B4-BE49-F238E27FC236}">
                    <a16:creationId xmlns:a16="http://schemas.microsoft.com/office/drawing/2014/main" id="{14FEBD85-B394-FB45-9DBE-B0B4875920EB}"/>
                  </a:ext>
                </a:extLst>
              </p:cNvPr>
              <p:cNvSpPr/>
              <p:nvPr/>
            </p:nvSpPr>
            <p:spPr>
              <a:xfrm>
                <a:off x="2764028" y="1199341"/>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32" name="Freeform 1287">
                <a:extLst>
                  <a:ext uri="{FF2B5EF4-FFF2-40B4-BE49-F238E27FC236}">
                    <a16:creationId xmlns:a16="http://schemas.microsoft.com/office/drawing/2014/main" id="{549AF494-B0AD-263C-2A6D-CB2F2710AA18}"/>
                  </a:ext>
                </a:extLst>
              </p:cNvPr>
              <p:cNvSpPr/>
              <p:nvPr/>
            </p:nvSpPr>
            <p:spPr>
              <a:xfrm>
                <a:off x="2726041" y="1237270"/>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33" name="Freeform 1288">
                <a:extLst>
                  <a:ext uri="{FF2B5EF4-FFF2-40B4-BE49-F238E27FC236}">
                    <a16:creationId xmlns:a16="http://schemas.microsoft.com/office/drawing/2014/main" id="{FC67B602-0695-1461-048D-185DA1AA822D}"/>
                  </a:ext>
                </a:extLst>
              </p:cNvPr>
              <p:cNvSpPr/>
              <p:nvPr/>
            </p:nvSpPr>
            <p:spPr>
              <a:xfrm>
                <a:off x="3262688" y="1402181"/>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34" name="Freeform 1289">
                <a:extLst>
                  <a:ext uri="{FF2B5EF4-FFF2-40B4-BE49-F238E27FC236}">
                    <a16:creationId xmlns:a16="http://schemas.microsoft.com/office/drawing/2014/main" id="{482E867F-D889-7D47-3FC8-2587B3CF1E68}"/>
                  </a:ext>
                </a:extLst>
              </p:cNvPr>
              <p:cNvSpPr/>
              <p:nvPr/>
            </p:nvSpPr>
            <p:spPr>
              <a:xfrm>
                <a:off x="3224701" y="1440237"/>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35" name="Freeform 1290">
                <a:extLst>
                  <a:ext uri="{FF2B5EF4-FFF2-40B4-BE49-F238E27FC236}">
                    <a16:creationId xmlns:a16="http://schemas.microsoft.com/office/drawing/2014/main" id="{1BC6FF3A-820F-D7C9-A173-3EDEAEC10271}"/>
                  </a:ext>
                </a:extLst>
              </p:cNvPr>
              <p:cNvSpPr/>
              <p:nvPr/>
            </p:nvSpPr>
            <p:spPr>
              <a:xfrm>
                <a:off x="3262688" y="1402181"/>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36" name="Freeform 1291">
                <a:extLst>
                  <a:ext uri="{FF2B5EF4-FFF2-40B4-BE49-F238E27FC236}">
                    <a16:creationId xmlns:a16="http://schemas.microsoft.com/office/drawing/2014/main" id="{E8539CBF-42A8-79BD-2ADA-64269AC900EA}"/>
                  </a:ext>
                </a:extLst>
              </p:cNvPr>
              <p:cNvSpPr/>
              <p:nvPr/>
            </p:nvSpPr>
            <p:spPr>
              <a:xfrm>
                <a:off x="3224701" y="1440237"/>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37" name="Freeform 1292">
                <a:extLst>
                  <a:ext uri="{FF2B5EF4-FFF2-40B4-BE49-F238E27FC236}">
                    <a16:creationId xmlns:a16="http://schemas.microsoft.com/office/drawing/2014/main" id="{04385613-BADA-FBE2-7BDA-487E70956A32}"/>
                  </a:ext>
                </a:extLst>
              </p:cNvPr>
              <p:cNvSpPr/>
              <p:nvPr/>
            </p:nvSpPr>
            <p:spPr>
              <a:xfrm>
                <a:off x="4489202" y="1913657"/>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38" name="Freeform 1293">
                <a:extLst>
                  <a:ext uri="{FF2B5EF4-FFF2-40B4-BE49-F238E27FC236}">
                    <a16:creationId xmlns:a16="http://schemas.microsoft.com/office/drawing/2014/main" id="{4C5D9750-4EFE-D5CF-72E8-617030D3C079}"/>
                  </a:ext>
                </a:extLst>
              </p:cNvPr>
              <p:cNvSpPr/>
              <p:nvPr/>
            </p:nvSpPr>
            <p:spPr>
              <a:xfrm>
                <a:off x="4451215" y="1951713"/>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39" name="Freeform 1294">
                <a:extLst>
                  <a:ext uri="{FF2B5EF4-FFF2-40B4-BE49-F238E27FC236}">
                    <a16:creationId xmlns:a16="http://schemas.microsoft.com/office/drawing/2014/main" id="{D48C0E0A-4F3A-7D67-5844-6786664B6200}"/>
                  </a:ext>
                </a:extLst>
              </p:cNvPr>
              <p:cNvSpPr/>
              <p:nvPr/>
            </p:nvSpPr>
            <p:spPr>
              <a:xfrm>
                <a:off x="4489202" y="1913657"/>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40" name="Freeform 1295">
                <a:extLst>
                  <a:ext uri="{FF2B5EF4-FFF2-40B4-BE49-F238E27FC236}">
                    <a16:creationId xmlns:a16="http://schemas.microsoft.com/office/drawing/2014/main" id="{89712981-D92B-3E15-E659-C389786F28F1}"/>
                  </a:ext>
                </a:extLst>
              </p:cNvPr>
              <p:cNvSpPr/>
              <p:nvPr/>
            </p:nvSpPr>
            <p:spPr>
              <a:xfrm>
                <a:off x="4451215" y="1951713"/>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41" name="Freeform 1296">
                <a:extLst>
                  <a:ext uri="{FF2B5EF4-FFF2-40B4-BE49-F238E27FC236}">
                    <a16:creationId xmlns:a16="http://schemas.microsoft.com/office/drawing/2014/main" id="{6825C060-4BB0-15A3-4CF3-5D73DBF45542}"/>
                  </a:ext>
                </a:extLst>
              </p:cNvPr>
              <p:cNvSpPr/>
              <p:nvPr/>
            </p:nvSpPr>
            <p:spPr>
              <a:xfrm>
                <a:off x="5389586" y="2198065"/>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42" name="Freeform 1297">
                <a:extLst>
                  <a:ext uri="{FF2B5EF4-FFF2-40B4-BE49-F238E27FC236}">
                    <a16:creationId xmlns:a16="http://schemas.microsoft.com/office/drawing/2014/main" id="{5C392458-44C3-8D37-A4F0-B31DE10FBCB5}"/>
                  </a:ext>
                </a:extLst>
              </p:cNvPr>
              <p:cNvSpPr/>
              <p:nvPr/>
            </p:nvSpPr>
            <p:spPr>
              <a:xfrm>
                <a:off x="5351471" y="2235994"/>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43" name="Freeform 1298">
                <a:extLst>
                  <a:ext uri="{FF2B5EF4-FFF2-40B4-BE49-F238E27FC236}">
                    <a16:creationId xmlns:a16="http://schemas.microsoft.com/office/drawing/2014/main" id="{54E24262-4701-39F3-8DA5-13C2B02E5F31}"/>
                  </a:ext>
                </a:extLst>
              </p:cNvPr>
              <p:cNvSpPr/>
              <p:nvPr/>
            </p:nvSpPr>
            <p:spPr>
              <a:xfrm>
                <a:off x="5389586" y="2198065"/>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44" name="Freeform 1299">
                <a:extLst>
                  <a:ext uri="{FF2B5EF4-FFF2-40B4-BE49-F238E27FC236}">
                    <a16:creationId xmlns:a16="http://schemas.microsoft.com/office/drawing/2014/main" id="{77B20BE7-49E6-4843-D5E2-A379C9D0D865}"/>
                  </a:ext>
                </a:extLst>
              </p:cNvPr>
              <p:cNvSpPr/>
              <p:nvPr/>
            </p:nvSpPr>
            <p:spPr>
              <a:xfrm>
                <a:off x="5351471" y="2235994"/>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45" name="Freeform 1300">
                <a:extLst>
                  <a:ext uri="{FF2B5EF4-FFF2-40B4-BE49-F238E27FC236}">
                    <a16:creationId xmlns:a16="http://schemas.microsoft.com/office/drawing/2014/main" id="{93E2CDC7-7824-8F93-432D-EED4C47365A1}"/>
                  </a:ext>
                </a:extLst>
              </p:cNvPr>
              <p:cNvSpPr/>
              <p:nvPr/>
            </p:nvSpPr>
            <p:spPr>
              <a:xfrm>
                <a:off x="7799798" y="2694826"/>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46" name="Freeform 1301">
                <a:extLst>
                  <a:ext uri="{FF2B5EF4-FFF2-40B4-BE49-F238E27FC236}">
                    <a16:creationId xmlns:a16="http://schemas.microsoft.com/office/drawing/2014/main" id="{08949AA1-D9FD-75AF-1141-4447F19921D1}"/>
                  </a:ext>
                </a:extLst>
              </p:cNvPr>
              <p:cNvSpPr/>
              <p:nvPr/>
            </p:nvSpPr>
            <p:spPr>
              <a:xfrm>
                <a:off x="7761811" y="2732882"/>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47" name="Freeform 1302">
                <a:extLst>
                  <a:ext uri="{FF2B5EF4-FFF2-40B4-BE49-F238E27FC236}">
                    <a16:creationId xmlns:a16="http://schemas.microsoft.com/office/drawing/2014/main" id="{BFF37700-434E-6932-B091-284F7FF81359}"/>
                  </a:ext>
                </a:extLst>
              </p:cNvPr>
              <p:cNvSpPr/>
              <p:nvPr/>
            </p:nvSpPr>
            <p:spPr>
              <a:xfrm>
                <a:off x="7799798" y="2694826"/>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48" name="Freeform 1303">
                <a:extLst>
                  <a:ext uri="{FF2B5EF4-FFF2-40B4-BE49-F238E27FC236}">
                    <a16:creationId xmlns:a16="http://schemas.microsoft.com/office/drawing/2014/main" id="{2C373844-9972-E289-674C-88E4F9191D17}"/>
                  </a:ext>
                </a:extLst>
              </p:cNvPr>
              <p:cNvSpPr/>
              <p:nvPr/>
            </p:nvSpPr>
            <p:spPr>
              <a:xfrm>
                <a:off x="7761811" y="2732882"/>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49" name="Freeform 1304">
                <a:extLst>
                  <a:ext uri="{FF2B5EF4-FFF2-40B4-BE49-F238E27FC236}">
                    <a16:creationId xmlns:a16="http://schemas.microsoft.com/office/drawing/2014/main" id="{226FAEE8-A3BF-CDBC-0AA2-B4D984D8FD64}"/>
                  </a:ext>
                </a:extLst>
              </p:cNvPr>
              <p:cNvSpPr/>
              <p:nvPr/>
            </p:nvSpPr>
            <p:spPr>
              <a:xfrm>
                <a:off x="7819872" y="2694826"/>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50" name="Freeform 1305">
                <a:extLst>
                  <a:ext uri="{FF2B5EF4-FFF2-40B4-BE49-F238E27FC236}">
                    <a16:creationId xmlns:a16="http://schemas.microsoft.com/office/drawing/2014/main" id="{9A1BE496-1D52-1120-AF28-51FF9A1373C3}"/>
                  </a:ext>
                </a:extLst>
              </p:cNvPr>
              <p:cNvSpPr/>
              <p:nvPr/>
            </p:nvSpPr>
            <p:spPr>
              <a:xfrm>
                <a:off x="7781884" y="2732882"/>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51" name="Freeform 1306">
                <a:extLst>
                  <a:ext uri="{FF2B5EF4-FFF2-40B4-BE49-F238E27FC236}">
                    <a16:creationId xmlns:a16="http://schemas.microsoft.com/office/drawing/2014/main" id="{243CE7D1-31C2-4DDA-7135-D1F4E7A99B66}"/>
                  </a:ext>
                </a:extLst>
              </p:cNvPr>
              <p:cNvSpPr/>
              <p:nvPr/>
            </p:nvSpPr>
            <p:spPr>
              <a:xfrm>
                <a:off x="7819872" y="2694826"/>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52" name="Freeform 1307">
                <a:extLst>
                  <a:ext uri="{FF2B5EF4-FFF2-40B4-BE49-F238E27FC236}">
                    <a16:creationId xmlns:a16="http://schemas.microsoft.com/office/drawing/2014/main" id="{43B94923-5CA5-E3A2-06BA-AF705D680C93}"/>
                  </a:ext>
                </a:extLst>
              </p:cNvPr>
              <p:cNvSpPr/>
              <p:nvPr/>
            </p:nvSpPr>
            <p:spPr>
              <a:xfrm>
                <a:off x="7781884" y="2732882"/>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53" name="Freeform 1308">
                <a:extLst>
                  <a:ext uri="{FF2B5EF4-FFF2-40B4-BE49-F238E27FC236}">
                    <a16:creationId xmlns:a16="http://schemas.microsoft.com/office/drawing/2014/main" id="{CD4A90A3-B2C2-D6D6-EF58-D5B504C3F991}"/>
                  </a:ext>
                </a:extLst>
              </p:cNvPr>
              <p:cNvSpPr/>
              <p:nvPr/>
            </p:nvSpPr>
            <p:spPr>
              <a:xfrm>
                <a:off x="7839691" y="2721846"/>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54" name="Freeform 1309">
                <a:extLst>
                  <a:ext uri="{FF2B5EF4-FFF2-40B4-BE49-F238E27FC236}">
                    <a16:creationId xmlns:a16="http://schemas.microsoft.com/office/drawing/2014/main" id="{74E573DC-F7B0-00D1-5F72-6C5691BAFAED}"/>
                  </a:ext>
                </a:extLst>
              </p:cNvPr>
              <p:cNvSpPr/>
              <p:nvPr/>
            </p:nvSpPr>
            <p:spPr>
              <a:xfrm>
                <a:off x="7801704" y="2759776"/>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55" name="Freeform 1310">
                <a:extLst>
                  <a:ext uri="{FF2B5EF4-FFF2-40B4-BE49-F238E27FC236}">
                    <a16:creationId xmlns:a16="http://schemas.microsoft.com/office/drawing/2014/main" id="{BF8AE427-3188-FAD1-D67C-2550B15D6A60}"/>
                  </a:ext>
                </a:extLst>
              </p:cNvPr>
              <p:cNvSpPr/>
              <p:nvPr/>
            </p:nvSpPr>
            <p:spPr>
              <a:xfrm>
                <a:off x="7839691" y="2721846"/>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56" name="Freeform 1311">
                <a:extLst>
                  <a:ext uri="{FF2B5EF4-FFF2-40B4-BE49-F238E27FC236}">
                    <a16:creationId xmlns:a16="http://schemas.microsoft.com/office/drawing/2014/main" id="{589408B2-326E-D209-4AD1-CC6AA240BC91}"/>
                  </a:ext>
                </a:extLst>
              </p:cNvPr>
              <p:cNvSpPr/>
              <p:nvPr/>
            </p:nvSpPr>
            <p:spPr>
              <a:xfrm>
                <a:off x="7801704" y="2759776"/>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57" name="Freeform 1312">
                <a:extLst>
                  <a:ext uri="{FF2B5EF4-FFF2-40B4-BE49-F238E27FC236}">
                    <a16:creationId xmlns:a16="http://schemas.microsoft.com/office/drawing/2014/main" id="{507C289A-5F5B-0611-F040-20A6FC212C5D}"/>
                  </a:ext>
                </a:extLst>
              </p:cNvPr>
              <p:cNvSpPr/>
              <p:nvPr/>
            </p:nvSpPr>
            <p:spPr>
              <a:xfrm>
                <a:off x="7989353" y="2749247"/>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58" name="Freeform 1313">
                <a:extLst>
                  <a:ext uri="{FF2B5EF4-FFF2-40B4-BE49-F238E27FC236}">
                    <a16:creationId xmlns:a16="http://schemas.microsoft.com/office/drawing/2014/main" id="{6E39DAA0-AA7D-F421-2B37-5828F7277908}"/>
                  </a:ext>
                </a:extLst>
              </p:cNvPr>
              <p:cNvSpPr/>
              <p:nvPr/>
            </p:nvSpPr>
            <p:spPr>
              <a:xfrm>
                <a:off x="7951238" y="2787303"/>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59" name="Freeform 1314">
                <a:extLst>
                  <a:ext uri="{FF2B5EF4-FFF2-40B4-BE49-F238E27FC236}">
                    <a16:creationId xmlns:a16="http://schemas.microsoft.com/office/drawing/2014/main" id="{FFE64C28-9C02-A9B6-A9BB-36216ED6DD00}"/>
                  </a:ext>
                </a:extLst>
              </p:cNvPr>
              <p:cNvSpPr/>
              <p:nvPr/>
            </p:nvSpPr>
            <p:spPr>
              <a:xfrm>
                <a:off x="7989353" y="2749247"/>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60" name="Freeform 1315">
                <a:extLst>
                  <a:ext uri="{FF2B5EF4-FFF2-40B4-BE49-F238E27FC236}">
                    <a16:creationId xmlns:a16="http://schemas.microsoft.com/office/drawing/2014/main" id="{049ACA18-E71C-1494-7835-2257441139E5}"/>
                  </a:ext>
                </a:extLst>
              </p:cNvPr>
              <p:cNvSpPr/>
              <p:nvPr/>
            </p:nvSpPr>
            <p:spPr>
              <a:xfrm>
                <a:off x="7951238" y="2787303"/>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61" name="Freeform 1316">
                <a:extLst>
                  <a:ext uri="{FF2B5EF4-FFF2-40B4-BE49-F238E27FC236}">
                    <a16:creationId xmlns:a16="http://schemas.microsoft.com/office/drawing/2014/main" id="{443DDF6D-8A09-594C-CB35-F3062358B8F3}"/>
                  </a:ext>
                </a:extLst>
              </p:cNvPr>
              <p:cNvSpPr/>
              <p:nvPr/>
            </p:nvSpPr>
            <p:spPr>
              <a:xfrm>
                <a:off x="8128850" y="2749247"/>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62" name="Freeform 1317">
                <a:extLst>
                  <a:ext uri="{FF2B5EF4-FFF2-40B4-BE49-F238E27FC236}">
                    <a16:creationId xmlns:a16="http://schemas.microsoft.com/office/drawing/2014/main" id="{262D6548-6050-44A2-AAEE-8A68CEAB636F}"/>
                  </a:ext>
                </a:extLst>
              </p:cNvPr>
              <p:cNvSpPr/>
              <p:nvPr/>
            </p:nvSpPr>
            <p:spPr>
              <a:xfrm>
                <a:off x="8090863" y="2787303"/>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63" name="Freeform 1318">
                <a:extLst>
                  <a:ext uri="{FF2B5EF4-FFF2-40B4-BE49-F238E27FC236}">
                    <a16:creationId xmlns:a16="http://schemas.microsoft.com/office/drawing/2014/main" id="{D88F60BB-B79E-FD68-B85A-7BDD3CDF4FFB}"/>
                  </a:ext>
                </a:extLst>
              </p:cNvPr>
              <p:cNvSpPr/>
              <p:nvPr/>
            </p:nvSpPr>
            <p:spPr>
              <a:xfrm>
                <a:off x="8128850" y="2749247"/>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64" name="Freeform 1319">
                <a:extLst>
                  <a:ext uri="{FF2B5EF4-FFF2-40B4-BE49-F238E27FC236}">
                    <a16:creationId xmlns:a16="http://schemas.microsoft.com/office/drawing/2014/main" id="{62AB1C1D-B2DC-10CB-43B9-58DC451F51F0}"/>
                  </a:ext>
                </a:extLst>
              </p:cNvPr>
              <p:cNvSpPr/>
              <p:nvPr/>
            </p:nvSpPr>
            <p:spPr>
              <a:xfrm>
                <a:off x="8090863" y="2787303"/>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65" name="Freeform 1320">
                <a:extLst>
                  <a:ext uri="{FF2B5EF4-FFF2-40B4-BE49-F238E27FC236}">
                    <a16:creationId xmlns:a16="http://schemas.microsoft.com/office/drawing/2014/main" id="{2AB1594C-0D32-EB45-F23D-0899A8719EE1}"/>
                  </a:ext>
                </a:extLst>
              </p:cNvPr>
              <p:cNvSpPr/>
              <p:nvPr/>
            </p:nvSpPr>
            <p:spPr>
              <a:xfrm>
                <a:off x="8248529" y="2749247"/>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66" name="Freeform 1321">
                <a:extLst>
                  <a:ext uri="{FF2B5EF4-FFF2-40B4-BE49-F238E27FC236}">
                    <a16:creationId xmlns:a16="http://schemas.microsoft.com/office/drawing/2014/main" id="{B9A68586-5A8E-38C0-7DDB-5B792C22F4BE}"/>
                  </a:ext>
                </a:extLst>
              </p:cNvPr>
              <p:cNvSpPr/>
              <p:nvPr/>
            </p:nvSpPr>
            <p:spPr>
              <a:xfrm>
                <a:off x="8210542" y="2787303"/>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67" name="Freeform 1322">
                <a:extLst>
                  <a:ext uri="{FF2B5EF4-FFF2-40B4-BE49-F238E27FC236}">
                    <a16:creationId xmlns:a16="http://schemas.microsoft.com/office/drawing/2014/main" id="{333ABF59-B926-B075-9DA1-BBD5EFDD2FD3}"/>
                  </a:ext>
                </a:extLst>
              </p:cNvPr>
              <p:cNvSpPr/>
              <p:nvPr/>
            </p:nvSpPr>
            <p:spPr>
              <a:xfrm>
                <a:off x="8237730" y="2749247"/>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68" name="Freeform 1323">
                <a:extLst>
                  <a:ext uri="{FF2B5EF4-FFF2-40B4-BE49-F238E27FC236}">
                    <a16:creationId xmlns:a16="http://schemas.microsoft.com/office/drawing/2014/main" id="{1324A81D-E5DB-39A9-AAF7-83CA5043CE5E}"/>
                  </a:ext>
                </a:extLst>
              </p:cNvPr>
              <p:cNvSpPr/>
              <p:nvPr/>
            </p:nvSpPr>
            <p:spPr>
              <a:xfrm>
                <a:off x="8199743" y="2787303"/>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69" name="Freeform 1324">
                <a:extLst>
                  <a:ext uri="{FF2B5EF4-FFF2-40B4-BE49-F238E27FC236}">
                    <a16:creationId xmlns:a16="http://schemas.microsoft.com/office/drawing/2014/main" id="{5C4F48E1-6F47-A756-39A5-0CA95CC165C8}"/>
                  </a:ext>
                </a:extLst>
              </p:cNvPr>
              <p:cNvSpPr/>
              <p:nvPr/>
            </p:nvSpPr>
            <p:spPr>
              <a:xfrm>
                <a:off x="8348261" y="2807092"/>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70" name="Freeform 1325">
                <a:extLst>
                  <a:ext uri="{FF2B5EF4-FFF2-40B4-BE49-F238E27FC236}">
                    <a16:creationId xmlns:a16="http://schemas.microsoft.com/office/drawing/2014/main" id="{E1CF6D18-1F7E-EAAD-1F56-CB484B015418}"/>
                  </a:ext>
                </a:extLst>
              </p:cNvPr>
              <p:cNvSpPr/>
              <p:nvPr/>
            </p:nvSpPr>
            <p:spPr>
              <a:xfrm>
                <a:off x="8310274" y="2845022"/>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71" name="Freeform 1326">
                <a:extLst>
                  <a:ext uri="{FF2B5EF4-FFF2-40B4-BE49-F238E27FC236}">
                    <a16:creationId xmlns:a16="http://schemas.microsoft.com/office/drawing/2014/main" id="{E1E0312F-EAB1-B74A-80B4-C675D601DE45}"/>
                  </a:ext>
                </a:extLst>
              </p:cNvPr>
              <p:cNvSpPr/>
              <p:nvPr/>
            </p:nvSpPr>
            <p:spPr>
              <a:xfrm>
                <a:off x="8348261" y="2807092"/>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72" name="Freeform 1327">
                <a:extLst>
                  <a:ext uri="{FF2B5EF4-FFF2-40B4-BE49-F238E27FC236}">
                    <a16:creationId xmlns:a16="http://schemas.microsoft.com/office/drawing/2014/main" id="{9AE72C37-A935-1C8C-EE6D-0181FBA3C216}"/>
                  </a:ext>
                </a:extLst>
              </p:cNvPr>
              <p:cNvSpPr/>
              <p:nvPr/>
            </p:nvSpPr>
            <p:spPr>
              <a:xfrm>
                <a:off x="8310274" y="2845022"/>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73" name="Freeform 1328">
                <a:extLst>
                  <a:ext uri="{FF2B5EF4-FFF2-40B4-BE49-F238E27FC236}">
                    <a16:creationId xmlns:a16="http://schemas.microsoft.com/office/drawing/2014/main" id="{413B15CA-309F-A55F-C1D4-2BAC86CDC1CE}"/>
                  </a:ext>
                </a:extLst>
              </p:cNvPr>
              <p:cNvSpPr/>
              <p:nvPr/>
            </p:nvSpPr>
            <p:spPr>
              <a:xfrm>
                <a:off x="8388154" y="2807092"/>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74" name="Freeform 1329">
                <a:extLst>
                  <a:ext uri="{FF2B5EF4-FFF2-40B4-BE49-F238E27FC236}">
                    <a16:creationId xmlns:a16="http://schemas.microsoft.com/office/drawing/2014/main" id="{4369D49A-4818-1CAE-FF28-04391679F356}"/>
                  </a:ext>
                </a:extLst>
              </p:cNvPr>
              <p:cNvSpPr/>
              <p:nvPr/>
            </p:nvSpPr>
            <p:spPr>
              <a:xfrm>
                <a:off x="8350040" y="2845022"/>
                <a:ext cx="76101" cy="12685"/>
              </a:xfrm>
              <a:custGeom>
                <a:avLst/>
                <a:gdLst>
                  <a:gd name="connsiteX0" fmla="*/ 76102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2"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75" name="Freeform 1330">
                <a:extLst>
                  <a:ext uri="{FF2B5EF4-FFF2-40B4-BE49-F238E27FC236}">
                    <a16:creationId xmlns:a16="http://schemas.microsoft.com/office/drawing/2014/main" id="{2206DDAE-5974-F4D7-2BB8-B8B5B6A0CF67}"/>
                  </a:ext>
                </a:extLst>
              </p:cNvPr>
              <p:cNvSpPr/>
              <p:nvPr/>
            </p:nvSpPr>
            <p:spPr>
              <a:xfrm>
                <a:off x="8388154" y="2807092"/>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76" name="Freeform 1331">
                <a:extLst>
                  <a:ext uri="{FF2B5EF4-FFF2-40B4-BE49-F238E27FC236}">
                    <a16:creationId xmlns:a16="http://schemas.microsoft.com/office/drawing/2014/main" id="{5A2D04CD-8F2D-259D-6A06-B45627BA3E4D}"/>
                  </a:ext>
                </a:extLst>
              </p:cNvPr>
              <p:cNvSpPr/>
              <p:nvPr/>
            </p:nvSpPr>
            <p:spPr>
              <a:xfrm>
                <a:off x="8350040" y="2845022"/>
                <a:ext cx="76101" cy="12685"/>
              </a:xfrm>
              <a:custGeom>
                <a:avLst/>
                <a:gdLst>
                  <a:gd name="connsiteX0" fmla="*/ 76102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2"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77" name="Freeform 1332">
                <a:extLst>
                  <a:ext uri="{FF2B5EF4-FFF2-40B4-BE49-F238E27FC236}">
                    <a16:creationId xmlns:a16="http://schemas.microsoft.com/office/drawing/2014/main" id="{0F09BCA4-0E37-4974-7CE5-C7A1BA40E71F}"/>
                  </a:ext>
                </a:extLst>
              </p:cNvPr>
              <p:cNvSpPr/>
              <p:nvPr/>
            </p:nvSpPr>
            <p:spPr>
              <a:xfrm>
                <a:off x="8477849" y="2807092"/>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78" name="Freeform 1333">
                <a:extLst>
                  <a:ext uri="{FF2B5EF4-FFF2-40B4-BE49-F238E27FC236}">
                    <a16:creationId xmlns:a16="http://schemas.microsoft.com/office/drawing/2014/main" id="{DF40A4CA-EBB7-1383-D296-C34859895DDC}"/>
                  </a:ext>
                </a:extLst>
              </p:cNvPr>
              <p:cNvSpPr/>
              <p:nvPr/>
            </p:nvSpPr>
            <p:spPr>
              <a:xfrm>
                <a:off x="8439862" y="2845022"/>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79" name="Freeform 1334">
                <a:extLst>
                  <a:ext uri="{FF2B5EF4-FFF2-40B4-BE49-F238E27FC236}">
                    <a16:creationId xmlns:a16="http://schemas.microsoft.com/office/drawing/2014/main" id="{12710A3F-F2DD-8437-6FE6-1D2F0C43825A}"/>
                  </a:ext>
                </a:extLst>
              </p:cNvPr>
              <p:cNvSpPr/>
              <p:nvPr/>
            </p:nvSpPr>
            <p:spPr>
              <a:xfrm>
                <a:off x="8471624" y="2807092"/>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80" name="Freeform 1335">
                <a:extLst>
                  <a:ext uri="{FF2B5EF4-FFF2-40B4-BE49-F238E27FC236}">
                    <a16:creationId xmlns:a16="http://schemas.microsoft.com/office/drawing/2014/main" id="{373A1D20-C2E5-332D-EABC-249A6F028020}"/>
                  </a:ext>
                </a:extLst>
              </p:cNvPr>
              <p:cNvSpPr/>
              <p:nvPr/>
            </p:nvSpPr>
            <p:spPr>
              <a:xfrm>
                <a:off x="8433637" y="2845022"/>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81" name="Freeform 1336">
                <a:extLst>
                  <a:ext uri="{FF2B5EF4-FFF2-40B4-BE49-F238E27FC236}">
                    <a16:creationId xmlns:a16="http://schemas.microsoft.com/office/drawing/2014/main" id="{69294855-AFD0-37F6-4AB3-F20FC1D488FA}"/>
                  </a:ext>
                </a:extLst>
              </p:cNvPr>
              <p:cNvSpPr/>
              <p:nvPr/>
            </p:nvSpPr>
            <p:spPr>
              <a:xfrm>
                <a:off x="8537815" y="2807092"/>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82" name="Freeform 1337">
                <a:extLst>
                  <a:ext uri="{FF2B5EF4-FFF2-40B4-BE49-F238E27FC236}">
                    <a16:creationId xmlns:a16="http://schemas.microsoft.com/office/drawing/2014/main" id="{5A5BF3CB-CF7D-56B4-D4C4-E71E0C7D72CC}"/>
                  </a:ext>
                </a:extLst>
              </p:cNvPr>
              <p:cNvSpPr/>
              <p:nvPr/>
            </p:nvSpPr>
            <p:spPr>
              <a:xfrm>
                <a:off x="8499701" y="2845022"/>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83" name="Freeform 1338">
                <a:extLst>
                  <a:ext uri="{FF2B5EF4-FFF2-40B4-BE49-F238E27FC236}">
                    <a16:creationId xmlns:a16="http://schemas.microsoft.com/office/drawing/2014/main" id="{6C762FF1-1E93-0212-D733-C51DA166932D}"/>
                  </a:ext>
                </a:extLst>
              </p:cNvPr>
              <p:cNvSpPr/>
              <p:nvPr/>
            </p:nvSpPr>
            <p:spPr>
              <a:xfrm>
                <a:off x="8537815" y="2807092"/>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84" name="Freeform 1339">
                <a:extLst>
                  <a:ext uri="{FF2B5EF4-FFF2-40B4-BE49-F238E27FC236}">
                    <a16:creationId xmlns:a16="http://schemas.microsoft.com/office/drawing/2014/main" id="{535E7304-65CB-DC50-41D4-9E4C1C80B0BC}"/>
                  </a:ext>
                </a:extLst>
              </p:cNvPr>
              <p:cNvSpPr/>
              <p:nvPr/>
            </p:nvSpPr>
            <p:spPr>
              <a:xfrm>
                <a:off x="8499701" y="2845022"/>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85" name="Freeform 1340">
                <a:extLst>
                  <a:ext uri="{FF2B5EF4-FFF2-40B4-BE49-F238E27FC236}">
                    <a16:creationId xmlns:a16="http://schemas.microsoft.com/office/drawing/2014/main" id="{9BFF7A97-6B1A-013A-D12F-F9A622A39D88}"/>
                  </a:ext>
                </a:extLst>
              </p:cNvPr>
              <p:cNvSpPr/>
              <p:nvPr/>
            </p:nvSpPr>
            <p:spPr>
              <a:xfrm>
                <a:off x="8547725" y="2807092"/>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86" name="Freeform 1341">
                <a:extLst>
                  <a:ext uri="{FF2B5EF4-FFF2-40B4-BE49-F238E27FC236}">
                    <a16:creationId xmlns:a16="http://schemas.microsoft.com/office/drawing/2014/main" id="{6D1986F6-F7A1-380B-941D-D9DF59791FEE}"/>
                  </a:ext>
                </a:extLst>
              </p:cNvPr>
              <p:cNvSpPr/>
              <p:nvPr/>
            </p:nvSpPr>
            <p:spPr>
              <a:xfrm>
                <a:off x="8509611" y="2845022"/>
                <a:ext cx="76101" cy="12685"/>
              </a:xfrm>
              <a:custGeom>
                <a:avLst/>
                <a:gdLst>
                  <a:gd name="connsiteX0" fmla="*/ 76102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2"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87" name="Freeform 1342">
                <a:extLst>
                  <a:ext uri="{FF2B5EF4-FFF2-40B4-BE49-F238E27FC236}">
                    <a16:creationId xmlns:a16="http://schemas.microsoft.com/office/drawing/2014/main" id="{DEB70D50-ADF2-E1A6-87FF-1801404123F7}"/>
                  </a:ext>
                </a:extLst>
              </p:cNvPr>
              <p:cNvSpPr/>
              <p:nvPr/>
            </p:nvSpPr>
            <p:spPr>
              <a:xfrm>
                <a:off x="8547725" y="2807092"/>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88" name="Freeform 1343">
                <a:extLst>
                  <a:ext uri="{FF2B5EF4-FFF2-40B4-BE49-F238E27FC236}">
                    <a16:creationId xmlns:a16="http://schemas.microsoft.com/office/drawing/2014/main" id="{5635CBFD-0A82-CDD1-8CCB-B6EAE7A6795D}"/>
                  </a:ext>
                </a:extLst>
              </p:cNvPr>
              <p:cNvSpPr/>
              <p:nvPr/>
            </p:nvSpPr>
            <p:spPr>
              <a:xfrm>
                <a:off x="8509611" y="2845022"/>
                <a:ext cx="76101" cy="12685"/>
              </a:xfrm>
              <a:custGeom>
                <a:avLst/>
                <a:gdLst>
                  <a:gd name="connsiteX0" fmla="*/ 76102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2"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89" name="Freeform 1344">
                <a:extLst>
                  <a:ext uri="{FF2B5EF4-FFF2-40B4-BE49-F238E27FC236}">
                    <a16:creationId xmlns:a16="http://schemas.microsoft.com/office/drawing/2014/main" id="{65F2F10F-2DCF-E617-52E4-3ED0B32694A8}"/>
                  </a:ext>
                </a:extLst>
              </p:cNvPr>
              <p:cNvSpPr/>
              <p:nvPr/>
            </p:nvSpPr>
            <p:spPr>
              <a:xfrm>
                <a:off x="8587745" y="2807092"/>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90" name="Freeform 1345">
                <a:extLst>
                  <a:ext uri="{FF2B5EF4-FFF2-40B4-BE49-F238E27FC236}">
                    <a16:creationId xmlns:a16="http://schemas.microsoft.com/office/drawing/2014/main" id="{A7DF1CAA-B3E7-6968-FA0A-7D7CE38BB1BC}"/>
                  </a:ext>
                </a:extLst>
              </p:cNvPr>
              <p:cNvSpPr/>
              <p:nvPr/>
            </p:nvSpPr>
            <p:spPr>
              <a:xfrm>
                <a:off x="8549631" y="2845022"/>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91" name="Freeform 1346">
                <a:extLst>
                  <a:ext uri="{FF2B5EF4-FFF2-40B4-BE49-F238E27FC236}">
                    <a16:creationId xmlns:a16="http://schemas.microsoft.com/office/drawing/2014/main" id="{539B3645-6492-2470-D4A0-69CA2112D218}"/>
                  </a:ext>
                </a:extLst>
              </p:cNvPr>
              <p:cNvSpPr/>
              <p:nvPr/>
            </p:nvSpPr>
            <p:spPr>
              <a:xfrm>
                <a:off x="8587745" y="2807092"/>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92" name="Freeform 1347">
                <a:extLst>
                  <a:ext uri="{FF2B5EF4-FFF2-40B4-BE49-F238E27FC236}">
                    <a16:creationId xmlns:a16="http://schemas.microsoft.com/office/drawing/2014/main" id="{3A08D2A0-A439-BC31-36D8-A2D6D2F9DF26}"/>
                  </a:ext>
                </a:extLst>
              </p:cNvPr>
              <p:cNvSpPr/>
              <p:nvPr/>
            </p:nvSpPr>
            <p:spPr>
              <a:xfrm>
                <a:off x="8549631" y="2845022"/>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93" name="Freeform 1348">
                <a:extLst>
                  <a:ext uri="{FF2B5EF4-FFF2-40B4-BE49-F238E27FC236}">
                    <a16:creationId xmlns:a16="http://schemas.microsoft.com/office/drawing/2014/main" id="{2D8C178C-A23E-09F5-920A-3A148C76E8F3}"/>
                  </a:ext>
                </a:extLst>
              </p:cNvPr>
              <p:cNvSpPr/>
              <p:nvPr/>
            </p:nvSpPr>
            <p:spPr>
              <a:xfrm>
                <a:off x="8597655" y="2807092"/>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94" name="Freeform 1349">
                <a:extLst>
                  <a:ext uri="{FF2B5EF4-FFF2-40B4-BE49-F238E27FC236}">
                    <a16:creationId xmlns:a16="http://schemas.microsoft.com/office/drawing/2014/main" id="{BF3E55E4-E557-2C25-3036-D282B01352A5}"/>
                  </a:ext>
                </a:extLst>
              </p:cNvPr>
              <p:cNvSpPr/>
              <p:nvPr/>
            </p:nvSpPr>
            <p:spPr>
              <a:xfrm>
                <a:off x="8559540" y="2845022"/>
                <a:ext cx="76101" cy="12685"/>
              </a:xfrm>
              <a:custGeom>
                <a:avLst/>
                <a:gdLst>
                  <a:gd name="connsiteX0" fmla="*/ 76102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2"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95" name="Freeform 1350">
                <a:extLst>
                  <a:ext uri="{FF2B5EF4-FFF2-40B4-BE49-F238E27FC236}">
                    <a16:creationId xmlns:a16="http://schemas.microsoft.com/office/drawing/2014/main" id="{124114EC-7DD1-BE4B-1346-0FC3EBAD00B3}"/>
                  </a:ext>
                </a:extLst>
              </p:cNvPr>
              <p:cNvSpPr/>
              <p:nvPr/>
            </p:nvSpPr>
            <p:spPr>
              <a:xfrm>
                <a:off x="8597655" y="2807092"/>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96" name="Freeform 1351">
                <a:extLst>
                  <a:ext uri="{FF2B5EF4-FFF2-40B4-BE49-F238E27FC236}">
                    <a16:creationId xmlns:a16="http://schemas.microsoft.com/office/drawing/2014/main" id="{2584F58C-073E-5E51-C0B5-8BE5AC0BDF61}"/>
                  </a:ext>
                </a:extLst>
              </p:cNvPr>
              <p:cNvSpPr/>
              <p:nvPr/>
            </p:nvSpPr>
            <p:spPr>
              <a:xfrm>
                <a:off x="8559540" y="2845022"/>
                <a:ext cx="76101" cy="12685"/>
              </a:xfrm>
              <a:custGeom>
                <a:avLst/>
                <a:gdLst>
                  <a:gd name="connsiteX0" fmla="*/ 76102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2"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97" name="Freeform 1352">
                <a:extLst>
                  <a:ext uri="{FF2B5EF4-FFF2-40B4-BE49-F238E27FC236}">
                    <a16:creationId xmlns:a16="http://schemas.microsoft.com/office/drawing/2014/main" id="{C8DDFC5D-96C5-48F7-C937-706D013B6BD3}"/>
                  </a:ext>
                </a:extLst>
              </p:cNvPr>
              <p:cNvSpPr/>
              <p:nvPr/>
            </p:nvSpPr>
            <p:spPr>
              <a:xfrm>
                <a:off x="8653809" y="2807092"/>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98" name="Freeform 1353">
                <a:extLst>
                  <a:ext uri="{FF2B5EF4-FFF2-40B4-BE49-F238E27FC236}">
                    <a16:creationId xmlns:a16="http://schemas.microsoft.com/office/drawing/2014/main" id="{E5B628CB-9E44-87C1-DEB9-EF296F5CB131}"/>
                  </a:ext>
                </a:extLst>
              </p:cNvPr>
              <p:cNvSpPr/>
              <p:nvPr/>
            </p:nvSpPr>
            <p:spPr>
              <a:xfrm>
                <a:off x="8615695" y="2845022"/>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99" name="Freeform 1354">
                <a:extLst>
                  <a:ext uri="{FF2B5EF4-FFF2-40B4-BE49-F238E27FC236}">
                    <a16:creationId xmlns:a16="http://schemas.microsoft.com/office/drawing/2014/main" id="{48058488-F3F8-9E9D-2A59-97D1A6989C4D}"/>
                  </a:ext>
                </a:extLst>
              </p:cNvPr>
              <p:cNvSpPr/>
              <p:nvPr/>
            </p:nvSpPr>
            <p:spPr>
              <a:xfrm>
                <a:off x="8653809" y="2807092"/>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00" name="Freeform 1355">
                <a:extLst>
                  <a:ext uri="{FF2B5EF4-FFF2-40B4-BE49-F238E27FC236}">
                    <a16:creationId xmlns:a16="http://schemas.microsoft.com/office/drawing/2014/main" id="{8B1951F2-C8D1-C303-4F8C-2DF725391ADA}"/>
                  </a:ext>
                </a:extLst>
              </p:cNvPr>
              <p:cNvSpPr/>
              <p:nvPr/>
            </p:nvSpPr>
            <p:spPr>
              <a:xfrm>
                <a:off x="8615695" y="2845022"/>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01" name="Freeform 1356">
                <a:extLst>
                  <a:ext uri="{FF2B5EF4-FFF2-40B4-BE49-F238E27FC236}">
                    <a16:creationId xmlns:a16="http://schemas.microsoft.com/office/drawing/2014/main" id="{46D45248-1607-C275-E87B-BCA655D94F44}"/>
                  </a:ext>
                </a:extLst>
              </p:cNvPr>
              <p:cNvSpPr/>
              <p:nvPr/>
            </p:nvSpPr>
            <p:spPr>
              <a:xfrm>
                <a:off x="8663719" y="2807092"/>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02" name="Freeform 1357">
                <a:extLst>
                  <a:ext uri="{FF2B5EF4-FFF2-40B4-BE49-F238E27FC236}">
                    <a16:creationId xmlns:a16="http://schemas.microsoft.com/office/drawing/2014/main" id="{D7EF023F-14E2-7B0C-1046-BC09B6D192B4}"/>
                  </a:ext>
                </a:extLst>
              </p:cNvPr>
              <p:cNvSpPr/>
              <p:nvPr/>
            </p:nvSpPr>
            <p:spPr>
              <a:xfrm>
                <a:off x="8625605" y="2845022"/>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03" name="Freeform 1358">
                <a:extLst>
                  <a:ext uri="{FF2B5EF4-FFF2-40B4-BE49-F238E27FC236}">
                    <a16:creationId xmlns:a16="http://schemas.microsoft.com/office/drawing/2014/main" id="{CFFCE007-25CA-63F5-AD76-55147024D1A9}"/>
                  </a:ext>
                </a:extLst>
              </p:cNvPr>
              <p:cNvSpPr/>
              <p:nvPr/>
            </p:nvSpPr>
            <p:spPr>
              <a:xfrm>
                <a:off x="8657367" y="2807092"/>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04" name="Freeform 1359">
                <a:extLst>
                  <a:ext uri="{FF2B5EF4-FFF2-40B4-BE49-F238E27FC236}">
                    <a16:creationId xmlns:a16="http://schemas.microsoft.com/office/drawing/2014/main" id="{90836DF4-3F5F-3303-A6CE-D16641F2AC01}"/>
                  </a:ext>
                </a:extLst>
              </p:cNvPr>
              <p:cNvSpPr/>
              <p:nvPr/>
            </p:nvSpPr>
            <p:spPr>
              <a:xfrm>
                <a:off x="8619380" y="2845022"/>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05" name="Freeform 1360">
                <a:extLst>
                  <a:ext uri="{FF2B5EF4-FFF2-40B4-BE49-F238E27FC236}">
                    <a16:creationId xmlns:a16="http://schemas.microsoft.com/office/drawing/2014/main" id="{3D8CB725-FE72-5781-E9C1-CC8A8765DE87}"/>
                  </a:ext>
                </a:extLst>
              </p:cNvPr>
              <p:cNvSpPr/>
              <p:nvPr/>
            </p:nvSpPr>
            <p:spPr>
              <a:xfrm>
                <a:off x="8896724" y="2841597"/>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06" name="Freeform 1361">
                <a:extLst>
                  <a:ext uri="{FF2B5EF4-FFF2-40B4-BE49-F238E27FC236}">
                    <a16:creationId xmlns:a16="http://schemas.microsoft.com/office/drawing/2014/main" id="{989C7F41-D597-5735-D014-87B347788AF3}"/>
                  </a:ext>
                </a:extLst>
              </p:cNvPr>
              <p:cNvSpPr/>
              <p:nvPr/>
            </p:nvSpPr>
            <p:spPr>
              <a:xfrm>
                <a:off x="8858736" y="2879526"/>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07" name="Freeform 1362">
                <a:extLst>
                  <a:ext uri="{FF2B5EF4-FFF2-40B4-BE49-F238E27FC236}">
                    <a16:creationId xmlns:a16="http://schemas.microsoft.com/office/drawing/2014/main" id="{C7883C4B-4C46-78EE-9A7F-199325D0EDCA}"/>
                  </a:ext>
                </a:extLst>
              </p:cNvPr>
              <p:cNvSpPr/>
              <p:nvPr/>
            </p:nvSpPr>
            <p:spPr>
              <a:xfrm>
                <a:off x="8896724" y="2841597"/>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08" name="Freeform 1363">
                <a:extLst>
                  <a:ext uri="{FF2B5EF4-FFF2-40B4-BE49-F238E27FC236}">
                    <a16:creationId xmlns:a16="http://schemas.microsoft.com/office/drawing/2014/main" id="{37F23B38-5FC5-3F5A-0321-545A27ADECFA}"/>
                  </a:ext>
                </a:extLst>
              </p:cNvPr>
              <p:cNvSpPr/>
              <p:nvPr/>
            </p:nvSpPr>
            <p:spPr>
              <a:xfrm>
                <a:off x="8858736" y="2879526"/>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09" name="Freeform 1364">
                <a:extLst>
                  <a:ext uri="{FF2B5EF4-FFF2-40B4-BE49-F238E27FC236}">
                    <a16:creationId xmlns:a16="http://schemas.microsoft.com/office/drawing/2014/main" id="{BC1F1A88-8CE2-3E66-AF05-7AE209FFADED}"/>
                  </a:ext>
                </a:extLst>
              </p:cNvPr>
              <p:cNvSpPr/>
              <p:nvPr/>
            </p:nvSpPr>
            <p:spPr>
              <a:xfrm>
                <a:off x="8896724" y="2841597"/>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10" name="Freeform 1365">
                <a:extLst>
                  <a:ext uri="{FF2B5EF4-FFF2-40B4-BE49-F238E27FC236}">
                    <a16:creationId xmlns:a16="http://schemas.microsoft.com/office/drawing/2014/main" id="{6215B464-8AD1-8BE5-3C36-BBEB2F976048}"/>
                  </a:ext>
                </a:extLst>
              </p:cNvPr>
              <p:cNvSpPr/>
              <p:nvPr/>
            </p:nvSpPr>
            <p:spPr>
              <a:xfrm>
                <a:off x="8858736" y="2879526"/>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11" name="Freeform 1366">
                <a:extLst>
                  <a:ext uri="{FF2B5EF4-FFF2-40B4-BE49-F238E27FC236}">
                    <a16:creationId xmlns:a16="http://schemas.microsoft.com/office/drawing/2014/main" id="{D4F9A123-DD3F-5AD2-0CEE-829DDA43A71D}"/>
                  </a:ext>
                </a:extLst>
              </p:cNvPr>
              <p:cNvSpPr/>
              <p:nvPr/>
            </p:nvSpPr>
            <p:spPr>
              <a:xfrm>
                <a:off x="8896724" y="2841597"/>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12" name="Freeform 1367">
                <a:extLst>
                  <a:ext uri="{FF2B5EF4-FFF2-40B4-BE49-F238E27FC236}">
                    <a16:creationId xmlns:a16="http://schemas.microsoft.com/office/drawing/2014/main" id="{FD979AF5-64E0-924B-D04B-ABE6C26A1885}"/>
                  </a:ext>
                </a:extLst>
              </p:cNvPr>
              <p:cNvSpPr/>
              <p:nvPr/>
            </p:nvSpPr>
            <p:spPr>
              <a:xfrm>
                <a:off x="8858736" y="2879526"/>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13" name="Freeform 1368">
                <a:extLst>
                  <a:ext uri="{FF2B5EF4-FFF2-40B4-BE49-F238E27FC236}">
                    <a16:creationId xmlns:a16="http://schemas.microsoft.com/office/drawing/2014/main" id="{BD691266-554D-9A3A-07C0-79C563FB8B93}"/>
                  </a:ext>
                </a:extLst>
              </p:cNvPr>
              <p:cNvSpPr/>
              <p:nvPr/>
            </p:nvSpPr>
            <p:spPr>
              <a:xfrm>
                <a:off x="9016402" y="2841597"/>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14" name="Freeform 1369">
                <a:extLst>
                  <a:ext uri="{FF2B5EF4-FFF2-40B4-BE49-F238E27FC236}">
                    <a16:creationId xmlns:a16="http://schemas.microsoft.com/office/drawing/2014/main" id="{2956F62C-D4C9-FDDA-1238-67A61EEFFF86}"/>
                  </a:ext>
                </a:extLst>
              </p:cNvPr>
              <p:cNvSpPr/>
              <p:nvPr/>
            </p:nvSpPr>
            <p:spPr>
              <a:xfrm>
                <a:off x="8978415" y="2879526"/>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15" name="Freeform 1370">
                <a:extLst>
                  <a:ext uri="{FF2B5EF4-FFF2-40B4-BE49-F238E27FC236}">
                    <a16:creationId xmlns:a16="http://schemas.microsoft.com/office/drawing/2014/main" id="{2288B5BB-0BEB-C032-98CD-B378C9721972}"/>
                  </a:ext>
                </a:extLst>
              </p:cNvPr>
              <p:cNvSpPr/>
              <p:nvPr/>
            </p:nvSpPr>
            <p:spPr>
              <a:xfrm>
                <a:off x="9016402" y="2841597"/>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16" name="Freeform 1371">
                <a:extLst>
                  <a:ext uri="{FF2B5EF4-FFF2-40B4-BE49-F238E27FC236}">
                    <a16:creationId xmlns:a16="http://schemas.microsoft.com/office/drawing/2014/main" id="{A218FC29-816A-B9F9-03F5-185524B080EC}"/>
                  </a:ext>
                </a:extLst>
              </p:cNvPr>
              <p:cNvSpPr/>
              <p:nvPr/>
            </p:nvSpPr>
            <p:spPr>
              <a:xfrm>
                <a:off x="8978415" y="2879526"/>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17" name="Freeform 1372">
                <a:extLst>
                  <a:ext uri="{FF2B5EF4-FFF2-40B4-BE49-F238E27FC236}">
                    <a16:creationId xmlns:a16="http://schemas.microsoft.com/office/drawing/2014/main" id="{AA1AC61C-56EE-33C4-7324-1D7EBECDCAD1}"/>
                  </a:ext>
                </a:extLst>
              </p:cNvPr>
              <p:cNvSpPr/>
              <p:nvPr/>
            </p:nvSpPr>
            <p:spPr>
              <a:xfrm>
                <a:off x="9036476" y="2841597"/>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18" name="Freeform 1373">
                <a:extLst>
                  <a:ext uri="{FF2B5EF4-FFF2-40B4-BE49-F238E27FC236}">
                    <a16:creationId xmlns:a16="http://schemas.microsoft.com/office/drawing/2014/main" id="{474F37ED-5038-D511-F389-F968DD837701}"/>
                  </a:ext>
                </a:extLst>
              </p:cNvPr>
              <p:cNvSpPr/>
              <p:nvPr/>
            </p:nvSpPr>
            <p:spPr>
              <a:xfrm>
                <a:off x="8998361" y="2879526"/>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19" name="Freeform 1374">
                <a:extLst>
                  <a:ext uri="{FF2B5EF4-FFF2-40B4-BE49-F238E27FC236}">
                    <a16:creationId xmlns:a16="http://schemas.microsoft.com/office/drawing/2014/main" id="{EC5A35E0-ECAB-0E4D-2345-22043EB94685}"/>
                  </a:ext>
                </a:extLst>
              </p:cNvPr>
              <p:cNvSpPr/>
              <p:nvPr/>
            </p:nvSpPr>
            <p:spPr>
              <a:xfrm>
                <a:off x="9024152" y="2841597"/>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20" name="Freeform 1375">
                <a:extLst>
                  <a:ext uri="{FF2B5EF4-FFF2-40B4-BE49-F238E27FC236}">
                    <a16:creationId xmlns:a16="http://schemas.microsoft.com/office/drawing/2014/main" id="{2940316B-F7EF-E6A5-6026-4A0D0A35C346}"/>
                  </a:ext>
                </a:extLst>
              </p:cNvPr>
              <p:cNvSpPr/>
              <p:nvPr/>
            </p:nvSpPr>
            <p:spPr>
              <a:xfrm>
                <a:off x="8986038" y="2879526"/>
                <a:ext cx="76101" cy="12685"/>
              </a:xfrm>
              <a:custGeom>
                <a:avLst/>
                <a:gdLst>
                  <a:gd name="connsiteX0" fmla="*/ 76102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2"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21" name="Freeform 1376">
                <a:extLst>
                  <a:ext uri="{FF2B5EF4-FFF2-40B4-BE49-F238E27FC236}">
                    <a16:creationId xmlns:a16="http://schemas.microsoft.com/office/drawing/2014/main" id="{E3AE4671-6619-D57C-E0E9-98C9ED9112E9}"/>
                  </a:ext>
                </a:extLst>
              </p:cNvPr>
              <p:cNvSpPr/>
              <p:nvPr/>
            </p:nvSpPr>
            <p:spPr>
              <a:xfrm>
                <a:off x="9315471" y="2841597"/>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22" name="Freeform 1377">
                <a:extLst>
                  <a:ext uri="{FF2B5EF4-FFF2-40B4-BE49-F238E27FC236}">
                    <a16:creationId xmlns:a16="http://schemas.microsoft.com/office/drawing/2014/main" id="{F755BC48-D2C1-631F-7563-35BCC07E9EC4}"/>
                  </a:ext>
                </a:extLst>
              </p:cNvPr>
              <p:cNvSpPr/>
              <p:nvPr/>
            </p:nvSpPr>
            <p:spPr>
              <a:xfrm>
                <a:off x="9277484" y="2879526"/>
                <a:ext cx="76101" cy="12685"/>
              </a:xfrm>
              <a:custGeom>
                <a:avLst/>
                <a:gdLst>
                  <a:gd name="connsiteX0" fmla="*/ 76102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2"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23" name="Freeform 1378">
                <a:extLst>
                  <a:ext uri="{FF2B5EF4-FFF2-40B4-BE49-F238E27FC236}">
                    <a16:creationId xmlns:a16="http://schemas.microsoft.com/office/drawing/2014/main" id="{34955E30-2556-4D2F-C43B-432CFDEF9E57}"/>
                  </a:ext>
                </a:extLst>
              </p:cNvPr>
              <p:cNvSpPr/>
              <p:nvPr/>
            </p:nvSpPr>
            <p:spPr>
              <a:xfrm>
                <a:off x="9315471" y="2841597"/>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24" name="Freeform 1379">
                <a:extLst>
                  <a:ext uri="{FF2B5EF4-FFF2-40B4-BE49-F238E27FC236}">
                    <a16:creationId xmlns:a16="http://schemas.microsoft.com/office/drawing/2014/main" id="{1191A3C9-3580-CE65-6DFE-F2C4657E8882}"/>
                  </a:ext>
                </a:extLst>
              </p:cNvPr>
              <p:cNvSpPr/>
              <p:nvPr/>
            </p:nvSpPr>
            <p:spPr>
              <a:xfrm>
                <a:off x="9277484" y="2879526"/>
                <a:ext cx="76101" cy="12685"/>
              </a:xfrm>
              <a:custGeom>
                <a:avLst/>
                <a:gdLst>
                  <a:gd name="connsiteX0" fmla="*/ 76102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2"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25" name="Freeform 1380">
                <a:extLst>
                  <a:ext uri="{FF2B5EF4-FFF2-40B4-BE49-F238E27FC236}">
                    <a16:creationId xmlns:a16="http://schemas.microsoft.com/office/drawing/2014/main" id="{35DA399E-262F-5E88-2C66-14DC757EB732}"/>
                  </a:ext>
                </a:extLst>
              </p:cNvPr>
              <p:cNvSpPr/>
              <p:nvPr/>
            </p:nvSpPr>
            <p:spPr>
              <a:xfrm>
                <a:off x="9358413" y="2841597"/>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26" name="Freeform 1381">
                <a:extLst>
                  <a:ext uri="{FF2B5EF4-FFF2-40B4-BE49-F238E27FC236}">
                    <a16:creationId xmlns:a16="http://schemas.microsoft.com/office/drawing/2014/main" id="{67BF8F98-50DC-8881-F169-2BD8D66F7434}"/>
                  </a:ext>
                </a:extLst>
              </p:cNvPr>
              <p:cNvSpPr/>
              <p:nvPr/>
            </p:nvSpPr>
            <p:spPr>
              <a:xfrm>
                <a:off x="9320426" y="2879526"/>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27" name="Freeform 1382">
                <a:extLst>
                  <a:ext uri="{FF2B5EF4-FFF2-40B4-BE49-F238E27FC236}">
                    <a16:creationId xmlns:a16="http://schemas.microsoft.com/office/drawing/2014/main" id="{30677063-1026-01F4-1551-0C449AC5044E}"/>
                  </a:ext>
                </a:extLst>
              </p:cNvPr>
              <p:cNvSpPr/>
              <p:nvPr/>
            </p:nvSpPr>
            <p:spPr>
              <a:xfrm>
                <a:off x="9358413" y="2841597"/>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28" name="Freeform 1383">
                <a:extLst>
                  <a:ext uri="{FF2B5EF4-FFF2-40B4-BE49-F238E27FC236}">
                    <a16:creationId xmlns:a16="http://schemas.microsoft.com/office/drawing/2014/main" id="{C626A071-626A-6FF5-01F9-14043A21389C}"/>
                  </a:ext>
                </a:extLst>
              </p:cNvPr>
              <p:cNvSpPr/>
              <p:nvPr/>
            </p:nvSpPr>
            <p:spPr>
              <a:xfrm>
                <a:off x="9320426" y="2879526"/>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29" name="Freeform 1384">
                <a:extLst>
                  <a:ext uri="{FF2B5EF4-FFF2-40B4-BE49-F238E27FC236}">
                    <a16:creationId xmlns:a16="http://schemas.microsoft.com/office/drawing/2014/main" id="{F8CC7B91-0E92-08B5-47F0-BC9A803E572A}"/>
                  </a:ext>
                </a:extLst>
              </p:cNvPr>
              <p:cNvSpPr/>
              <p:nvPr/>
            </p:nvSpPr>
            <p:spPr>
              <a:xfrm>
                <a:off x="9481776" y="2921261"/>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30" name="Freeform 1385">
                <a:extLst>
                  <a:ext uri="{FF2B5EF4-FFF2-40B4-BE49-F238E27FC236}">
                    <a16:creationId xmlns:a16="http://schemas.microsoft.com/office/drawing/2014/main" id="{43F5058F-89BE-F03C-6561-D521C369BA07}"/>
                  </a:ext>
                </a:extLst>
              </p:cNvPr>
              <p:cNvSpPr/>
              <p:nvPr/>
            </p:nvSpPr>
            <p:spPr>
              <a:xfrm>
                <a:off x="9443789" y="2959191"/>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31" name="Freeform 1386">
                <a:extLst>
                  <a:ext uri="{FF2B5EF4-FFF2-40B4-BE49-F238E27FC236}">
                    <a16:creationId xmlns:a16="http://schemas.microsoft.com/office/drawing/2014/main" id="{2683BB8E-6E53-9B2D-91B1-84630DB0903B}"/>
                  </a:ext>
                </a:extLst>
              </p:cNvPr>
              <p:cNvSpPr/>
              <p:nvPr/>
            </p:nvSpPr>
            <p:spPr>
              <a:xfrm>
                <a:off x="9481776" y="2921261"/>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32" name="Freeform 1387">
                <a:extLst>
                  <a:ext uri="{FF2B5EF4-FFF2-40B4-BE49-F238E27FC236}">
                    <a16:creationId xmlns:a16="http://schemas.microsoft.com/office/drawing/2014/main" id="{D660019C-67C6-F147-5A08-85B2A7131A7A}"/>
                  </a:ext>
                </a:extLst>
              </p:cNvPr>
              <p:cNvSpPr/>
              <p:nvPr/>
            </p:nvSpPr>
            <p:spPr>
              <a:xfrm>
                <a:off x="9443789" y="2959191"/>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33" name="Freeform 1388">
                <a:extLst>
                  <a:ext uri="{FF2B5EF4-FFF2-40B4-BE49-F238E27FC236}">
                    <a16:creationId xmlns:a16="http://schemas.microsoft.com/office/drawing/2014/main" id="{B0DEF19F-9091-D697-22B5-5138F170C916}"/>
                  </a:ext>
                </a:extLst>
              </p:cNvPr>
              <p:cNvSpPr/>
              <p:nvPr/>
            </p:nvSpPr>
            <p:spPr>
              <a:xfrm>
                <a:off x="9488255" y="2921261"/>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34" name="Freeform 1389">
                <a:extLst>
                  <a:ext uri="{FF2B5EF4-FFF2-40B4-BE49-F238E27FC236}">
                    <a16:creationId xmlns:a16="http://schemas.microsoft.com/office/drawing/2014/main" id="{AD2A806D-F050-3F8C-BB1A-9C607D71863A}"/>
                  </a:ext>
                </a:extLst>
              </p:cNvPr>
              <p:cNvSpPr/>
              <p:nvPr/>
            </p:nvSpPr>
            <p:spPr>
              <a:xfrm>
                <a:off x="9450268" y="2959191"/>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35" name="Freeform 1390">
                <a:extLst>
                  <a:ext uri="{FF2B5EF4-FFF2-40B4-BE49-F238E27FC236}">
                    <a16:creationId xmlns:a16="http://schemas.microsoft.com/office/drawing/2014/main" id="{0795CF58-F2A6-466E-88B6-EA24D2AB965C}"/>
                  </a:ext>
                </a:extLst>
              </p:cNvPr>
              <p:cNvSpPr/>
              <p:nvPr/>
            </p:nvSpPr>
            <p:spPr>
              <a:xfrm>
                <a:off x="9507567" y="2921261"/>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36" name="Freeform 1391">
                <a:extLst>
                  <a:ext uri="{FF2B5EF4-FFF2-40B4-BE49-F238E27FC236}">
                    <a16:creationId xmlns:a16="http://schemas.microsoft.com/office/drawing/2014/main" id="{056EAFFE-1579-E782-5227-09BC1C17D026}"/>
                  </a:ext>
                </a:extLst>
              </p:cNvPr>
              <p:cNvSpPr/>
              <p:nvPr/>
            </p:nvSpPr>
            <p:spPr>
              <a:xfrm>
                <a:off x="9469579" y="2959191"/>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37" name="Freeform 1392">
                <a:extLst>
                  <a:ext uri="{FF2B5EF4-FFF2-40B4-BE49-F238E27FC236}">
                    <a16:creationId xmlns:a16="http://schemas.microsoft.com/office/drawing/2014/main" id="{E5F26846-7B79-2DDA-3100-54FD338A046E}"/>
                  </a:ext>
                </a:extLst>
              </p:cNvPr>
              <p:cNvSpPr/>
              <p:nvPr/>
            </p:nvSpPr>
            <p:spPr>
              <a:xfrm>
                <a:off x="9511759" y="2921261"/>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38" name="Freeform 1393">
                <a:extLst>
                  <a:ext uri="{FF2B5EF4-FFF2-40B4-BE49-F238E27FC236}">
                    <a16:creationId xmlns:a16="http://schemas.microsoft.com/office/drawing/2014/main" id="{E4162328-BC6B-066F-94B3-9A763ECCAF33}"/>
                  </a:ext>
                </a:extLst>
              </p:cNvPr>
              <p:cNvSpPr/>
              <p:nvPr/>
            </p:nvSpPr>
            <p:spPr>
              <a:xfrm>
                <a:off x="9473645" y="2959191"/>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39" name="Freeform 1394">
                <a:extLst>
                  <a:ext uri="{FF2B5EF4-FFF2-40B4-BE49-F238E27FC236}">
                    <a16:creationId xmlns:a16="http://schemas.microsoft.com/office/drawing/2014/main" id="{3A48C5A0-1DC5-FD4D-8471-6F7C1D818C06}"/>
                  </a:ext>
                </a:extLst>
              </p:cNvPr>
              <p:cNvSpPr/>
              <p:nvPr/>
            </p:nvSpPr>
            <p:spPr>
              <a:xfrm>
                <a:off x="9511759" y="2921261"/>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40" name="Freeform 1395">
                <a:extLst>
                  <a:ext uri="{FF2B5EF4-FFF2-40B4-BE49-F238E27FC236}">
                    <a16:creationId xmlns:a16="http://schemas.microsoft.com/office/drawing/2014/main" id="{B82818BB-6263-4880-4DAC-2A7D017126AE}"/>
                  </a:ext>
                </a:extLst>
              </p:cNvPr>
              <p:cNvSpPr/>
              <p:nvPr/>
            </p:nvSpPr>
            <p:spPr>
              <a:xfrm>
                <a:off x="9473645" y="2959191"/>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41" name="Freeform 1396">
                <a:extLst>
                  <a:ext uri="{FF2B5EF4-FFF2-40B4-BE49-F238E27FC236}">
                    <a16:creationId xmlns:a16="http://schemas.microsoft.com/office/drawing/2014/main" id="{0ED21168-5781-660F-4115-537E7C111814}"/>
                  </a:ext>
                </a:extLst>
              </p:cNvPr>
              <p:cNvSpPr/>
              <p:nvPr/>
            </p:nvSpPr>
            <p:spPr>
              <a:xfrm>
                <a:off x="9511759" y="2921261"/>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42" name="Freeform 1397">
                <a:extLst>
                  <a:ext uri="{FF2B5EF4-FFF2-40B4-BE49-F238E27FC236}">
                    <a16:creationId xmlns:a16="http://schemas.microsoft.com/office/drawing/2014/main" id="{913404B5-5C49-1DA7-3FC9-57E7E431BC80}"/>
                  </a:ext>
                </a:extLst>
              </p:cNvPr>
              <p:cNvSpPr/>
              <p:nvPr/>
            </p:nvSpPr>
            <p:spPr>
              <a:xfrm>
                <a:off x="9473645" y="2959191"/>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43" name="Freeform 1398">
                <a:extLst>
                  <a:ext uri="{FF2B5EF4-FFF2-40B4-BE49-F238E27FC236}">
                    <a16:creationId xmlns:a16="http://schemas.microsoft.com/office/drawing/2014/main" id="{ADE1786D-C4D1-3D37-F72F-837255A46FD1}"/>
                  </a:ext>
                </a:extLst>
              </p:cNvPr>
              <p:cNvSpPr/>
              <p:nvPr/>
            </p:nvSpPr>
            <p:spPr>
              <a:xfrm>
                <a:off x="9511759" y="2921261"/>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44" name="Freeform 1399">
                <a:extLst>
                  <a:ext uri="{FF2B5EF4-FFF2-40B4-BE49-F238E27FC236}">
                    <a16:creationId xmlns:a16="http://schemas.microsoft.com/office/drawing/2014/main" id="{087501F2-2FD9-00F8-AB38-21300C8DAA55}"/>
                  </a:ext>
                </a:extLst>
              </p:cNvPr>
              <p:cNvSpPr/>
              <p:nvPr/>
            </p:nvSpPr>
            <p:spPr>
              <a:xfrm>
                <a:off x="9473645" y="2959191"/>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45" name="Freeform 1400">
                <a:extLst>
                  <a:ext uri="{FF2B5EF4-FFF2-40B4-BE49-F238E27FC236}">
                    <a16:creationId xmlns:a16="http://schemas.microsoft.com/office/drawing/2014/main" id="{293D0F83-5921-20F7-7BB4-A927328C6662}"/>
                  </a:ext>
                </a:extLst>
              </p:cNvPr>
              <p:cNvSpPr/>
              <p:nvPr/>
            </p:nvSpPr>
            <p:spPr>
              <a:xfrm>
                <a:off x="9635503" y="2965914"/>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46" name="Freeform 1401">
                <a:extLst>
                  <a:ext uri="{FF2B5EF4-FFF2-40B4-BE49-F238E27FC236}">
                    <a16:creationId xmlns:a16="http://schemas.microsoft.com/office/drawing/2014/main" id="{BEFA925B-0A3A-721C-B637-30CF106B6750}"/>
                  </a:ext>
                </a:extLst>
              </p:cNvPr>
              <p:cNvSpPr/>
              <p:nvPr/>
            </p:nvSpPr>
            <p:spPr>
              <a:xfrm>
                <a:off x="9597516" y="3003843"/>
                <a:ext cx="75974" cy="12685"/>
              </a:xfrm>
              <a:custGeom>
                <a:avLst/>
                <a:gdLst>
                  <a:gd name="connsiteX0" fmla="*/ 75975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5"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47" name="Freeform 1402">
                <a:extLst>
                  <a:ext uri="{FF2B5EF4-FFF2-40B4-BE49-F238E27FC236}">
                    <a16:creationId xmlns:a16="http://schemas.microsoft.com/office/drawing/2014/main" id="{286DB46B-BFEF-85A8-1AE5-6BF64EC9E426}"/>
                  </a:ext>
                </a:extLst>
              </p:cNvPr>
              <p:cNvSpPr/>
              <p:nvPr/>
            </p:nvSpPr>
            <p:spPr>
              <a:xfrm>
                <a:off x="9635503" y="2965914"/>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48" name="Freeform 1403">
                <a:extLst>
                  <a:ext uri="{FF2B5EF4-FFF2-40B4-BE49-F238E27FC236}">
                    <a16:creationId xmlns:a16="http://schemas.microsoft.com/office/drawing/2014/main" id="{A4A080DE-09B8-54E4-5C39-017E66875E56}"/>
                  </a:ext>
                </a:extLst>
              </p:cNvPr>
              <p:cNvSpPr/>
              <p:nvPr/>
            </p:nvSpPr>
            <p:spPr>
              <a:xfrm>
                <a:off x="9597516" y="3003843"/>
                <a:ext cx="75974" cy="12685"/>
              </a:xfrm>
              <a:custGeom>
                <a:avLst/>
                <a:gdLst>
                  <a:gd name="connsiteX0" fmla="*/ 75975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5"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49" name="Freeform 1404">
                <a:extLst>
                  <a:ext uri="{FF2B5EF4-FFF2-40B4-BE49-F238E27FC236}">
                    <a16:creationId xmlns:a16="http://schemas.microsoft.com/office/drawing/2014/main" id="{42FE06B1-4907-8451-BB80-E91B457D8A7D}"/>
                  </a:ext>
                </a:extLst>
              </p:cNvPr>
              <p:cNvSpPr/>
              <p:nvPr/>
            </p:nvSpPr>
            <p:spPr>
              <a:xfrm>
                <a:off x="9826328"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50" name="Freeform 1405">
                <a:extLst>
                  <a:ext uri="{FF2B5EF4-FFF2-40B4-BE49-F238E27FC236}">
                    <a16:creationId xmlns:a16="http://schemas.microsoft.com/office/drawing/2014/main" id="{BD0ADEF3-71E1-59C1-23A0-68E404171C94}"/>
                  </a:ext>
                </a:extLst>
              </p:cNvPr>
              <p:cNvSpPr/>
              <p:nvPr/>
            </p:nvSpPr>
            <p:spPr>
              <a:xfrm>
                <a:off x="9788214" y="3049891"/>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51" name="Freeform 1406">
                <a:extLst>
                  <a:ext uri="{FF2B5EF4-FFF2-40B4-BE49-F238E27FC236}">
                    <a16:creationId xmlns:a16="http://schemas.microsoft.com/office/drawing/2014/main" id="{0682E651-695A-599B-4AB6-4EEDA9A9B38C}"/>
                  </a:ext>
                </a:extLst>
              </p:cNvPr>
              <p:cNvSpPr/>
              <p:nvPr/>
            </p:nvSpPr>
            <p:spPr>
              <a:xfrm>
                <a:off x="9826328"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52" name="Freeform 1407">
                <a:extLst>
                  <a:ext uri="{FF2B5EF4-FFF2-40B4-BE49-F238E27FC236}">
                    <a16:creationId xmlns:a16="http://schemas.microsoft.com/office/drawing/2014/main" id="{F11463A9-A1C4-218F-BA12-7954C807E8F1}"/>
                  </a:ext>
                </a:extLst>
              </p:cNvPr>
              <p:cNvSpPr/>
              <p:nvPr/>
            </p:nvSpPr>
            <p:spPr>
              <a:xfrm>
                <a:off x="9788214" y="3049891"/>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53" name="Freeform 1408">
                <a:extLst>
                  <a:ext uri="{FF2B5EF4-FFF2-40B4-BE49-F238E27FC236}">
                    <a16:creationId xmlns:a16="http://schemas.microsoft.com/office/drawing/2014/main" id="{80D77C9E-0427-8F6B-9E90-0731647D5505}"/>
                  </a:ext>
                </a:extLst>
              </p:cNvPr>
              <p:cNvSpPr/>
              <p:nvPr/>
            </p:nvSpPr>
            <p:spPr>
              <a:xfrm>
                <a:off x="9926314"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54" name="Freeform 1409">
                <a:extLst>
                  <a:ext uri="{FF2B5EF4-FFF2-40B4-BE49-F238E27FC236}">
                    <a16:creationId xmlns:a16="http://schemas.microsoft.com/office/drawing/2014/main" id="{03467F46-5874-A317-6993-3E70DC7EBA12}"/>
                  </a:ext>
                </a:extLst>
              </p:cNvPr>
              <p:cNvSpPr/>
              <p:nvPr/>
            </p:nvSpPr>
            <p:spPr>
              <a:xfrm>
                <a:off x="9888327" y="3049891"/>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55" name="Freeform 1410">
                <a:extLst>
                  <a:ext uri="{FF2B5EF4-FFF2-40B4-BE49-F238E27FC236}">
                    <a16:creationId xmlns:a16="http://schemas.microsoft.com/office/drawing/2014/main" id="{D17FF56E-4F6B-8618-7435-F0B2638436DF}"/>
                  </a:ext>
                </a:extLst>
              </p:cNvPr>
              <p:cNvSpPr/>
              <p:nvPr/>
            </p:nvSpPr>
            <p:spPr>
              <a:xfrm>
                <a:off x="9926314"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56" name="Freeform 1411">
                <a:extLst>
                  <a:ext uri="{FF2B5EF4-FFF2-40B4-BE49-F238E27FC236}">
                    <a16:creationId xmlns:a16="http://schemas.microsoft.com/office/drawing/2014/main" id="{EAF2F074-F26C-6392-2CB8-003E62DB7B41}"/>
                  </a:ext>
                </a:extLst>
              </p:cNvPr>
              <p:cNvSpPr/>
              <p:nvPr/>
            </p:nvSpPr>
            <p:spPr>
              <a:xfrm>
                <a:off x="9888327" y="3049891"/>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57" name="Freeform 1412">
                <a:extLst>
                  <a:ext uri="{FF2B5EF4-FFF2-40B4-BE49-F238E27FC236}">
                    <a16:creationId xmlns:a16="http://schemas.microsoft.com/office/drawing/2014/main" id="{3E127540-F099-6855-907E-3CA03BCD5427}"/>
                  </a:ext>
                </a:extLst>
              </p:cNvPr>
              <p:cNvSpPr/>
              <p:nvPr/>
            </p:nvSpPr>
            <p:spPr>
              <a:xfrm>
                <a:off x="10037607"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58" name="Freeform 1413">
                <a:extLst>
                  <a:ext uri="{FF2B5EF4-FFF2-40B4-BE49-F238E27FC236}">
                    <a16:creationId xmlns:a16="http://schemas.microsoft.com/office/drawing/2014/main" id="{E49BFE9D-EC5D-1C33-9C4D-631F0D6669AD}"/>
                  </a:ext>
                </a:extLst>
              </p:cNvPr>
              <p:cNvSpPr/>
              <p:nvPr/>
            </p:nvSpPr>
            <p:spPr>
              <a:xfrm>
                <a:off x="9999620" y="3049891"/>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59" name="Freeform 1414">
                <a:extLst>
                  <a:ext uri="{FF2B5EF4-FFF2-40B4-BE49-F238E27FC236}">
                    <a16:creationId xmlns:a16="http://schemas.microsoft.com/office/drawing/2014/main" id="{56FC3455-C29A-1913-D463-F657FB626E76}"/>
                  </a:ext>
                </a:extLst>
              </p:cNvPr>
              <p:cNvSpPr/>
              <p:nvPr/>
            </p:nvSpPr>
            <p:spPr>
              <a:xfrm>
                <a:off x="10037607"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60" name="Freeform 1415">
                <a:extLst>
                  <a:ext uri="{FF2B5EF4-FFF2-40B4-BE49-F238E27FC236}">
                    <a16:creationId xmlns:a16="http://schemas.microsoft.com/office/drawing/2014/main" id="{F8830983-80B9-14B9-0333-09D6DAA819C7}"/>
                  </a:ext>
                </a:extLst>
              </p:cNvPr>
              <p:cNvSpPr/>
              <p:nvPr/>
            </p:nvSpPr>
            <p:spPr>
              <a:xfrm>
                <a:off x="9999620" y="3049891"/>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61" name="Freeform 1416">
                <a:extLst>
                  <a:ext uri="{FF2B5EF4-FFF2-40B4-BE49-F238E27FC236}">
                    <a16:creationId xmlns:a16="http://schemas.microsoft.com/office/drawing/2014/main" id="{D0CCDC99-0D14-80E5-F41F-0A7861615173}"/>
                  </a:ext>
                </a:extLst>
              </p:cNvPr>
              <p:cNvSpPr/>
              <p:nvPr/>
            </p:nvSpPr>
            <p:spPr>
              <a:xfrm>
                <a:off x="10138229"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62" name="Freeform 1417">
                <a:extLst>
                  <a:ext uri="{FF2B5EF4-FFF2-40B4-BE49-F238E27FC236}">
                    <a16:creationId xmlns:a16="http://schemas.microsoft.com/office/drawing/2014/main" id="{CA43CD7E-128A-9A6A-D14C-5B346A1748BA}"/>
                  </a:ext>
                </a:extLst>
              </p:cNvPr>
              <p:cNvSpPr/>
              <p:nvPr/>
            </p:nvSpPr>
            <p:spPr>
              <a:xfrm>
                <a:off x="10100242" y="3049891"/>
                <a:ext cx="75974" cy="12685"/>
              </a:xfrm>
              <a:custGeom>
                <a:avLst/>
                <a:gdLst>
                  <a:gd name="connsiteX0" fmla="*/ 75975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5"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63" name="Freeform 1418">
                <a:extLst>
                  <a:ext uri="{FF2B5EF4-FFF2-40B4-BE49-F238E27FC236}">
                    <a16:creationId xmlns:a16="http://schemas.microsoft.com/office/drawing/2014/main" id="{80C413BC-CFA0-62E0-4C11-43469779163A}"/>
                  </a:ext>
                </a:extLst>
              </p:cNvPr>
              <p:cNvSpPr/>
              <p:nvPr/>
            </p:nvSpPr>
            <p:spPr>
              <a:xfrm>
                <a:off x="10138229"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64" name="Freeform 1419">
                <a:extLst>
                  <a:ext uri="{FF2B5EF4-FFF2-40B4-BE49-F238E27FC236}">
                    <a16:creationId xmlns:a16="http://schemas.microsoft.com/office/drawing/2014/main" id="{A90D4DDB-3064-5BAC-9073-E2E2F52DB4B0}"/>
                  </a:ext>
                </a:extLst>
              </p:cNvPr>
              <p:cNvSpPr/>
              <p:nvPr/>
            </p:nvSpPr>
            <p:spPr>
              <a:xfrm>
                <a:off x="10100242" y="3049891"/>
                <a:ext cx="75974" cy="12685"/>
              </a:xfrm>
              <a:custGeom>
                <a:avLst/>
                <a:gdLst>
                  <a:gd name="connsiteX0" fmla="*/ 75975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5"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65" name="Freeform 1420">
                <a:extLst>
                  <a:ext uri="{FF2B5EF4-FFF2-40B4-BE49-F238E27FC236}">
                    <a16:creationId xmlns:a16="http://schemas.microsoft.com/office/drawing/2014/main" id="{5ABDD8F5-D35B-E7F5-9A27-101A02D43BE3}"/>
                  </a:ext>
                </a:extLst>
              </p:cNvPr>
              <p:cNvSpPr/>
              <p:nvPr/>
            </p:nvSpPr>
            <p:spPr>
              <a:xfrm>
                <a:off x="10148139"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66" name="Freeform 1421">
                <a:extLst>
                  <a:ext uri="{FF2B5EF4-FFF2-40B4-BE49-F238E27FC236}">
                    <a16:creationId xmlns:a16="http://schemas.microsoft.com/office/drawing/2014/main" id="{48D651DD-0061-4177-FE57-E90652E1F277}"/>
                  </a:ext>
                </a:extLst>
              </p:cNvPr>
              <p:cNvSpPr/>
              <p:nvPr/>
            </p:nvSpPr>
            <p:spPr>
              <a:xfrm>
                <a:off x="10110151" y="3049891"/>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67" name="Freeform 1422">
                <a:extLst>
                  <a:ext uri="{FF2B5EF4-FFF2-40B4-BE49-F238E27FC236}">
                    <a16:creationId xmlns:a16="http://schemas.microsoft.com/office/drawing/2014/main" id="{57C58AA9-8EA8-4B73-3C0E-B8AFC8AE8AF1}"/>
                  </a:ext>
                </a:extLst>
              </p:cNvPr>
              <p:cNvSpPr/>
              <p:nvPr/>
            </p:nvSpPr>
            <p:spPr>
              <a:xfrm>
                <a:off x="10148139"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68" name="Freeform 1423">
                <a:extLst>
                  <a:ext uri="{FF2B5EF4-FFF2-40B4-BE49-F238E27FC236}">
                    <a16:creationId xmlns:a16="http://schemas.microsoft.com/office/drawing/2014/main" id="{69382EE1-D5DB-DBED-BF27-DCEDA44643F2}"/>
                  </a:ext>
                </a:extLst>
              </p:cNvPr>
              <p:cNvSpPr/>
              <p:nvPr/>
            </p:nvSpPr>
            <p:spPr>
              <a:xfrm>
                <a:off x="10110151" y="3049891"/>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69" name="Freeform 1424">
                <a:extLst>
                  <a:ext uri="{FF2B5EF4-FFF2-40B4-BE49-F238E27FC236}">
                    <a16:creationId xmlns:a16="http://schemas.microsoft.com/office/drawing/2014/main" id="{EDA7041C-C19F-1AE7-D2E3-897D2F2CAEF0}"/>
                  </a:ext>
                </a:extLst>
              </p:cNvPr>
              <p:cNvSpPr/>
              <p:nvPr/>
            </p:nvSpPr>
            <p:spPr>
              <a:xfrm>
                <a:off x="10148139"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70" name="Freeform 1425">
                <a:extLst>
                  <a:ext uri="{FF2B5EF4-FFF2-40B4-BE49-F238E27FC236}">
                    <a16:creationId xmlns:a16="http://schemas.microsoft.com/office/drawing/2014/main" id="{3B7324B0-AF77-F78C-388B-EA8D4C9E272E}"/>
                  </a:ext>
                </a:extLst>
              </p:cNvPr>
              <p:cNvSpPr/>
              <p:nvPr/>
            </p:nvSpPr>
            <p:spPr>
              <a:xfrm>
                <a:off x="10110151" y="3049891"/>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71" name="Freeform 1426">
                <a:extLst>
                  <a:ext uri="{FF2B5EF4-FFF2-40B4-BE49-F238E27FC236}">
                    <a16:creationId xmlns:a16="http://schemas.microsoft.com/office/drawing/2014/main" id="{64E19B95-DC56-B6DD-6344-E60AE5295C7C}"/>
                  </a:ext>
                </a:extLst>
              </p:cNvPr>
              <p:cNvSpPr/>
              <p:nvPr/>
            </p:nvSpPr>
            <p:spPr>
              <a:xfrm>
                <a:off x="10148139"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72" name="Freeform 1427">
                <a:extLst>
                  <a:ext uri="{FF2B5EF4-FFF2-40B4-BE49-F238E27FC236}">
                    <a16:creationId xmlns:a16="http://schemas.microsoft.com/office/drawing/2014/main" id="{CF9CC947-64F2-28F5-7A92-ED67DCB71E80}"/>
                  </a:ext>
                </a:extLst>
              </p:cNvPr>
              <p:cNvSpPr/>
              <p:nvPr/>
            </p:nvSpPr>
            <p:spPr>
              <a:xfrm>
                <a:off x="10110151" y="3049891"/>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73" name="Freeform 1428">
                <a:extLst>
                  <a:ext uri="{FF2B5EF4-FFF2-40B4-BE49-F238E27FC236}">
                    <a16:creationId xmlns:a16="http://schemas.microsoft.com/office/drawing/2014/main" id="{89F2BD75-F4DD-30FD-F266-8562D9ACB5AC}"/>
                  </a:ext>
                </a:extLst>
              </p:cNvPr>
              <p:cNvSpPr/>
              <p:nvPr/>
            </p:nvSpPr>
            <p:spPr>
              <a:xfrm>
                <a:off x="10148139"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74" name="Freeform 1429">
                <a:extLst>
                  <a:ext uri="{FF2B5EF4-FFF2-40B4-BE49-F238E27FC236}">
                    <a16:creationId xmlns:a16="http://schemas.microsoft.com/office/drawing/2014/main" id="{6E371F6D-D6F0-B942-6EF4-29C074578F88}"/>
                  </a:ext>
                </a:extLst>
              </p:cNvPr>
              <p:cNvSpPr/>
              <p:nvPr/>
            </p:nvSpPr>
            <p:spPr>
              <a:xfrm>
                <a:off x="10110151" y="3049891"/>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75" name="Freeform 1430">
                <a:extLst>
                  <a:ext uri="{FF2B5EF4-FFF2-40B4-BE49-F238E27FC236}">
                    <a16:creationId xmlns:a16="http://schemas.microsoft.com/office/drawing/2014/main" id="{50F49267-1ADC-1EB4-09C1-A85C72F90175}"/>
                  </a:ext>
                </a:extLst>
              </p:cNvPr>
              <p:cNvSpPr/>
              <p:nvPr/>
            </p:nvSpPr>
            <p:spPr>
              <a:xfrm>
                <a:off x="10148139"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76" name="Freeform 1431">
                <a:extLst>
                  <a:ext uri="{FF2B5EF4-FFF2-40B4-BE49-F238E27FC236}">
                    <a16:creationId xmlns:a16="http://schemas.microsoft.com/office/drawing/2014/main" id="{3A38AB31-3B73-F0AD-9A82-E88BC82C7577}"/>
                  </a:ext>
                </a:extLst>
              </p:cNvPr>
              <p:cNvSpPr/>
              <p:nvPr/>
            </p:nvSpPr>
            <p:spPr>
              <a:xfrm>
                <a:off x="10110151" y="3049891"/>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77" name="Freeform 1432">
                <a:extLst>
                  <a:ext uri="{FF2B5EF4-FFF2-40B4-BE49-F238E27FC236}">
                    <a16:creationId xmlns:a16="http://schemas.microsoft.com/office/drawing/2014/main" id="{4F9F17F4-2063-42B7-0C63-18CAB23F41F5}"/>
                  </a:ext>
                </a:extLst>
              </p:cNvPr>
              <p:cNvSpPr/>
              <p:nvPr/>
            </p:nvSpPr>
            <p:spPr>
              <a:xfrm>
                <a:off x="10269977"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78" name="Freeform 1433">
                <a:extLst>
                  <a:ext uri="{FF2B5EF4-FFF2-40B4-BE49-F238E27FC236}">
                    <a16:creationId xmlns:a16="http://schemas.microsoft.com/office/drawing/2014/main" id="{0BCEBF6F-67A0-464D-AB32-50E53D135BF4}"/>
                  </a:ext>
                </a:extLst>
              </p:cNvPr>
              <p:cNvSpPr/>
              <p:nvPr/>
            </p:nvSpPr>
            <p:spPr>
              <a:xfrm>
                <a:off x="10231990" y="3049891"/>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79" name="Freeform 1434">
                <a:extLst>
                  <a:ext uri="{FF2B5EF4-FFF2-40B4-BE49-F238E27FC236}">
                    <a16:creationId xmlns:a16="http://schemas.microsoft.com/office/drawing/2014/main" id="{610CDABA-041C-FD2F-48C9-5D5DC6B495E6}"/>
                  </a:ext>
                </a:extLst>
              </p:cNvPr>
              <p:cNvSpPr/>
              <p:nvPr/>
            </p:nvSpPr>
            <p:spPr>
              <a:xfrm>
                <a:off x="10269977"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80" name="Freeform 1435">
                <a:extLst>
                  <a:ext uri="{FF2B5EF4-FFF2-40B4-BE49-F238E27FC236}">
                    <a16:creationId xmlns:a16="http://schemas.microsoft.com/office/drawing/2014/main" id="{D8A79F2F-0A59-A99C-5976-275366D8F030}"/>
                  </a:ext>
                </a:extLst>
              </p:cNvPr>
              <p:cNvSpPr/>
              <p:nvPr/>
            </p:nvSpPr>
            <p:spPr>
              <a:xfrm>
                <a:off x="10231990" y="3049891"/>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81" name="Freeform 1436">
                <a:extLst>
                  <a:ext uri="{FF2B5EF4-FFF2-40B4-BE49-F238E27FC236}">
                    <a16:creationId xmlns:a16="http://schemas.microsoft.com/office/drawing/2014/main" id="{763FBEA4-38B2-F895-81A9-46FBAB891608}"/>
                  </a:ext>
                </a:extLst>
              </p:cNvPr>
              <p:cNvSpPr/>
              <p:nvPr/>
            </p:nvSpPr>
            <p:spPr>
              <a:xfrm>
                <a:off x="10347603"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82" name="Freeform 1437">
                <a:extLst>
                  <a:ext uri="{FF2B5EF4-FFF2-40B4-BE49-F238E27FC236}">
                    <a16:creationId xmlns:a16="http://schemas.microsoft.com/office/drawing/2014/main" id="{22007146-DA89-372B-E362-F183442D1DBB}"/>
                  </a:ext>
                </a:extLst>
              </p:cNvPr>
              <p:cNvSpPr/>
              <p:nvPr/>
            </p:nvSpPr>
            <p:spPr>
              <a:xfrm>
                <a:off x="10309488" y="3049891"/>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83" name="Freeform 1438">
                <a:extLst>
                  <a:ext uri="{FF2B5EF4-FFF2-40B4-BE49-F238E27FC236}">
                    <a16:creationId xmlns:a16="http://schemas.microsoft.com/office/drawing/2014/main" id="{88CA4716-DADB-48AA-B0A8-F916ACE51AF5}"/>
                  </a:ext>
                </a:extLst>
              </p:cNvPr>
              <p:cNvSpPr/>
              <p:nvPr/>
            </p:nvSpPr>
            <p:spPr>
              <a:xfrm>
                <a:off x="10541985"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84" name="Freeform 1439">
                <a:extLst>
                  <a:ext uri="{FF2B5EF4-FFF2-40B4-BE49-F238E27FC236}">
                    <a16:creationId xmlns:a16="http://schemas.microsoft.com/office/drawing/2014/main" id="{E23380D5-8FB4-2672-E895-BE48780D0D75}"/>
                  </a:ext>
                </a:extLst>
              </p:cNvPr>
              <p:cNvSpPr/>
              <p:nvPr/>
            </p:nvSpPr>
            <p:spPr>
              <a:xfrm>
                <a:off x="10503998" y="3049891"/>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85" name="Freeform 1440">
                <a:extLst>
                  <a:ext uri="{FF2B5EF4-FFF2-40B4-BE49-F238E27FC236}">
                    <a16:creationId xmlns:a16="http://schemas.microsoft.com/office/drawing/2014/main" id="{4CF72516-4FBC-05BF-6F37-60BF5C1C0BAF}"/>
                  </a:ext>
                </a:extLst>
              </p:cNvPr>
              <p:cNvSpPr/>
              <p:nvPr/>
            </p:nvSpPr>
            <p:spPr>
              <a:xfrm>
                <a:off x="10534743"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86" name="Freeform 1441">
                <a:extLst>
                  <a:ext uri="{FF2B5EF4-FFF2-40B4-BE49-F238E27FC236}">
                    <a16:creationId xmlns:a16="http://schemas.microsoft.com/office/drawing/2014/main" id="{5DEC5F53-C8C4-563F-0ACB-063914EC265D}"/>
                  </a:ext>
                </a:extLst>
              </p:cNvPr>
              <p:cNvSpPr/>
              <p:nvPr/>
            </p:nvSpPr>
            <p:spPr>
              <a:xfrm>
                <a:off x="10496756" y="3049891"/>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87" name="Freeform 1442">
                <a:extLst>
                  <a:ext uri="{FF2B5EF4-FFF2-40B4-BE49-F238E27FC236}">
                    <a16:creationId xmlns:a16="http://schemas.microsoft.com/office/drawing/2014/main" id="{15B3B554-5907-5093-6ACC-27F76AC3554A}"/>
                  </a:ext>
                </a:extLst>
              </p:cNvPr>
              <p:cNvSpPr/>
              <p:nvPr/>
            </p:nvSpPr>
            <p:spPr>
              <a:xfrm>
                <a:off x="10671827"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88" name="Freeform 1443">
                <a:extLst>
                  <a:ext uri="{FF2B5EF4-FFF2-40B4-BE49-F238E27FC236}">
                    <a16:creationId xmlns:a16="http://schemas.microsoft.com/office/drawing/2014/main" id="{4158B93F-EEF0-4D48-011C-D97A19D8B4E3}"/>
                  </a:ext>
                </a:extLst>
              </p:cNvPr>
              <p:cNvSpPr/>
              <p:nvPr/>
            </p:nvSpPr>
            <p:spPr>
              <a:xfrm>
                <a:off x="10633840" y="3049891"/>
                <a:ext cx="75974" cy="12685"/>
              </a:xfrm>
              <a:custGeom>
                <a:avLst/>
                <a:gdLst>
                  <a:gd name="connsiteX0" fmla="*/ 75975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5"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89" name="Freeform 1444">
                <a:extLst>
                  <a:ext uri="{FF2B5EF4-FFF2-40B4-BE49-F238E27FC236}">
                    <a16:creationId xmlns:a16="http://schemas.microsoft.com/office/drawing/2014/main" id="{2CB7D588-B4C4-74D9-C357-D599292731DC}"/>
                  </a:ext>
                </a:extLst>
              </p:cNvPr>
              <p:cNvSpPr/>
              <p:nvPr/>
            </p:nvSpPr>
            <p:spPr>
              <a:xfrm>
                <a:off x="10671827"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90" name="Freeform 1445">
                <a:extLst>
                  <a:ext uri="{FF2B5EF4-FFF2-40B4-BE49-F238E27FC236}">
                    <a16:creationId xmlns:a16="http://schemas.microsoft.com/office/drawing/2014/main" id="{29AC0438-FF5F-1565-603A-90415E0C32F3}"/>
                  </a:ext>
                </a:extLst>
              </p:cNvPr>
              <p:cNvSpPr/>
              <p:nvPr/>
            </p:nvSpPr>
            <p:spPr>
              <a:xfrm>
                <a:off x="10633840" y="3049891"/>
                <a:ext cx="75974" cy="12685"/>
              </a:xfrm>
              <a:custGeom>
                <a:avLst/>
                <a:gdLst>
                  <a:gd name="connsiteX0" fmla="*/ 75975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5"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91" name="Freeform 1446">
                <a:extLst>
                  <a:ext uri="{FF2B5EF4-FFF2-40B4-BE49-F238E27FC236}">
                    <a16:creationId xmlns:a16="http://schemas.microsoft.com/office/drawing/2014/main" id="{FF8571BD-4B82-F58F-72BD-F9B932923A79}"/>
                  </a:ext>
                </a:extLst>
              </p:cNvPr>
              <p:cNvSpPr/>
              <p:nvPr/>
            </p:nvSpPr>
            <p:spPr>
              <a:xfrm>
                <a:off x="10691646"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92" name="Freeform 1447">
                <a:extLst>
                  <a:ext uri="{FF2B5EF4-FFF2-40B4-BE49-F238E27FC236}">
                    <a16:creationId xmlns:a16="http://schemas.microsoft.com/office/drawing/2014/main" id="{F754DA9D-A49C-9FDC-195B-BE8D0E142FE6}"/>
                  </a:ext>
                </a:extLst>
              </p:cNvPr>
              <p:cNvSpPr/>
              <p:nvPr/>
            </p:nvSpPr>
            <p:spPr>
              <a:xfrm>
                <a:off x="10653659" y="3049891"/>
                <a:ext cx="75974" cy="12685"/>
              </a:xfrm>
              <a:custGeom>
                <a:avLst/>
                <a:gdLst>
                  <a:gd name="connsiteX0" fmla="*/ 75975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5"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93" name="Freeform 1448">
                <a:extLst>
                  <a:ext uri="{FF2B5EF4-FFF2-40B4-BE49-F238E27FC236}">
                    <a16:creationId xmlns:a16="http://schemas.microsoft.com/office/drawing/2014/main" id="{EAF842A9-AB40-3CC9-BD36-15B23C50B201}"/>
                  </a:ext>
                </a:extLst>
              </p:cNvPr>
              <p:cNvSpPr/>
              <p:nvPr/>
            </p:nvSpPr>
            <p:spPr>
              <a:xfrm>
                <a:off x="10691646"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94" name="Freeform 1449">
                <a:extLst>
                  <a:ext uri="{FF2B5EF4-FFF2-40B4-BE49-F238E27FC236}">
                    <a16:creationId xmlns:a16="http://schemas.microsoft.com/office/drawing/2014/main" id="{47C74AE4-AEA1-D4BC-8D30-5D4D761FAB12}"/>
                  </a:ext>
                </a:extLst>
              </p:cNvPr>
              <p:cNvSpPr/>
              <p:nvPr/>
            </p:nvSpPr>
            <p:spPr>
              <a:xfrm>
                <a:off x="10653659" y="3049891"/>
                <a:ext cx="75974" cy="12685"/>
              </a:xfrm>
              <a:custGeom>
                <a:avLst/>
                <a:gdLst>
                  <a:gd name="connsiteX0" fmla="*/ 75975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5"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95" name="Freeform 1450">
                <a:extLst>
                  <a:ext uri="{FF2B5EF4-FFF2-40B4-BE49-F238E27FC236}">
                    <a16:creationId xmlns:a16="http://schemas.microsoft.com/office/drawing/2014/main" id="{24A51E1D-B3FD-6B41-5F16-0945A91F9C4B}"/>
                  </a:ext>
                </a:extLst>
              </p:cNvPr>
              <p:cNvSpPr/>
              <p:nvPr/>
            </p:nvSpPr>
            <p:spPr>
              <a:xfrm>
                <a:off x="10821235"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96" name="Freeform 1451">
                <a:extLst>
                  <a:ext uri="{FF2B5EF4-FFF2-40B4-BE49-F238E27FC236}">
                    <a16:creationId xmlns:a16="http://schemas.microsoft.com/office/drawing/2014/main" id="{6EF82B9F-FE6C-92A4-CD34-7B48BF5E3790}"/>
                  </a:ext>
                </a:extLst>
              </p:cNvPr>
              <p:cNvSpPr/>
              <p:nvPr/>
            </p:nvSpPr>
            <p:spPr>
              <a:xfrm>
                <a:off x="10783247" y="3049891"/>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97" name="Freeform 1452">
                <a:extLst>
                  <a:ext uri="{FF2B5EF4-FFF2-40B4-BE49-F238E27FC236}">
                    <a16:creationId xmlns:a16="http://schemas.microsoft.com/office/drawing/2014/main" id="{3F62426B-3864-0B6D-393F-C53435C30CD1}"/>
                  </a:ext>
                </a:extLst>
              </p:cNvPr>
              <p:cNvSpPr/>
              <p:nvPr/>
            </p:nvSpPr>
            <p:spPr>
              <a:xfrm>
                <a:off x="10813612"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98" name="Freeform 1453">
                <a:extLst>
                  <a:ext uri="{FF2B5EF4-FFF2-40B4-BE49-F238E27FC236}">
                    <a16:creationId xmlns:a16="http://schemas.microsoft.com/office/drawing/2014/main" id="{CE3FE9E3-06B7-5C03-8FAD-4AF7B6B04CEF}"/>
                  </a:ext>
                </a:extLst>
              </p:cNvPr>
              <p:cNvSpPr/>
              <p:nvPr/>
            </p:nvSpPr>
            <p:spPr>
              <a:xfrm>
                <a:off x="10775625" y="3049891"/>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99" name="Freeform 1454">
                <a:extLst>
                  <a:ext uri="{FF2B5EF4-FFF2-40B4-BE49-F238E27FC236}">
                    <a16:creationId xmlns:a16="http://schemas.microsoft.com/office/drawing/2014/main" id="{EDBC22CB-F5CE-3D9C-33CD-1BD666F52680}"/>
                  </a:ext>
                </a:extLst>
              </p:cNvPr>
              <p:cNvSpPr/>
              <p:nvPr/>
            </p:nvSpPr>
            <p:spPr>
              <a:xfrm>
                <a:off x="10931130"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00" name="Freeform 1455">
                <a:extLst>
                  <a:ext uri="{FF2B5EF4-FFF2-40B4-BE49-F238E27FC236}">
                    <a16:creationId xmlns:a16="http://schemas.microsoft.com/office/drawing/2014/main" id="{F4C8CC70-009A-8B0E-E7CA-391FBF5D0DD6}"/>
                  </a:ext>
                </a:extLst>
              </p:cNvPr>
              <p:cNvSpPr/>
              <p:nvPr/>
            </p:nvSpPr>
            <p:spPr>
              <a:xfrm>
                <a:off x="10893016" y="3049891"/>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01" name="Freeform 1456">
                <a:extLst>
                  <a:ext uri="{FF2B5EF4-FFF2-40B4-BE49-F238E27FC236}">
                    <a16:creationId xmlns:a16="http://schemas.microsoft.com/office/drawing/2014/main" id="{A0F2C19D-728B-5D70-91C5-870F8BD44EBE}"/>
                  </a:ext>
                </a:extLst>
              </p:cNvPr>
              <p:cNvSpPr/>
              <p:nvPr/>
            </p:nvSpPr>
            <p:spPr>
              <a:xfrm>
                <a:off x="10924524"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02" name="Freeform 1457">
                <a:extLst>
                  <a:ext uri="{FF2B5EF4-FFF2-40B4-BE49-F238E27FC236}">
                    <a16:creationId xmlns:a16="http://schemas.microsoft.com/office/drawing/2014/main" id="{74D983E6-2DE9-9789-F145-4BE46BB5CF56}"/>
                  </a:ext>
                </a:extLst>
              </p:cNvPr>
              <p:cNvSpPr/>
              <p:nvPr/>
            </p:nvSpPr>
            <p:spPr>
              <a:xfrm>
                <a:off x="10886537" y="3049891"/>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03" name="Freeform 1458">
                <a:extLst>
                  <a:ext uri="{FF2B5EF4-FFF2-40B4-BE49-F238E27FC236}">
                    <a16:creationId xmlns:a16="http://schemas.microsoft.com/office/drawing/2014/main" id="{4C5150AC-598C-9790-9CED-0C0592DBC632}"/>
                  </a:ext>
                </a:extLst>
              </p:cNvPr>
              <p:cNvSpPr/>
              <p:nvPr/>
            </p:nvSpPr>
            <p:spPr>
              <a:xfrm>
                <a:off x="11150287"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04" name="Freeform 1459">
                <a:extLst>
                  <a:ext uri="{FF2B5EF4-FFF2-40B4-BE49-F238E27FC236}">
                    <a16:creationId xmlns:a16="http://schemas.microsoft.com/office/drawing/2014/main" id="{DCCCFED1-CCFD-ACD4-D126-CC51B4DCA246}"/>
                  </a:ext>
                </a:extLst>
              </p:cNvPr>
              <p:cNvSpPr/>
              <p:nvPr/>
            </p:nvSpPr>
            <p:spPr>
              <a:xfrm>
                <a:off x="11112300" y="3049891"/>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05" name="Freeform 1460">
                <a:extLst>
                  <a:ext uri="{FF2B5EF4-FFF2-40B4-BE49-F238E27FC236}">
                    <a16:creationId xmlns:a16="http://schemas.microsoft.com/office/drawing/2014/main" id="{7165B3B2-7BBF-E4BE-B79B-1B80BAFF78BF}"/>
                  </a:ext>
                </a:extLst>
              </p:cNvPr>
              <p:cNvSpPr/>
              <p:nvPr/>
            </p:nvSpPr>
            <p:spPr>
              <a:xfrm>
                <a:off x="11148381" y="3013865"/>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06" name="Freeform 1461">
                <a:extLst>
                  <a:ext uri="{FF2B5EF4-FFF2-40B4-BE49-F238E27FC236}">
                    <a16:creationId xmlns:a16="http://schemas.microsoft.com/office/drawing/2014/main" id="{F80BE2D7-E2A8-04AD-45A1-A5F576441723}"/>
                  </a:ext>
                </a:extLst>
              </p:cNvPr>
              <p:cNvSpPr/>
              <p:nvPr/>
            </p:nvSpPr>
            <p:spPr>
              <a:xfrm>
                <a:off x="11110394" y="3051794"/>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07" name="Freeform 1462">
                <a:extLst>
                  <a:ext uri="{FF2B5EF4-FFF2-40B4-BE49-F238E27FC236}">
                    <a16:creationId xmlns:a16="http://schemas.microsoft.com/office/drawing/2014/main" id="{229A2DA4-578B-03AE-F689-29F8BB673A1B}"/>
                  </a:ext>
                </a:extLst>
              </p:cNvPr>
              <p:cNvSpPr/>
              <p:nvPr/>
            </p:nvSpPr>
            <p:spPr>
              <a:xfrm>
                <a:off x="11210126"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08" name="Freeform 1463">
                <a:extLst>
                  <a:ext uri="{FF2B5EF4-FFF2-40B4-BE49-F238E27FC236}">
                    <a16:creationId xmlns:a16="http://schemas.microsoft.com/office/drawing/2014/main" id="{13CA1597-18B1-E67E-BD47-7F3E39AF336A}"/>
                  </a:ext>
                </a:extLst>
              </p:cNvPr>
              <p:cNvSpPr/>
              <p:nvPr/>
            </p:nvSpPr>
            <p:spPr>
              <a:xfrm>
                <a:off x="11172139" y="3049891"/>
                <a:ext cx="75974" cy="12685"/>
              </a:xfrm>
              <a:custGeom>
                <a:avLst/>
                <a:gdLst>
                  <a:gd name="connsiteX0" fmla="*/ 75975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5"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09" name="Freeform 1464">
                <a:extLst>
                  <a:ext uri="{FF2B5EF4-FFF2-40B4-BE49-F238E27FC236}">
                    <a16:creationId xmlns:a16="http://schemas.microsoft.com/office/drawing/2014/main" id="{D231F3A5-4B85-C38C-658B-780339BB8C83}"/>
                  </a:ext>
                </a:extLst>
              </p:cNvPr>
              <p:cNvSpPr/>
              <p:nvPr/>
            </p:nvSpPr>
            <p:spPr>
              <a:xfrm>
                <a:off x="11202249"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10" name="Freeform 1465">
                <a:extLst>
                  <a:ext uri="{FF2B5EF4-FFF2-40B4-BE49-F238E27FC236}">
                    <a16:creationId xmlns:a16="http://schemas.microsoft.com/office/drawing/2014/main" id="{A257E65F-A608-8E3B-8510-318838FEDDCB}"/>
                  </a:ext>
                </a:extLst>
              </p:cNvPr>
              <p:cNvSpPr/>
              <p:nvPr/>
            </p:nvSpPr>
            <p:spPr>
              <a:xfrm>
                <a:off x="11164262" y="3049891"/>
                <a:ext cx="75974" cy="12685"/>
              </a:xfrm>
              <a:custGeom>
                <a:avLst/>
                <a:gdLst>
                  <a:gd name="connsiteX0" fmla="*/ 75975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5"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11" name="Freeform 1466">
                <a:extLst>
                  <a:ext uri="{FF2B5EF4-FFF2-40B4-BE49-F238E27FC236}">
                    <a16:creationId xmlns:a16="http://schemas.microsoft.com/office/drawing/2014/main" id="{D29FB155-28DF-BAC8-0427-DA2BBB4B9A9F}"/>
                  </a:ext>
                </a:extLst>
              </p:cNvPr>
              <p:cNvSpPr/>
              <p:nvPr/>
            </p:nvSpPr>
            <p:spPr>
              <a:xfrm>
                <a:off x="11303633"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12" name="Freeform 1467">
                <a:extLst>
                  <a:ext uri="{FF2B5EF4-FFF2-40B4-BE49-F238E27FC236}">
                    <a16:creationId xmlns:a16="http://schemas.microsoft.com/office/drawing/2014/main" id="{E0BEFFDD-3257-4AF1-E83A-8615E4EE4F91}"/>
                  </a:ext>
                </a:extLst>
              </p:cNvPr>
              <p:cNvSpPr/>
              <p:nvPr/>
            </p:nvSpPr>
            <p:spPr>
              <a:xfrm>
                <a:off x="11265646" y="3049891"/>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13" name="Freeform 1468">
                <a:extLst>
                  <a:ext uri="{FF2B5EF4-FFF2-40B4-BE49-F238E27FC236}">
                    <a16:creationId xmlns:a16="http://schemas.microsoft.com/office/drawing/2014/main" id="{547B64E1-90F9-DDC5-37B6-7EC4F0FAAAEC}"/>
                  </a:ext>
                </a:extLst>
              </p:cNvPr>
              <p:cNvSpPr/>
              <p:nvPr/>
            </p:nvSpPr>
            <p:spPr>
              <a:xfrm>
                <a:off x="11303633"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14" name="Freeform 1469">
                <a:extLst>
                  <a:ext uri="{FF2B5EF4-FFF2-40B4-BE49-F238E27FC236}">
                    <a16:creationId xmlns:a16="http://schemas.microsoft.com/office/drawing/2014/main" id="{2F9E039A-A714-7070-BFFF-79A6F63DC92D}"/>
                  </a:ext>
                </a:extLst>
              </p:cNvPr>
              <p:cNvSpPr/>
              <p:nvPr/>
            </p:nvSpPr>
            <p:spPr>
              <a:xfrm>
                <a:off x="11265646" y="3049891"/>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15" name="Freeform 1470">
                <a:extLst>
                  <a:ext uri="{FF2B5EF4-FFF2-40B4-BE49-F238E27FC236}">
                    <a16:creationId xmlns:a16="http://schemas.microsoft.com/office/drawing/2014/main" id="{A4EC2093-2BC4-BEBE-2DC5-C8446D05BE9D}"/>
                  </a:ext>
                </a:extLst>
              </p:cNvPr>
              <p:cNvSpPr/>
              <p:nvPr/>
            </p:nvSpPr>
            <p:spPr>
              <a:xfrm>
                <a:off x="11313670"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16" name="Freeform 1471">
                <a:extLst>
                  <a:ext uri="{FF2B5EF4-FFF2-40B4-BE49-F238E27FC236}">
                    <a16:creationId xmlns:a16="http://schemas.microsoft.com/office/drawing/2014/main" id="{9F0B1547-16DB-89C5-E177-7A8B9F2AF0D3}"/>
                  </a:ext>
                </a:extLst>
              </p:cNvPr>
              <p:cNvSpPr/>
              <p:nvPr/>
            </p:nvSpPr>
            <p:spPr>
              <a:xfrm>
                <a:off x="11275682" y="3049891"/>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17" name="Freeform 1472">
                <a:extLst>
                  <a:ext uri="{FF2B5EF4-FFF2-40B4-BE49-F238E27FC236}">
                    <a16:creationId xmlns:a16="http://schemas.microsoft.com/office/drawing/2014/main" id="{B9586310-C8A2-4AFB-F071-D1E8A181002E}"/>
                  </a:ext>
                </a:extLst>
              </p:cNvPr>
              <p:cNvSpPr/>
              <p:nvPr/>
            </p:nvSpPr>
            <p:spPr>
              <a:xfrm>
                <a:off x="11313670"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18" name="Freeform 1473">
                <a:extLst>
                  <a:ext uri="{FF2B5EF4-FFF2-40B4-BE49-F238E27FC236}">
                    <a16:creationId xmlns:a16="http://schemas.microsoft.com/office/drawing/2014/main" id="{BEC5DE81-A6A8-E701-59BC-B58FAAFAA485}"/>
                  </a:ext>
                </a:extLst>
              </p:cNvPr>
              <p:cNvSpPr/>
              <p:nvPr/>
            </p:nvSpPr>
            <p:spPr>
              <a:xfrm>
                <a:off x="11275682" y="3049891"/>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19" name="Freeform 1474">
                <a:extLst>
                  <a:ext uri="{FF2B5EF4-FFF2-40B4-BE49-F238E27FC236}">
                    <a16:creationId xmlns:a16="http://schemas.microsoft.com/office/drawing/2014/main" id="{6DE06ACE-F816-11C9-FDE8-FA560D815636}"/>
                  </a:ext>
                </a:extLst>
              </p:cNvPr>
              <p:cNvSpPr/>
              <p:nvPr/>
            </p:nvSpPr>
            <p:spPr>
              <a:xfrm>
                <a:off x="11333489"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20" name="Freeform 1475">
                <a:extLst>
                  <a:ext uri="{FF2B5EF4-FFF2-40B4-BE49-F238E27FC236}">
                    <a16:creationId xmlns:a16="http://schemas.microsoft.com/office/drawing/2014/main" id="{C6080951-7B79-E318-5B44-EF62E794964B}"/>
                  </a:ext>
                </a:extLst>
              </p:cNvPr>
              <p:cNvSpPr/>
              <p:nvPr/>
            </p:nvSpPr>
            <p:spPr>
              <a:xfrm>
                <a:off x="11295502" y="3049891"/>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21" name="Freeform 1476">
                <a:extLst>
                  <a:ext uri="{FF2B5EF4-FFF2-40B4-BE49-F238E27FC236}">
                    <a16:creationId xmlns:a16="http://schemas.microsoft.com/office/drawing/2014/main" id="{2F1B5083-11E3-4262-F48B-2CBC734B69A8}"/>
                  </a:ext>
                </a:extLst>
              </p:cNvPr>
              <p:cNvSpPr/>
              <p:nvPr/>
            </p:nvSpPr>
            <p:spPr>
              <a:xfrm>
                <a:off x="11336792"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22" name="Freeform 1477">
                <a:extLst>
                  <a:ext uri="{FF2B5EF4-FFF2-40B4-BE49-F238E27FC236}">
                    <a16:creationId xmlns:a16="http://schemas.microsoft.com/office/drawing/2014/main" id="{937276C0-9A23-8CF2-2AA4-FBDBCBACCBB0}"/>
                  </a:ext>
                </a:extLst>
              </p:cNvPr>
              <p:cNvSpPr/>
              <p:nvPr/>
            </p:nvSpPr>
            <p:spPr>
              <a:xfrm>
                <a:off x="11298678" y="3049891"/>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23" name="Freeform 1478">
                <a:extLst>
                  <a:ext uri="{FF2B5EF4-FFF2-40B4-BE49-F238E27FC236}">
                    <a16:creationId xmlns:a16="http://schemas.microsoft.com/office/drawing/2014/main" id="{0771EB6B-5DC6-6DF1-4A6C-143AB952C859}"/>
                  </a:ext>
                </a:extLst>
              </p:cNvPr>
              <p:cNvSpPr/>
              <p:nvPr/>
            </p:nvSpPr>
            <p:spPr>
              <a:xfrm>
                <a:off x="11389771"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24" name="Freeform 1479">
                <a:extLst>
                  <a:ext uri="{FF2B5EF4-FFF2-40B4-BE49-F238E27FC236}">
                    <a16:creationId xmlns:a16="http://schemas.microsoft.com/office/drawing/2014/main" id="{5C5219D0-9B70-1EFA-EBF2-D03B10BA7DB4}"/>
                  </a:ext>
                </a:extLst>
              </p:cNvPr>
              <p:cNvSpPr/>
              <p:nvPr/>
            </p:nvSpPr>
            <p:spPr>
              <a:xfrm>
                <a:off x="11351657" y="3049891"/>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25" name="Freeform 1480">
                <a:extLst>
                  <a:ext uri="{FF2B5EF4-FFF2-40B4-BE49-F238E27FC236}">
                    <a16:creationId xmlns:a16="http://schemas.microsoft.com/office/drawing/2014/main" id="{914DA83B-8BA9-699C-BB9B-19D88A94A03B}"/>
                  </a:ext>
                </a:extLst>
              </p:cNvPr>
              <p:cNvSpPr/>
              <p:nvPr/>
            </p:nvSpPr>
            <p:spPr>
              <a:xfrm>
                <a:off x="11389771" y="3011962"/>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26" name="Freeform 1481">
                <a:extLst>
                  <a:ext uri="{FF2B5EF4-FFF2-40B4-BE49-F238E27FC236}">
                    <a16:creationId xmlns:a16="http://schemas.microsoft.com/office/drawing/2014/main" id="{170EFF09-63F6-F88C-421B-3E5F1EC0450A}"/>
                  </a:ext>
                </a:extLst>
              </p:cNvPr>
              <p:cNvSpPr/>
              <p:nvPr/>
            </p:nvSpPr>
            <p:spPr>
              <a:xfrm>
                <a:off x="11351657" y="3049891"/>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1227" name="Graphic 5">
              <a:extLst>
                <a:ext uri="{FF2B5EF4-FFF2-40B4-BE49-F238E27FC236}">
                  <a16:creationId xmlns:a16="http://schemas.microsoft.com/office/drawing/2014/main" id="{255589BD-56E5-E0A7-0B3F-5E5E6982DFF5}"/>
                </a:ext>
              </a:extLst>
            </p:cNvPr>
            <p:cNvGrpSpPr/>
            <p:nvPr/>
          </p:nvGrpSpPr>
          <p:grpSpPr>
            <a:xfrm>
              <a:off x="2283418" y="1984253"/>
              <a:ext cx="8950856" cy="2478733"/>
              <a:chOff x="2556560" y="1200482"/>
              <a:chExt cx="8950856" cy="2478733"/>
            </a:xfrm>
          </p:grpSpPr>
          <p:sp>
            <p:nvSpPr>
              <p:cNvPr id="1228" name="Freeform 796">
                <a:extLst>
                  <a:ext uri="{FF2B5EF4-FFF2-40B4-BE49-F238E27FC236}">
                    <a16:creationId xmlns:a16="http://schemas.microsoft.com/office/drawing/2014/main" id="{F38A48B2-CE22-5E71-2BA8-45BDC8503136}"/>
                  </a:ext>
                </a:extLst>
              </p:cNvPr>
              <p:cNvSpPr/>
              <p:nvPr/>
            </p:nvSpPr>
            <p:spPr>
              <a:xfrm>
                <a:off x="2594547" y="1200482"/>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29" name="Freeform 797">
                <a:extLst>
                  <a:ext uri="{FF2B5EF4-FFF2-40B4-BE49-F238E27FC236}">
                    <a16:creationId xmlns:a16="http://schemas.microsoft.com/office/drawing/2014/main" id="{625B2577-7502-7E92-F20E-6D6A265CB27A}"/>
                  </a:ext>
                </a:extLst>
              </p:cNvPr>
              <p:cNvSpPr/>
              <p:nvPr/>
            </p:nvSpPr>
            <p:spPr>
              <a:xfrm>
                <a:off x="2556560" y="1238412"/>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30" name="Freeform 798">
                <a:extLst>
                  <a:ext uri="{FF2B5EF4-FFF2-40B4-BE49-F238E27FC236}">
                    <a16:creationId xmlns:a16="http://schemas.microsoft.com/office/drawing/2014/main" id="{053752BE-F96C-EFF4-22A0-11172595AE8D}"/>
                  </a:ext>
                </a:extLst>
              </p:cNvPr>
              <p:cNvSpPr/>
              <p:nvPr/>
            </p:nvSpPr>
            <p:spPr>
              <a:xfrm>
                <a:off x="2594547" y="1200482"/>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31" name="Freeform 799">
                <a:extLst>
                  <a:ext uri="{FF2B5EF4-FFF2-40B4-BE49-F238E27FC236}">
                    <a16:creationId xmlns:a16="http://schemas.microsoft.com/office/drawing/2014/main" id="{767A402A-795D-6698-70C8-57235AA32941}"/>
                  </a:ext>
                </a:extLst>
              </p:cNvPr>
              <p:cNvSpPr/>
              <p:nvPr/>
            </p:nvSpPr>
            <p:spPr>
              <a:xfrm>
                <a:off x="2556560" y="1238412"/>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32" name="Freeform 800">
                <a:extLst>
                  <a:ext uri="{FF2B5EF4-FFF2-40B4-BE49-F238E27FC236}">
                    <a16:creationId xmlns:a16="http://schemas.microsoft.com/office/drawing/2014/main" id="{DFCE2B01-D62F-BAC1-87D2-E60E980F85B3}"/>
                  </a:ext>
                </a:extLst>
              </p:cNvPr>
              <p:cNvSpPr/>
              <p:nvPr/>
            </p:nvSpPr>
            <p:spPr>
              <a:xfrm>
                <a:off x="2654513" y="1252366"/>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33" name="Freeform 801">
                <a:extLst>
                  <a:ext uri="{FF2B5EF4-FFF2-40B4-BE49-F238E27FC236}">
                    <a16:creationId xmlns:a16="http://schemas.microsoft.com/office/drawing/2014/main" id="{D15B9E09-9A0B-D6EB-D041-3DF2F28C85CE}"/>
                  </a:ext>
                </a:extLst>
              </p:cNvPr>
              <p:cNvSpPr/>
              <p:nvPr/>
            </p:nvSpPr>
            <p:spPr>
              <a:xfrm>
                <a:off x="2616399" y="1290295"/>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34" name="Freeform 802">
                <a:extLst>
                  <a:ext uri="{FF2B5EF4-FFF2-40B4-BE49-F238E27FC236}">
                    <a16:creationId xmlns:a16="http://schemas.microsoft.com/office/drawing/2014/main" id="{D7CDE809-4179-2360-0A6E-18BF84CA7CED}"/>
                  </a:ext>
                </a:extLst>
              </p:cNvPr>
              <p:cNvSpPr/>
              <p:nvPr/>
            </p:nvSpPr>
            <p:spPr>
              <a:xfrm>
                <a:off x="2654513" y="1252366"/>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35" name="Freeform 803">
                <a:extLst>
                  <a:ext uri="{FF2B5EF4-FFF2-40B4-BE49-F238E27FC236}">
                    <a16:creationId xmlns:a16="http://schemas.microsoft.com/office/drawing/2014/main" id="{3AD91277-116B-B8C5-0A6E-26C9DE7BD4F0}"/>
                  </a:ext>
                </a:extLst>
              </p:cNvPr>
              <p:cNvSpPr/>
              <p:nvPr/>
            </p:nvSpPr>
            <p:spPr>
              <a:xfrm>
                <a:off x="2616399" y="1290295"/>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36" name="Freeform 804">
                <a:extLst>
                  <a:ext uri="{FF2B5EF4-FFF2-40B4-BE49-F238E27FC236}">
                    <a16:creationId xmlns:a16="http://schemas.microsoft.com/office/drawing/2014/main" id="{FEE87C1D-9F5F-3F15-FAF6-0DFDB10C031D}"/>
                  </a:ext>
                </a:extLst>
              </p:cNvPr>
              <p:cNvSpPr/>
              <p:nvPr/>
            </p:nvSpPr>
            <p:spPr>
              <a:xfrm>
                <a:off x="2804048" y="1304756"/>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37" name="Freeform 805">
                <a:extLst>
                  <a:ext uri="{FF2B5EF4-FFF2-40B4-BE49-F238E27FC236}">
                    <a16:creationId xmlns:a16="http://schemas.microsoft.com/office/drawing/2014/main" id="{DEFC58AF-3BE3-3F86-0928-D983A2E1F994}"/>
                  </a:ext>
                </a:extLst>
              </p:cNvPr>
              <p:cNvSpPr/>
              <p:nvPr/>
            </p:nvSpPr>
            <p:spPr>
              <a:xfrm>
                <a:off x="2766061" y="1342813"/>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38" name="Freeform 806">
                <a:extLst>
                  <a:ext uri="{FF2B5EF4-FFF2-40B4-BE49-F238E27FC236}">
                    <a16:creationId xmlns:a16="http://schemas.microsoft.com/office/drawing/2014/main" id="{93D1988C-1145-08A6-7738-29A9162D2FCC}"/>
                  </a:ext>
                </a:extLst>
              </p:cNvPr>
              <p:cNvSpPr/>
              <p:nvPr/>
            </p:nvSpPr>
            <p:spPr>
              <a:xfrm>
                <a:off x="2804048" y="1304756"/>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39" name="Freeform 807">
                <a:extLst>
                  <a:ext uri="{FF2B5EF4-FFF2-40B4-BE49-F238E27FC236}">
                    <a16:creationId xmlns:a16="http://schemas.microsoft.com/office/drawing/2014/main" id="{5B23396D-385A-6DDB-EC58-E54B5BBF2FFE}"/>
                  </a:ext>
                </a:extLst>
              </p:cNvPr>
              <p:cNvSpPr/>
              <p:nvPr/>
            </p:nvSpPr>
            <p:spPr>
              <a:xfrm>
                <a:off x="2766061" y="1342813"/>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40" name="Freeform 808">
                <a:extLst>
                  <a:ext uri="{FF2B5EF4-FFF2-40B4-BE49-F238E27FC236}">
                    <a16:creationId xmlns:a16="http://schemas.microsoft.com/office/drawing/2014/main" id="{F506713B-C23D-5AA5-F70D-687E61315604}"/>
                  </a:ext>
                </a:extLst>
              </p:cNvPr>
              <p:cNvSpPr/>
              <p:nvPr/>
            </p:nvSpPr>
            <p:spPr>
              <a:xfrm>
                <a:off x="3143010" y="159525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41" name="Freeform 809">
                <a:extLst>
                  <a:ext uri="{FF2B5EF4-FFF2-40B4-BE49-F238E27FC236}">
                    <a16:creationId xmlns:a16="http://schemas.microsoft.com/office/drawing/2014/main" id="{7595EC85-7A2F-9A6D-2007-1C845FD081EF}"/>
                  </a:ext>
                </a:extLst>
              </p:cNvPr>
              <p:cNvSpPr/>
              <p:nvPr/>
            </p:nvSpPr>
            <p:spPr>
              <a:xfrm>
                <a:off x="3105023" y="1633182"/>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42" name="Freeform 810">
                <a:extLst>
                  <a:ext uri="{FF2B5EF4-FFF2-40B4-BE49-F238E27FC236}">
                    <a16:creationId xmlns:a16="http://schemas.microsoft.com/office/drawing/2014/main" id="{993FD495-94CE-DA4D-83B1-491FF39642B5}"/>
                  </a:ext>
                </a:extLst>
              </p:cNvPr>
              <p:cNvSpPr/>
              <p:nvPr/>
            </p:nvSpPr>
            <p:spPr>
              <a:xfrm>
                <a:off x="3143010" y="159525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43" name="Freeform 811">
                <a:extLst>
                  <a:ext uri="{FF2B5EF4-FFF2-40B4-BE49-F238E27FC236}">
                    <a16:creationId xmlns:a16="http://schemas.microsoft.com/office/drawing/2014/main" id="{538C3869-171C-F601-32F3-AD0BBC4BCC76}"/>
                  </a:ext>
                </a:extLst>
              </p:cNvPr>
              <p:cNvSpPr/>
              <p:nvPr/>
            </p:nvSpPr>
            <p:spPr>
              <a:xfrm>
                <a:off x="3105023" y="1633182"/>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44" name="Freeform 812">
                <a:extLst>
                  <a:ext uri="{FF2B5EF4-FFF2-40B4-BE49-F238E27FC236}">
                    <a16:creationId xmlns:a16="http://schemas.microsoft.com/office/drawing/2014/main" id="{C32147F0-D6B4-6672-AB14-77EB23A6899A}"/>
                  </a:ext>
                </a:extLst>
              </p:cNvPr>
              <p:cNvSpPr/>
              <p:nvPr/>
            </p:nvSpPr>
            <p:spPr>
              <a:xfrm>
                <a:off x="3432169" y="1728577"/>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45" name="Freeform 813">
                <a:extLst>
                  <a:ext uri="{FF2B5EF4-FFF2-40B4-BE49-F238E27FC236}">
                    <a16:creationId xmlns:a16="http://schemas.microsoft.com/office/drawing/2014/main" id="{F1E89F22-B200-ECCF-E598-DB0E4173FE47}"/>
                  </a:ext>
                </a:extLst>
              </p:cNvPr>
              <p:cNvSpPr/>
              <p:nvPr/>
            </p:nvSpPr>
            <p:spPr>
              <a:xfrm>
                <a:off x="3394182" y="1766506"/>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46" name="Freeform 814">
                <a:extLst>
                  <a:ext uri="{FF2B5EF4-FFF2-40B4-BE49-F238E27FC236}">
                    <a16:creationId xmlns:a16="http://schemas.microsoft.com/office/drawing/2014/main" id="{3C6B086A-BC76-D5A7-C9B7-B33B2EDDD9EC}"/>
                  </a:ext>
                </a:extLst>
              </p:cNvPr>
              <p:cNvSpPr/>
              <p:nvPr/>
            </p:nvSpPr>
            <p:spPr>
              <a:xfrm>
                <a:off x="3432169" y="1728577"/>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47" name="Freeform 815">
                <a:extLst>
                  <a:ext uri="{FF2B5EF4-FFF2-40B4-BE49-F238E27FC236}">
                    <a16:creationId xmlns:a16="http://schemas.microsoft.com/office/drawing/2014/main" id="{A91C12D7-48F6-B149-5848-5C9E98B04DAE}"/>
                  </a:ext>
                </a:extLst>
              </p:cNvPr>
              <p:cNvSpPr/>
              <p:nvPr/>
            </p:nvSpPr>
            <p:spPr>
              <a:xfrm>
                <a:off x="3394182" y="1766506"/>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48" name="Freeform 816">
                <a:extLst>
                  <a:ext uri="{FF2B5EF4-FFF2-40B4-BE49-F238E27FC236}">
                    <a16:creationId xmlns:a16="http://schemas.microsoft.com/office/drawing/2014/main" id="{00C90F12-B3E2-3410-4851-FB4D6586EBD6}"/>
                  </a:ext>
                </a:extLst>
              </p:cNvPr>
              <p:cNvSpPr/>
              <p:nvPr/>
            </p:nvSpPr>
            <p:spPr>
              <a:xfrm>
                <a:off x="4080364" y="2240307"/>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49" name="Freeform 817">
                <a:extLst>
                  <a:ext uri="{FF2B5EF4-FFF2-40B4-BE49-F238E27FC236}">
                    <a16:creationId xmlns:a16="http://schemas.microsoft.com/office/drawing/2014/main" id="{2E1A1938-3265-3A04-0710-A10EDA9FC4CD}"/>
                  </a:ext>
                </a:extLst>
              </p:cNvPr>
              <p:cNvSpPr/>
              <p:nvPr/>
            </p:nvSpPr>
            <p:spPr>
              <a:xfrm>
                <a:off x="4042377" y="2278237"/>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50" name="Freeform 818">
                <a:extLst>
                  <a:ext uri="{FF2B5EF4-FFF2-40B4-BE49-F238E27FC236}">
                    <a16:creationId xmlns:a16="http://schemas.microsoft.com/office/drawing/2014/main" id="{3A15F716-C438-E463-8418-DE77979886F6}"/>
                  </a:ext>
                </a:extLst>
              </p:cNvPr>
              <p:cNvSpPr/>
              <p:nvPr/>
            </p:nvSpPr>
            <p:spPr>
              <a:xfrm>
                <a:off x="4080364" y="2240307"/>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51" name="Freeform 819">
                <a:extLst>
                  <a:ext uri="{FF2B5EF4-FFF2-40B4-BE49-F238E27FC236}">
                    <a16:creationId xmlns:a16="http://schemas.microsoft.com/office/drawing/2014/main" id="{6E2347E3-6CBF-4FA6-E1CE-A4EF2832D878}"/>
                  </a:ext>
                </a:extLst>
              </p:cNvPr>
              <p:cNvSpPr/>
              <p:nvPr/>
            </p:nvSpPr>
            <p:spPr>
              <a:xfrm>
                <a:off x="4042377" y="2278237"/>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52" name="Freeform 820">
                <a:extLst>
                  <a:ext uri="{FF2B5EF4-FFF2-40B4-BE49-F238E27FC236}">
                    <a16:creationId xmlns:a16="http://schemas.microsoft.com/office/drawing/2014/main" id="{39B4BABB-5DC5-5B36-3F6E-C5712B5D806D}"/>
                  </a:ext>
                </a:extLst>
              </p:cNvPr>
              <p:cNvSpPr/>
              <p:nvPr/>
            </p:nvSpPr>
            <p:spPr>
              <a:xfrm>
                <a:off x="4758542" y="2458497"/>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53" name="Freeform 821">
                <a:extLst>
                  <a:ext uri="{FF2B5EF4-FFF2-40B4-BE49-F238E27FC236}">
                    <a16:creationId xmlns:a16="http://schemas.microsoft.com/office/drawing/2014/main" id="{28BCDF45-E719-C636-E1BA-2C1C7EF4E58B}"/>
                  </a:ext>
                </a:extLst>
              </p:cNvPr>
              <p:cNvSpPr/>
              <p:nvPr/>
            </p:nvSpPr>
            <p:spPr>
              <a:xfrm>
                <a:off x="4720555" y="2496426"/>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54" name="Freeform 822">
                <a:extLst>
                  <a:ext uri="{FF2B5EF4-FFF2-40B4-BE49-F238E27FC236}">
                    <a16:creationId xmlns:a16="http://schemas.microsoft.com/office/drawing/2014/main" id="{922F1341-D849-0EFA-1BA9-E7ABEB03A690}"/>
                  </a:ext>
                </a:extLst>
              </p:cNvPr>
              <p:cNvSpPr/>
              <p:nvPr/>
            </p:nvSpPr>
            <p:spPr>
              <a:xfrm>
                <a:off x="4758542" y="2458497"/>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55" name="Freeform 823">
                <a:extLst>
                  <a:ext uri="{FF2B5EF4-FFF2-40B4-BE49-F238E27FC236}">
                    <a16:creationId xmlns:a16="http://schemas.microsoft.com/office/drawing/2014/main" id="{C0110001-7A9E-5A24-BC3B-E7B0D737D93F}"/>
                  </a:ext>
                </a:extLst>
              </p:cNvPr>
              <p:cNvSpPr/>
              <p:nvPr/>
            </p:nvSpPr>
            <p:spPr>
              <a:xfrm>
                <a:off x="4720555" y="2496426"/>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56" name="Freeform 824">
                <a:extLst>
                  <a:ext uri="{FF2B5EF4-FFF2-40B4-BE49-F238E27FC236}">
                    <a16:creationId xmlns:a16="http://schemas.microsoft.com/office/drawing/2014/main" id="{6D8B2F0E-F962-326A-A9FC-10D965C0C12C}"/>
                  </a:ext>
                </a:extLst>
              </p:cNvPr>
              <p:cNvSpPr/>
              <p:nvPr/>
            </p:nvSpPr>
            <p:spPr>
              <a:xfrm>
                <a:off x="4788271" y="2458497"/>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57" name="Freeform 825">
                <a:extLst>
                  <a:ext uri="{FF2B5EF4-FFF2-40B4-BE49-F238E27FC236}">
                    <a16:creationId xmlns:a16="http://schemas.microsoft.com/office/drawing/2014/main" id="{D4E1A540-2003-E3E6-1A94-61359610DE1E}"/>
                  </a:ext>
                </a:extLst>
              </p:cNvPr>
              <p:cNvSpPr/>
              <p:nvPr/>
            </p:nvSpPr>
            <p:spPr>
              <a:xfrm>
                <a:off x="4750284" y="2496426"/>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58" name="Freeform 826">
                <a:extLst>
                  <a:ext uri="{FF2B5EF4-FFF2-40B4-BE49-F238E27FC236}">
                    <a16:creationId xmlns:a16="http://schemas.microsoft.com/office/drawing/2014/main" id="{99239917-F260-0109-E4C2-C834B31DB11F}"/>
                  </a:ext>
                </a:extLst>
              </p:cNvPr>
              <p:cNvSpPr/>
              <p:nvPr/>
            </p:nvSpPr>
            <p:spPr>
              <a:xfrm>
                <a:off x="4788271" y="2458497"/>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59" name="Freeform 827">
                <a:extLst>
                  <a:ext uri="{FF2B5EF4-FFF2-40B4-BE49-F238E27FC236}">
                    <a16:creationId xmlns:a16="http://schemas.microsoft.com/office/drawing/2014/main" id="{65D599F4-0DC5-FD09-CE43-8F0F5D20B532}"/>
                  </a:ext>
                </a:extLst>
              </p:cNvPr>
              <p:cNvSpPr/>
              <p:nvPr/>
            </p:nvSpPr>
            <p:spPr>
              <a:xfrm>
                <a:off x="4750284" y="2496426"/>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60" name="Freeform 828">
                <a:extLst>
                  <a:ext uri="{FF2B5EF4-FFF2-40B4-BE49-F238E27FC236}">
                    <a16:creationId xmlns:a16="http://schemas.microsoft.com/office/drawing/2014/main" id="{4F441738-BD39-B3EF-98B9-EA1CDE9CF452}"/>
                  </a:ext>
                </a:extLst>
              </p:cNvPr>
              <p:cNvSpPr/>
              <p:nvPr/>
            </p:nvSpPr>
            <p:spPr>
              <a:xfrm>
                <a:off x="6732856" y="2963630"/>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61" name="Freeform 829">
                <a:extLst>
                  <a:ext uri="{FF2B5EF4-FFF2-40B4-BE49-F238E27FC236}">
                    <a16:creationId xmlns:a16="http://schemas.microsoft.com/office/drawing/2014/main" id="{9A74AFEF-1CE1-D79A-38FC-A8944BA2A0FD}"/>
                  </a:ext>
                </a:extLst>
              </p:cNvPr>
              <p:cNvSpPr/>
              <p:nvPr/>
            </p:nvSpPr>
            <p:spPr>
              <a:xfrm>
                <a:off x="6694869" y="3001560"/>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62" name="Freeform 830">
                <a:extLst>
                  <a:ext uri="{FF2B5EF4-FFF2-40B4-BE49-F238E27FC236}">
                    <a16:creationId xmlns:a16="http://schemas.microsoft.com/office/drawing/2014/main" id="{C79924D5-6DCD-D6F8-3875-30C068558410}"/>
                  </a:ext>
                </a:extLst>
              </p:cNvPr>
              <p:cNvSpPr/>
              <p:nvPr/>
            </p:nvSpPr>
            <p:spPr>
              <a:xfrm>
                <a:off x="6732856" y="2963630"/>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63" name="Freeform 831">
                <a:extLst>
                  <a:ext uri="{FF2B5EF4-FFF2-40B4-BE49-F238E27FC236}">
                    <a16:creationId xmlns:a16="http://schemas.microsoft.com/office/drawing/2014/main" id="{EA21F197-3F7A-22C3-8DEA-05ED03D07208}"/>
                  </a:ext>
                </a:extLst>
              </p:cNvPr>
              <p:cNvSpPr/>
              <p:nvPr/>
            </p:nvSpPr>
            <p:spPr>
              <a:xfrm>
                <a:off x="6694869" y="3001560"/>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64" name="Freeform 832">
                <a:extLst>
                  <a:ext uri="{FF2B5EF4-FFF2-40B4-BE49-F238E27FC236}">
                    <a16:creationId xmlns:a16="http://schemas.microsoft.com/office/drawing/2014/main" id="{95DC436C-092B-CA6D-D36B-AD8970AFC11E}"/>
                  </a:ext>
                </a:extLst>
              </p:cNvPr>
              <p:cNvSpPr/>
              <p:nvPr/>
            </p:nvSpPr>
            <p:spPr>
              <a:xfrm>
                <a:off x="6862571" y="3020715"/>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65" name="Freeform 833">
                <a:extLst>
                  <a:ext uri="{FF2B5EF4-FFF2-40B4-BE49-F238E27FC236}">
                    <a16:creationId xmlns:a16="http://schemas.microsoft.com/office/drawing/2014/main" id="{70F5FEA2-D729-C262-3661-1B852FA82CFE}"/>
                  </a:ext>
                </a:extLst>
              </p:cNvPr>
              <p:cNvSpPr/>
              <p:nvPr/>
            </p:nvSpPr>
            <p:spPr>
              <a:xfrm>
                <a:off x="6824457" y="3058771"/>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66" name="Freeform 834">
                <a:extLst>
                  <a:ext uri="{FF2B5EF4-FFF2-40B4-BE49-F238E27FC236}">
                    <a16:creationId xmlns:a16="http://schemas.microsoft.com/office/drawing/2014/main" id="{71496E6E-DBD0-D90E-F2B3-4B92E13B7E55}"/>
                  </a:ext>
                </a:extLst>
              </p:cNvPr>
              <p:cNvSpPr/>
              <p:nvPr/>
            </p:nvSpPr>
            <p:spPr>
              <a:xfrm>
                <a:off x="6862571" y="3020715"/>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67" name="Freeform 835">
                <a:extLst>
                  <a:ext uri="{FF2B5EF4-FFF2-40B4-BE49-F238E27FC236}">
                    <a16:creationId xmlns:a16="http://schemas.microsoft.com/office/drawing/2014/main" id="{277CDD2E-CA2A-0FA0-8CD7-6E4FCDBDA5EB}"/>
                  </a:ext>
                </a:extLst>
              </p:cNvPr>
              <p:cNvSpPr/>
              <p:nvPr/>
            </p:nvSpPr>
            <p:spPr>
              <a:xfrm>
                <a:off x="6824457" y="3058771"/>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68" name="Freeform 836">
                <a:extLst>
                  <a:ext uri="{FF2B5EF4-FFF2-40B4-BE49-F238E27FC236}">
                    <a16:creationId xmlns:a16="http://schemas.microsoft.com/office/drawing/2014/main" id="{001DB3F3-0AE3-DABF-D148-3BE4CF63BD53}"/>
                  </a:ext>
                </a:extLst>
              </p:cNvPr>
              <p:cNvSpPr/>
              <p:nvPr/>
            </p:nvSpPr>
            <p:spPr>
              <a:xfrm>
                <a:off x="8039282" y="3225458"/>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69" name="Freeform 837">
                <a:extLst>
                  <a:ext uri="{FF2B5EF4-FFF2-40B4-BE49-F238E27FC236}">
                    <a16:creationId xmlns:a16="http://schemas.microsoft.com/office/drawing/2014/main" id="{FACF68F5-4C70-98EF-A4AE-F1C9E05B7F8E}"/>
                  </a:ext>
                </a:extLst>
              </p:cNvPr>
              <p:cNvSpPr/>
              <p:nvPr/>
            </p:nvSpPr>
            <p:spPr>
              <a:xfrm>
                <a:off x="8001295" y="3263387"/>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70" name="Freeform 838">
                <a:extLst>
                  <a:ext uri="{FF2B5EF4-FFF2-40B4-BE49-F238E27FC236}">
                    <a16:creationId xmlns:a16="http://schemas.microsoft.com/office/drawing/2014/main" id="{9594361B-4E2E-4737-A4FD-3E285BB59A84}"/>
                  </a:ext>
                </a:extLst>
              </p:cNvPr>
              <p:cNvSpPr/>
              <p:nvPr/>
            </p:nvSpPr>
            <p:spPr>
              <a:xfrm>
                <a:off x="8039282" y="3225458"/>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71" name="Freeform 839">
                <a:extLst>
                  <a:ext uri="{FF2B5EF4-FFF2-40B4-BE49-F238E27FC236}">
                    <a16:creationId xmlns:a16="http://schemas.microsoft.com/office/drawing/2014/main" id="{443D99DD-B48B-B2C3-526C-5749A1BBD233}"/>
                  </a:ext>
                </a:extLst>
              </p:cNvPr>
              <p:cNvSpPr/>
              <p:nvPr/>
            </p:nvSpPr>
            <p:spPr>
              <a:xfrm>
                <a:off x="8001295" y="3263387"/>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72" name="Freeform 840">
                <a:extLst>
                  <a:ext uri="{FF2B5EF4-FFF2-40B4-BE49-F238E27FC236}">
                    <a16:creationId xmlns:a16="http://schemas.microsoft.com/office/drawing/2014/main" id="{E17F7E49-B843-0DBE-9187-FA7EB4533A16}"/>
                  </a:ext>
                </a:extLst>
              </p:cNvPr>
              <p:cNvSpPr/>
              <p:nvPr/>
            </p:nvSpPr>
            <p:spPr>
              <a:xfrm>
                <a:off x="8218673" y="3255395"/>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73" name="Freeform 841">
                <a:extLst>
                  <a:ext uri="{FF2B5EF4-FFF2-40B4-BE49-F238E27FC236}">
                    <a16:creationId xmlns:a16="http://schemas.microsoft.com/office/drawing/2014/main" id="{8916D284-B19B-8D12-F749-86449E0CDF7F}"/>
                  </a:ext>
                </a:extLst>
              </p:cNvPr>
              <p:cNvSpPr/>
              <p:nvPr/>
            </p:nvSpPr>
            <p:spPr>
              <a:xfrm>
                <a:off x="8180686" y="3293325"/>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74" name="Freeform 842">
                <a:extLst>
                  <a:ext uri="{FF2B5EF4-FFF2-40B4-BE49-F238E27FC236}">
                    <a16:creationId xmlns:a16="http://schemas.microsoft.com/office/drawing/2014/main" id="{334F7566-1701-39E7-D97B-CA233F91F653}"/>
                  </a:ext>
                </a:extLst>
              </p:cNvPr>
              <p:cNvSpPr/>
              <p:nvPr/>
            </p:nvSpPr>
            <p:spPr>
              <a:xfrm>
                <a:off x="8218673" y="3255395"/>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75" name="Freeform 843">
                <a:extLst>
                  <a:ext uri="{FF2B5EF4-FFF2-40B4-BE49-F238E27FC236}">
                    <a16:creationId xmlns:a16="http://schemas.microsoft.com/office/drawing/2014/main" id="{BA029380-3216-ED20-717C-FF054D340ACE}"/>
                  </a:ext>
                </a:extLst>
              </p:cNvPr>
              <p:cNvSpPr/>
              <p:nvPr/>
            </p:nvSpPr>
            <p:spPr>
              <a:xfrm>
                <a:off x="8180686" y="3293325"/>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76" name="Freeform 844">
                <a:extLst>
                  <a:ext uri="{FF2B5EF4-FFF2-40B4-BE49-F238E27FC236}">
                    <a16:creationId xmlns:a16="http://schemas.microsoft.com/office/drawing/2014/main" id="{5F15DD5B-7482-4315-FA6C-74FB2BEC52E0}"/>
                  </a:ext>
                </a:extLst>
              </p:cNvPr>
              <p:cNvSpPr/>
              <p:nvPr/>
            </p:nvSpPr>
            <p:spPr>
              <a:xfrm>
                <a:off x="8358425" y="3286221"/>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77" name="Freeform 845">
                <a:extLst>
                  <a:ext uri="{FF2B5EF4-FFF2-40B4-BE49-F238E27FC236}">
                    <a16:creationId xmlns:a16="http://schemas.microsoft.com/office/drawing/2014/main" id="{44CBC73F-042C-227A-150A-A9BBDFB7ECE3}"/>
                  </a:ext>
                </a:extLst>
              </p:cNvPr>
              <p:cNvSpPr/>
              <p:nvPr/>
            </p:nvSpPr>
            <p:spPr>
              <a:xfrm>
                <a:off x="8320310" y="3324150"/>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78" name="Freeform 846">
                <a:extLst>
                  <a:ext uri="{FF2B5EF4-FFF2-40B4-BE49-F238E27FC236}">
                    <a16:creationId xmlns:a16="http://schemas.microsoft.com/office/drawing/2014/main" id="{29454CCC-6BB2-407A-2EB0-6C00CF3D55FF}"/>
                  </a:ext>
                </a:extLst>
              </p:cNvPr>
              <p:cNvSpPr/>
              <p:nvPr/>
            </p:nvSpPr>
            <p:spPr>
              <a:xfrm>
                <a:off x="8358425" y="3286221"/>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79" name="Freeform 847">
                <a:extLst>
                  <a:ext uri="{FF2B5EF4-FFF2-40B4-BE49-F238E27FC236}">
                    <a16:creationId xmlns:a16="http://schemas.microsoft.com/office/drawing/2014/main" id="{19C775A4-C1CB-09E2-2427-66B54B771AFF}"/>
                  </a:ext>
                </a:extLst>
              </p:cNvPr>
              <p:cNvSpPr/>
              <p:nvPr/>
            </p:nvSpPr>
            <p:spPr>
              <a:xfrm>
                <a:off x="8320310" y="3324150"/>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80" name="Freeform 848">
                <a:extLst>
                  <a:ext uri="{FF2B5EF4-FFF2-40B4-BE49-F238E27FC236}">
                    <a16:creationId xmlns:a16="http://schemas.microsoft.com/office/drawing/2014/main" id="{51FEEC25-C507-190D-B85F-9DD27D79CFF5}"/>
                  </a:ext>
                </a:extLst>
              </p:cNvPr>
              <p:cNvSpPr/>
              <p:nvPr/>
            </p:nvSpPr>
            <p:spPr>
              <a:xfrm>
                <a:off x="8378244" y="3286221"/>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81" name="Freeform 849">
                <a:extLst>
                  <a:ext uri="{FF2B5EF4-FFF2-40B4-BE49-F238E27FC236}">
                    <a16:creationId xmlns:a16="http://schemas.microsoft.com/office/drawing/2014/main" id="{848C7C99-E8DB-83FF-7CDE-EE31C943A07C}"/>
                  </a:ext>
                </a:extLst>
              </p:cNvPr>
              <p:cNvSpPr/>
              <p:nvPr/>
            </p:nvSpPr>
            <p:spPr>
              <a:xfrm>
                <a:off x="8340130" y="3324150"/>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82" name="Freeform 850">
                <a:extLst>
                  <a:ext uri="{FF2B5EF4-FFF2-40B4-BE49-F238E27FC236}">
                    <a16:creationId xmlns:a16="http://schemas.microsoft.com/office/drawing/2014/main" id="{87D2EB47-1EDC-DE5F-72B8-0C5F5186D525}"/>
                  </a:ext>
                </a:extLst>
              </p:cNvPr>
              <p:cNvSpPr/>
              <p:nvPr/>
            </p:nvSpPr>
            <p:spPr>
              <a:xfrm>
                <a:off x="8378244" y="3286221"/>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83" name="Freeform 851">
                <a:extLst>
                  <a:ext uri="{FF2B5EF4-FFF2-40B4-BE49-F238E27FC236}">
                    <a16:creationId xmlns:a16="http://schemas.microsoft.com/office/drawing/2014/main" id="{717567ED-D70D-5FE4-DA8A-A392E204CBFF}"/>
                  </a:ext>
                </a:extLst>
              </p:cNvPr>
              <p:cNvSpPr/>
              <p:nvPr/>
            </p:nvSpPr>
            <p:spPr>
              <a:xfrm>
                <a:off x="8340130" y="3324150"/>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84" name="Freeform 852">
                <a:extLst>
                  <a:ext uri="{FF2B5EF4-FFF2-40B4-BE49-F238E27FC236}">
                    <a16:creationId xmlns:a16="http://schemas.microsoft.com/office/drawing/2014/main" id="{45F6E065-8B2B-2ABB-11D4-8BD6DDF2162D}"/>
                  </a:ext>
                </a:extLst>
              </p:cNvPr>
              <p:cNvSpPr/>
              <p:nvPr/>
            </p:nvSpPr>
            <p:spPr>
              <a:xfrm>
                <a:off x="8527779"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85" name="Freeform 853">
                <a:extLst>
                  <a:ext uri="{FF2B5EF4-FFF2-40B4-BE49-F238E27FC236}">
                    <a16:creationId xmlns:a16="http://schemas.microsoft.com/office/drawing/2014/main" id="{C72AF16B-4D42-ACF0-3854-28028D4CB4A0}"/>
                  </a:ext>
                </a:extLst>
              </p:cNvPr>
              <p:cNvSpPr/>
              <p:nvPr/>
            </p:nvSpPr>
            <p:spPr>
              <a:xfrm>
                <a:off x="8489791" y="3356879"/>
                <a:ext cx="76101" cy="12685"/>
              </a:xfrm>
              <a:custGeom>
                <a:avLst/>
                <a:gdLst>
                  <a:gd name="connsiteX0" fmla="*/ 76102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2"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86" name="Freeform 854">
                <a:extLst>
                  <a:ext uri="{FF2B5EF4-FFF2-40B4-BE49-F238E27FC236}">
                    <a16:creationId xmlns:a16="http://schemas.microsoft.com/office/drawing/2014/main" id="{477EF093-7736-BAE8-A972-17B7A05D147D}"/>
                  </a:ext>
                </a:extLst>
              </p:cNvPr>
              <p:cNvSpPr/>
              <p:nvPr/>
            </p:nvSpPr>
            <p:spPr>
              <a:xfrm>
                <a:off x="8527779"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87" name="Freeform 855">
                <a:extLst>
                  <a:ext uri="{FF2B5EF4-FFF2-40B4-BE49-F238E27FC236}">
                    <a16:creationId xmlns:a16="http://schemas.microsoft.com/office/drawing/2014/main" id="{624A0010-BCC1-18C6-4F0A-F0BE3F8EE248}"/>
                  </a:ext>
                </a:extLst>
              </p:cNvPr>
              <p:cNvSpPr/>
              <p:nvPr/>
            </p:nvSpPr>
            <p:spPr>
              <a:xfrm>
                <a:off x="8489791" y="3356879"/>
                <a:ext cx="76101" cy="12685"/>
              </a:xfrm>
              <a:custGeom>
                <a:avLst/>
                <a:gdLst>
                  <a:gd name="connsiteX0" fmla="*/ 76102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2"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88" name="Freeform 856">
                <a:extLst>
                  <a:ext uri="{FF2B5EF4-FFF2-40B4-BE49-F238E27FC236}">
                    <a16:creationId xmlns:a16="http://schemas.microsoft.com/office/drawing/2014/main" id="{A723D385-D043-D56F-7434-60FABC476A26}"/>
                  </a:ext>
                </a:extLst>
              </p:cNvPr>
              <p:cNvSpPr/>
              <p:nvPr/>
            </p:nvSpPr>
            <p:spPr>
              <a:xfrm>
                <a:off x="8647584"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89" name="Freeform 857">
                <a:extLst>
                  <a:ext uri="{FF2B5EF4-FFF2-40B4-BE49-F238E27FC236}">
                    <a16:creationId xmlns:a16="http://schemas.microsoft.com/office/drawing/2014/main" id="{F747F2BA-0D67-DB52-1B28-857E770A78A6}"/>
                  </a:ext>
                </a:extLst>
              </p:cNvPr>
              <p:cNvSpPr/>
              <p:nvPr/>
            </p:nvSpPr>
            <p:spPr>
              <a:xfrm>
                <a:off x="8609597" y="3356879"/>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90" name="Freeform 858">
                <a:extLst>
                  <a:ext uri="{FF2B5EF4-FFF2-40B4-BE49-F238E27FC236}">
                    <a16:creationId xmlns:a16="http://schemas.microsoft.com/office/drawing/2014/main" id="{EF50709F-8786-4989-2EE7-33490F135B1E}"/>
                  </a:ext>
                </a:extLst>
              </p:cNvPr>
              <p:cNvSpPr/>
              <p:nvPr/>
            </p:nvSpPr>
            <p:spPr>
              <a:xfrm>
                <a:off x="8647584"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91" name="Freeform 859">
                <a:extLst>
                  <a:ext uri="{FF2B5EF4-FFF2-40B4-BE49-F238E27FC236}">
                    <a16:creationId xmlns:a16="http://schemas.microsoft.com/office/drawing/2014/main" id="{DE9B1B0B-C1B8-31F5-A662-FEAD744522C0}"/>
                  </a:ext>
                </a:extLst>
              </p:cNvPr>
              <p:cNvSpPr/>
              <p:nvPr/>
            </p:nvSpPr>
            <p:spPr>
              <a:xfrm>
                <a:off x="8609597" y="3356879"/>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92" name="Freeform 860">
                <a:extLst>
                  <a:ext uri="{FF2B5EF4-FFF2-40B4-BE49-F238E27FC236}">
                    <a16:creationId xmlns:a16="http://schemas.microsoft.com/office/drawing/2014/main" id="{11D0232B-4CCF-D2E8-CD6B-C28F712FD6C1}"/>
                  </a:ext>
                </a:extLst>
              </p:cNvPr>
              <p:cNvSpPr/>
              <p:nvPr/>
            </p:nvSpPr>
            <p:spPr>
              <a:xfrm>
                <a:off x="8687350"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93" name="Freeform 861">
                <a:extLst>
                  <a:ext uri="{FF2B5EF4-FFF2-40B4-BE49-F238E27FC236}">
                    <a16:creationId xmlns:a16="http://schemas.microsoft.com/office/drawing/2014/main" id="{0030758F-A31C-8EFD-2F2D-D63A9599153C}"/>
                  </a:ext>
                </a:extLst>
              </p:cNvPr>
              <p:cNvSpPr/>
              <p:nvPr/>
            </p:nvSpPr>
            <p:spPr>
              <a:xfrm>
                <a:off x="8649363" y="3356879"/>
                <a:ext cx="76101" cy="12685"/>
              </a:xfrm>
              <a:custGeom>
                <a:avLst/>
                <a:gdLst>
                  <a:gd name="connsiteX0" fmla="*/ 76102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2"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94" name="Freeform 862">
                <a:extLst>
                  <a:ext uri="{FF2B5EF4-FFF2-40B4-BE49-F238E27FC236}">
                    <a16:creationId xmlns:a16="http://schemas.microsoft.com/office/drawing/2014/main" id="{4D651E52-B29E-7824-EF10-36B380881028}"/>
                  </a:ext>
                </a:extLst>
              </p:cNvPr>
              <p:cNvSpPr/>
              <p:nvPr/>
            </p:nvSpPr>
            <p:spPr>
              <a:xfrm>
                <a:off x="8687350"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95" name="Freeform 863">
                <a:extLst>
                  <a:ext uri="{FF2B5EF4-FFF2-40B4-BE49-F238E27FC236}">
                    <a16:creationId xmlns:a16="http://schemas.microsoft.com/office/drawing/2014/main" id="{7326FD91-C5F6-F11F-8E9D-9AB9C93262B7}"/>
                  </a:ext>
                </a:extLst>
              </p:cNvPr>
              <p:cNvSpPr/>
              <p:nvPr/>
            </p:nvSpPr>
            <p:spPr>
              <a:xfrm>
                <a:off x="8649363" y="3356879"/>
                <a:ext cx="76101" cy="12685"/>
              </a:xfrm>
              <a:custGeom>
                <a:avLst/>
                <a:gdLst>
                  <a:gd name="connsiteX0" fmla="*/ 76102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2"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96" name="Freeform 864">
                <a:extLst>
                  <a:ext uri="{FF2B5EF4-FFF2-40B4-BE49-F238E27FC236}">
                    <a16:creationId xmlns:a16="http://schemas.microsoft.com/office/drawing/2014/main" id="{18B7527C-3F46-0344-0AE4-81ED8B09B2FE}"/>
                  </a:ext>
                </a:extLst>
              </p:cNvPr>
              <p:cNvSpPr/>
              <p:nvPr/>
            </p:nvSpPr>
            <p:spPr>
              <a:xfrm>
                <a:off x="8697260"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97" name="Freeform 865">
                <a:extLst>
                  <a:ext uri="{FF2B5EF4-FFF2-40B4-BE49-F238E27FC236}">
                    <a16:creationId xmlns:a16="http://schemas.microsoft.com/office/drawing/2014/main" id="{6B547E1A-4AED-207B-001B-79B4CFDE713A}"/>
                  </a:ext>
                </a:extLst>
              </p:cNvPr>
              <p:cNvSpPr/>
              <p:nvPr/>
            </p:nvSpPr>
            <p:spPr>
              <a:xfrm>
                <a:off x="8659272" y="3356879"/>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98" name="Freeform 866">
                <a:extLst>
                  <a:ext uri="{FF2B5EF4-FFF2-40B4-BE49-F238E27FC236}">
                    <a16:creationId xmlns:a16="http://schemas.microsoft.com/office/drawing/2014/main" id="{5E79F215-AA70-4E70-DB99-A7FC60588C52}"/>
                  </a:ext>
                </a:extLst>
              </p:cNvPr>
              <p:cNvSpPr/>
              <p:nvPr/>
            </p:nvSpPr>
            <p:spPr>
              <a:xfrm>
                <a:off x="8697260"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99" name="Freeform 867">
                <a:extLst>
                  <a:ext uri="{FF2B5EF4-FFF2-40B4-BE49-F238E27FC236}">
                    <a16:creationId xmlns:a16="http://schemas.microsoft.com/office/drawing/2014/main" id="{ACCD97BF-D59B-8529-367A-9CC2DE2635A1}"/>
                  </a:ext>
                </a:extLst>
              </p:cNvPr>
              <p:cNvSpPr/>
              <p:nvPr/>
            </p:nvSpPr>
            <p:spPr>
              <a:xfrm>
                <a:off x="8659272" y="3356879"/>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00" name="Freeform 868">
                <a:extLst>
                  <a:ext uri="{FF2B5EF4-FFF2-40B4-BE49-F238E27FC236}">
                    <a16:creationId xmlns:a16="http://schemas.microsoft.com/office/drawing/2014/main" id="{4006D4DE-5749-2BE0-34E6-4C3CDA983C48}"/>
                  </a:ext>
                </a:extLst>
              </p:cNvPr>
              <p:cNvSpPr/>
              <p:nvPr/>
            </p:nvSpPr>
            <p:spPr>
              <a:xfrm>
                <a:off x="8727243"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01" name="Freeform 869">
                <a:extLst>
                  <a:ext uri="{FF2B5EF4-FFF2-40B4-BE49-F238E27FC236}">
                    <a16:creationId xmlns:a16="http://schemas.microsoft.com/office/drawing/2014/main" id="{78F1CEF0-70D7-E364-16D9-F96FF59ED90D}"/>
                  </a:ext>
                </a:extLst>
              </p:cNvPr>
              <p:cNvSpPr/>
              <p:nvPr/>
            </p:nvSpPr>
            <p:spPr>
              <a:xfrm>
                <a:off x="8689256" y="3356879"/>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02" name="Freeform 870">
                <a:extLst>
                  <a:ext uri="{FF2B5EF4-FFF2-40B4-BE49-F238E27FC236}">
                    <a16:creationId xmlns:a16="http://schemas.microsoft.com/office/drawing/2014/main" id="{00CDE473-2234-FB8B-E030-252C581C6314}"/>
                  </a:ext>
                </a:extLst>
              </p:cNvPr>
              <p:cNvSpPr/>
              <p:nvPr/>
            </p:nvSpPr>
            <p:spPr>
              <a:xfrm>
                <a:off x="8727243"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03" name="Freeform 871">
                <a:extLst>
                  <a:ext uri="{FF2B5EF4-FFF2-40B4-BE49-F238E27FC236}">
                    <a16:creationId xmlns:a16="http://schemas.microsoft.com/office/drawing/2014/main" id="{0E3A0DD5-B1DF-2B8B-57D0-FA1C5AB2101E}"/>
                  </a:ext>
                </a:extLst>
              </p:cNvPr>
              <p:cNvSpPr/>
              <p:nvPr/>
            </p:nvSpPr>
            <p:spPr>
              <a:xfrm>
                <a:off x="8689256" y="3356879"/>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04" name="Freeform 872">
                <a:extLst>
                  <a:ext uri="{FF2B5EF4-FFF2-40B4-BE49-F238E27FC236}">
                    <a16:creationId xmlns:a16="http://schemas.microsoft.com/office/drawing/2014/main" id="{E046539E-841A-1F34-D2DE-ABE7330EA92F}"/>
                  </a:ext>
                </a:extLst>
              </p:cNvPr>
              <p:cNvSpPr/>
              <p:nvPr/>
            </p:nvSpPr>
            <p:spPr>
              <a:xfrm>
                <a:off x="8796992"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05" name="Freeform 873">
                <a:extLst>
                  <a:ext uri="{FF2B5EF4-FFF2-40B4-BE49-F238E27FC236}">
                    <a16:creationId xmlns:a16="http://schemas.microsoft.com/office/drawing/2014/main" id="{7A7D591B-AED9-FD50-518F-3661C7A54932}"/>
                  </a:ext>
                </a:extLst>
              </p:cNvPr>
              <p:cNvSpPr/>
              <p:nvPr/>
            </p:nvSpPr>
            <p:spPr>
              <a:xfrm>
                <a:off x="8759004" y="3356879"/>
                <a:ext cx="75974" cy="12685"/>
              </a:xfrm>
              <a:custGeom>
                <a:avLst/>
                <a:gdLst>
                  <a:gd name="connsiteX0" fmla="*/ 75975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5"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06" name="Freeform 874">
                <a:extLst>
                  <a:ext uri="{FF2B5EF4-FFF2-40B4-BE49-F238E27FC236}">
                    <a16:creationId xmlns:a16="http://schemas.microsoft.com/office/drawing/2014/main" id="{05BD831F-5190-A2B3-EC42-78B0FC7B85E7}"/>
                  </a:ext>
                </a:extLst>
              </p:cNvPr>
              <p:cNvSpPr/>
              <p:nvPr/>
            </p:nvSpPr>
            <p:spPr>
              <a:xfrm>
                <a:off x="8796992"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07" name="Freeform 875">
                <a:extLst>
                  <a:ext uri="{FF2B5EF4-FFF2-40B4-BE49-F238E27FC236}">
                    <a16:creationId xmlns:a16="http://schemas.microsoft.com/office/drawing/2014/main" id="{CA6D3973-5150-0349-BFDD-419C06DC2C59}"/>
                  </a:ext>
                </a:extLst>
              </p:cNvPr>
              <p:cNvSpPr/>
              <p:nvPr/>
            </p:nvSpPr>
            <p:spPr>
              <a:xfrm>
                <a:off x="8759004" y="3356879"/>
                <a:ext cx="75974" cy="12685"/>
              </a:xfrm>
              <a:custGeom>
                <a:avLst/>
                <a:gdLst>
                  <a:gd name="connsiteX0" fmla="*/ 75975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5"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08" name="Freeform 876">
                <a:extLst>
                  <a:ext uri="{FF2B5EF4-FFF2-40B4-BE49-F238E27FC236}">
                    <a16:creationId xmlns:a16="http://schemas.microsoft.com/office/drawing/2014/main" id="{D40EB490-4569-6B8A-8D36-CB6A293205E1}"/>
                  </a:ext>
                </a:extLst>
              </p:cNvPr>
              <p:cNvSpPr/>
              <p:nvPr/>
            </p:nvSpPr>
            <p:spPr>
              <a:xfrm>
                <a:off x="8826975"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09" name="Freeform 877">
                <a:extLst>
                  <a:ext uri="{FF2B5EF4-FFF2-40B4-BE49-F238E27FC236}">
                    <a16:creationId xmlns:a16="http://schemas.microsoft.com/office/drawing/2014/main" id="{BDE8F36F-DF5E-43B8-6022-854009CBDE94}"/>
                  </a:ext>
                </a:extLst>
              </p:cNvPr>
              <p:cNvSpPr/>
              <p:nvPr/>
            </p:nvSpPr>
            <p:spPr>
              <a:xfrm>
                <a:off x="8788861" y="3356879"/>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10" name="Freeform 878">
                <a:extLst>
                  <a:ext uri="{FF2B5EF4-FFF2-40B4-BE49-F238E27FC236}">
                    <a16:creationId xmlns:a16="http://schemas.microsoft.com/office/drawing/2014/main" id="{EB88A85F-9655-1C27-D815-A1B2CAB1E228}"/>
                  </a:ext>
                </a:extLst>
              </p:cNvPr>
              <p:cNvSpPr/>
              <p:nvPr/>
            </p:nvSpPr>
            <p:spPr>
              <a:xfrm>
                <a:off x="8826975"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11" name="Freeform 879">
                <a:extLst>
                  <a:ext uri="{FF2B5EF4-FFF2-40B4-BE49-F238E27FC236}">
                    <a16:creationId xmlns:a16="http://schemas.microsoft.com/office/drawing/2014/main" id="{6DF0264A-F462-2750-522F-481B7646988D}"/>
                  </a:ext>
                </a:extLst>
              </p:cNvPr>
              <p:cNvSpPr/>
              <p:nvPr/>
            </p:nvSpPr>
            <p:spPr>
              <a:xfrm>
                <a:off x="8788861" y="3356879"/>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12" name="Freeform 880">
                <a:extLst>
                  <a:ext uri="{FF2B5EF4-FFF2-40B4-BE49-F238E27FC236}">
                    <a16:creationId xmlns:a16="http://schemas.microsoft.com/office/drawing/2014/main" id="{905F9D8D-8B88-681E-876E-2EDB39F183D4}"/>
                  </a:ext>
                </a:extLst>
              </p:cNvPr>
              <p:cNvSpPr/>
              <p:nvPr/>
            </p:nvSpPr>
            <p:spPr>
              <a:xfrm>
                <a:off x="9016402"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13" name="Freeform 881">
                <a:extLst>
                  <a:ext uri="{FF2B5EF4-FFF2-40B4-BE49-F238E27FC236}">
                    <a16:creationId xmlns:a16="http://schemas.microsoft.com/office/drawing/2014/main" id="{EA1BF0C3-BCBD-245B-E47A-EA5EFAA9FAC1}"/>
                  </a:ext>
                </a:extLst>
              </p:cNvPr>
              <p:cNvSpPr/>
              <p:nvPr/>
            </p:nvSpPr>
            <p:spPr>
              <a:xfrm>
                <a:off x="8978415" y="3356879"/>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14" name="Freeform 882">
                <a:extLst>
                  <a:ext uri="{FF2B5EF4-FFF2-40B4-BE49-F238E27FC236}">
                    <a16:creationId xmlns:a16="http://schemas.microsoft.com/office/drawing/2014/main" id="{F2A7B37E-DB72-9C17-7F04-DDE554420B9B}"/>
                  </a:ext>
                </a:extLst>
              </p:cNvPr>
              <p:cNvSpPr/>
              <p:nvPr/>
            </p:nvSpPr>
            <p:spPr>
              <a:xfrm>
                <a:off x="9016402"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15" name="Freeform 883">
                <a:extLst>
                  <a:ext uri="{FF2B5EF4-FFF2-40B4-BE49-F238E27FC236}">
                    <a16:creationId xmlns:a16="http://schemas.microsoft.com/office/drawing/2014/main" id="{1264F73D-8EDF-1DAD-2CB0-734AAF1001A7}"/>
                  </a:ext>
                </a:extLst>
              </p:cNvPr>
              <p:cNvSpPr/>
              <p:nvPr/>
            </p:nvSpPr>
            <p:spPr>
              <a:xfrm>
                <a:off x="8978415" y="3356879"/>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16" name="Freeform 884">
                <a:extLst>
                  <a:ext uri="{FF2B5EF4-FFF2-40B4-BE49-F238E27FC236}">
                    <a16:creationId xmlns:a16="http://schemas.microsoft.com/office/drawing/2014/main" id="{ED337A93-9119-DEE3-2134-5F30ECF4DA6C}"/>
                  </a:ext>
                </a:extLst>
              </p:cNvPr>
              <p:cNvSpPr/>
              <p:nvPr/>
            </p:nvSpPr>
            <p:spPr>
              <a:xfrm>
                <a:off x="9086151"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17" name="Freeform 885">
                <a:extLst>
                  <a:ext uri="{FF2B5EF4-FFF2-40B4-BE49-F238E27FC236}">
                    <a16:creationId xmlns:a16="http://schemas.microsoft.com/office/drawing/2014/main" id="{C8557D8B-1F31-C033-C940-39532A82A557}"/>
                  </a:ext>
                </a:extLst>
              </p:cNvPr>
              <p:cNvSpPr/>
              <p:nvPr/>
            </p:nvSpPr>
            <p:spPr>
              <a:xfrm>
                <a:off x="9048164" y="3356879"/>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18" name="Freeform 886">
                <a:extLst>
                  <a:ext uri="{FF2B5EF4-FFF2-40B4-BE49-F238E27FC236}">
                    <a16:creationId xmlns:a16="http://schemas.microsoft.com/office/drawing/2014/main" id="{4AB4B959-0A1D-E022-2158-C38036BDAEE4}"/>
                  </a:ext>
                </a:extLst>
              </p:cNvPr>
              <p:cNvSpPr/>
              <p:nvPr/>
            </p:nvSpPr>
            <p:spPr>
              <a:xfrm>
                <a:off x="9086151"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19" name="Freeform 887">
                <a:extLst>
                  <a:ext uri="{FF2B5EF4-FFF2-40B4-BE49-F238E27FC236}">
                    <a16:creationId xmlns:a16="http://schemas.microsoft.com/office/drawing/2014/main" id="{DB0326D2-7FC1-D705-4A8F-4F04D7DA6BC2}"/>
                  </a:ext>
                </a:extLst>
              </p:cNvPr>
              <p:cNvSpPr/>
              <p:nvPr/>
            </p:nvSpPr>
            <p:spPr>
              <a:xfrm>
                <a:off x="9048164" y="3356879"/>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20" name="Freeform 888">
                <a:extLst>
                  <a:ext uri="{FF2B5EF4-FFF2-40B4-BE49-F238E27FC236}">
                    <a16:creationId xmlns:a16="http://schemas.microsoft.com/office/drawing/2014/main" id="{C1709B5D-1F17-2619-CDEF-ECCC76877B12}"/>
                  </a:ext>
                </a:extLst>
              </p:cNvPr>
              <p:cNvSpPr/>
              <p:nvPr/>
            </p:nvSpPr>
            <p:spPr>
              <a:xfrm>
                <a:off x="9096061"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21" name="Freeform 889">
                <a:extLst>
                  <a:ext uri="{FF2B5EF4-FFF2-40B4-BE49-F238E27FC236}">
                    <a16:creationId xmlns:a16="http://schemas.microsoft.com/office/drawing/2014/main" id="{92155623-AF2E-3746-1C59-5B0D359EF1CC}"/>
                  </a:ext>
                </a:extLst>
              </p:cNvPr>
              <p:cNvSpPr/>
              <p:nvPr/>
            </p:nvSpPr>
            <p:spPr>
              <a:xfrm>
                <a:off x="9058074" y="3356879"/>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22" name="Freeform 890">
                <a:extLst>
                  <a:ext uri="{FF2B5EF4-FFF2-40B4-BE49-F238E27FC236}">
                    <a16:creationId xmlns:a16="http://schemas.microsoft.com/office/drawing/2014/main" id="{56E43216-B0A8-4A56-2CE1-4A0ED6B96452}"/>
                  </a:ext>
                </a:extLst>
              </p:cNvPr>
              <p:cNvSpPr/>
              <p:nvPr/>
            </p:nvSpPr>
            <p:spPr>
              <a:xfrm>
                <a:off x="9096061"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23" name="Freeform 891">
                <a:extLst>
                  <a:ext uri="{FF2B5EF4-FFF2-40B4-BE49-F238E27FC236}">
                    <a16:creationId xmlns:a16="http://schemas.microsoft.com/office/drawing/2014/main" id="{F954EF5B-16B0-B1B9-963F-2ABC82DE3735}"/>
                  </a:ext>
                </a:extLst>
              </p:cNvPr>
              <p:cNvSpPr/>
              <p:nvPr/>
            </p:nvSpPr>
            <p:spPr>
              <a:xfrm>
                <a:off x="9058074" y="3356879"/>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24" name="Freeform 892">
                <a:extLst>
                  <a:ext uri="{FF2B5EF4-FFF2-40B4-BE49-F238E27FC236}">
                    <a16:creationId xmlns:a16="http://schemas.microsoft.com/office/drawing/2014/main" id="{36FDC4EE-DE5A-C010-EBCF-5DB908558569}"/>
                  </a:ext>
                </a:extLst>
              </p:cNvPr>
              <p:cNvSpPr/>
              <p:nvPr/>
            </p:nvSpPr>
            <p:spPr>
              <a:xfrm>
                <a:off x="9185883"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25" name="Freeform 893">
                <a:extLst>
                  <a:ext uri="{FF2B5EF4-FFF2-40B4-BE49-F238E27FC236}">
                    <a16:creationId xmlns:a16="http://schemas.microsoft.com/office/drawing/2014/main" id="{1232EF59-0337-503D-3F29-09A028EF4F7B}"/>
                  </a:ext>
                </a:extLst>
              </p:cNvPr>
              <p:cNvSpPr/>
              <p:nvPr/>
            </p:nvSpPr>
            <p:spPr>
              <a:xfrm>
                <a:off x="9147896" y="3356879"/>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26" name="Freeform 894">
                <a:extLst>
                  <a:ext uri="{FF2B5EF4-FFF2-40B4-BE49-F238E27FC236}">
                    <a16:creationId xmlns:a16="http://schemas.microsoft.com/office/drawing/2014/main" id="{C26D32FE-15A4-D67C-6887-B77E2F950167}"/>
                  </a:ext>
                </a:extLst>
              </p:cNvPr>
              <p:cNvSpPr/>
              <p:nvPr/>
            </p:nvSpPr>
            <p:spPr>
              <a:xfrm>
                <a:off x="9185883"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27" name="Freeform 895">
                <a:extLst>
                  <a:ext uri="{FF2B5EF4-FFF2-40B4-BE49-F238E27FC236}">
                    <a16:creationId xmlns:a16="http://schemas.microsoft.com/office/drawing/2014/main" id="{FB43C5E1-0C2D-7698-ECCA-5A28840C0E59}"/>
                  </a:ext>
                </a:extLst>
              </p:cNvPr>
              <p:cNvSpPr/>
              <p:nvPr/>
            </p:nvSpPr>
            <p:spPr>
              <a:xfrm>
                <a:off x="9147896" y="3356879"/>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28" name="Freeform 896">
                <a:extLst>
                  <a:ext uri="{FF2B5EF4-FFF2-40B4-BE49-F238E27FC236}">
                    <a16:creationId xmlns:a16="http://schemas.microsoft.com/office/drawing/2014/main" id="{24A7A428-3BE5-02F6-3A7B-2823F55C673F}"/>
                  </a:ext>
                </a:extLst>
              </p:cNvPr>
              <p:cNvSpPr/>
              <p:nvPr/>
            </p:nvSpPr>
            <p:spPr>
              <a:xfrm>
                <a:off x="9425367"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29" name="Freeform 897">
                <a:extLst>
                  <a:ext uri="{FF2B5EF4-FFF2-40B4-BE49-F238E27FC236}">
                    <a16:creationId xmlns:a16="http://schemas.microsoft.com/office/drawing/2014/main" id="{EB1B0E26-FBB4-1D66-F8C3-C723E2B1DAC7}"/>
                  </a:ext>
                </a:extLst>
              </p:cNvPr>
              <p:cNvSpPr/>
              <p:nvPr/>
            </p:nvSpPr>
            <p:spPr>
              <a:xfrm>
                <a:off x="9387253" y="3356879"/>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30" name="Freeform 898">
                <a:extLst>
                  <a:ext uri="{FF2B5EF4-FFF2-40B4-BE49-F238E27FC236}">
                    <a16:creationId xmlns:a16="http://schemas.microsoft.com/office/drawing/2014/main" id="{D09B565C-0426-B041-3DDE-D0243D788C54}"/>
                  </a:ext>
                </a:extLst>
              </p:cNvPr>
              <p:cNvSpPr/>
              <p:nvPr/>
            </p:nvSpPr>
            <p:spPr>
              <a:xfrm>
                <a:off x="9425367"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31" name="Freeform 899">
                <a:extLst>
                  <a:ext uri="{FF2B5EF4-FFF2-40B4-BE49-F238E27FC236}">
                    <a16:creationId xmlns:a16="http://schemas.microsoft.com/office/drawing/2014/main" id="{330D287C-ED68-5542-D41E-54068FE23909}"/>
                  </a:ext>
                </a:extLst>
              </p:cNvPr>
              <p:cNvSpPr/>
              <p:nvPr/>
            </p:nvSpPr>
            <p:spPr>
              <a:xfrm>
                <a:off x="9387253" y="3356879"/>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32" name="Freeform 900">
                <a:extLst>
                  <a:ext uri="{FF2B5EF4-FFF2-40B4-BE49-F238E27FC236}">
                    <a16:creationId xmlns:a16="http://schemas.microsoft.com/office/drawing/2014/main" id="{D52A59FC-7ADB-F117-A991-542A918DE43B}"/>
                  </a:ext>
                </a:extLst>
              </p:cNvPr>
              <p:cNvSpPr/>
              <p:nvPr/>
            </p:nvSpPr>
            <p:spPr>
              <a:xfrm>
                <a:off x="9774366"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33" name="Freeform 901">
                <a:extLst>
                  <a:ext uri="{FF2B5EF4-FFF2-40B4-BE49-F238E27FC236}">
                    <a16:creationId xmlns:a16="http://schemas.microsoft.com/office/drawing/2014/main" id="{693D922B-7977-7FC7-D58E-A2569454105F}"/>
                  </a:ext>
                </a:extLst>
              </p:cNvPr>
              <p:cNvSpPr/>
              <p:nvPr/>
            </p:nvSpPr>
            <p:spPr>
              <a:xfrm>
                <a:off x="9736379" y="3356879"/>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34" name="Freeform 902">
                <a:extLst>
                  <a:ext uri="{FF2B5EF4-FFF2-40B4-BE49-F238E27FC236}">
                    <a16:creationId xmlns:a16="http://schemas.microsoft.com/office/drawing/2014/main" id="{CDEADEE1-6569-0123-39C0-9D856E568502}"/>
                  </a:ext>
                </a:extLst>
              </p:cNvPr>
              <p:cNvSpPr/>
              <p:nvPr/>
            </p:nvSpPr>
            <p:spPr>
              <a:xfrm>
                <a:off x="9774366"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35" name="Freeform 903">
                <a:extLst>
                  <a:ext uri="{FF2B5EF4-FFF2-40B4-BE49-F238E27FC236}">
                    <a16:creationId xmlns:a16="http://schemas.microsoft.com/office/drawing/2014/main" id="{3F4A2295-9347-4298-C818-8AB362F3340B}"/>
                  </a:ext>
                </a:extLst>
              </p:cNvPr>
              <p:cNvSpPr/>
              <p:nvPr/>
            </p:nvSpPr>
            <p:spPr>
              <a:xfrm>
                <a:off x="9736379" y="3356879"/>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36" name="Freeform 904">
                <a:extLst>
                  <a:ext uri="{FF2B5EF4-FFF2-40B4-BE49-F238E27FC236}">
                    <a16:creationId xmlns:a16="http://schemas.microsoft.com/office/drawing/2014/main" id="{65B76F77-4BAF-A0E6-D878-16EA4B08C93B}"/>
                  </a:ext>
                </a:extLst>
              </p:cNvPr>
              <p:cNvSpPr/>
              <p:nvPr/>
            </p:nvSpPr>
            <p:spPr>
              <a:xfrm>
                <a:off x="9804222"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37" name="Freeform 905">
                <a:extLst>
                  <a:ext uri="{FF2B5EF4-FFF2-40B4-BE49-F238E27FC236}">
                    <a16:creationId xmlns:a16="http://schemas.microsoft.com/office/drawing/2014/main" id="{F5465248-C1F5-461C-6A4D-BA50C800CFA5}"/>
                  </a:ext>
                </a:extLst>
              </p:cNvPr>
              <p:cNvSpPr/>
              <p:nvPr/>
            </p:nvSpPr>
            <p:spPr>
              <a:xfrm>
                <a:off x="9766235" y="3356879"/>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38" name="Freeform 906">
                <a:extLst>
                  <a:ext uri="{FF2B5EF4-FFF2-40B4-BE49-F238E27FC236}">
                    <a16:creationId xmlns:a16="http://schemas.microsoft.com/office/drawing/2014/main" id="{3904F263-6526-4CE4-A56E-C09342F51342}"/>
                  </a:ext>
                </a:extLst>
              </p:cNvPr>
              <p:cNvSpPr/>
              <p:nvPr/>
            </p:nvSpPr>
            <p:spPr>
              <a:xfrm>
                <a:off x="9804222"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39" name="Freeform 907">
                <a:extLst>
                  <a:ext uri="{FF2B5EF4-FFF2-40B4-BE49-F238E27FC236}">
                    <a16:creationId xmlns:a16="http://schemas.microsoft.com/office/drawing/2014/main" id="{13922787-AD59-B9BD-3C5D-435B9C8FA144}"/>
                  </a:ext>
                </a:extLst>
              </p:cNvPr>
              <p:cNvSpPr/>
              <p:nvPr/>
            </p:nvSpPr>
            <p:spPr>
              <a:xfrm>
                <a:off x="9766235" y="3356879"/>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40" name="Freeform 908">
                <a:extLst>
                  <a:ext uri="{FF2B5EF4-FFF2-40B4-BE49-F238E27FC236}">
                    <a16:creationId xmlns:a16="http://schemas.microsoft.com/office/drawing/2014/main" id="{60121D0D-F3F7-5EF9-60A4-00CF7D7015A3}"/>
                  </a:ext>
                </a:extLst>
              </p:cNvPr>
              <p:cNvSpPr/>
              <p:nvPr/>
            </p:nvSpPr>
            <p:spPr>
              <a:xfrm>
                <a:off x="9993522"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41" name="Freeform 909">
                <a:extLst>
                  <a:ext uri="{FF2B5EF4-FFF2-40B4-BE49-F238E27FC236}">
                    <a16:creationId xmlns:a16="http://schemas.microsoft.com/office/drawing/2014/main" id="{CAA55731-58A0-791E-1DA1-8E32DEA7CBF6}"/>
                  </a:ext>
                </a:extLst>
              </p:cNvPr>
              <p:cNvSpPr/>
              <p:nvPr/>
            </p:nvSpPr>
            <p:spPr>
              <a:xfrm>
                <a:off x="9955535" y="3356879"/>
                <a:ext cx="76101" cy="12685"/>
              </a:xfrm>
              <a:custGeom>
                <a:avLst/>
                <a:gdLst>
                  <a:gd name="connsiteX0" fmla="*/ 76102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2"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42" name="Freeform 910">
                <a:extLst>
                  <a:ext uri="{FF2B5EF4-FFF2-40B4-BE49-F238E27FC236}">
                    <a16:creationId xmlns:a16="http://schemas.microsoft.com/office/drawing/2014/main" id="{983DCAEA-6F20-1EFD-0B46-E5F75FF4D52E}"/>
                  </a:ext>
                </a:extLst>
              </p:cNvPr>
              <p:cNvSpPr/>
              <p:nvPr/>
            </p:nvSpPr>
            <p:spPr>
              <a:xfrm>
                <a:off x="9993522"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43" name="Freeform 911">
                <a:extLst>
                  <a:ext uri="{FF2B5EF4-FFF2-40B4-BE49-F238E27FC236}">
                    <a16:creationId xmlns:a16="http://schemas.microsoft.com/office/drawing/2014/main" id="{5B49527A-77C9-EBDF-E41E-C2829AC05501}"/>
                  </a:ext>
                </a:extLst>
              </p:cNvPr>
              <p:cNvSpPr/>
              <p:nvPr/>
            </p:nvSpPr>
            <p:spPr>
              <a:xfrm>
                <a:off x="9955535" y="3356879"/>
                <a:ext cx="76101" cy="12685"/>
              </a:xfrm>
              <a:custGeom>
                <a:avLst/>
                <a:gdLst>
                  <a:gd name="connsiteX0" fmla="*/ 76102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2"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44" name="Freeform 912">
                <a:extLst>
                  <a:ext uri="{FF2B5EF4-FFF2-40B4-BE49-F238E27FC236}">
                    <a16:creationId xmlns:a16="http://schemas.microsoft.com/office/drawing/2014/main" id="{BD18FEA1-3104-836C-B816-A42ECFAF0144}"/>
                  </a:ext>
                </a:extLst>
              </p:cNvPr>
              <p:cNvSpPr/>
              <p:nvPr/>
            </p:nvSpPr>
            <p:spPr>
              <a:xfrm>
                <a:off x="10043452" y="3378571"/>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45" name="Freeform 913">
                <a:extLst>
                  <a:ext uri="{FF2B5EF4-FFF2-40B4-BE49-F238E27FC236}">
                    <a16:creationId xmlns:a16="http://schemas.microsoft.com/office/drawing/2014/main" id="{E845F2AE-21F1-0B20-D42A-372546E4644E}"/>
                  </a:ext>
                </a:extLst>
              </p:cNvPr>
              <p:cNvSpPr/>
              <p:nvPr/>
            </p:nvSpPr>
            <p:spPr>
              <a:xfrm>
                <a:off x="10005465" y="3416627"/>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46" name="Freeform 914">
                <a:extLst>
                  <a:ext uri="{FF2B5EF4-FFF2-40B4-BE49-F238E27FC236}">
                    <a16:creationId xmlns:a16="http://schemas.microsoft.com/office/drawing/2014/main" id="{DB87E7D0-FF11-5FAD-7E23-5E2DC133D1C8}"/>
                  </a:ext>
                </a:extLst>
              </p:cNvPr>
              <p:cNvSpPr/>
              <p:nvPr/>
            </p:nvSpPr>
            <p:spPr>
              <a:xfrm>
                <a:off x="10043452" y="3378571"/>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47" name="Freeform 915">
                <a:extLst>
                  <a:ext uri="{FF2B5EF4-FFF2-40B4-BE49-F238E27FC236}">
                    <a16:creationId xmlns:a16="http://schemas.microsoft.com/office/drawing/2014/main" id="{06476273-14CE-5727-7FC8-BA6691A034C4}"/>
                  </a:ext>
                </a:extLst>
              </p:cNvPr>
              <p:cNvSpPr/>
              <p:nvPr/>
            </p:nvSpPr>
            <p:spPr>
              <a:xfrm>
                <a:off x="10005465" y="3416627"/>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48" name="Freeform 916">
                <a:extLst>
                  <a:ext uri="{FF2B5EF4-FFF2-40B4-BE49-F238E27FC236}">
                    <a16:creationId xmlns:a16="http://schemas.microsoft.com/office/drawing/2014/main" id="{33B3C3C0-8586-0C0A-21C4-5CD524218014}"/>
                  </a:ext>
                </a:extLst>
              </p:cNvPr>
              <p:cNvSpPr/>
              <p:nvPr/>
            </p:nvSpPr>
            <p:spPr>
              <a:xfrm>
                <a:off x="10414302" y="3442125"/>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49" name="Freeform 917">
                <a:extLst>
                  <a:ext uri="{FF2B5EF4-FFF2-40B4-BE49-F238E27FC236}">
                    <a16:creationId xmlns:a16="http://schemas.microsoft.com/office/drawing/2014/main" id="{9B8A3824-97EB-C575-A23C-3B3155665427}"/>
                  </a:ext>
                </a:extLst>
              </p:cNvPr>
              <p:cNvSpPr/>
              <p:nvPr/>
            </p:nvSpPr>
            <p:spPr>
              <a:xfrm>
                <a:off x="10376315" y="3480054"/>
                <a:ext cx="76101" cy="12685"/>
              </a:xfrm>
              <a:custGeom>
                <a:avLst/>
                <a:gdLst>
                  <a:gd name="connsiteX0" fmla="*/ 76102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2"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50" name="Freeform 918">
                <a:extLst>
                  <a:ext uri="{FF2B5EF4-FFF2-40B4-BE49-F238E27FC236}">
                    <a16:creationId xmlns:a16="http://schemas.microsoft.com/office/drawing/2014/main" id="{5CBF2E5D-285E-44D0-D39D-1331181400F9}"/>
                  </a:ext>
                </a:extLst>
              </p:cNvPr>
              <p:cNvSpPr/>
              <p:nvPr/>
            </p:nvSpPr>
            <p:spPr>
              <a:xfrm>
                <a:off x="10414302" y="3442125"/>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51" name="Freeform 919">
                <a:extLst>
                  <a:ext uri="{FF2B5EF4-FFF2-40B4-BE49-F238E27FC236}">
                    <a16:creationId xmlns:a16="http://schemas.microsoft.com/office/drawing/2014/main" id="{4CC2A807-A772-B83D-0514-12A420FFC581}"/>
                  </a:ext>
                </a:extLst>
              </p:cNvPr>
              <p:cNvSpPr/>
              <p:nvPr/>
            </p:nvSpPr>
            <p:spPr>
              <a:xfrm>
                <a:off x="10376315" y="3480054"/>
                <a:ext cx="76101" cy="12685"/>
              </a:xfrm>
              <a:custGeom>
                <a:avLst/>
                <a:gdLst>
                  <a:gd name="connsiteX0" fmla="*/ 76102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2"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52" name="Freeform 920">
                <a:extLst>
                  <a:ext uri="{FF2B5EF4-FFF2-40B4-BE49-F238E27FC236}">
                    <a16:creationId xmlns:a16="http://schemas.microsoft.com/office/drawing/2014/main" id="{F7A14607-ABE7-AAE4-7278-D00A9AFFB124}"/>
                  </a:ext>
                </a:extLst>
              </p:cNvPr>
              <p:cNvSpPr/>
              <p:nvPr/>
            </p:nvSpPr>
            <p:spPr>
              <a:xfrm>
                <a:off x="10492182" y="3442125"/>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53" name="Freeform 921">
                <a:extLst>
                  <a:ext uri="{FF2B5EF4-FFF2-40B4-BE49-F238E27FC236}">
                    <a16:creationId xmlns:a16="http://schemas.microsoft.com/office/drawing/2014/main" id="{3D3515E1-9783-5B44-B12C-45821990E14B}"/>
                  </a:ext>
                </a:extLst>
              </p:cNvPr>
              <p:cNvSpPr/>
              <p:nvPr/>
            </p:nvSpPr>
            <p:spPr>
              <a:xfrm>
                <a:off x="10454195" y="3480054"/>
                <a:ext cx="76101" cy="12685"/>
              </a:xfrm>
              <a:custGeom>
                <a:avLst/>
                <a:gdLst>
                  <a:gd name="connsiteX0" fmla="*/ 76102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2"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54" name="Freeform 922">
                <a:extLst>
                  <a:ext uri="{FF2B5EF4-FFF2-40B4-BE49-F238E27FC236}">
                    <a16:creationId xmlns:a16="http://schemas.microsoft.com/office/drawing/2014/main" id="{E922E1AA-6CB9-A357-BA74-5ED2DC260530}"/>
                  </a:ext>
                </a:extLst>
              </p:cNvPr>
              <p:cNvSpPr/>
              <p:nvPr/>
            </p:nvSpPr>
            <p:spPr>
              <a:xfrm>
                <a:off x="10492182" y="3442125"/>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55" name="Freeform 923">
                <a:extLst>
                  <a:ext uri="{FF2B5EF4-FFF2-40B4-BE49-F238E27FC236}">
                    <a16:creationId xmlns:a16="http://schemas.microsoft.com/office/drawing/2014/main" id="{6C0E3814-17D6-8CD2-CEB7-8176A5FC527C}"/>
                  </a:ext>
                </a:extLst>
              </p:cNvPr>
              <p:cNvSpPr/>
              <p:nvPr/>
            </p:nvSpPr>
            <p:spPr>
              <a:xfrm>
                <a:off x="10454195" y="3480054"/>
                <a:ext cx="76101" cy="12685"/>
              </a:xfrm>
              <a:custGeom>
                <a:avLst/>
                <a:gdLst>
                  <a:gd name="connsiteX0" fmla="*/ 76102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2"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56" name="Freeform 924">
                <a:extLst>
                  <a:ext uri="{FF2B5EF4-FFF2-40B4-BE49-F238E27FC236}">
                    <a16:creationId xmlns:a16="http://schemas.microsoft.com/office/drawing/2014/main" id="{6911EB02-1F0D-5146-A0E6-F3AB91E263AA}"/>
                  </a:ext>
                </a:extLst>
              </p:cNvPr>
              <p:cNvSpPr/>
              <p:nvPr/>
            </p:nvSpPr>
            <p:spPr>
              <a:xfrm>
                <a:off x="10701556" y="3515320"/>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57" name="Freeform 925">
                <a:extLst>
                  <a:ext uri="{FF2B5EF4-FFF2-40B4-BE49-F238E27FC236}">
                    <a16:creationId xmlns:a16="http://schemas.microsoft.com/office/drawing/2014/main" id="{E08E2A84-AD96-57A2-8AC8-66A280DE1FA8}"/>
                  </a:ext>
                </a:extLst>
              </p:cNvPr>
              <p:cNvSpPr/>
              <p:nvPr/>
            </p:nvSpPr>
            <p:spPr>
              <a:xfrm>
                <a:off x="10663569" y="3553376"/>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58" name="Freeform 926">
                <a:extLst>
                  <a:ext uri="{FF2B5EF4-FFF2-40B4-BE49-F238E27FC236}">
                    <a16:creationId xmlns:a16="http://schemas.microsoft.com/office/drawing/2014/main" id="{65301D2B-44CC-7112-E0C2-0BC3B5030FC1}"/>
                  </a:ext>
                </a:extLst>
              </p:cNvPr>
              <p:cNvSpPr/>
              <p:nvPr/>
            </p:nvSpPr>
            <p:spPr>
              <a:xfrm>
                <a:off x="10701556" y="3515320"/>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59" name="Freeform 927">
                <a:extLst>
                  <a:ext uri="{FF2B5EF4-FFF2-40B4-BE49-F238E27FC236}">
                    <a16:creationId xmlns:a16="http://schemas.microsoft.com/office/drawing/2014/main" id="{0FA185B1-0EAC-8DB2-20D8-A26DBB1B9757}"/>
                  </a:ext>
                </a:extLst>
              </p:cNvPr>
              <p:cNvSpPr/>
              <p:nvPr/>
            </p:nvSpPr>
            <p:spPr>
              <a:xfrm>
                <a:off x="10663569" y="3553376"/>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60" name="Freeform 928">
                <a:extLst>
                  <a:ext uri="{FF2B5EF4-FFF2-40B4-BE49-F238E27FC236}">
                    <a16:creationId xmlns:a16="http://schemas.microsoft.com/office/drawing/2014/main" id="{324DA3C3-EF4A-5D72-A52E-5974A5FE4F56}"/>
                  </a:ext>
                </a:extLst>
              </p:cNvPr>
              <p:cNvSpPr/>
              <p:nvPr/>
            </p:nvSpPr>
            <p:spPr>
              <a:xfrm>
                <a:off x="10731539" y="3515320"/>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61" name="Freeform 929">
                <a:extLst>
                  <a:ext uri="{FF2B5EF4-FFF2-40B4-BE49-F238E27FC236}">
                    <a16:creationId xmlns:a16="http://schemas.microsoft.com/office/drawing/2014/main" id="{0AB122E8-CE5D-234F-D510-8B42C0C69ECA}"/>
                  </a:ext>
                </a:extLst>
              </p:cNvPr>
              <p:cNvSpPr/>
              <p:nvPr/>
            </p:nvSpPr>
            <p:spPr>
              <a:xfrm>
                <a:off x="10693425" y="3553376"/>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62" name="Freeform 930">
                <a:extLst>
                  <a:ext uri="{FF2B5EF4-FFF2-40B4-BE49-F238E27FC236}">
                    <a16:creationId xmlns:a16="http://schemas.microsoft.com/office/drawing/2014/main" id="{B22A65AE-1944-83D1-07CF-CED63D8BD01F}"/>
                  </a:ext>
                </a:extLst>
              </p:cNvPr>
              <p:cNvSpPr/>
              <p:nvPr/>
            </p:nvSpPr>
            <p:spPr>
              <a:xfrm>
                <a:off x="10990716" y="3603357"/>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63" name="Freeform 931">
                <a:extLst>
                  <a:ext uri="{FF2B5EF4-FFF2-40B4-BE49-F238E27FC236}">
                    <a16:creationId xmlns:a16="http://schemas.microsoft.com/office/drawing/2014/main" id="{E1A62A05-5549-61C5-6365-915E6B247971}"/>
                  </a:ext>
                </a:extLst>
              </p:cNvPr>
              <p:cNvSpPr/>
              <p:nvPr/>
            </p:nvSpPr>
            <p:spPr>
              <a:xfrm>
                <a:off x="10952728" y="3641286"/>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64" name="Freeform 932">
                <a:extLst>
                  <a:ext uri="{FF2B5EF4-FFF2-40B4-BE49-F238E27FC236}">
                    <a16:creationId xmlns:a16="http://schemas.microsoft.com/office/drawing/2014/main" id="{A5E90A55-B663-41C1-8396-75B49235967D}"/>
                  </a:ext>
                </a:extLst>
              </p:cNvPr>
              <p:cNvSpPr/>
              <p:nvPr/>
            </p:nvSpPr>
            <p:spPr>
              <a:xfrm>
                <a:off x="10990716" y="3603357"/>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65" name="Freeform 933">
                <a:extLst>
                  <a:ext uri="{FF2B5EF4-FFF2-40B4-BE49-F238E27FC236}">
                    <a16:creationId xmlns:a16="http://schemas.microsoft.com/office/drawing/2014/main" id="{D78BCBED-7676-A924-6110-9D263DA6E12C}"/>
                  </a:ext>
                </a:extLst>
              </p:cNvPr>
              <p:cNvSpPr/>
              <p:nvPr/>
            </p:nvSpPr>
            <p:spPr>
              <a:xfrm>
                <a:off x="10952728" y="3641286"/>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66" name="Freeform 934">
                <a:extLst>
                  <a:ext uri="{FF2B5EF4-FFF2-40B4-BE49-F238E27FC236}">
                    <a16:creationId xmlns:a16="http://schemas.microsoft.com/office/drawing/2014/main" id="{5348761E-320F-4630-A532-EC89F5A27542}"/>
                  </a:ext>
                </a:extLst>
              </p:cNvPr>
              <p:cNvSpPr/>
              <p:nvPr/>
            </p:nvSpPr>
            <p:spPr>
              <a:xfrm>
                <a:off x="11140377" y="3603357"/>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67" name="Freeform 935">
                <a:extLst>
                  <a:ext uri="{FF2B5EF4-FFF2-40B4-BE49-F238E27FC236}">
                    <a16:creationId xmlns:a16="http://schemas.microsoft.com/office/drawing/2014/main" id="{F5160CCC-BC6F-5057-1364-8C9A4E924742}"/>
                  </a:ext>
                </a:extLst>
              </p:cNvPr>
              <p:cNvSpPr/>
              <p:nvPr/>
            </p:nvSpPr>
            <p:spPr>
              <a:xfrm>
                <a:off x="11102390" y="3641286"/>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68" name="Freeform 936">
                <a:extLst>
                  <a:ext uri="{FF2B5EF4-FFF2-40B4-BE49-F238E27FC236}">
                    <a16:creationId xmlns:a16="http://schemas.microsoft.com/office/drawing/2014/main" id="{06ADDC31-5068-8405-95DA-F438061B3A44}"/>
                  </a:ext>
                </a:extLst>
              </p:cNvPr>
              <p:cNvSpPr/>
              <p:nvPr/>
            </p:nvSpPr>
            <p:spPr>
              <a:xfrm>
                <a:off x="11136947" y="3603357"/>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69" name="Freeform 937">
                <a:extLst>
                  <a:ext uri="{FF2B5EF4-FFF2-40B4-BE49-F238E27FC236}">
                    <a16:creationId xmlns:a16="http://schemas.microsoft.com/office/drawing/2014/main" id="{624231E0-810B-F3DC-168B-983E3FF6D9D2}"/>
                  </a:ext>
                </a:extLst>
              </p:cNvPr>
              <p:cNvSpPr/>
              <p:nvPr/>
            </p:nvSpPr>
            <p:spPr>
              <a:xfrm>
                <a:off x="11098960" y="3641286"/>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70" name="Freeform 938">
                <a:extLst>
                  <a:ext uri="{FF2B5EF4-FFF2-40B4-BE49-F238E27FC236}">
                    <a16:creationId xmlns:a16="http://schemas.microsoft.com/office/drawing/2014/main" id="{21F7B08C-F175-733B-216C-98B9D6822CD2}"/>
                  </a:ext>
                </a:extLst>
              </p:cNvPr>
              <p:cNvSpPr/>
              <p:nvPr/>
            </p:nvSpPr>
            <p:spPr>
              <a:xfrm>
                <a:off x="11469429" y="3603357"/>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71" name="Freeform 939">
                <a:extLst>
                  <a:ext uri="{FF2B5EF4-FFF2-40B4-BE49-F238E27FC236}">
                    <a16:creationId xmlns:a16="http://schemas.microsoft.com/office/drawing/2014/main" id="{EE0C5702-CD62-B986-9926-4C1F52155295}"/>
                  </a:ext>
                </a:extLst>
              </p:cNvPr>
              <p:cNvSpPr/>
              <p:nvPr/>
            </p:nvSpPr>
            <p:spPr>
              <a:xfrm>
                <a:off x="11431315" y="3641286"/>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72" name="Freeform 940">
                <a:extLst>
                  <a:ext uri="{FF2B5EF4-FFF2-40B4-BE49-F238E27FC236}">
                    <a16:creationId xmlns:a16="http://schemas.microsoft.com/office/drawing/2014/main" id="{ADF1D879-2B32-1162-728C-AD94E3EF60AE}"/>
                  </a:ext>
                </a:extLst>
              </p:cNvPr>
              <p:cNvSpPr/>
              <p:nvPr/>
            </p:nvSpPr>
            <p:spPr>
              <a:xfrm>
                <a:off x="11469429" y="3603357"/>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73" name="Freeform 941">
                <a:extLst>
                  <a:ext uri="{FF2B5EF4-FFF2-40B4-BE49-F238E27FC236}">
                    <a16:creationId xmlns:a16="http://schemas.microsoft.com/office/drawing/2014/main" id="{AD88684D-CC8F-960D-7B7C-87D6C0F85D7F}"/>
                  </a:ext>
                </a:extLst>
              </p:cNvPr>
              <p:cNvSpPr/>
              <p:nvPr/>
            </p:nvSpPr>
            <p:spPr>
              <a:xfrm>
                <a:off x="11431315" y="3641286"/>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74" name="Freeform 942">
                <a:extLst>
                  <a:ext uri="{FF2B5EF4-FFF2-40B4-BE49-F238E27FC236}">
                    <a16:creationId xmlns:a16="http://schemas.microsoft.com/office/drawing/2014/main" id="{207B0CCB-7BEE-2A85-CC31-DD5996562622}"/>
                  </a:ext>
                </a:extLst>
              </p:cNvPr>
              <p:cNvSpPr/>
              <p:nvPr/>
            </p:nvSpPr>
            <p:spPr>
              <a:xfrm>
                <a:off x="2594547" y="1200482"/>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75" name="Freeform 943">
                <a:extLst>
                  <a:ext uri="{FF2B5EF4-FFF2-40B4-BE49-F238E27FC236}">
                    <a16:creationId xmlns:a16="http://schemas.microsoft.com/office/drawing/2014/main" id="{F6731619-61AA-803F-22B3-48A4AF3EA5DC}"/>
                  </a:ext>
                </a:extLst>
              </p:cNvPr>
              <p:cNvSpPr/>
              <p:nvPr/>
            </p:nvSpPr>
            <p:spPr>
              <a:xfrm>
                <a:off x="2556560" y="1238412"/>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76" name="Freeform 944">
                <a:extLst>
                  <a:ext uri="{FF2B5EF4-FFF2-40B4-BE49-F238E27FC236}">
                    <a16:creationId xmlns:a16="http://schemas.microsoft.com/office/drawing/2014/main" id="{ADC8A2A3-9ACF-7106-D80C-486B314CD8D1}"/>
                  </a:ext>
                </a:extLst>
              </p:cNvPr>
              <p:cNvSpPr/>
              <p:nvPr/>
            </p:nvSpPr>
            <p:spPr>
              <a:xfrm>
                <a:off x="2594547" y="1200482"/>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77" name="Freeform 945">
                <a:extLst>
                  <a:ext uri="{FF2B5EF4-FFF2-40B4-BE49-F238E27FC236}">
                    <a16:creationId xmlns:a16="http://schemas.microsoft.com/office/drawing/2014/main" id="{AA917BCB-175E-6CDE-0F98-0E43C3FC8E89}"/>
                  </a:ext>
                </a:extLst>
              </p:cNvPr>
              <p:cNvSpPr/>
              <p:nvPr/>
            </p:nvSpPr>
            <p:spPr>
              <a:xfrm>
                <a:off x="2556560" y="1238412"/>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78" name="Freeform 946">
                <a:extLst>
                  <a:ext uri="{FF2B5EF4-FFF2-40B4-BE49-F238E27FC236}">
                    <a16:creationId xmlns:a16="http://schemas.microsoft.com/office/drawing/2014/main" id="{54A9B306-B530-FAF9-6417-81BEB61262A2}"/>
                  </a:ext>
                </a:extLst>
              </p:cNvPr>
              <p:cNvSpPr/>
              <p:nvPr/>
            </p:nvSpPr>
            <p:spPr>
              <a:xfrm>
                <a:off x="2654513" y="1252366"/>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79" name="Freeform 947">
                <a:extLst>
                  <a:ext uri="{FF2B5EF4-FFF2-40B4-BE49-F238E27FC236}">
                    <a16:creationId xmlns:a16="http://schemas.microsoft.com/office/drawing/2014/main" id="{803B3546-786F-6DE8-7404-D2409BB0C986}"/>
                  </a:ext>
                </a:extLst>
              </p:cNvPr>
              <p:cNvSpPr/>
              <p:nvPr/>
            </p:nvSpPr>
            <p:spPr>
              <a:xfrm>
                <a:off x="2616399" y="1290295"/>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80" name="Freeform 948">
                <a:extLst>
                  <a:ext uri="{FF2B5EF4-FFF2-40B4-BE49-F238E27FC236}">
                    <a16:creationId xmlns:a16="http://schemas.microsoft.com/office/drawing/2014/main" id="{5E221AAC-6191-F8A0-13CF-085C4F643638}"/>
                  </a:ext>
                </a:extLst>
              </p:cNvPr>
              <p:cNvSpPr/>
              <p:nvPr/>
            </p:nvSpPr>
            <p:spPr>
              <a:xfrm>
                <a:off x="2654513" y="1252366"/>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81" name="Freeform 949">
                <a:extLst>
                  <a:ext uri="{FF2B5EF4-FFF2-40B4-BE49-F238E27FC236}">
                    <a16:creationId xmlns:a16="http://schemas.microsoft.com/office/drawing/2014/main" id="{9E46D7FA-1550-BBD5-62A3-9EDFF94272A2}"/>
                  </a:ext>
                </a:extLst>
              </p:cNvPr>
              <p:cNvSpPr/>
              <p:nvPr/>
            </p:nvSpPr>
            <p:spPr>
              <a:xfrm>
                <a:off x="2616399" y="1290295"/>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82" name="Freeform 950">
                <a:extLst>
                  <a:ext uri="{FF2B5EF4-FFF2-40B4-BE49-F238E27FC236}">
                    <a16:creationId xmlns:a16="http://schemas.microsoft.com/office/drawing/2014/main" id="{271E1A11-7869-BB68-BC90-B6BBFED34E28}"/>
                  </a:ext>
                </a:extLst>
              </p:cNvPr>
              <p:cNvSpPr/>
              <p:nvPr/>
            </p:nvSpPr>
            <p:spPr>
              <a:xfrm>
                <a:off x="2804048" y="1304756"/>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83" name="Freeform 951">
                <a:extLst>
                  <a:ext uri="{FF2B5EF4-FFF2-40B4-BE49-F238E27FC236}">
                    <a16:creationId xmlns:a16="http://schemas.microsoft.com/office/drawing/2014/main" id="{8F8F2230-5DF3-9A88-524A-4C133229EC7B}"/>
                  </a:ext>
                </a:extLst>
              </p:cNvPr>
              <p:cNvSpPr/>
              <p:nvPr/>
            </p:nvSpPr>
            <p:spPr>
              <a:xfrm>
                <a:off x="2766061" y="1342813"/>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84" name="Freeform 952">
                <a:extLst>
                  <a:ext uri="{FF2B5EF4-FFF2-40B4-BE49-F238E27FC236}">
                    <a16:creationId xmlns:a16="http://schemas.microsoft.com/office/drawing/2014/main" id="{CBCDC384-BE41-B449-F1B8-5CB04D34ADC0}"/>
                  </a:ext>
                </a:extLst>
              </p:cNvPr>
              <p:cNvSpPr/>
              <p:nvPr/>
            </p:nvSpPr>
            <p:spPr>
              <a:xfrm>
                <a:off x="2804048" y="1304756"/>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85" name="Freeform 953">
                <a:extLst>
                  <a:ext uri="{FF2B5EF4-FFF2-40B4-BE49-F238E27FC236}">
                    <a16:creationId xmlns:a16="http://schemas.microsoft.com/office/drawing/2014/main" id="{A6CFA549-02B6-547C-E675-413821959F73}"/>
                  </a:ext>
                </a:extLst>
              </p:cNvPr>
              <p:cNvSpPr/>
              <p:nvPr/>
            </p:nvSpPr>
            <p:spPr>
              <a:xfrm>
                <a:off x="2766061" y="1342813"/>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86" name="Freeform 954">
                <a:extLst>
                  <a:ext uri="{FF2B5EF4-FFF2-40B4-BE49-F238E27FC236}">
                    <a16:creationId xmlns:a16="http://schemas.microsoft.com/office/drawing/2014/main" id="{184FF051-31BD-AC9F-6FF4-50D32CE4838C}"/>
                  </a:ext>
                </a:extLst>
              </p:cNvPr>
              <p:cNvSpPr/>
              <p:nvPr/>
            </p:nvSpPr>
            <p:spPr>
              <a:xfrm>
                <a:off x="3143010" y="159525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87" name="Freeform 955">
                <a:extLst>
                  <a:ext uri="{FF2B5EF4-FFF2-40B4-BE49-F238E27FC236}">
                    <a16:creationId xmlns:a16="http://schemas.microsoft.com/office/drawing/2014/main" id="{8225F6BC-04B4-0894-D1F4-D252ABA9236D}"/>
                  </a:ext>
                </a:extLst>
              </p:cNvPr>
              <p:cNvSpPr/>
              <p:nvPr/>
            </p:nvSpPr>
            <p:spPr>
              <a:xfrm>
                <a:off x="3105023" y="1633182"/>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88" name="Freeform 956">
                <a:extLst>
                  <a:ext uri="{FF2B5EF4-FFF2-40B4-BE49-F238E27FC236}">
                    <a16:creationId xmlns:a16="http://schemas.microsoft.com/office/drawing/2014/main" id="{995E5DA3-002B-7E79-13B7-DD46CBC275AA}"/>
                  </a:ext>
                </a:extLst>
              </p:cNvPr>
              <p:cNvSpPr/>
              <p:nvPr/>
            </p:nvSpPr>
            <p:spPr>
              <a:xfrm>
                <a:off x="3143010" y="159525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89" name="Freeform 957">
                <a:extLst>
                  <a:ext uri="{FF2B5EF4-FFF2-40B4-BE49-F238E27FC236}">
                    <a16:creationId xmlns:a16="http://schemas.microsoft.com/office/drawing/2014/main" id="{96813EEA-BC8A-8397-6B6F-27FED026B41B}"/>
                  </a:ext>
                </a:extLst>
              </p:cNvPr>
              <p:cNvSpPr/>
              <p:nvPr/>
            </p:nvSpPr>
            <p:spPr>
              <a:xfrm>
                <a:off x="3105023" y="1633182"/>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90" name="Freeform 958">
                <a:extLst>
                  <a:ext uri="{FF2B5EF4-FFF2-40B4-BE49-F238E27FC236}">
                    <a16:creationId xmlns:a16="http://schemas.microsoft.com/office/drawing/2014/main" id="{DF145361-AB91-757D-1157-F43AA7874DBB}"/>
                  </a:ext>
                </a:extLst>
              </p:cNvPr>
              <p:cNvSpPr/>
              <p:nvPr/>
            </p:nvSpPr>
            <p:spPr>
              <a:xfrm>
                <a:off x="3432169" y="1728577"/>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91" name="Freeform 959">
                <a:extLst>
                  <a:ext uri="{FF2B5EF4-FFF2-40B4-BE49-F238E27FC236}">
                    <a16:creationId xmlns:a16="http://schemas.microsoft.com/office/drawing/2014/main" id="{3A019E1F-DD7A-06A9-97C4-70C92E872B61}"/>
                  </a:ext>
                </a:extLst>
              </p:cNvPr>
              <p:cNvSpPr/>
              <p:nvPr/>
            </p:nvSpPr>
            <p:spPr>
              <a:xfrm>
                <a:off x="3394182" y="1766506"/>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92" name="Freeform 960">
                <a:extLst>
                  <a:ext uri="{FF2B5EF4-FFF2-40B4-BE49-F238E27FC236}">
                    <a16:creationId xmlns:a16="http://schemas.microsoft.com/office/drawing/2014/main" id="{70F4EA79-2F6A-8E55-C540-7B895E7C9919}"/>
                  </a:ext>
                </a:extLst>
              </p:cNvPr>
              <p:cNvSpPr/>
              <p:nvPr/>
            </p:nvSpPr>
            <p:spPr>
              <a:xfrm>
                <a:off x="3432169" y="1728577"/>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93" name="Freeform 961">
                <a:extLst>
                  <a:ext uri="{FF2B5EF4-FFF2-40B4-BE49-F238E27FC236}">
                    <a16:creationId xmlns:a16="http://schemas.microsoft.com/office/drawing/2014/main" id="{1FB22D18-A097-1E7C-D6B9-39CA30581414}"/>
                  </a:ext>
                </a:extLst>
              </p:cNvPr>
              <p:cNvSpPr/>
              <p:nvPr/>
            </p:nvSpPr>
            <p:spPr>
              <a:xfrm>
                <a:off x="3394182" y="1766506"/>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94" name="Freeform 962">
                <a:extLst>
                  <a:ext uri="{FF2B5EF4-FFF2-40B4-BE49-F238E27FC236}">
                    <a16:creationId xmlns:a16="http://schemas.microsoft.com/office/drawing/2014/main" id="{F75BE697-5E15-6A26-8E80-50D397CD3DBA}"/>
                  </a:ext>
                </a:extLst>
              </p:cNvPr>
              <p:cNvSpPr/>
              <p:nvPr/>
            </p:nvSpPr>
            <p:spPr>
              <a:xfrm>
                <a:off x="4080364" y="2240307"/>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95" name="Freeform 963">
                <a:extLst>
                  <a:ext uri="{FF2B5EF4-FFF2-40B4-BE49-F238E27FC236}">
                    <a16:creationId xmlns:a16="http://schemas.microsoft.com/office/drawing/2014/main" id="{DED67E6B-138A-3ACA-03AB-2C36A8E3B3E8}"/>
                  </a:ext>
                </a:extLst>
              </p:cNvPr>
              <p:cNvSpPr/>
              <p:nvPr/>
            </p:nvSpPr>
            <p:spPr>
              <a:xfrm>
                <a:off x="4042377" y="2278237"/>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96" name="Freeform 964">
                <a:extLst>
                  <a:ext uri="{FF2B5EF4-FFF2-40B4-BE49-F238E27FC236}">
                    <a16:creationId xmlns:a16="http://schemas.microsoft.com/office/drawing/2014/main" id="{59AB52D5-0708-7066-8AEF-ED03F548B57C}"/>
                  </a:ext>
                </a:extLst>
              </p:cNvPr>
              <p:cNvSpPr/>
              <p:nvPr/>
            </p:nvSpPr>
            <p:spPr>
              <a:xfrm>
                <a:off x="4080364" y="2240307"/>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97" name="Freeform 965">
                <a:extLst>
                  <a:ext uri="{FF2B5EF4-FFF2-40B4-BE49-F238E27FC236}">
                    <a16:creationId xmlns:a16="http://schemas.microsoft.com/office/drawing/2014/main" id="{D418570A-F624-FF1A-7AD5-B59B06952017}"/>
                  </a:ext>
                </a:extLst>
              </p:cNvPr>
              <p:cNvSpPr/>
              <p:nvPr/>
            </p:nvSpPr>
            <p:spPr>
              <a:xfrm>
                <a:off x="4042377" y="2278237"/>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98" name="Freeform 966">
                <a:extLst>
                  <a:ext uri="{FF2B5EF4-FFF2-40B4-BE49-F238E27FC236}">
                    <a16:creationId xmlns:a16="http://schemas.microsoft.com/office/drawing/2014/main" id="{08D29EFD-EB46-45FC-8407-CEDFD1C3341C}"/>
                  </a:ext>
                </a:extLst>
              </p:cNvPr>
              <p:cNvSpPr/>
              <p:nvPr/>
            </p:nvSpPr>
            <p:spPr>
              <a:xfrm>
                <a:off x="4758542" y="2458497"/>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99" name="Freeform 967">
                <a:extLst>
                  <a:ext uri="{FF2B5EF4-FFF2-40B4-BE49-F238E27FC236}">
                    <a16:creationId xmlns:a16="http://schemas.microsoft.com/office/drawing/2014/main" id="{6A834C76-74DD-6D2A-E428-1FB68AC2BF97}"/>
                  </a:ext>
                </a:extLst>
              </p:cNvPr>
              <p:cNvSpPr/>
              <p:nvPr/>
            </p:nvSpPr>
            <p:spPr>
              <a:xfrm>
                <a:off x="4720555" y="2496426"/>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00" name="Freeform 968">
                <a:extLst>
                  <a:ext uri="{FF2B5EF4-FFF2-40B4-BE49-F238E27FC236}">
                    <a16:creationId xmlns:a16="http://schemas.microsoft.com/office/drawing/2014/main" id="{52AC75B6-8BEA-1AF0-791F-EC74CE06C66C}"/>
                  </a:ext>
                </a:extLst>
              </p:cNvPr>
              <p:cNvSpPr/>
              <p:nvPr/>
            </p:nvSpPr>
            <p:spPr>
              <a:xfrm>
                <a:off x="4758542" y="2458497"/>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01" name="Freeform 969">
                <a:extLst>
                  <a:ext uri="{FF2B5EF4-FFF2-40B4-BE49-F238E27FC236}">
                    <a16:creationId xmlns:a16="http://schemas.microsoft.com/office/drawing/2014/main" id="{9C050465-F865-544B-FEBE-2484D70979A8}"/>
                  </a:ext>
                </a:extLst>
              </p:cNvPr>
              <p:cNvSpPr/>
              <p:nvPr/>
            </p:nvSpPr>
            <p:spPr>
              <a:xfrm>
                <a:off x="4720555" y="2496426"/>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02" name="Freeform 970">
                <a:extLst>
                  <a:ext uri="{FF2B5EF4-FFF2-40B4-BE49-F238E27FC236}">
                    <a16:creationId xmlns:a16="http://schemas.microsoft.com/office/drawing/2014/main" id="{B8BB4A6B-4467-026F-3005-919F55815EA8}"/>
                  </a:ext>
                </a:extLst>
              </p:cNvPr>
              <p:cNvSpPr/>
              <p:nvPr/>
            </p:nvSpPr>
            <p:spPr>
              <a:xfrm>
                <a:off x="4788271" y="2458497"/>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03" name="Freeform 971">
                <a:extLst>
                  <a:ext uri="{FF2B5EF4-FFF2-40B4-BE49-F238E27FC236}">
                    <a16:creationId xmlns:a16="http://schemas.microsoft.com/office/drawing/2014/main" id="{4B9ED1CB-183E-C19C-4045-AC22F3B283A5}"/>
                  </a:ext>
                </a:extLst>
              </p:cNvPr>
              <p:cNvSpPr/>
              <p:nvPr/>
            </p:nvSpPr>
            <p:spPr>
              <a:xfrm>
                <a:off x="4750284" y="2496426"/>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04" name="Freeform 972">
                <a:extLst>
                  <a:ext uri="{FF2B5EF4-FFF2-40B4-BE49-F238E27FC236}">
                    <a16:creationId xmlns:a16="http://schemas.microsoft.com/office/drawing/2014/main" id="{7CDE3338-1A19-6804-2883-CD9956D544C5}"/>
                  </a:ext>
                </a:extLst>
              </p:cNvPr>
              <p:cNvSpPr/>
              <p:nvPr/>
            </p:nvSpPr>
            <p:spPr>
              <a:xfrm>
                <a:off x="4788271" y="2458497"/>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05" name="Freeform 973">
                <a:extLst>
                  <a:ext uri="{FF2B5EF4-FFF2-40B4-BE49-F238E27FC236}">
                    <a16:creationId xmlns:a16="http://schemas.microsoft.com/office/drawing/2014/main" id="{AC6318C7-E1A5-DA5E-B090-CA1281B5EACD}"/>
                  </a:ext>
                </a:extLst>
              </p:cNvPr>
              <p:cNvSpPr/>
              <p:nvPr/>
            </p:nvSpPr>
            <p:spPr>
              <a:xfrm>
                <a:off x="4750284" y="2496426"/>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06" name="Freeform 974">
                <a:extLst>
                  <a:ext uri="{FF2B5EF4-FFF2-40B4-BE49-F238E27FC236}">
                    <a16:creationId xmlns:a16="http://schemas.microsoft.com/office/drawing/2014/main" id="{EF664944-711F-334B-725D-DE2DA8A2AC48}"/>
                  </a:ext>
                </a:extLst>
              </p:cNvPr>
              <p:cNvSpPr/>
              <p:nvPr/>
            </p:nvSpPr>
            <p:spPr>
              <a:xfrm>
                <a:off x="6732856" y="2963630"/>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07" name="Freeform 975">
                <a:extLst>
                  <a:ext uri="{FF2B5EF4-FFF2-40B4-BE49-F238E27FC236}">
                    <a16:creationId xmlns:a16="http://schemas.microsoft.com/office/drawing/2014/main" id="{AC60FABA-04ED-BBC7-9533-E51E0116C803}"/>
                  </a:ext>
                </a:extLst>
              </p:cNvPr>
              <p:cNvSpPr/>
              <p:nvPr/>
            </p:nvSpPr>
            <p:spPr>
              <a:xfrm>
                <a:off x="6694869" y="3001560"/>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08" name="Freeform 976">
                <a:extLst>
                  <a:ext uri="{FF2B5EF4-FFF2-40B4-BE49-F238E27FC236}">
                    <a16:creationId xmlns:a16="http://schemas.microsoft.com/office/drawing/2014/main" id="{7FFB7DFD-79DA-3170-76D2-A146DC770799}"/>
                  </a:ext>
                </a:extLst>
              </p:cNvPr>
              <p:cNvSpPr/>
              <p:nvPr/>
            </p:nvSpPr>
            <p:spPr>
              <a:xfrm>
                <a:off x="6732856" y="2963630"/>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09" name="Freeform 977">
                <a:extLst>
                  <a:ext uri="{FF2B5EF4-FFF2-40B4-BE49-F238E27FC236}">
                    <a16:creationId xmlns:a16="http://schemas.microsoft.com/office/drawing/2014/main" id="{451D0A7D-3810-F969-56C6-50F2B4D35A41}"/>
                  </a:ext>
                </a:extLst>
              </p:cNvPr>
              <p:cNvSpPr/>
              <p:nvPr/>
            </p:nvSpPr>
            <p:spPr>
              <a:xfrm>
                <a:off x="6694869" y="3001560"/>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10" name="Freeform 978">
                <a:extLst>
                  <a:ext uri="{FF2B5EF4-FFF2-40B4-BE49-F238E27FC236}">
                    <a16:creationId xmlns:a16="http://schemas.microsoft.com/office/drawing/2014/main" id="{653021F7-D588-DDA8-AE54-4E7A16475B4E}"/>
                  </a:ext>
                </a:extLst>
              </p:cNvPr>
              <p:cNvSpPr/>
              <p:nvPr/>
            </p:nvSpPr>
            <p:spPr>
              <a:xfrm>
                <a:off x="6862571" y="3020715"/>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11" name="Freeform 979">
                <a:extLst>
                  <a:ext uri="{FF2B5EF4-FFF2-40B4-BE49-F238E27FC236}">
                    <a16:creationId xmlns:a16="http://schemas.microsoft.com/office/drawing/2014/main" id="{00DB9176-7E5E-B4D5-7A37-CB2ED9C51581}"/>
                  </a:ext>
                </a:extLst>
              </p:cNvPr>
              <p:cNvSpPr/>
              <p:nvPr/>
            </p:nvSpPr>
            <p:spPr>
              <a:xfrm>
                <a:off x="6824457" y="3058771"/>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12" name="Freeform 980">
                <a:extLst>
                  <a:ext uri="{FF2B5EF4-FFF2-40B4-BE49-F238E27FC236}">
                    <a16:creationId xmlns:a16="http://schemas.microsoft.com/office/drawing/2014/main" id="{CCD4A5B4-B719-2FA9-083C-52DD273626CF}"/>
                  </a:ext>
                </a:extLst>
              </p:cNvPr>
              <p:cNvSpPr/>
              <p:nvPr/>
            </p:nvSpPr>
            <p:spPr>
              <a:xfrm>
                <a:off x="6862571" y="3020715"/>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13" name="Freeform 981">
                <a:extLst>
                  <a:ext uri="{FF2B5EF4-FFF2-40B4-BE49-F238E27FC236}">
                    <a16:creationId xmlns:a16="http://schemas.microsoft.com/office/drawing/2014/main" id="{7ED3B6F9-EB6B-81A6-C68C-DE4DDC65B735}"/>
                  </a:ext>
                </a:extLst>
              </p:cNvPr>
              <p:cNvSpPr/>
              <p:nvPr/>
            </p:nvSpPr>
            <p:spPr>
              <a:xfrm>
                <a:off x="6824457" y="3058771"/>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14" name="Freeform 982">
                <a:extLst>
                  <a:ext uri="{FF2B5EF4-FFF2-40B4-BE49-F238E27FC236}">
                    <a16:creationId xmlns:a16="http://schemas.microsoft.com/office/drawing/2014/main" id="{8D0C5045-CEF3-4164-C17C-A24F4CE2E3BC}"/>
                  </a:ext>
                </a:extLst>
              </p:cNvPr>
              <p:cNvSpPr/>
              <p:nvPr/>
            </p:nvSpPr>
            <p:spPr>
              <a:xfrm>
                <a:off x="8039282" y="3225458"/>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15" name="Freeform 983">
                <a:extLst>
                  <a:ext uri="{FF2B5EF4-FFF2-40B4-BE49-F238E27FC236}">
                    <a16:creationId xmlns:a16="http://schemas.microsoft.com/office/drawing/2014/main" id="{2F425E47-766D-46E2-6684-516E2D69128D}"/>
                  </a:ext>
                </a:extLst>
              </p:cNvPr>
              <p:cNvSpPr/>
              <p:nvPr/>
            </p:nvSpPr>
            <p:spPr>
              <a:xfrm>
                <a:off x="8001295" y="3263387"/>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16" name="Freeform 984">
                <a:extLst>
                  <a:ext uri="{FF2B5EF4-FFF2-40B4-BE49-F238E27FC236}">
                    <a16:creationId xmlns:a16="http://schemas.microsoft.com/office/drawing/2014/main" id="{9BA3E920-FCBA-3755-2E0F-5D0DC0C39674}"/>
                  </a:ext>
                </a:extLst>
              </p:cNvPr>
              <p:cNvSpPr/>
              <p:nvPr/>
            </p:nvSpPr>
            <p:spPr>
              <a:xfrm>
                <a:off x="8039282" y="3225458"/>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17" name="Freeform 985">
                <a:extLst>
                  <a:ext uri="{FF2B5EF4-FFF2-40B4-BE49-F238E27FC236}">
                    <a16:creationId xmlns:a16="http://schemas.microsoft.com/office/drawing/2014/main" id="{196F649F-182C-63D2-F7CC-B4899F1013EE}"/>
                  </a:ext>
                </a:extLst>
              </p:cNvPr>
              <p:cNvSpPr/>
              <p:nvPr/>
            </p:nvSpPr>
            <p:spPr>
              <a:xfrm>
                <a:off x="8001295" y="3263387"/>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18" name="Freeform 986">
                <a:extLst>
                  <a:ext uri="{FF2B5EF4-FFF2-40B4-BE49-F238E27FC236}">
                    <a16:creationId xmlns:a16="http://schemas.microsoft.com/office/drawing/2014/main" id="{B03A8240-45DE-B0A7-7841-2E83D6D4F393}"/>
                  </a:ext>
                </a:extLst>
              </p:cNvPr>
              <p:cNvSpPr/>
              <p:nvPr/>
            </p:nvSpPr>
            <p:spPr>
              <a:xfrm>
                <a:off x="8218673" y="3255395"/>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19" name="Freeform 987">
                <a:extLst>
                  <a:ext uri="{FF2B5EF4-FFF2-40B4-BE49-F238E27FC236}">
                    <a16:creationId xmlns:a16="http://schemas.microsoft.com/office/drawing/2014/main" id="{35E4AFF9-831F-66A9-D53E-7647E659BF4B}"/>
                  </a:ext>
                </a:extLst>
              </p:cNvPr>
              <p:cNvSpPr/>
              <p:nvPr/>
            </p:nvSpPr>
            <p:spPr>
              <a:xfrm>
                <a:off x="8180686" y="3293325"/>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20" name="Freeform 988">
                <a:extLst>
                  <a:ext uri="{FF2B5EF4-FFF2-40B4-BE49-F238E27FC236}">
                    <a16:creationId xmlns:a16="http://schemas.microsoft.com/office/drawing/2014/main" id="{9BB2F7B3-D274-0E50-FC50-9A1A7F1F190B}"/>
                  </a:ext>
                </a:extLst>
              </p:cNvPr>
              <p:cNvSpPr/>
              <p:nvPr/>
            </p:nvSpPr>
            <p:spPr>
              <a:xfrm>
                <a:off x="8218673" y="3255395"/>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21" name="Freeform 989">
                <a:extLst>
                  <a:ext uri="{FF2B5EF4-FFF2-40B4-BE49-F238E27FC236}">
                    <a16:creationId xmlns:a16="http://schemas.microsoft.com/office/drawing/2014/main" id="{31F695A1-FE2B-2664-7FE7-5F4E6BE333EB}"/>
                  </a:ext>
                </a:extLst>
              </p:cNvPr>
              <p:cNvSpPr/>
              <p:nvPr/>
            </p:nvSpPr>
            <p:spPr>
              <a:xfrm>
                <a:off x="8180686" y="3293325"/>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22" name="Freeform 990">
                <a:extLst>
                  <a:ext uri="{FF2B5EF4-FFF2-40B4-BE49-F238E27FC236}">
                    <a16:creationId xmlns:a16="http://schemas.microsoft.com/office/drawing/2014/main" id="{77E3DF12-20CF-A291-8F0D-632953F85E75}"/>
                  </a:ext>
                </a:extLst>
              </p:cNvPr>
              <p:cNvSpPr/>
              <p:nvPr/>
            </p:nvSpPr>
            <p:spPr>
              <a:xfrm>
                <a:off x="8358425" y="3286221"/>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23" name="Freeform 991">
                <a:extLst>
                  <a:ext uri="{FF2B5EF4-FFF2-40B4-BE49-F238E27FC236}">
                    <a16:creationId xmlns:a16="http://schemas.microsoft.com/office/drawing/2014/main" id="{9221CDCE-E00D-C074-41B7-EA83F668314B}"/>
                  </a:ext>
                </a:extLst>
              </p:cNvPr>
              <p:cNvSpPr/>
              <p:nvPr/>
            </p:nvSpPr>
            <p:spPr>
              <a:xfrm>
                <a:off x="8320310" y="3324150"/>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24" name="Freeform 992">
                <a:extLst>
                  <a:ext uri="{FF2B5EF4-FFF2-40B4-BE49-F238E27FC236}">
                    <a16:creationId xmlns:a16="http://schemas.microsoft.com/office/drawing/2014/main" id="{EAA7D4A3-FB2F-54BE-0F3B-63821308643A}"/>
                  </a:ext>
                </a:extLst>
              </p:cNvPr>
              <p:cNvSpPr/>
              <p:nvPr/>
            </p:nvSpPr>
            <p:spPr>
              <a:xfrm>
                <a:off x="8358425" y="3286221"/>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25" name="Freeform 993">
                <a:extLst>
                  <a:ext uri="{FF2B5EF4-FFF2-40B4-BE49-F238E27FC236}">
                    <a16:creationId xmlns:a16="http://schemas.microsoft.com/office/drawing/2014/main" id="{D21EFCF9-2DBF-1E94-F4E6-08B966C7412B}"/>
                  </a:ext>
                </a:extLst>
              </p:cNvPr>
              <p:cNvSpPr/>
              <p:nvPr/>
            </p:nvSpPr>
            <p:spPr>
              <a:xfrm>
                <a:off x="8320310" y="3324150"/>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26" name="Freeform 994">
                <a:extLst>
                  <a:ext uri="{FF2B5EF4-FFF2-40B4-BE49-F238E27FC236}">
                    <a16:creationId xmlns:a16="http://schemas.microsoft.com/office/drawing/2014/main" id="{F6400DA6-9113-CC33-9016-AFB1DE025208}"/>
                  </a:ext>
                </a:extLst>
              </p:cNvPr>
              <p:cNvSpPr/>
              <p:nvPr/>
            </p:nvSpPr>
            <p:spPr>
              <a:xfrm>
                <a:off x="8378244" y="3286221"/>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27" name="Freeform 995">
                <a:extLst>
                  <a:ext uri="{FF2B5EF4-FFF2-40B4-BE49-F238E27FC236}">
                    <a16:creationId xmlns:a16="http://schemas.microsoft.com/office/drawing/2014/main" id="{900C7850-20DF-B427-02AD-90BAA4169D13}"/>
                  </a:ext>
                </a:extLst>
              </p:cNvPr>
              <p:cNvSpPr/>
              <p:nvPr/>
            </p:nvSpPr>
            <p:spPr>
              <a:xfrm>
                <a:off x="8340130" y="3324150"/>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28" name="Freeform 996">
                <a:extLst>
                  <a:ext uri="{FF2B5EF4-FFF2-40B4-BE49-F238E27FC236}">
                    <a16:creationId xmlns:a16="http://schemas.microsoft.com/office/drawing/2014/main" id="{FCED4755-C8BF-A156-13D6-244B05241601}"/>
                  </a:ext>
                </a:extLst>
              </p:cNvPr>
              <p:cNvSpPr/>
              <p:nvPr/>
            </p:nvSpPr>
            <p:spPr>
              <a:xfrm>
                <a:off x="8378244" y="3286221"/>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29" name="Freeform 997">
                <a:extLst>
                  <a:ext uri="{FF2B5EF4-FFF2-40B4-BE49-F238E27FC236}">
                    <a16:creationId xmlns:a16="http://schemas.microsoft.com/office/drawing/2014/main" id="{203F17F8-72FB-A8DA-A25A-0854DF0EC9F0}"/>
                  </a:ext>
                </a:extLst>
              </p:cNvPr>
              <p:cNvSpPr/>
              <p:nvPr/>
            </p:nvSpPr>
            <p:spPr>
              <a:xfrm>
                <a:off x="8340130" y="3324150"/>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30" name="Freeform 998">
                <a:extLst>
                  <a:ext uri="{FF2B5EF4-FFF2-40B4-BE49-F238E27FC236}">
                    <a16:creationId xmlns:a16="http://schemas.microsoft.com/office/drawing/2014/main" id="{D7A10070-B7EE-1AB5-D2B8-C5C033D91711}"/>
                  </a:ext>
                </a:extLst>
              </p:cNvPr>
              <p:cNvSpPr/>
              <p:nvPr/>
            </p:nvSpPr>
            <p:spPr>
              <a:xfrm>
                <a:off x="8527779"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31" name="Freeform 999">
                <a:extLst>
                  <a:ext uri="{FF2B5EF4-FFF2-40B4-BE49-F238E27FC236}">
                    <a16:creationId xmlns:a16="http://schemas.microsoft.com/office/drawing/2014/main" id="{09527351-1FF9-2DA5-A8CF-B62B9640B77F}"/>
                  </a:ext>
                </a:extLst>
              </p:cNvPr>
              <p:cNvSpPr/>
              <p:nvPr/>
            </p:nvSpPr>
            <p:spPr>
              <a:xfrm>
                <a:off x="8489791" y="3356879"/>
                <a:ext cx="76101" cy="12685"/>
              </a:xfrm>
              <a:custGeom>
                <a:avLst/>
                <a:gdLst>
                  <a:gd name="connsiteX0" fmla="*/ 76102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2"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32" name="Freeform 1000">
                <a:extLst>
                  <a:ext uri="{FF2B5EF4-FFF2-40B4-BE49-F238E27FC236}">
                    <a16:creationId xmlns:a16="http://schemas.microsoft.com/office/drawing/2014/main" id="{5C254E15-6E59-8641-C67A-29079A3431A6}"/>
                  </a:ext>
                </a:extLst>
              </p:cNvPr>
              <p:cNvSpPr/>
              <p:nvPr/>
            </p:nvSpPr>
            <p:spPr>
              <a:xfrm>
                <a:off x="8527779"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33" name="Freeform 1001">
                <a:extLst>
                  <a:ext uri="{FF2B5EF4-FFF2-40B4-BE49-F238E27FC236}">
                    <a16:creationId xmlns:a16="http://schemas.microsoft.com/office/drawing/2014/main" id="{BD80AECB-AA65-63AE-2A08-07C4DCD17498}"/>
                  </a:ext>
                </a:extLst>
              </p:cNvPr>
              <p:cNvSpPr/>
              <p:nvPr/>
            </p:nvSpPr>
            <p:spPr>
              <a:xfrm>
                <a:off x="8489791" y="3356879"/>
                <a:ext cx="76101" cy="12685"/>
              </a:xfrm>
              <a:custGeom>
                <a:avLst/>
                <a:gdLst>
                  <a:gd name="connsiteX0" fmla="*/ 76102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2"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34" name="Freeform 1002">
                <a:extLst>
                  <a:ext uri="{FF2B5EF4-FFF2-40B4-BE49-F238E27FC236}">
                    <a16:creationId xmlns:a16="http://schemas.microsoft.com/office/drawing/2014/main" id="{EE85837D-0286-1BB1-A490-B669CF8072EC}"/>
                  </a:ext>
                </a:extLst>
              </p:cNvPr>
              <p:cNvSpPr/>
              <p:nvPr/>
            </p:nvSpPr>
            <p:spPr>
              <a:xfrm>
                <a:off x="8647584"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35" name="Freeform 1003">
                <a:extLst>
                  <a:ext uri="{FF2B5EF4-FFF2-40B4-BE49-F238E27FC236}">
                    <a16:creationId xmlns:a16="http://schemas.microsoft.com/office/drawing/2014/main" id="{33C38FBA-C96D-A25C-AC6A-DFCF29DAEFED}"/>
                  </a:ext>
                </a:extLst>
              </p:cNvPr>
              <p:cNvSpPr/>
              <p:nvPr/>
            </p:nvSpPr>
            <p:spPr>
              <a:xfrm>
                <a:off x="8609597" y="3356879"/>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36" name="Freeform 1004">
                <a:extLst>
                  <a:ext uri="{FF2B5EF4-FFF2-40B4-BE49-F238E27FC236}">
                    <a16:creationId xmlns:a16="http://schemas.microsoft.com/office/drawing/2014/main" id="{1E000452-5FDD-2724-6769-FDE2D8F8C9EB}"/>
                  </a:ext>
                </a:extLst>
              </p:cNvPr>
              <p:cNvSpPr/>
              <p:nvPr/>
            </p:nvSpPr>
            <p:spPr>
              <a:xfrm>
                <a:off x="8647584"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37" name="Freeform 1005">
                <a:extLst>
                  <a:ext uri="{FF2B5EF4-FFF2-40B4-BE49-F238E27FC236}">
                    <a16:creationId xmlns:a16="http://schemas.microsoft.com/office/drawing/2014/main" id="{396DE277-B924-F8A6-65F3-8A799EF13CAF}"/>
                  </a:ext>
                </a:extLst>
              </p:cNvPr>
              <p:cNvSpPr/>
              <p:nvPr/>
            </p:nvSpPr>
            <p:spPr>
              <a:xfrm>
                <a:off x="8609597" y="3356879"/>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38" name="Freeform 1006">
                <a:extLst>
                  <a:ext uri="{FF2B5EF4-FFF2-40B4-BE49-F238E27FC236}">
                    <a16:creationId xmlns:a16="http://schemas.microsoft.com/office/drawing/2014/main" id="{3F2D01D5-A2C7-286B-4349-B6701078EDA7}"/>
                  </a:ext>
                </a:extLst>
              </p:cNvPr>
              <p:cNvSpPr/>
              <p:nvPr/>
            </p:nvSpPr>
            <p:spPr>
              <a:xfrm>
                <a:off x="8687350"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39" name="Freeform 1007">
                <a:extLst>
                  <a:ext uri="{FF2B5EF4-FFF2-40B4-BE49-F238E27FC236}">
                    <a16:creationId xmlns:a16="http://schemas.microsoft.com/office/drawing/2014/main" id="{1F325B76-35A1-9735-67F0-286BB297ECFB}"/>
                  </a:ext>
                </a:extLst>
              </p:cNvPr>
              <p:cNvSpPr/>
              <p:nvPr/>
            </p:nvSpPr>
            <p:spPr>
              <a:xfrm>
                <a:off x="8649363" y="3356879"/>
                <a:ext cx="76101" cy="12685"/>
              </a:xfrm>
              <a:custGeom>
                <a:avLst/>
                <a:gdLst>
                  <a:gd name="connsiteX0" fmla="*/ 76102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2"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40" name="Freeform 1008">
                <a:extLst>
                  <a:ext uri="{FF2B5EF4-FFF2-40B4-BE49-F238E27FC236}">
                    <a16:creationId xmlns:a16="http://schemas.microsoft.com/office/drawing/2014/main" id="{84A6BF77-A2A1-AA3D-CB1C-12D4273F56C8}"/>
                  </a:ext>
                </a:extLst>
              </p:cNvPr>
              <p:cNvSpPr/>
              <p:nvPr/>
            </p:nvSpPr>
            <p:spPr>
              <a:xfrm>
                <a:off x="8687350"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41" name="Freeform 1009">
                <a:extLst>
                  <a:ext uri="{FF2B5EF4-FFF2-40B4-BE49-F238E27FC236}">
                    <a16:creationId xmlns:a16="http://schemas.microsoft.com/office/drawing/2014/main" id="{A7194CDC-BD88-188E-AE7D-5E2E6358BF21}"/>
                  </a:ext>
                </a:extLst>
              </p:cNvPr>
              <p:cNvSpPr/>
              <p:nvPr/>
            </p:nvSpPr>
            <p:spPr>
              <a:xfrm>
                <a:off x="8649363" y="3356879"/>
                <a:ext cx="76101" cy="12685"/>
              </a:xfrm>
              <a:custGeom>
                <a:avLst/>
                <a:gdLst>
                  <a:gd name="connsiteX0" fmla="*/ 76102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2"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42" name="Freeform 1010">
                <a:extLst>
                  <a:ext uri="{FF2B5EF4-FFF2-40B4-BE49-F238E27FC236}">
                    <a16:creationId xmlns:a16="http://schemas.microsoft.com/office/drawing/2014/main" id="{64A1274D-5D9B-613B-BC88-384AD43A2509}"/>
                  </a:ext>
                </a:extLst>
              </p:cNvPr>
              <p:cNvSpPr/>
              <p:nvPr/>
            </p:nvSpPr>
            <p:spPr>
              <a:xfrm>
                <a:off x="8697260"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43" name="Freeform 1011">
                <a:extLst>
                  <a:ext uri="{FF2B5EF4-FFF2-40B4-BE49-F238E27FC236}">
                    <a16:creationId xmlns:a16="http://schemas.microsoft.com/office/drawing/2014/main" id="{B5B14BA0-9C76-9E67-C817-718B1C5BE15E}"/>
                  </a:ext>
                </a:extLst>
              </p:cNvPr>
              <p:cNvSpPr/>
              <p:nvPr/>
            </p:nvSpPr>
            <p:spPr>
              <a:xfrm>
                <a:off x="8659272" y="3356879"/>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44" name="Freeform 1012">
                <a:extLst>
                  <a:ext uri="{FF2B5EF4-FFF2-40B4-BE49-F238E27FC236}">
                    <a16:creationId xmlns:a16="http://schemas.microsoft.com/office/drawing/2014/main" id="{EFDA28FB-4058-1772-B4D3-31D73AA1E3B5}"/>
                  </a:ext>
                </a:extLst>
              </p:cNvPr>
              <p:cNvSpPr/>
              <p:nvPr/>
            </p:nvSpPr>
            <p:spPr>
              <a:xfrm>
                <a:off x="8697260"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45" name="Freeform 1013">
                <a:extLst>
                  <a:ext uri="{FF2B5EF4-FFF2-40B4-BE49-F238E27FC236}">
                    <a16:creationId xmlns:a16="http://schemas.microsoft.com/office/drawing/2014/main" id="{62783ADC-04B0-4721-AAC4-67DD25A0B110}"/>
                  </a:ext>
                </a:extLst>
              </p:cNvPr>
              <p:cNvSpPr/>
              <p:nvPr/>
            </p:nvSpPr>
            <p:spPr>
              <a:xfrm>
                <a:off x="8659272" y="3356879"/>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46" name="Freeform 1014">
                <a:extLst>
                  <a:ext uri="{FF2B5EF4-FFF2-40B4-BE49-F238E27FC236}">
                    <a16:creationId xmlns:a16="http://schemas.microsoft.com/office/drawing/2014/main" id="{5CC55BA8-4700-A9D7-2547-9675D38232BD}"/>
                  </a:ext>
                </a:extLst>
              </p:cNvPr>
              <p:cNvSpPr/>
              <p:nvPr/>
            </p:nvSpPr>
            <p:spPr>
              <a:xfrm>
                <a:off x="8727243"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47" name="Freeform 1015">
                <a:extLst>
                  <a:ext uri="{FF2B5EF4-FFF2-40B4-BE49-F238E27FC236}">
                    <a16:creationId xmlns:a16="http://schemas.microsoft.com/office/drawing/2014/main" id="{0C0AEC5A-16BC-4485-F531-949F21B21952}"/>
                  </a:ext>
                </a:extLst>
              </p:cNvPr>
              <p:cNvSpPr/>
              <p:nvPr/>
            </p:nvSpPr>
            <p:spPr>
              <a:xfrm>
                <a:off x="8689256" y="3356879"/>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48" name="Freeform 1016">
                <a:extLst>
                  <a:ext uri="{FF2B5EF4-FFF2-40B4-BE49-F238E27FC236}">
                    <a16:creationId xmlns:a16="http://schemas.microsoft.com/office/drawing/2014/main" id="{57FCCFF5-08BE-58AA-3649-CE44E592DCEB}"/>
                  </a:ext>
                </a:extLst>
              </p:cNvPr>
              <p:cNvSpPr/>
              <p:nvPr/>
            </p:nvSpPr>
            <p:spPr>
              <a:xfrm>
                <a:off x="8727243"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49" name="Freeform 1017">
                <a:extLst>
                  <a:ext uri="{FF2B5EF4-FFF2-40B4-BE49-F238E27FC236}">
                    <a16:creationId xmlns:a16="http://schemas.microsoft.com/office/drawing/2014/main" id="{AB3F24FB-B56A-4EDB-CAB5-2ABA160F468E}"/>
                  </a:ext>
                </a:extLst>
              </p:cNvPr>
              <p:cNvSpPr/>
              <p:nvPr/>
            </p:nvSpPr>
            <p:spPr>
              <a:xfrm>
                <a:off x="8689256" y="3356879"/>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50" name="Freeform 1018">
                <a:extLst>
                  <a:ext uri="{FF2B5EF4-FFF2-40B4-BE49-F238E27FC236}">
                    <a16:creationId xmlns:a16="http://schemas.microsoft.com/office/drawing/2014/main" id="{F8A65493-E761-6365-34BE-72253A2F0310}"/>
                  </a:ext>
                </a:extLst>
              </p:cNvPr>
              <p:cNvSpPr/>
              <p:nvPr/>
            </p:nvSpPr>
            <p:spPr>
              <a:xfrm>
                <a:off x="8796992"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51" name="Freeform 1019">
                <a:extLst>
                  <a:ext uri="{FF2B5EF4-FFF2-40B4-BE49-F238E27FC236}">
                    <a16:creationId xmlns:a16="http://schemas.microsoft.com/office/drawing/2014/main" id="{ECCE931F-2097-97B1-89E7-399F4B7D2927}"/>
                  </a:ext>
                </a:extLst>
              </p:cNvPr>
              <p:cNvSpPr/>
              <p:nvPr/>
            </p:nvSpPr>
            <p:spPr>
              <a:xfrm>
                <a:off x="8759004" y="3356879"/>
                <a:ext cx="75974" cy="12685"/>
              </a:xfrm>
              <a:custGeom>
                <a:avLst/>
                <a:gdLst>
                  <a:gd name="connsiteX0" fmla="*/ 75975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5"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52" name="Freeform 1020">
                <a:extLst>
                  <a:ext uri="{FF2B5EF4-FFF2-40B4-BE49-F238E27FC236}">
                    <a16:creationId xmlns:a16="http://schemas.microsoft.com/office/drawing/2014/main" id="{83D6461F-85AA-CF81-CD78-8B4ED6E6898D}"/>
                  </a:ext>
                </a:extLst>
              </p:cNvPr>
              <p:cNvSpPr/>
              <p:nvPr/>
            </p:nvSpPr>
            <p:spPr>
              <a:xfrm>
                <a:off x="8796992"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53" name="Freeform 1021">
                <a:extLst>
                  <a:ext uri="{FF2B5EF4-FFF2-40B4-BE49-F238E27FC236}">
                    <a16:creationId xmlns:a16="http://schemas.microsoft.com/office/drawing/2014/main" id="{9C6F2AF1-F3BB-598A-17EB-B7B7E820D56D}"/>
                  </a:ext>
                </a:extLst>
              </p:cNvPr>
              <p:cNvSpPr/>
              <p:nvPr/>
            </p:nvSpPr>
            <p:spPr>
              <a:xfrm>
                <a:off x="8759004" y="3356879"/>
                <a:ext cx="75974" cy="12685"/>
              </a:xfrm>
              <a:custGeom>
                <a:avLst/>
                <a:gdLst>
                  <a:gd name="connsiteX0" fmla="*/ 75975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5"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54" name="Freeform 1022">
                <a:extLst>
                  <a:ext uri="{FF2B5EF4-FFF2-40B4-BE49-F238E27FC236}">
                    <a16:creationId xmlns:a16="http://schemas.microsoft.com/office/drawing/2014/main" id="{B3E323EC-8814-F5AD-2402-5AC82809734F}"/>
                  </a:ext>
                </a:extLst>
              </p:cNvPr>
              <p:cNvSpPr/>
              <p:nvPr/>
            </p:nvSpPr>
            <p:spPr>
              <a:xfrm>
                <a:off x="8826975"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55" name="Freeform 1023">
                <a:extLst>
                  <a:ext uri="{FF2B5EF4-FFF2-40B4-BE49-F238E27FC236}">
                    <a16:creationId xmlns:a16="http://schemas.microsoft.com/office/drawing/2014/main" id="{F3B09409-D604-0B2D-9BBA-7B43ED72F0A6}"/>
                  </a:ext>
                </a:extLst>
              </p:cNvPr>
              <p:cNvSpPr/>
              <p:nvPr/>
            </p:nvSpPr>
            <p:spPr>
              <a:xfrm>
                <a:off x="8788861" y="3356879"/>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56" name="Freeform 1024">
                <a:extLst>
                  <a:ext uri="{FF2B5EF4-FFF2-40B4-BE49-F238E27FC236}">
                    <a16:creationId xmlns:a16="http://schemas.microsoft.com/office/drawing/2014/main" id="{6D890A45-1C32-765B-3653-E792A2A84551}"/>
                  </a:ext>
                </a:extLst>
              </p:cNvPr>
              <p:cNvSpPr/>
              <p:nvPr/>
            </p:nvSpPr>
            <p:spPr>
              <a:xfrm>
                <a:off x="8826975"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57" name="Freeform 1025">
                <a:extLst>
                  <a:ext uri="{FF2B5EF4-FFF2-40B4-BE49-F238E27FC236}">
                    <a16:creationId xmlns:a16="http://schemas.microsoft.com/office/drawing/2014/main" id="{EE71976F-478B-3BFD-0886-E3355452D0B7}"/>
                  </a:ext>
                </a:extLst>
              </p:cNvPr>
              <p:cNvSpPr/>
              <p:nvPr/>
            </p:nvSpPr>
            <p:spPr>
              <a:xfrm>
                <a:off x="8788861" y="3356879"/>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58" name="Freeform 1026">
                <a:extLst>
                  <a:ext uri="{FF2B5EF4-FFF2-40B4-BE49-F238E27FC236}">
                    <a16:creationId xmlns:a16="http://schemas.microsoft.com/office/drawing/2014/main" id="{87ACBD81-11F4-F326-E4B6-76C63851D1B7}"/>
                  </a:ext>
                </a:extLst>
              </p:cNvPr>
              <p:cNvSpPr/>
              <p:nvPr/>
            </p:nvSpPr>
            <p:spPr>
              <a:xfrm>
                <a:off x="9016402"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59" name="Freeform 1027">
                <a:extLst>
                  <a:ext uri="{FF2B5EF4-FFF2-40B4-BE49-F238E27FC236}">
                    <a16:creationId xmlns:a16="http://schemas.microsoft.com/office/drawing/2014/main" id="{9B6C22D3-425F-DD3A-69D1-2DFD2245C169}"/>
                  </a:ext>
                </a:extLst>
              </p:cNvPr>
              <p:cNvSpPr/>
              <p:nvPr/>
            </p:nvSpPr>
            <p:spPr>
              <a:xfrm>
                <a:off x="8978415" y="3356879"/>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60" name="Freeform 1028">
                <a:extLst>
                  <a:ext uri="{FF2B5EF4-FFF2-40B4-BE49-F238E27FC236}">
                    <a16:creationId xmlns:a16="http://schemas.microsoft.com/office/drawing/2014/main" id="{F2308028-90D9-B18D-8411-F4169172AD6F}"/>
                  </a:ext>
                </a:extLst>
              </p:cNvPr>
              <p:cNvSpPr/>
              <p:nvPr/>
            </p:nvSpPr>
            <p:spPr>
              <a:xfrm>
                <a:off x="9016402"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61" name="Freeform 1029">
                <a:extLst>
                  <a:ext uri="{FF2B5EF4-FFF2-40B4-BE49-F238E27FC236}">
                    <a16:creationId xmlns:a16="http://schemas.microsoft.com/office/drawing/2014/main" id="{2DE186C2-0FB9-FECE-90D9-EE136C3E30D1}"/>
                  </a:ext>
                </a:extLst>
              </p:cNvPr>
              <p:cNvSpPr/>
              <p:nvPr/>
            </p:nvSpPr>
            <p:spPr>
              <a:xfrm>
                <a:off x="8978415" y="3356879"/>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62" name="Freeform 1030">
                <a:extLst>
                  <a:ext uri="{FF2B5EF4-FFF2-40B4-BE49-F238E27FC236}">
                    <a16:creationId xmlns:a16="http://schemas.microsoft.com/office/drawing/2014/main" id="{FC402510-CA61-B432-3630-725C5CB03AD9}"/>
                  </a:ext>
                </a:extLst>
              </p:cNvPr>
              <p:cNvSpPr/>
              <p:nvPr/>
            </p:nvSpPr>
            <p:spPr>
              <a:xfrm>
                <a:off x="9086151"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63" name="Freeform 1031">
                <a:extLst>
                  <a:ext uri="{FF2B5EF4-FFF2-40B4-BE49-F238E27FC236}">
                    <a16:creationId xmlns:a16="http://schemas.microsoft.com/office/drawing/2014/main" id="{B99686A1-056B-2F0F-2795-F59AFDF40984}"/>
                  </a:ext>
                </a:extLst>
              </p:cNvPr>
              <p:cNvSpPr/>
              <p:nvPr/>
            </p:nvSpPr>
            <p:spPr>
              <a:xfrm>
                <a:off x="9048164" y="3356879"/>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64" name="Freeform 1032">
                <a:extLst>
                  <a:ext uri="{FF2B5EF4-FFF2-40B4-BE49-F238E27FC236}">
                    <a16:creationId xmlns:a16="http://schemas.microsoft.com/office/drawing/2014/main" id="{0376E771-61E6-551C-AB63-D9E5A358679F}"/>
                  </a:ext>
                </a:extLst>
              </p:cNvPr>
              <p:cNvSpPr/>
              <p:nvPr/>
            </p:nvSpPr>
            <p:spPr>
              <a:xfrm>
                <a:off x="9086151"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65" name="Freeform 1033">
                <a:extLst>
                  <a:ext uri="{FF2B5EF4-FFF2-40B4-BE49-F238E27FC236}">
                    <a16:creationId xmlns:a16="http://schemas.microsoft.com/office/drawing/2014/main" id="{927DADDB-BD9F-781F-54F5-ECF4E68ACB70}"/>
                  </a:ext>
                </a:extLst>
              </p:cNvPr>
              <p:cNvSpPr/>
              <p:nvPr/>
            </p:nvSpPr>
            <p:spPr>
              <a:xfrm>
                <a:off x="9048164" y="3356879"/>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66" name="Freeform 1034">
                <a:extLst>
                  <a:ext uri="{FF2B5EF4-FFF2-40B4-BE49-F238E27FC236}">
                    <a16:creationId xmlns:a16="http://schemas.microsoft.com/office/drawing/2014/main" id="{C78C1A43-5670-86EB-8831-67219992F473}"/>
                  </a:ext>
                </a:extLst>
              </p:cNvPr>
              <p:cNvSpPr/>
              <p:nvPr/>
            </p:nvSpPr>
            <p:spPr>
              <a:xfrm>
                <a:off x="9096061"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67" name="Freeform 1035">
                <a:extLst>
                  <a:ext uri="{FF2B5EF4-FFF2-40B4-BE49-F238E27FC236}">
                    <a16:creationId xmlns:a16="http://schemas.microsoft.com/office/drawing/2014/main" id="{5987C5AD-8C84-49A4-CFE0-DD579C8E9C23}"/>
                  </a:ext>
                </a:extLst>
              </p:cNvPr>
              <p:cNvSpPr/>
              <p:nvPr/>
            </p:nvSpPr>
            <p:spPr>
              <a:xfrm>
                <a:off x="9058074" y="3356879"/>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68" name="Freeform 1036">
                <a:extLst>
                  <a:ext uri="{FF2B5EF4-FFF2-40B4-BE49-F238E27FC236}">
                    <a16:creationId xmlns:a16="http://schemas.microsoft.com/office/drawing/2014/main" id="{835524C4-A6A0-F9EB-EC8C-628BA0B0DC83}"/>
                  </a:ext>
                </a:extLst>
              </p:cNvPr>
              <p:cNvSpPr/>
              <p:nvPr/>
            </p:nvSpPr>
            <p:spPr>
              <a:xfrm>
                <a:off x="9096061"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69" name="Freeform 1037">
                <a:extLst>
                  <a:ext uri="{FF2B5EF4-FFF2-40B4-BE49-F238E27FC236}">
                    <a16:creationId xmlns:a16="http://schemas.microsoft.com/office/drawing/2014/main" id="{D7413ED3-9B40-F818-C621-8ECDE82DA92E}"/>
                  </a:ext>
                </a:extLst>
              </p:cNvPr>
              <p:cNvSpPr/>
              <p:nvPr/>
            </p:nvSpPr>
            <p:spPr>
              <a:xfrm>
                <a:off x="9058074" y="3356879"/>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70" name="Freeform 1038">
                <a:extLst>
                  <a:ext uri="{FF2B5EF4-FFF2-40B4-BE49-F238E27FC236}">
                    <a16:creationId xmlns:a16="http://schemas.microsoft.com/office/drawing/2014/main" id="{64CE54C5-44C2-0651-BB44-E8BBD3E21817}"/>
                  </a:ext>
                </a:extLst>
              </p:cNvPr>
              <p:cNvSpPr/>
              <p:nvPr/>
            </p:nvSpPr>
            <p:spPr>
              <a:xfrm>
                <a:off x="9185883"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71" name="Freeform 1039">
                <a:extLst>
                  <a:ext uri="{FF2B5EF4-FFF2-40B4-BE49-F238E27FC236}">
                    <a16:creationId xmlns:a16="http://schemas.microsoft.com/office/drawing/2014/main" id="{56AF8DC3-01A6-5551-05E0-90AA7454EC51}"/>
                  </a:ext>
                </a:extLst>
              </p:cNvPr>
              <p:cNvSpPr/>
              <p:nvPr/>
            </p:nvSpPr>
            <p:spPr>
              <a:xfrm>
                <a:off x="9147896" y="3356879"/>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72" name="Freeform 1040">
                <a:extLst>
                  <a:ext uri="{FF2B5EF4-FFF2-40B4-BE49-F238E27FC236}">
                    <a16:creationId xmlns:a16="http://schemas.microsoft.com/office/drawing/2014/main" id="{8872F559-6AF8-DAC7-796A-4BA64544BD91}"/>
                  </a:ext>
                </a:extLst>
              </p:cNvPr>
              <p:cNvSpPr/>
              <p:nvPr/>
            </p:nvSpPr>
            <p:spPr>
              <a:xfrm>
                <a:off x="9185883"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73" name="Freeform 1041">
                <a:extLst>
                  <a:ext uri="{FF2B5EF4-FFF2-40B4-BE49-F238E27FC236}">
                    <a16:creationId xmlns:a16="http://schemas.microsoft.com/office/drawing/2014/main" id="{426F0F43-0EF7-F3E1-3F47-2F2F49D4C89D}"/>
                  </a:ext>
                </a:extLst>
              </p:cNvPr>
              <p:cNvSpPr/>
              <p:nvPr/>
            </p:nvSpPr>
            <p:spPr>
              <a:xfrm>
                <a:off x="9147896" y="3356879"/>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74" name="Freeform 1042">
                <a:extLst>
                  <a:ext uri="{FF2B5EF4-FFF2-40B4-BE49-F238E27FC236}">
                    <a16:creationId xmlns:a16="http://schemas.microsoft.com/office/drawing/2014/main" id="{DF396099-2ACF-20B1-9EDE-CDEF93303B5B}"/>
                  </a:ext>
                </a:extLst>
              </p:cNvPr>
              <p:cNvSpPr/>
              <p:nvPr/>
            </p:nvSpPr>
            <p:spPr>
              <a:xfrm>
                <a:off x="9425367"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75" name="Freeform 1043">
                <a:extLst>
                  <a:ext uri="{FF2B5EF4-FFF2-40B4-BE49-F238E27FC236}">
                    <a16:creationId xmlns:a16="http://schemas.microsoft.com/office/drawing/2014/main" id="{20EDA9D1-EB91-E269-C995-C2C833EEE899}"/>
                  </a:ext>
                </a:extLst>
              </p:cNvPr>
              <p:cNvSpPr/>
              <p:nvPr/>
            </p:nvSpPr>
            <p:spPr>
              <a:xfrm>
                <a:off x="9387253" y="3356879"/>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76" name="Freeform 1044">
                <a:extLst>
                  <a:ext uri="{FF2B5EF4-FFF2-40B4-BE49-F238E27FC236}">
                    <a16:creationId xmlns:a16="http://schemas.microsoft.com/office/drawing/2014/main" id="{17A2418A-9DF4-A978-305C-909FDDA5EA6B}"/>
                  </a:ext>
                </a:extLst>
              </p:cNvPr>
              <p:cNvSpPr/>
              <p:nvPr/>
            </p:nvSpPr>
            <p:spPr>
              <a:xfrm>
                <a:off x="9425367"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77" name="Freeform 1045">
                <a:extLst>
                  <a:ext uri="{FF2B5EF4-FFF2-40B4-BE49-F238E27FC236}">
                    <a16:creationId xmlns:a16="http://schemas.microsoft.com/office/drawing/2014/main" id="{39B3067D-ABA8-8730-65FA-68C4AE1138B7}"/>
                  </a:ext>
                </a:extLst>
              </p:cNvPr>
              <p:cNvSpPr/>
              <p:nvPr/>
            </p:nvSpPr>
            <p:spPr>
              <a:xfrm>
                <a:off x="9387253" y="3356879"/>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78" name="Freeform 1046">
                <a:extLst>
                  <a:ext uri="{FF2B5EF4-FFF2-40B4-BE49-F238E27FC236}">
                    <a16:creationId xmlns:a16="http://schemas.microsoft.com/office/drawing/2014/main" id="{79B5BAA7-2FFD-F76C-FA54-B2F2D7BD39D6}"/>
                  </a:ext>
                </a:extLst>
              </p:cNvPr>
              <p:cNvSpPr/>
              <p:nvPr/>
            </p:nvSpPr>
            <p:spPr>
              <a:xfrm>
                <a:off x="9774366"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79" name="Freeform 1047">
                <a:extLst>
                  <a:ext uri="{FF2B5EF4-FFF2-40B4-BE49-F238E27FC236}">
                    <a16:creationId xmlns:a16="http://schemas.microsoft.com/office/drawing/2014/main" id="{8DCBEAE9-85BD-418E-97C8-AFC9570521F1}"/>
                  </a:ext>
                </a:extLst>
              </p:cNvPr>
              <p:cNvSpPr/>
              <p:nvPr/>
            </p:nvSpPr>
            <p:spPr>
              <a:xfrm>
                <a:off x="9736379" y="3356879"/>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80" name="Freeform 1048">
                <a:extLst>
                  <a:ext uri="{FF2B5EF4-FFF2-40B4-BE49-F238E27FC236}">
                    <a16:creationId xmlns:a16="http://schemas.microsoft.com/office/drawing/2014/main" id="{41AC2DFF-C473-BBE0-F46F-069C687EDE40}"/>
                  </a:ext>
                </a:extLst>
              </p:cNvPr>
              <p:cNvSpPr/>
              <p:nvPr/>
            </p:nvSpPr>
            <p:spPr>
              <a:xfrm>
                <a:off x="9774366"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81" name="Freeform 1049">
                <a:extLst>
                  <a:ext uri="{FF2B5EF4-FFF2-40B4-BE49-F238E27FC236}">
                    <a16:creationId xmlns:a16="http://schemas.microsoft.com/office/drawing/2014/main" id="{173A3BBA-5427-CD01-7F92-9D29B41040C3}"/>
                  </a:ext>
                </a:extLst>
              </p:cNvPr>
              <p:cNvSpPr/>
              <p:nvPr/>
            </p:nvSpPr>
            <p:spPr>
              <a:xfrm>
                <a:off x="9736379" y="3356879"/>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82" name="Freeform 1050">
                <a:extLst>
                  <a:ext uri="{FF2B5EF4-FFF2-40B4-BE49-F238E27FC236}">
                    <a16:creationId xmlns:a16="http://schemas.microsoft.com/office/drawing/2014/main" id="{BF6F68D3-6CB5-457A-15EE-FCFF3714444D}"/>
                  </a:ext>
                </a:extLst>
              </p:cNvPr>
              <p:cNvSpPr/>
              <p:nvPr/>
            </p:nvSpPr>
            <p:spPr>
              <a:xfrm>
                <a:off x="9804222"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83" name="Freeform 1051">
                <a:extLst>
                  <a:ext uri="{FF2B5EF4-FFF2-40B4-BE49-F238E27FC236}">
                    <a16:creationId xmlns:a16="http://schemas.microsoft.com/office/drawing/2014/main" id="{625A5570-1E1A-26F8-A90C-787674C6F468}"/>
                  </a:ext>
                </a:extLst>
              </p:cNvPr>
              <p:cNvSpPr/>
              <p:nvPr/>
            </p:nvSpPr>
            <p:spPr>
              <a:xfrm>
                <a:off x="9766235" y="3356879"/>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84" name="Freeform 1052">
                <a:extLst>
                  <a:ext uri="{FF2B5EF4-FFF2-40B4-BE49-F238E27FC236}">
                    <a16:creationId xmlns:a16="http://schemas.microsoft.com/office/drawing/2014/main" id="{B7974C5F-5B21-876F-8C06-9A0F0E4F0999}"/>
                  </a:ext>
                </a:extLst>
              </p:cNvPr>
              <p:cNvSpPr/>
              <p:nvPr/>
            </p:nvSpPr>
            <p:spPr>
              <a:xfrm>
                <a:off x="9804222"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85" name="Freeform 1053">
                <a:extLst>
                  <a:ext uri="{FF2B5EF4-FFF2-40B4-BE49-F238E27FC236}">
                    <a16:creationId xmlns:a16="http://schemas.microsoft.com/office/drawing/2014/main" id="{185D21BB-D1BB-F0F1-D8AB-64680A05D6BA}"/>
                  </a:ext>
                </a:extLst>
              </p:cNvPr>
              <p:cNvSpPr/>
              <p:nvPr/>
            </p:nvSpPr>
            <p:spPr>
              <a:xfrm>
                <a:off x="9766235" y="3356879"/>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86" name="Freeform 1054">
                <a:extLst>
                  <a:ext uri="{FF2B5EF4-FFF2-40B4-BE49-F238E27FC236}">
                    <a16:creationId xmlns:a16="http://schemas.microsoft.com/office/drawing/2014/main" id="{14C45182-DCC5-2C10-56EC-9ACDC0C44C74}"/>
                  </a:ext>
                </a:extLst>
              </p:cNvPr>
              <p:cNvSpPr/>
              <p:nvPr/>
            </p:nvSpPr>
            <p:spPr>
              <a:xfrm>
                <a:off x="9993522"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87" name="Freeform 1055">
                <a:extLst>
                  <a:ext uri="{FF2B5EF4-FFF2-40B4-BE49-F238E27FC236}">
                    <a16:creationId xmlns:a16="http://schemas.microsoft.com/office/drawing/2014/main" id="{7702807E-5757-C9F2-9433-88CE227C9132}"/>
                  </a:ext>
                </a:extLst>
              </p:cNvPr>
              <p:cNvSpPr/>
              <p:nvPr/>
            </p:nvSpPr>
            <p:spPr>
              <a:xfrm>
                <a:off x="9955535" y="3356879"/>
                <a:ext cx="76101" cy="12685"/>
              </a:xfrm>
              <a:custGeom>
                <a:avLst/>
                <a:gdLst>
                  <a:gd name="connsiteX0" fmla="*/ 76102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2"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88" name="Freeform 1056">
                <a:extLst>
                  <a:ext uri="{FF2B5EF4-FFF2-40B4-BE49-F238E27FC236}">
                    <a16:creationId xmlns:a16="http://schemas.microsoft.com/office/drawing/2014/main" id="{A5520786-2EEB-868C-7FF6-D723788D52AF}"/>
                  </a:ext>
                </a:extLst>
              </p:cNvPr>
              <p:cNvSpPr/>
              <p:nvPr/>
            </p:nvSpPr>
            <p:spPr>
              <a:xfrm>
                <a:off x="9993522" y="3318823"/>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89" name="Freeform 1057">
                <a:extLst>
                  <a:ext uri="{FF2B5EF4-FFF2-40B4-BE49-F238E27FC236}">
                    <a16:creationId xmlns:a16="http://schemas.microsoft.com/office/drawing/2014/main" id="{AB20E716-6999-8020-6ED2-A36FD44ECD7F}"/>
                  </a:ext>
                </a:extLst>
              </p:cNvPr>
              <p:cNvSpPr/>
              <p:nvPr/>
            </p:nvSpPr>
            <p:spPr>
              <a:xfrm>
                <a:off x="9955535" y="3356879"/>
                <a:ext cx="76101" cy="12685"/>
              </a:xfrm>
              <a:custGeom>
                <a:avLst/>
                <a:gdLst>
                  <a:gd name="connsiteX0" fmla="*/ 76102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2"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90" name="Freeform 1058">
                <a:extLst>
                  <a:ext uri="{FF2B5EF4-FFF2-40B4-BE49-F238E27FC236}">
                    <a16:creationId xmlns:a16="http://schemas.microsoft.com/office/drawing/2014/main" id="{1485A2AD-BC90-5580-C798-CF544D0094BB}"/>
                  </a:ext>
                </a:extLst>
              </p:cNvPr>
              <p:cNvSpPr/>
              <p:nvPr/>
            </p:nvSpPr>
            <p:spPr>
              <a:xfrm>
                <a:off x="10043452" y="3378571"/>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91" name="Freeform 1059">
                <a:extLst>
                  <a:ext uri="{FF2B5EF4-FFF2-40B4-BE49-F238E27FC236}">
                    <a16:creationId xmlns:a16="http://schemas.microsoft.com/office/drawing/2014/main" id="{867B9ED0-3EC3-2501-3637-5A0967EAE506}"/>
                  </a:ext>
                </a:extLst>
              </p:cNvPr>
              <p:cNvSpPr/>
              <p:nvPr/>
            </p:nvSpPr>
            <p:spPr>
              <a:xfrm>
                <a:off x="10005465" y="3416627"/>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92" name="Freeform 1060">
                <a:extLst>
                  <a:ext uri="{FF2B5EF4-FFF2-40B4-BE49-F238E27FC236}">
                    <a16:creationId xmlns:a16="http://schemas.microsoft.com/office/drawing/2014/main" id="{8BE0E5A5-4D0F-A85B-63D0-232EE03B35EC}"/>
                  </a:ext>
                </a:extLst>
              </p:cNvPr>
              <p:cNvSpPr/>
              <p:nvPr/>
            </p:nvSpPr>
            <p:spPr>
              <a:xfrm>
                <a:off x="10043452" y="3378571"/>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93" name="Freeform 1061">
                <a:extLst>
                  <a:ext uri="{FF2B5EF4-FFF2-40B4-BE49-F238E27FC236}">
                    <a16:creationId xmlns:a16="http://schemas.microsoft.com/office/drawing/2014/main" id="{34E520E1-9988-18B0-2CC4-59EF1CE6411E}"/>
                  </a:ext>
                </a:extLst>
              </p:cNvPr>
              <p:cNvSpPr/>
              <p:nvPr/>
            </p:nvSpPr>
            <p:spPr>
              <a:xfrm>
                <a:off x="10005465" y="3416627"/>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94" name="Freeform 1062">
                <a:extLst>
                  <a:ext uri="{FF2B5EF4-FFF2-40B4-BE49-F238E27FC236}">
                    <a16:creationId xmlns:a16="http://schemas.microsoft.com/office/drawing/2014/main" id="{F044BE60-EC26-01DA-BB73-40536951EC29}"/>
                  </a:ext>
                </a:extLst>
              </p:cNvPr>
              <p:cNvSpPr/>
              <p:nvPr/>
            </p:nvSpPr>
            <p:spPr>
              <a:xfrm>
                <a:off x="10414302" y="3442125"/>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95" name="Freeform 1063">
                <a:extLst>
                  <a:ext uri="{FF2B5EF4-FFF2-40B4-BE49-F238E27FC236}">
                    <a16:creationId xmlns:a16="http://schemas.microsoft.com/office/drawing/2014/main" id="{034D164C-D9FC-DA9A-37A8-50D046D2B324}"/>
                  </a:ext>
                </a:extLst>
              </p:cNvPr>
              <p:cNvSpPr/>
              <p:nvPr/>
            </p:nvSpPr>
            <p:spPr>
              <a:xfrm>
                <a:off x="10376315" y="3480054"/>
                <a:ext cx="76101" cy="12685"/>
              </a:xfrm>
              <a:custGeom>
                <a:avLst/>
                <a:gdLst>
                  <a:gd name="connsiteX0" fmla="*/ 76102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2"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96" name="Freeform 1064">
                <a:extLst>
                  <a:ext uri="{FF2B5EF4-FFF2-40B4-BE49-F238E27FC236}">
                    <a16:creationId xmlns:a16="http://schemas.microsoft.com/office/drawing/2014/main" id="{92391852-8B16-0F8C-83F9-C4E6172E80FD}"/>
                  </a:ext>
                </a:extLst>
              </p:cNvPr>
              <p:cNvSpPr/>
              <p:nvPr/>
            </p:nvSpPr>
            <p:spPr>
              <a:xfrm>
                <a:off x="10414302" y="3442125"/>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97" name="Freeform 1065">
                <a:extLst>
                  <a:ext uri="{FF2B5EF4-FFF2-40B4-BE49-F238E27FC236}">
                    <a16:creationId xmlns:a16="http://schemas.microsoft.com/office/drawing/2014/main" id="{7A6FAEC8-9F1F-78E5-1AD0-E8C16AEA21AE}"/>
                  </a:ext>
                </a:extLst>
              </p:cNvPr>
              <p:cNvSpPr/>
              <p:nvPr/>
            </p:nvSpPr>
            <p:spPr>
              <a:xfrm>
                <a:off x="10376315" y="3480054"/>
                <a:ext cx="76101" cy="12685"/>
              </a:xfrm>
              <a:custGeom>
                <a:avLst/>
                <a:gdLst>
                  <a:gd name="connsiteX0" fmla="*/ 76102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2"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98" name="Freeform 1066">
                <a:extLst>
                  <a:ext uri="{FF2B5EF4-FFF2-40B4-BE49-F238E27FC236}">
                    <a16:creationId xmlns:a16="http://schemas.microsoft.com/office/drawing/2014/main" id="{464562E1-DF4D-2C45-72F7-859B043E2EC0}"/>
                  </a:ext>
                </a:extLst>
              </p:cNvPr>
              <p:cNvSpPr/>
              <p:nvPr/>
            </p:nvSpPr>
            <p:spPr>
              <a:xfrm>
                <a:off x="10492182" y="3442125"/>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99" name="Freeform 1067">
                <a:extLst>
                  <a:ext uri="{FF2B5EF4-FFF2-40B4-BE49-F238E27FC236}">
                    <a16:creationId xmlns:a16="http://schemas.microsoft.com/office/drawing/2014/main" id="{CE4E05A5-C3C8-5AE9-DDF0-7F709A75B673}"/>
                  </a:ext>
                </a:extLst>
              </p:cNvPr>
              <p:cNvSpPr/>
              <p:nvPr/>
            </p:nvSpPr>
            <p:spPr>
              <a:xfrm>
                <a:off x="10454195" y="3480054"/>
                <a:ext cx="76101" cy="12685"/>
              </a:xfrm>
              <a:custGeom>
                <a:avLst/>
                <a:gdLst>
                  <a:gd name="connsiteX0" fmla="*/ 76102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2"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00" name="Freeform 1068">
                <a:extLst>
                  <a:ext uri="{FF2B5EF4-FFF2-40B4-BE49-F238E27FC236}">
                    <a16:creationId xmlns:a16="http://schemas.microsoft.com/office/drawing/2014/main" id="{CC2DD703-CADB-7002-FFA8-384C39900017}"/>
                  </a:ext>
                </a:extLst>
              </p:cNvPr>
              <p:cNvSpPr/>
              <p:nvPr/>
            </p:nvSpPr>
            <p:spPr>
              <a:xfrm>
                <a:off x="10492182" y="3442125"/>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01" name="Freeform 1069">
                <a:extLst>
                  <a:ext uri="{FF2B5EF4-FFF2-40B4-BE49-F238E27FC236}">
                    <a16:creationId xmlns:a16="http://schemas.microsoft.com/office/drawing/2014/main" id="{8FFD32E3-A54C-EF9E-EEC0-BAA2D77050D9}"/>
                  </a:ext>
                </a:extLst>
              </p:cNvPr>
              <p:cNvSpPr/>
              <p:nvPr/>
            </p:nvSpPr>
            <p:spPr>
              <a:xfrm>
                <a:off x="10454195" y="3480054"/>
                <a:ext cx="76101" cy="12685"/>
              </a:xfrm>
              <a:custGeom>
                <a:avLst/>
                <a:gdLst>
                  <a:gd name="connsiteX0" fmla="*/ 76102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2"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02" name="Freeform 1070">
                <a:extLst>
                  <a:ext uri="{FF2B5EF4-FFF2-40B4-BE49-F238E27FC236}">
                    <a16:creationId xmlns:a16="http://schemas.microsoft.com/office/drawing/2014/main" id="{FB60FDBE-EE88-5045-2F5C-F024A421721D}"/>
                  </a:ext>
                </a:extLst>
              </p:cNvPr>
              <p:cNvSpPr/>
              <p:nvPr/>
            </p:nvSpPr>
            <p:spPr>
              <a:xfrm>
                <a:off x="10701556" y="3515320"/>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03" name="Freeform 1071">
                <a:extLst>
                  <a:ext uri="{FF2B5EF4-FFF2-40B4-BE49-F238E27FC236}">
                    <a16:creationId xmlns:a16="http://schemas.microsoft.com/office/drawing/2014/main" id="{8B2BE5A1-4699-9664-098D-7F970EB8D139}"/>
                  </a:ext>
                </a:extLst>
              </p:cNvPr>
              <p:cNvSpPr/>
              <p:nvPr/>
            </p:nvSpPr>
            <p:spPr>
              <a:xfrm>
                <a:off x="10663569" y="3553376"/>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04" name="Freeform 1072">
                <a:extLst>
                  <a:ext uri="{FF2B5EF4-FFF2-40B4-BE49-F238E27FC236}">
                    <a16:creationId xmlns:a16="http://schemas.microsoft.com/office/drawing/2014/main" id="{0F79888B-F305-DC67-86A9-6F962E92AE0C}"/>
                  </a:ext>
                </a:extLst>
              </p:cNvPr>
              <p:cNvSpPr/>
              <p:nvPr/>
            </p:nvSpPr>
            <p:spPr>
              <a:xfrm>
                <a:off x="10701556" y="3515320"/>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05" name="Freeform 1073">
                <a:extLst>
                  <a:ext uri="{FF2B5EF4-FFF2-40B4-BE49-F238E27FC236}">
                    <a16:creationId xmlns:a16="http://schemas.microsoft.com/office/drawing/2014/main" id="{D3FEE5DB-8950-FC3A-6815-804594B1E906}"/>
                  </a:ext>
                </a:extLst>
              </p:cNvPr>
              <p:cNvSpPr/>
              <p:nvPr/>
            </p:nvSpPr>
            <p:spPr>
              <a:xfrm>
                <a:off x="10663569" y="3553376"/>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06" name="Freeform 1074">
                <a:extLst>
                  <a:ext uri="{FF2B5EF4-FFF2-40B4-BE49-F238E27FC236}">
                    <a16:creationId xmlns:a16="http://schemas.microsoft.com/office/drawing/2014/main" id="{90B1A424-F1EE-BD7E-EB5C-20BDC44EEBE8}"/>
                  </a:ext>
                </a:extLst>
              </p:cNvPr>
              <p:cNvSpPr/>
              <p:nvPr/>
            </p:nvSpPr>
            <p:spPr>
              <a:xfrm>
                <a:off x="10724679" y="3515320"/>
                <a:ext cx="12704" cy="75985"/>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07" name="Freeform 1075">
                <a:extLst>
                  <a:ext uri="{FF2B5EF4-FFF2-40B4-BE49-F238E27FC236}">
                    <a16:creationId xmlns:a16="http://schemas.microsoft.com/office/drawing/2014/main" id="{402AB2B3-2172-B7A7-ED37-6C873B9F019D}"/>
                  </a:ext>
                </a:extLst>
              </p:cNvPr>
              <p:cNvSpPr/>
              <p:nvPr/>
            </p:nvSpPr>
            <p:spPr>
              <a:xfrm>
                <a:off x="10686692" y="3553376"/>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08" name="Freeform 1076">
                <a:extLst>
                  <a:ext uri="{FF2B5EF4-FFF2-40B4-BE49-F238E27FC236}">
                    <a16:creationId xmlns:a16="http://schemas.microsoft.com/office/drawing/2014/main" id="{5537CD86-BC2B-1CD1-7A6A-CB08676E7963}"/>
                  </a:ext>
                </a:extLst>
              </p:cNvPr>
              <p:cNvSpPr/>
              <p:nvPr/>
            </p:nvSpPr>
            <p:spPr>
              <a:xfrm>
                <a:off x="10990716" y="3603357"/>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09" name="Freeform 1077">
                <a:extLst>
                  <a:ext uri="{FF2B5EF4-FFF2-40B4-BE49-F238E27FC236}">
                    <a16:creationId xmlns:a16="http://schemas.microsoft.com/office/drawing/2014/main" id="{53186E9B-CCCD-C1CC-531D-633BFAD58F17}"/>
                  </a:ext>
                </a:extLst>
              </p:cNvPr>
              <p:cNvSpPr/>
              <p:nvPr/>
            </p:nvSpPr>
            <p:spPr>
              <a:xfrm>
                <a:off x="10952728" y="3641286"/>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10" name="Freeform 1078">
                <a:extLst>
                  <a:ext uri="{FF2B5EF4-FFF2-40B4-BE49-F238E27FC236}">
                    <a16:creationId xmlns:a16="http://schemas.microsoft.com/office/drawing/2014/main" id="{9F787E95-5EBC-9664-9BC4-07D95B575CF7}"/>
                  </a:ext>
                </a:extLst>
              </p:cNvPr>
              <p:cNvSpPr/>
              <p:nvPr/>
            </p:nvSpPr>
            <p:spPr>
              <a:xfrm>
                <a:off x="10990716" y="3603357"/>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11" name="Freeform 1079">
                <a:extLst>
                  <a:ext uri="{FF2B5EF4-FFF2-40B4-BE49-F238E27FC236}">
                    <a16:creationId xmlns:a16="http://schemas.microsoft.com/office/drawing/2014/main" id="{AC55F70B-07CE-5A99-14A3-FA3F27350E8A}"/>
                  </a:ext>
                </a:extLst>
              </p:cNvPr>
              <p:cNvSpPr/>
              <p:nvPr/>
            </p:nvSpPr>
            <p:spPr>
              <a:xfrm>
                <a:off x="10952728" y="3641286"/>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12" name="Freeform 1080">
                <a:extLst>
                  <a:ext uri="{FF2B5EF4-FFF2-40B4-BE49-F238E27FC236}">
                    <a16:creationId xmlns:a16="http://schemas.microsoft.com/office/drawing/2014/main" id="{4410DF98-20BD-32D8-D6ED-C22C71F94E2F}"/>
                  </a:ext>
                </a:extLst>
              </p:cNvPr>
              <p:cNvSpPr/>
              <p:nvPr/>
            </p:nvSpPr>
            <p:spPr>
              <a:xfrm>
                <a:off x="11136947" y="3603357"/>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13" name="Freeform 1081">
                <a:extLst>
                  <a:ext uri="{FF2B5EF4-FFF2-40B4-BE49-F238E27FC236}">
                    <a16:creationId xmlns:a16="http://schemas.microsoft.com/office/drawing/2014/main" id="{757BD067-DEBF-FA9A-78FA-8BAE5B28F178}"/>
                  </a:ext>
                </a:extLst>
              </p:cNvPr>
              <p:cNvSpPr/>
              <p:nvPr/>
            </p:nvSpPr>
            <p:spPr>
              <a:xfrm>
                <a:off x="11098960" y="3641286"/>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14" name="Freeform 1082">
                <a:extLst>
                  <a:ext uri="{FF2B5EF4-FFF2-40B4-BE49-F238E27FC236}">
                    <a16:creationId xmlns:a16="http://schemas.microsoft.com/office/drawing/2014/main" id="{63EAE47A-E0F2-EC59-7ED9-3D56D095F573}"/>
                  </a:ext>
                </a:extLst>
              </p:cNvPr>
              <p:cNvSpPr/>
              <p:nvPr/>
            </p:nvSpPr>
            <p:spPr>
              <a:xfrm>
                <a:off x="11136947" y="3603357"/>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15" name="Freeform 1083">
                <a:extLst>
                  <a:ext uri="{FF2B5EF4-FFF2-40B4-BE49-F238E27FC236}">
                    <a16:creationId xmlns:a16="http://schemas.microsoft.com/office/drawing/2014/main" id="{E977C786-2790-E500-3C57-5D8E01F8C2AA}"/>
                  </a:ext>
                </a:extLst>
              </p:cNvPr>
              <p:cNvSpPr/>
              <p:nvPr/>
            </p:nvSpPr>
            <p:spPr>
              <a:xfrm>
                <a:off x="11098960" y="3641286"/>
                <a:ext cx="75974" cy="12685"/>
              </a:xfrm>
              <a:custGeom>
                <a:avLst/>
                <a:gdLst>
                  <a:gd name="connsiteX0" fmla="*/ 75974 w 75974"/>
                  <a:gd name="connsiteY0" fmla="*/ 0 h 12685"/>
                  <a:gd name="connsiteX1" fmla="*/ 0 w 75974"/>
                  <a:gd name="connsiteY1" fmla="*/ 0 h 12685"/>
                </a:gdLst>
                <a:ahLst/>
                <a:cxnLst>
                  <a:cxn ang="0">
                    <a:pos x="connsiteX0" y="connsiteY0"/>
                  </a:cxn>
                  <a:cxn ang="0">
                    <a:pos x="connsiteX1" y="connsiteY1"/>
                  </a:cxn>
                </a:cxnLst>
                <a:rect l="l" t="t" r="r" b="b"/>
                <a:pathLst>
                  <a:path w="75974" h="12685">
                    <a:moveTo>
                      <a:pt x="75974"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16" name="Freeform 1084">
                <a:extLst>
                  <a:ext uri="{FF2B5EF4-FFF2-40B4-BE49-F238E27FC236}">
                    <a16:creationId xmlns:a16="http://schemas.microsoft.com/office/drawing/2014/main" id="{6E167717-A68D-65EF-DC8D-1777B287BB43}"/>
                  </a:ext>
                </a:extLst>
              </p:cNvPr>
              <p:cNvSpPr/>
              <p:nvPr/>
            </p:nvSpPr>
            <p:spPr>
              <a:xfrm>
                <a:off x="11469429" y="3603357"/>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17" name="Freeform 1085">
                <a:extLst>
                  <a:ext uri="{FF2B5EF4-FFF2-40B4-BE49-F238E27FC236}">
                    <a16:creationId xmlns:a16="http://schemas.microsoft.com/office/drawing/2014/main" id="{FD945E88-36FD-5522-C8E4-685B755740EA}"/>
                  </a:ext>
                </a:extLst>
              </p:cNvPr>
              <p:cNvSpPr/>
              <p:nvPr/>
            </p:nvSpPr>
            <p:spPr>
              <a:xfrm>
                <a:off x="11431315" y="3641286"/>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18" name="Freeform 1086">
                <a:extLst>
                  <a:ext uri="{FF2B5EF4-FFF2-40B4-BE49-F238E27FC236}">
                    <a16:creationId xmlns:a16="http://schemas.microsoft.com/office/drawing/2014/main" id="{502E06AF-0ACC-81D2-7844-382FC99C43E8}"/>
                  </a:ext>
                </a:extLst>
              </p:cNvPr>
              <p:cNvSpPr/>
              <p:nvPr/>
            </p:nvSpPr>
            <p:spPr>
              <a:xfrm>
                <a:off x="11469429" y="3603357"/>
                <a:ext cx="12704" cy="75858"/>
              </a:xfrm>
              <a:custGeom>
                <a:avLst/>
                <a:gdLst>
                  <a:gd name="connsiteX0" fmla="*/ 0 w 12704"/>
                  <a:gd name="connsiteY0" fmla="*/ 0 h 75858"/>
                  <a:gd name="connsiteX1" fmla="*/ 0 w 12704"/>
                  <a:gd name="connsiteY1" fmla="*/ 75859 h 75858"/>
                </a:gdLst>
                <a:ahLst/>
                <a:cxnLst>
                  <a:cxn ang="0">
                    <a:pos x="connsiteX0" y="connsiteY0"/>
                  </a:cxn>
                  <a:cxn ang="0">
                    <a:pos x="connsiteX1" y="connsiteY1"/>
                  </a:cxn>
                </a:cxnLst>
                <a:rect l="l" t="t" r="r" b="b"/>
                <a:pathLst>
                  <a:path w="12704" h="75858">
                    <a:moveTo>
                      <a:pt x="0" y="0"/>
                    </a:moveTo>
                    <a:lnTo>
                      <a:pt x="0" y="75859"/>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19" name="Freeform 1087">
                <a:extLst>
                  <a:ext uri="{FF2B5EF4-FFF2-40B4-BE49-F238E27FC236}">
                    <a16:creationId xmlns:a16="http://schemas.microsoft.com/office/drawing/2014/main" id="{A1F91B99-F012-4AB9-A9AC-72CE3A2A8181}"/>
                  </a:ext>
                </a:extLst>
              </p:cNvPr>
              <p:cNvSpPr/>
              <p:nvPr/>
            </p:nvSpPr>
            <p:spPr>
              <a:xfrm>
                <a:off x="11431315" y="3641286"/>
                <a:ext cx="76101" cy="12685"/>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1520" name="TextBox 1519">
              <a:extLst>
                <a:ext uri="{FF2B5EF4-FFF2-40B4-BE49-F238E27FC236}">
                  <a16:creationId xmlns:a16="http://schemas.microsoft.com/office/drawing/2014/main" id="{9A2CDB9E-DFAD-9803-9529-C6D3768D9AE1}"/>
                </a:ext>
              </a:extLst>
            </p:cNvPr>
            <p:cNvSpPr txBox="1"/>
            <p:nvPr/>
          </p:nvSpPr>
          <p:spPr>
            <a:xfrm>
              <a:off x="6729452" y="2643410"/>
              <a:ext cx="5110828" cy="3384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6" b="1" i="0" u="none" strike="noStrike" kern="1200" cap="none" spc="0" normalizeH="0" baseline="0" noProof="0" dirty="0">
                  <a:ln/>
                  <a:solidFill>
                    <a:srgbClr val="000000"/>
                  </a:solidFill>
                  <a:effectLst/>
                  <a:uLnTx/>
                  <a:uFillTx/>
                  <a:latin typeface="Arial"/>
                  <a:ea typeface="+mn-ea"/>
                  <a:cs typeface="Arial"/>
                  <a:sym typeface="Arial"/>
                  <a:rtl val="0"/>
                </a:rPr>
                <a:t>Stratified HR* 0.60 (95% CI: 0.43–0.83), p-value=0.0017</a:t>
              </a:r>
              <a:r>
                <a:rPr kumimoji="0" lang="en-US" sz="1466" b="1" i="0" u="none" strike="noStrike" kern="1200" cap="none" spc="0" normalizeH="0" baseline="30000" noProof="0" dirty="0">
                  <a:ln>
                    <a:noFill/>
                  </a:ln>
                  <a:solidFill>
                    <a:prstClr val="black"/>
                  </a:solidFill>
                  <a:effectLst/>
                  <a:uLnTx/>
                  <a:uFillTx/>
                  <a:latin typeface="Aptos" panose="02110004020202020204"/>
                  <a:ea typeface="+mn-ea"/>
                  <a:cs typeface="+mn-cs"/>
                </a:rPr>
                <a:t>†</a:t>
              </a:r>
              <a:endParaRPr kumimoji="0" lang="en-US" sz="1466" b="1" i="0" u="none" strike="noStrike" kern="1200" cap="none" spc="0" normalizeH="0" baseline="0" noProof="0" dirty="0">
                <a:ln/>
                <a:solidFill>
                  <a:srgbClr val="000000"/>
                </a:solidFill>
                <a:effectLst/>
                <a:uLnTx/>
                <a:uFillTx/>
                <a:latin typeface="Arial"/>
                <a:ea typeface="+mn-ea"/>
                <a:cs typeface="Arial"/>
                <a:sym typeface="Arial"/>
                <a:rtl val="0"/>
              </a:endParaRPr>
            </a:p>
          </p:txBody>
        </p:sp>
      </p:grpSp>
      <p:grpSp>
        <p:nvGrpSpPr>
          <p:cNvPr id="3" name="Group 2">
            <a:extLst>
              <a:ext uri="{FF2B5EF4-FFF2-40B4-BE49-F238E27FC236}">
                <a16:creationId xmlns:a16="http://schemas.microsoft.com/office/drawing/2014/main" id="{03DF2F51-19D3-8066-AFC8-A467E642BD0E}"/>
              </a:ext>
            </a:extLst>
          </p:cNvPr>
          <p:cNvGrpSpPr/>
          <p:nvPr/>
        </p:nvGrpSpPr>
        <p:grpSpPr>
          <a:xfrm>
            <a:off x="1805698" y="4475354"/>
            <a:ext cx="1709233" cy="835935"/>
            <a:chOff x="1353280" y="3246178"/>
            <a:chExt cx="1282321" cy="627145"/>
          </a:xfrm>
        </p:grpSpPr>
        <p:sp>
          <p:nvSpPr>
            <p:cNvPr id="1534" name="TextBox 1533">
              <a:extLst>
                <a:ext uri="{FF2B5EF4-FFF2-40B4-BE49-F238E27FC236}">
                  <a16:creationId xmlns:a16="http://schemas.microsoft.com/office/drawing/2014/main" id="{57559D19-8E77-76D1-8C37-57C9B57E5D0C}"/>
                </a:ext>
              </a:extLst>
            </p:cNvPr>
            <p:cNvSpPr txBox="1"/>
            <p:nvPr/>
          </p:nvSpPr>
          <p:spPr>
            <a:xfrm>
              <a:off x="1353280" y="3246178"/>
              <a:ext cx="1049795" cy="20781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solidFill>
                    <a:srgbClr val="000000"/>
                  </a:solidFill>
                  <a:effectLst/>
                  <a:uLnTx/>
                  <a:uFillTx/>
                  <a:latin typeface="Arial"/>
                  <a:ea typeface="+mn-ea"/>
                  <a:cs typeface="Arial"/>
                  <a:sym typeface="Arial"/>
                  <a:rtl val="0"/>
                </a:rPr>
                <a:t>Treatment group</a:t>
              </a:r>
            </a:p>
          </p:txBody>
        </p:sp>
        <p:sp>
          <p:nvSpPr>
            <p:cNvPr id="2107" name="TextBox 2106">
              <a:extLst>
                <a:ext uri="{FF2B5EF4-FFF2-40B4-BE49-F238E27FC236}">
                  <a16:creationId xmlns:a16="http://schemas.microsoft.com/office/drawing/2014/main" id="{A3F46DB1-737B-342D-387A-BF9A132DD184}"/>
                </a:ext>
              </a:extLst>
            </p:cNvPr>
            <p:cNvSpPr txBox="1"/>
            <p:nvPr/>
          </p:nvSpPr>
          <p:spPr>
            <a:xfrm>
              <a:off x="1676869" y="3404733"/>
              <a:ext cx="958732" cy="20781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rial"/>
                  <a:ea typeface="+mn-ea"/>
                  <a:cs typeface="Arial"/>
                  <a:sym typeface="Arial"/>
                  <a:rtl val="0"/>
                </a:rPr>
                <a:t>Pola-R-GemOx </a:t>
              </a:r>
            </a:p>
          </p:txBody>
        </p:sp>
        <p:sp>
          <p:nvSpPr>
            <p:cNvPr id="2108" name="TextBox 2107">
              <a:extLst>
                <a:ext uri="{FF2B5EF4-FFF2-40B4-BE49-F238E27FC236}">
                  <a16:creationId xmlns:a16="http://schemas.microsoft.com/office/drawing/2014/main" id="{3721010B-83D4-6712-ADE6-6A55CB143705}"/>
                </a:ext>
              </a:extLst>
            </p:cNvPr>
            <p:cNvSpPr txBox="1"/>
            <p:nvPr/>
          </p:nvSpPr>
          <p:spPr>
            <a:xfrm>
              <a:off x="1676869" y="3665510"/>
              <a:ext cx="636428" cy="20781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rial"/>
                  <a:ea typeface="+mn-ea"/>
                  <a:cs typeface="Arial"/>
                  <a:sym typeface="Arial"/>
                  <a:rtl val="0"/>
                </a:rPr>
                <a:t>Censored</a:t>
              </a:r>
            </a:p>
          </p:txBody>
        </p:sp>
        <p:sp>
          <p:nvSpPr>
            <p:cNvPr id="2109" name="Freeform 674">
              <a:extLst>
                <a:ext uri="{FF2B5EF4-FFF2-40B4-BE49-F238E27FC236}">
                  <a16:creationId xmlns:a16="http://schemas.microsoft.com/office/drawing/2014/main" id="{0BA61810-77B0-2514-7BD4-BDD3984CF716}"/>
                </a:ext>
              </a:extLst>
            </p:cNvPr>
            <p:cNvSpPr/>
            <p:nvPr/>
          </p:nvSpPr>
          <p:spPr>
            <a:xfrm>
              <a:off x="1454539" y="3531706"/>
              <a:ext cx="252000" cy="9328"/>
            </a:xfrm>
            <a:custGeom>
              <a:avLst/>
              <a:gdLst>
                <a:gd name="connsiteX0" fmla="*/ 443871 w 443871"/>
                <a:gd name="connsiteY0" fmla="*/ 0 h 12708"/>
                <a:gd name="connsiteX1" fmla="*/ 0 w 443871"/>
                <a:gd name="connsiteY1" fmla="*/ 0 h 12708"/>
              </a:gdLst>
              <a:ahLst/>
              <a:cxnLst>
                <a:cxn ang="0">
                  <a:pos x="connsiteX0" y="connsiteY0"/>
                </a:cxn>
                <a:cxn ang="0">
                  <a:pos x="connsiteX1" y="connsiteY1"/>
                </a:cxn>
              </a:cxnLst>
              <a:rect l="l" t="t" r="r" b="b"/>
              <a:pathLst>
                <a:path w="443871" h="12708">
                  <a:moveTo>
                    <a:pt x="443871" y="0"/>
                  </a:moveTo>
                  <a:lnTo>
                    <a:pt x="0" y="0"/>
                  </a:lnTo>
                </a:path>
              </a:pathLst>
            </a:custGeom>
            <a:ln w="19039" cap="flat">
              <a:solidFill>
                <a:srgbClr val="0099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10" name="TextBox 2109">
              <a:extLst>
                <a:ext uri="{FF2B5EF4-FFF2-40B4-BE49-F238E27FC236}">
                  <a16:creationId xmlns:a16="http://schemas.microsoft.com/office/drawing/2014/main" id="{DCA75275-1D83-BBF5-1576-EB7986691FF1}"/>
                </a:ext>
              </a:extLst>
            </p:cNvPr>
            <p:cNvSpPr txBox="1"/>
            <p:nvPr/>
          </p:nvSpPr>
          <p:spPr>
            <a:xfrm>
              <a:off x="1676869" y="3544649"/>
              <a:ext cx="690547" cy="20781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rial"/>
                  <a:ea typeface="+mn-ea"/>
                  <a:cs typeface="Arial"/>
                  <a:sym typeface="Arial"/>
                  <a:rtl val="0"/>
                </a:rPr>
                <a:t>R-GemOx </a:t>
              </a:r>
            </a:p>
          </p:txBody>
        </p:sp>
        <p:sp>
          <p:nvSpPr>
            <p:cNvPr id="2111" name="Freeform 673">
              <a:extLst>
                <a:ext uri="{FF2B5EF4-FFF2-40B4-BE49-F238E27FC236}">
                  <a16:creationId xmlns:a16="http://schemas.microsoft.com/office/drawing/2014/main" id="{1A0B5AD3-7711-A982-8BC8-D381A48942BD}"/>
                </a:ext>
              </a:extLst>
            </p:cNvPr>
            <p:cNvSpPr/>
            <p:nvPr/>
          </p:nvSpPr>
          <p:spPr>
            <a:xfrm>
              <a:off x="1449191" y="3667737"/>
              <a:ext cx="252000" cy="9328"/>
            </a:xfrm>
            <a:custGeom>
              <a:avLst/>
              <a:gdLst>
                <a:gd name="connsiteX0" fmla="*/ 443871 w 443871"/>
                <a:gd name="connsiteY0" fmla="*/ 0 h 12708"/>
                <a:gd name="connsiteX1" fmla="*/ 0 w 443871"/>
                <a:gd name="connsiteY1" fmla="*/ 0 h 12708"/>
              </a:gdLst>
              <a:ahLst/>
              <a:cxnLst>
                <a:cxn ang="0">
                  <a:pos x="connsiteX0" y="connsiteY0"/>
                </a:cxn>
                <a:cxn ang="0">
                  <a:pos x="connsiteX1" y="connsiteY1"/>
                </a:cxn>
              </a:cxnLst>
              <a:rect l="l" t="t" r="r" b="b"/>
              <a:pathLst>
                <a:path w="443871" h="12708">
                  <a:moveTo>
                    <a:pt x="443871" y="0"/>
                  </a:moveTo>
                  <a:lnTo>
                    <a:pt x="0" y="0"/>
                  </a:lnTo>
                </a:path>
              </a:pathLst>
            </a:custGeom>
            <a:ln w="19039" cap="flat">
              <a:solidFill>
                <a:srgbClr val="0B41C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12" name="Freeform 1482">
              <a:extLst>
                <a:ext uri="{FF2B5EF4-FFF2-40B4-BE49-F238E27FC236}">
                  <a16:creationId xmlns:a16="http://schemas.microsoft.com/office/drawing/2014/main" id="{5AB36A13-377E-AB8A-BCC3-3DAC0C1D49F6}"/>
                </a:ext>
              </a:extLst>
            </p:cNvPr>
            <p:cNvSpPr/>
            <p:nvPr/>
          </p:nvSpPr>
          <p:spPr>
            <a:xfrm>
              <a:off x="1669537" y="3751119"/>
              <a:ext cx="9815" cy="53552"/>
            </a:xfrm>
            <a:custGeom>
              <a:avLst/>
              <a:gdLst>
                <a:gd name="connsiteX0" fmla="*/ 0 w 12704"/>
                <a:gd name="connsiteY0" fmla="*/ 0 h 75985"/>
                <a:gd name="connsiteX1" fmla="*/ 0 w 12704"/>
                <a:gd name="connsiteY1" fmla="*/ 75986 h 75985"/>
              </a:gdLst>
              <a:ahLst/>
              <a:cxnLst>
                <a:cxn ang="0">
                  <a:pos x="connsiteX0" y="connsiteY0"/>
                </a:cxn>
                <a:cxn ang="0">
                  <a:pos x="connsiteX1" y="connsiteY1"/>
                </a:cxn>
              </a:cxnLst>
              <a:rect l="l" t="t" r="r" b="b"/>
              <a:pathLst>
                <a:path w="12704" h="75985">
                  <a:moveTo>
                    <a:pt x="0" y="0"/>
                  </a:moveTo>
                  <a:lnTo>
                    <a:pt x="0" y="75986"/>
                  </a:lnTo>
                </a:path>
              </a:pathLst>
            </a:custGeom>
            <a:ln w="1905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13" name="Freeform 1483">
              <a:extLst>
                <a:ext uri="{FF2B5EF4-FFF2-40B4-BE49-F238E27FC236}">
                  <a16:creationId xmlns:a16="http://schemas.microsoft.com/office/drawing/2014/main" id="{11B81182-D5FB-86BE-2EF6-6C44BF666C03}"/>
                </a:ext>
              </a:extLst>
            </p:cNvPr>
            <p:cNvSpPr/>
            <p:nvPr/>
          </p:nvSpPr>
          <p:spPr>
            <a:xfrm>
              <a:off x="1640189" y="3777850"/>
              <a:ext cx="58794" cy="8940"/>
            </a:xfrm>
            <a:custGeom>
              <a:avLst/>
              <a:gdLst>
                <a:gd name="connsiteX0" fmla="*/ 76101 w 76101"/>
                <a:gd name="connsiteY0" fmla="*/ 0 h 12685"/>
                <a:gd name="connsiteX1" fmla="*/ 0 w 76101"/>
                <a:gd name="connsiteY1" fmla="*/ 0 h 12685"/>
              </a:gdLst>
              <a:ahLst/>
              <a:cxnLst>
                <a:cxn ang="0">
                  <a:pos x="connsiteX0" y="connsiteY0"/>
                </a:cxn>
                <a:cxn ang="0">
                  <a:pos x="connsiteX1" y="connsiteY1"/>
                </a:cxn>
              </a:cxnLst>
              <a:rect l="l" t="t" r="r" b="b"/>
              <a:pathLst>
                <a:path w="76101" h="12685">
                  <a:moveTo>
                    <a:pt x="76101" y="0"/>
                  </a:moveTo>
                  <a:lnTo>
                    <a:pt x="0" y="0"/>
                  </a:lnTo>
                </a:path>
              </a:pathLst>
            </a:custGeom>
            <a:ln w="1905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4" name="TextBox 3">
            <a:extLst>
              <a:ext uri="{FF2B5EF4-FFF2-40B4-BE49-F238E27FC236}">
                <a16:creationId xmlns:a16="http://schemas.microsoft.com/office/drawing/2014/main" id="{1FE028AE-D398-7148-CA0A-4137CAFE5799}"/>
              </a:ext>
            </a:extLst>
          </p:cNvPr>
          <p:cNvSpPr txBox="1"/>
          <p:nvPr/>
        </p:nvSpPr>
        <p:spPr>
          <a:xfrm>
            <a:off x="9312516" y="6550197"/>
            <a:ext cx="277287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Matasar</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EHA 2025;Abstract S101 </a:t>
            </a:r>
          </a:p>
        </p:txBody>
      </p:sp>
    </p:spTree>
    <p:extLst>
      <p:ext uri="{BB962C8B-B14F-4D97-AF65-F5344CB8AC3E}">
        <p14:creationId xmlns:p14="http://schemas.microsoft.com/office/powerpoint/2010/main" val="2580839507"/>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0A76B-6508-9360-D2B4-00713518A5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1D2DD4-49BA-D279-C986-4AD690B2A756}"/>
              </a:ext>
            </a:extLst>
          </p:cNvPr>
          <p:cNvSpPr>
            <a:spLocks noGrp="1"/>
          </p:cNvSpPr>
          <p:nvPr>
            <p:ph type="title"/>
          </p:nvPr>
        </p:nvSpPr>
        <p:spPr>
          <a:xfrm>
            <a:off x="528777" y="241934"/>
            <a:ext cx="10229225" cy="907252"/>
          </a:xfrm>
        </p:spPr>
        <p:txBody>
          <a:bodyPr>
            <a:normAutofit fontScale="90000"/>
          </a:bodyPr>
          <a:lstStyle/>
          <a:p>
            <a:r>
              <a:rPr lang="en-US" sz="3199" dirty="0"/>
              <a:t>Survival benefit seen in both ABC and GCB </a:t>
            </a:r>
            <a:br>
              <a:rPr lang="en-US" sz="3199" dirty="0"/>
            </a:br>
            <a:r>
              <a:rPr lang="en-US" sz="3199" dirty="0"/>
              <a:t>cell of origin subgroups</a:t>
            </a:r>
          </a:p>
        </p:txBody>
      </p:sp>
      <p:sp>
        <p:nvSpPr>
          <p:cNvPr id="4" name="Rectangle 3">
            <a:extLst>
              <a:ext uri="{FF2B5EF4-FFF2-40B4-BE49-F238E27FC236}">
                <a16:creationId xmlns:a16="http://schemas.microsoft.com/office/drawing/2014/main" id="{688A456E-968D-4AFB-A2F4-60384F6ADC93}"/>
              </a:ext>
            </a:extLst>
          </p:cNvPr>
          <p:cNvSpPr/>
          <p:nvPr/>
        </p:nvSpPr>
        <p:spPr>
          <a:xfrm>
            <a:off x="516803" y="1575226"/>
            <a:ext cx="11138081" cy="225350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6923" rtl="0" eaLnBrk="1" fontAlgn="base" latinLnBrk="0" hangingPunct="1">
              <a:lnSpc>
                <a:spcPct val="100000"/>
              </a:lnSpc>
              <a:spcBef>
                <a:spcPct val="0"/>
              </a:spcBef>
              <a:spcAft>
                <a:spcPct val="0"/>
              </a:spcAft>
              <a:buClrTx/>
              <a:buSzTx/>
              <a:buFontTx/>
              <a:buNone/>
              <a:tabLst/>
              <a:defRPr/>
            </a:pPr>
            <a:endParaRPr kumimoji="0" lang="en-US" sz="1866" b="0" i="1"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Rounded Rectangle 2015">
            <a:extLst>
              <a:ext uri="{FF2B5EF4-FFF2-40B4-BE49-F238E27FC236}">
                <a16:creationId xmlns:a16="http://schemas.microsoft.com/office/drawing/2014/main" id="{4D01F62D-EC2C-EF63-4A03-FF2F3496E0D2}"/>
              </a:ext>
            </a:extLst>
          </p:cNvPr>
          <p:cNvSpPr/>
          <p:nvPr/>
        </p:nvSpPr>
        <p:spPr>
          <a:xfrm>
            <a:off x="515440" y="1356638"/>
            <a:ext cx="11138081" cy="358181"/>
          </a:xfrm>
          <a:prstGeom prst="round1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6923" rtl="0" eaLnBrk="1" fontAlgn="base" latinLnBrk="0" hangingPunct="1">
              <a:lnSpc>
                <a:spcPct val="100000"/>
              </a:lnSpc>
              <a:spcBef>
                <a:spcPct val="0"/>
              </a:spcBef>
              <a:spcAft>
                <a:spcPct val="0"/>
              </a:spcAft>
              <a:buClrTx/>
              <a:buSzTx/>
              <a:buFontTx/>
              <a:buNone/>
              <a:tabLst/>
              <a:defRPr/>
            </a:pPr>
            <a:r>
              <a:rPr kumimoji="0" lang="en-US" sz="1599" b="1" i="0" u="none" strike="noStrike" kern="1200" cap="none" spc="0" normalizeH="0" baseline="0" noProof="0" dirty="0">
                <a:ln>
                  <a:noFill/>
                </a:ln>
                <a:solidFill>
                  <a:srgbClr val="FFFFFF"/>
                </a:solidFill>
                <a:effectLst/>
                <a:uLnTx/>
                <a:uFillTx/>
                <a:latin typeface="Arial" panose="020B0604020202020204"/>
                <a:ea typeface="+mn-ea"/>
                <a:cs typeface="+mn-cs"/>
              </a:rPr>
              <a:t>Overall survival </a:t>
            </a:r>
          </a:p>
        </p:txBody>
      </p:sp>
      <p:graphicFrame>
        <p:nvGraphicFramePr>
          <p:cNvPr id="10" name="object 2">
            <a:extLst>
              <a:ext uri="{FF2B5EF4-FFF2-40B4-BE49-F238E27FC236}">
                <a16:creationId xmlns:a16="http://schemas.microsoft.com/office/drawing/2014/main" id="{79C65198-397C-8A6B-A10F-7447C435382F}"/>
              </a:ext>
            </a:extLst>
          </p:cNvPr>
          <p:cNvGraphicFramePr>
            <a:graphicFrameLocks noGrp="1"/>
          </p:cNvGraphicFramePr>
          <p:nvPr/>
        </p:nvGraphicFramePr>
        <p:xfrm>
          <a:off x="575355" y="1750866"/>
          <a:ext cx="10894582" cy="1753750"/>
        </p:xfrm>
        <a:graphic>
          <a:graphicData uri="http://schemas.openxmlformats.org/drawingml/2006/table">
            <a:tbl>
              <a:tblPr firstRow="1" bandRow="1">
                <a:tableStyleId>{2D5ABB26-0587-4C30-8999-92F81FD0307C}</a:tableStyleId>
              </a:tblPr>
              <a:tblGrid>
                <a:gridCol w="1554920">
                  <a:extLst>
                    <a:ext uri="{9D8B030D-6E8A-4147-A177-3AD203B41FA5}">
                      <a16:colId xmlns:a16="http://schemas.microsoft.com/office/drawing/2014/main" val="20000"/>
                    </a:ext>
                  </a:extLst>
                </a:gridCol>
                <a:gridCol w="454785">
                  <a:extLst>
                    <a:ext uri="{9D8B030D-6E8A-4147-A177-3AD203B41FA5}">
                      <a16:colId xmlns:a16="http://schemas.microsoft.com/office/drawing/2014/main" val="20001"/>
                    </a:ext>
                  </a:extLst>
                </a:gridCol>
                <a:gridCol w="385496">
                  <a:extLst>
                    <a:ext uri="{9D8B030D-6E8A-4147-A177-3AD203B41FA5}">
                      <a16:colId xmlns:a16="http://schemas.microsoft.com/office/drawing/2014/main" val="20002"/>
                    </a:ext>
                  </a:extLst>
                </a:gridCol>
                <a:gridCol w="432027">
                  <a:extLst>
                    <a:ext uri="{9D8B030D-6E8A-4147-A177-3AD203B41FA5}">
                      <a16:colId xmlns:a16="http://schemas.microsoft.com/office/drawing/2014/main" val="20003"/>
                    </a:ext>
                  </a:extLst>
                </a:gridCol>
                <a:gridCol w="671793">
                  <a:extLst>
                    <a:ext uri="{9D8B030D-6E8A-4147-A177-3AD203B41FA5}">
                      <a16:colId xmlns:a16="http://schemas.microsoft.com/office/drawing/2014/main" val="20004"/>
                    </a:ext>
                  </a:extLst>
                </a:gridCol>
                <a:gridCol w="368958">
                  <a:extLst>
                    <a:ext uri="{9D8B030D-6E8A-4147-A177-3AD203B41FA5}">
                      <a16:colId xmlns:a16="http://schemas.microsoft.com/office/drawing/2014/main" val="2321697021"/>
                    </a:ext>
                  </a:extLst>
                </a:gridCol>
                <a:gridCol w="368958">
                  <a:extLst>
                    <a:ext uri="{9D8B030D-6E8A-4147-A177-3AD203B41FA5}">
                      <a16:colId xmlns:a16="http://schemas.microsoft.com/office/drawing/2014/main" val="20005"/>
                    </a:ext>
                  </a:extLst>
                </a:gridCol>
                <a:gridCol w="485638">
                  <a:extLst>
                    <a:ext uri="{9D8B030D-6E8A-4147-A177-3AD203B41FA5}">
                      <a16:colId xmlns:a16="http://schemas.microsoft.com/office/drawing/2014/main" val="20007"/>
                    </a:ext>
                  </a:extLst>
                </a:gridCol>
                <a:gridCol w="671793">
                  <a:extLst>
                    <a:ext uri="{9D8B030D-6E8A-4147-A177-3AD203B41FA5}">
                      <a16:colId xmlns:a16="http://schemas.microsoft.com/office/drawing/2014/main" val="20008"/>
                    </a:ext>
                  </a:extLst>
                </a:gridCol>
                <a:gridCol w="563934">
                  <a:extLst>
                    <a:ext uri="{9D8B030D-6E8A-4147-A177-3AD203B41FA5}">
                      <a16:colId xmlns:a16="http://schemas.microsoft.com/office/drawing/2014/main" val="20009"/>
                    </a:ext>
                  </a:extLst>
                </a:gridCol>
                <a:gridCol w="845900">
                  <a:extLst>
                    <a:ext uri="{9D8B030D-6E8A-4147-A177-3AD203B41FA5}">
                      <a16:colId xmlns:a16="http://schemas.microsoft.com/office/drawing/2014/main" val="20010"/>
                    </a:ext>
                  </a:extLst>
                </a:gridCol>
                <a:gridCol w="2015378">
                  <a:extLst>
                    <a:ext uri="{9D8B030D-6E8A-4147-A177-3AD203B41FA5}">
                      <a16:colId xmlns:a16="http://schemas.microsoft.com/office/drawing/2014/main" val="20011"/>
                    </a:ext>
                  </a:extLst>
                </a:gridCol>
                <a:gridCol w="2075002">
                  <a:extLst>
                    <a:ext uri="{9D8B030D-6E8A-4147-A177-3AD203B41FA5}">
                      <a16:colId xmlns:a16="http://schemas.microsoft.com/office/drawing/2014/main" val="20012"/>
                    </a:ext>
                  </a:extLst>
                </a:gridCol>
              </a:tblGrid>
              <a:tr h="308938">
                <a:tc>
                  <a:txBody>
                    <a:bodyPr/>
                    <a:lstStyle/>
                    <a:p>
                      <a:pPr marL="3442970" marR="89535" indent="283845">
                        <a:lnSpc>
                          <a:spcPct val="100000"/>
                        </a:lnSpc>
                        <a:spcBef>
                          <a:spcPts val="145"/>
                        </a:spcBef>
                      </a:pPr>
                      <a:endParaRPr lang="en-US" sz="900" noProof="0" dirty="0">
                        <a:latin typeface="Arial"/>
                        <a:cs typeface="Arial"/>
                      </a:endParaRPr>
                    </a:p>
                  </a:txBody>
                  <a:tcPr marL="0" marR="0" marT="24546"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noProof="0" dirty="0"/>
                    </a:p>
                  </a:txBody>
                  <a:tcPr marL="0" marR="0" marT="24546"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r>
                        <a:rPr lang="en-US" sz="900" b="1" noProof="0" dirty="0">
                          <a:solidFill>
                            <a:srgbClr val="00B050"/>
                          </a:solidFill>
                        </a:rPr>
                        <a:t>Pola-R-GemOx </a:t>
                      </a:r>
                      <a:br>
                        <a:rPr lang="en-US" sz="900" b="1" noProof="0" dirty="0">
                          <a:solidFill>
                            <a:srgbClr val="00B050"/>
                          </a:solidFill>
                        </a:rPr>
                      </a:br>
                      <a:r>
                        <a:rPr lang="en-US" sz="900" b="1" noProof="0" dirty="0">
                          <a:solidFill>
                            <a:srgbClr val="00B050"/>
                          </a:solidFill>
                        </a:rPr>
                        <a:t>(n=129)</a:t>
                      </a:r>
                    </a:p>
                  </a:txBody>
                  <a:tcPr marL="0" marR="0" marT="24546"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dirty="0"/>
                    </a:p>
                  </a:txBody>
                  <a:tcPr marL="0" marR="0" marT="1841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dirty="0"/>
                    </a:p>
                  </a:txBody>
                  <a:tcPr marL="0" marR="0" marT="1841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900" b="1" noProof="0" dirty="0">
                        <a:solidFill>
                          <a:schemeClr val="tx2"/>
                        </a:solidFill>
                      </a:endParaRPr>
                    </a:p>
                  </a:txBody>
                  <a:tcPr marL="0" marR="0" marT="24546"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r>
                        <a:rPr lang="en-US" sz="900" b="1" noProof="0" dirty="0">
                          <a:solidFill>
                            <a:schemeClr val="tx2"/>
                          </a:solidFill>
                        </a:rPr>
                        <a:t>R-GemOx </a:t>
                      </a:r>
                      <a:br>
                        <a:rPr lang="en-US" sz="900" b="1" noProof="0" dirty="0">
                          <a:solidFill>
                            <a:schemeClr val="tx2"/>
                          </a:solidFill>
                        </a:rPr>
                      </a:br>
                      <a:r>
                        <a:rPr lang="en-US" sz="900" b="1" noProof="0" dirty="0">
                          <a:solidFill>
                            <a:schemeClr val="tx2"/>
                          </a:solidFill>
                        </a:rPr>
                        <a:t>(n=126)</a:t>
                      </a:r>
                    </a:p>
                  </a:txBody>
                  <a:tcPr marL="0" marR="0" marT="24546"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dirty="0"/>
                    </a:p>
                  </a:txBody>
                  <a:tcPr marL="0" marR="0" marT="18415"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dirty="0"/>
                    </a:p>
                  </a:txBody>
                  <a:tcPr marL="0" marR="0" marT="1841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noProof="0" dirty="0"/>
                    </a:p>
                  </a:txBody>
                  <a:tcPr marL="0" marR="0" marT="24546"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noProof="0" dirty="0"/>
                    </a:p>
                  </a:txBody>
                  <a:tcPr marL="0" marR="0" marT="24546"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endParaRPr lang="en-US" sz="900" noProof="0" dirty="0"/>
                    </a:p>
                  </a:txBody>
                  <a:tcPr marL="0" marR="0" marT="24546"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0" marR="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377497">
                <a:tc>
                  <a:txBody>
                    <a:bodyPr/>
                    <a:lstStyle/>
                    <a:p>
                      <a:pPr>
                        <a:lnSpc>
                          <a:spcPct val="100000"/>
                        </a:lnSpc>
                        <a:spcBef>
                          <a:spcPts val="415"/>
                        </a:spcBef>
                      </a:pPr>
                      <a:endParaRPr lang="en-US" sz="900" noProof="0" dirty="0">
                        <a:latin typeface="Times New Roman"/>
                        <a:cs typeface="Times New Roman"/>
                      </a:endParaRPr>
                    </a:p>
                    <a:p>
                      <a:pPr marL="137160">
                        <a:lnSpc>
                          <a:spcPct val="100000"/>
                        </a:lnSpc>
                        <a:spcBef>
                          <a:spcPts val="5"/>
                        </a:spcBef>
                      </a:pPr>
                      <a:r>
                        <a:rPr lang="en-US" sz="900" b="1" noProof="0" dirty="0">
                          <a:latin typeface="Arial"/>
                          <a:cs typeface="Arial"/>
                        </a:rPr>
                        <a:t>Biomarker</a:t>
                      </a:r>
                      <a:r>
                        <a:rPr lang="en-US" sz="900" b="1" spc="-5" noProof="0" dirty="0">
                          <a:latin typeface="Arial"/>
                          <a:cs typeface="Arial"/>
                        </a:rPr>
                        <a:t> </a:t>
                      </a:r>
                      <a:r>
                        <a:rPr lang="en-US" sz="900" b="1" noProof="0" dirty="0">
                          <a:latin typeface="Arial"/>
                          <a:cs typeface="Arial"/>
                        </a:rPr>
                        <a:t>risk </a:t>
                      </a:r>
                      <a:r>
                        <a:rPr lang="en-US" sz="900" b="1" spc="-10" noProof="0" dirty="0">
                          <a:latin typeface="Arial"/>
                          <a:cs typeface="Arial"/>
                        </a:rPr>
                        <a:t>factors</a:t>
                      </a:r>
                      <a:endParaRPr lang="en-US" sz="900" noProof="0" dirty="0">
                        <a:latin typeface="Arial"/>
                        <a:cs typeface="Arial"/>
                      </a:endParaRPr>
                    </a:p>
                  </a:txBody>
                  <a:tcPr marL="0" marR="0" marT="70252"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54305" marR="61594" indent="-85725">
                        <a:lnSpc>
                          <a:spcPts val="780"/>
                        </a:lnSpc>
                        <a:spcBef>
                          <a:spcPts val="630"/>
                        </a:spcBef>
                      </a:pPr>
                      <a:r>
                        <a:rPr lang="en-US" sz="900" b="1" spc="-10" noProof="0" dirty="0">
                          <a:latin typeface="Arial"/>
                          <a:cs typeface="Arial"/>
                        </a:rPr>
                        <a:t>Total </a:t>
                      </a:r>
                      <a:r>
                        <a:rPr lang="en-US" sz="900" b="1" spc="-50" noProof="0" dirty="0">
                          <a:latin typeface="Arial"/>
                          <a:cs typeface="Arial"/>
                        </a:rPr>
                        <a:t>n</a:t>
                      </a:r>
                      <a:endParaRPr lang="en-US" sz="900" noProof="0" dirty="0">
                        <a:latin typeface="Arial"/>
                        <a:cs typeface="Arial"/>
                      </a:endParaRPr>
                    </a:p>
                  </a:txBody>
                  <a:tcPr marL="0" marR="0" marT="10664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15"/>
                        </a:spcBef>
                      </a:pPr>
                      <a:endParaRPr lang="en-US" sz="900" noProof="0" dirty="0">
                        <a:latin typeface="Times New Roman"/>
                        <a:cs typeface="Times New Roman"/>
                      </a:endParaRPr>
                    </a:p>
                    <a:p>
                      <a:pPr algn="ctr">
                        <a:lnSpc>
                          <a:spcPct val="100000"/>
                        </a:lnSpc>
                        <a:spcBef>
                          <a:spcPts val="5"/>
                        </a:spcBef>
                      </a:pPr>
                      <a:r>
                        <a:rPr lang="en-US" sz="900" b="1" spc="-50" noProof="0" dirty="0">
                          <a:latin typeface="Arial"/>
                          <a:cs typeface="Arial"/>
                        </a:rPr>
                        <a:t>N</a:t>
                      </a:r>
                      <a:endParaRPr lang="en-US" sz="900" noProof="0" dirty="0">
                        <a:latin typeface="Arial"/>
                        <a:cs typeface="Arial"/>
                      </a:endParaRPr>
                    </a:p>
                  </a:txBody>
                  <a:tcPr marL="0" marR="0" marT="70252"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15"/>
                        </a:spcBef>
                      </a:pPr>
                      <a:endParaRPr lang="en-US" sz="900" noProof="0" dirty="0">
                        <a:latin typeface="Times New Roman"/>
                        <a:cs typeface="Times New Roman"/>
                      </a:endParaRPr>
                    </a:p>
                    <a:p>
                      <a:pPr algn="ctr">
                        <a:lnSpc>
                          <a:spcPct val="100000"/>
                        </a:lnSpc>
                        <a:spcBef>
                          <a:spcPts val="5"/>
                        </a:spcBef>
                      </a:pPr>
                      <a:r>
                        <a:rPr lang="en-US" sz="900" b="1" spc="-10" noProof="0" dirty="0">
                          <a:latin typeface="Arial"/>
                          <a:cs typeface="Arial"/>
                        </a:rPr>
                        <a:t>Events</a:t>
                      </a:r>
                      <a:endParaRPr lang="en-US" sz="900" noProof="0" dirty="0">
                        <a:latin typeface="Arial"/>
                        <a:cs typeface="Arial"/>
                      </a:endParaRPr>
                    </a:p>
                  </a:txBody>
                  <a:tcPr marL="0" marR="0" marT="70252"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4135" marR="56515" indent="36830">
                        <a:lnSpc>
                          <a:spcPct val="100000"/>
                        </a:lnSpc>
                        <a:spcBef>
                          <a:spcPts val="310"/>
                        </a:spcBef>
                      </a:pPr>
                      <a:r>
                        <a:rPr lang="en-US" sz="900" b="1" spc="-10" noProof="0" dirty="0">
                          <a:latin typeface="Arial"/>
                          <a:cs typeface="Arial"/>
                        </a:rPr>
                        <a:t>Median (months)</a:t>
                      </a:r>
                      <a:endParaRPr lang="en-US" sz="900" noProof="0" dirty="0">
                        <a:latin typeface="Arial"/>
                        <a:cs typeface="Arial"/>
                      </a:endParaRPr>
                    </a:p>
                  </a:txBody>
                  <a:tcPr marL="0" marR="0" marT="5247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EFE2"/>
                    </a:solidFill>
                  </a:tcPr>
                </a:tc>
                <a:tc>
                  <a:txBody>
                    <a:bodyPr/>
                    <a:lstStyle/>
                    <a:p>
                      <a:pPr algn="ctr">
                        <a:lnSpc>
                          <a:spcPct val="100000"/>
                        </a:lnSpc>
                        <a:spcBef>
                          <a:spcPts val="5"/>
                        </a:spcBef>
                      </a:pPr>
                      <a:endParaRPr lang="en-US" sz="900" noProof="0" dirty="0">
                        <a:latin typeface="Arial"/>
                        <a:cs typeface="Arial"/>
                      </a:endParaRPr>
                    </a:p>
                  </a:txBody>
                  <a:tcPr marL="0" marR="0" marT="70252"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15"/>
                        </a:spcBef>
                      </a:pPr>
                      <a:endParaRPr lang="en-US" sz="900" noProof="0" dirty="0">
                        <a:latin typeface="Times New Roman"/>
                        <a:cs typeface="Times New Roman"/>
                      </a:endParaRPr>
                    </a:p>
                    <a:p>
                      <a:pPr algn="ctr">
                        <a:lnSpc>
                          <a:spcPct val="100000"/>
                        </a:lnSpc>
                        <a:spcBef>
                          <a:spcPts val="5"/>
                        </a:spcBef>
                      </a:pPr>
                      <a:r>
                        <a:rPr lang="en-US" sz="900" b="1" spc="-50" noProof="0" dirty="0">
                          <a:latin typeface="Arial"/>
                          <a:cs typeface="Arial"/>
                        </a:rPr>
                        <a:t>n</a:t>
                      </a:r>
                      <a:endParaRPr lang="en-US" sz="900" noProof="0" dirty="0">
                        <a:latin typeface="Arial"/>
                        <a:cs typeface="Arial"/>
                      </a:endParaRPr>
                    </a:p>
                  </a:txBody>
                  <a:tcPr marL="0" marR="0" marT="70252"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15"/>
                        </a:spcBef>
                      </a:pPr>
                      <a:endParaRPr lang="en-US" sz="900" noProof="0" dirty="0">
                        <a:latin typeface="Times New Roman"/>
                        <a:cs typeface="Times New Roman"/>
                      </a:endParaRPr>
                    </a:p>
                    <a:p>
                      <a:pPr algn="ctr">
                        <a:lnSpc>
                          <a:spcPct val="100000"/>
                        </a:lnSpc>
                        <a:spcBef>
                          <a:spcPts val="5"/>
                        </a:spcBef>
                      </a:pPr>
                      <a:r>
                        <a:rPr lang="en-US" sz="900" b="1" spc="-10" noProof="0" dirty="0">
                          <a:latin typeface="Arial"/>
                          <a:cs typeface="Arial"/>
                        </a:rPr>
                        <a:t>Events</a:t>
                      </a:r>
                      <a:endParaRPr lang="en-US" sz="900" noProof="0" dirty="0">
                        <a:latin typeface="Arial"/>
                        <a:cs typeface="Arial"/>
                      </a:endParaRPr>
                    </a:p>
                  </a:txBody>
                  <a:tcPr marL="0" marR="0" marT="70252"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9690" marR="52069" indent="36830">
                        <a:lnSpc>
                          <a:spcPct val="100000"/>
                        </a:lnSpc>
                        <a:spcBef>
                          <a:spcPts val="310"/>
                        </a:spcBef>
                      </a:pPr>
                      <a:r>
                        <a:rPr lang="en-US" sz="900" b="1" spc="-10" noProof="0" dirty="0">
                          <a:latin typeface="Arial"/>
                          <a:cs typeface="Arial"/>
                        </a:rPr>
                        <a:t>Median (months)</a:t>
                      </a:r>
                      <a:endParaRPr lang="en-US" sz="900" noProof="0" dirty="0">
                        <a:latin typeface="Arial"/>
                        <a:cs typeface="Arial"/>
                      </a:endParaRPr>
                    </a:p>
                  </a:txBody>
                  <a:tcPr marL="0" marR="0" marT="5247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4F4"/>
                    </a:solidFill>
                  </a:tcPr>
                </a:tc>
                <a:tc>
                  <a:txBody>
                    <a:bodyPr/>
                    <a:lstStyle/>
                    <a:p>
                      <a:pPr marL="106680" marR="59055" indent="-40640" algn="ctr">
                        <a:lnSpc>
                          <a:spcPct val="100000"/>
                        </a:lnSpc>
                        <a:spcBef>
                          <a:spcPts val="310"/>
                        </a:spcBef>
                      </a:pPr>
                      <a:r>
                        <a:rPr lang="en-US" sz="900" b="1" spc="-10" noProof="0" dirty="0">
                          <a:latin typeface="Arial"/>
                          <a:cs typeface="Arial"/>
                        </a:rPr>
                        <a:t>HR</a:t>
                      </a:r>
                      <a:endParaRPr lang="en-US" sz="900" noProof="0" dirty="0">
                        <a:latin typeface="Arial"/>
                        <a:cs typeface="Arial"/>
                      </a:endParaRPr>
                    </a:p>
                  </a:txBody>
                  <a:tcPr marL="0" marR="0" marT="5247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49530" indent="-176530" algn="ctr">
                        <a:lnSpc>
                          <a:spcPct val="100000"/>
                        </a:lnSpc>
                        <a:spcBef>
                          <a:spcPts val="310"/>
                        </a:spcBef>
                      </a:pPr>
                      <a:r>
                        <a:rPr lang="en-US" sz="900" b="1" noProof="0" dirty="0">
                          <a:latin typeface="Arial"/>
                          <a:cs typeface="Arial"/>
                        </a:rPr>
                        <a:t>95% </a:t>
                      </a:r>
                      <a:br>
                        <a:rPr lang="en-US" sz="900" b="1" noProof="0" dirty="0">
                          <a:latin typeface="Arial"/>
                          <a:cs typeface="Arial"/>
                        </a:rPr>
                      </a:br>
                      <a:r>
                        <a:rPr lang="en-US" sz="900" b="1" spc="-20" noProof="0" dirty="0">
                          <a:latin typeface="Arial"/>
                          <a:cs typeface="Arial"/>
                        </a:rPr>
                        <a:t>Wald </a:t>
                      </a:r>
                      <a:r>
                        <a:rPr lang="en-US" sz="900" b="1" spc="-25" noProof="0" dirty="0">
                          <a:latin typeface="Arial"/>
                          <a:cs typeface="Arial"/>
                        </a:rPr>
                        <a:t>CI</a:t>
                      </a:r>
                      <a:endParaRPr lang="en-US" sz="900" noProof="0" dirty="0">
                        <a:latin typeface="Arial"/>
                        <a:cs typeface="Arial"/>
                      </a:endParaRPr>
                    </a:p>
                  </a:txBody>
                  <a:tcPr marL="0" marR="0" marT="5247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854710" marR="79375" indent="219075" algn="r">
                        <a:lnSpc>
                          <a:spcPct val="100000"/>
                        </a:lnSpc>
                        <a:spcBef>
                          <a:spcPts val="180"/>
                        </a:spcBef>
                      </a:pPr>
                      <a:r>
                        <a:rPr lang="en-US" sz="900" noProof="0" dirty="0">
                          <a:latin typeface="Arial"/>
                          <a:cs typeface="Arial"/>
                        </a:rPr>
                        <a:t>Pola-R-</a:t>
                      </a:r>
                      <a:r>
                        <a:rPr lang="en-US" sz="900" spc="-10" noProof="0" dirty="0">
                          <a:latin typeface="Arial"/>
                          <a:cs typeface="Arial"/>
                        </a:rPr>
                        <a:t>GemOx better</a:t>
                      </a:r>
                      <a:endParaRPr lang="en-US" sz="900" noProof="0" dirty="0">
                        <a:latin typeface="Arial"/>
                        <a:cs typeface="Arial"/>
                      </a:endParaRPr>
                    </a:p>
                  </a:txBody>
                  <a:tcPr marL="0" marR="0" marT="30471"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9055" marR="728345">
                        <a:lnSpc>
                          <a:spcPct val="100000"/>
                        </a:lnSpc>
                        <a:spcBef>
                          <a:spcPts val="180"/>
                        </a:spcBef>
                      </a:pPr>
                      <a:r>
                        <a:rPr lang="en-US" sz="900" noProof="0" dirty="0">
                          <a:latin typeface="Arial"/>
                          <a:cs typeface="Arial"/>
                        </a:rPr>
                        <a:t>R-</a:t>
                      </a:r>
                      <a:r>
                        <a:rPr lang="en-US" sz="900" spc="-10" noProof="0" dirty="0">
                          <a:latin typeface="Arial"/>
                          <a:cs typeface="Arial"/>
                        </a:rPr>
                        <a:t>GemOx </a:t>
                      </a:r>
                      <a:br>
                        <a:rPr lang="en-US" sz="900" spc="-10" noProof="0" dirty="0">
                          <a:latin typeface="Arial"/>
                          <a:cs typeface="Arial"/>
                        </a:rPr>
                      </a:br>
                      <a:r>
                        <a:rPr lang="en-US" sz="900" spc="-10" noProof="0" dirty="0">
                          <a:latin typeface="Arial"/>
                          <a:cs typeface="Arial"/>
                        </a:rPr>
                        <a:t>better</a:t>
                      </a:r>
                      <a:endParaRPr lang="en-US" sz="900" noProof="0" dirty="0">
                        <a:latin typeface="Arial"/>
                        <a:cs typeface="Arial"/>
                      </a:endParaRPr>
                    </a:p>
                  </a:txBody>
                  <a:tcPr marL="0" marR="0" marT="30471"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86931">
                <a:tc>
                  <a:txBody>
                    <a:bodyPr/>
                    <a:lstStyle/>
                    <a:p>
                      <a:pPr>
                        <a:lnSpc>
                          <a:spcPct val="100000"/>
                        </a:lnSpc>
                        <a:spcBef>
                          <a:spcPts val="10"/>
                        </a:spcBef>
                      </a:pPr>
                      <a:endParaRPr lang="en-US" sz="900" noProof="0" dirty="0">
                        <a:latin typeface="Times New Roman"/>
                        <a:cs typeface="Times New Roman"/>
                      </a:endParaRPr>
                    </a:p>
                    <a:p>
                      <a:pPr marL="137160">
                        <a:lnSpc>
                          <a:spcPct val="100000"/>
                        </a:lnSpc>
                      </a:pPr>
                      <a:r>
                        <a:rPr lang="en-US" sz="900" b="1" noProof="0" dirty="0">
                          <a:latin typeface="Arial"/>
                          <a:cs typeface="Arial"/>
                        </a:rPr>
                        <a:t>All </a:t>
                      </a:r>
                      <a:r>
                        <a:rPr lang="en-US" sz="900" b="1" spc="-10" noProof="0" dirty="0">
                          <a:latin typeface="Arial"/>
                          <a:cs typeface="Arial"/>
                        </a:rPr>
                        <a:t>patients</a:t>
                      </a:r>
                      <a:endParaRPr lang="en-US" sz="900" noProof="0" dirty="0">
                        <a:latin typeface="Arial"/>
                        <a:cs typeface="Arial"/>
                      </a:endParaRPr>
                    </a:p>
                  </a:txBody>
                  <a:tcPr marL="0" marR="0" marT="169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15"/>
                        </a:spcBef>
                      </a:pPr>
                      <a:endParaRPr lang="en-US" sz="900" noProof="0" dirty="0">
                        <a:latin typeface="Times New Roman"/>
                        <a:cs typeface="Times New Roman"/>
                      </a:endParaRPr>
                    </a:p>
                    <a:p>
                      <a:pPr algn="ctr">
                        <a:lnSpc>
                          <a:spcPct val="100000"/>
                        </a:lnSpc>
                      </a:pPr>
                      <a:r>
                        <a:rPr lang="en-US" sz="900" spc="-25" noProof="0" dirty="0">
                          <a:latin typeface="Arial"/>
                          <a:cs typeface="Arial"/>
                        </a:rPr>
                        <a:t>255</a:t>
                      </a:r>
                      <a:endParaRPr lang="en-US" sz="900" noProof="0" dirty="0">
                        <a:latin typeface="Arial"/>
                        <a:cs typeface="Arial"/>
                      </a:endParaRPr>
                    </a:p>
                  </a:txBody>
                  <a:tcPr marL="0" marR="0" marT="2539"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15"/>
                        </a:spcBef>
                      </a:pPr>
                      <a:endParaRPr lang="en-US" sz="900" noProof="0" dirty="0">
                        <a:latin typeface="Times New Roman"/>
                        <a:cs typeface="Times New Roman"/>
                      </a:endParaRPr>
                    </a:p>
                    <a:p>
                      <a:pPr marL="68580">
                        <a:lnSpc>
                          <a:spcPct val="100000"/>
                        </a:lnSpc>
                      </a:pPr>
                      <a:r>
                        <a:rPr lang="en-US" sz="900" spc="-25" noProof="0" dirty="0">
                          <a:latin typeface="Arial"/>
                          <a:cs typeface="Arial"/>
                        </a:rPr>
                        <a:t>129</a:t>
                      </a:r>
                      <a:endParaRPr lang="en-US" sz="900" noProof="0" dirty="0">
                        <a:latin typeface="Arial"/>
                        <a:cs typeface="Arial"/>
                      </a:endParaRPr>
                    </a:p>
                  </a:txBody>
                  <a:tcPr marL="0" marR="0" marT="2539"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15"/>
                        </a:spcBef>
                      </a:pPr>
                      <a:endParaRPr lang="en-US" sz="900" noProof="0" dirty="0">
                        <a:latin typeface="Times New Roman"/>
                        <a:cs typeface="Times New Roman"/>
                      </a:endParaRPr>
                    </a:p>
                    <a:p>
                      <a:pPr algn="ctr">
                        <a:lnSpc>
                          <a:spcPct val="100000"/>
                        </a:lnSpc>
                      </a:pPr>
                      <a:r>
                        <a:rPr lang="en-US" sz="900" spc="-25" noProof="0" dirty="0">
                          <a:latin typeface="Arial"/>
                          <a:cs typeface="Arial"/>
                        </a:rPr>
                        <a:t>69</a:t>
                      </a:r>
                      <a:endParaRPr lang="en-US" sz="900" noProof="0" dirty="0">
                        <a:latin typeface="Arial"/>
                        <a:cs typeface="Arial"/>
                      </a:endParaRPr>
                    </a:p>
                  </a:txBody>
                  <a:tcPr marL="0" marR="0" marT="2539"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15"/>
                        </a:spcBef>
                      </a:pPr>
                      <a:endParaRPr lang="en-US" sz="900" b="1" noProof="0" dirty="0">
                        <a:latin typeface="Times New Roman"/>
                        <a:cs typeface="Times New Roman"/>
                      </a:endParaRPr>
                    </a:p>
                    <a:p>
                      <a:pPr algn="ctr">
                        <a:lnSpc>
                          <a:spcPct val="100000"/>
                        </a:lnSpc>
                      </a:pPr>
                      <a:r>
                        <a:rPr lang="en-US" sz="900" b="1" spc="-20" noProof="0" dirty="0">
                          <a:latin typeface="Arial"/>
                          <a:cs typeface="Arial"/>
                        </a:rPr>
                        <a:t>19.5</a:t>
                      </a:r>
                      <a:endParaRPr lang="en-US" sz="900" b="1" noProof="0" dirty="0">
                        <a:latin typeface="Arial"/>
                        <a:cs typeface="Arial"/>
                      </a:endParaRPr>
                    </a:p>
                  </a:txBody>
                  <a:tcPr marL="0" marR="0" marT="2539"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EFE2"/>
                    </a:solidFill>
                  </a:tcPr>
                </a:tc>
                <a:tc>
                  <a:txBody>
                    <a:bodyPr/>
                    <a:lstStyle/>
                    <a:p>
                      <a:pPr algn="ctr">
                        <a:lnSpc>
                          <a:spcPct val="100000"/>
                        </a:lnSpc>
                      </a:pPr>
                      <a:endParaRPr lang="en-US" sz="900" noProof="0" dirty="0">
                        <a:latin typeface="Arial"/>
                        <a:cs typeface="Arial"/>
                      </a:endParaRPr>
                    </a:p>
                  </a:txBody>
                  <a:tcPr marL="0" marR="0" marT="2539"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15"/>
                        </a:spcBef>
                      </a:pPr>
                      <a:endParaRPr lang="en-US" sz="900" noProof="0" dirty="0">
                        <a:latin typeface="Times New Roman"/>
                        <a:cs typeface="Times New Roman"/>
                      </a:endParaRPr>
                    </a:p>
                    <a:p>
                      <a:pPr algn="ctr">
                        <a:lnSpc>
                          <a:spcPct val="100000"/>
                        </a:lnSpc>
                      </a:pPr>
                      <a:r>
                        <a:rPr lang="en-US" sz="900" spc="-25" noProof="0" dirty="0">
                          <a:latin typeface="Arial"/>
                          <a:cs typeface="Arial"/>
                        </a:rPr>
                        <a:t>126</a:t>
                      </a:r>
                      <a:endParaRPr lang="en-US" sz="900" noProof="0" dirty="0">
                        <a:latin typeface="Arial"/>
                        <a:cs typeface="Arial"/>
                      </a:endParaRPr>
                    </a:p>
                  </a:txBody>
                  <a:tcPr marL="0" marR="0" marT="2539"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15"/>
                        </a:spcBef>
                      </a:pPr>
                      <a:endParaRPr lang="en-US" sz="900" noProof="0" dirty="0">
                        <a:latin typeface="Times New Roman"/>
                        <a:cs typeface="Times New Roman"/>
                      </a:endParaRPr>
                    </a:p>
                    <a:p>
                      <a:pPr algn="ctr">
                        <a:lnSpc>
                          <a:spcPct val="100000"/>
                        </a:lnSpc>
                      </a:pPr>
                      <a:r>
                        <a:rPr lang="en-US" sz="900" spc="-25" noProof="0" dirty="0">
                          <a:latin typeface="Arial"/>
                          <a:cs typeface="Arial"/>
                        </a:rPr>
                        <a:t>83</a:t>
                      </a:r>
                      <a:endParaRPr lang="en-US" sz="900" noProof="0" dirty="0">
                        <a:latin typeface="Arial"/>
                        <a:cs typeface="Arial"/>
                      </a:endParaRPr>
                    </a:p>
                  </a:txBody>
                  <a:tcPr marL="0" marR="0" marT="2539"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15"/>
                        </a:spcBef>
                      </a:pPr>
                      <a:endParaRPr lang="en-US" sz="900" b="1" noProof="0" dirty="0">
                        <a:latin typeface="Times New Roman"/>
                        <a:cs typeface="Times New Roman"/>
                      </a:endParaRPr>
                    </a:p>
                    <a:p>
                      <a:pPr algn="ctr">
                        <a:lnSpc>
                          <a:spcPct val="100000"/>
                        </a:lnSpc>
                      </a:pPr>
                      <a:r>
                        <a:rPr lang="en-US" sz="900" b="1" spc="-20" noProof="0" dirty="0">
                          <a:latin typeface="Arial"/>
                          <a:cs typeface="Arial"/>
                        </a:rPr>
                        <a:t>12.5</a:t>
                      </a:r>
                      <a:endParaRPr lang="en-US" sz="900" b="1" noProof="0" dirty="0">
                        <a:latin typeface="Arial"/>
                        <a:cs typeface="Arial"/>
                      </a:endParaRPr>
                    </a:p>
                  </a:txBody>
                  <a:tcPr marL="0" marR="0" marT="2539"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4F4"/>
                    </a:solidFill>
                  </a:tcPr>
                </a:tc>
                <a:tc>
                  <a:txBody>
                    <a:bodyPr/>
                    <a:lstStyle/>
                    <a:p>
                      <a:pPr>
                        <a:lnSpc>
                          <a:spcPct val="100000"/>
                        </a:lnSpc>
                        <a:spcBef>
                          <a:spcPts val="15"/>
                        </a:spcBef>
                      </a:pPr>
                      <a:endParaRPr lang="en-US" sz="900" noProof="0" dirty="0">
                        <a:latin typeface="Times New Roman"/>
                        <a:cs typeface="Times New Roman"/>
                      </a:endParaRPr>
                    </a:p>
                    <a:p>
                      <a:pPr algn="ctr">
                        <a:lnSpc>
                          <a:spcPct val="100000"/>
                        </a:lnSpc>
                      </a:pPr>
                      <a:r>
                        <a:rPr lang="en-US" sz="900" spc="-20" noProof="0" dirty="0">
                          <a:latin typeface="Arial"/>
                          <a:cs typeface="Arial"/>
                        </a:rPr>
                        <a:t>0.64</a:t>
                      </a:r>
                      <a:endParaRPr lang="en-US" sz="900" noProof="0" dirty="0">
                        <a:latin typeface="Arial"/>
                        <a:cs typeface="Arial"/>
                      </a:endParaRPr>
                    </a:p>
                  </a:txBody>
                  <a:tcPr marL="0" marR="0" marT="2539"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15"/>
                        </a:spcBef>
                      </a:pPr>
                      <a:endParaRPr lang="en-US" sz="900" noProof="0" dirty="0">
                        <a:latin typeface="Times New Roman"/>
                        <a:cs typeface="Times New Roman"/>
                      </a:endParaRPr>
                    </a:p>
                    <a:p>
                      <a:pPr algn="ctr">
                        <a:lnSpc>
                          <a:spcPct val="100000"/>
                        </a:lnSpc>
                      </a:pPr>
                      <a:r>
                        <a:rPr lang="en-US" sz="900" spc="-10" noProof="0" dirty="0">
                          <a:latin typeface="Arial"/>
                          <a:cs typeface="Arial"/>
                        </a:rPr>
                        <a:t>(0.47–0.89)</a:t>
                      </a:r>
                      <a:endParaRPr lang="en-US" sz="900" noProof="0" dirty="0">
                        <a:latin typeface="Arial"/>
                        <a:cs typeface="Arial"/>
                      </a:endParaRPr>
                    </a:p>
                  </a:txBody>
                  <a:tcPr marL="0" marR="0" marT="2539"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pPr>
                      <a:endParaRPr lang="en-US" sz="900" noProof="0" dirty="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0" marR="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2"/>
                  </a:ext>
                </a:extLst>
              </a:tr>
              <a:tr h="211600">
                <a:tc>
                  <a:txBody>
                    <a:bodyPr/>
                    <a:lstStyle/>
                    <a:p>
                      <a:pPr marL="137160">
                        <a:lnSpc>
                          <a:spcPct val="100000"/>
                        </a:lnSpc>
                        <a:spcBef>
                          <a:spcPts val="409"/>
                        </a:spcBef>
                      </a:pPr>
                      <a:r>
                        <a:rPr lang="en-US" sz="900" b="1" noProof="0" dirty="0">
                          <a:latin typeface="Arial"/>
                          <a:cs typeface="Arial"/>
                        </a:rPr>
                        <a:t>Cell</a:t>
                      </a:r>
                      <a:r>
                        <a:rPr lang="en-US" sz="900" b="1" spc="10" noProof="0" dirty="0">
                          <a:latin typeface="Arial"/>
                          <a:cs typeface="Arial"/>
                        </a:rPr>
                        <a:t> of origin </a:t>
                      </a:r>
                      <a:r>
                        <a:rPr lang="en-US" sz="900" b="1" noProof="0" dirty="0">
                          <a:latin typeface="Arial"/>
                          <a:cs typeface="Arial"/>
                        </a:rPr>
                        <a:t>(central</a:t>
                      </a:r>
                      <a:r>
                        <a:rPr lang="en-US" sz="900" b="1" spc="-10" noProof="0" dirty="0">
                          <a:latin typeface="Arial"/>
                          <a:cs typeface="Arial"/>
                        </a:rPr>
                        <a:t>)</a:t>
                      </a:r>
                      <a:endParaRPr lang="en-US" sz="900" noProof="0" dirty="0">
                        <a:latin typeface="Arial"/>
                        <a:cs typeface="Arial"/>
                      </a:endParaRPr>
                    </a:p>
                  </a:txBody>
                  <a:tcPr marL="0" marR="0" marT="6940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pPr>
                      <a:endParaRPr lang="en-US" sz="900" noProof="0" dirty="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pPr>
                      <a:endParaRPr lang="en-US" sz="900" noProof="0" dirty="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pPr>
                      <a:endParaRPr lang="en-US" sz="900" noProof="0" dirty="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pPr>
                      <a:endParaRPr lang="en-US" sz="900" b="1" noProof="0" dirty="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EFE2"/>
                    </a:solidFill>
                  </a:tcPr>
                </a:tc>
                <a:tc>
                  <a:txBody>
                    <a:bodyPr/>
                    <a:lstStyle/>
                    <a:p>
                      <a:pPr>
                        <a:lnSpc>
                          <a:spcPct val="100000"/>
                        </a:lnSpc>
                      </a:pPr>
                      <a:endParaRPr lang="en-US" sz="900" noProof="0" dirty="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pPr>
                      <a:endParaRPr lang="en-US" sz="900" noProof="0" dirty="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pPr>
                      <a:endParaRPr lang="en-US" sz="900" noProof="0" dirty="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pPr>
                      <a:endParaRPr lang="en-US" sz="900" b="1" noProof="0" dirty="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4F4"/>
                    </a:solidFill>
                  </a:tcPr>
                </a:tc>
                <a:tc>
                  <a:txBody>
                    <a:bodyPr/>
                    <a:lstStyle/>
                    <a:p>
                      <a:pPr>
                        <a:lnSpc>
                          <a:spcPct val="100000"/>
                        </a:lnSpc>
                      </a:pPr>
                      <a:endParaRPr lang="en-US" sz="900" noProof="0" dirty="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pPr>
                      <a:endParaRPr lang="en-US" sz="900" noProof="0" dirty="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pPr>
                      <a:endParaRPr lang="en-US" sz="900" noProof="0" dirty="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0" marR="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142196">
                <a:tc>
                  <a:txBody>
                    <a:bodyPr/>
                    <a:lstStyle/>
                    <a:p>
                      <a:pPr marL="328295">
                        <a:lnSpc>
                          <a:spcPts val="810"/>
                        </a:lnSpc>
                        <a:spcBef>
                          <a:spcPts val="5"/>
                        </a:spcBef>
                      </a:pPr>
                      <a:r>
                        <a:rPr lang="en-US" sz="900" spc="-25" noProof="0" dirty="0">
                          <a:latin typeface="Arial"/>
                          <a:cs typeface="Arial"/>
                        </a:rPr>
                        <a:t>ABC</a:t>
                      </a:r>
                      <a:endParaRPr lang="en-US" sz="900" noProof="0" dirty="0">
                        <a:latin typeface="Arial"/>
                        <a:cs typeface="Arial"/>
                      </a:endParaRPr>
                    </a:p>
                  </a:txBody>
                  <a:tcPr marL="0" marR="0" marT="846"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10"/>
                        </a:lnSpc>
                        <a:spcBef>
                          <a:spcPts val="5"/>
                        </a:spcBef>
                      </a:pPr>
                      <a:r>
                        <a:rPr lang="en-US" sz="900" spc="-25" noProof="0" dirty="0">
                          <a:latin typeface="Arial"/>
                          <a:cs typeface="Arial"/>
                        </a:rPr>
                        <a:t>86</a:t>
                      </a:r>
                      <a:endParaRPr lang="en-US" sz="900" noProof="0" dirty="0">
                        <a:latin typeface="Arial"/>
                        <a:cs typeface="Arial"/>
                      </a:endParaRPr>
                    </a:p>
                  </a:txBody>
                  <a:tcPr marL="0" marR="0" marT="846"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95250">
                        <a:lnSpc>
                          <a:spcPts val="810"/>
                        </a:lnSpc>
                        <a:spcBef>
                          <a:spcPts val="5"/>
                        </a:spcBef>
                      </a:pPr>
                      <a:r>
                        <a:rPr lang="en-US" sz="900" spc="-25" noProof="0" dirty="0">
                          <a:latin typeface="Arial"/>
                          <a:cs typeface="Arial"/>
                        </a:rPr>
                        <a:t>41</a:t>
                      </a:r>
                      <a:endParaRPr lang="en-US" sz="900" noProof="0" dirty="0">
                        <a:latin typeface="Arial"/>
                        <a:cs typeface="Arial"/>
                      </a:endParaRPr>
                    </a:p>
                  </a:txBody>
                  <a:tcPr marL="0" marR="0" marT="846"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10"/>
                        </a:lnSpc>
                        <a:spcBef>
                          <a:spcPts val="5"/>
                        </a:spcBef>
                      </a:pPr>
                      <a:r>
                        <a:rPr lang="en-US" sz="900" spc="-25" noProof="0" dirty="0">
                          <a:latin typeface="Arial"/>
                          <a:cs typeface="Arial"/>
                        </a:rPr>
                        <a:t>22</a:t>
                      </a:r>
                      <a:endParaRPr lang="en-US" sz="900" noProof="0" dirty="0">
                        <a:latin typeface="Arial"/>
                        <a:cs typeface="Arial"/>
                      </a:endParaRPr>
                    </a:p>
                  </a:txBody>
                  <a:tcPr marL="0" marR="0" marT="846"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10"/>
                        </a:lnSpc>
                        <a:spcBef>
                          <a:spcPts val="5"/>
                        </a:spcBef>
                      </a:pPr>
                      <a:r>
                        <a:rPr lang="en-US" sz="900" b="1" spc="-20" noProof="0" dirty="0">
                          <a:latin typeface="Arial"/>
                          <a:cs typeface="Arial"/>
                        </a:rPr>
                        <a:t>23.2</a:t>
                      </a:r>
                      <a:endParaRPr lang="en-US" sz="900" b="1" noProof="0" dirty="0">
                        <a:latin typeface="Arial"/>
                        <a:cs typeface="Arial"/>
                      </a:endParaRPr>
                    </a:p>
                  </a:txBody>
                  <a:tcPr marL="0" marR="0" marT="846"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EFE2"/>
                    </a:solidFill>
                  </a:tcPr>
                </a:tc>
                <a:tc>
                  <a:txBody>
                    <a:bodyPr/>
                    <a:lstStyle/>
                    <a:p>
                      <a:pPr algn="ctr">
                        <a:lnSpc>
                          <a:spcPts val="810"/>
                        </a:lnSpc>
                        <a:spcBef>
                          <a:spcPts val="5"/>
                        </a:spcBef>
                      </a:pPr>
                      <a:endParaRPr lang="en-US" sz="900" noProof="0" dirty="0">
                        <a:latin typeface="Arial"/>
                        <a:cs typeface="Arial"/>
                      </a:endParaRPr>
                    </a:p>
                  </a:txBody>
                  <a:tcPr marL="0" marR="0" marT="846"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10"/>
                        </a:lnSpc>
                        <a:spcBef>
                          <a:spcPts val="5"/>
                        </a:spcBef>
                      </a:pPr>
                      <a:r>
                        <a:rPr lang="en-US" sz="900" spc="-25" noProof="0" dirty="0">
                          <a:latin typeface="Arial"/>
                          <a:cs typeface="Arial"/>
                        </a:rPr>
                        <a:t>45</a:t>
                      </a:r>
                      <a:endParaRPr lang="en-US" sz="900" noProof="0" dirty="0">
                        <a:latin typeface="Arial"/>
                        <a:cs typeface="Arial"/>
                      </a:endParaRPr>
                    </a:p>
                  </a:txBody>
                  <a:tcPr marL="0" marR="0" marT="846"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10"/>
                        </a:lnSpc>
                        <a:spcBef>
                          <a:spcPts val="5"/>
                        </a:spcBef>
                      </a:pPr>
                      <a:r>
                        <a:rPr lang="en-US" sz="900" spc="-25" noProof="0" dirty="0">
                          <a:latin typeface="Arial"/>
                          <a:cs typeface="Arial"/>
                        </a:rPr>
                        <a:t>30</a:t>
                      </a:r>
                      <a:endParaRPr lang="en-US" sz="900" noProof="0" dirty="0">
                        <a:latin typeface="Arial"/>
                        <a:cs typeface="Arial"/>
                      </a:endParaRPr>
                    </a:p>
                  </a:txBody>
                  <a:tcPr marL="0" marR="0" marT="846"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10"/>
                        </a:lnSpc>
                        <a:spcBef>
                          <a:spcPts val="5"/>
                        </a:spcBef>
                      </a:pPr>
                      <a:r>
                        <a:rPr lang="en-US" sz="900" b="1" spc="-20" noProof="0" dirty="0">
                          <a:latin typeface="Arial"/>
                          <a:cs typeface="Arial"/>
                        </a:rPr>
                        <a:t>10.5</a:t>
                      </a:r>
                      <a:endParaRPr lang="en-US" sz="900" b="1" noProof="0" dirty="0">
                        <a:latin typeface="Arial"/>
                        <a:cs typeface="Arial"/>
                      </a:endParaRPr>
                    </a:p>
                  </a:txBody>
                  <a:tcPr marL="0" marR="0" marT="846"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4F4"/>
                    </a:solidFill>
                  </a:tcPr>
                </a:tc>
                <a:tc>
                  <a:txBody>
                    <a:bodyPr/>
                    <a:lstStyle/>
                    <a:p>
                      <a:pPr algn="ctr">
                        <a:lnSpc>
                          <a:spcPts val="810"/>
                        </a:lnSpc>
                        <a:spcBef>
                          <a:spcPts val="5"/>
                        </a:spcBef>
                      </a:pPr>
                      <a:r>
                        <a:rPr lang="en-US" sz="900" spc="-20" noProof="0" dirty="0">
                          <a:latin typeface="Arial"/>
                          <a:cs typeface="Arial"/>
                        </a:rPr>
                        <a:t>0.53</a:t>
                      </a:r>
                      <a:endParaRPr lang="en-US" sz="900" noProof="0" dirty="0">
                        <a:latin typeface="Arial"/>
                        <a:cs typeface="Arial"/>
                      </a:endParaRPr>
                    </a:p>
                  </a:txBody>
                  <a:tcPr marL="0" marR="0" marT="846"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10"/>
                        </a:lnSpc>
                        <a:spcBef>
                          <a:spcPts val="5"/>
                        </a:spcBef>
                      </a:pPr>
                      <a:r>
                        <a:rPr lang="en-US" sz="900" spc="-10" noProof="0" dirty="0">
                          <a:latin typeface="Arial"/>
                          <a:cs typeface="Arial"/>
                        </a:rPr>
                        <a:t>(0.31–0.93)</a:t>
                      </a:r>
                      <a:endParaRPr lang="en-US" sz="900" noProof="0" dirty="0">
                        <a:latin typeface="Arial"/>
                        <a:cs typeface="Arial"/>
                      </a:endParaRPr>
                    </a:p>
                  </a:txBody>
                  <a:tcPr marL="0" marR="0" marT="846"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pPr>
                      <a:endParaRPr lang="en-US" sz="900" noProof="0" dirty="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0" marR="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4"/>
                  </a:ext>
                </a:extLst>
              </a:tr>
              <a:tr h="142196">
                <a:tc>
                  <a:txBody>
                    <a:bodyPr/>
                    <a:lstStyle/>
                    <a:p>
                      <a:pPr marL="328295">
                        <a:lnSpc>
                          <a:spcPts val="815"/>
                        </a:lnSpc>
                      </a:pPr>
                      <a:r>
                        <a:rPr lang="en-US" sz="900" spc="-25" noProof="0" dirty="0">
                          <a:latin typeface="Arial"/>
                          <a:cs typeface="Arial"/>
                        </a:rPr>
                        <a:t>GCB</a:t>
                      </a: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15"/>
                        </a:lnSpc>
                      </a:pPr>
                      <a:r>
                        <a:rPr lang="en-US" sz="900" spc="-25" noProof="0" dirty="0">
                          <a:latin typeface="Arial"/>
                          <a:cs typeface="Arial"/>
                        </a:rPr>
                        <a:t>98</a:t>
                      </a: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95250">
                        <a:lnSpc>
                          <a:spcPts val="815"/>
                        </a:lnSpc>
                      </a:pPr>
                      <a:r>
                        <a:rPr lang="en-US" sz="900" spc="-25" noProof="0" dirty="0">
                          <a:latin typeface="Arial"/>
                          <a:cs typeface="Arial"/>
                        </a:rPr>
                        <a:t>48</a:t>
                      </a: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15"/>
                        </a:lnSpc>
                      </a:pPr>
                      <a:r>
                        <a:rPr lang="en-US" sz="900" spc="-25" noProof="0" dirty="0">
                          <a:latin typeface="Arial"/>
                          <a:cs typeface="Arial"/>
                        </a:rPr>
                        <a:t>23</a:t>
                      </a: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15"/>
                        </a:lnSpc>
                      </a:pPr>
                      <a:r>
                        <a:rPr lang="en-US" sz="900" b="1" spc="-20" noProof="0" dirty="0">
                          <a:latin typeface="Arial"/>
                          <a:cs typeface="Arial"/>
                        </a:rPr>
                        <a:t>23.9</a:t>
                      </a:r>
                      <a:endParaRPr lang="en-US" sz="900" b="1"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EFE2"/>
                    </a:solidFill>
                  </a:tcPr>
                </a:tc>
                <a:tc>
                  <a:txBody>
                    <a:bodyPr/>
                    <a:lstStyle/>
                    <a:p>
                      <a:pPr algn="ctr">
                        <a:lnSpc>
                          <a:spcPts val="815"/>
                        </a:lnSpc>
                      </a:pP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15"/>
                        </a:lnSpc>
                      </a:pPr>
                      <a:r>
                        <a:rPr lang="en-US" sz="900" spc="-25" noProof="0" dirty="0">
                          <a:latin typeface="Arial"/>
                          <a:cs typeface="Arial"/>
                        </a:rPr>
                        <a:t>50</a:t>
                      </a: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15"/>
                        </a:lnSpc>
                      </a:pPr>
                      <a:r>
                        <a:rPr lang="en-US" sz="900" spc="-25" noProof="0" dirty="0">
                          <a:latin typeface="Arial"/>
                          <a:cs typeface="Arial"/>
                        </a:rPr>
                        <a:t>33</a:t>
                      </a: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15"/>
                        </a:lnSpc>
                      </a:pPr>
                      <a:r>
                        <a:rPr lang="en-US" sz="900" b="1" spc="-20" noProof="0" dirty="0">
                          <a:latin typeface="Arial"/>
                          <a:cs typeface="Arial"/>
                        </a:rPr>
                        <a:t>11.0</a:t>
                      </a:r>
                      <a:endParaRPr lang="en-US" sz="900" b="1"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4F4"/>
                    </a:solidFill>
                  </a:tcPr>
                </a:tc>
                <a:tc>
                  <a:txBody>
                    <a:bodyPr/>
                    <a:lstStyle/>
                    <a:p>
                      <a:pPr algn="ctr">
                        <a:lnSpc>
                          <a:spcPts val="815"/>
                        </a:lnSpc>
                      </a:pPr>
                      <a:r>
                        <a:rPr lang="en-US" sz="900" spc="-20" noProof="0" dirty="0">
                          <a:latin typeface="Arial"/>
                          <a:cs typeface="Arial"/>
                        </a:rPr>
                        <a:t>0.54</a:t>
                      </a: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15"/>
                        </a:lnSpc>
                      </a:pPr>
                      <a:r>
                        <a:rPr lang="en-US" sz="900" spc="-10" noProof="0" dirty="0">
                          <a:latin typeface="Arial"/>
                          <a:cs typeface="Arial"/>
                        </a:rPr>
                        <a:t>(0.32–0.93)</a:t>
                      </a: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pPr>
                      <a:endParaRPr lang="en-US" sz="900" noProof="0" dirty="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0" marR="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5"/>
                  </a:ext>
                </a:extLst>
              </a:tr>
              <a:tr h="142196">
                <a:tc>
                  <a:txBody>
                    <a:bodyPr/>
                    <a:lstStyle/>
                    <a:p>
                      <a:pPr marL="328295">
                        <a:lnSpc>
                          <a:spcPts val="815"/>
                        </a:lnSpc>
                      </a:pPr>
                      <a:r>
                        <a:rPr lang="en-US" sz="900" spc="-10" noProof="0" dirty="0">
                          <a:latin typeface="Arial"/>
                          <a:cs typeface="Arial"/>
                        </a:rPr>
                        <a:t>Unclassified</a:t>
                      </a: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15"/>
                        </a:lnSpc>
                      </a:pPr>
                      <a:r>
                        <a:rPr lang="en-US" sz="900" spc="-25" noProof="0" dirty="0">
                          <a:latin typeface="Arial"/>
                          <a:cs typeface="Arial"/>
                        </a:rPr>
                        <a:t>20</a:t>
                      </a: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95250">
                        <a:lnSpc>
                          <a:spcPts val="815"/>
                        </a:lnSpc>
                      </a:pPr>
                      <a:r>
                        <a:rPr lang="en-US" sz="900" spc="-25" noProof="0" dirty="0">
                          <a:latin typeface="Arial"/>
                          <a:cs typeface="Arial"/>
                        </a:rPr>
                        <a:t>11</a:t>
                      </a: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15"/>
                        </a:lnSpc>
                      </a:pPr>
                      <a:r>
                        <a:rPr lang="en-US" sz="900" spc="-50" noProof="0" dirty="0">
                          <a:latin typeface="Arial"/>
                          <a:cs typeface="Arial"/>
                        </a:rPr>
                        <a:t>6</a:t>
                      </a: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15"/>
                        </a:lnSpc>
                      </a:pPr>
                      <a:r>
                        <a:rPr lang="en-US" sz="900" b="1" spc="-20" noProof="0" dirty="0">
                          <a:latin typeface="Arial"/>
                          <a:cs typeface="Arial"/>
                        </a:rPr>
                        <a:t>12.7</a:t>
                      </a:r>
                      <a:endParaRPr lang="en-US" sz="900" b="1"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EFE2"/>
                    </a:solidFill>
                  </a:tcPr>
                </a:tc>
                <a:tc>
                  <a:txBody>
                    <a:bodyPr/>
                    <a:lstStyle/>
                    <a:p>
                      <a:pPr algn="ctr">
                        <a:lnSpc>
                          <a:spcPts val="815"/>
                        </a:lnSpc>
                      </a:pP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15"/>
                        </a:lnSpc>
                      </a:pPr>
                      <a:r>
                        <a:rPr lang="en-US" sz="900" spc="-50" noProof="0" dirty="0">
                          <a:latin typeface="Arial"/>
                          <a:cs typeface="Arial"/>
                        </a:rPr>
                        <a:t>9</a:t>
                      </a: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15"/>
                        </a:lnSpc>
                      </a:pPr>
                      <a:r>
                        <a:rPr lang="en-US" sz="900" spc="-50" noProof="0" dirty="0">
                          <a:latin typeface="Arial"/>
                          <a:cs typeface="Arial"/>
                        </a:rPr>
                        <a:t>6</a:t>
                      </a: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15"/>
                        </a:lnSpc>
                      </a:pPr>
                      <a:r>
                        <a:rPr lang="en-US" sz="900" b="1" spc="-20" noProof="0" dirty="0">
                          <a:latin typeface="Arial"/>
                          <a:cs typeface="Arial"/>
                        </a:rPr>
                        <a:t>14.2</a:t>
                      </a:r>
                      <a:endParaRPr lang="en-US" sz="900" b="1"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4F4"/>
                    </a:solidFill>
                  </a:tcPr>
                </a:tc>
                <a:tc>
                  <a:txBody>
                    <a:bodyPr/>
                    <a:lstStyle/>
                    <a:p>
                      <a:pPr algn="ctr">
                        <a:lnSpc>
                          <a:spcPts val="815"/>
                        </a:lnSpc>
                      </a:pPr>
                      <a:r>
                        <a:rPr lang="en-US" sz="900" spc="-20" noProof="0" dirty="0">
                          <a:latin typeface="Arial"/>
                          <a:cs typeface="Arial"/>
                        </a:rPr>
                        <a:t>0.89</a:t>
                      </a: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15"/>
                        </a:lnSpc>
                      </a:pPr>
                      <a:r>
                        <a:rPr lang="en-US" sz="900" spc="-10" noProof="0" dirty="0">
                          <a:latin typeface="Arial"/>
                          <a:cs typeface="Arial"/>
                        </a:rPr>
                        <a:t>(0.28–2.84)</a:t>
                      </a: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pPr>
                      <a:endParaRPr lang="en-US" sz="900" noProof="0" dirty="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0" marR="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6"/>
                  </a:ext>
                </a:extLst>
              </a:tr>
              <a:tr h="142196">
                <a:tc>
                  <a:txBody>
                    <a:bodyPr/>
                    <a:lstStyle/>
                    <a:p>
                      <a:pPr marL="328295">
                        <a:lnSpc>
                          <a:spcPts val="805"/>
                        </a:lnSpc>
                      </a:pPr>
                      <a:r>
                        <a:rPr lang="en-US" sz="900" spc="-10" noProof="0" dirty="0">
                          <a:latin typeface="Arial"/>
                          <a:cs typeface="Arial"/>
                        </a:rPr>
                        <a:t>Unknown</a:t>
                      </a: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05"/>
                        </a:lnSpc>
                      </a:pPr>
                      <a:r>
                        <a:rPr lang="en-US" sz="900" spc="-25" noProof="0" dirty="0">
                          <a:latin typeface="Arial"/>
                          <a:cs typeface="Arial"/>
                        </a:rPr>
                        <a:t>51</a:t>
                      </a: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95250">
                        <a:lnSpc>
                          <a:spcPts val="805"/>
                        </a:lnSpc>
                      </a:pPr>
                      <a:r>
                        <a:rPr lang="en-US" sz="900" spc="-25" noProof="0" dirty="0">
                          <a:latin typeface="Arial"/>
                          <a:cs typeface="Arial"/>
                        </a:rPr>
                        <a:t>29</a:t>
                      </a: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05"/>
                        </a:lnSpc>
                      </a:pPr>
                      <a:r>
                        <a:rPr lang="en-US" sz="900" spc="-25" noProof="0" dirty="0">
                          <a:latin typeface="Arial"/>
                          <a:cs typeface="Arial"/>
                        </a:rPr>
                        <a:t>18</a:t>
                      </a: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05"/>
                        </a:lnSpc>
                      </a:pPr>
                      <a:r>
                        <a:rPr lang="en-US" sz="900" b="1" spc="-20" noProof="0" dirty="0">
                          <a:latin typeface="Arial"/>
                          <a:cs typeface="Arial"/>
                        </a:rPr>
                        <a:t>16.5</a:t>
                      </a:r>
                      <a:endParaRPr lang="en-US" sz="900" b="1"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EFE2"/>
                    </a:solidFill>
                  </a:tcPr>
                </a:tc>
                <a:tc>
                  <a:txBody>
                    <a:bodyPr/>
                    <a:lstStyle/>
                    <a:p>
                      <a:pPr algn="ctr">
                        <a:lnSpc>
                          <a:spcPts val="805"/>
                        </a:lnSpc>
                      </a:pP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05"/>
                        </a:lnSpc>
                      </a:pPr>
                      <a:r>
                        <a:rPr lang="en-US" sz="900" spc="-25" noProof="0" dirty="0">
                          <a:latin typeface="Arial"/>
                          <a:cs typeface="Arial"/>
                        </a:rPr>
                        <a:t>22</a:t>
                      </a: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05"/>
                        </a:lnSpc>
                      </a:pPr>
                      <a:r>
                        <a:rPr lang="en-US" sz="900" spc="-25" noProof="0" dirty="0">
                          <a:latin typeface="Arial"/>
                          <a:cs typeface="Arial"/>
                        </a:rPr>
                        <a:t>14</a:t>
                      </a: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05"/>
                        </a:lnSpc>
                      </a:pPr>
                      <a:r>
                        <a:rPr lang="en-US" sz="900" b="1" spc="-20" noProof="0" dirty="0">
                          <a:latin typeface="Arial"/>
                          <a:cs typeface="Arial"/>
                        </a:rPr>
                        <a:t>18.2</a:t>
                      </a:r>
                      <a:endParaRPr lang="en-US" sz="900" b="1"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4F4"/>
                    </a:solidFill>
                  </a:tcPr>
                </a:tc>
                <a:tc>
                  <a:txBody>
                    <a:bodyPr/>
                    <a:lstStyle/>
                    <a:p>
                      <a:pPr algn="ctr">
                        <a:lnSpc>
                          <a:spcPts val="805"/>
                        </a:lnSpc>
                      </a:pPr>
                      <a:r>
                        <a:rPr lang="en-US" sz="900" spc="-20" noProof="0" dirty="0">
                          <a:latin typeface="Arial"/>
                          <a:cs typeface="Arial"/>
                        </a:rPr>
                        <a:t>1.01</a:t>
                      </a: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05"/>
                        </a:lnSpc>
                      </a:pPr>
                      <a:r>
                        <a:rPr lang="en-US" sz="900" spc="-10" noProof="0" dirty="0">
                          <a:latin typeface="Arial"/>
                          <a:cs typeface="Arial"/>
                        </a:rPr>
                        <a:t>(0.50–2.02)</a:t>
                      </a: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pPr>
                      <a:endParaRPr lang="en-US" sz="900" noProof="0" dirty="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0" marR="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7"/>
                  </a:ext>
                </a:extLst>
              </a:tr>
            </a:tbl>
          </a:graphicData>
        </a:graphic>
      </p:graphicFrame>
      <p:graphicFrame>
        <p:nvGraphicFramePr>
          <p:cNvPr id="3213" name="object 3">
            <a:extLst>
              <a:ext uri="{FF2B5EF4-FFF2-40B4-BE49-F238E27FC236}">
                <a16:creationId xmlns:a16="http://schemas.microsoft.com/office/drawing/2014/main" id="{B424A5A9-334E-6200-9F27-CA219226E5E3}"/>
              </a:ext>
            </a:extLst>
          </p:cNvPr>
          <p:cNvGraphicFramePr>
            <a:graphicFrameLocks noGrp="1"/>
          </p:cNvGraphicFramePr>
          <p:nvPr/>
        </p:nvGraphicFramePr>
        <p:xfrm>
          <a:off x="600448" y="4288604"/>
          <a:ext cx="11203423" cy="1752904"/>
        </p:xfrm>
        <a:graphic>
          <a:graphicData uri="http://schemas.openxmlformats.org/drawingml/2006/table">
            <a:tbl>
              <a:tblPr firstRow="1" bandRow="1">
                <a:tableStyleId>{2D5ABB26-0587-4C30-8999-92F81FD0307C}</a:tableStyleId>
              </a:tblPr>
              <a:tblGrid>
                <a:gridCol w="1555112">
                  <a:extLst>
                    <a:ext uri="{9D8B030D-6E8A-4147-A177-3AD203B41FA5}">
                      <a16:colId xmlns:a16="http://schemas.microsoft.com/office/drawing/2014/main" val="20000"/>
                    </a:ext>
                  </a:extLst>
                </a:gridCol>
                <a:gridCol w="455974">
                  <a:extLst>
                    <a:ext uri="{9D8B030D-6E8A-4147-A177-3AD203B41FA5}">
                      <a16:colId xmlns:a16="http://schemas.microsoft.com/office/drawing/2014/main" val="20001"/>
                    </a:ext>
                  </a:extLst>
                </a:gridCol>
                <a:gridCol w="383979">
                  <a:extLst>
                    <a:ext uri="{9D8B030D-6E8A-4147-A177-3AD203B41FA5}">
                      <a16:colId xmlns:a16="http://schemas.microsoft.com/office/drawing/2014/main" val="20002"/>
                    </a:ext>
                  </a:extLst>
                </a:gridCol>
                <a:gridCol w="431976">
                  <a:extLst>
                    <a:ext uri="{9D8B030D-6E8A-4147-A177-3AD203B41FA5}">
                      <a16:colId xmlns:a16="http://schemas.microsoft.com/office/drawing/2014/main" val="20003"/>
                    </a:ext>
                  </a:extLst>
                </a:gridCol>
                <a:gridCol w="671962">
                  <a:extLst>
                    <a:ext uri="{9D8B030D-6E8A-4147-A177-3AD203B41FA5}">
                      <a16:colId xmlns:a16="http://schemas.microsoft.com/office/drawing/2014/main" val="20004"/>
                    </a:ext>
                  </a:extLst>
                </a:gridCol>
                <a:gridCol w="369579">
                  <a:extLst>
                    <a:ext uri="{9D8B030D-6E8A-4147-A177-3AD203B41FA5}">
                      <a16:colId xmlns:a16="http://schemas.microsoft.com/office/drawing/2014/main" val="1996513934"/>
                    </a:ext>
                  </a:extLst>
                </a:gridCol>
                <a:gridCol w="369579">
                  <a:extLst>
                    <a:ext uri="{9D8B030D-6E8A-4147-A177-3AD203B41FA5}">
                      <a16:colId xmlns:a16="http://schemas.microsoft.com/office/drawing/2014/main" val="20005"/>
                    </a:ext>
                  </a:extLst>
                </a:gridCol>
                <a:gridCol w="484773">
                  <a:extLst>
                    <a:ext uri="{9D8B030D-6E8A-4147-A177-3AD203B41FA5}">
                      <a16:colId xmlns:a16="http://schemas.microsoft.com/office/drawing/2014/main" val="20007"/>
                    </a:ext>
                  </a:extLst>
                </a:gridCol>
                <a:gridCol w="671962">
                  <a:extLst>
                    <a:ext uri="{9D8B030D-6E8A-4147-A177-3AD203B41FA5}">
                      <a16:colId xmlns:a16="http://schemas.microsoft.com/office/drawing/2014/main" val="20008"/>
                    </a:ext>
                  </a:extLst>
                </a:gridCol>
                <a:gridCol w="566368">
                  <a:extLst>
                    <a:ext uri="{9D8B030D-6E8A-4147-A177-3AD203B41FA5}">
                      <a16:colId xmlns:a16="http://schemas.microsoft.com/office/drawing/2014/main" val="20009"/>
                    </a:ext>
                  </a:extLst>
                </a:gridCol>
                <a:gridCol w="844753">
                  <a:extLst>
                    <a:ext uri="{9D8B030D-6E8A-4147-A177-3AD203B41FA5}">
                      <a16:colId xmlns:a16="http://schemas.microsoft.com/office/drawing/2014/main" val="20010"/>
                    </a:ext>
                  </a:extLst>
                </a:gridCol>
                <a:gridCol w="2304235">
                  <a:extLst>
                    <a:ext uri="{9D8B030D-6E8A-4147-A177-3AD203B41FA5}">
                      <a16:colId xmlns:a16="http://schemas.microsoft.com/office/drawing/2014/main" val="20011"/>
                    </a:ext>
                  </a:extLst>
                </a:gridCol>
                <a:gridCol w="2093171">
                  <a:extLst>
                    <a:ext uri="{9D8B030D-6E8A-4147-A177-3AD203B41FA5}">
                      <a16:colId xmlns:a16="http://schemas.microsoft.com/office/drawing/2014/main" val="20012"/>
                    </a:ext>
                  </a:extLst>
                </a:gridCol>
              </a:tblGrid>
              <a:tr h="308938">
                <a:tc>
                  <a:txBody>
                    <a:bodyPr/>
                    <a:lstStyle/>
                    <a:p>
                      <a:pPr marL="3442970" marR="89535" indent="283845">
                        <a:lnSpc>
                          <a:spcPct val="100000"/>
                        </a:lnSpc>
                        <a:spcBef>
                          <a:spcPts val="145"/>
                        </a:spcBef>
                      </a:pPr>
                      <a:endParaRPr lang="en-US" sz="900" noProof="0" dirty="0">
                        <a:latin typeface="Arial"/>
                        <a:cs typeface="Arial"/>
                      </a:endParaRPr>
                    </a:p>
                  </a:txBody>
                  <a:tcPr marL="0" marR="0" marT="24546"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noProof="0" dirty="0"/>
                    </a:p>
                  </a:txBody>
                  <a:tcPr marL="0" marR="0" marT="24546"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r>
                        <a:rPr lang="en-US" sz="900" b="1" noProof="0" dirty="0">
                          <a:solidFill>
                            <a:srgbClr val="00B050"/>
                          </a:solidFill>
                        </a:rPr>
                        <a:t>Pola-R-GemOx </a:t>
                      </a:r>
                      <a:br>
                        <a:rPr lang="en-US" sz="900" b="1" noProof="0" dirty="0">
                          <a:solidFill>
                            <a:srgbClr val="00B050"/>
                          </a:solidFill>
                        </a:rPr>
                      </a:br>
                      <a:r>
                        <a:rPr lang="en-US" sz="900" b="1" noProof="0" dirty="0">
                          <a:solidFill>
                            <a:srgbClr val="00B050"/>
                          </a:solidFill>
                        </a:rPr>
                        <a:t>(n=129)</a:t>
                      </a:r>
                    </a:p>
                  </a:txBody>
                  <a:tcPr marL="0" marR="0" marT="24546"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dirty="0"/>
                    </a:p>
                  </a:txBody>
                  <a:tcPr marL="0" marR="0" marT="1841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dirty="0"/>
                    </a:p>
                  </a:txBody>
                  <a:tcPr marL="0" marR="0" marT="1841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900" b="1" noProof="0" dirty="0">
                        <a:solidFill>
                          <a:schemeClr val="tx2"/>
                        </a:solidFill>
                      </a:endParaRPr>
                    </a:p>
                  </a:txBody>
                  <a:tcPr marL="0" marR="0" marT="24546"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r>
                        <a:rPr lang="en-US" sz="900" b="1" noProof="0" dirty="0">
                          <a:solidFill>
                            <a:schemeClr val="tx2"/>
                          </a:solidFill>
                        </a:rPr>
                        <a:t>R-GemOx </a:t>
                      </a:r>
                      <a:br>
                        <a:rPr lang="en-US" sz="900" b="1" noProof="0" dirty="0">
                          <a:solidFill>
                            <a:schemeClr val="tx2"/>
                          </a:solidFill>
                        </a:rPr>
                      </a:br>
                      <a:r>
                        <a:rPr lang="en-US" sz="900" b="1" noProof="0" dirty="0">
                          <a:solidFill>
                            <a:schemeClr val="tx2"/>
                          </a:solidFill>
                        </a:rPr>
                        <a:t>(n=126)</a:t>
                      </a:r>
                    </a:p>
                  </a:txBody>
                  <a:tcPr marL="0" marR="0" marT="24546"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dirty="0"/>
                    </a:p>
                  </a:txBody>
                  <a:tcPr marL="0" marR="0" marT="1841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dirty="0"/>
                    </a:p>
                  </a:txBody>
                  <a:tcPr marL="0" marR="0" marT="1841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noProof="0" dirty="0"/>
                    </a:p>
                  </a:txBody>
                  <a:tcPr marL="0" marR="0" marT="24546"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noProof="0" dirty="0"/>
                    </a:p>
                  </a:txBody>
                  <a:tcPr marL="0" marR="0" marT="24546"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noProof="0" dirty="0"/>
                    </a:p>
                  </a:txBody>
                  <a:tcPr marL="0" marR="0" marT="24546"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noProof="0" dirty="0"/>
                    </a:p>
                  </a:txBody>
                  <a:tcPr marL="0" marR="0" marT="24546"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7497">
                <a:tc>
                  <a:txBody>
                    <a:bodyPr/>
                    <a:lstStyle/>
                    <a:p>
                      <a:pPr>
                        <a:lnSpc>
                          <a:spcPct val="100000"/>
                        </a:lnSpc>
                        <a:spcBef>
                          <a:spcPts val="415"/>
                        </a:spcBef>
                      </a:pPr>
                      <a:endParaRPr lang="en-US" sz="900" noProof="0" dirty="0">
                        <a:latin typeface="Times New Roman"/>
                        <a:cs typeface="Times New Roman"/>
                      </a:endParaRPr>
                    </a:p>
                    <a:p>
                      <a:pPr marL="137160">
                        <a:lnSpc>
                          <a:spcPct val="100000"/>
                        </a:lnSpc>
                      </a:pPr>
                      <a:r>
                        <a:rPr lang="en-US" sz="900" b="1" noProof="0" dirty="0">
                          <a:latin typeface="Arial"/>
                          <a:cs typeface="Arial"/>
                        </a:rPr>
                        <a:t>Biomarker</a:t>
                      </a:r>
                      <a:r>
                        <a:rPr lang="en-US" sz="900" b="1" spc="-5" noProof="0" dirty="0">
                          <a:latin typeface="Arial"/>
                          <a:cs typeface="Arial"/>
                        </a:rPr>
                        <a:t> </a:t>
                      </a:r>
                      <a:r>
                        <a:rPr lang="en-US" sz="900" b="1" noProof="0" dirty="0">
                          <a:latin typeface="Arial"/>
                          <a:cs typeface="Arial"/>
                        </a:rPr>
                        <a:t>risk </a:t>
                      </a:r>
                      <a:r>
                        <a:rPr lang="en-US" sz="900" b="1" spc="-10" noProof="0" dirty="0">
                          <a:latin typeface="Arial"/>
                          <a:cs typeface="Arial"/>
                        </a:rPr>
                        <a:t>factors</a:t>
                      </a:r>
                      <a:endParaRPr lang="en-US" sz="900" noProof="0" dirty="0">
                        <a:latin typeface="Arial"/>
                        <a:cs typeface="Arial"/>
                      </a:endParaRPr>
                    </a:p>
                  </a:txBody>
                  <a:tcPr marL="0" marR="0" marT="70252"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54305" marR="61594" indent="-85725">
                        <a:lnSpc>
                          <a:spcPts val="780"/>
                        </a:lnSpc>
                        <a:spcBef>
                          <a:spcPts val="630"/>
                        </a:spcBef>
                      </a:pPr>
                      <a:r>
                        <a:rPr lang="en-US" sz="900" b="1" spc="-10" noProof="0" dirty="0">
                          <a:latin typeface="Arial"/>
                          <a:cs typeface="Arial"/>
                        </a:rPr>
                        <a:t>Total </a:t>
                      </a:r>
                      <a:r>
                        <a:rPr lang="en-US" sz="900" b="1" spc="-50" noProof="0" dirty="0">
                          <a:latin typeface="Arial"/>
                          <a:cs typeface="Arial"/>
                        </a:rPr>
                        <a:t>n</a:t>
                      </a:r>
                      <a:endParaRPr lang="en-US" sz="900" noProof="0" dirty="0">
                        <a:latin typeface="Arial"/>
                        <a:cs typeface="Arial"/>
                      </a:endParaRPr>
                    </a:p>
                  </a:txBody>
                  <a:tcPr marL="0" marR="0" marT="10664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15"/>
                        </a:spcBef>
                      </a:pPr>
                      <a:endParaRPr lang="en-US" sz="900" noProof="0" dirty="0">
                        <a:latin typeface="Times New Roman"/>
                        <a:cs typeface="Times New Roman"/>
                      </a:endParaRPr>
                    </a:p>
                    <a:p>
                      <a:pPr algn="ctr">
                        <a:lnSpc>
                          <a:spcPct val="100000"/>
                        </a:lnSpc>
                      </a:pPr>
                      <a:r>
                        <a:rPr lang="en-US" sz="900" b="1" spc="-50" noProof="0" dirty="0">
                          <a:latin typeface="Arial"/>
                          <a:cs typeface="Arial"/>
                        </a:rPr>
                        <a:t>n</a:t>
                      </a:r>
                      <a:endParaRPr lang="en-US" sz="900" noProof="0" dirty="0">
                        <a:latin typeface="Arial"/>
                        <a:cs typeface="Arial"/>
                      </a:endParaRPr>
                    </a:p>
                  </a:txBody>
                  <a:tcPr marL="0" marR="0" marT="70252"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15"/>
                        </a:spcBef>
                      </a:pPr>
                      <a:endParaRPr lang="en-US" sz="900" noProof="0" dirty="0">
                        <a:latin typeface="Times New Roman"/>
                        <a:cs typeface="Times New Roman"/>
                      </a:endParaRPr>
                    </a:p>
                    <a:p>
                      <a:pPr algn="ctr">
                        <a:lnSpc>
                          <a:spcPct val="100000"/>
                        </a:lnSpc>
                      </a:pPr>
                      <a:r>
                        <a:rPr lang="en-US" sz="900" b="1" spc="-10" noProof="0" dirty="0">
                          <a:latin typeface="Arial"/>
                          <a:cs typeface="Arial"/>
                        </a:rPr>
                        <a:t>Events</a:t>
                      </a:r>
                      <a:endParaRPr lang="en-US" sz="900" noProof="0" dirty="0">
                        <a:latin typeface="Arial"/>
                        <a:cs typeface="Arial"/>
                      </a:endParaRPr>
                    </a:p>
                  </a:txBody>
                  <a:tcPr marL="0" marR="0" marT="70252"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4135" marR="56515" indent="36830">
                        <a:lnSpc>
                          <a:spcPct val="100000"/>
                        </a:lnSpc>
                        <a:spcBef>
                          <a:spcPts val="310"/>
                        </a:spcBef>
                      </a:pPr>
                      <a:r>
                        <a:rPr lang="en-US" sz="900" b="1" spc="-10" noProof="0" dirty="0">
                          <a:latin typeface="Arial"/>
                          <a:cs typeface="Arial"/>
                        </a:rPr>
                        <a:t>Median (months)</a:t>
                      </a:r>
                      <a:endParaRPr lang="en-US" sz="900" noProof="0" dirty="0">
                        <a:latin typeface="Arial"/>
                        <a:cs typeface="Arial"/>
                      </a:endParaRPr>
                    </a:p>
                  </a:txBody>
                  <a:tcPr marL="0" marR="0" marT="5247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EFE2"/>
                    </a:solidFill>
                  </a:tcPr>
                </a:tc>
                <a:tc>
                  <a:txBody>
                    <a:bodyPr/>
                    <a:lstStyle/>
                    <a:p>
                      <a:pPr algn="ctr">
                        <a:lnSpc>
                          <a:spcPct val="100000"/>
                        </a:lnSpc>
                      </a:pPr>
                      <a:endParaRPr lang="en-US" sz="900" noProof="0" dirty="0">
                        <a:latin typeface="Arial"/>
                        <a:cs typeface="Arial"/>
                      </a:endParaRPr>
                    </a:p>
                  </a:txBody>
                  <a:tcPr marL="0" marR="0" marT="70252"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15"/>
                        </a:spcBef>
                      </a:pPr>
                      <a:endParaRPr lang="en-US" sz="900" noProof="0" dirty="0">
                        <a:latin typeface="Times New Roman"/>
                        <a:cs typeface="Times New Roman"/>
                      </a:endParaRPr>
                    </a:p>
                    <a:p>
                      <a:pPr algn="ctr">
                        <a:lnSpc>
                          <a:spcPct val="100000"/>
                        </a:lnSpc>
                      </a:pPr>
                      <a:r>
                        <a:rPr lang="en-US" sz="900" b="1" spc="-50" noProof="0" dirty="0">
                          <a:latin typeface="Arial"/>
                          <a:cs typeface="Arial"/>
                        </a:rPr>
                        <a:t>n</a:t>
                      </a:r>
                      <a:endParaRPr lang="en-US" sz="900" noProof="0" dirty="0">
                        <a:latin typeface="Arial"/>
                        <a:cs typeface="Arial"/>
                      </a:endParaRPr>
                    </a:p>
                  </a:txBody>
                  <a:tcPr marL="0" marR="0" marT="70252"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15"/>
                        </a:spcBef>
                      </a:pPr>
                      <a:endParaRPr lang="en-US" sz="900" noProof="0" dirty="0">
                        <a:latin typeface="Times New Roman"/>
                        <a:cs typeface="Times New Roman"/>
                      </a:endParaRPr>
                    </a:p>
                    <a:p>
                      <a:pPr algn="ctr">
                        <a:lnSpc>
                          <a:spcPct val="100000"/>
                        </a:lnSpc>
                      </a:pPr>
                      <a:r>
                        <a:rPr lang="en-US" sz="900" b="1" spc="-10" noProof="0" dirty="0">
                          <a:latin typeface="Arial"/>
                          <a:cs typeface="Arial"/>
                        </a:rPr>
                        <a:t>Events</a:t>
                      </a:r>
                      <a:endParaRPr lang="en-US" sz="900" noProof="0" dirty="0">
                        <a:latin typeface="Arial"/>
                        <a:cs typeface="Arial"/>
                      </a:endParaRPr>
                    </a:p>
                  </a:txBody>
                  <a:tcPr marL="0" marR="0" marT="70252"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9690" marR="52069" indent="36830">
                        <a:lnSpc>
                          <a:spcPct val="100000"/>
                        </a:lnSpc>
                        <a:spcBef>
                          <a:spcPts val="310"/>
                        </a:spcBef>
                      </a:pPr>
                      <a:r>
                        <a:rPr lang="en-US" sz="900" b="1" spc="-10" noProof="0" dirty="0">
                          <a:latin typeface="Arial"/>
                          <a:cs typeface="Arial"/>
                        </a:rPr>
                        <a:t>Median (months)</a:t>
                      </a:r>
                      <a:endParaRPr lang="en-US" sz="900" b="1" noProof="0" dirty="0">
                        <a:latin typeface="Arial"/>
                        <a:cs typeface="Arial"/>
                      </a:endParaRPr>
                    </a:p>
                  </a:txBody>
                  <a:tcPr marL="0" marR="0" marT="5247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4E4F4"/>
                    </a:solidFill>
                  </a:tcPr>
                </a:tc>
                <a:tc>
                  <a:txBody>
                    <a:bodyPr/>
                    <a:lstStyle/>
                    <a:p>
                      <a:pPr marL="106680" marR="59055" indent="-40640" algn="ctr">
                        <a:lnSpc>
                          <a:spcPct val="100000"/>
                        </a:lnSpc>
                        <a:spcBef>
                          <a:spcPts val="0"/>
                        </a:spcBef>
                      </a:pPr>
                      <a:r>
                        <a:rPr lang="en-US" sz="900" b="1" spc="-10" noProof="0" dirty="0">
                          <a:latin typeface="Arial"/>
                          <a:cs typeface="Arial"/>
                        </a:rPr>
                        <a:t>HR</a:t>
                      </a:r>
                      <a:endParaRPr lang="en-US" sz="900" noProof="0" dirty="0">
                        <a:latin typeface="Arial"/>
                        <a:cs typeface="Arial"/>
                      </a:endParaRPr>
                    </a:p>
                  </a:txBody>
                  <a:tcPr marL="0" marR="0" marT="5247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49530" indent="-176530" algn="ctr">
                        <a:lnSpc>
                          <a:spcPct val="100000"/>
                        </a:lnSpc>
                        <a:spcBef>
                          <a:spcPts val="310"/>
                        </a:spcBef>
                      </a:pPr>
                      <a:r>
                        <a:rPr lang="en-US" sz="900" b="1" noProof="0" dirty="0">
                          <a:latin typeface="Arial"/>
                          <a:cs typeface="Arial"/>
                        </a:rPr>
                        <a:t>95% </a:t>
                      </a:r>
                      <a:br>
                        <a:rPr lang="en-US" sz="900" b="1" noProof="0" dirty="0">
                          <a:latin typeface="Arial"/>
                          <a:cs typeface="Arial"/>
                        </a:rPr>
                      </a:br>
                      <a:r>
                        <a:rPr lang="en-US" sz="900" b="1" spc="-20" noProof="0" dirty="0">
                          <a:latin typeface="Arial"/>
                          <a:cs typeface="Arial"/>
                        </a:rPr>
                        <a:t>Wald </a:t>
                      </a:r>
                      <a:r>
                        <a:rPr lang="en-US" sz="900" b="1" spc="-25" noProof="0" dirty="0">
                          <a:latin typeface="Arial"/>
                          <a:cs typeface="Arial"/>
                        </a:rPr>
                        <a:t>CI</a:t>
                      </a:r>
                      <a:endParaRPr lang="en-US" sz="900" noProof="0" dirty="0">
                        <a:latin typeface="Arial"/>
                        <a:cs typeface="Arial"/>
                      </a:endParaRPr>
                    </a:p>
                  </a:txBody>
                  <a:tcPr marL="0" marR="0" marT="5247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854710" marR="79375" indent="219075" algn="r">
                        <a:lnSpc>
                          <a:spcPct val="100000"/>
                        </a:lnSpc>
                        <a:spcBef>
                          <a:spcPts val="180"/>
                        </a:spcBef>
                      </a:pPr>
                      <a:r>
                        <a:rPr lang="en-US" sz="900" noProof="0" dirty="0">
                          <a:latin typeface="Arial"/>
                          <a:cs typeface="Arial"/>
                        </a:rPr>
                        <a:t>Pola-R-</a:t>
                      </a:r>
                      <a:r>
                        <a:rPr lang="en-US" sz="900" spc="-10" noProof="0" dirty="0">
                          <a:latin typeface="Arial"/>
                          <a:cs typeface="Arial"/>
                        </a:rPr>
                        <a:t>GemOx better</a:t>
                      </a:r>
                      <a:endParaRPr lang="en-US" sz="900" noProof="0" dirty="0">
                        <a:latin typeface="Arial"/>
                        <a:cs typeface="Arial"/>
                      </a:endParaRPr>
                    </a:p>
                  </a:txBody>
                  <a:tcPr marL="0" marR="0" marT="30471"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9055" marR="728345">
                        <a:lnSpc>
                          <a:spcPct val="100000"/>
                        </a:lnSpc>
                        <a:spcBef>
                          <a:spcPts val="180"/>
                        </a:spcBef>
                      </a:pPr>
                      <a:r>
                        <a:rPr lang="en-US" sz="900" noProof="0" dirty="0">
                          <a:latin typeface="Arial"/>
                          <a:cs typeface="Arial"/>
                        </a:rPr>
                        <a:t>R-</a:t>
                      </a:r>
                      <a:r>
                        <a:rPr lang="en-US" sz="900" spc="-10" noProof="0" dirty="0">
                          <a:latin typeface="Arial"/>
                          <a:cs typeface="Arial"/>
                        </a:rPr>
                        <a:t>GemOx </a:t>
                      </a:r>
                      <a:br>
                        <a:rPr lang="en-US" sz="900" spc="-10" noProof="0" dirty="0">
                          <a:latin typeface="Arial"/>
                          <a:cs typeface="Arial"/>
                        </a:rPr>
                      </a:br>
                      <a:r>
                        <a:rPr lang="en-US" sz="900" spc="-10" noProof="0" dirty="0">
                          <a:latin typeface="Arial"/>
                          <a:cs typeface="Arial"/>
                        </a:rPr>
                        <a:t>better</a:t>
                      </a:r>
                      <a:endParaRPr lang="en-US" sz="900" noProof="0" dirty="0">
                        <a:latin typeface="Arial"/>
                        <a:cs typeface="Arial"/>
                      </a:endParaRPr>
                    </a:p>
                  </a:txBody>
                  <a:tcPr marL="0" marR="0" marT="30471"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86085">
                <a:tc>
                  <a:txBody>
                    <a:bodyPr/>
                    <a:lstStyle/>
                    <a:p>
                      <a:pPr>
                        <a:lnSpc>
                          <a:spcPct val="100000"/>
                        </a:lnSpc>
                        <a:spcBef>
                          <a:spcPts val="10"/>
                        </a:spcBef>
                      </a:pPr>
                      <a:endParaRPr lang="en-US" sz="900" noProof="0" dirty="0">
                        <a:latin typeface="Times New Roman"/>
                        <a:cs typeface="Times New Roman"/>
                      </a:endParaRPr>
                    </a:p>
                    <a:p>
                      <a:pPr marL="137160">
                        <a:lnSpc>
                          <a:spcPct val="100000"/>
                        </a:lnSpc>
                      </a:pPr>
                      <a:r>
                        <a:rPr lang="en-US" sz="900" b="1" noProof="0" dirty="0">
                          <a:latin typeface="Arial"/>
                          <a:cs typeface="Arial"/>
                        </a:rPr>
                        <a:t>All </a:t>
                      </a:r>
                      <a:r>
                        <a:rPr lang="en-US" sz="900" b="1" spc="-10" noProof="0" dirty="0">
                          <a:latin typeface="Arial"/>
                          <a:cs typeface="Arial"/>
                        </a:rPr>
                        <a:t>patients</a:t>
                      </a:r>
                      <a:endParaRPr lang="en-US" sz="900" noProof="0" dirty="0">
                        <a:latin typeface="Arial"/>
                        <a:cs typeface="Arial"/>
                      </a:endParaRPr>
                    </a:p>
                  </a:txBody>
                  <a:tcPr marL="0" marR="0" marT="169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10"/>
                        </a:spcBef>
                      </a:pPr>
                      <a:endParaRPr lang="en-US" sz="900" noProof="0" dirty="0">
                        <a:latin typeface="Times New Roman"/>
                        <a:cs typeface="Times New Roman"/>
                      </a:endParaRPr>
                    </a:p>
                    <a:p>
                      <a:pPr algn="ctr">
                        <a:lnSpc>
                          <a:spcPct val="100000"/>
                        </a:lnSpc>
                        <a:spcBef>
                          <a:spcPts val="5"/>
                        </a:spcBef>
                      </a:pPr>
                      <a:r>
                        <a:rPr lang="en-US" sz="900" spc="-25" noProof="0" dirty="0">
                          <a:latin typeface="Arial"/>
                          <a:cs typeface="Arial"/>
                        </a:rPr>
                        <a:t>255</a:t>
                      </a:r>
                      <a:endParaRPr lang="en-US" sz="900" noProof="0" dirty="0">
                        <a:latin typeface="Arial"/>
                        <a:cs typeface="Arial"/>
                      </a:endParaRPr>
                    </a:p>
                  </a:txBody>
                  <a:tcPr marL="0" marR="0" marT="169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10"/>
                        </a:spcBef>
                      </a:pPr>
                      <a:endParaRPr lang="en-US" sz="900" noProof="0" dirty="0">
                        <a:latin typeface="Times New Roman"/>
                        <a:cs typeface="Times New Roman"/>
                      </a:endParaRPr>
                    </a:p>
                    <a:p>
                      <a:pPr marL="68580">
                        <a:lnSpc>
                          <a:spcPct val="100000"/>
                        </a:lnSpc>
                        <a:spcBef>
                          <a:spcPts val="5"/>
                        </a:spcBef>
                      </a:pPr>
                      <a:r>
                        <a:rPr lang="en-US" sz="900" spc="-25" noProof="0" dirty="0">
                          <a:latin typeface="Arial"/>
                          <a:cs typeface="Arial"/>
                        </a:rPr>
                        <a:t>129</a:t>
                      </a:r>
                      <a:endParaRPr lang="en-US" sz="900" noProof="0" dirty="0">
                        <a:latin typeface="Arial"/>
                        <a:cs typeface="Arial"/>
                      </a:endParaRPr>
                    </a:p>
                  </a:txBody>
                  <a:tcPr marL="0" marR="0" marT="169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10"/>
                        </a:spcBef>
                      </a:pPr>
                      <a:endParaRPr lang="en-US" sz="900" noProof="0" dirty="0">
                        <a:latin typeface="Times New Roman"/>
                        <a:cs typeface="Times New Roman"/>
                      </a:endParaRPr>
                    </a:p>
                    <a:p>
                      <a:pPr algn="ctr">
                        <a:lnSpc>
                          <a:spcPct val="100000"/>
                        </a:lnSpc>
                        <a:spcBef>
                          <a:spcPts val="5"/>
                        </a:spcBef>
                      </a:pPr>
                      <a:r>
                        <a:rPr lang="en-US" sz="900" spc="-25" noProof="0" dirty="0">
                          <a:latin typeface="Arial"/>
                          <a:cs typeface="Arial"/>
                        </a:rPr>
                        <a:t>84</a:t>
                      </a:r>
                      <a:endParaRPr lang="en-US" sz="900" noProof="0" dirty="0">
                        <a:latin typeface="Arial"/>
                        <a:cs typeface="Arial"/>
                      </a:endParaRPr>
                    </a:p>
                  </a:txBody>
                  <a:tcPr marL="0" marR="0" marT="169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10"/>
                        </a:spcBef>
                      </a:pPr>
                      <a:endParaRPr lang="en-US" sz="900" b="1" noProof="0" dirty="0">
                        <a:latin typeface="Times New Roman"/>
                        <a:cs typeface="Times New Roman"/>
                      </a:endParaRPr>
                    </a:p>
                    <a:p>
                      <a:pPr algn="ctr">
                        <a:lnSpc>
                          <a:spcPct val="100000"/>
                        </a:lnSpc>
                        <a:spcBef>
                          <a:spcPts val="5"/>
                        </a:spcBef>
                      </a:pPr>
                      <a:r>
                        <a:rPr lang="en-US" sz="900" b="1" spc="-25" noProof="0" dirty="0">
                          <a:latin typeface="Arial"/>
                          <a:cs typeface="Arial"/>
                        </a:rPr>
                        <a:t>7.4</a:t>
                      </a:r>
                      <a:endParaRPr lang="en-US" sz="900" b="1" noProof="0" dirty="0">
                        <a:latin typeface="Arial"/>
                        <a:cs typeface="Arial"/>
                      </a:endParaRPr>
                    </a:p>
                  </a:txBody>
                  <a:tcPr marL="0" marR="0" marT="169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EFE2"/>
                    </a:solidFill>
                  </a:tcPr>
                </a:tc>
                <a:tc>
                  <a:txBody>
                    <a:bodyPr/>
                    <a:lstStyle/>
                    <a:p>
                      <a:pPr algn="ctr">
                        <a:lnSpc>
                          <a:spcPct val="100000"/>
                        </a:lnSpc>
                        <a:spcBef>
                          <a:spcPts val="5"/>
                        </a:spcBef>
                      </a:pPr>
                      <a:endParaRPr lang="en-US" sz="900" noProof="0" dirty="0">
                        <a:latin typeface="Arial"/>
                        <a:cs typeface="Arial"/>
                      </a:endParaRPr>
                    </a:p>
                  </a:txBody>
                  <a:tcPr marL="0" marR="0" marT="169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10"/>
                        </a:spcBef>
                      </a:pPr>
                      <a:endParaRPr lang="en-US" sz="900" noProof="0" dirty="0">
                        <a:latin typeface="Times New Roman"/>
                        <a:cs typeface="Times New Roman"/>
                      </a:endParaRPr>
                    </a:p>
                    <a:p>
                      <a:pPr algn="ctr">
                        <a:lnSpc>
                          <a:spcPct val="100000"/>
                        </a:lnSpc>
                        <a:spcBef>
                          <a:spcPts val="5"/>
                        </a:spcBef>
                      </a:pPr>
                      <a:r>
                        <a:rPr lang="en-US" sz="900" spc="-25" noProof="0" dirty="0">
                          <a:latin typeface="Arial"/>
                          <a:cs typeface="Arial"/>
                        </a:rPr>
                        <a:t>126</a:t>
                      </a:r>
                      <a:endParaRPr lang="en-US" sz="900" noProof="0" dirty="0">
                        <a:latin typeface="Arial"/>
                        <a:cs typeface="Arial"/>
                      </a:endParaRPr>
                    </a:p>
                  </a:txBody>
                  <a:tcPr marL="0" marR="0" marT="169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10"/>
                        </a:spcBef>
                      </a:pPr>
                      <a:endParaRPr lang="en-US" sz="900" noProof="0" dirty="0">
                        <a:latin typeface="Times New Roman"/>
                        <a:cs typeface="Times New Roman"/>
                      </a:endParaRPr>
                    </a:p>
                    <a:p>
                      <a:pPr algn="ctr">
                        <a:lnSpc>
                          <a:spcPct val="100000"/>
                        </a:lnSpc>
                        <a:spcBef>
                          <a:spcPts val="5"/>
                        </a:spcBef>
                      </a:pPr>
                      <a:r>
                        <a:rPr lang="en-US" sz="900" spc="-25" noProof="0" dirty="0">
                          <a:latin typeface="Arial"/>
                          <a:cs typeface="Arial"/>
                        </a:rPr>
                        <a:t>98</a:t>
                      </a:r>
                      <a:endParaRPr lang="en-US" sz="900" noProof="0" dirty="0">
                        <a:latin typeface="Arial"/>
                        <a:cs typeface="Arial"/>
                      </a:endParaRPr>
                    </a:p>
                  </a:txBody>
                  <a:tcPr marL="0" marR="0" marT="169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10"/>
                        </a:spcBef>
                      </a:pPr>
                      <a:endParaRPr lang="en-US" sz="900" b="1" noProof="0" dirty="0">
                        <a:latin typeface="Times New Roman"/>
                        <a:cs typeface="Times New Roman"/>
                      </a:endParaRPr>
                    </a:p>
                    <a:p>
                      <a:pPr algn="ctr">
                        <a:lnSpc>
                          <a:spcPct val="100000"/>
                        </a:lnSpc>
                        <a:spcBef>
                          <a:spcPts val="5"/>
                        </a:spcBef>
                      </a:pPr>
                      <a:r>
                        <a:rPr lang="en-US" sz="900" b="1" spc="-25" noProof="0" dirty="0">
                          <a:latin typeface="Arial"/>
                          <a:cs typeface="Arial"/>
                        </a:rPr>
                        <a:t>2.7</a:t>
                      </a:r>
                      <a:endParaRPr lang="en-US" sz="900" b="1" noProof="0" dirty="0">
                        <a:latin typeface="Arial"/>
                        <a:cs typeface="Arial"/>
                      </a:endParaRPr>
                    </a:p>
                  </a:txBody>
                  <a:tcPr marL="0" marR="0" marT="169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4F4"/>
                    </a:solidFill>
                  </a:tcPr>
                </a:tc>
                <a:tc>
                  <a:txBody>
                    <a:bodyPr/>
                    <a:lstStyle/>
                    <a:p>
                      <a:pPr>
                        <a:lnSpc>
                          <a:spcPct val="100000"/>
                        </a:lnSpc>
                        <a:spcBef>
                          <a:spcPts val="10"/>
                        </a:spcBef>
                      </a:pPr>
                      <a:endParaRPr lang="en-US" sz="900" noProof="0" dirty="0">
                        <a:latin typeface="Times New Roman"/>
                        <a:cs typeface="Times New Roman"/>
                      </a:endParaRPr>
                    </a:p>
                    <a:p>
                      <a:pPr algn="ctr">
                        <a:lnSpc>
                          <a:spcPct val="100000"/>
                        </a:lnSpc>
                        <a:spcBef>
                          <a:spcPts val="5"/>
                        </a:spcBef>
                      </a:pPr>
                      <a:r>
                        <a:rPr lang="en-US" sz="900" spc="-20" noProof="0" dirty="0">
                          <a:latin typeface="Arial"/>
                          <a:cs typeface="Arial"/>
                        </a:rPr>
                        <a:t>0.46</a:t>
                      </a:r>
                      <a:endParaRPr lang="en-US" sz="900" noProof="0" dirty="0">
                        <a:latin typeface="Arial"/>
                        <a:cs typeface="Arial"/>
                      </a:endParaRPr>
                    </a:p>
                  </a:txBody>
                  <a:tcPr marL="0" marR="0" marT="169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10"/>
                        </a:spcBef>
                      </a:pPr>
                      <a:endParaRPr lang="en-US" sz="900" noProof="0" dirty="0">
                        <a:latin typeface="Times New Roman"/>
                        <a:cs typeface="Times New Roman"/>
                      </a:endParaRPr>
                    </a:p>
                    <a:p>
                      <a:pPr algn="ctr">
                        <a:lnSpc>
                          <a:spcPct val="100000"/>
                        </a:lnSpc>
                        <a:spcBef>
                          <a:spcPts val="5"/>
                        </a:spcBef>
                      </a:pPr>
                      <a:r>
                        <a:rPr lang="en-US" sz="900" spc="-10" noProof="0" dirty="0">
                          <a:latin typeface="Arial"/>
                          <a:cs typeface="Arial"/>
                        </a:rPr>
                        <a:t>(0.34–0.62)</a:t>
                      </a:r>
                      <a:endParaRPr lang="en-US" sz="900" noProof="0" dirty="0">
                        <a:latin typeface="Arial"/>
                        <a:cs typeface="Arial"/>
                      </a:endParaRPr>
                    </a:p>
                  </a:txBody>
                  <a:tcPr marL="0" marR="0" marT="169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pPr>
                      <a:endParaRPr lang="en-US" sz="900" noProof="0" dirty="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0" marR="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2"/>
                  </a:ext>
                </a:extLst>
              </a:tr>
              <a:tr h="211600">
                <a:tc>
                  <a:txBody>
                    <a:bodyPr/>
                    <a:lstStyle/>
                    <a:p>
                      <a:pPr marL="137160">
                        <a:lnSpc>
                          <a:spcPct val="100000"/>
                        </a:lnSpc>
                        <a:spcBef>
                          <a:spcPts val="409"/>
                        </a:spcBef>
                      </a:pPr>
                      <a:r>
                        <a:rPr lang="en-US" sz="900" b="1" noProof="0" dirty="0">
                          <a:latin typeface="Arial"/>
                          <a:cs typeface="Arial"/>
                        </a:rPr>
                        <a:t>Cell of origin</a:t>
                      </a:r>
                      <a:r>
                        <a:rPr lang="en-US" sz="900" b="1" spc="10" noProof="0" dirty="0">
                          <a:latin typeface="Arial"/>
                          <a:cs typeface="Arial"/>
                        </a:rPr>
                        <a:t> </a:t>
                      </a:r>
                      <a:r>
                        <a:rPr lang="en-US" sz="900" b="1" noProof="0" dirty="0">
                          <a:latin typeface="Arial"/>
                          <a:cs typeface="Arial"/>
                        </a:rPr>
                        <a:t>(central</a:t>
                      </a:r>
                      <a:r>
                        <a:rPr lang="en-US" sz="900" b="1" spc="15" noProof="0" dirty="0">
                          <a:latin typeface="Arial"/>
                          <a:cs typeface="Arial"/>
                        </a:rPr>
                        <a:t>)</a:t>
                      </a:r>
                      <a:endParaRPr lang="en-US" sz="900" noProof="0" dirty="0">
                        <a:latin typeface="Arial"/>
                        <a:cs typeface="Arial"/>
                      </a:endParaRPr>
                    </a:p>
                  </a:txBody>
                  <a:tcPr marL="0" marR="0" marT="6940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pPr>
                      <a:endParaRPr lang="en-US" sz="900" noProof="0" dirty="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pPr>
                      <a:endParaRPr lang="en-US" sz="900" noProof="0" dirty="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pPr>
                      <a:endParaRPr lang="en-US" sz="900" noProof="0" dirty="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pPr>
                      <a:endParaRPr lang="en-US" sz="900" b="1" noProof="0" dirty="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EFE2"/>
                    </a:solidFill>
                  </a:tcPr>
                </a:tc>
                <a:tc>
                  <a:txBody>
                    <a:bodyPr/>
                    <a:lstStyle/>
                    <a:p>
                      <a:pPr>
                        <a:lnSpc>
                          <a:spcPct val="100000"/>
                        </a:lnSpc>
                      </a:pPr>
                      <a:endParaRPr lang="en-US" sz="900" noProof="0" dirty="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pPr>
                      <a:endParaRPr lang="en-US" sz="900" noProof="0" dirty="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pPr>
                      <a:endParaRPr lang="en-US" sz="900" noProof="0" dirty="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pPr>
                      <a:endParaRPr lang="en-US" sz="900" b="1" noProof="0" dirty="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4F4"/>
                    </a:solidFill>
                  </a:tcPr>
                </a:tc>
                <a:tc>
                  <a:txBody>
                    <a:bodyPr/>
                    <a:lstStyle/>
                    <a:p>
                      <a:pPr>
                        <a:lnSpc>
                          <a:spcPct val="100000"/>
                        </a:lnSpc>
                      </a:pPr>
                      <a:endParaRPr lang="en-US" sz="900" noProof="0" dirty="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pPr>
                      <a:endParaRPr lang="en-US" sz="900" noProof="0" dirty="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pPr>
                      <a:endParaRPr lang="en-US" sz="900" noProof="0" dirty="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0" marR="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142196">
                <a:tc>
                  <a:txBody>
                    <a:bodyPr/>
                    <a:lstStyle/>
                    <a:p>
                      <a:pPr marL="328295">
                        <a:lnSpc>
                          <a:spcPts val="810"/>
                        </a:lnSpc>
                        <a:spcBef>
                          <a:spcPts val="5"/>
                        </a:spcBef>
                      </a:pPr>
                      <a:r>
                        <a:rPr lang="en-US" sz="900" spc="-25" noProof="0" dirty="0">
                          <a:latin typeface="Arial"/>
                          <a:cs typeface="Arial"/>
                        </a:rPr>
                        <a:t>ABC</a:t>
                      </a:r>
                      <a:endParaRPr lang="en-US" sz="900" noProof="0" dirty="0">
                        <a:latin typeface="Arial"/>
                        <a:cs typeface="Arial"/>
                      </a:endParaRPr>
                    </a:p>
                  </a:txBody>
                  <a:tcPr marL="0" marR="0" marT="846"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10"/>
                        </a:lnSpc>
                        <a:spcBef>
                          <a:spcPts val="5"/>
                        </a:spcBef>
                      </a:pPr>
                      <a:r>
                        <a:rPr lang="en-US" sz="900" spc="-25" noProof="0" dirty="0">
                          <a:latin typeface="Arial"/>
                          <a:cs typeface="Arial"/>
                        </a:rPr>
                        <a:t>86</a:t>
                      </a:r>
                      <a:endParaRPr lang="en-US" sz="900" noProof="0" dirty="0">
                        <a:latin typeface="Arial"/>
                        <a:cs typeface="Arial"/>
                      </a:endParaRPr>
                    </a:p>
                  </a:txBody>
                  <a:tcPr marL="0" marR="0" marT="846"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95250">
                        <a:lnSpc>
                          <a:spcPts val="810"/>
                        </a:lnSpc>
                        <a:spcBef>
                          <a:spcPts val="5"/>
                        </a:spcBef>
                      </a:pPr>
                      <a:r>
                        <a:rPr lang="en-US" sz="900" spc="-25" noProof="0" dirty="0">
                          <a:latin typeface="Arial"/>
                          <a:cs typeface="Arial"/>
                        </a:rPr>
                        <a:t>41</a:t>
                      </a:r>
                      <a:endParaRPr lang="en-US" sz="900" noProof="0" dirty="0">
                        <a:latin typeface="Arial"/>
                        <a:cs typeface="Arial"/>
                      </a:endParaRPr>
                    </a:p>
                  </a:txBody>
                  <a:tcPr marL="0" marR="0" marT="846"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10"/>
                        </a:lnSpc>
                        <a:spcBef>
                          <a:spcPts val="5"/>
                        </a:spcBef>
                      </a:pPr>
                      <a:r>
                        <a:rPr lang="en-US" sz="900" spc="-25" noProof="0" dirty="0">
                          <a:latin typeface="Arial"/>
                          <a:cs typeface="Arial"/>
                        </a:rPr>
                        <a:t>31</a:t>
                      </a:r>
                      <a:endParaRPr lang="en-US" sz="900" noProof="0" dirty="0">
                        <a:latin typeface="Arial"/>
                        <a:cs typeface="Arial"/>
                      </a:endParaRPr>
                    </a:p>
                  </a:txBody>
                  <a:tcPr marL="0" marR="0" marT="846"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10"/>
                        </a:lnSpc>
                        <a:spcBef>
                          <a:spcPts val="5"/>
                        </a:spcBef>
                      </a:pPr>
                      <a:r>
                        <a:rPr lang="en-US" sz="900" b="1" spc="-25" noProof="0" dirty="0">
                          <a:latin typeface="Arial"/>
                          <a:cs typeface="Arial"/>
                        </a:rPr>
                        <a:t>7.4</a:t>
                      </a:r>
                      <a:endParaRPr lang="en-US" sz="900" b="1" noProof="0" dirty="0">
                        <a:latin typeface="Arial"/>
                        <a:cs typeface="Arial"/>
                      </a:endParaRPr>
                    </a:p>
                  </a:txBody>
                  <a:tcPr marL="0" marR="0" marT="846"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EFE2"/>
                    </a:solidFill>
                  </a:tcPr>
                </a:tc>
                <a:tc>
                  <a:txBody>
                    <a:bodyPr/>
                    <a:lstStyle/>
                    <a:p>
                      <a:pPr algn="ctr">
                        <a:lnSpc>
                          <a:spcPts val="810"/>
                        </a:lnSpc>
                        <a:spcBef>
                          <a:spcPts val="5"/>
                        </a:spcBef>
                      </a:pPr>
                      <a:endParaRPr lang="en-US" sz="900" noProof="0" dirty="0">
                        <a:latin typeface="Arial"/>
                        <a:cs typeface="Arial"/>
                      </a:endParaRPr>
                    </a:p>
                  </a:txBody>
                  <a:tcPr marL="0" marR="0" marT="846"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10"/>
                        </a:lnSpc>
                        <a:spcBef>
                          <a:spcPts val="5"/>
                        </a:spcBef>
                      </a:pPr>
                      <a:r>
                        <a:rPr lang="en-US" sz="900" spc="-25" noProof="0" dirty="0">
                          <a:latin typeface="Arial"/>
                          <a:cs typeface="Arial"/>
                        </a:rPr>
                        <a:t>45</a:t>
                      </a:r>
                      <a:endParaRPr lang="en-US" sz="900" noProof="0" dirty="0">
                        <a:latin typeface="Arial"/>
                        <a:cs typeface="Arial"/>
                      </a:endParaRPr>
                    </a:p>
                  </a:txBody>
                  <a:tcPr marL="0" marR="0" marT="846"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10"/>
                        </a:lnSpc>
                        <a:spcBef>
                          <a:spcPts val="5"/>
                        </a:spcBef>
                      </a:pPr>
                      <a:r>
                        <a:rPr lang="en-US" sz="900" spc="-25" noProof="0" dirty="0">
                          <a:latin typeface="Arial"/>
                          <a:cs typeface="Arial"/>
                        </a:rPr>
                        <a:t>40</a:t>
                      </a:r>
                      <a:endParaRPr lang="en-US" sz="900" noProof="0" dirty="0">
                        <a:latin typeface="Arial"/>
                        <a:cs typeface="Arial"/>
                      </a:endParaRPr>
                    </a:p>
                  </a:txBody>
                  <a:tcPr marL="0" marR="0" marT="846"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10"/>
                        </a:lnSpc>
                        <a:spcBef>
                          <a:spcPts val="5"/>
                        </a:spcBef>
                      </a:pPr>
                      <a:r>
                        <a:rPr lang="en-US" sz="900" b="1" spc="-25" noProof="0" dirty="0">
                          <a:latin typeface="Arial"/>
                          <a:cs typeface="Arial"/>
                        </a:rPr>
                        <a:t>2.6</a:t>
                      </a:r>
                      <a:endParaRPr lang="en-US" sz="900" b="1" noProof="0" dirty="0">
                        <a:latin typeface="Arial"/>
                        <a:cs typeface="Arial"/>
                      </a:endParaRPr>
                    </a:p>
                  </a:txBody>
                  <a:tcPr marL="0" marR="0" marT="846"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4F4"/>
                    </a:solidFill>
                  </a:tcPr>
                </a:tc>
                <a:tc>
                  <a:txBody>
                    <a:bodyPr/>
                    <a:lstStyle/>
                    <a:p>
                      <a:pPr algn="ctr">
                        <a:lnSpc>
                          <a:spcPts val="810"/>
                        </a:lnSpc>
                        <a:spcBef>
                          <a:spcPts val="5"/>
                        </a:spcBef>
                      </a:pPr>
                      <a:r>
                        <a:rPr lang="en-US" sz="900" spc="-20" noProof="0" dirty="0">
                          <a:latin typeface="Arial"/>
                          <a:cs typeface="Arial"/>
                        </a:rPr>
                        <a:t>0.35</a:t>
                      </a:r>
                      <a:endParaRPr lang="en-US" sz="900" noProof="0" dirty="0">
                        <a:latin typeface="Arial"/>
                        <a:cs typeface="Arial"/>
                      </a:endParaRPr>
                    </a:p>
                  </a:txBody>
                  <a:tcPr marL="0" marR="0" marT="846"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10"/>
                        </a:lnSpc>
                        <a:spcBef>
                          <a:spcPts val="5"/>
                        </a:spcBef>
                      </a:pPr>
                      <a:r>
                        <a:rPr lang="en-US" sz="900" spc="-10" noProof="0" dirty="0">
                          <a:latin typeface="Arial"/>
                          <a:cs typeface="Arial"/>
                        </a:rPr>
                        <a:t>(0.21–0.57)</a:t>
                      </a:r>
                      <a:endParaRPr lang="en-US" sz="900" noProof="0" dirty="0">
                        <a:latin typeface="Arial"/>
                        <a:cs typeface="Arial"/>
                      </a:endParaRPr>
                    </a:p>
                  </a:txBody>
                  <a:tcPr marL="0" marR="0" marT="846"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pPr>
                      <a:endParaRPr lang="en-US" sz="900" noProof="0" dirty="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0" marR="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4"/>
                  </a:ext>
                </a:extLst>
              </a:tr>
              <a:tr h="142196">
                <a:tc>
                  <a:txBody>
                    <a:bodyPr/>
                    <a:lstStyle/>
                    <a:p>
                      <a:pPr marL="328295">
                        <a:lnSpc>
                          <a:spcPts val="815"/>
                        </a:lnSpc>
                      </a:pPr>
                      <a:r>
                        <a:rPr lang="en-US" sz="900" spc="-25" noProof="0" dirty="0">
                          <a:latin typeface="Arial"/>
                          <a:cs typeface="Arial"/>
                        </a:rPr>
                        <a:t>GCB</a:t>
                      </a: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15"/>
                        </a:lnSpc>
                      </a:pPr>
                      <a:r>
                        <a:rPr lang="en-US" sz="900" spc="-25" noProof="0" dirty="0">
                          <a:latin typeface="Arial"/>
                          <a:cs typeface="Arial"/>
                        </a:rPr>
                        <a:t>98</a:t>
                      </a: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95250">
                        <a:lnSpc>
                          <a:spcPts val="815"/>
                        </a:lnSpc>
                      </a:pPr>
                      <a:r>
                        <a:rPr lang="en-US" sz="900" spc="-25" noProof="0" dirty="0">
                          <a:latin typeface="Arial"/>
                          <a:cs typeface="Arial"/>
                        </a:rPr>
                        <a:t>48</a:t>
                      </a: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15"/>
                        </a:lnSpc>
                      </a:pPr>
                      <a:r>
                        <a:rPr lang="en-US" sz="900" spc="-25" noProof="0" dirty="0">
                          <a:latin typeface="Arial"/>
                          <a:cs typeface="Arial"/>
                        </a:rPr>
                        <a:t>28</a:t>
                      </a: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15"/>
                        </a:lnSpc>
                      </a:pPr>
                      <a:r>
                        <a:rPr lang="en-US" sz="900" b="1" spc="-25" noProof="0" dirty="0">
                          <a:latin typeface="Arial"/>
                          <a:cs typeface="Arial"/>
                        </a:rPr>
                        <a:t>7.9</a:t>
                      </a:r>
                      <a:endParaRPr lang="en-US" sz="900" b="1"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EFE2"/>
                    </a:solidFill>
                  </a:tcPr>
                </a:tc>
                <a:tc>
                  <a:txBody>
                    <a:bodyPr/>
                    <a:lstStyle/>
                    <a:p>
                      <a:pPr algn="ctr">
                        <a:lnSpc>
                          <a:spcPts val="815"/>
                        </a:lnSpc>
                      </a:pP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15"/>
                        </a:lnSpc>
                      </a:pPr>
                      <a:r>
                        <a:rPr lang="en-US" sz="900" spc="-25" noProof="0" dirty="0">
                          <a:latin typeface="Arial"/>
                          <a:cs typeface="Arial"/>
                        </a:rPr>
                        <a:t>50</a:t>
                      </a: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15"/>
                        </a:lnSpc>
                      </a:pPr>
                      <a:r>
                        <a:rPr lang="en-US" sz="900" spc="-25" noProof="0" dirty="0">
                          <a:latin typeface="Arial"/>
                          <a:cs typeface="Arial"/>
                        </a:rPr>
                        <a:t>36</a:t>
                      </a: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15"/>
                        </a:lnSpc>
                      </a:pPr>
                      <a:r>
                        <a:rPr lang="en-US" sz="900" b="1" spc="-25" noProof="0" dirty="0">
                          <a:latin typeface="Arial"/>
                          <a:cs typeface="Arial"/>
                        </a:rPr>
                        <a:t>2.8</a:t>
                      </a:r>
                      <a:endParaRPr lang="en-US" sz="900" b="1"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4F4"/>
                    </a:solidFill>
                  </a:tcPr>
                </a:tc>
                <a:tc>
                  <a:txBody>
                    <a:bodyPr/>
                    <a:lstStyle/>
                    <a:p>
                      <a:pPr algn="ctr">
                        <a:lnSpc>
                          <a:spcPts val="815"/>
                        </a:lnSpc>
                      </a:pPr>
                      <a:r>
                        <a:rPr lang="en-US" sz="900" spc="-20" noProof="0" dirty="0">
                          <a:latin typeface="Arial"/>
                          <a:cs typeface="Arial"/>
                        </a:rPr>
                        <a:t>0.47</a:t>
                      </a: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15"/>
                        </a:lnSpc>
                      </a:pPr>
                      <a:r>
                        <a:rPr lang="en-US" sz="900" spc="-10" noProof="0" dirty="0">
                          <a:latin typeface="Arial"/>
                          <a:cs typeface="Arial"/>
                        </a:rPr>
                        <a:t>(0.28–0.77)</a:t>
                      </a: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pPr>
                      <a:endParaRPr lang="en-US" sz="900" noProof="0" dirty="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0" marR="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5"/>
                  </a:ext>
                </a:extLst>
              </a:tr>
              <a:tr h="142196">
                <a:tc>
                  <a:txBody>
                    <a:bodyPr/>
                    <a:lstStyle/>
                    <a:p>
                      <a:pPr marL="328295">
                        <a:lnSpc>
                          <a:spcPts val="815"/>
                        </a:lnSpc>
                      </a:pPr>
                      <a:r>
                        <a:rPr lang="en-US" sz="900" spc="-10" noProof="0" dirty="0">
                          <a:latin typeface="Arial"/>
                          <a:cs typeface="Arial"/>
                        </a:rPr>
                        <a:t>Unclassified</a:t>
                      </a: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15"/>
                        </a:lnSpc>
                      </a:pPr>
                      <a:r>
                        <a:rPr lang="en-US" sz="900" spc="-25" noProof="0" dirty="0">
                          <a:latin typeface="Arial"/>
                          <a:cs typeface="Arial"/>
                        </a:rPr>
                        <a:t>20</a:t>
                      </a: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95250">
                        <a:lnSpc>
                          <a:spcPts val="815"/>
                        </a:lnSpc>
                      </a:pPr>
                      <a:r>
                        <a:rPr lang="en-US" sz="900" spc="-25" noProof="0" dirty="0">
                          <a:latin typeface="Arial"/>
                          <a:cs typeface="Arial"/>
                        </a:rPr>
                        <a:t>11</a:t>
                      </a: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15"/>
                        </a:lnSpc>
                      </a:pPr>
                      <a:r>
                        <a:rPr lang="en-US" sz="900" spc="-50" noProof="0" dirty="0">
                          <a:latin typeface="Arial"/>
                          <a:cs typeface="Arial"/>
                        </a:rPr>
                        <a:t>6</a:t>
                      </a: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15"/>
                        </a:lnSpc>
                      </a:pPr>
                      <a:r>
                        <a:rPr lang="en-US" sz="900" b="1" spc="-20" noProof="0" dirty="0">
                          <a:latin typeface="Arial"/>
                          <a:cs typeface="Arial"/>
                        </a:rPr>
                        <a:t>10.3</a:t>
                      </a:r>
                      <a:endParaRPr lang="en-US" sz="900" b="1"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EFE2"/>
                    </a:solidFill>
                  </a:tcPr>
                </a:tc>
                <a:tc>
                  <a:txBody>
                    <a:bodyPr/>
                    <a:lstStyle/>
                    <a:p>
                      <a:pPr algn="ctr">
                        <a:lnSpc>
                          <a:spcPts val="815"/>
                        </a:lnSpc>
                      </a:pP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15"/>
                        </a:lnSpc>
                      </a:pPr>
                      <a:r>
                        <a:rPr lang="en-US" sz="900" spc="-50" noProof="0" dirty="0">
                          <a:latin typeface="Arial"/>
                          <a:cs typeface="Arial"/>
                        </a:rPr>
                        <a:t>9</a:t>
                      </a: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15"/>
                        </a:lnSpc>
                      </a:pPr>
                      <a:r>
                        <a:rPr lang="en-US" sz="900" spc="-50" noProof="0" dirty="0">
                          <a:latin typeface="Arial"/>
                          <a:cs typeface="Arial"/>
                        </a:rPr>
                        <a:t>9</a:t>
                      </a: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15"/>
                        </a:lnSpc>
                      </a:pPr>
                      <a:r>
                        <a:rPr lang="en-US" sz="900" b="1" spc="-25" noProof="0" dirty="0">
                          <a:latin typeface="Arial"/>
                          <a:cs typeface="Arial"/>
                        </a:rPr>
                        <a:t>2.6</a:t>
                      </a:r>
                      <a:endParaRPr lang="en-US" sz="900" b="1"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4F4"/>
                    </a:solidFill>
                  </a:tcPr>
                </a:tc>
                <a:tc>
                  <a:txBody>
                    <a:bodyPr/>
                    <a:lstStyle/>
                    <a:p>
                      <a:pPr algn="ctr">
                        <a:lnSpc>
                          <a:spcPts val="815"/>
                        </a:lnSpc>
                      </a:pPr>
                      <a:r>
                        <a:rPr lang="en-US" sz="900" spc="-20" noProof="0" dirty="0">
                          <a:latin typeface="Arial"/>
                          <a:cs typeface="Arial"/>
                        </a:rPr>
                        <a:t>0.42</a:t>
                      </a: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15"/>
                        </a:lnSpc>
                      </a:pPr>
                      <a:r>
                        <a:rPr lang="en-US" sz="900" spc="-10" noProof="0" dirty="0">
                          <a:latin typeface="Arial"/>
                          <a:cs typeface="Arial"/>
                        </a:rPr>
                        <a:t>(0.14–1.24)</a:t>
                      </a: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pPr>
                      <a:endParaRPr lang="en-US" sz="900" noProof="0" dirty="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0" marR="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6"/>
                  </a:ext>
                </a:extLst>
              </a:tr>
              <a:tr h="142196">
                <a:tc>
                  <a:txBody>
                    <a:bodyPr/>
                    <a:lstStyle/>
                    <a:p>
                      <a:pPr marL="328295">
                        <a:lnSpc>
                          <a:spcPts val="805"/>
                        </a:lnSpc>
                      </a:pPr>
                      <a:r>
                        <a:rPr lang="en-US" sz="900" spc="-10" noProof="0" dirty="0">
                          <a:latin typeface="Arial"/>
                          <a:cs typeface="Arial"/>
                        </a:rPr>
                        <a:t>Unknown</a:t>
                      </a: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05"/>
                        </a:lnSpc>
                      </a:pPr>
                      <a:r>
                        <a:rPr lang="en-US" sz="900" spc="-25" noProof="0" dirty="0">
                          <a:latin typeface="Arial"/>
                          <a:cs typeface="Arial"/>
                        </a:rPr>
                        <a:t>51</a:t>
                      </a: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95250">
                        <a:lnSpc>
                          <a:spcPts val="805"/>
                        </a:lnSpc>
                      </a:pPr>
                      <a:r>
                        <a:rPr lang="en-US" sz="900" spc="-25" noProof="0" dirty="0">
                          <a:latin typeface="Arial"/>
                          <a:cs typeface="Arial"/>
                        </a:rPr>
                        <a:t>29</a:t>
                      </a: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05"/>
                        </a:lnSpc>
                      </a:pPr>
                      <a:r>
                        <a:rPr lang="en-US" sz="900" spc="-25" noProof="0" dirty="0">
                          <a:latin typeface="Arial"/>
                          <a:cs typeface="Arial"/>
                        </a:rPr>
                        <a:t>19</a:t>
                      </a: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05"/>
                        </a:lnSpc>
                      </a:pPr>
                      <a:r>
                        <a:rPr lang="en-US" sz="900" b="1" spc="-25" noProof="0" dirty="0">
                          <a:latin typeface="Arial"/>
                          <a:cs typeface="Arial"/>
                        </a:rPr>
                        <a:t>4.3</a:t>
                      </a:r>
                      <a:endParaRPr lang="en-US" sz="900" b="1"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EFE2"/>
                    </a:solidFill>
                  </a:tcPr>
                </a:tc>
                <a:tc>
                  <a:txBody>
                    <a:bodyPr/>
                    <a:lstStyle/>
                    <a:p>
                      <a:pPr algn="ctr">
                        <a:lnSpc>
                          <a:spcPts val="805"/>
                        </a:lnSpc>
                      </a:pP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05"/>
                        </a:lnSpc>
                      </a:pPr>
                      <a:r>
                        <a:rPr lang="en-US" sz="900" spc="-25" noProof="0" dirty="0">
                          <a:latin typeface="Arial"/>
                          <a:cs typeface="Arial"/>
                        </a:rPr>
                        <a:t>22</a:t>
                      </a: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05"/>
                        </a:lnSpc>
                      </a:pPr>
                      <a:r>
                        <a:rPr lang="en-US" sz="900" spc="-25" noProof="0" dirty="0">
                          <a:latin typeface="Arial"/>
                          <a:cs typeface="Arial"/>
                        </a:rPr>
                        <a:t>13</a:t>
                      </a: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05"/>
                        </a:lnSpc>
                      </a:pPr>
                      <a:r>
                        <a:rPr lang="en-US" sz="900" b="1" spc="-25" noProof="0" dirty="0">
                          <a:latin typeface="Arial"/>
                          <a:cs typeface="Arial"/>
                        </a:rPr>
                        <a:t>4.7</a:t>
                      </a:r>
                      <a:endParaRPr lang="en-US" sz="900" b="1"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4F4"/>
                    </a:solidFill>
                  </a:tcPr>
                </a:tc>
                <a:tc>
                  <a:txBody>
                    <a:bodyPr/>
                    <a:lstStyle/>
                    <a:p>
                      <a:pPr algn="ctr">
                        <a:lnSpc>
                          <a:spcPts val="805"/>
                        </a:lnSpc>
                      </a:pPr>
                      <a:r>
                        <a:rPr lang="en-US" sz="900" spc="-20" noProof="0" dirty="0">
                          <a:latin typeface="Arial"/>
                          <a:cs typeface="Arial"/>
                        </a:rPr>
                        <a:t>0.79</a:t>
                      </a: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805"/>
                        </a:lnSpc>
                      </a:pPr>
                      <a:r>
                        <a:rPr lang="en-US" sz="900" spc="-10" noProof="0" dirty="0">
                          <a:latin typeface="Arial"/>
                          <a:cs typeface="Arial"/>
                        </a:rPr>
                        <a:t>(0.39–1.61)</a:t>
                      </a:r>
                      <a:endParaRPr lang="en-US" sz="900" noProof="0" dirty="0">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pPr>
                      <a:endParaRPr lang="en-US" sz="900" noProof="0" dirty="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0" marR="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7"/>
                  </a:ext>
                </a:extLst>
              </a:tr>
            </a:tbl>
          </a:graphicData>
        </a:graphic>
      </p:graphicFrame>
      <p:sp>
        <p:nvSpPr>
          <p:cNvPr id="3" name="Text Placeholder 3">
            <a:extLst>
              <a:ext uri="{FF2B5EF4-FFF2-40B4-BE49-F238E27FC236}">
                <a16:creationId xmlns:a16="http://schemas.microsoft.com/office/drawing/2014/main" id="{91B27EF2-22F7-72C4-A5C1-8ECF2067E774}"/>
              </a:ext>
            </a:extLst>
          </p:cNvPr>
          <p:cNvSpPr>
            <a:spLocks noGrp="1"/>
          </p:cNvSpPr>
          <p:nvPr>
            <p:ph type="body" sz="quarter" idx="11"/>
          </p:nvPr>
        </p:nvSpPr>
        <p:spPr>
          <a:xfrm>
            <a:off x="528767" y="6218099"/>
            <a:ext cx="8746331" cy="427189"/>
          </a:xfrm>
        </p:spPr>
        <p:txBody>
          <a:bodyPr/>
          <a:lstStyle/>
          <a:p>
            <a:r>
              <a:rPr lang="en-US" sz="800" dirty="0"/>
              <a:t>Cell of origin based on GEP.</a:t>
            </a:r>
          </a:p>
        </p:txBody>
      </p:sp>
      <p:grpSp>
        <p:nvGrpSpPr>
          <p:cNvPr id="3321" name="Group 3320">
            <a:extLst>
              <a:ext uri="{FF2B5EF4-FFF2-40B4-BE49-F238E27FC236}">
                <a16:creationId xmlns:a16="http://schemas.microsoft.com/office/drawing/2014/main" id="{0F50313A-AFB0-3A31-B690-003582233BF3}"/>
              </a:ext>
            </a:extLst>
          </p:cNvPr>
          <p:cNvGrpSpPr/>
          <p:nvPr/>
        </p:nvGrpSpPr>
        <p:grpSpPr>
          <a:xfrm>
            <a:off x="8188866" y="2440469"/>
            <a:ext cx="2460496" cy="3928355"/>
            <a:chOff x="6142133" y="1830917"/>
            <a:chExt cx="1845941" cy="2947175"/>
          </a:xfrm>
        </p:grpSpPr>
        <p:sp>
          <p:nvSpPr>
            <p:cNvPr id="15" name="Freeform 3220">
              <a:extLst>
                <a:ext uri="{FF2B5EF4-FFF2-40B4-BE49-F238E27FC236}">
                  <a16:creationId xmlns:a16="http://schemas.microsoft.com/office/drawing/2014/main" id="{B9ACE8C7-1917-4785-C760-1371A6903CBE}"/>
                </a:ext>
              </a:extLst>
            </p:cNvPr>
            <p:cNvSpPr/>
            <p:nvPr/>
          </p:nvSpPr>
          <p:spPr>
            <a:xfrm>
              <a:off x="6909723" y="1835657"/>
              <a:ext cx="12671" cy="864000"/>
            </a:xfrm>
            <a:custGeom>
              <a:avLst/>
              <a:gdLst>
                <a:gd name="connsiteX0" fmla="*/ 0 w 12671"/>
                <a:gd name="connsiteY0" fmla="*/ 969495 h 969495"/>
                <a:gd name="connsiteX1" fmla="*/ 0 w 12671"/>
                <a:gd name="connsiteY1" fmla="*/ 0 h 969495"/>
              </a:gdLst>
              <a:ahLst/>
              <a:cxnLst>
                <a:cxn ang="0">
                  <a:pos x="connsiteX0" y="connsiteY0"/>
                </a:cxn>
                <a:cxn ang="0">
                  <a:pos x="connsiteX1" y="connsiteY1"/>
                </a:cxn>
              </a:cxnLst>
              <a:rect l="l" t="t" r="r" b="b"/>
              <a:pathLst>
                <a:path w="12671" h="969495">
                  <a:moveTo>
                    <a:pt x="0" y="969495"/>
                  </a:moveTo>
                  <a:lnTo>
                    <a:pt x="0" y="0"/>
                  </a:lnTo>
                </a:path>
              </a:pathLst>
            </a:custGeom>
            <a:ln w="12667" cap="flat">
              <a:solidFill>
                <a:srgbClr val="009964"/>
              </a:solidFill>
              <a:custDash>
                <a:ds d="300000" sp="300000"/>
              </a:cust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17" name="Graphic 2">
              <a:extLst>
                <a:ext uri="{FF2B5EF4-FFF2-40B4-BE49-F238E27FC236}">
                  <a16:creationId xmlns:a16="http://schemas.microsoft.com/office/drawing/2014/main" id="{93001F68-3CBB-D48B-1C95-E6F8F2BF9D26}"/>
                </a:ext>
              </a:extLst>
            </p:cNvPr>
            <p:cNvGrpSpPr/>
            <p:nvPr/>
          </p:nvGrpSpPr>
          <p:grpSpPr>
            <a:xfrm>
              <a:off x="6794537" y="1962374"/>
              <a:ext cx="247984" cy="54182"/>
              <a:chOff x="8999169" y="1191386"/>
              <a:chExt cx="247984" cy="60806"/>
            </a:xfrm>
          </p:grpSpPr>
          <p:sp>
            <p:nvSpPr>
              <p:cNvPr id="45" name="Freeform 3247">
                <a:extLst>
                  <a:ext uri="{FF2B5EF4-FFF2-40B4-BE49-F238E27FC236}">
                    <a16:creationId xmlns:a16="http://schemas.microsoft.com/office/drawing/2014/main" id="{E900F88C-0144-9860-50FD-C3074B2566AC}"/>
                  </a:ext>
                </a:extLst>
              </p:cNvPr>
              <p:cNvSpPr/>
              <p:nvPr/>
            </p:nvSpPr>
            <p:spPr>
              <a:xfrm>
                <a:off x="8999169" y="1221726"/>
                <a:ext cx="235312" cy="12641"/>
              </a:xfrm>
              <a:custGeom>
                <a:avLst/>
                <a:gdLst>
                  <a:gd name="connsiteX0" fmla="*/ 235313 w 235312"/>
                  <a:gd name="connsiteY0" fmla="*/ 0 h 12641"/>
                  <a:gd name="connsiteX1" fmla="*/ 0 w 235312"/>
                  <a:gd name="connsiteY1" fmla="*/ 0 h 12641"/>
                </a:gdLst>
                <a:ahLst/>
                <a:cxnLst>
                  <a:cxn ang="0">
                    <a:pos x="connsiteX0" y="connsiteY0"/>
                  </a:cxn>
                  <a:cxn ang="0">
                    <a:pos x="connsiteX1" y="connsiteY1"/>
                  </a:cxn>
                </a:cxnLst>
                <a:rect l="l" t="t" r="r" b="b"/>
                <a:pathLst>
                  <a:path w="235312" h="12641">
                    <a:moveTo>
                      <a:pt x="235313" y="0"/>
                    </a:moveTo>
                    <a:lnTo>
                      <a:pt x="0" y="0"/>
                    </a:lnTo>
                  </a:path>
                </a:pathLst>
              </a:custGeom>
              <a:ln w="126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6" name="Freeform 3248">
                <a:extLst>
                  <a:ext uri="{FF2B5EF4-FFF2-40B4-BE49-F238E27FC236}">
                    <a16:creationId xmlns:a16="http://schemas.microsoft.com/office/drawing/2014/main" id="{5BDCD64E-82CB-657D-A008-7CE1D7417680}"/>
                  </a:ext>
                </a:extLst>
              </p:cNvPr>
              <p:cNvSpPr/>
              <p:nvPr/>
            </p:nvSpPr>
            <p:spPr>
              <a:xfrm>
                <a:off x="8999169" y="1191386"/>
                <a:ext cx="12671" cy="60806"/>
              </a:xfrm>
              <a:custGeom>
                <a:avLst/>
                <a:gdLst>
                  <a:gd name="connsiteX0" fmla="*/ 0 w 12671"/>
                  <a:gd name="connsiteY0" fmla="*/ 60807 h 60806"/>
                  <a:gd name="connsiteX1" fmla="*/ 0 w 12671"/>
                  <a:gd name="connsiteY1" fmla="*/ 0 h 60806"/>
                </a:gdLst>
                <a:ahLst/>
                <a:cxnLst>
                  <a:cxn ang="0">
                    <a:pos x="connsiteX0" y="connsiteY0"/>
                  </a:cxn>
                  <a:cxn ang="0">
                    <a:pos x="connsiteX1" y="connsiteY1"/>
                  </a:cxn>
                </a:cxnLst>
                <a:rect l="l" t="t" r="r" b="b"/>
                <a:pathLst>
                  <a:path w="12671" h="60806">
                    <a:moveTo>
                      <a:pt x="0" y="60807"/>
                    </a:moveTo>
                    <a:lnTo>
                      <a:pt x="0" y="0"/>
                    </a:lnTo>
                  </a:path>
                </a:pathLst>
              </a:custGeom>
              <a:ln w="126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7" name="Freeform 3249">
                <a:extLst>
                  <a:ext uri="{FF2B5EF4-FFF2-40B4-BE49-F238E27FC236}">
                    <a16:creationId xmlns:a16="http://schemas.microsoft.com/office/drawing/2014/main" id="{E1F8620E-FD7B-EED3-182D-09D8ECBB76D2}"/>
                  </a:ext>
                </a:extLst>
              </p:cNvPr>
              <p:cNvSpPr/>
              <p:nvPr/>
            </p:nvSpPr>
            <p:spPr>
              <a:xfrm>
                <a:off x="8999169" y="1221726"/>
                <a:ext cx="235312" cy="12641"/>
              </a:xfrm>
              <a:custGeom>
                <a:avLst/>
                <a:gdLst>
                  <a:gd name="connsiteX0" fmla="*/ 0 w 235312"/>
                  <a:gd name="connsiteY0" fmla="*/ 0 h 12641"/>
                  <a:gd name="connsiteX1" fmla="*/ 235313 w 235312"/>
                  <a:gd name="connsiteY1" fmla="*/ 0 h 12641"/>
                </a:gdLst>
                <a:ahLst/>
                <a:cxnLst>
                  <a:cxn ang="0">
                    <a:pos x="connsiteX0" y="connsiteY0"/>
                  </a:cxn>
                  <a:cxn ang="0">
                    <a:pos x="connsiteX1" y="connsiteY1"/>
                  </a:cxn>
                </a:cxnLst>
                <a:rect l="l" t="t" r="r" b="b"/>
                <a:pathLst>
                  <a:path w="235312" h="12641">
                    <a:moveTo>
                      <a:pt x="0" y="0"/>
                    </a:moveTo>
                    <a:lnTo>
                      <a:pt x="235313" y="0"/>
                    </a:lnTo>
                  </a:path>
                </a:pathLst>
              </a:custGeom>
              <a:ln w="126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8" name="Freeform 3250">
                <a:extLst>
                  <a:ext uri="{FF2B5EF4-FFF2-40B4-BE49-F238E27FC236}">
                    <a16:creationId xmlns:a16="http://schemas.microsoft.com/office/drawing/2014/main" id="{930687F6-77C8-90E8-BFBB-096978133F9A}"/>
                  </a:ext>
                </a:extLst>
              </p:cNvPr>
              <p:cNvSpPr/>
              <p:nvPr/>
            </p:nvSpPr>
            <p:spPr>
              <a:xfrm>
                <a:off x="9234482" y="1191386"/>
                <a:ext cx="12671" cy="60806"/>
              </a:xfrm>
              <a:custGeom>
                <a:avLst/>
                <a:gdLst>
                  <a:gd name="connsiteX0" fmla="*/ 0 w 12671"/>
                  <a:gd name="connsiteY0" fmla="*/ 60807 h 60806"/>
                  <a:gd name="connsiteX1" fmla="*/ 0 w 12671"/>
                  <a:gd name="connsiteY1" fmla="*/ 0 h 60806"/>
                </a:gdLst>
                <a:ahLst/>
                <a:cxnLst>
                  <a:cxn ang="0">
                    <a:pos x="connsiteX0" y="connsiteY0"/>
                  </a:cxn>
                  <a:cxn ang="0">
                    <a:pos x="connsiteX1" y="connsiteY1"/>
                  </a:cxn>
                </a:cxnLst>
                <a:rect l="l" t="t" r="r" b="b"/>
                <a:pathLst>
                  <a:path w="12671" h="60806">
                    <a:moveTo>
                      <a:pt x="0" y="60807"/>
                    </a:moveTo>
                    <a:lnTo>
                      <a:pt x="0" y="0"/>
                    </a:lnTo>
                  </a:path>
                </a:pathLst>
              </a:custGeom>
              <a:ln w="126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9" name="Freeform 3251">
                <a:extLst>
                  <a:ext uri="{FF2B5EF4-FFF2-40B4-BE49-F238E27FC236}">
                    <a16:creationId xmlns:a16="http://schemas.microsoft.com/office/drawing/2014/main" id="{12F4427B-50E3-E600-C24C-6724B81C10F4}"/>
                  </a:ext>
                </a:extLst>
              </p:cNvPr>
              <p:cNvSpPr/>
              <p:nvPr/>
            </p:nvSpPr>
            <p:spPr>
              <a:xfrm>
                <a:off x="8999169" y="1221726"/>
                <a:ext cx="235312" cy="12641"/>
              </a:xfrm>
              <a:custGeom>
                <a:avLst/>
                <a:gdLst>
                  <a:gd name="connsiteX0" fmla="*/ 0 w 235312"/>
                  <a:gd name="connsiteY0" fmla="*/ 0 h 12641"/>
                  <a:gd name="connsiteX1" fmla="*/ 235313 w 235312"/>
                  <a:gd name="connsiteY1" fmla="*/ 0 h 12641"/>
                </a:gdLst>
                <a:ahLst/>
                <a:cxnLst>
                  <a:cxn ang="0">
                    <a:pos x="connsiteX0" y="connsiteY0"/>
                  </a:cxn>
                  <a:cxn ang="0">
                    <a:pos x="connsiteX1" y="connsiteY1"/>
                  </a:cxn>
                </a:cxnLst>
                <a:rect l="l" t="t" r="r" b="b"/>
                <a:pathLst>
                  <a:path w="235312" h="12641">
                    <a:moveTo>
                      <a:pt x="0" y="0"/>
                    </a:moveTo>
                    <a:lnTo>
                      <a:pt x="235313" y="0"/>
                    </a:lnTo>
                  </a:path>
                </a:pathLst>
              </a:custGeom>
              <a:ln w="12667"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18" name="Graphic 2">
              <a:extLst>
                <a:ext uri="{FF2B5EF4-FFF2-40B4-BE49-F238E27FC236}">
                  <a16:creationId xmlns:a16="http://schemas.microsoft.com/office/drawing/2014/main" id="{377CB84D-E870-BCD1-AF4B-E924510B1615}"/>
                </a:ext>
              </a:extLst>
            </p:cNvPr>
            <p:cNvGrpSpPr/>
            <p:nvPr/>
          </p:nvGrpSpPr>
          <p:grpSpPr>
            <a:xfrm>
              <a:off x="6640957" y="2231334"/>
              <a:ext cx="424753" cy="54070"/>
              <a:chOff x="8845589" y="1533472"/>
              <a:chExt cx="424753" cy="60680"/>
            </a:xfrm>
          </p:grpSpPr>
          <p:sp>
            <p:nvSpPr>
              <p:cNvPr id="41" name="Freeform 3243">
                <a:extLst>
                  <a:ext uri="{FF2B5EF4-FFF2-40B4-BE49-F238E27FC236}">
                    <a16:creationId xmlns:a16="http://schemas.microsoft.com/office/drawing/2014/main" id="{8C22BE19-6057-B7C9-54C6-765117938CAC}"/>
                  </a:ext>
                </a:extLst>
              </p:cNvPr>
              <p:cNvSpPr/>
              <p:nvPr/>
            </p:nvSpPr>
            <p:spPr>
              <a:xfrm>
                <a:off x="8845589" y="1533472"/>
                <a:ext cx="12671" cy="60680"/>
              </a:xfrm>
              <a:custGeom>
                <a:avLst/>
                <a:gdLst>
                  <a:gd name="connsiteX0" fmla="*/ 0 w 12671"/>
                  <a:gd name="connsiteY0" fmla="*/ 60680 h 60680"/>
                  <a:gd name="connsiteX1" fmla="*/ 0 w 12671"/>
                  <a:gd name="connsiteY1" fmla="*/ 0 h 60680"/>
                </a:gdLst>
                <a:ahLst/>
                <a:cxnLst>
                  <a:cxn ang="0">
                    <a:pos x="connsiteX0" y="connsiteY0"/>
                  </a:cxn>
                  <a:cxn ang="0">
                    <a:pos x="connsiteX1" y="connsiteY1"/>
                  </a:cxn>
                </a:cxnLst>
                <a:rect l="l" t="t" r="r" b="b"/>
                <a:pathLst>
                  <a:path w="12671" h="60680">
                    <a:moveTo>
                      <a:pt x="0" y="60680"/>
                    </a:moveTo>
                    <a:lnTo>
                      <a:pt x="0" y="0"/>
                    </a:lnTo>
                  </a:path>
                </a:pathLst>
              </a:custGeom>
              <a:ln w="126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3" name="Freeform 3245">
                <a:extLst>
                  <a:ext uri="{FF2B5EF4-FFF2-40B4-BE49-F238E27FC236}">
                    <a16:creationId xmlns:a16="http://schemas.microsoft.com/office/drawing/2014/main" id="{0E70DC4F-0B6A-97C0-4ACC-B56B2A62CD4A}"/>
                  </a:ext>
                </a:extLst>
              </p:cNvPr>
              <p:cNvSpPr/>
              <p:nvPr/>
            </p:nvSpPr>
            <p:spPr>
              <a:xfrm>
                <a:off x="9257671" y="1533472"/>
                <a:ext cx="12671" cy="60680"/>
              </a:xfrm>
              <a:custGeom>
                <a:avLst/>
                <a:gdLst>
                  <a:gd name="connsiteX0" fmla="*/ 0 w 12671"/>
                  <a:gd name="connsiteY0" fmla="*/ 60680 h 60680"/>
                  <a:gd name="connsiteX1" fmla="*/ 0 w 12671"/>
                  <a:gd name="connsiteY1" fmla="*/ 0 h 60680"/>
                </a:gdLst>
                <a:ahLst/>
                <a:cxnLst>
                  <a:cxn ang="0">
                    <a:pos x="connsiteX0" y="connsiteY0"/>
                  </a:cxn>
                  <a:cxn ang="0">
                    <a:pos x="connsiteX1" y="connsiteY1"/>
                  </a:cxn>
                </a:cxnLst>
                <a:rect l="l" t="t" r="r" b="b"/>
                <a:pathLst>
                  <a:path w="12671" h="60680">
                    <a:moveTo>
                      <a:pt x="0" y="60680"/>
                    </a:moveTo>
                    <a:lnTo>
                      <a:pt x="0" y="0"/>
                    </a:lnTo>
                  </a:path>
                </a:pathLst>
              </a:custGeom>
              <a:ln w="126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4" name="Freeform 3246">
                <a:extLst>
                  <a:ext uri="{FF2B5EF4-FFF2-40B4-BE49-F238E27FC236}">
                    <a16:creationId xmlns:a16="http://schemas.microsoft.com/office/drawing/2014/main" id="{9BACA317-82F4-7FB6-26FB-B2E1A08DCF39}"/>
                  </a:ext>
                </a:extLst>
              </p:cNvPr>
              <p:cNvSpPr/>
              <p:nvPr/>
            </p:nvSpPr>
            <p:spPr>
              <a:xfrm>
                <a:off x="8845589" y="1555763"/>
                <a:ext cx="412082" cy="12641"/>
              </a:xfrm>
              <a:custGeom>
                <a:avLst/>
                <a:gdLst>
                  <a:gd name="connsiteX0" fmla="*/ 0 w 412082"/>
                  <a:gd name="connsiteY0" fmla="*/ 0 h 12641"/>
                  <a:gd name="connsiteX1" fmla="*/ 412083 w 412082"/>
                  <a:gd name="connsiteY1" fmla="*/ 0 h 12641"/>
                </a:gdLst>
                <a:ahLst/>
                <a:cxnLst>
                  <a:cxn ang="0">
                    <a:pos x="connsiteX0" y="connsiteY0"/>
                  </a:cxn>
                  <a:cxn ang="0">
                    <a:pos x="connsiteX1" y="connsiteY1"/>
                  </a:cxn>
                </a:cxnLst>
                <a:rect l="l" t="t" r="r" b="b"/>
                <a:pathLst>
                  <a:path w="412082" h="12641">
                    <a:moveTo>
                      <a:pt x="0" y="0"/>
                    </a:moveTo>
                    <a:lnTo>
                      <a:pt x="412083" y="0"/>
                    </a:lnTo>
                  </a:path>
                </a:pathLst>
              </a:custGeom>
              <a:ln w="12667"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19" name="Graphic 2">
              <a:extLst>
                <a:ext uri="{FF2B5EF4-FFF2-40B4-BE49-F238E27FC236}">
                  <a16:creationId xmlns:a16="http://schemas.microsoft.com/office/drawing/2014/main" id="{2AC02310-6323-D409-E467-1E4C28BCE99F}"/>
                </a:ext>
              </a:extLst>
            </p:cNvPr>
            <p:cNvGrpSpPr/>
            <p:nvPr/>
          </p:nvGrpSpPr>
          <p:grpSpPr>
            <a:xfrm>
              <a:off x="6655276" y="2344374"/>
              <a:ext cx="405492" cy="54182"/>
              <a:chOff x="8859908" y="1648259"/>
              <a:chExt cx="405492" cy="60806"/>
            </a:xfrm>
          </p:grpSpPr>
          <p:sp>
            <p:nvSpPr>
              <p:cNvPr id="35" name="Freeform 3237">
                <a:extLst>
                  <a:ext uri="{FF2B5EF4-FFF2-40B4-BE49-F238E27FC236}">
                    <a16:creationId xmlns:a16="http://schemas.microsoft.com/office/drawing/2014/main" id="{409B3CA4-902F-BA06-3D5C-02426A518A40}"/>
                  </a:ext>
                </a:extLst>
              </p:cNvPr>
              <p:cNvSpPr/>
              <p:nvPr/>
            </p:nvSpPr>
            <p:spPr>
              <a:xfrm>
                <a:off x="8859908" y="1678599"/>
                <a:ext cx="392821" cy="12641"/>
              </a:xfrm>
              <a:custGeom>
                <a:avLst/>
                <a:gdLst>
                  <a:gd name="connsiteX0" fmla="*/ 392822 w 392821"/>
                  <a:gd name="connsiteY0" fmla="*/ 0 h 12641"/>
                  <a:gd name="connsiteX1" fmla="*/ 0 w 392821"/>
                  <a:gd name="connsiteY1" fmla="*/ 0 h 12641"/>
                </a:gdLst>
                <a:ahLst/>
                <a:cxnLst>
                  <a:cxn ang="0">
                    <a:pos x="connsiteX0" y="connsiteY0"/>
                  </a:cxn>
                  <a:cxn ang="0">
                    <a:pos x="connsiteX1" y="connsiteY1"/>
                  </a:cxn>
                </a:cxnLst>
                <a:rect l="l" t="t" r="r" b="b"/>
                <a:pathLst>
                  <a:path w="392821" h="12641">
                    <a:moveTo>
                      <a:pt x="392822" y="0"/>
                    </a:moveTo>
                    <a:lnTo>
                      <a:pt x="0" y="0"/>
                    </a:lnTo>
                  </a:path>
                </a:pathLst>
              </a:custGeom>
              <a:ln w="126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6" name="Freeform 3238">
                <a:extLst>
                  <a:ext uri="{FF2B5EF4-FFF2-40B4-BE49-F238E27FC236}">
                    <a16:creationId xmlns:a16="http://schemas.microsoft.com/office/drawing/2014/main" id="{BF564CA0-80E6-60FE-3E68-74F43883404F}"/>
                  </a:ext>
                </a:extLst>
              </p:cNvPr>
              <p:cNvSpPr/>
              <p:nvPr/>
            </p:nvSpPr>
            <p:spPr>
              <a:xfrm>
                <a:off x="8859908" y="1648259"/>
                <a:ext cx="12671" cy="60806"/>
              </a:xfrm>
              <a:custGeom>
                <a:avLst/>
                <a:gdLst>
                  <a:gd name="connsiteX0" fmla="*/ 0 w 12671"/>
                  <a:gd name="connsiteY0" fmla="*/ 60807 h 60806"/>
                  <a:gd name="connsiteX1" fmla="*/ 0 w 12671"/>
                  <a:gd name="connsiteY1" fmla="*/ 0 h 60806"/>
                </a:gdLst>
                <a:ahLst/>
                <a:cxnLst>
                  <a:cxn ang="0">
                    <a:pos x="connsiteX0" y="connsiteY0"/>
                  </a:cxn>
                  <a:cxn ang="0">
                    <a:pos x="connsiteX1" y="connsiteY1"/>
                  </a:cxn>
                </a:cxnLst>
                <a:rect l="l" t="t" r="r" b="b"/>
                <a:pathLst>
                  <a:path w="12671" h="60806">
                    <a:moveTo>
                      <a:pt x="0" y="60807"/>
                    </a:moveTo>
                    <a:lnTo>
                      <a:pt x="0" y="0"/>
                    </a:lnTo>
                  </a:path>
                </a:pathLst>
              </a:custGeom>
              <a:ln w="126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7" name="Freeform 3239">
                <a:extLst>
                  <a:ext uri="{FF2B5EF4-FFF2-40B4-BE49-F238E27FC236}">
                    <a16:creationId xmlns:a16="http://schemas.microsoft.com/office/drawing/2014/main" id="{0CF1735F-9030-EA5F-6DA1-63AE81F3D657}"/>
                  </a:ext>
                </a:extLst>
              </p:cNvPr>
              <p:cNvSpPr/>
              <p:nvPr/>
            </p:nvSpPr>
            <p:spPr>
              <a:xfrm>
                <a:off x="8859908" y="1678599"/>
                <a:ext cx="392821" cy="12641"/>
              </a:xfrm>
              <a:custGeom>
                <a:avLst/>
                <a:gdLst>
                  <a:gd name="connsiteX0" fmla="*/ 0 w 392821"/>
                  <a:gd name="connsiteY0" fmla="*/ 0 h 12641"/>
                  <a:gd name="connsiteX1" fmla="*/ 392822 w 392821"/>
                  <a:gd name="connsiteY1" fmla="*/ 0 h 12641"/>
                </a:gdLst>
                <a:ahLst/>
                <a:cxnLst>
                  <a:cxn ang="0">
                    <a:pos x="connsiteX0" y="connsiteY0"/>
                  </a:cxn>
                  <a:cxn ang="0">
                    <a:pos x="connsiteX1" y="connsiteY1"/>
                  </a:cxn>
                </a:cxnLst>
                <a:rect l="l" t="t" r="r" b="b"/>
                <a:pathLst>
                  <a:path w="392821" h="12641">
                    <a:moveTo>
                      <a:pt x="0" y="0"/>
                    </a:moveTo>
                    <a:lnTo>
                      <a:pt x="392822" y="0"/>
                    </a:lnTo>
                  </a:path>
                </a:pathLst>
              </a:custGeom>
              <a:ln w="126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8" name="Freeform 3240">
                <a:extLst>
                  <a:ext uri="{FF2B5EF4-FFF2-40B4-BE49-F238E27FC236}">
                    <a16:creationId xmlns:a16="http://schemas.microsoft.com/office/drawing/2014/main" id="{1283B5EA-990F-B4CE-2CA0-DDAEF323DBE2}"/>
                  </a:ext>
                </a:extLst>
              </p:cNvPr>
              <p:cNvSpPr/>
              <p:nvPr/>
            </p:nvSpPr>
            <p:spPr>
              <a:xfrm>
                <a:off x="9252729" y="1648259"/>
                <a:ext cx="12671" cy="60806"/>
              </a:xfrm>
              <a:custGeom>
                <a:avLst/>
                <a:gdLst>
                  <a:gd name="connsiteX0" fmla="*/ 0 w 12671"/>
                  <a:gd name="connsiteY0" fmla="*/ 60807 h 60806"/>
                  <a:gd name="connsiteX1" fmla="*/ 0 w 12671"/>
                  <a:gd name="connsiteY1" fmla="*/ 0 h 60806"/>
                </a:gdLst>
                <a:ahLst/>
                <a:cxnLst>
                  <a:cxn ang="0">
                    <a:pos x="connsiteX0" y="connsiteY0"/>
                  </a:cxn>
                  <a:cxn ang="0">
                    <a:pos x="connsiteX1" y="connsiteY1"/>
                  </a:cxn>
                </a:cxnLst>
                <a:rect l="l" t="t" r="r" b="b"/>
                <a:pathLst>
                  <a:path w="12671" h="60806">
                    <a:moveTo>
                      <a:pt x="0" y="60807"/>
                    </a:moveTo>
                    <a:lnTo>
                      <a:pt x="0" y="0"/>
                    </a:lnTo>
                  </a:path>
                </a:pathLst>
              </a:custGeom>
              <a:ln w="126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9" name="Freeform 3241">
                <a:extLst>
                  <a:ext uri="{FF2B5EF4-FFF2-40B4-BE49-F238E27FC236}">
                    <a16:creationId xmlns:a16="http://schemas.microsoft.com/office/drawing/2014/main" id="{8FB12AE4-6B3B-FDC1-6306-833C32D96701}"/>
                  </a:ext>
                </a:extLst>
              </p:cNvPr>
              <p:cNvSpPr/>
              <p:nvPr/>
            </p:nvSpPr>
            <p:spPr>
              <a:xfrm>
                <a:off x="8859908" y="1678599"/>
                <a:ext cx="392821" cy="12641"/>
              </a:xfrm>
              <a:custGeom>
                <a:avLst/>
                <a:gdLst>
                  <a:gd name="connsiteX0" fmla="*/ 0 w 392821"/>
                  <a:gd name="connsiteY0" fmla="*/ 0 h 12641"/>
                  <a:gd name="connsiteX1" fmla="*/ 392822 w 392821"/>
                  <a:gd name="connsiteY1" fmla="*/ 0 h 12641"/>
                </a:gdLst>
                <a:ahLst/>
                <a:cxnLst>
                  <a:cxn ang="0">
                    <a:pos x="connsiteX0" y="connsiteY0"/>
                  </a:cxn>
                  <a:cxn ang="0">
                    <a:pos x="connsiteX1" y="connsiteY1"/>
                  </a:cxn>
                </a:cxnLst>
                <a:rect l="l" t="t" r="r" b="b"/>
                <a:pathLst>
                  <a:path w="392821" h="12641">
                    <a:moveTo>
                      <a:pt x="0" y="0"/>
                    </a:moveTo>
                    <a:lnTo>
                      <a:pt x="392822" y="0"/>
                    </a:lnTo>
                  </a:path>
                </a:pathLst>
              </a:custGeom>
              <a:ln w="12667"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20" name="Graphic 2">
              <a:extLst>
                <a:ext uri="{FF2B5EF4-FFF2-40B4-BE49-F238E27FC236}">
                  <a16:creationId xmlns:a16="http://schemas.microsoft.com/office/drawing/2014/main" id="{C05F42B8-0255-2856-DBC5-C26006739BD5}"/>
                </a:ext>
              </a:extLst>
            </p:cNvPr>
            <p:cNvGrpSpPr/>
            <p:nvPr/>
          </p:nvGrpSpPr>
          <p:grpSpPr>
            <a:xfrm>
              <a:off x="6605983" y="2450355"/>
              <a:ext cx="875865" cy="54070"/>
              <a:chOff x="8810615" y="1763172"/>
              <a:chExt cx="875865" cy="60680"/>
            </a:xfrm>
          </p:grpSpPr>
          <p:sp>
            <p:nvSpPr>
              <p:cNvPr id="29" name="Freeform 3232">
                <a:extLst>
                  <a:ext uri="{FF2B5EF4-FFF2-40B4-BE49-F238E27FC236}">
                    <a16:creationId xmlns:a16="http://schemas.microsoft.com/office/drawing/2014/main" id="{E1B733BB-0FEA-7174-EA2F-A50991D51153}"/>
                  </a:ext>
                </a:extLst>
              </p:cNvPr>
              <p:cNvSpPr/>
              <p:nvPr/>
            </p:nvSpPr>
            <p:spPr>
              <a:xfrm>
                <a:off x="8810615" y="1793512"/>
                <a:ext cx="863194" cy="12641"/>
              </a:xfrm>
              <a:custGeom>
                <a:avLst/>
                <a:gdLst>
                  <a:gd name="connsiteX0" fmla="*/ 863195 w 863194"/>
                  <a:gd name="connsiteY0" fmla="*/ 0 h 12641"/>
                  <a:gd name="connsiteX1" fmla="*/ 0 w 863194"/>
                  <a:gd name="connsiteY1" fmla="*/ 0 h 12641"/>
                </a:gdLst>
                <a:ahLst/>
                <a:cxnLst>
                  <a:cxn ang="0">
                    <a:pos x="connsiteX0" y="connsiteY0"/>
                  </a:cxn>
                  <a:cxn ang="0">
                    <a:pos x="connsiteX1" y="connsiteY1"/>
                  </a:cxn>
                </a:cxnLst>
                <a:rect l="l" t="t" r="r" b="b"/>
                <a:pathLst>
                  <a:path w="863194" h="12641">
                    <a:moveTo>
                      <a:pt x="863195" y="0"/>
                    </a:moveTo>
                    <a:lnTo>
                      <a:pt x="0" y="0"/>
                    </a:lnTo>
                  </a:path>
                </a:pathLst>
              </a:custGeom>
              <a:ln w="126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1" name="Freeform 3233">
                <a:extLst>
                  <a:ext uri="{FF2B5EF4-FFF2-40B4-BE49-F238E27FC236}">
                    <a16:creationId xmlns:a16="http://schemas.microsoft.com/office/drawing/2014/main" id="{90C8EE1B-BD08-3FFB-AD93-B2623C2ED53C}"/>
                  </a:ext>
                </a:extLst>
              </p:cNvPr>
              <p:cNvSpPr/>
              <p:nvPr/>
            </p:nvSpPr>
            <p:spPr>
              <a:xfrm>
                <a:off x="8810615" y="1763172"/>
                <a:ext cx="12671" cy="60680"/>
              </a:xfrm>
              <a:custGeom>
                <a:avLst/>
                <a:gdLst>
                  <a:gd name="connsiteX0" fmla="*/ 0 w 12671"/>
                  <a:gd name="connsiteY0" fmla="*/ 60680 h 60680"/>
                  <a:gd name="connsiteX1" fmla="*/ 0 w 12671"/>
                  <a:gd name="connsiteY1" fmla="*/ 0 h 60680"/>
                </a:gdLst>
                <a:ahLst/>
                <a:cxnLst>
                  <a:cxn ang="0">
                    <a:pos x="connsiteX0" y="connsiteY0"/>
                  </a:cxn>
                  <a:cxn ang="0">
                    <a:pos x="connsiteX1" y="connsiteY1"/>
                  </a:cxn>
                </a:cxnLst>
                <a:rect l="l" t="t" r="r" b="b"/>
                <a:pathLst>
                  <a:path w="12671" h="60680">
                    <a:moveTo>
                      <a:pt x="0" y="60680"/>
                    </a:moveTo>
                    <a:lnTo>
                      <a:pt x="0" y="0"/>
                    </a:lnTo>
                  </a:path>
                </a:pathLst>
              </a:custGeom>
              <a:ln w="126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 name="Freeform 3234">
                <a:extLst>
                  <a:ext uri="{FF2B5EF4-FFF2-40B4-BE49-F238E27FC236}">
                    <a16:creationId xmlns:a16="http://schemas.microsoft.com/office/drawing/2014/main" id="{6EB6EDEB-FA06-EDF9-9856-C97AC128DD35}"/>
                  </a:ext>
                </a:extLst>
              </p:cNvPr>
              <p:cNvSpPr/>
              <p:nvPr/>
            </p:nvSpPr>
            <p:spPr>
              <a:xfrm>
                <a:off x="8810615" y="1793512"/>
                <a:ext cx="863194" cy="12641"/>
              </a:xfrm>
              <a:custGeom>
                <a:avLst/>
                <a:gdLst>
                  <a:gd name="connsiteX0" fmla="*/ 0 w 863194"/>
                  <a:gd name="connsiteY0" fmla="*/ 0 h 12641"/>
                  <a:gd name="connsiteX1" fmla="*/ 863195 w 863194"/>
                  <a:gd name="connsiteY1" fmla="*/ 0 h 12641"/>
                </a:gdLst>
                <a:ahLst/>
                <a:cxnLst>
                  <a:cxn ang="0">
                    <a:pos x="connsiteX0" y="connsiteY0"/>
                  </a:cxn>
                  <a:cxn ang="0">
                    <a:pos x="connsiteX1" y="connsiteY1"/>
                  </a:cxn>
                </a:cxnLst>
                <a:rect l="l" t="t" r="r" b="b"/>
                <a:pathLst>
                  <a:path w="863194" h="12641">
                    <a:moveTo>
                      <a:pt x="0" y="0"/>
                    </a:moveTo>
                    <a:lnTo>
                      <a:pt x="863195" y="0"/>
                    </a:lnTo>
                  </a:path>
                </a:pathLst>
              </a:custGeom>
              <a:ln w="126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3" name="Freeform 3235">
                <a:extLst>
                  <a:ext uri="{FF2B5EF4-FFF2-40B4-BE49-F238E27FC236}">
                    <a16:creationId xmlns:a16="http://schemas.microsoft.com/office/drawing/2014/main" id="{420F0041-73A0-B1D5-310E-9F8646C0E86A}"/>
                  </a:ext>
                </a:extLst>
              </p:cNvPr>
              <p:cNvSpPr/>
              <p:nvPr/>
            </p:nvSpPr>
            <p:spPr>
              <a:xfrm>
                <a:off x="9673809" y="1763172"/>
                <a:ext cx="12671" cy="60680"/>
              </a:xfrm>
              <a:custGeom>
                <a:avLst/>
                <a:gdLst>
                  <a:gd name="connsiteX0" fmla="*/ 0 w 12671"/>
                  <a:gd name="connsiteY0" fmla="*/ 60680 h 60680"/>
                  <a:gd name="connsiteX1" fmla="*/ 0 w 12671"/>
                  <a:gd name="connsiteY1" fmla="*/ 0 h 60680"/>
                </a:gdLst>
                <a:ahLst/>
                <a:cxnLst>
                  <a:cxn ang="0">
                    <a:pos x="connsiteX0" y="connsiteY0"/>
                  </a:cxn>
                  <a:cxn ang="0">
                    <a:pos x="connsiteX1" y="connsiteY1"/>
                  </a:cxn>
                </a:cxnLst>
                <a:rect l="l" t="t" r="r" b="b"/>
                <a:pathLst>
                  <a:path w="12671" h="60680">
                    <a:moveTo>
                      <a:pt x="0" y="60680"/>
                    </a:moveTo>
                    <a:lnTo>
                      <a:pt x="0" y="0"/>
                    </a:lnTo>
                  </a:path>
                </a:pathLst>
              </a:custGeom>
              <a:ln w="126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4" name="Freeform 3236">
                <a:extLst>
                  <a:ext uri="{FF2B5EF4-FFF2-40B4-BE49-F238E27FC236}">
                    <a16:creationId xmlns:a16="http://schemas.microsoft.com/office/drawing/2014/main" id="{DD531B95-0210-5EA6-236A-5473C3C88ECE}"/>
                  </a:ext>
                </a:extLst>
              </p:cNvPr>
              <p:cNvSpPr/>
              <p:nvPr/>
            </p:nvSpPr>
            <p:spPr>
              <a:xfrm>
                <a:off x="8810615" y="1793512"/>
                <a:ext cx="863194" cy="12641"/>
              </a:xfrm>
              <a:custGeom>
                <a:avLst/>
                <a:gdLst>
                  <a:gd name="connsiteX0" fmla="*/ 0 w 863194"/>
                  <a:gd name="connsiteY0" fmla="*/ 0 h 12641"/>
                  <a:gd name="connsiteX1" fmla="*/ 863195 w 863194"/>
                  <a:gd name="connsiteY1" fmla="*/ 0 h 12641"/>
                </a:gdLst>
                <a:ahLst/>
                <a:cxnLst>
                  <a:cxn ang="0">
                    <a:pos x="connsiteX0" y="connsiteY0"/>
                  </a:cxn>
                  <a:cxn ang="0">
                    <a:pos x="connsiteX1" y="connsiteY1"/>
                  </a:cxn>
                </a:cxnLst>
                <a:rect l="l" t="t" r="r" b="b"/>
                <a:pathLst>
                  <a:path w="863194" h="12641">
                    <a:moveTo>
                      <a:pt x="0" y="0"/>
                    </a:moveTo>
                    <a:lnTo>
                      <a:pt x="863195" y="0"/>
                    </a:lnTo>
                  </a:path>
                </a:pathLst>
              </a:custGeom>
              <a:ln w="12667"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21" name="Graphic 2">
              <a:extLst>
                <a:ext uri="{FF2B5EF4-FFF2-40B4-BE49-F238E27FC236}">
                  <a16:creationId xmlns:a16="http://schemas.microsoft.com/office/drawing/2014/main" id="{BBC77AD8-1032-1C4B-ACCC-D20AED4D8976}"/>
                </a:ext>
              </a:extLst>
            </p:cNvPr>
            <p:cNvGrpSpPr/>
            <p:nvPr/>
          </p:nvGrpSpPr>
          <p:grpSpPr>
            <a:xfrm>
              <a:off x="6819627" y="2552637"/>
              <a:ext cx="533730" cy="54070"/>
              <a:chOff x="9024259" y="1877959"/>
              <a:chExt cx="533730" cy="60680"/>
            </a:xfrm>
          </p:grpSpPr>
          <p:sp>
            <p:nvSpPr>
              <p:cNvPr id="22" name="Freeform 3227">
                <a:extLst>
                  <a:ext uri="{FF2B5EF4-FFF2-40B4-BE49-F238E27FC236}">
                    <a16:creationId xmlns:a16="http://schemas.microsoft.com/office/drawing/2014/main" id="{0A4F2455-2CD7-4D82-4BF8-E21503E19154}"/>
                  </a:ext>
                </a:extLst>
              </p:cNvPr>
              <p:cNvSpPr/>
              <p:nvPr/>
            </p:nvSpPr>
            <p:spPr>
              <a:xfrm>
                <a:off x="9024259" y="1908299"/>
                <a:ext cx="521059" cy="12641"/>
              </a:xfrm>
              <a:custGeom>
                <a:avLst/>
                <a:gdLst>
                  <a:gd name="connsiteX0" fmla="*/ 521059 w 521059"/>
                  <a:gd name="connsiteY0" fmla="*/ 0 h 12641"/>
                  <a:gd name="connsiteX1" fmla="*/ 0 w 521059"/>
                  <a:gd name="connsiteY1" fmla="*/ 0 h 12641"/>
                </a:gdLst>
                <a:ahLst/>
                <a:cxnLst>
                  <a:cxn ang="0">
                    <a:pos x="connsiteX0" y="connsiteY0"/>
                  </a:cxn>
                  <a:cxn ang="0">
                    <a:pos x="connsiteX1" y="connsiteY1"/>
                  </a:cxn>
                </a:cxnLst>
                <a:rect l="l" t="t" r="r" b="b"/>
                <a:pathLst>
                  <a:path w="521059" h="12641">
                    <a:moveTo>
                      <a:pt x="521059" y="0"/>
                    </a:moveTo>
                    <a:lnTo>
                      <a:pt x="0" y="0"/>
                    </a:lnTo>
                  </a:path>
                </a:pathLst>
              </a:custGeom>
              <a:ln w="126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3" name="Freeform 3228">
                <a:extLst>
                  <a:ext uri="{FF2B5EF4-FFF2-40B4-BE49-F238E27FC236}">
                    <a16:creationId xmlns:a16="http://schemas.microsoft.com/office/drawing/2014/main" id="{C1F11815-0A5E-FFB0-2C0E-40D82218D27B}"/>
                  </a:ext>
                </a:extLst>
              </p:cNvPr>
              <p:cNvSpPr/>
              <p:nvPr/>
            </p:nvSpPr>
            <p:spPr>
              <a:xfrm>
                <a:off x="9024259" y="1877959"/>
                <a:ext cx="12671" cy="60680"/>
              </a:xfrm>
              <a:custGeom>
                <a:avLst/>
                <a:gdLst>
                  <a:gd name="connsiteX0" fmla="*/ 0 w 12671"/>
                  <a:gd name="connsiteY0" fmla="*/ 60680 h 60680"/>
                  <a:gd name="connsiteX1" fmla="*/ 0 w 12671"/>
                  <a:gd name="connsiteY1" fmla="*/ 0 h 60680"/>
                </a:gdLst>
                <a:ahLst/>
                <a:cxnLst>
                  <a:cxn ang="0">
                    <a:pos x="connsiteX0" y="connsiteY0"/>
                  </a:cxn>
                  <a:cxn ang="0">
                    <a:pos x="connsiteX1" y="connsiteY1"/>
                  </a:cxn>
                </a:cxnLst>
                <a:rect l="l" t="t" r="r" b="b"/>
                <a:pathLst>
                  <a:path w="12671" h="60680">
                    <a:moveTo>
                      <a:pt x="0" y="60680"/>
                    </a:moveTo>
                    <a:lnTo>
                      <a:pt x="0" y="0"/>
                    </a:lnTo>
                  </a:path>
                </a:pathLst>
              </a:custGeom>
              <a:ln w="126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4" name="Freeform 3229">
                <a:extLst>
                  <a:ext uri="{FF2B5EF4-FFF2-40B4-BE49-F238E27FC236}">
                    <a16:creationId xmlns:a16="http://schemas.microsoft.com/office/drawing/2014/main" id="{5AA47311-B77B-52CE-DB8C-6090B482CA19}"/>
                  </a:ext>
                </a:extLst>
              </p:cNvPr>
              <p:cNvSpPr/>
              <p:nvPr/>
            </p:nvSpPr>
            <p:spPr>
              <a:xfrm>
                <a:off x="9024259" y="1908299"/>
                <a:ext cx="521059" cy="12641"/>
              </a:xfrm>
              <a:custGeom>
                <a:avLst/>
                <a:gdLst>
                  <a:gd name="connsiteX0" fmla="*/ 0 w 521059"/>
                  <a:gd name="connsiteY0" fmla="*/ 0 h 12641"/>
                  <a:gd name="connsiteX1" fmla="*/ 521059 w 521059"/>
                  <a:gd name="connsiteY1" fmla="*/ 0 h 12641"/>
                </a:gdLst>
                <a:ahLst/>
                <a:cxnLst>
                  <a:cxn ang="0">
                    <a:pos x="connsiteX0" y="connsiteY0"/>
                  </a:cxn>
                  <a:cxn ang="0">
                    <a:pos x="connsiteX1" y="connsiteY1"/>
                  </a:cxn>
                </a:cxnLst>
                <a:rect l="l" t="t" r="r" b="b"/>
                <a:pathLst>
                  <a:path w="521059" h="12641">
                    <a:moveTo>
                      <a:pt x="0" y="0"/>
                    </a:moveTo>
                    <a:lnTo>
                      <a:pt x="521059" y="0"/>
                    </a:lnTo>
                  </a:path>
                </a:pathLst>
              </a:custGeom>
              <a:ln w="126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5" name="Freeform 3230">
                <a:extLst>
                  <a:ext uri="{FF2B5EF4-FFF2-40B4-BE49-F238E27FC236}">
                    <a16:creationId xmlns:a16="http://schemas.microsoft.com/office/drawing/2014/main" id="{57996083-BAFC-C18A-9C7C-C82DCF451801}"/>
                  </a:ext>
                </a:extLst>
              </p:cNvPr>
              <p:cNvSpPr/>
              <p:nvPr/>
            </p:nvSpPr>
            <p:spPr>
              <a:xfrm>
                <a:off x="9545318" y="1877959"/>
                <a:ext cx="12671" cy="60680"/>
              </a:xfrm>
              <a:custGeom>
                <a:avLst/>
                <a:gdLst>
                  <a:gd name="connsiteX0" fmla="*/ 0 w 12671"/>
                  <a:gd name="connsiteY0" fmla="*/ 60680 h 60680"/>
                  <a:gd name="connsiteX1" fmla="*/ 0 w 12671"/>
                  <a:gd name="connsiteY1" fmla="*/ 0 h 60680"/>
                </a:gdLst>
                <a:ahLst/>
                <a:cxnLst>
                  <a:cxn ang="0">
                    <a:pos x="connsiteX0" y="connsiteY0"/>
                  </a:cxn>
                  <a:cxn ang="0">
                    <a:pos x="connsiteX1" y="connsiteY1"/>
                  </a:cxn>
                </a:cxnLst>
                <a:rect l="l" t="t" r="r" b="b"/>
                <a:pathLst>
                  <a:path w="12671" h="60680">
                    <a:moveTo>
                      <a:pt x="0" y="60680"/>
                    </a:moveTo>
                    <a:lnTo>
                      <a:pt x="0" y="0"/>
                    </a:lnTo>
                  </a:path>
                </a:pathLst>
              </a:custGeom>
              <a:ln w="126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 name="Freeform 3231">
                <a:extLst>
                  <a:ext uri="{FF2B5EF4-FFF2-40B4-BE49-F238E27FC236}">
                    <a16:creationId xmlns:a16="http://schemas.microsoft.com/office/drawing/2014/main" id="{93943C30-1381-528E-99BD-7028DFAD8243}"/>
                  </a:ext>
                </a:extLst>
              </p:cNvPr>
              <p:cNvSpPr/>
              <p:nvPr/>
            </p:nvSpPr>
            <p:spPr>
              <a:xfrm>
                <a:off x="9024259" y="1908299"/>
                <a:ext cx="521059" cy="12641"/>
              </a:xfrm>
              <a:custGeom>
                <a:avLst/>
                <a:gdLst>
                  <a:gd name="connsiteX0" fmla="*/ 0 w 521059"/>
                  <a:gd name="connsiteY0" fmla="*/ 0 h 12641"/>
                  <a:gd name="connsiteX1" fmla="*/ 521059 w 521059"/>
                  <a:gd name="connsiteY1" fmla="*/ 0 h 12641"/>
                </a:gdLst>
                <a:ahLst/>
                <a:cxnLst>
                  <a:cxn ang="0">
                    <a:pos x="connsiteX0" y="connsiteY0"/>
                  </a:cxn>
                  <a:cxn ang="0">
                    <a:pos x="connsiteX1" y="connsiteY1"/>
                  </a:cxn>
                </a:cxnLst>
                <a:rect l="l" t="t" r="r" b="b"/>
                <a:pathLst>
                  <a:path w="521059" h="12641">
                    <a:moveTo>
                      <a:pt x="0" y="0"/>
                    </a:moveTo>
                    <a:lnTo>
                      <a:pt x="521059" y="0"/>
                    </a:lnTo>
                  </a:path>
                </a:pathLst>
              </a:custGeom>
              <a:ln w="12667"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51" name="Freeform 3253">
              <a:extLst>
                <a:ext uri="{FF2B5EF4-FFF2-40B4-BE49-F238E27FC236}">
                  <a16:creationId xmlns:a16="http://schemas.microsoft.com/office/drawing/2014/main" id="{67B048AA-E290-B887-5842-0A793A1217B9}"/>
                </a:ext>
              </a:extLst>
            </p:cNvPr>
            <p:cNvSpPr/>
            <p:nvPr/>
          </p:nvSpPr>
          <p:spPr>
            <a:xfrm>
              <a:off x="6852700" y="1941986"/>
              <a:ext cx="113918" cy="94960"/>
            </a:xfrm>
            <a:custGeom>
              <a:avLst/>
              <a:gdLst>
                <a:gd name="connsiteX0" fmla="*/ 112018 w 113918"/>
                <a:gd name="connsiteY0" fmla="*/ 0 h 106569"/>
                <a:gd name="connsiteX1" fmla="*/ 113919 w 113918"/>
                <a:gd name="connsiteY1" fmla="*/ 1896 h 106569"/>
                <a:gd name="connsiteX2" fmla="*/ 113919 w 113918"/>
                <a:gd name="connsiteY2" fmla="*/ 104674 h 106569"/>
                <a:gd name="connsiteX3" fmla="*/ 112018 w 113918"/>
                <a:gd name="connsiteY3" fmla="*/ 106570 h 106569"/>
                <a:gd name="connsiteX4" fmla="*/ 1901 w 113918"/>
                <a:gd name="connsiteY4" fmla="*/ 106570 h 106569"/>
                <a:gd name="connsiteX5" fmla="*/ 0 w 113918"/>
                <a:gd name="connsiteY5" fmla="*/ 104674 h 106569"/>
                <a:gd name="connsiteX6" fmla="*/ 0 w 113918"/>
                <a:gd name="connsiteY6" fmla="*/ 1896 h 106569"/>
                <a:gd name="connsiteX7" fmla="*/ 1901 w 113918"/>
                <a:gd name="connsiteY7" fmla="*/ 0 h 10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918" h="106569">
                  <a:moveTo>
                    <a:pt x="112018" y="0"/>
                  </a:moveTo>
                  <a:cubicBezTo>
                    <a:pt x="113067" y="0"/>
                    <a:pt x="113919" y="849"/>
                    <a:pt x="113919" y="1896"/>
                  </a:cubicBezTo>
                  <a:lnTo>
                    <a:pt x="113919" y="104674"/>
                  </a:lnTo>
                  <a:cubicBezTo>
                    <a:pt x="113919" y="105721"/>
                    <a:pt x="113068" y="106570"/>
                    <a:pt x="112018" y="106570"/>
                  </a:cubicBezTo>
                  <a:lnTo>
                    <a:pt x="1901" y="106570"/>
                  </a:lnTo>
                  <a:cubicBezTo>
                    <a:pt x="852" y="106570"/>
                    <a:pt x="0" y="105721"/>
                    <a:pt x="0" y="104674"/>
                  </a:cubicBezTo>
                  <a:lnTo>
                    <a:pt x="0" y="1896"/>
                  </a:lnTo>
                  <a:cubicBezTo>
                    <a:pt x="0" y="849"/>
                    <a:pt x="851" y="0"/>
                    <a:pt x="1901" y="0"/>
                  </a:cubicBezTo>
                  <a:close/>
                </a:path>
              </a:pathLst>
            </a:custGeom>
            <a:solidFill>
              <a:srgbClr val="009964"/>
            </a:solidFill>
            <a:ln w="12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2" name="Freeform 3254">
              <a:extLst>
                <a:ext uri="{FF2B5EF4-FFF2-40B4-BE49-F238E27FC236}">
                  <a16:creationId xmlns:a16="http://schemas.microsoft.com/office/drawing/2014/main" id="{382D3833-CF34-8788-3664-93044F21FA3D}"/>
                </a:ext>
              </a:extLst>
            </p:cNvPr>
            <p:cNvSpPr/>
            <p:nvPr/>
          </p:nvSpPr>
          <p:spPr>
            <a:xfrm>
              <a:off x="6807716" y="2218886"/>
              <a:ext cx="68933" cy="57562"/>
            </a:xfrm>
            <a:custGeom>
              <a:avLst/>
              <a:gdLst>
                <a:gd name="connsiteX0" fmla="*/ 67033 w 68933"/>
                <a:gd name="connsiteY0" fmla="*/ 0 h 64599"/>
                <a:gd name="connsiteX1" fmla="*/ 68934 w 68933"/>
                <a:gd name="connsiteY1" fmla="*/ 1896 h 64599"/>
                <a:gd name="connsiteX2" fmla="*/ 68934 w 68933"/>
                <a:gd name="connsiteY2" fmla="*/ 62703 h 64599"/>
                <a:gd name="connsiteX3" fmla="*/ 67033 w 68933"/>
                <a:gd name="connsiteY3" fmla="*/ 64599 h 64599"/>
                <a:gd name="connsiteX4" fmla="*/ 1900 w 68933"/>
                <a:gd name="connsiteY4" fmla="*/ 64599 h 64599"/>
                <a:gd name="connsiteX5" fmla="*/ -1 w 68933"/>
                <a:gd name="connsiteY5" fmla="*/ 62703 h 64599"/>
                <a:gd name="connsiteX6" fmla="*/ -1 w 68933"/>
                <a:gd name="connsiteY6" fmla="*/ 1896 h 64599"/>
                <a:gd name="connsiteX7" fmla="*/ 1900 w 68933"/>
                <a:gd name="connsiteY7" fmla="*/ 0 h 6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933" h="64599">
                  <a:moveTo>
                    <a:pt x="67033" y="0"/>
                  </a:moveTo>
                  <a:cubicBezTo>
                    <a:pt x="68083" y="0"/>
                    <a:pt x="68934" y="849"/>
                    <a:pt x="68934" y="1896"/>
                  </a:cubicBezTo>
                  <a:lnTo>
                    <a:pt x="68934" y="62703"/>
                  </a:lnTo>
                  <a:cubicBezTo>
                    <a:pt x="68934" y="63750"/>
                    <a:pt x="68083" y="64599"/>
                    <a:pt x="67033" y="64599"/>
                  </a:cubicBezTo>
                  <a:lnTo>
                    <a:pt x="1900" y="64599"/>
                  </a:lnTo>
                  <a:cubicBezTo>
                    <a:pt x="851" y="64599"/>
                    <a:pt x="-1" y="63750"/>
                    <a:pt x="-1" y="62703"/>
                  </a:cubicBezTo>
                  <a:lnTo>
                    <a:pt x="-1" y="1896"/>
                  </a:lnTo>
                  <a:cubicBezTo>
                    <a:pt x="-1" y="849"/>
                    <a:pt x="850" y="0"/>
                    <a:pt x="1900" y="0"/>
                  </a:cubicBezTo>
                  <a:close/>
                </a:path>
              </a:pathLst>
            </a:custGeom>
            <a:solidFill>
              <a:srgbClr val="009964"/>
            </a:solidFill>
            <a:ln w="12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3" name="Freeform 3255">
              <a:extLst>
                <a:ext uri="{FF2B5EF4-FFF2-40B4-BE49-F238E27FC236}">
                  <a16:creationId xmlns:a16="http://schemas.microsoft.com/office/drawing/2014/main" id="{18386A51-AF4F-F155-48DB-1BFE2F711B9D}"/>
                </a:ext>
              </a:extLst>
            </p:cNvPr>
            <p:cNvSpPr/>
            <p:nvPr/>
          </p:nvSpPr>
          <p:spPr>
            <a:xfrm>
              <a:off x="6812658" y="2340657"/>
              <a:ext cx="73875" cy="61729"/>
            </a:xfrm>
            <a:custGeom>
              <a:avLst/>
              <a:gdLst>
                <a:gd name="connsiteX0" fmla="*/ 71975 w 73875"/>
                <a:gd name="connsiteY0" fmla="*/ 0 h 69276"/>
                <a:gd name="connsiteX1" fmla="*/ 73876 w 73875"/>
                <a:gd name="connsiteY1" fmla="*/ 1896 h 69276"/>
                <a:gd name="connsiteX2" fmla="*/ 73876 w 73875"/>
                <a:gd name="connsiteY2" fmla="*/ 67380 h 69276"/>
                <a:gd name="connsiteX3" fmla="*/ 71975 w 73875"/>
                <a:gd name="connsiteY3" fmla="*/ 69277 h 69276"/>
                <a:gd name="connsiteX4" fmla="*/ 1901 w 73875"/>
                <a:gd name="connsiteY4" fmla="*/ 69277 h 69276"/>
                <a:gd name="connsiteX5" fmla="*/ 0 w 73875"/>
                <a:gd name="connsiteY5" fmla="*/ 67380 h 69276"/>
                <a:gd name="connsiteX6" fmla="*/ 0 w 73875"/>
                <a:gd name="connsiteY6" fmla="*/ 1896 h 69276"/>
                <a:gd name="connsiteX7" fmla="*/ 1901 w 73875"/>
                <a:gd name="connsiteY7" fmla="*/ 0 h 6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875" h="69276">
                  <a:moveTo>
                    <a:pt x="71975" y="0"/>
                  </a:moveTo>
                  <a:cubicBezTo>
                    <a:pt x="73025" y="0"/>
                    <a:pt x="73876" y="849"/>
                    <a:pt x="73876" y="1896"/>
                  </a:cubicBezTo>
                  <a:lnTo>
                    <a:pt x="73876" y="67380"/>
                  </a:lnTo>
                  <a:cubicBezTo>
                    <a:pt x="73876" y="68428"/>
                    <a:pt x="73026" y="69277"/>
                    <a:pt x="71975" y="69277"/>
                  </a:cubicBezTo>
                  <a:lnTo>
                    <a:pt x="1901" y="69277"/>
                  </a:lnTo>
                  <a:cubicBezTo>
                    <a:pt x="851" y="69277"/>
                    <a:pt x="0" y="68428"/>
                    <a:pt x="0" y="67380"/>
                  </a:cubicBezTo>
                  <a:lnTo>
                    <a:pt x="0" y="1896"/>
                  </a:lnTo>
                  <a:cubicBezTo>
                    <a:pt x="0" y="849"/>
                    <a:pt x="850" y="0"/>
                    <a:pt x="1901" y="0"/>
                  </a:cubicBezTo>
                  <a:close/>
                </a:path>
              </a:pathLst>
            </a:custGeom>
            <a:solidFill>
              <a:srgbClr val="009964"/>
            </a:solidFill>
            <a:ln w="12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4" name="Freeform 3256">
              <a:extLst>
                <a:ext uri="{FF2B5EF4-FFF2-40B4-BE49-F238E27FC236}">
                  <a16:creationId xmlns:a16="http://schemas.microsoft.com/office/drawing/2014/main" id="{073945D9-3BC1-F111-1D45-910361494062}"/>
                </a:ext>
              </a:extLst>
            </p:cNvPr>
            <p:cNvSpPr/>
            <p:nvPr/>
          </p:nvSpPr>
          <p:spPr>
            <a:xfrm>
              <a:off x="7015658" y="2461057"/>
              <a:ext cx="33833" cy="32554"/>
            </a:xfrm>
            <a:custGeom>
              <a:avLst/>
              <a:gdLst>
                <a:gd name="connsiteX0" fmla="*/ 31933 w 33833"/>
                <a:gd name="connsiteY0" fmla="*/ 0 h 36534"/>
                <a:gd name="connsiteX1" fmla="*/ 33834 w 33833"/>
                <a:gd name="connsiteY1" fmla="*/ 1896 h 36534"/>
                <a:gd name="connsiteX2" fmla="*/ 33834 w 33833"/>
                <a:gd name="connsiteY2" fmla="*/ 34638 h 36534"/>
                <a:gd name="connsiteX3" fmla="*/ 31933 w 33833"/>
                <a:gd name="connsiteY3" fmla="*/ 36534 h 36534"/>
                <a:gd name="connsiteX4" fmla="*/ 1901 w 33833"/>
                <a:gd name="connsiteY4" fmla="*/ 36534 h 36534"/>
                <a:gd name="connsiteX5" fmla="*/ 0 w 33833"/>
                <a:gd name="connsiteY5" fmla="*/ 34638 h 36534"/>
                <a:gd name="connsiteX6" fmla="*/ 0 w 33833"/>
                <a:gd name="connsiteY6" fmla="*/ 1896 h 36534"/>
                <a:gd name="connsiteX7" fmla="*/ 1901 w 33833"/>
                <a:gd name="connsiteY7" fmla="*/ 0 h 36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33" h="36534">
                  <a:moveTo>
                    <a:pt x="31933" y="0"/>
                  </a:moveTo>
                  <a:cubicBezTo>
                    <a:pt x="32982" y="0"/>
                    <a:pt x="33834" y="849"/>
                    <a:pt x="33834" y="1896"/>
                  </a:cubicBezTo>
                  <a:lnTo>
                    <a:pt x="33834" y="34638"/>
                  </a:lnTo>
                  <a:cubicBezTo>
                    <a:pt x="33834" y="35685"/>
                    <a:pt x="32983" y="36534"/>
                    <a:pt x="31933" y="36534"/>
                  </a:cubicBezTo>
                  <a:lnTo>
                    <a:pt x="1901" y="36534"/>
                  </a:lnTo>
                  <a:cubicBezTo>
                    <a:pt x="851" y="36534"/>
                    <a:pt x="0" y="35685"/>
                    <a:pt x="0" y="34638"/>
                  </a:cubicBezTo>
                  <a:lnTo>
                    <a:pt x="0" y="1896"/>
                  </a:lnTo>
                  <a:cubicBezTo>
                    <a:pt x="0" y="849"/>
                    <a:pt x="851" y="0"/>
                    <a:pt x="1901" y="0"/>
                  </a:cubicBezTo>
                  <a:close/>
                </a:path>
              </a:pathLst>
            </a:custGeom>
            <a:solidFill>
              <a:srgbClr val="009964"/>
            </a:solidFill>
            <a:ln w="12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6" name="Group 5">
              <a:extLst>
                <a:ext uri="{FF2B5EF4-FFF2-40B4-BE49-F238E27FC236}">
                  <a16:creationId xmlns:a16="http://schemas.microsoft.com/office/drawing/2014/main" id="{422FB2DB-5848-4E3D-5BC9-284433DF7F5A}"/>
                </a:ext>
              </a:extLst>
            </p:cNvPr>
            <p:cNvGrpSpPr/>
            <p:nvPr/>
          </p:nvGrpSpPr>
          <p:grpSpPr>
            <a:xfrm>
              <a:off x="6142133" y="2694797"/>
              <a:ext cx="1839197" cy="183003"/>
              <a:chOff x="6142133" y="2694797"/>
              <a:chExt cx="1839197" cy="183003"/>
            </a:xfrm>
          </p:grpSpPr>
          <p:sp>
            <p:nvSpPr>
              <p:cNvPr id="59" name="Freeform 3261">
                <a:extLst>
                  <a:ext uri="{FF2B5EF4-FFF2-40B4-BE49-F238E27FC236}">
                    <a16:creationId xmlns:a16="http://schemas.microsoft.com/office/drawing/2014/main" id="{38F94773-8370-48DB-58BC-9FB3FB1157BD}"/>
                  </a:ext>
                </a:extLst>
              </p:cNvPr>
              <p:cNvSpPr/>
              <p:nvPr/>
            </p:nvSpPr>
            <p:spPr>
              <a:xfrm>
                <a:off x="6294006" y="2694797"/>
                <a:ext cx="12671" cy="45959"/>
              </a:xfrm>
              <a:custGeom>
                <a:avLst/>
                <a:gdLst>
                  <a:gd name="connsiteX0" fmla="*/ 0 w 12671"/>
                  <a:gd name="connsiteY0" fmla="*/ 0 h 51578"/>
                  <a:gd name="connsiteX1" fmla="*/ 0 w 12671"/>
                  <a:gd name="connsiteY1" fmla="*/ 51578 h 51578"/>
                </a:gdLst>
                <a:ahLst/>
                <a:cxnLst>
                  <a:cxn ang="0">
                    <a:pos x="connsiteX0" y="connsiteY0"/>
                  </a:cxn>
                  <a:cxn ang="0">
                    <a:pos x="connsiteX1" y="connsiteY1"/>
                  </a:cxn>
                </a:cxnLst>
                <a:rect l="l" t="t" r="r" b="b"/>
                <a:pathLst>
                  <a:path w="12671" h="51578">
                    <a:moveTo>
                      <a:pt x="0" y="0"/>
                    </a:moveTo>
                    <a:lnTo>
                      <a:pt x="0" y="51578"/>
                    </a:lnTo>
                  </a:path>
                </a:pathLst>
              </a:custGeom>
              <a:ln w="12667"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1" name="Freeform 3263">
                <a:extLst>
                  <a:ext uri="{FF2B5EF4-FFF2-40B4-BE49-F238E27FC236}">
                    <a16:creationId xmlns:a16="http://schemas.microsoft.com/office/drawing/2014/main" id="{0E05FE8D-0672-DD96-2D5D-292167D8947B}"/>
                  </a:ext>
                </a:extLst>
              </p:cNvPr>
              <p:cNvSpPr/>
              <p:nvPr/>
            </p:nvSpPr>
            <p:spPr>
              <a:xfrm>
                <a:off x="7074835" y="2694797"/>
                <a:ext cx="12671" cy="45959"/>
              </a:xfrm>
              <a:custGeom>
                <a:avLst/>
                <a:gdLst>
                  <a:gd name="connsiteX0" fmla="*/ 0 w 12671"/>
                  <a:gd name="connsiteY0" fmla="*/ 0 h 51578"/>
                  <a:gd name="connsiteX1" fmla="*/ 0 w 12671"/>
                  <a:gd name="connsiteY1" fmla="*/ 51578 h 51578"/>
                </a:gdLst>
                <a:ahLst/>
                <a:cxnLst>
                  <a:cxn ang="0">
                    <a:pos x="connsiteX0" y="connsiteY0"/>
                  </a:cxn>
                  <a:cxn ang="0">
                    <a:pos x="connsiteX1" y="connsiteY1"/>
                  </a:cxn>
                </a:cxnLst>
                <a:rect l="l" t="t" r="r" b="b"/>
                <a:pathLst>
                  <a:path w="12671" h="51578">
                    <a:moveTo>
                      <a:pt x="0" y="0"/>
                    </a:moveTo>
                    <a:lnTo>
                      <a:pt x="0" y="51578"/>
                    </a:lnTo>
                  </a:path>
                </a:pathLst>
              </a:custGeom>
              <a:ln w="12667"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3" name="Freeform 3265">
                <a:extLst>
                  <a:ext uri="{FF2B5EF4-FFF2-40B4-BE49-F238E27FC236}">
                    <a16:creationId xmlns:a16="http://schemas.microsoft.com/office/drawing/2014/main" id="{73D73DF6-DAED-7D61-8749-3B412BD48974}"/>
                  </a:ext>
                </a:extLst>
              </p:cNvPr>
              <p:cNvSpPr/>
              <p:nvPr/>
            </p:nvSpPr>
            <p:spPr>
              <a:xfrm>
                <a:off x="7860082" y="2694797"/>
                <a:ext cx="12671" cy="45959"/>
              </a:xfrm>
              <a:custGeom>
                <a:avLst/>
                <a:gdLst>
                  <a:gd name="connsiteX0" fmla="*/ 0 w 12671"/>
                  <a:gd name="connsiteY0" fmla="*/ 0 h 51578"/>
                  <a:gd name="connsiteX1" fmla="*/ 0 w 12671"/>
                  <a:gd name="connsiteY1" fmla="*/ 51578 h 51578"/>
                </a:gdLst>
                <a:ahLst/>
                <a:cxnLst>
                  <a:cxn ang="0">
                    <a:pos x="connsiteX0" y="connsiteY0"/>
                  </a:cxn>
                  <a:cxn ang="0">
                    <a:pos x="connsiteX1" y="connsiteY1"/>
                  </a:cxn>
                </a:cxnLst>
                <a:rect l="l" t="t" r="r" b="b"/>
                <a:pathLst>
                  <a:path w="12671" h="51578">
                    <a:moveTo>
                      <a:pt x="0" y="0"/>
                    </a:moveTo>
                    <a:lnTo>
                      <a:pt x="0" y="51578"/>
                    </a:lnTo>
                  </a:path>
                </a:pathLst>
              </a:custGeom>
              <a:ln w="12667"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3104" name="Graphic 2">
                <a:extLst>
                  <a:ext uri="{FF2B5EF4-FFF2-40B4-BE49-F238E27FC236}">
                    <a16:creationId xmlns:a16="http://schemas.microsoft.com/office/drawing/2014/main" id="{D459F9AB-DB91-A21F-BE77-E723881B590F}"/>
                  </a:ext>
                </a:extLst>
              </p:cNvPr>
              <p:cNvGrpSpPr/>
              <p:nvPr/>
            </p:nvGrpSpPr>
            <p:grpSpPr>
              <a:xfrm>
                <a:off x="6142133" y="2700822"/>
                <a:ext cx="1839197" cy="176978"/>
                <a:chOff x="8346765" y="2039389"/>
                <a:chExt cx="1839197" cy="198615"/>
              </a:xfrm>
              <a:solidFill>
                <a:srgbClr val="000000"/>
              </a:solidFill>
            </p:grpSpPr>
            <p:sp>
              <p:nvSpPr>
                <p:cNvPr id="3107" name="TextBox 3106">
                  <a:extLst>
                    <a:ext uri="{FF2B5EF4-FFF2-40B4-BE49-F238E27FC236}">
                      <a16:creationId xmlns:a16="http://schemas.microsoft.com/office/drawing/2014/main" id="{0B65B953-AE83-5147-C78C-DB62CB49FE6C}"/>
                    </a:ext>
                  </a:extLst>
                </p:cNvPr>
                <p:cNvSpPr txBox="1"/>
                <p:nvPr/>
              </p:nvSpPr>
              <p:spPr>
                <a:xfrm>
                  <a:off x="8346765" y="2039389"/>
                  <a:ext cx="315327" cy="19861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n-ea"/>
                      <a:cs typeface="Arial"/>
                      <a:sym typeface="Arial"/>
                      <a:rtl val="0"/>
                    </a:rPr>
                    <a:t>1/10</a:t>
                  </a:r>
                </a:p>
              </p:txBody>
            </p:sp>
            <p:sp>
              <p:nvSpPr>
                <p:cNvPr id="3109" name="TextBox 3108">
                  <a:extLst>
                    <a:ext uri="{FF2B5EF4-FFF2-40B4-BE49-F238E27FC236}">
                      <a16:creationId xmlns:a16="http://schemas.microsoft.com/office/drawing/2014/main" id="{EA577A78-3736-3059-C0BB-1EB120D534AB}"/>
                    </a:ext>
                  </a:extLst>
                </p:cNvPr>
                <p:cNvSpPr txBox="1"/>
                <p:nvPr/>
              </p:nvSpPr>
              <p:spPr>
                <a:xfrm>
                  <a:off x="9177922" y="2039389"/>
                  <a:ext cx="189052" cy="19861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n-ea"/>
                      <a:cs typeface="Arial"/>
                      <a:sym typeface="Arial"/>
                      <a:rtl val="0"/>
                    </a:rPr>
                    <a:t>1</a:t>
                  </a:r>
                </a:p>
              </p:txBody>
            </p:sp>
            <p:sp>
              <p:nvSpPr>
                <p:cNvPr id="3111" name="TextBox 3110">
                  <a:extLst>
                    <a:ext uri="{FF2B5EF4-FFF2-40B4-BE49-F238E27FC236}">
                      <a16:creationId xmlns:a16="http://schemas.microsoft.com/office/drawing/2014/main" id="{FF9EF4E5-0F2F-7291-3825-7BEB13629F8E}"/>
                    </a:ext>
                  </a:extLst>
                </p:cNvPr>
                <p:cNvSpPr txBox="1"/>
                <p:nvPr/>
              </p:nvSpPr>
              <p:spPr>
                <a:xfrm>
                  <a:off x="9946400" y="2039389"/>
                  <a:ext cx="239562" cy="19861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n-ea"/>
                      <a:cs typeface="Arial"/>
                      <a:sym typeface="Arial"/>
                      <a:rtl val="0"/>
                    </a:rPr>
                    <a:t>10</a:t>
                  </a:r>
                </a:p>
              </p:txBody>
            </p:sp>
          </p:grpSp>
        </p:grpSp>
        <p:grpSp>
          <p:nvGrpSpPr>
            <p:cNvPr id="3114" name="Graphic 2">
              <a:extLst>
                <a:ext uri="{FF2B5EF4-FFF2-40B4-BE49-F238E27FC236}">
                  <a16:creationId xmlns:a16="http://schemas.microsoft.com/office/drawing/2014/main" id="{037946B8-13D3-D884-D3BF-2C53EA8176DB}"/>
                </a:ext>
              </a:extLst>
            </p:cNvPr>
            <p:cNvGrpSpPr/>
            <p:nvPr/>
          </p:nvGrpSpPr>
          <p:grpSpPr>
            <a:xfrm>
              <a:off x="6293728" y="1830917"/>
              <a:ext cx="1566000" cy="875146"/>
              <a:chOff x="8498360" y="1043857"/>
              <a:chExt cx="1566000" cy="982138"/>
            </a:xfrm>
          </p:grpSpPr>
          <p:sp>
            <p:nvSpPr>
              <p:cNvPr id="3115" name="Freeform 3307">
                <a:extLst>
                  <a:ext uri="{FF2B5EF4-FFF2-40B4-BE49-F238E27FC236}">
                    <a16:creationId xmlns:a16="http://schemas.microsoft.com/office/drawing/2014/main" id="{B8EF3C75-3B6B-836A-F5AC-082EE903F733}"/>
                  </a:ext>
                </a:extLst>
              </p:cNvPr>
              <p:cNvSpPr/>
              <p:nvPr/>
            </p:nvSpPr>
            <p:spPr>
              <a:xfrm>
                <a:off x="9279467" y="1043857"/>
                <a:ext cx="12671" cy="969495"/>
              </a:xfrm>
              <a:custGeom>
                <a:avLst/>
                <a:gdLst>
                  <a:gd name="connsiteX0" fmla="*/ 0 w 12671"/>
                  <a:gd name="connsiteY0" fmla="*/ 969495 h 969495"/>
                  <a:gd name="connsiteX1" fmla="*/ 0 w 12671"/>
                  <a:gd name="connsiteY1" fmla="*/ 0 h 969495"/>
                </a:gdLst>
                <a:ahLst/>
                <a:cxnLst>
                  <a:cxn ang="0">
                    <a:pos x="connsiteX0" y="connsiteY0"/>
                  </a:cxn>
                  <a:cxn ang="0">
                    <a:pos x="connsiteX1" y="connsiteY1"/>
                  </a:cxn>
                </a:cxnLst>
                <a:rect l="l" t="t" r="r" b="b"/>
                <a:pathLst>
                  <a:path w="12671" h="969495">
                    <a:moveTo>
                      <a:pt x="0" y="969495"/>
                    </a:moveTo>
                    <a:lnTo>
                      <a:pt x="0" y="0"/>
                    </a:lnTo>
                  </a:path>
                </a:pathLst>
              </a:custGeom>
              <a:ln w="12667"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116" name="Freeform 3308">
                <a:extLst>
                  <a:ext uri="{FF2B5EF4-FFF2-40B4-BE49-F238E27FC236}">
                    <a16:creationId xmlns:a16="http://schemas.microsoft.com/office/drawing/2014/main" id="{F82ACF27-1B16-C750-2A1B-73074F58F233}"/>
                  </a:ext>
                </a:extLst>
              </p:cNvPr>
              <p:cNvSpPr/>
              <p:nvPr/>
            </p:nvSpPr>
            <p:spPr>
              <a:xfrm>
                <a:off x="8498360" y="2013354"/>
                <a:ext cx="1566000" cy="12641"/>
              </a:xfrm>
              <a:custGeom>
                <a:avLst/>
                <a:gdLst>
                  <a:gd name="connsiteX0" fmla="*/ 0 w 3123567"/>
                  <a:gd name="connsiteY0" fmla="*/ 0 h 12641"/>
                  <a:gd name="connsiteX1" fmla="*/ 3123568 w 3123567"/>
                  <a:gd name="connsiteY1" fmla="*/ 0 h 12641"/>
                </a:gdLst>
                <a:ahLst/>
                <a:cxnLst>
                  <a:cxn ang="0">
                    <a:pos x="connsiteX0" y="connsiteY0"/>
                  </a:cxn>
                  <a:cxn ang="0">
                    <a:pos x="connsiteX1" y="connsiteY1"/>
                  </a:cxn>
                </a:cxnLst>
                <a:rect l="l" t="t" r="r" b="b"/>
                <a:pathLst>
                  <a:path w="3123567" h="12641">
                    <a:moveTo>
                      <a:pt x="0" y="0"/>
                    </a:moveTo>
                    <a:lnTo>
                      <a:pt x="3123568" y="0"/>
                    </a:lnTo>
                  </a:path>
                </a:pathLst>
              </a:custGeom>
              <a:ln w="1266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3214" name="Freeform 3313">
              <a:extLst>
                <a:ext uri="{FF2B5EF4-FFF2-40B4-BE49-F238E27FC236}">
                  <a16:creationId xmlns:a16="http://schemas.microsoft.com/office/drawing/2014/main" id="{4B482717-C603-5A88-0D41-FDD12596F2B5}"/>
                </a:ext>
              </a:extLst>
            </p:cNvPr>
            <p:cNvSpPr/>
            <p:nvPr/>
          </p:nvSpPr>
          <p:spPr>
            <a:xfrm>
              <a:off x="6776397" y="3726660"/>
              <a:ext cx="12671" cy="864000"/>
            </a:xfrm>
            <a:custGeom>
              <a:avLst/>
              <a:gdLst>
                <a:gd name="connsiteX0" fmla="*/ 0 w 12671"/>
                <a:gd name="connsiteY0" fmla="*/ 1038899 h 1038898"/>
                <a:gd name="connsiteX1" fmla="*/ 0 w 12671"/>
                <a:gd name="connsiteY1" fmla="*/ 0 h 1038898"/>
              </a:gdLst>
              <a:ahLst/>
              <a:cxnLst>
                <a:cxn ang="0">
                  <a:pos x="connsiteX0" y="connsiteY0"/>
                </a:cxn>
                <a:cxn ang="0">
                  <a:pos x="connsiteX1" y="connsiteY1"/>
                </a:cxn>
              </a:cxnLst>
              <a:rect l="l" t="t" r="r" b="b"/>
              <a:pathLst>
                <a:path w="12671" h="1038898">
                  <a:moveTo>
                    <a:pt x="0" y="1038899"/>
                  </a:moveTo>
                  <a:lnTo>
                    <a:pt x="0" y="0"/>
                  </a:lnTo>
                </a:path>
              </a:pathLst>
            </a:custGeom>
            <a:ln w="12667" cap="flat">
              <a:solidFill>
                <a:srgbClr val="009964"/>
              </a:solidFill>
              <a:custDash>
                <a:ds d="300000" sp="3000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3216" name="Graphic 2">
              <a:extLst>
                <a:ext uri="{FF2B5EF4-FFF2-40B4-BE49-F238E27FC236}">
                  <a16:creationId xmlns:a16="http://schemas.microsoft.com/office/drawing/2014/main" id="{B0ACDF11-6BC3-26D0-4C09-E3AB0BD7B083}"/>
                </a:ext>
              </a:extLst>
            </p:cNvPr>
            <p:cNvGrpSpPr/>
            <p:nvPr/>
          </p:nvGrpSpPr>
          <p:grpSpPr>
            <a:xfrm>
              <a:off x="6664887" y="3859315"/>
              <a:ext cx="228470" cy="54217"/>
              <a:chOff x="8864850" y="3594455"/>
              <a:chExt cx="228470" cy="60680"/>
            </a:xfrm>
          </p:grpSpPr>
          <p:sp>
            <p:nvSpPr>
              <p:cNvPr id="3247" name="Freeform 3346">
                <a:extLst>
                  <a:ext uri="{FF2B5EF4-FFF2-40B4-BE49-F238E27FC236}">
                    <a16:creationId xmlns:a16="http://schemas.microsoft.com/office/drawing/2014/main" id="{2F076A48-C860-CF71-E21B-5A2E12AB0688}"/>
                  </a:ext>
                </a:extLst>
              </p:cNvPr>
              <p:cNvSpPr/>
              <p:nvPr/>
            </p:nvSpPr>
            <p:spPr>
              <a:xfrm>
                <a:off x="8864850" y="3624796"/>
                <a:ext cx="228470" cy="12641"/>
              </a:xfrm>
              <a:custGeom>
                <a:avLst/>
                <a:gdLst>
                  <a:gd name="connsiteX0" fmla="*/ 228471 w 228470"/>
                  <a:gd name="connsiteY0" fmla="*/ 0 h 12641"/>
                  <a:gd name="connsiteX1" fmla="*/ 0 w 228470"/>
                  <a:gd name="connsiteY1" fmla="*/ 0 h 12641"/>
                </a:gdLst>
                <a:ahLst/>
                <a:cxnLst>
                  <a:cxn ang="0">
                    <a:pos x="connsiteX0" y="connsiteY0"/>
                  </a:cxn>
                  <a:cxn ang="0">
                    <a:pos x="connsiteX1" y="connsiteY1"/>
                  </a:cxn>
                </a:cxnLst>
                <a:rect l="l" t="t" r="r" b="b"/>
                <a:pathLst>
                  <a:path w="228470" h="12641">
                    <a:moveTo>
                      <a:pt x="228471" y="0"/>
                    </a:moveTo>
                    <a:lnTo>
                      <a:pt x="0" y="0"/>
                    </a:lnTo>
                  </a:path>
                </a:pathLst>
              </a:custGeom>
              <a:ln w="126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48" name="Freeform 3347">
                <a:extLst>
                  <a:ext uri="{FF2B5EF4-FFF2-40B4-BE49-F238E27FC236}">
                    <a16:creationId xmlns:a16="http://schemas.microsoft.com/office/drawing/2014/main" id="{F387F9FD-499C-0E8D-45BA-F78183861360}"/>
                  </a:ext>
                </a:extLst>
              </p:cNvPr>
              <p:cNvSpPr/>
              <p:nvPr/>
            </p:nvSpPr>
            <p:spPr>
              <a:xfrm>
                <a:off x="8864850" y="3594455"/>
                <a:ext cx="12671" cy="60680"/>
              </a:xfrm>
              <a:custGeom>
                <a:avLst/>
                <a:gdLst>
                  <a:gd name="connsiteX0" fmla="*/ 0 w 12671"/>
                  <a:gd name="connsiteY0" fmla="*/ 60680 h 60680"/>
                  <a:gd name="connsiteX1" fmla="*/ 0 w 12671"/>
                  <a:gd name="connsiteY1" fmla="*/ 0 h 60680"/>
                </a:gdLst>
                <a:ahLst/>
                <a:cxnLst>
                  <a:cxn ang="0">
                    <a:pos x="connsiteX0" y="connsiteY0"/>
                  </a:cxn>
                  <a:cxn ang="0">
                    <a:pos x="connsiteX1" y="connsiteY1"/>
                  </a:cxn>
                </a:cxnLst>
                <a:rect l="l" t="t" r="r" b="b"/>
                <a:pathLst>
                  <a:path w="12671" h="60680">
                    <a:moveTo>
                      <a:pt x="0" y="60680"/>
                    </a:moveTo>
                    <a:lnTo>
                      <a:pt x="0" y="0"/>
                    </a:lnTo>
                  </a:path>
                </a:pathLst>
              </a:custGeom>
              <a:ln w="126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49" name="Freeform 3348">
                <a:extLst>
                  <a:ext uri="{FF2B5EF4-FFF2-40B4-BE49-F238E27FC236}">
                    <a16:creationId xmlns:a16="http://schemas.microsoft.com/office/drawing/2014/main" id="{5942A390-B168-3ECD-6B58-E30A3E52E366}"/>
                  </a:ext>
                </a:extLst>
              </p:cNvPr>
              <p:cNvSpPr/>
              <p:nvPr/>
            </p:nvSpPr>
            <p:spPr>
              <a:xfrm>
                <a:off x="8864850" y="3624796"/>
                <a:ext cx="228470" cy="12641"/>
              </a:xfrm>
              <a:custGeom>
                <a:avLst/>
                <a:gdLst>
                  <a:gd name="connsiteX0" fmla="*/ 0 w 228470"/>
                  <a:gd name="connsiteY0" fmla="*/ 0 h 12641"/>
                  <a:gd name="connsiteX1" fmla="*/ 228471 w 228470"/>
                  <a:gd name="connsiteY1" fmla="*/ 0 h 12641"/>
                </a:gdLst>
                <a:ahLst/>
                <a:cxnLst>
                  <a:cxn ang="0">
                    <a:pos x="connsiteX0" y="connsiteY0"/>
                  </a:cxn>
                  <a:cxn ang="0">
                    <a:pos x="connsiteX1" y="connsiteY1"/>
                  </a:cxn>
                </a:cxnLst>
                <a:rect l="l" t="t" r="r" b="b"/>
                <a:pathLst>
                  <a:path w="228470" h="12641">
                    <a:moveTo>
                      <a:pt x="0" y="0"/>
                    </a:moveTo>
                    <a:lnTo>
                      <a:pt x="228471" y="0"/>
                    </a:lnTo>
                  </a:path>
                </a:pathLst>
              </a:custGeom>
              <a:ln w="126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50" name="Freeform 3349">
                <a:extLst>
                  <a:ext uri="{FF2B5EF4-FFF2-40B4-BE49-F238E27FC236}">
                    <a16:creationId xmlns:a16="http://schemas.microsoft.com/office/drawing/2014/main" id="{953DEA15-EDD2-4C89-AD9A-ACDE4484D09C}"/>
                  </a:ext>
                </a:extLst>
              </p:cNvPr>
              <p:cNvSpPr/>
              <p:nvPr/>
            </p:nvSpPr>
            <p:spPr>
              <a:xfrm>
                <a:off x="9093320" y="3594455"/>
                <a:ext cx="12671" cy="60680"/>
              </a:xfrm>
              <a:custGeom>
                <a:avLst/>
                <a:gdLst>
                  <a:gd name="connsiteX0" fmla="*/ 0 w 12671"/>
                  <a:gd name="connsiteY0" fmla="*/ 60680 h 60680"/>
                  <a:gd name="connsiteX1" fmla="*/ 0 w 12671"/>
                  <a:gd name="connsiteY1" fmla="*/ 0 h 60680"/>
                </a:gdLst>
                <a:ahLst/>
                <a:cxnLst>
                  <a:cxn ang="0">
                    <a:pos x="connsiteX0" y="connsiteY0"/>
                  </a:cxn>
                  <a:cxn ang="0">
                    <a:pos x="connsiteX1" y="connsiteY1"/>
                  </a:cxn>
                </a:cxnLst>
                <a:rect l="l" t="t" r="r" b="b"/>
                <a:pathLst>
                  <a:path w="12671" h="60680">
                    <a:moveTo>
                      <a:pt x="0" y="60680"/>
                    </a:moveTo>
                    <a:lnTo>
                      <a:pt x="0" y="0"/>
                    </a:lnTo>
                  </a:path>
                </a:pathLst>
              </a:custGeom>
              <a:ln w="126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51" name="Freeform 3350">
                <a:extLst>
                  <a:ext uri="{FF2B5EF4-FFF2-40B4-BE49-F238E27FC236}">
                    <a16:creationId xmlns:a16="http://schemas.microsoft.com/office/drawing/2014/main" id="{D7251443-3D3F-6ABE-E9F9-B04A4BC4A165}"/>
                  </a:ext>
                </a:extLst>
              </p:cNvPr>
              <p:cNvSpPr/>
              <p:nvPr/>
            </p:nvSpPr>
            <p:spPr>
              <a:xfrm>
                <a:off x="8864850" y="3624796"/>
                <a:ext cx="228470" cy="12641"/>
              </a:xfrm>
              <a:custGeom>
                <a:avLst/>
                <a:gdLst>
                  <a:gd name="connsiteX0" fmla="*/ 0 w 228470"/>
                  <a:gd name="connsiteY0" fmla="*/ 0 h 12641"/>
                  <a:gd name="connsiteX1" fmla="*/ 228471 w 228470"/>
                  <a:gd name="connsiteY1" fmla="*/ 0 h 12641"/>
                </a:gdLst>
                <a:ahLst/>
                <a:cxnLst>
                  <a:cxn ang="0">
                    <a:pos x="connsiteX0" y="connsiteY0"/>
                  </a:cxn>
                  <a:cxn ang="0">
                    <a:pos x="connsiteX1" y="connsiteY1"/>
                  </a:cxn>
                </a:cxnLst>
                <a:rect l="l" t="t" r="r" b="b"/>
                <a:pathLst>
                  <a:path w="228470" h="12641">
                    <a:moveTo>
                      <a:pt x="0" y="0"/>
                    </a:moveTo>
                    <a:lnTo>
                      <a:pt x="228471" y="0"/>
                    </a:lnTo>
                  </a:path>
                </a:pathLst>
              </a:custGeom>
              <a:ln w="12667"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3217" name="Graphic 2">
              <a:extLst>
                <a:ext uri="{FF2B5EF4-FFF2-40B4-BE49-F238E27FC236}">
                  <a16:creationId xmlns:a16="http://schemas.microsoft.com/office/drawing/2014/main" id="{98BD9B6D-BAD7-1764-92A2-F78C2CF995D1}"/>
                </a:ext>
              </a:extLst>
            </p:cNvPr>
            <p:cNvGrpSpPr/>
            <p:nvPr/>
          </p:nvGrpSpPr>
          <p:grpSpPr>
            <a:xfrm>
              <a:off x="6474178" y="4131672"/>
              <a:ext cx="382177" cy="54217"/>
              <a:chOff x="8674141" y="3914418"/>
              <a:chExt cx="382177" cy="60680"/>
            </a:xfrm>
          </p:grpSpPr>
          <p:sp>
            <p:nvSpPr>
              <p:cNvPr id="3242" name="Freeform 3341">
                <a:extLst>
                  <a:ext uri="{FF2B5EF4-FFF2-40B4-BE49-F238E27FC236}">
                    <a16:creationId xmlns:a16="http://schemas.microsoft.com/office/drawing/2014/main" id="{BA3EB961-CAEF-16BE-FF80-D70A0F7AC0BA}"/>
                  </a:ext>
                </a:extLst>
              </p:cNvPr>
              <p:cNvSpPr/>
              <p:nvPr/>
            </p:nvSpPr>
            <p:spPr>
              <a:xfrm>
                <a:off x="8674141" y="3944758"/>
                <a:ext cx="382177" cy="12641"/>
              </a:xfrm>
              <a:custGeom>
                <a:avLst/>
                <a:gdLst>
                  <a:gd name="connsiteX0" fmla="*/ 382177 w 382177"/>
                  <a:gd name="connsiteY0" fmla="*/ 0 h 12641"/>
                  <a:gd name="connsiteX1" fmla="*/ 0 w 382177"/>
                  <a:gd name="connsiteY1" fmla="*/ 0 h 12641"/>
                </a:gdLst>
                <a:ahLst/>
                <a:cxnLst>
                  <a:cxn ang="0">
                    <a:pos x="connsiteX0" y="connsiteY0"/>
                  </a:cxn>
                  <a:cxn ang="0">
                    <a:pos x="connsiteX1" y="connsiteY1"/>
                  </a:cxn>
                </a:cxnLst>
                <a:rect l="l" t="t" r="r" b="b"/>
                <a:pathLst>
                  <a:path w="382177" h="12641">
                    <a:moveTo>
                      <a:pt x="382177" y="0"/>
                    </a:moveTo>
                    <a:lnTo>
                      <a:pt x="0" y="0"/>
                    </a:lnTo>
                  </a:path>
                </a:pathLst>
              </a:custGeom>
              <a:ln w="126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43" name="Freeform 3342">
                <a:extLst>
                  <a:ext uri="{FF2B5EF4-FFF2-40B4-BE49-F238E27FC236}">
                    <a16:creationId xmlns:a16="http://schemas.microsoft.com/office/drawing/2014/main" id="{FFE402C4-F6C3-04DF-613D-108D7CA8E456}"/>
                  </a:ext>
                </a:extLst>
              </p:cNvPr>
              <p:cNvSpPr/>
              <p:nvPr/>
            </p:nvSpPr>
            <p:spPr>
              <a:xfrm>
                <a:off x="8674141" y="3914418"/>
                <a:ext cx="12671" cy="60680"/>
              </a:xfrm>
              <a:custGeom>
                <a:avLst/>
                <a:gdLst>
                  <a:gd name="connsiteX0" fmla="*/ 0 w 12671"/>
                  <a:gd name="connsiteY0" fmla="*/ 60680 h 60680"/>
                  <a:gd name="connsiteX1" fmla="*/ 0 w 12671"/>
                  <a:gd name="connsiteY1" fmla="*/ 0 h 60680"/>
                </a:gdLst>
                <a:ahLst/>
                <a:cxnLst>
                  <a:cxn ang="0">
                    <a:pos x="connsiteX0" y="connsiteY0"/>
                  </a:cxn>
                  <a:cxn ang="0">
                    <a:pos x="connsiteX1" y="connsiteY1"/>
                  </a:cxn>
                </a:cxnLst>
                <a:rect l="l" t="t" r="r" b="b"/>
                <a:pathLst>
                  <a:path w="12671" h="60680">
                    <a:moveTo>
                      <a:pt x="0" y="60680"/>
                    </a:moveTo>
                    <a:lnTo>
                      <a:pt x="0" y="0"/>
                    </a:lnTo>
                  </a:path>
                </a:pathLst>
              </a:custGeom>
              <a:ln w="126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44" name="Freeform 3343">
                <a:extLst>
                  <a:ext uri="{FF2B5EF4-FFF2-40B4-BE49-F238E27FC236}">
                    <a16:creationId xmlns:a16="http://schemas.microsoft.com/office/drawing/2014/main" id="{48D37D2A-1AF1-F006-E907-771C95EA7682}"/>
                  </a:ext>
                </a:extLst>
              </p:cNvPr>
              <p:cNvSpPr/>
              <p:nvPr/>
            </p:nvSpPr>
            <p:spPr>
              <a:xfrm>
                <a:off x="8674141" y="3944758"/>
                <a:ext cx="382177" cy="12641"/>
              </a:xfrm>
              <a:custGeom>
                <a:avLst/>
                <a:gdLst>
                  <a:gd name="connsiteX0" fmla="*/ 0 w 382177"/>
                  <a:gd name="connsiteY0" fmla="*/ 0 h 12641"/>
                  <a:gd name="connsiteX1" fmla="*/ 382177 w 382177"/>
                  <a:gd name="connsiteY1" fmla="*/ 0 h 12641"/>
                </a:gdLst>
                <a:ahLst/>
                <a:cxnLst>
                  <a:cxn ang="0">
                    <a:pos x="connsiteX0" y="connsiteY0"/>
                  </a:cxn>
                  <a:cxn ang="0">
                    <a:pos x="connsiteX1" y="connsiteY1"/>
                  </a:cxn>
                </a:cxnLst>
                <a:rect l="l" t="t" r="r" b="b"/>
                <a:pathLst>
                  <a:path w="382177" h="12641">
                    <a:moveTo>
                      <a:pt x="0" y="0"/>
                    </a:moveTo>
                    <a:lnTo>
                      <a:pt x="382177" y="0"/>
                    </a:lnTo>
                  </a:path>
                </a:pathLst>
              </a:custGeom>
              <a:ln w="126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45" name="Freeform 3344">
                <a:extLst>
                  <a:ext uri="{FF2B5EF4-FFF2-40B4-BE49-F238E27FC236}">
                    <a16:creationId xmlns:a16="http://schemas.microsoft.com/office/drawing/2014/main" id="{1B55AF35-B361-A90A-230B-4B6777DC7B16}"/>
                  </a:ext>
                </a:extLst>
              </p:cNvPr>
              <p:cNvSpPr/>
              <p:nvPr/>
            </p:nvSpPr>
            <p:spPr>
              <a:xfrm>
                <a:off x="9056319" y="3914418"/>
                <a:ext cx="12671" cy="60680"/>
              </a:xfrm>
              <a:custGeom>
                <a:avLst/>
                <a:gdLst>
                  <a:gd name="connsiteX0" fmla="*/ 0 w 12671"/>
                  <a:gd name="connsiteY0" fmla="*/ 60680 h 60680"/>
                  <a:gd name="connsiteX1" fmla="*/ 0 w 12671"/>
                  <a:gd name="connsiteY1" fmla="*/ 0 h 60680"/>
                </a:gdLst>
                <a:ahLst/>
                <a:cxnLst>
                  <a:cxn ang="0">
                    <a:pos x="connsiteX0" y="connsiteY0"/>
                  </a:cxn>
                  <a:cxn ang="0">
                    <a:pos x="connsiteX1" y="connsiteY1"/>
                  </a:cxn>
                </a:cxnLst>
                <a:rect l="l" t="t" r="r" b="b"/>
                <a:pathLst>
                  <a:path w="12671" h="60680">
                    <a:moveTo>
                      <a:pt x="0" y="60680"/>
                    </a:moveTo>
                    <a:lnTo>
                      <a:pt x="0" y="0"/>
                    </a:lnTo>
                  </a:path>
                </a:pathLst>
              </a:custGeom>
              <a:ln w="126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46" name="Freeform 3345">
                <a:extLst>
                  <a:ext uri="{FF2B5EF4-FFF2-40B4-BE49-F238E27FC236}">
                    <a16:creationId xmlns:a16="http://schemas.microsoft.com/office/drawing/2014/main" id="{B2BE1416-DB9D-5397-2DD8-C6B8442C67CB}"/>
                  </a:ext>
                </a:extLst>
              </p:cNvPr>
              <p:cNvSpPr/>
              <p:nvPr/>
            </p:nvSpPr>
            <p:spPr>
              <a:xfrm>
                <a:off x="8674141" y="3944758"/>
                <a:ext cx="382177" cy="12641"/>
              </a:xfrm>
              <a:custGeom>
                <a:avLst/>
                <a:gdLst>
                  <a:gd name="connsiteX0" fmla="*/ 0 w 382177"/>
                  <a:gd name="connsiteY0" fmla="*/ 0 h 12641"/>
                  <a:gd name="connsiteX1" fmla="*/ 382177 w 382177"/>
                  <a:gd name="connsiteY1" fmla="*/ 0 h 12641"/>
                </a:gdLst>
                <a:ahLst/>
                <a:cxnLst>
                  <a:cxn ang="0">
                    <a:pos x="connsiteX0" y="connsiteY0"/>
                  </a:cxn>
                  <a:cxn ang="0">
                    <a:pos x="connsiteX1" y="connsiteY1"/>
                  </a:cxn>
                </a:cxnLst>
                <a:rect l="l" t="t" r="r" b="b"/>
                <a:pathLst>
                  <a:path w="382177" h="12641">
                    <a:moveTo>
                      <a:pt x="0" y="0"/>
                    </a:moveTo>
                    <a:lnTo>
                      <a:pt x="382177" y="0"/>
                    </a:lnTo>
                  </a:path>
                </a:pathLst>
              </a:custGeom>
              <a:ln w="12667"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3218" name="Graphic 2">
              <a:extLst>
                <a:ext uri="{FF2B5EF4-FFF2-40B4-BE49-F238E27FC236}">
                  <a16:creationId xmlns:a16="http://schemas.microsoft.com/office/drawing/2014/main" id="{FCC2FA57-4830-5E5E-4BEF-31F182B78092}"/>
                </a:ext>
              </a:extLst>
            </p:cNvPr>
            <p:cNvGrpSpPr/>
            <p:nvPr/>
          </p:nvGrpSpPr>
          <p:grpSpPr>
            <a:xfrm>
              <a:off x="6475952" y="4132011"/>
              <a:ext cx="380910" cy="54329"/>
              <a:chOff x="8675915" y="3914797"/>
              <a:chExt cx="380910" cy="60806"/>
            </a:xfrm>
          </p:grpSpPr>
          <p:sp>
            <p:nvSpPr>
              <p:cNvPr id="3237" name="Freeform 3336">
                <a:extLst>
                  <a:ext uri="{FF2B5EF4-FFF2-40B4-BE49-F238E27FC236}">
                    <a16:creationId xmlns:a16="http://schemas.microsoft.com/office/drawing/2014/main" id="{E96429D8-A9C7-E954-DE42-50901CE96AD2}"/>
                  </a:ext>
                </a:extLst>
              </p:cNvPr>
              <p:cNvSpPr/>
              <p:nvPr/>
            </p:nvSpPr>
            <p:spPr>
              <a:xfrm>
                <a:off x="8675915" y="3945137"/>
                <a:ext cx="380910" cy="12641"/>
              </a:xfrm>
              <a:custGeom>
                <a:avLst/>
                <a:gdLst>
                  <a:gd name="connsiteX0" fmla="*/ 380911 w 380910"/>
                  <a:gd name="connsiteY0" fmla="*/ 0 h 12641"/>
                  <a:gd name="connsiteX1" fmla="*/ 0 w 380910"/>
                  <a:gd name="connsiteY1" fmla="*/ 0 h 12641"/>
                </a:gdLst>
                <a:ahLst/>
                <a:cxnLst>
                  <a:cxn ang="0">
                    <a:pos x="connsiteX0" y="connsiteY0"/>
                  </a:cxn>
                  <a:cxn ang="0">
                    <a:pos x="connsiteX1" y="connsiteY1"/>
                  </a:cxn>
                </a:cxnLst>
                <a:rect l="l" t="t" r="r" b="b"/>
                <a:pathLst>
                  <a:path w="380910" h="12641">
                    <a:moveTo>
                      <a:pt x="380911" y="0"/>
                    </a:moveTo>
                    <a:lnTo>
                      <a:pt x="0" y="0"/>
                    </a:lnTo>
                  </a:path>
                </a:pathLst>
              </a:custGeom>
              <a:ln w="126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38" name="Freeform 3337">
                <a:extLst>
                  <a:ext uri="{FF2B5EF4-FFF2-40B4-BE49-F238E27FC236}">
                    <a16:creationId xmlns:a16="http://schemas.microsoft.com/office/drawing/2014/main" id="{C22BBFD8-B47B-E8C3-5F9E-C1A6F4A58215}"/>
                  </a:ext>
                </a:extLst>
              </p:cNvPr>
              <p:cNvSpPr/>
              <p:nvPr/>
            </p:nvSpPr>
            <p:spPr>
              <a:xfrm>
                <a:off x="8675915" y="3914797"/>
                <a:ext cx="12671" cy="60806"/>
              </a:xfrm>
              <a:custGeom>
                <a:avLst/>
                <a:gdLst>
                  <a:gd name="connsiteX0" fmla="*/ 0 w 12671"/>
                  <a:gd name="connsiteY0" fmla="*/ 60807 h 60806"/>
                  <a:gd name="connsiteX1" fmla="*/ 0 w 12671"/>
                  <a:gd name="connsiteY1" fmla="*/ 0 h 60806"/>
                </a:gdLst>
                <a:ahLst/>
                <a:cxnLst>
                  <a:cxn ang="0">
                    <a:pos x="connsiteX0" y="connsiteY0"/>
                  </a:cxn>
                  <a:cxn ang="0">
                    <a:pos x="connsiteX1" y="connsiteY1"/>
                  </a:cxn>
                </a:cxnLst>
                <a:rect l="l" t="t" r="r" b="b"/>
                <a:pathLst>
                  <a:path w="12671" h="60806">
                    <a:moveTo>
                      <a:pt x="0" y="60807"/>
                    </a:moveTo>
                    <a:lnTo>
                      <a:pt x="0" y="0"/>
                    </a:lnTo>
                  </a:path>
                </a:pathLst>
              </a:custGeom>
              <a:ln w="126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39" name="Freeform 3338">
                <a:extLst>
                  <a:ext uri="{FF2B5EF4-FFF2-40B4-BE49-F238E27FC236}">
                    <a16:creationId xmlns:a16="http://schemas.microsoft.com/office/drawing/2014/main" id="{4316B9E2-5487-5268-3D71-246A7065A719}"/>
                  </a:ext>
                </a:extLst>
              </p:cNvPr>
              <p:cNvSpPr/>
              <p:nvPr/>
            </p:nvSpPr>
            <p:spPr>
              <a:xfrm>
                <a:off x="8675915" y="3945137"/>
                <a:ext cx="380910" cy="12641"/>
              </a:xfrm>
              <a:custGeom>
                <a:avLst/>
                <a:gdLst>
                  <a:gd name="connsiteX0" fmla="*/ 0 w 380910"/>
                  <a:gd name="connsiteY0" fmla="*/ 0 h 12641"/>
                  <a:gd name="connsiteX1" fmla="*/ 380911 w 380910"/>
                  <a:gd name="connsiteY1" fmla="*/ 0 h 12641"/>
                </a:gdLst>
                <a:ahLst/>
                <a:cxnLst>
                  <a:cxn ang="0">
                    <a:pos x="connsiteX0" y="connsiteY0"/>
                  </a:cxn>
                  <a:cxn ang="0">
                    <a:pos x="connsiteX1" y="connsiteY1"/>
                  </a:cxn>
                </a:cxnLst>
                <a:rect l="l" t="t" r="r" b="b"/>
                <a:pathLst>
                  <a:path w="380910" h="12641">
                    <a:moveTo>
                      <a:pt x="0" y="0"/>
                    </a:moveTo>
                    <a:lnTo>
                      <a:pt x="380911" y="0"/>
                    </a:lnTo>
                  </a:path>
                </a:pathLst>
              </a:custGeom>
              <a:ln w="126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40" name="Freeform 3339">
                <a:extLst>
                  <a:ext uri="{FF2B5EF4-FFF2-40B4-BE49-F238E27FC236}">
                    <a16:creationId xmlns:a16="http://schemas.microsoft.com/office/drawing/2014/main" id="{D75791CD-C10C-ED6D-F825-3D2497ABCDA3}"/>
                  </a:ext>
                </a:extLst>
              </p:cNvPr>
              <p:cNvSpPr/>
              <p:nvPr/>
            </p:nvSpPr>
            <p:spPr>
              <a:xfrm>
                <a:off x="9056825" y="3914797"/>
                <a:ext cx="12671" cy="60806"/>
              </a:xfrm>
              <a:custGeom>
                <a:avLst/>
                <a:gdLst>
                  <a:gd name="connsiteX0" fmla="*/ 0 w 12671"/>
                  <a:gd name="connsiteY0" fmla="*/ 60807 h 60806"/>
                  <a:gd name="connsiteX1" fmla="*/ 0 w 12671"/>
                  <a:gd name="connsiteY1" fmla="*/ 0 h 60806"/>
                </a:gdLst>
                <a:ahLst/>
                <a:cxnLst>
                  <a:cxn ang="0">
                    <a:pos x="connsiteX0" y="connsiteY0"/>
                  </a:cxn>
                  <a:cxn ang="0">
                    <a:pos x="connsiteX1" y="connsiteY1"/>
                  </a:cxn>
                </a:cxnLst>
                <a:rect l="l" t="t" r="r" b="b"/>
                <a:pathLst>
                  <a:path w="12671" h="60806">
                    <a:moveTo>
                      <a:pt x="0" y="60807"/>
                    </a:moveTo>
                    <a:lnTo>
                      <a:pt x="0" y="0"/>
                    </a:lnTo>
                  </a:path>
                </a:pathLst>
              </a:custGeom>
              <a:ln w="126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41" name="Freeform 3340">
                <a:extLst>
                  <a:ext uri="{FF2B5EF4-FFF2-40B4-BE49-F238E27FC236}">
                    <a16:creationId xmlns:a16="http://schemas.microsoft.com/office/drawing/2014/main" id="{0D9B76B7-EA25-D520-9600-169298A3E7BA}"/>
                  </a:ext>
                </a:extLst>
              </p:cNvPr>
              <p:cNvSpPr/>
              <p:nvPr/>
            </p:nvSpPr>
            <p:spPr>
              <a:xfrm>
                <a:off x="8675915" y="3945137"/>
                <a:ext cx="380910" cy="12641"/>
              </a:xfrm>
              <a:custGeom>
                <a:avLst/>
                <a:gdLst>
                  <a:gd name="connsiteX0" fmla="*/ 0 w 380910"/>
                  <a:gd name="connsiteY0" fmla="*/ 0 h 12641"/>
                  <a:gd name="connsiteX1" fmla="*/ 380911 w 380910"/>
                  <a:gd name="connsiteY1" fmla="*/ 0 h 12641"/>
                </a:gdLst>
                <a:ahLst/>
                <a:cxnLst>
                  <a:cxn ang="0">
                    <a:pos x="connsiteX0" y="connsiteY0"/>
                  </a:cxn>
                  <a:cxn ang="0">
                    <a:pos x="connsiteX1" y="connsiteY1"/>
                  </a:cxn>
                </a:cxnLst>
                <a:rect l="l" t="t" r="r" b="b"/>
                <a:pathLst>
                  <a:path w="380910" h="12641">
                    <a:moveTo>
                      <a:pt x="0" y="0"/>
                    </a:moveTo>
                    <a:lnTo>
                      <a:pt x="380911" y="0"/>
                    </a:lnTo>
                  </a:path>
                </a:pathLst>
              </a:custGeom>
              <a:ln w="12667"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3219" name="Graphic 2">
              <a:extLst>
                <a:ext uri="{FF2B5EF4-FFF2-40B4-BE49-F238E27FC236}">
                  <a16:creationId xmlns:a16="http://schemas.microsoft.com/office/drawing/2014/main" id="{029F4150-FD2D-EFA6-4864-07173FAEBA9D}"/>
                </a:ext>
              </a:extLst>
            </p:cNvPr>
            <p:cNvGrpSpPr/>
            <p:nvPr/>
          </p:nvGrpSpPr>
          <p:grpSpPr>
            <a:xfrm>
              <a:off x="6325286" y="4344659"/>
              <a:ext cx="845073" cy="54217"/>
              <a:chOff x="8525249" y="4131603"/>
              <a:chExt cx="845073" cy="60680"/>
            </a:xfrm>
          </p:grpSpPr>
          <p:sp>
            <p:nvSpPr>
              <p:cNvPr id="3232" name="Freeform 3331">
                <a:extLst>
                  <a:ext uri="{FF2B5EF4-FFF2-40B4-BE49-F238E27FC236}">
                    <a16:creationId xmlns:a16="http://schemas.microsoft.com/office/drawing/2014/main" id="{E19A0CBB-BFE7-8D7C-793B-6171040EBF12}"/>
                  </a:ext>
                </a:extLst>
              </p:cNvPr>
              <p:cNvSpPr/>
              <p:nvPr/>
            </p:nvSpPr>
            <p:spPr>
              <a:xfrm>
                <a:off x="8525249" y="4161943"/>
                <a:ext cx="845073" cy="12641"/>
              </a:xfrm>
              <a:custGeom>
                <a:avLst/>
                <a:gdLst>
                  <a:gd name="connsiteX0" fmla="*/ 845074 w 845073"/>
                  <a:gd name="connsiteY0" fmla="*/ 0 h 12641"/>
                  <a:gd name="connsiteX1" fmla="*/ 0 w 845073"/>
                  <a:gd name="connsiteY1" fmla="*/ 0 h 12641"/>
                </a:gdLst>
                <a:ahLst/>
                <a:cxnLst>
                  <a:cxn ang="0">
                    <a:pos x="connsiteX0" y="connsiteY0"/>
                  </a:cxn>
                  <a:cxn ang="0">
                    <a:pos x="connsiteX1" y="connsiteY1"/>
                  </a:cxn>
                </a:cxnLst>
                <a:rect l="l" t="t" r="r" b="b"/>
                <a:pathLst>
                  <a:path w="845073" h="12641">
                    <a:moveTo>
                      <a:pt x="845074" y="0"/>
                    </a:moveTo>
                    <a:lnTo>
                      <a:pt x="0" y="0"/>
                    </a:lnTo>
                  </a:path>
                </a:pathLst>
              </a:custGeom>
              <a:ln w="126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33" name="Freeform 3332">
                <a:extLst>
                  <a:ext uri="{FF2B5EF4-FFF2-40B4-BE49-F238E27FC236}">
                    <a16:creationId xmlns:a16="http://schemas.microsoft.com/office/drawing/2014/main" id="{9EC7986F-FE2A-358C-97F6-0E308851F8AC}"/>
                  </a:ext>
                </a:extLst>
              </p:cNvPr>
              <p:cNvSpPr/>
              <p:nvPr/>
            </p:nvSpPr>
            <p:spPr>
              <a:xfrm>
                <a:off x="8525249" y="4131603"/>
                <a:ext cx="12671" cy="60680"/>
              </a:xfrm>
              <a:custGeom>
                <a:avLst/>
                <a:gdLst>
                  <a:gd name="connsiteX0" fmla="*/ 0 w 12671"/>
                  <a:gd name="connsiteY0" fmla="*/ 60680 h 60680"/>
                  <a:gd name="connsiteX1" fmla="*/ 0 w 12671"/>
                  <a:gd name="connsiteY1" fmla="*/ 0 h 60680"/>
                </a:gdLst>
                <a:ahLst/>
                <a:cxnLst>
                  <a:cxn ang="0">
                    <a:pos x="connsiteX0" y="connsiteY0"/>
                  </a:cxn>
                  <a:cxn ang="0">
                    <a:pos x="connsiteX1" y="connsiteY1"/>
                  </a:cxn>
                </a:cxnLst>
                <a:rect l="l" t="t" r="r" b="b"/>
                <a:pathLst>
                  <a:path w="12671" h="60680">
                    <a:moveTo>
                      <a:pt x="0" y="60680"/>
                    </a:moveTo>
                    <a:lnTo>
                      <a:pt x="0" y="0"/>
                    </a:lnTo>
                  </a:path>
                </a:pathLst>
              </a:custGeom>
              <a:ln w="126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34" name="Freeform 3333">
                <a:extLst>
                  <a:ext uri="{FF2B5EF4-FFF2-40B4-BE49-F238E27FC236}">
                    <a16:creationId xmlns:a16="http://schemas.microsoft.com/office/drawing/2014/main" id="{7FD77754-2C8D-D2E8-916C-71390D9BBDD2}"/>
                  </a:ext>
                </a:extLst>
              </p:cNvPr>
              <p:cNvSpPr/>
              <p:nvPr/>
            </p:nvSpPr>
            <p:spPr>
              <a:xfrm>
                <a:off x="8525249" y="4161943"/>
                <a:ext cx="845073" cy="12641"/>
              </a:xfrm>
              <a:custGeom>
                <a:avLst/>
                <a:gdLst>
                  <a:gd name="connsiteX0" fmla="*/ 0 w 845073"/>
                  <a:gd name="connsiteY0" fmla="*/ 0 h 12641"/>
                  <a:gd name="connsiteX1" fmla="*/ 845074 w 845073"/>
                  <a:gd name="connsiteY1" fmla="*/ 0 h 12641"/>
                </a:gdLst>
                <a:ahLst/>
                <a:cxnLst>
                  <a:cxn ang="0">
                    <a:pos x="connsiteX0" y="connsiteY0"/>
                  </a:cxn>
                  <a:cxn ang="0">
                    <a:pos x="connsiteX1" y="connsiteY1"/>
                  </a:cxn>
                </a:cxnLst>
                <a:rect l="l" t="t" r="r" b="b"/>
                <a:pathLst>
                  <a:path w="845073" h="12641">
                    <a:moveTo>
                      <a:pt x="0" y="0"/>
                    </a:moveTo>
                    <a:lnTo>
                      <a:pt x="845074" y="0"/>
                    </a:lnTo>
                  </a:path>
                </a:pathLst>
              </a:custGeom>
              <a:ln w="126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35" name="Freeform 3334">
                <a:extLst>
                  <a:ext uri="{FF2B5EF4-FFF2-40B4-BE49-F238E27FC236}">
                    <a16:creationId xmlns:a16="http://schemas.microsoft.com/office/drawing/2014/main" id="{65E64762-C762-A080-A785-5994E13DF07C}"/>
                  </a:ext>
                </a:extLst>
              </p:cNvPr>
              <p:cNvSpPr/>
              <p:nvPr/>
            </p:nvSpPr>
            <p:spPr>
              <a:xfrm>
                <a:off x="9370323" y="4131603"/>
                <a:ext cx="12671" cy="60680"/>
              </a:xfrm>
              <a:custGeom>
                <a:avLst/>
                <a:gdLst>
                  <a:gd name="connsiteX0" fmla="*/ 0 w 12671"/>
                  <a:gd name="connsiteY0" fmla="*/ 60680 h 60680"/>
                  <a:gd name="connsiteX1" fmla="*/ 0 w 12671"/>
                  <a:gd name="connsiteY1" fmla="*/ 0 h 60680"/>
                </a:gdLst>
                <a:ahLst/>
                <a:cxnLst>
                  <a:cxn ang="0">
                    <a:pos x="connsiteX0" y="connsiteY0"/>
                  </a:cxn>
                  <a:cxn ang="0">
                    <a:pos x="connsiteX1" y="connsiteY1"/>
                  </a:cxn>
                </a:cxnLst>
                <a:rect l="l" t="t" r="r" b="b"/>
                <a:pathLst>
                  <a:path w="12671" h="60680">
                    <a:moveTo>
                      <a:pt x="0" y="60680"/>
                    </a:moveTo>
                    <a:lnTo>
                      <a:pt x="0" y="0"/>
                    </a:lnTo>
                  </a:path>
                </a:pathLst>
              </a:custGeom>
              <a:ln w="126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36" name="Freeform 3335">
                <a:extLst>
                  <a:ext uri="{FF2B5EF4-FFF2-40B4-BE49-F238E27FC236}">
                    <a16:creationId xmlns:a16="http://schemas.microsoft.com/office/drawing/2014/main" id="{B3453351-839B-5F23-CE57-D77F641C0432}"/>
                  </a:ext>
                </a:extLst>
              </p:cNvPr>
              <p:cNvSpPr/>
              <p:nvPr/>
            </p:nvSpPr>
            <p:spPr>
              <a:xfrm>
                <a:off x="8525249" y="4161943"/>
                <a:ext cx="845073" cy="12641"/>
              </a:xfrm>
              <a:custGeom>
                <a:avLst/>
                <a:gdLst>
                  <a:gd name="connsiteX0" fmla="*/ 0 w 845073"/>
                  <a:gd name="connsiteY0" fmla="*/ 0 h 12641"/>
                  <a:gd name="connsiteX1" fmla="*/ 845074 w 845073"/>
                  <a:gd name="connsiteY1" fmla="*/ 0 h 12641"/>
                </a:gdLst>
                <a:ahLst/>
                <a:cxnLst>
                  <a:cxn ang="0">
                    <a:pos x="connsiteX0" y="connsiteY0"/>
                  </a:cxn>
                  <a:cxn ang="0">
                    <a:pos x="connsiteX1" y="connsiteY1"/>
                  </a:cxn>
                </a:cxnLst>
                <a:rect l="l" t="t" r="r" b="b"/>
                <a:pathLst>
                  <a:path w="845073" h="12641">
                    <a:moveTo>
                      <a:pt x="0" y="0"/>
                    </a:moveTo>
                    <a:lnTo>
                      <a:pt x="845074" y="0"/>
                    </a:lnTo>
                  </a:path>
                </a:pathLst>
              </a:custGeom>
              <a:ln w="12667"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3220" name="Graphic 2">
              <a:extLst>
                <a:ext uri="{FF2B5EF4-FFF2-40B4-BE49-F238E27FC236}">
                  <a16:creationId xmlns:a16="http://schemas.microsoft.com/office/drawing/2014/main" id="{42786F65-E971-EEE1-E6C5-240FBBEE2E5F}"/>
                </a:ext>
              </a:extLst>
            </p:cNvPr>
            <p:cNvGrpSpPr/>
            <p:nvPr/>
          </p:nvGrpSpPr>
          <p:grpSpPr>
            <a:xfrm>
              <a:off x="6705436" y="4451607"/>
              <a:ext cx="572125" cy="54219"/>
              <a:chOff x="8905399" y="4242218"/>
              <a:chExt cx="572125" cy="60683"/>
            </a:xfrm>
          </p:grpSpPr>
          <p:sp>
            <p:nvSpPr>
              <p:cNvPr id="3227" name="Freeform 3326">
                <a:extLst>
                  <a:ext uri="{FF2B5EF4-FFF2-40B4-BE49-F238E27FC236}">
                    <a16:creationId xmlns:a16="http://schemas.microsoft.com/office/drawing/2014/main" id="{005FD11E-9864-D2D3-DD53-9342A1CE7A27}"/>
                  </a:ext>
                </a:extLst>
              </p:cNvPr>
              <p:cNvSpPr/>
              <p:nvPr/>
            </p:nvSpPr>
            <p:spPr>
              <a:xfrm>
                <a:off x="8905399" y="4272559"/>
                <a:ext cx="559454" cy="12641"/>
              </a:xfrm>
              <a:custGeom>
                <a:avLst/>
                <a:gdLst>
                  <a:gd name="connsiteX0" fmla="*/ 559454 w 559454"/>
                  <a:gd name="connsiteY0" fmla="*/ 0 h 12641"/>
                  <a:gd name="connsiteX1" fmla="*/ 0 w 559454"/>
                  <a:gd name="connsiteY1" fmla="*/ 0 h 12641"/>
                </a:gdLst>
                <a:ahLst/>
                <a:cxnLst>
                  <a:cxn ang="0">
                    <a:pos x="connsiteX0" y="connsiteY0"/>
                  </a:cxn>
                  <a:cxn ang="0">
                    <a:pos x="connsiteX1" y="connsiteY1"/>
                  </a:cxn>
                </a:cxnLst>
                <a:rect l="l" t="t" r="r" b="b"/>
                <a:pathLst>
                  <a:path w="559454" h="12641">
                    <a:moveTo>
                      <a:pt x="559454" y="0"/>
                    </a:moveTo>
                    <a:lnTo>
                      <a:pt x="0" y="0"/>
                    </a:lnTo>
                  </a:path>
                </a:pathLst>
              </a:custGeom>
              <a:ln w="126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28" name="Freeform 3327">
                <a:extLst>
                  <a:ext uri="{FF2B5EF4-FFF2-40B4-BE49-F238E27FC236}">
                    <a16:creationId xmlns:a16="http://schemas.microsoft.com/office/drawing/2014/main" id="{46C65477-0188-81C6-7FB4-A861529207F0}"/>
                  </a:ext>
                </a:extLst>
              </p:cNvPr>
              <p:cNvSpPr/>
              <p:nvPr/>
            </p:nvSpPr>
            <p:spPr>
              <a:xfrm>
                <a:off x="8905399" y="4242219"/>
                <a:ext cx="12671" cy="60682"/>
              </a:xfrm>
              <a:custGeom>
                <a:avLst/>
                <a:gdLst>
                  <a:gd name="connsiteX0" fmla="*/ 0 w 12671"/>
                  <a:gd name="connsiteY0" fmla="*/ 60680 h 60680"/>
                  <a:gd name="connsiteX1" fmla="*/ 0 w 12671"/>
                  <a:gd name="connsiteY1" fmla="*/ 0 h 60680"/>
                </a:gdLst>
                <a:ahLst/>
                <a:cxnLst>
                  <a:cxn ang="0">
                    <a:pos x="connsiteX0" y="connsiteY0"/>
                  </a:cxn>
                  <a:cxn ang="0">
                    <a:pos x="connsiteX1" y="connsiteY1"/>
                  </a:cxn>
                </a:cxnLst>
                <a:rect l="l" t="t" r="r" b="b"/>
                <a:pathLst>
                  <a:path w="12671" h="60680">
                    <a:moveTo>
                      <a:pt x="0" y="60680"/>
                    </a:moveTo>
                    <a:lnTo>
                      <a:pt x="0" y="0"/>
                    </a:lnTo>
                  </a:path>
                </a:pathLst>
              </a:custGeom>
              <a:ln w="126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29" name="Freeform 3328">
                <a:extLst>
                  <a:ext uri="{FF2B5EF4-FFF2-40B4-BE49-F238E27FC236}">
                    <a16:creationId xmlns:a16="http://schemas.microsoft.com/office/drawing/2014/main" id="{DFB2D445-FE54-7C18-EAC7-665599434EBD}"/>
                  </a:ext>
                </a:extLst>
              </p:cNvPr>
              <p:cNvSpPr/>
              <p:nvPr/>
            </p:nvSpPr>
            <p:spPr>
              <a:xfrm>
                <a:off x="8905399" y="4272559"/>
                <a:ext cx="559454" cy="12642"/>
              </a:xfrm>
              <a:custGeom>
                <a:avLst/>
                <a:gdLst>
                  <a:gd name="connsiteX0" fmla="*/ 0 w 559454"/>
                  <a:gd name="connsiteY0" fmla="*/ 0 h 12641"/>
                  <a:gd name="connsiteX1" fmla="*/ 559454 w 559454"/>
                  <a:gd name="connsiteY1" fmla="*/ 0 h 12641"/>
                </a:gdLst>
                <a:ahLst/>
                <a:cxnLst>
                  <a:cxn ang="0">
                    <a:pos x="connsiteX0" y="connsiteY0"/>
                  </a:cxn>
                  <a:cxn ang="0">
                    <a:pos x="connsiteX1" y="connsiteY1"/>
                  </a:cxn>
                </a:cxnLst>
                <a:rect l="l" t="t" r="r" b="b"/>
                <a:pathLst>
                  <a:path w="559454" h="12641">
                    <a:moveTo>
                      <a:pt x="0" y="0"/>
                    </a:moveTo>
                    <a:lnTo>
                      <a:pt x="559454" y="0"/>
                    </a:lnTo>
                  </a:path>
                </a:pathLst>
              </a:custGeom>
              <a:ln w="126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30" name="Freeform 3329">
                <a:extLst>
                  <a:ext uri="{FF2B5EF4-FFF2-40B4-BE49-F238E27FC236}">
                    <a16:creationId xmlns:a16="http://schemas.microsoft.com/office/drawing/2014/main" id="{7A87F8F2-3D73-B126-7566-F26B14EE3721}"/>
                  </a:ext>
                </a:extLst>
              </p:cNvPr>
              <p:cNvSpPr/>
              <p:nvPr/>
            </p:nvSpPr>
            <p:spPr>
              <a:xfrm>
                <a:off x="9464853" y="4242218"/>
                <a:ext cx="12671" cy="60681"/>
              </a:xfrm>
              <a:custGeom>
                <a:avLst/>
                <a:gdLst>
                  <a:gd name="connsiteX0" fmla="*/ 0 w 12671"/>
                  <a:gd name="connsiteY0" fmla="*/ 60680 h 60680"/>
                  <a:gd name="connsiteX1" fmla="*/ 0 w 12671"/>
                  <a:gd name="connsiteY1" fmla="*/ 0 h 60680"/>
                </a:gdLst>
                <a:ahLst/>
                <a:cxnLst>
                  <a:cxn ang="0">
                    <a:pos x="connsiteX0" y="connsiteY0"/>
                  </a:cxn>
                  <a:cxn ang="0">
                    <a:pos x="connsiteX1" y="connsiteY1"/>
                  </a:cxn>
                </a:cxnLst>
                <a:rect l="l" t="t" r="r" b="b"/>
                <a:pathLst>
                  <a:path w="12671" h="60680">
                    <a:moveTo>
                      <a:pt x="0" y="60680"/>
                    </a:moveTo>
                    <a:lnTo>
                      <a:pt x="0" y="0"/>
                    </a:lnTo>
                  </a:path>
                </a:pathLst>
              </a:custGeom>
              <a:ln w="126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31" name="Freeform 3330">
                <a:extLst>
                  <a:ext uri="{FF2B5EF4-FFF2-40B4-BE49-F238E27FC236}">
                    <a16:creationId xmlns:a16="http://schemas.microsoft.com/office/drawing/2014/main" id="{BAA6580B-4513-CCFA-39A1-0140569705AA}"/>
                  </a:ext>
                </a:extLst>
              </p:cNvPr>
              <p:cNvSpPr/>
              <p:nvPr/>
            </p:nvSpPr>
            <p:spPr>
              <a:xfrm>
                <a:off x="8905399" y="4272558"/>
                <a:ext cx="559454" cy="12640"/>
              </a:xfrm>
              <a:custGeom>
                <a:avLst/>
                <a:gdLst>
                  <a:gd name="connsiteX0" fmla="*/ 0 w 559454"/>
                  <a:gd name="connsiteY0" fmla="*/ 0 h 12641"/>
                  <a:gd name="connsiteX1" fmla="*/ 559454 w 559454"/>
                  <a:gd name="connsiteY1" fmla="*/ 0 h 12641"/>
                </a:gdLst>
                <a:ahLst/>
                <a:cxnLst>
                  <a:cxn ang="0">
                    <a:pos x="connsiteX0" y="connsiteY0"/>
                  </a:cxn>
                  <a:cxn ang="0">
                    <a:pos x="connsiteX1" y="connsiteY1"/>
                  </a:cxn>
                </a:cxnLst>
                <a:rect l="l" t="t" r="r" b="b"/>
                <a:pathLst>
                  <a:path w="559454" h="12641">
                    <a:moveTo>
                      <a:pt x="0" y="0"/>
                    </a:moveTo>
                    <a:lnTo>
                      <a:pt x="559454" y="0"/>
                    </a:lnTo>
                  </a:path>
                </a:pathLst>
              </a:custGeom>
              <a:ln w="12667"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3221" name="Graphic 2">
              <a:extLst>
                <a:ext uri="{FF2B5EF4-FFF2-40B4-BE49-F238E27FC236}">
                  <a16:creationId xmlns:a16="http://schemas.microsoft.com/office/drawing/2014/main" id="{0A7A8422-D0D6-A06F-D716-E7207B4A857E}"/>
                </a:ext>
              </a:extLst>
            </p:cNvPr>
            <p:cNvGrpSpPr/>
            <p:nvPr/>
          </p:nvGrpSpPr>
          <p:grpSpPr>
            <a:xfrm>
              <a:off x="6586956" y="4242104"/>
              <a:ext cx="390034" cy="54329"/>
              <a:chOff x="8786919" y="4019850"/>
              <a:chExt cx="390034" cy="60806"/>
            </a:xfrm>
          </p:grpSpPr>
          <p:sp>
            <p:nvSpPr>
              <p:cNvPr id="3222" name="Freeform 3321">
                <a:extLst>
                  <a:ext uri="{FF2B5EF4-FFF2-40B4-BE49-F238E27FC236}">
                    <a16:creationId xmlns:a16="http://schemas.microsoft.com/office/drawing/2014/main" id="{EBF23862-819B-B230-7937-EEE2CACE6517}"/>
                  </a:ext>
                </a:extLst>
              </p:cNvPr>
              <p:cNvSpPr/>
              <p:nvPr/>
            </p:nvSpPr>
            <p:spPr>
              <a:xfrm>
                <a:off x="8786919" y="4050317"/>
                <a:ext cx="390034" cy="12641"/>
              </a:xfrm>
              <a:custGeom>
                <a:avLst/>
                <a:gdLst>
                  <a:gd name="connsiteX0" fmla="*/ 390034 w 390034"/>
                  <a:gd name="connsiteY0" fmla="*/ 0 h 12641"/>
                  <a:gd name="connsiteX1" fmla="*/ 0 w 390034"/>
                  <a:gd name="connsiteY1" fmla="*/ 0 h 12641"/>
                </a:gdLst>
                <a:ahLst/>
                <a:cxnLst>
                  <a:cxn ang="0">
                    <a:pos x="connsiteX0" y="connsiteY0"/>
                  </a:cxn>
                  <a:cxn ang="0">
                    <a:pos x="connsiteX1" y="connsiteY1"/>
                  </a:cxn>
                </a:cxnLst>
                <a:rect l="l" t="t" r="r" b="b"/>
                <a:pathLst>
                  <a:path w="390034" h="12641">
                    <a:moveTo>
                      <a:pt x="390034" y="0"/>
                    </a:moveTo>
                    <a:lnTo>
                      <a:pt x="0" y="0"/>
                    </a:lnTo>
                  </a:path>
                </a:pathLst>
              </a:custGeom>
              <a:ln w="126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23" name="Freeform 3322">
                <a:extLst>
                  <a:ext uri="{FF2B5EF4-FFF2-40B4-BE49-F238E27FC236}">
                    <a16:creationId xmlns:a16="http://schemas.microsoft.com/office/drawing/2014/main" id="{5695CD0C-D486-CA34-B26A-1205CD821B0A}"/>
                  </a:ext>
                </a:extLst>
              </p:cNvPr>
              <p:cNvSpPr/>
              <p:nvPr/>
            </p:nvSpPr>
            <p:spPr>
              <a:xfrm>
                <a:off x="8786919" y="4019850"/>
                <a:ext cx="12671" cy="60806"/>
              </a:xfrm>
              <a:custGeom>
                <a:avLst/>
                <a:gdLst>
                  <a:gd name="connsiteX0" fmla="*/ 0 w 12671"/>
                  <a:gd name="connsiteY0" fmla="*/ 60807 h 60806"/>
                  <a:gd name="connsiteX1" fmla="*/ 0 w 12671"/>
                  <a:gd name="connsiteY1" fmla="*/ 0 h 60806"/>
                </a:gdLst>
                <a:ahLst/>
                <a:cxnLst>
                  <a:cxn ang="0">
                    <a:pos x="connsiteX0" y="connsiteY0"/>
                  </a:cxn>
                  <a:cxn ang="0">
                    <a:pos x="connsiteX1" y="connsiteY1"/>
                  </a:cxn>
                </a:cxnLst>
                <a:rect l="l" t="t" r="r" b="b"/>
                <a:pathLst>
                  <a:path w="12671" h="60806">
                    <a:moveTo>
                      <a:pt x="0" y="60807"/>
                    </a:moveTo>
                    <a:lnTo>
                      <a:pt x="0" y="0"/>
                    </a:lnTo>
                  </a:path>
                </a:pathLst>
              </a:custGeom>
              <a:ln w="126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24" name="Freeform 3323">
                <a:extLst>
                  <a:ext uri="{FF2B5EF4-FFF2-40B4-BE49-F238E27FC236}">
                    <a16:creationId xmlns:a16="http://schemas.microsoft.com/office/drawing/2014/main" id="{32B18A18-0450-0431-C8B7-DB446D759B0B}"/>
                  </a:ext>
                </a:extLst>
              </p:cNvPr>
              <p:cNvSpPr/>
              <p:nvPr/>
            </p:nvSpPr>
            <p:spPr>
              <a:xfrm>
                <a:off x="8786919" y="4050317"/>
                <a:ext cx="390034" cy="12641"/>
              </a:xfrm>
              <a:custGeom>
                <a:avLst/>
                <a:gdLst>
                  <a:gd name="connsiteX0" fmla="*/ 0 w 390034"/>
                  <a:gd name="connsiteY0" fmla="*/ 0 h 12641"/>
                  <a:gd name="connsiteX1" fmla="*/ 390034 w 390034"/>
                  <a:gd name="connsiteY1" fmla="*/ 0 h 12641"/>
                </a:gdLst>
                <a:ahLst/>
                <a:cxnLst>
                  <a:cxn ang="0">
                    <a:pos x="connsiteX0" y="connsiteY0"/>
                  </a:cxn>
                  <a:cxn ang="0">
                    <a:pos x="connsiteX1" y="connsiteY1"/>
                  </a:cxn>
                </a:cxnLst>
                <a:rect l="l" t="t" r="r" b="b"/>
                <a:pathLst>
                  <a:path w="390034" h="12641">
                    <a:moveTo>
                      <a:pt x="0" y="0"/>
                    </a:moveTo>
                    <a:lnTo>
                      <a:pt x="390034" y="0"/>
                    </a:lnTo>
                  </a:path>
                </a:pathLst>
              </a:custGeom>
              <a:ln w="126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25" name="Freeform 3324">
                <a:extLst>
                  <a:ext uri="{FF2B5EF4-FFF2-40B4-BE49-F238E27FC236}">
                    <a16:creationId xmlns:a16="http://schemas.microsoft.com/office/drawing/2014/main" id="{47F86C2F-5E31-806B-CE07-D808138EF5A3}"/>
                  </a:ext>
                </a:extLst>
              </p:cNvPr>
              <p:cNvSpPr/>
              <p:nvPr/>
            </p:nvSpPr>
            <p:spPr>
              <a:xfrm>
                <a:off x="9176953" y="4019850"/>
                <a:ext cx="12671" cy="60806"/>
              </a:xfrm>
              <a:custGeom>
                <a:avLst/>
                <a:gdLst>
                  <a:gd name="connsiteX0" fmla="*/ 0 w 12671"/>
                  <a:gd name="connsiteY0" fmla="*/ 60807 h 60806"/>
                  <a:gd name="connsiteX1" fmla="*/ 0 w 12671"/>
                  <a:gd name="connsiteY1" fmla="*/ 0 h 60806"/>
                </a:gdLst>
                <a:ahLst/>
                <a:cxnLst>
                  <a:cxn ang="0">
                    <a:pos x="connsiteX0" y="connsiteY0"/>
                  </a:cxn>
                  <a:cxn ang="0">
                    <a:pos x="connsiteX1" y="connsiteY1"/>
                  </a:cxn>
                </a:cxnLst>
                <a:rect l="l" t="t" r="r" b="b"/>
                <a:pathLst>
                  <a:path w="12671" h="60806">
                    <a:moveTo>
                      <a:pt x="0" y="60807"/>
                    </a:moveTo>
                    <a:lnTo>
                      <a:pt x="0" y="0"/>
                    </a:lnTo>
                  </a:path>
                </a:pathLst>
              </a:custGeom>
              <a:ln w="126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26" name="Freeform 3325">
                <a:extLst>
                  <a:ext uri="{FF2B5EF4-FFF2-40B4-BE49-F238E27FC236}">
                    <a16:creationId xmlns:a16="http://schemas.microsoft.com/office/drawing/2014/main" id="{CC036583-24BC-FD22-39BC-706EE7EAD06D}"/>
                  </a:ext>
                </a:extLst>
              </p:cNvPr>
              <p:cNvSpPr/>
              <p:nvPr/>
            </p:nvSpPr>
            <p:spPr>
              <a:xfrm>
                <a:off x="8786919" y="4050317"/>
                <a:ext cx="390034" cy="12641"/>
              </a:xfrm>
              <a:custGeom>
                <a:avLst/>
                <a:gdLst>
                  <a:gd name="connsiteX0" fmla="*/ 0 w 390034"/>
                  <a:gd name="connsiteY0" fmla="*/ 0 h 12641"/>
                  <a:gd name="connsiteX1" fmla="*/ 390034 w 390034"/>
                  <a:gd name="connsiteY1" fmla="*/ 0 h 12641"/>
                </a:gdLst>
                <a:ahLst/>
                <a:cxnLst>
                  <a:cxn ang="0">
                    <a:pos x="connsiteX0" y="connsiteY0"/>
                  </a:cxn>
                  <a:cxn ang="0">
                    <a:pos x="connsiteX1" y="connsiteY1"/>
                  </a:cxn>
                </a:cxnLst>
                <a:rect l="l" t="t" r="r" b="b"/>
                <a:pathLst>
                  <a:path w="390034" h="12641">
                    <a:moveTo>
                      <a:pt x="0" y="0"/>
                    </a:moveTo>
                    <a:lnTo>
                      <a:pt x="390034" y="0"/>
                    </a:lnTo>
                  </a:path>
                </a:pathLst>
              </a:custGeom>
              <a:ln w="12667"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3253" name="Freeform 3352">
              <a:extLst>
                <a:ext uri="{FF2B5EF4-FFF2-40B4-BE49-F238E27FC236}">
                  <a16:creationId xmlns:a16="http://schemas.microsoft.com/office/drawing/2014/main" id="{36614264-08CD-525A-C35E-AC5373AC7FC7}"/>
                </a:ext>
              </a:extLst>
            </p:cNvPr>
            <p:cNvSpPr/>
            <p:nvPr/>
          </p:nvSpPr>
          <p:spPr>
            <a:xfrm>
              <a:off x="6714053" y="3826559"/>
              <a:ext cx="129630" cy="118599"/>
            </a:xfrm>
            <a:custGeom>
              <a:avLst/>
              <a:gdLst>
                <a:gd name="connsiteX0" fmla="*/ 127477 w 129630"/>
                <a:gd name="connsiteY0" fmla="*/ 0 h 132738"/>
                <a:gd name="connsiteX1" fmla="*/ 2154 w 129630"/>
                <a:gd name="connsiteY1" fmla="*/ 0 h 132738"/>
                <a:gd name="connsiteX2" fmla="*/ 0 w 129630"/>
                <a:gd name="connsiteY2" fmla="*/ 2402 h 132738"/>
                <a:gd name="connsiteX3" fmla="*/ 0 w 129630"/>
                <a:gd name="connsiteY3" fmla="*/ 130336 h 132738"/>
                <a:gd name="connsiteX4" fmla="*/ 2154 w 129630"/>
                <a:gd name="connsiteY4" fmla="*/ 132738 h 132738"/>
                <a:gd name="connsiteX5" fmla="*/ 127477 w 129630"/>
                <a:gd name="connsiteY5" fmla="*/ 132738 h 132738"/>
                <a:gd name="connsiteX6" fmla="*/ 129631 w 129630"/>
                <a:gd name="connsiteY6" fmla="*/ 130336 h 132738"/>
                <a:gd name="connsiteX7" fmla="*/ 129631 w 129630"/>
                <a:gd name="connsiteY7" fmla="*/ 2402 h 132738"/>
                <a:gd name="connsiteX8" fmla="*/ 127477 w 129630"/>
                <a:gd name="connsiteY8" fmla="*/ 0 h 132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630" h="132738">
                  <a:moveTo>
                    <a:pt x="127477" y="0"/>
                  </a:moveTo>
                  <a:lnTo>
                    <a:pt x="2154" y="0"/>
                  </a:lnTo>
                  <a:cubicBezTo>
                    <a:pt x="1014" y="0"/>
                    <a:pt x="0" y="1012"/>
                    <a:pt x="0" y="2402"/>
                  </a:cubicBezTo>
                  <a:lnTo>
                    <a:pt x="0" y="130336"/>
                  </a:lnTo>
                  <a:cubicBezTo>
                    <a:pt x="0" y="131601"/>
                    <a:pt x="1014" y="132738"/>
                    <a:pt x="2154" y="132738"/>
                  </a:cubicBezTo>
                  <a:lnTo>
                    <a:pt x="127477" y="132738"/>
                  </a:lnTo>
                  <a:cubicBezTo>
                    <a:pt x="128618" y="132738"/>
                    <a:pt x="129631" y="131727"/>
                    <a:pt x="129631" y="130336"/>
                  </a:cubicBezTo>
                  <a:lnTo>
                    <a:pt x="129631" y="2402"/>
                  </a:lnTo>
                  <a:cubicBezTo>
                    <a:pt x="129631" y="1138"/>
                    <a:pt x="128618" y="0"/>
                    <a:pt x="127477" y="0"/>
                  </a:cubicBezTo>
                  <a:close/>
                </a:path>
              </a:pathLst>
            </a:custGeom>
            <a:solidFill>
              <a:srgbClr val="009964"/>
            </a:solidFill>
            <a:ln w="12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54" name="Freeform 3353">
              <a:extLst>
                <a:ext uri="{FF2B5EF4-FFF2-40B4-BE49-F238E27FC236}">
                  <a16:creationId xmlns:a16="http://schemas.microsoft.com/office/drawing/2014/main" id="{E66EDA86-1247-EF54-27B5-F2794482A785}"/>
                </a:ext>
              </a:extLst>
            </p:cNvPr>
            <p:cNvSpPr/>
            <p:nvPr/>
          </p:nvSpPr>
          <p:spPr>
            <a:xfrm>
              <a:off x="6630420" y="4125233"/>
              <a:ext cx="78310" cy="73080"/>
            </a:xfrm>
            <a:custGeom>
              <a:avLst/>
              <a:gdLst>
                <a:gd name="connsiteX0" fmla="*/ 78311 w 78310"/>
                <a:gd name="connsiteY0" fmla="*/ 79390 h 81792"/>
                <a:gd name="connsiteX1" fmla="*/ 78311 w 78310"/>
                <a:gd name="connsiteY1" fmla="*/ 2402 h 81792"/>
                <a:gd name="connsiteX2" fmla="*/ 76156 w 78310"/>
                <a:gd name="connsiteY2" fmla="*/ 0 h 81792"/>
                <a:gd name="connsiteX3" fmla="*/ 2154 w 78310"/>
                <a:gd name="connsiteY3" fmla="*/ 0 h 81792"/>
                <a:gd name="connsiteX4" fmla="*/ 0 w 78310"/>
                <a:gd name="connsiteY4" fmla="*/ 2402 h 81792"/>
                <a:gd name="connsiteX5" fmla="*/ 0 w 78310"/>
                <a:gd name="connsiteY5" fmla="*/ 79390 h 81792"/>
                <a:gd name="connsiteX6" fmla="*/ 2154 w 78310"/>
                <a:gd name="connsiteY6" fmla="*/ 81792 h 81792"/>
                <a:gd name="connsiteX7" fmla="*/ 76156 w 78310"/>
                <a:gd name="connsiteY7" fmla="*/ 81792 h 81792"/>
                <a:gd name="connsiteX8" fmla="*/ 78311 w 78310"/>
                <a:gd name="connsiteY8" fmla="*/ 79390 h 8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310" h="81792">
                  <a:moveTo>
                    <a:pt x="78311" y="79390"/>
                  </a:moveTo>
                  <a:lnTo>
                    <a:pt x="78311" y="2402"/>
                  </a:lnTo>
                  <a:cubicBezTo>
                    <a:pt x="78311" y="1011"/>
                    <a:pt x="77297" y="0"/>
                    <a:pt x="76156" y="0"/>
                  </a:cubicBezTo>
                  <a:lnTo>
                    <a:pt x="2154" y="0"/>
                  </a:lnTo>
                  <a:cubicBezTo>
                    <a:pt x="1013" y="0"/>
                    <a:pt x="0" y="1138"/>
                    <a:pt x="0" y="2402"/>
                  </a:cubicBezTo>
                  <a:lnTo>
                    <a:pt x="0" y="79390"/>
                  </a:lnTo>
                  <a:cubicBezTo>
                    <a:pt x="0" y="80781"/>
                    <a:pt x="1013" y="81792"/>
                    <a:pt x="2154" y="81792"/>
                  </a:cubicBezTo>
                  <a:lnTo>
                    <a:pt x="76156" y="81792"/>
                  </a:lnTo>
                  <a:cubicBezTo>
                    <a:pt x="77297" y="81792"/>
                    <a:pt x="78311" y="80654"/>
                    <a:pt x="78311" y="79390"/>
                  </a:cubicBezTo>
                  <a:close/>
                </a:path>
              </a:pathLst>
            </a:custGeom>
            <a:solidFill>
              <a:srgbClr val="009964"/>
            </a:solidFill>
            <a:ln w="12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55" name="Freeform 3354">
              <a:extLst>
                <a:ext uri="{FF2B5EF4-FFF2-40B4-BE49-F238E27FC236}">
                  <a16:creationId xmlns:a16="http://schemas.microsoft.com/office/drawing/2014/main" id="{6FD9B6FE-AFBD-99FF-0C2C-B6C1EE5E6D27}"/>
                </a:ext>
              </a:extLst>
            </p:cNvPr>
            <p:cNvSpPr/>
            <p:nvPr/>
          </p:nvSpPr>
          <p:spPr>
            <a:xfrm>
              <a:off x="6716840" y="4349069"/>
              <a:ext cx="41563" cy="39984"/>
            </a:xfrm>
            <a:custGeom>
              <a:avLst/>
              <a:gdLst>
                <a:gd name="connsiteX0" fmla="*/ 39155 w 41563"/>
                <a:gd name="connsiteY0" fmla="*/ 0 h 44751"/>
                <a:gd name="connsiteX1" fmla="*/ 41563 w 41563"/>
                <a:gd name="connsiteY1" fmla="*/ 2402 h 44751"/>
                <a:gd name="connsiteX2" fmla="*/ 41563 w 41563"/>
                <a:gd name="connsiteY2" fmla="*/ 42350 h 44751"/>
                <a:gd name="connsiteX3" fmla="*/ 39155 w 41563"/>
                <a:gd name="connsiteY3" fmla="*/ 44752 h 44751"/>
                <a:gd name="connsiteX4" fmla="*/ 2407 w 41563"/>
                <a:gd name="connsiteY4" fmla="*/ 44752 h 44751"/>
                <a:gd name="connsiteX5" fmla="*/ 0 w 41563"/>
                <a:gd name="connsiteY5" fmla="*/ 42350 h 44751"/>
                <a:gd name="connsiteX6" fmla="*/ 0 w 41563"/>
                <a:gd name="connsiteY6" fmla="*/ 2402 h 44751"/>
                <a:gd name="connsiteX7" fmla="*/ 2407 w 41563"/>
                <a:gd name="connsiteY7" fmla="*/ 0 h 4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63" h="44751">
                  <a:moveTo>
                    <a:pt x="39155" y="0"/>
                  </a:moveTo>
                  <a:cubicBezTo>
                    <a:pt x="40485" y="0"/>
                    <a:pt x="41563" y="1075"/>
                    <a:pt x="41563" y="2402"/>
                  </a:cubicBezTo>
                  <a:lnTo>
                    <a:pt x="41563" y="42350"/>
                  </a:lnTo>
                  <a:cubicBezTo>
                    <a:pt x="41563" y="43676"/>
                    <a:pt x="40485" y="44752"/>
                    <a:pt x="39155" y="44752"/>
                  </a:cubicBezTo>
                  <a:lnTo>
                    <a:pt x="2407" y="44752"/>
                  </a:lnTo>
                  <a:cubicBezTo>
                    <a:pt x="1078" y="44752"/>
                    <a:pt x="0" y="43677"/>
                    <a:pt x="0" y="42350"/>
                  </a:cubicBezTo>
                  <a:lnTo>
                    <a:pt x="0" y="2402"/>
                  </a:lnTo>
                  <a:cubicBezTo>
                    <a:pt x="0" y="1076"/>
                    <a:pt x="1078" y="0"/>
                    <a:pt x="2407" y="0"/>
                  </a:cubicBezTo>
                  <a:close/>
                </a:path>
              </a:pathLst>
            </a:custGeom>
            <a:solidFill>
              <a:srgbClr val="009964"/>
            </a:solidFill>
            <a:ln w="12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56" name="Freeform 3355">
              <a:extLst>
                <a:ext uri="{FF2B5EF4-FFF2-40B4-BE49-F238E27FC236}">
                  <a16:creationId xmlns:a16="http://schemas.microsoft.com/office/drawing/2014/main" id="{AF45FC25-A840-AFDE-E1FD-ACD046022C54}"/>
                </a:ext>
              </a:extLst>
            </p:cNvPr>
            <p:cNvSpPr/>
            <p:nvPr/>
          </p:nvSpPr>
          <p:spPr>
            <a:xfrm>
              <a:off x="6960770" y="4452624"/>
              <a:ext cx="62091" cy="52071"/>
            </a:xfrm>
            <a:custGeom>
              <a:avLst/>
              <a:gdLst>
                <a:gd name="connsiteX0" fmla="*/ 59937 w 62091"/>
                <a:gd name="connsiteY0" fmla="*/ 0 h 58278"/>
                <a:gd name="connsiteX1" fmla="*/ 62091 w 62091"/>
                <a:gd name="connsiteY1" fmla="*/ 2149 h 58278"/>
                <a:gd name="connsiteX2" fmla="*/ 62091 w 62091"/>
                <a:gd name="connsiteY2" fmla="*/ 56129 h 58278"/>
                <a:gd name="connsiteX3" fmla="*/ 59937 w 62091"/>
                <a:gd name="connsiteY3" fmla="*/ 58279 h 58278"/>
                <a:gd name="connsiteX4" fmla="*/ 2154 w 62091"/>
                <a:gd name="connsiteY4" fmla="*/ 58279 h 58278"/>
                <a:gd name="connsiteX5" fmla="*/ 0 w 62091"/>
                <a:gd name="connsiteY5" fmla="*/ 56129 h 58278"/>
                <a:gd name="connsiteX6" fmla="*/ 0 w 62091"/>
                <a:gd name="connsiteY6" fmla="*/ 2149 h 58278"/>
                <a:gd name="connsiteX7" fmla="*/ 2154 w 62091"/>
                <a:gd name="connsiteY7" fmla="*/ 0 h 58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91" h="58278">
                  <a:moveTo>
                    <a:pt x="59937" y="0"/>
                  </a:moveTo>
                  <a:cubicBezTo>
                    <a:pt x="61127" y="0"/>
                    <a:pt x="62091" y="962"/>
                    <a:pt x="62091" y="2149"/>
                  </a:cubicBezTo>
                  <a:lnTo>
                    <a:pt x="62091" y="56129"/>
                  </a:lnTo>
                  <a:cubicBezTo>
                    <a:pt x="62091" y="57317"/>
                    <a:pt x="61127" y="58279"/>
                    <a:pt x="59937" y="58279"/>
                  </a:cubicBezTo>
                  <a:lnTo>
                    <a:pt x="2154" y="58279"/>
                  </a:lnTo>
                  <a:cubicBezTo>
                    <a:pt x="965" y="58279"/>
                    <a:pt x="0" y="57317"/>
                    <a:pt x="0" y="56129"/>
                  </a:cubicBezTo>
                  <a:lnTo>
                    <a:pt x="0" y="2149"/>
                  </a:lnTo>
                  <a:cubicBezTo>
                    <a:pt x="0" y="962"/>
                    <a:pt x="965" y="0"/>
                    <a:pt x="2154" y="0"/>
                  </a:cubicBezTo>
                  <a:close/>
                </a:path>
              </a:pathLst>
            </a:custGeom>
            <a:solidFill>
              <a:srgbClr val="009964"/>
            </a:solidFill>
            <a:ln w="12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57" name="Freeform 3356">
              <a:extLst>
                <a:ext uri="{FF2B5EF4-FFF2-40B4-BE49-F238E27FC236}">
                  <a16:creationId xmlns:a16="http://schemas.microsoft.com/office/drawing/2014/main" id="{C96545F4-F103-3106-2BD5-EB0FB15B266F}"/>
                </a:ext>
              </a:extLst>
            </p:cNvPr>
            <p:cNvSpPr/>
            <p:nvPr/>
          </p:nvSpPr>
          <p:spPr>
            <a:xfrm>
              <a:off x="6743071" y="4234762"/>
              <a:ext cx="85153" cy="71385"/>
            </a:xfrm>
            <a:custGeom>
              <a:avLst/>
              <a:gdLst>
                <a:gd name="connsiteX0" fmla="*/ 82113 w 85153"/>
                <a:gd name="connsiteY0" fmla="*/ 0 h 79895"/>
                <a:gd name="connsiteX1" fmla="*/ 85154 w 85153"/>
                <a:gd name="connsiteY1" fmla="*/ 3034 h 79895"/>
                <a:gd name="connsiteX2" fmla="*/ 85154 w 85153"/>
                <a:gd name="connsiteY2" fmla="*/ 76861 h 79895"/>
                <a:gd name="connsiteX3" fmla="*/ 82113 w 85153"/>
                <a:gd name="connsiteY3" fmla="*/ 79895 h 79895"/>
                <a:gd name="connsiteX4" fmla="*/ 3042 w 85153"/>
                <a:gd name="connsiteY4" fmla="*/ 79895 h 79895"/>
                <a:gd name="connsiteX5" fmla="*/ 1 w 85153"/>
                <a:gd name="connsiteY5" fmla="*/ 76861 h 79895"/>
                <a:gd name="connsiteX6" fmla="*/ 1 w 85153"/>
                <a:gd name="connsiteY6" fmla="*/ 3034 h 79895"/>
                <a:gd name="connsiteX7" fmla="*/ 3042 w 85153"/>
                <a:gd name="connsiteY7" fmla="*/ 0 h 79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53" h="79895">
                  <a:moveTo>
                    <a:pt x="82113" y="0"/>
                  </a:moveTo>
                  <a:cubicBezTo>
                    <a:pt x="83793" y="0"/>
                    <a:pt x="85154" y="1358"/>
                    <a:pt x="85154" y="3034"/>
                  </a:cubicBezTo>
                  <a:lnTo>
                    <a:pt x="85154" y="76861"/>
                  </a:lnTo>
                  <a:cubicBezTo>
                    <a:pt x="85154" y="78537"/>
                    <a:pt x="83793" y="79895"/>
                    <a:pt x="82113" y="79895"/>
                  </a:cubicBezTo>
                  <a:lnTo>
                    <a:pt x="3042" y="79895"/>
                  </a:lnTo>
                  <a:cubicBezTo>
                    <a:pt x="1362" y="79895"/>
                    <a:pt x="1" y="78537"/>
                    <a:pt x="1" y="76861"/>
                  </a:cubicBezTo>
                  <a:lnTo>
                    <a:pt x="1" y="3034"/>
                  </a:lnTo>
                  <a:cubicBezTo>
                    <a:pt x="1" y="1358"/>
                    <a:pt x="1362" y="0"/>
                    <a:pt x="3042" y="0"/>
                  </a:cubicBezTo>
                  <a:close/>
                </a:path>
              </a:pathLst>
            </a:custGeom>
            <a:solidFill>
              <a:srgbClr val="009964"/>
            </a:solidFill>
            <a:ln w="12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307" name="Freeform 3406">
              <a:extLst>
                <a:ext uri="{FF2B5EF4-FFF2-40B4-BE49-F238E27FC236}">
                  <a16:creationId xmlns:a16="http://schemas.microsoft.com/office/drawing/2014/main" id="{E55C0F26-ED67-1B63-294E-50E774BCF219}"/>
                </a:ext>
              </a:extLst>
            </p:cNvPr>
            <p:cNvSpPr/>
            <p:nvPr/>
          </p:nvSpPr>
          <p:spPr>
            <a:xfrm>
              <a:off x="7079504" y="3725648"/>
              <a:ext cx="12671" cy="864000"/>
            </a:xfrm>
            <a:custGeom>
              <a:avLst/>
              <a:gdLst>
                <a:gd name="connsiteX0" fmla="*/ 0 w 12671"/>
                <a:gd name="connsiteY0" fmla="*/ 1038899 h 1038898"/>
                <a:gd name="connsiteX1" fmla="*/ 0 w 12671"/>
                <a:gd name="connsiteY1" fmla="*/ 0 h 1038898"/>
              </a:gdLst>
              <a:ahLst/>
              <a:cxnLst>
                <a:cxn ang="0">
                  <a:pos x="connsiteX0" y="connsiteY0"/>
                </a:cxn>
                <a:cxn ang="0">
                  <a:pos x="connsiteX1" y="connsiteY1"/>
                </a:cxn>
              </a:cxnLst>
              <a:rect l="l" t="t" r="r" b="b"/>
              <a:pathLst>
                <a:path w="12671" h="1038898">
                  <a:moveTo>
                    <a:pt x="0" y="1038899"/>
                  </a:moveTo>
                  <a:lnTo>
                    <a:pt x="0" y="0"/>
                  </a:lnTo>
                </a:path>
              </a:pathLst>
            </a:custGeom>
            <a:ln w="12667"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Freeform 3261">
              <a:extLst>
                <a:ext uri="{FF2B5EF4-FFF2-40B4-BE49-F238E27FC236}">
                  <a16:creationId xmlns:a16="http://schemas.microsoft.com/office/drawing/2014/main" id="{DD3977BE-F82F-F365-2A7D-3E3197AEBD1F}"/>
                </a:ext>
              </a:extLst>
            </p:cNvPr>
            <p:cNvSpPr/>
            <p:nvPr/>
          </p:nvSpPr>
          <p:spPr>
            <a:xfrm>
              <a:off x="6300750" y="4588141"/>
              <a:ext cx="12671" cy="45959"/>
            </a:xfrm>
            <a:custGeom>
              <a:avLst/>
              <a:gdLst>
                <a:gd name="connsiteX0" fmla="*/ 0 w 12671"/>
                <a:gd name="connsiteY0" fmla="*/ 0 h 51578"/>
                <a:gd name="connsiteX1" fmla="*/ 0 w 12671"/>
                <a:gd name="connsiteY1" fmla="*/ 51578 h 51578"/>
              </a:gdLst>
              <a:ahLst/>
              <a:cxnLst>
                <a:cxn ang="0">
                  <a:pos x="connsiteX0" y="connsiteY0"/>
                </a:cxn>
                <a:cxn ang="0">
                  <a:pos x="connsiteX1" y="connsiteY1"/>
                </a:cxn>
              </a:cxnLst>
              <a:rect l="l" t="t" r="r" b="b"/>
              <a:pathLst>
                <a:path w="12671" h="51578">
                  <a:moveTo>
                    <a:pt x="0" y="0"/>
                  </a:moveTo>
                  <a:lnTo>
                    <a:pt x="0" y="51578"/>
                  </a:lnTo>
                </a:path>
              </a:pathLst>
            </a:custGeom>
            <a:ln w="12667"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Freeform 3263">
              <a:extLst>
                <a:ext uri="{FF2B5EF4-FFF2-40B4-BE49-F238E27FC236}">
                  <a16:creationId xmlns:a16="http://schemas.microsoft.com/office/drawing/2014/main" id="{5B133660-9454-05DE-6118-5CCB86F863B4}"/>
                </a:ext>
              </a:extLst>
            </p:cNvPr>
            <p:cNvSpPr/>
            <p:nvPr/>
          </p:nvSpPr>
          <p:spPr>
            <a:xfrm>
              <a:off x="7078154" y="4588141"/>
              <a:ext cx="12671" cy="45959"/>
            </a:xfrm>
            <a:custGeom>
              <a:avLst/>
              <a:gdLst>
                <a:gd name="connsiteX0" fmla="*/ 0 w 12671"/>
                <a:gd name="connsiteY0" fmla="*/ 0 h 51578"/>
                <a:gd name="connsiteX1" fmla="*/ 0 w 12671"/>
                <a:gd name="connsiteY1" fmla="*/ 51578 h 51578"/>
              </a:gdLst>
              <a:ahLst/>
              <a:cxnLst>
                <a:cxn ang="0">
                  <a:pos x="connsiteX0" y="connsiteY0"/>
                </a:cxn>
                <a:cxn ang="0">
                  <a:pos x="connsiteX1" y="connsiteY1"/>
                </a:cxn>
              </a:cxnLst>
              <a:rect l="l" t="t" r="r" b="b"/>
              <a:pathLst>
                <a:path w="12671" h="51578">
                  <a:moveTo>
                    <a:pt x="0" y="0"/>
                  </a:moveTo>
                  <a:lnTo>
                    <a:pt x="0" y="51578"/>
                  </a:lnTo>
                </a:path>
              </a:pathLst>
            </a:custGeom>
            <a:ln w="12667"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7" name="Freeform 3265">
              <a:extLst>
                <a:ext uri="{FF2B5EF4-FFF2-40B4-BE49-F238E27FC236}">
                  <a16:creationId xmlns:a16="http://schemas.microsoft.com/office/drawing/2014/main" id="{742A39E5-C671-FC35-AFA3-079AEB7A82B0}"/>
                </a:ext>
              </a:extLst>
            </p:cNvPr>
            <p:cNvSpPr/>
            <p:nvPr/>
          </p:nvSpPr>
          <p:spPr>
            <a:xfrm>
              <a:off x="7866826" y="4595069"/>
              <a:ext cx="12671" cy="45959"/>
            </a:xfrm>
            <a:custGeom>
              <a:avLst/>
              <a:gdLst>
                <a:gd name="connsiteX0" fmla="*/ 0 w 12671"/>
                <a:gd name="connsiteY0" fmla="*/ 0 h 51578"/>
                <a:gd name="connsiteX1" fmla="*/ 0 w 12671"/>
                <a:gd name="connsiteY1" fmla="*/ 51578 h 51578"/>
              </a:gdLst>
              <a:ahLst/>
              <a:cxnLst>
                <a:cxn ang="0">
                  <a:pos x="connsiteX0" y="connsiteY0"/>
                </a:cxn>
                <a:cxn ang="0">
                  <a:pos x="connsiteX1" y="connsiteY1"/>
                </a:cxn>
              </a:cxnLst>
              <a:rect l="l" t="t" r="r" b="b"/>
              <a:pathLst>
                <a:path w="12671" h="51578">
                  <a:moveTo>
                    <a:pt x="0" y="0"/>
                  </a:moveTo>
                  <a:lnTo>
                    <a:pt x="0" y="51578"/>
                  </a:lnTo>
                </a:path>
              </a:pathLst>
            </a:custGeom>
            <a:ln w="12667"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28" name="Graphic 2">
              <a:extLst>
                <a:ext uri="{FF2B5EF4-FFF2-40B4-BE49-F238E27FC236}">
                  <a16:creationId xmlns:a16="http://schemas.microsoft.com/office/drawing/2014/main" id="{FF49CB55-B9CD-2CB7-76CB-5D5E87B982B0}"/>
                </a:ext>
              </a:extLst>
            </p:cNvPr>
            <p:cNvGrpSpPr/>
            <p:nvPr/>
          </p:nvGrpSpPr>
          <p:grpSpPr>
            <a:xfrm>
              <a:off x="6148877" y="4590843"/>
              <a:ext cx="1839197" cy="187249"/>
              <a:chOff x="8346765" y="2027863"/>
              <a:chExt cx="1839197" cy="210140"/>
            </a:xfrm>
            <a:solidFill>
              <a:srgbClr val="000000"/>
            </a:solidFill>
          </p:grpSpPr>
          <p:sp>
            <p:nvSpPr>
              <p:cNvPr id="30" name="TextBox 29">
                <a:extLst>
                  <a:ext uri="{FF2B5EF4-FFF2-40B4-BE49-F238E27FC236}">
                    <a16:creationId xmlns:a16="http://schemas.microsoft.com/office/drawing/2014/main" id="{6F813448-DE55-482F-B60A-F6F0FB9B0B36}"/>
                  </a:ext>
                </a:extLst>
              </p:cNvPr>
              <p:cNvSpPr txBox="1"/>
              <p:nvPr/>
            </p:nvSpPr>
            <p:spPr>
              <a:xfrm>
                <a:off x="8346765" y="2039388"/>
                <a:ext cx="315327" cy="19861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n-ea"/>
                    <a:cs typeface="Arial"/>
                    <a:sym typeface="Arial"/>
                    <a:rtl val="0"/>
                  </a:rPr>
                  <a:t>1/10</a:t>
                </a:r>
              </a:p>
            </p:txBody>
          </p:sp>
          <p:sp>
            <p:nvSpPr>
              <p:cNvPr id="3200" name="TextBox 3199">
                <a:extLst>
                  <a:ext uri="{FF2B5EF4-FFF2-40B4-BE49-F238E27FC236}">
                    <a16:creationId xmlns:a16="http://schemas.microsoft.com/office/drawing/2014/main" id="{27007CB6-8DD9-891C-B5A6-86B54530C1E0}"/>
                  </a:ext>
                </a:extLst>
              </p:cNvPr>
              <p:cNvSpPr txBox="1"/>
              <p:nvPr/>
            </p:nvSpPr>
            <p:spPr>
              <a:xfrm>
                <a:off x="9177922" y="2027863"/>
                <a:ext cx="189052" cy="19861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n-ea"/>
                    <a:cs typeface="Arial"/>
                    <a:sym typeface="Arial"/>
                    <a:rtl val="0"/>
                  </a:rPr>
                  <a:t>1</a:t>
                </a:r>
              </a:p>
            </p:txBody>
          </p:sp>
          <p:sp>
            <p:nvSpPr>
              <p:cNvPr id="3201" name="TextBox 3200">
                <a:extLst>
                  <a:ext uri="{FF2B5EF4-FFF2-40B4-BE49-F238E27FC236}">
                    <a16:creationId xmlns:a16="http://schemas.microsoft.com/office/drawing/2014/main" id="{EA9FC318-A921-3F4B-2CF4-849BD928E7DC}"/>
                  </a:ext>
                </a:extLst>
              </p:cNvPr>
              <p:cNvSpPr txBox="1"/>
              <p:nvPr/>
            </p:nvSpPr>
            <p:spPr>
              <a:xfrm>
                <a:off x="9946400" y="2039389"/>
                <a:ext cx="239562" cy="19861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n-ea"/>
                    <a:cs typeface="Arial"/>
                    <a:sym typeface="Arial"/>
                    <a:rtl val="0"/>
                  </a:rPr>
                  <a:t>10</a:t>
                </a:r>
              </a:p>
            </p:txBody>
          </p:sp>
        </p:grpSp>
        <p:sp>
          <p:nvSpPr>
            <p:cNvPr id="3202" name="Freeform 3308">
              <a:extLst>
                <a:ext uri="{FF2B5EF4-FFF2-40B4-BE49-F238E27FC236}">
                  <a16:creationId xmlns:a16="http://schemas.microsoft.com/office/drawing/2014/main" id="{67FC7D8D-0CEB-BD5B-41CA-CAD00FB50868}"/>
                </a:ext>
              </a:extLst>
            </p:cNvPr>
            <p:cNvSpPr/>
            <p:nvPr/>
          </p:nvSpPr>
          <p:spPr>
            <a:xfrm>
              <a:off x="6303077" y="4595071"/>
              <a:ext cx="1566000" cy="11264"/>
            </a:xfrm>
            <a:custGeom>
              <a:avLst/>
              <a:gdLst>
                <a:gd name="connsiteX0" fmla="*/ 0 w 3123567"/>
                <a:gd name="connsiteY0" fmla="*/ 0 h 12641"/>
                <a:gd name="connsiteX1" fmla="*/ 3123568 w 3123567"/>
                <a:gd name="connsiteY1" fmla="*/ 0 h 12641"/>
              </a:gdLst>
              <a:ahLst/>
              <a:cxnLst>
                <a:cxn ang="0">
                  <a:pos x="connsiteX0" y="connsiteY0"/>
                </a:cxn>
                <a:cxn ang="0">
                  <a:pos x="connsiteX1" y="connsiteY1"/>
                </a:cxn>
              </a:cxnLst>
              <a:rect l="l" t="t" r="r" b="b"/>
              <a:pathLst>
                <a:path w="3123567" h="12641">
                  <a:moveTo>
                    <a:pt x="0" y="0"/>
                  </a:moveTo>
                  <a:lnTo>
                    <a:pt x="3123568" y="0"/>
                  </a:lnTo>
                </a:path>
              </a:pathLst>
            </a:custGeom>
            <a:ln w="1266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5" name="Freeform 3257">
              <a:extLst>
                <a:ext uri="{FF2B5EF4-FFF2-40B4-BE49-F238E27FC236}">
                  <a16:creationId xmlns:a16="http://schemas.microsoft.com/office/drawing/2014/main" id="{2F4D0E22-9BB8-7392-5EF7-0CDD2385FF73}"/>
                </a:ext>
              </a:extLst>
            </p:cNvPr>
            <p:cNvSpPr/>
            <p:nvPr/>
          </p:nvSpPr>
          <p:spPr>
            <a:xfrm>
              <a:off x="7052913" y="2557144"/>
              <a:ext cx="53854" cy="45057"/>
            </a:xfrm>
            <a:custGeom>
              <a:avLst/>
              <a:gdLst>
                <a:gd name="connsiteX0" fmla="*/ 51954 w 53854"/>
                <a:gd name="connsiteY0" fmla="*/ 0 h 50566"/>
                <a:gd name="connsiteX1" fmla="*/ 53855 w 53854"/>
                <a:gd name="connsiteY1" fmla="*/ 1896 h 50566"/>
                <a:gd name="connsiteX2" fmla="*/ 53855 w 53854"/>
                <a:gd name="connsiteY2" fmla="*/ 48671 h 50566"/>
                <a:gd name="connsiteX3" fmla="*/ 51954 w 53854"/>
                <a:gd name="connsiteY3" fmla="*/ 50567 h 50566"/>
                <a:gd name="connsiteX4" fmla="*/ 1901 w 53854"/>
                <a:gd name="connsiteY4" fmla="*/ 50567 h 50566"/>
                <a:gd name="connsiteX5" fmla="*/ 0 w 53854"/>
                <a:gd name="connsiteY5" fmla="*/ 48671 h 50566"/>
                <a:gd name="connsiteX6" fmla="*/ 0 w 53854"/>
                <a:gd name="connsiteY6" fmla="*/ 1896 h 50566"/>
                <a:gd name="connsiteX7" fmla="*/ 1901 w 53854"/>
                <a:gd name="connsiteY7" fmla="*/ 0 h 5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54" h="50566">
                  <a:moveTo>
                    <a:pt x="51954" y="0"/>
                  </a:moveTo>
                  <a:cubicBezTo>
                    <a:pt x="53004" y="0"/>
                    <a:pt x="53855" y="849"/>
                    <a:pt x="53855" y="1896"/>
                  </a:cubicBezTo>
                  <a:lnTo>
                    <a:pt x="53855" y="48671"/>
                  </a:lnTo>
                  <a:cubicBezTo>
                    <a:pt x="53855" y="49718"/>
                    <a:pt x="53004" y="50567"/>
                    <a:pt x="51954" y="50567"/>
                  </a:cubicBezTo>
                  <a:lnTo>
                    <a:pt x="1901" y="50567"/>
                  </a:lnTo>
                  <a:cubicBezTo>
                    <a:pt x="851" y="50567"/>
                    <a:pt x="0" y="49718"/>
                    <a:pt x="0" y="48671"/>
                  </a:cubicBezTo>
                  <a:lnTo>
                    <a:pt x="0" y="1896"/>
                  </a:lnTo>
                  <a:cubicBezTo>
                    <a:pt x="0" y="849"/>
                    <a:pt x="851" y="0"/>
                    <a:pt x="1901" y="0"/>
                  </a:cubicBezTo>
                  <a:close/>
                </a:path>
              </a:pathLst>
            </a:custGeom>
            <a:solidFill>
              <a:srgbClr val="009964"/>
            </a:solidFill>
            <a:ln w="12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3209" name="Group 3208">
            <a:extLst>
              <a:ext uri="{FF2B5EF4-FFF2-40B4-BE49-F238E27FC236}">
                <a16:creationId xmlns:a16="http://schemas.microsoft.com/office/drawing/2014/main" id="{15283935-E666-DE58-C17F-87419FFA13F8}"/>
              </a:ext>
            </a:extLst>
          </p:cNvPr>
          <p:cNvGrpSpPr/>
          <p:nvPr/>
        </p:nvGrpSpPr>
        <p:grpSpPr>
          <a:xfrm>
            <a:off x="2466815" y="1733122"/>
            <a:ext cx="8803482" cy="659091"/>
            <a:chOff x="1849271" y="1300242"/>
            <a:chExt cx="6604649" cy="494471"/>
          </a:xfrm>
        </p:grpSpPr>
        <p:grpSp>
          <p:nvGrpSpPr>
            <p:cNvPr id="3203" name="Group 3202">
              <a:extLst>
                <a:ext uri="{FF2B5EF4-FFF2-40B4-BE49-F238E27FC236}">
                  <a16:creationId xmlns:a16="http://schemas.microsoft.com/office/drawing/2014/main" id="{0CE17226-0443-577C-D14E-33A86F39433C}"/>
                </a:ext>
              </a:extLst>
            </p:cNvPr>
            <p:cNvGrpSpPr/>
            <p:nvPr/>
          </p:nvGrpSpPr>
          <p:grpSpPr>
            <a:xfrm>
              <a:off x="1849271" y="1300242"/>
              <a:ext cx="3079024" cy="244418"/>
              <a:chOff x="2866030" y="1041743"/>
              <a:chExt cx="3079024" cy="244418"/>
            </a:xfrm>
          </p:grpSpPr>
          <p:sp>
            <p:nvSpPr>
              <p:cNvPr id="3204" name="Rectangle 3203">
                <a:extLst>
                  <a:ext uri="{FF2B5EF4-FFF2-40B4-BE49-F238E27FC236}">
                    <a16:creationId xmlns:a16="http://schemas.microsoft.com/office/drawing/2014/main" id="{8AF9D2B4-040E-6A0E-C980-49C337A9D2BC}"/>
                  </a:ext>
                </a:extLst>
              </p:cNvPr>
              <p:cNvSpPr/>
              <p:nvPr/>
            </p:nvSpPr>
            <p:spPr>
              <a:xfrm>
                <a:off x="2866030" y="1041743"/>
                <a:ext cx="2688609" cy="234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33" b="0" i="1"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205" name="Rectangle 3204">
                <a:extLst>
                  <a:ext uri="{FF2B5EF4-FFF2-40B4-BE49-F238E27FC236}">
                    <a16:creationId xmlns:a16="http://schemas.microsoft.com/office/drawing/2014/main" id="{A39DB05D-37BF-7533-A7FD-5A6D0481E4D4}"/>
                  </a:ext>
                </a:extLst>
              </p:cNvPr>
              <p:cNvSpPr/>
              <p:nvPr/>
            </p:nvSpPr>
            <p:spPr>
              <a:xfrm>
                <a:off x="3118513" y="1046714"/>
                <a:ext cx="1405245" cy="234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srgbClr val="009964"/>
                    </a:solidFill>
                    <a:effectLst/>
                    <a:uLnTx/>
                    <a:uFillTx/>
                    <a:latin typeface="Aptos" panose="02110004020202020204"/>
                    <a:ea typeface="+mn-ea"/>
                    <a:cs typeface="+mn-cs"/>
                  </a:rPr>
                  <a:t>Pola-R-GemOx </a:t>
                </a:r>
                <a:br>
                  <a:rPr kumimoji="0" lang="en-US" sz="933" b="1" i="0" u="none" strike="noStrike" kern="1200" cap="none" spc="0" normalizeH="0" baseline="0" noProof="0" dirty="0">
                    <a:ln>
                      <a:noFill/>
                    </a:ln>
                    <a:solidFill>
                      <a:srgbClr val="009964"/>
                    </a:solidFill>
                    <a:effectLst/>
                    <a:uLnTx/>
                    <a:uFillTx/>
                    <a:latin typeface="Aptos" panose="02110004020202020204"/>
                    <a:ea typeface="+mn-ea"/>
                    <a:cs typeface="+mn-cs"/>
                  </a:rPr>
                </a:br>
                <a:r>
                  <a:rPr kumimoji="0" lang="en-US" sz="933" b="1" i="0" u="none" strike="noStrike" kern="1200" cap="none" spc="0" normalizeH="0" baseline="0" noProof="0" dirty="0">
                    <a:ln>
                      <a:noFill/>
                    </a:ln>
                    <a:solidFill>
                      <a:srgbClr val="009964"/>
                    </a:solidFill>
                    <a:effectLst/>
                    <a:uLnTx/>
                    <a:uFillTx/>
                    <a:latin typeface="Aptos" panose="02110004020202020204"/>
                    <a:ea typeface="+mn-ea"/>
                    <a:cs typeface="+mn-cs"/>
                  </a:rPr>
                  <a:t>(n=129)</a:t>
                </a:r>
              </a:p>
            </p:txBody>
          </p:sp>
          <p:sp>
            <p:nvSpPr>
              <p:cNvPr id="3206" name="Rectangle 3205">
                <a:extLst>
                  <a:ext uri="{FF2B5EF4-FFF2-40B4-BE49-F238E27FC236}">
                    <a16:creationId xmlns:a16="http://schemas.microsoft.com/office/drawing/2014/main" id="{F8575F29-E113-7803-1D30-F57AE2615B39}"/>
                  </a:ext>
                </a:extLst>
              </p:cNvPr>
              <p:cNvSpPr/>
              <p:nvPr/>
            </p:nvSpPr>
            <p:spPr>
              <a:xfrm>
                <a:off x="4539809" y="1051685"/>
                <a:ext cx="1405245" cy="234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srgbClr val="0E2841"/>
                    </a:solidFill>
                    <a:effectLst/>
                    <a:uLnTx/>
                    <a:uFillTx/>
                    <a:latin typeface="Aptos" panose="02110004020202020204"/>
                    <a:ea typeface="+mn-ea"/>
                    <a:cs typeface="+mn-cs"/>
                  </a:rPr>
                  <a:t>R-GemOx </a:t>
                </a:r>
                <a:br>
                  <a:rPr kumimoji="0" lang="en-US" sz="933" b="1" i="0" u="none" strike="noStrike" kern="1200" cap="none" spc="0" normalizeH="0" baseline="0" noProof="0" dirty="0">
                    <a:ln>
                      <a:noFill/>
                    </a:ln>
                    <a:solidFill>
                      <a:srgbClr val="0E2841"/>
                    </a:solidFill>
                    <a:effectLst/>
                    <a:uLnTx/>
                    <a:uFillTx/>
                    <a:latin typeface="Aptos" panose="02110004020202020204"/>
                    <a:ea typeface="+mn-ea"/>
                    <a:cs typeface="+mn-cs"/>
                  </a:rPr>
                </a:br>
                <a:r>
                  <a:rPr kumimoji="0" lang="en-US" sz="933" b="1" i="0" u="none" strike="noStrike" kern="1200" cap="none" spc="0" normalizeH="0" baseline="0" noProof="0" dirty="0">
                    <a:ln>
                      <a:noFill/>
                    </a:ln>
                    <a:solidFill>
                      <a:srgbClr val="0E2841"/>
                    </a:solidFill>
                    <a:effectLst/>
                    <a:uLnTx/>
                    <a:uFillTx/>
                    <a:latin typeface="Aptos" panose="02110004020202020204"/>
                    <a:ea typeface="+mn-ea"/>
                    <a:cs typeface="+mn-cs"/>
                  </a:rPr>
                  <a:t>(n=126)</a:t>
                </a:r>
              </a:p>
            </p:txBody>
          </p:sp>
        </p:grpSp>
        <p:sp>
          <p:nvSpPr>
            <p:cNvPr id="3207" name="Rectangle 3206">
              <a:extLst>
                <a:ext uri="{FF2B5EF4-FFF2-40B4-BE49-F238E27FC236}">
                  <a16:creationId xmlns:a16="http://schemas.microsoft.com/office/drawing/2014/main" id="{C44ED646-B014-DBBF-218A-0881E16C8F14}"/>
                </a:ext>
              </a:extLst>
            </p:cNvPr>
            <p:cNvSpPr/>
            <p:nvPr/>
          </p:nvSpPr>
          <p:spPr>
            <a:xfrm>
              <a:off x="5702093" y="1560237"/>
              <a:ext cx="1405245" cy="234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rPr>
                <a:t>Pola-R-GemOx </a:t>
              </a:r>
              <a:br>
                <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rPr>
                <a:t>better</a:t>
              </a:r>
            </a:p>
          </p:txBody>
        </p:sp>
        <p:sp>
          <p:nvSpPr>
            <p:cNvPr id="3208" name="Rectangle 3207">
              <a:extLst>
                <a:ext uri="{FF2B5EF4-FFF2-40B4-BE49-F238E27FC236}">
                  <a16:creationId xmlns:a16="http://schemas.microsoft.com/office/drawing/2014/main" id="{FA3F36CA-6042-FD0E-0C51-54363DDA488B}"/>
                </a:ext>
              </a:extLst>
            </p:cNvPr>
            <p:cNvSpPr/>
            <p:nvPr/>
          </p:nvSpPr>
          <p:spPr>
            <a:xfrm>
              <a:off x="7048675" y="1555685"/>
              <a:ext cx="1405245" cy="234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rPr>
                <a:t>R-GemOx </a:t>
              </a:r>
              <a:br>
                <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rPr>
                <a:t>better</a:t>
              </a:r>
            </a:p>
          </p:txBody>
        </p:sp>
      </p:grpSp>
      <p:grpSp>
        <p:nvGrpSpPr>
          <p:cNvPr id="3210" name="Group 3209">
            <a:extLst>
              <a:ext uri="{FF2B5EF4-FFF2-40B4-BE49-F238E27FC236}">
                <a16:creationId xmlns:a16="http://schemas.microsoft.com/office/drawing/2014/main" id="{1687B492-09C0-2B36-DF8F-7EDAD13A436E}"/>
              </a:ext>
            </a:extLst>
          </p:cNvPr>
          <p:cNvGrpSpPr/>
          <p:nvPr/>
        </p:nvGrpSpPr>
        <p:grpSpPr>
          <a:xfrm>
            <a:off x="2469844" y="4282953"/>
            <a:ext cx="8803482" cy="659091"/>
            <a:chOff x="1849271" y="1300242"/>
            <a:chExt cx="6604649" cy="494471"/>
          </a:xfrm>
        </p:grpSpPr>
        <p:grpSp>
          <p:nvGrpSpPr>
            <p:cNvPr id="3211" name="Group 3210">
              <a:extLst>
                <a:ext uri="{FF2B5EF4-FFF2-40B4-BE49-F238E27FC236}">
                  <a16:creationId xmlns:a16="http://schemas.microsoft.com/office/drawing/2014/main" id="{00BCC98B-5BFA-576E-74AC-E40FF21B6543}"/>
                </a:ext>
              </a:extLst>
            </p:cNvPr>
            <p:cNvGrpSpPr/>
            <p:nvPr/>
          </p:nvGrpSpPr>
          <p:grpSpPr>
            <a:xfrm>
              <a:off x="1849271" y="1300242"/>
              <a:ext cx="3079024" cy="244418"/>
              <a:chOff x="2866030" y="1041743"/>
              <a:chExt cx="3079024" cy="244418"/>
            </a:xfrm>
          </p:grpSpPr>
          <p:sp>
            <p:nvSpPr>
              <p:cNvPr id="3315" name="Rectangle 3314">
                <a:extLst>
                  <a:ext uri="{FF2B5EF4-FFF2-40B4-BE49-F238E27FC236}">
                    <a16:creationId xmlns:a16="http://schemas.microsoft.com/office/drawing/2014/main" id="{7317A65C-2641-1CDD-7B08-61233596BA5B}"/>
                  </a:ext>
                </a:extLst>
              </p:cNvPr>
              <p:cNvSpPr/>
              <p:nvPr/>
            </p:nvSpPr>
            <p:spPr>
              <a:xfrm>
                <a:off x="2866030" y="1041743"/>
                <a:ext cx="2688609" cy="234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33" b="0" i="1"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316" name="Rectangle 3315">
                <a:extLst>
                  <a:ext uri="{FF2B5EF4-FFF2-40B4-BE49-F238E27FC236}">
                    <a16:creationId xmlns:a16="http://schemas.microsoft.com/office/drawing/2014/main" id="{C5A5B2CE-C537-FD6F-DAB0-99E875AE220D}"/>
                  </a:ext>
                </a:extLst>
              </p:cNvPr>
              <p:cNvSpPr/>
              <p:nvPr/>
            </p:nvSpPr>
            <p:spPr>
              <a:xfrm>
                <a:off x="3118513" y="1046714"/>
                <a:ext cx="1405245" cy="234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srgbClr val="009964"/>
                    </a:solidFill>
                    <a:effectLst/>
                    <a:uLnTx/>
                    <a:uFillTx/>
                    <a:latin typeface="Aptos" panose="02110004020202020204"/>
                    <a:ea typeface="+mn-ea"/>
                    <a:cs typeface="+mn-cs"/>
                  </a:rPr>
                  <a:t>Pola-R-GemOx </a:t>
                </a:r>
                <a:br>
                  <a:rPr kumimoji="0" lang="en-US" sz="933" b="1" i="0" u="none" strike="noStrike" kern="1200" cap="none" spc="0" normalizeH="0" baseline="0" noProof="0" dirty="0">
                    <a:ln>
                      <a:noFill/>
                    </a:ln>
                    <a:solidFill>
                      <a:srgbClr val="009964"/>
                    </a:solidFill>
                    <a:effectLst/>
                    <a:uLnTx/>
                    <a:uFillTx/>
                    <a:latin typeface="Aptos" panose="02110004020202020204"/>
                    <a:ea typeface="+mn-ea"/>
                    <a:cs typeface="+mn-cs"/>
                  </a:rPr>
                </a:br>
                <a:r>
                  <a:rPr kumimoji="0" lang="en-US" sz="933" b="1" i="0" u="none" strike="noStrike" kern="1200" cap="none" spc="0" normalizeH="0" baseline="0" noProof="0" dirty="0">
                    <a:ln>
                      <a:noFill/>
                    </a:ln>
                    <a:solidFill>
                      <a:srgbClr val="009964"/>
                    </a:solidFill>
                    <a:effectLst/>
                    <a:uLnTx/>
                    <a:uFillTx/>
                    <a:latin typeface="Aptos" panose="02110004020202020204"/>
                    <a:ea typeface="+mn-ea"/>
                    <a:cs typeface="+mn-cs"/>
                  </a:rPr>
                  <a:t>(n=129)</a:t>
                </a:r>
              </a:p>
            </p:txBody>
          </p:sp>
          <p:sp>
            <p:nvSpPr>
              <p:cNvPr id="3317" name="Rectangle 3316">
                <a:extLst>
                  <a:ext uri="{FF2B5EF4-FFF2-40B4-BE49-F238E27FC236}">
                    <a16:creationId xmlns:a16="http://schemas.microsoft.com/office/drawing/2014/main" id="{8A20525D-1675-5F17-4090-248DEC003AAB}"/>
                  </a:ext>
                </a:extLst>
              </p:cNvPr>
              <p:cNvSpPr/>
              <p:nvPr/>
            </p:nvSpPr>
            <p:spPr>
              <a:xfrm>
                <a:off x="4539809" y="1051685"/>
                <a:ext cx="1405245" cy="234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srgbClr val="0E2841"/>
                    </a:solidFill>
                    <a:effectLst/>
                    <a:uLnTx/>
                    <a:uFillTx/>
                    <a:latin typeface="Aptos" panose="02110004020202020204"/>
                    <a:ea typeface="+mn-ea"/>
                    <a:cs typeface="+mn-cs"/>
                  </a:rPr>
                  <a:t>R-GemOx </a:t>
                </a:r>
                <a:br>
                  <a:rPr kumimoji="0" lang="en-US" sz="933" b="1" i="0" u="none" strike="noStrike" kern="1200" cap="none" spc="0" normalizeH="0" baseline="0" noProof="0" dirty="0">
                    <a:ln>
                      <a:noFill/>
                    </a:ln>
                    <a:solidFill>
                      <a:srgbClr val="0E2841"/>
                    </a:solidFill>
                    <a:effectLst/>
                    <a:uLnTx/>
                    <a:uFillTx/>
                    <a:latin typeface="Aptos" panose="02110004020202020204"/>
                    <a:ea typeface="+mn-ea"/>
                    <a:cs typeface="+mn-cs"/>
                  </a:rPr>
                </a:br>
                <a:r>
                  <a:rPr kumimoji="0" lang="en-US" sz="933" b="1" i="0" u="none" strike="noStrike" kern="1200" cap="none" spc="0" normalizeH="0" baseline="0" noProof="0" dirty="0">
                    <a:ln>
                      <a:noFill/>
                    </a:ln>
                    <a:solidFill>
                      <a:srgbClr val="0E2841"/>
                    </a:solidFill>
                    <a:effectLst/>
                    <a:uLnTx/>
                    <a:uFillTx/>
                    <a:latin typeface="Aptos" panose="02110004020202020204"/>
                    <a:ea typeface="+mn-ea"/>
                    <a:cs typeface="+mn-cs"/>
                  </a:rPr>
                  <a:t>(n=126)</a:t>
                </a:r>
              </a:p>
            </p:txBody>
          </p:sp>
        </p:grpSp>
        <p:sp>
          <p:nvSpPr>
            <p:cNvPr id="3313" name="Rectangle 3312">
              <a:extLst>
                <a:ext uri="{FF2B5EF4-FFF2-40B4-BE49-F238E27FC236}">
                  <a16:creationId xmlns:a16="http://schemas.microsoft.com/office/drawing/2014/main" id="{B6F739D7-6517-B77A-2D12-E413EC1FF85D}"/>
                </a:ext>
              </a:extLst>
            </p:cNvPr>
            <p:cNvSpPr/>
            <p:nvPr/>
          </p:nvSpPr>
          <p:spPr>
            <a:xfrm>
              <a:off x="5702093" y="1560237"/>
              <a:ext cx="1405245" cy="234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rPr>
                <a:t>Pola-R-GemOx </a:t>
              </a:r>
              <a:br>
                <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rPr>
                <a:t>better</a:t>
              </a:r>
            </a:p>
          </p:txBody>
        </p:sp>
        <p:sp>
          <p:nvSpPr>
            <p:cNvPr id="3314" name="Rectangle 3313">
              <a:extLst>
                <a:ext uri="{FF2B5EF4-FFF2-40B4-BE49-F238E27FC236}">
                  <a16:creationId xmlns:a16="http://schemas.microsoft.com/office/drawing/2014/main" id="{8C12D597-25E4-5398-FD35-8CA66E5D3940}"/>
                </a:ext>
              </a:extLst>
            </p:cNvPr>
            <p:cNvSpPr/>
            <p:nvPr/>
          </p:nvSpPr>
          <p:spPr>
            <a:xfrm>
              <a:off x="7048675" y="1555685"/>
              <a:ext cx="1405245" cy="234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rPr>
                <a:t>R-GemOx </a:t>
              </a:r>
              <a:br>
                <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933" b="0" i="0" u="none" strike="noStrike" kern="1200" cap="none" spc="0" normalizeH="0" baseline="0" noProof="0" dirty="0">
                  <a:ln>
                    <a:noFill/>
                  </a:ln>
                  <a:solidFill>
                    <a:prstClr val="black"/>
                  </a:solidFill>
                  <a:effectLst/>
                  <a:uLnTx/>
                  <a:uFillTx/>
                  <a:latin typeface="Aptos" panose="02110004020202020204"/>
                  <a:ea typeface="+mn-ea"/>
                  <a:cs typeface="+mn-cs"/>
                </a:rPr>
                <a:t>better</a:t>
              </a:r>
            </a:p>
          </p:txBody>
        </p:sp>
      </p:grpSp>
      <p:cxnSp>
        <p:nvCxnSpPr>
          <p:cNvPr id="3320" name="Straight Connector 3319">
            <a:extLst>
              <a:ext uri="{FF2B5EF4-FFF2-40B4-BE49-F238E27FC236}">
                <a16:creationId xmlns:a16="http://schemas.microsoft.com/office/drawing/2014/main" id="{659014F5-9C9F-93FC-C7A1-0BE131FDA225}"/>
              </a:ext>
            </a:extLst>
          </p:cNvPr>
          <p:cNvCxnSpPr/>
          <p:nvPr/>
        </p:nvCxnSpPr>
        <p:spPr>
          <a:xfrm>
            <a:off x="575355" y="4978197"/>
            <a:ext cx="1089458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6B25AB7A-D010-9211-3003-1D9768AEBA1E}"/>
              </a:ext>
            </a:extLst>
          </p:cNvPr>
          <p:cNvSpPr/>
          <p:nvPr/>
        </p:nvSpPr>
        <p:spPr>
          <a:xfrm>
            <a:off x="512619" y="4191287"/>
            <a:ext cx="11138081" cy="215933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6923" rtl="0" eaLnBrk="1" fontAlgn="base" latinLnBrk="0" hangingPunct="1">
              <a:lnSpc>
                <a:spcPct val="100000"/>
              </a:lnSpc>
              <a:spcBef>
                <a:spcPct val="0"/>
              </a:spcBef>
              <a:spcAft>
                <a:spcPct val="0"/>
              </a:spcAft>
              <a:buClrTx/>
              <a:buSzTx/>
              <a:buFontTx/>
              <a:buNone/>
              <a:tabLst/>
              <a:defRPr/>
            </a:pPr>
            <a:endParaRPr kumimoji="0" lang="en-US" sz="1866" b="0" i="1"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Rounded Rectangle 2015">
            <a:extLst>
              <a:ext uri="{FF2B5EF4-FFF2-40B4-BE49-F238E27FC236}">
                <a16:creationId xmlns:a16="http://schemas.microsoft.com/office/drawing/2014/main" id="{F4A3CE47-3528-6086-BF22-DF483ED2D76B}"/>
              </a:ext>
            </a:extLst>
          </p:cNvPr>
          <p:cNvSpPr/>
          <p:nvPr/>
        </p:nvSpPr>
        <p:spPr>
          <a:xfrm>
            <a:off x="512619" y="3907852"/>
            <a:ext cx="11138081" cy="358181"/>
          </a:xfrm>
          <a:prstGeom prst="round1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6923" rtl="0" eaLnBrk="1" fontAlgn="base" latinLnBrk="0" hangingPunct="1">
              <a:lnSpc>
                <a:spcPct val="100000"/>
              </a:lnSpc>
              <a:spcBef>
                <a:spcPct val="0"/>
              </a:spcBef>
              <a:spcAft>
                <a:spcPct val="0"/>
              </a:spcAft>
              <a:buClrTx/>
              <a:buSzTx/>
              <a:buFontTx/>
              <a:buNone/>
              <a:tabLst/>
              <a:defRPr/>
            </a:pPr>
            <a:r>
              <a:rPr kumimoji="0" lang="en-US" sz="1599" b="1" i="0" u="none" strike="noStrike" kern="1200" cap="none" spc="0" normalizeH="0" baseline="0" noProof="0" dirty="0">
                <a:ln>
                  <a:noFill/>
                </a:ln>
                <a:solidFill>
                  <a:srgbClr val="FFFFFF"/>
                </a:solidFill>
                <a:effectLst/>
                <a:uLnTx/>
                <a:uFillTx/>
                <a:latin typeface="Arial" panose="020B0604020202020204"/>
                <a:ea typeface="+mn-ea"/>
                <a:cs typeface="+mn-cs"/>
              </a:rPr>
              <a:t>Progression-free survival </a:t>
            </a:r>
          </a:p>
        </p:txBody>
      </p:sp>
      <p:sp>
        <p:nvSpPr>
          <p:cNvPr id="11" name="TextBox 10">
            <a:extLst>
              <a:ext uri="{FF2B5EF4-FFF2-40B4-BE49-F238E27FC236}">
                <a16:creationId xmlns:a16="http://schemas.microsoft.com/office/drawing/2014/main" id="{FBFB4175-7800-9E65-3AB1-ABBF81DB5456}"/>
              </a:ext>
            </a:extLst>
          </p:cNvPr>
          <p:cNvSpPr txBox="1"/>
          <p:nvPr/>
        </p:nvSpPr>
        <p:spPr>
          <a:xfrm>
            <a:off x="9312516" y="6550197"/>
            <a:ext cx="277287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Matasar</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EHA 2025;Abstract S101 </a:t>
            </a:r>
          </a:p>
        </p:txBody>
      </p:sp>
    </p:spTree>
    <p:extLst>
      <p:ext uri="{BB962C8B-B14F-4D97-AF65-F5344CB8AC3E}">
        <p14:creationId xmlns:p14="http://schemas.microsoft.com/office/powerpoint/2010/main" val="2054560224"/>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69F66-114C-DC6A-CB77-26C1CB5217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C3BD0A-5C5A-4BEE-DECE-6A61AC23607D}"/>
              </a:ext>
            </a:extLst>
          </p:cNvPr>
          <p:cNvSpPr>
            <a:spLocks noGrp="1"/>
          </p:cNvSpPr>
          <p:nvPr>
            <p:ph type="title"/>
          </p:nvPr>
        </p:nvSpPr>
        <p:spPr>
          <a:xfrm>
            <a:off x="609600" y="2646443"/>
            <a:ext cx="10972800" cy="1143000"/>
          </a:xfrm>
        </p:spPr>
        <p:txBody>
          <a:bodyPr/>
          <a:lstStyle/>
          <a:p>
            <a:pPr algn="ctr"/>
            <a:r>
              <a:rPr lang="en-US" dirty="0"/>
              <a:t>LOTIS-5</a:t>
            </a:r>
          </a:p>
        </p:txBody>
      </p:sp>
    </p:spTree>
    <p:extLst>
      <p:ext uri="{BB962C8B-B14F-4D97-AF65-F5344CB8AC3E}">
        <p14:creationId xmlns:p14="http://schemas.microsoft.com/office/powerpoint/2010/main" val="23478035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36328-F07D-FFF9-0B93-3361BB36F7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901521-83EE-E444-BE74-D6B6F8379DEE}"/>
              </a:ext>
            </a:extLst>
          </p:cNvPr>
          <p:cNvSpPr>
            <a:spLocks noGrp="1"/>
          </p:cNvSpPr>
          <p:nvPr>
            <p:ph type="title"/>
          </p:nvPr>
        </p:nvSpPr>
        <p:spPr>
          <a:xfrm>
            <a:off x="0" y="1"/>
            <a:ext cx="12192000" cy="1690688"/>
          </a:xfrm>
          <a:solidFill>
            <a:schemeClr val="tx2">
              <a:lumMod val="75000"/>
              <a:lumOff val="25000"/>
            </a:schemeClr>
          </a:solidFill>
        </p:spPr>
        <p:txBody>
          <a:bodyPr/>
          <a:lstStyle/>
          <a:p>
            <a:r>
              <a:rPr lang="en-US" b="1" dirty="0">
                <a:solidFill>
                  <a:schemeClr val="bg1"/>
                </a:solidFill>
              </a:rPr>
              <a:t>Phase III LOTIS-5  </a:t>
            </a:r>
          </a:p>
        </p:txBody>
      </p:sp>
      <p:graphicFrame>
        <p:nvGraphicFramePr>
          <p:cNvPr id="3" name="Table 2">
            <a:extLst>
              <a:ext uri="{FF2B5EF4-FFF2-40B4-BE49-F238E27FC236}">
                <a16:creationId xmlns:a16="http://schemas.microsoft.com/office/drawing/2014/main" id="{E41C6000-ACCC-F0DD-355D-C131D5DDD6E7}"/>
              </a:ext>
            </a:extLst>
          </p:cNvPr>
          <p:cNvGraphicFramePr>
            <a:graphicFrameLocks noGrp="1"/>
          </p:cNvGraphicFramePr>
          <p:nvPr/>
        </p:nvGraphicFramePr>
        <p:xfrm>
          <a:off x="5981522" y="4251545"/>
          <a:ext cx="5630444" cy="2148840"/>
        </p:xfrm>
        <a:graphic>
          <a:graphicData uri="http://schemas.openxmlformats.org/drawingml/2006/table">
            <a:tbl>
              <a:tblPr firstRow="1" bandRow="1">
                <a:effectLst>
                  <a:outerShdw blurRad="50800" dist="25400" dir="2700000" algn="tl" rotWithShape="0">
                    <a:prstClr val="black">
                      <a:alpha val="40000"/>
                    </a:prstClr>
                  </a:outerShdw>
                </a:effectLst>
                <a:tableStyleId>{F5AB1C69-6EDB-4FF4-983F-18BD219EF322}</a:tableStyleId>
              </a:tblPr>
              <a:tblGrid>
                <a:gridCol w="5630444">
                  <a:extLst>
                    <a:ext uri="{9D8B030D-6E8A-4147-A177-3AD203B41FA5}">
                      <a16:colId xmlns:a16="http://schemas.microsoft.com/office/drawing/2014/main" val="2081673507"/>
                    </a:ext>
                  </a:extLst>
                </a:gridCol>
              </a:tblGrid>
              <a:tr h="2062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bg1"/>
                          </a:solidFill>
                        </a:rPr>
                        <a:t>KEY INCLUSION/EXCLUSION CRITERIA </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solidFill>
                      <a:srgbClr val="0885B8"/>
                    </a:solidFill>
                  </a:tcPr>
                </a:tc>
                <a:extLst>
                  <a:ext uri="{0D108BD9-81ED-4DB2-BD59-A6C34878D82A}">
                    <a16:rowId xmlns:a16="http://schemas.microsoft.com/office/drawing/2014/main" val="2698547673"/>
                  </a:ext>
                </a:extLst>
              </a:tr>
              <a:tr h="1649927">
                <a:tc>
                  <a:txBody>
                    <a:bodyPr/>
                    <a:lstStyle/>
                    <a:p>
                      <a:pPr marL="120650" indent="-120650" fontAlgn="base">
                        <a:spcAft>
                          <a:spcPts val="200"/>
                        </a:spcAft>
                        <a:buSzPct val="80000"/>
                        <a:buFont typeface="Wingdings" pitchFamily="2" charset="2"/>
                        <a:buChar char="§"/>
                        <a:defRPr/>
                      </a:pPr>
                      <a:r>
                        <a:rPr lang="en-US" sz="1050" b="1" dirty="0">
                          <a:solidFill>
                            <a:schemeClr val="tx1"/>
                          </a:solidFill>
                        </a:rPr>
                        <a:t>Adults with a pathologic diagnosis of R/R DLBCL (including DLBCL transformed from indolent lymphoma) or HGBCL, with </a:t>
                      </a:r>
                      <a:r>
                        <a:rPr lang="en-US" sz="1050" b="1" i="1" dirty="0">
                          <a:solidFill>
                            <a:schemeClr val="tx1"/>
                          </a:solidFill>
                        </a:rPr>
                        <a:t>MYC</a:t>
                      </a:r>
                      <a:r>
                        <a:rPr lang="en-US" sz="1050" b="1" dirty="0">
                          <a:solidFill>
                            <a:schemeClr val="tx1"/>
                          </a:solidFill>
                        </a:rPr>
                        <a:t> and </a:t>
                      </a:r>
                      <a:r>
                        <a:rPr lang="en-US" sz="1050" b="1" i="1" dirty="0">
                          <a:solidFill>
                            <a:schemeClr val="tx1"/>
                          </a:solidFill>
                        </a:rPr>
                        <a:t>BCL2</a:t>
                      </a:r>
                      <a:r>
                        <a:rPr lang="en-US" sz="1050" b="1" dirty="0">
                          <a:solidFill>
                            <a:schemeClr val="tx1"/>
                          </a:solidFill>
                        </a:rPr>
                        <a:t> and/or </a:t>
                      </a:r>
                      <a:r>
                        <a:rPr lang="en-US" sz="1050" b="1" i="1" dirty="0">
                          <a:solidFill>
                            <a:schemeClr val="tx1"/>
                          </a:solidFill>
                        </a:rPr>
                        <a:t>BCL6</a:t>
                      </a:r>
                      <a:r>
                        <a:rPr lang="en-US" sz="1050" b="1" dirty="0">
                          <a:solidFill>
                            <a:schemeClr val="tx1"/>
                          </a:solidFill>
                        </a:rPr>
                        <a:t> rearrangements</a:t>
                      </a:r>
                    </a:p>
                    <a:p>
                      <a:pPr marL="120650" indent="-120650" fontAlgn="base">
                        <a:spcAft>
                          <a:spcPts val="200"/>
                        </a:spcAft>
                        <a:buSzPct val="80000"/>
                        <a:buFont typeface="Wingdings" pitchFamily="2" charset="2"/>
                        <a:buChar char="§"/>
                        <a:defRPr/>
                      </a:pPr>
                      <a:r>
                        <a:rPr lang="en-US" sz="1050" b="1" dirty="0">
                          <a:solidFill>
                            <a:schemeClr val="tx1"/>
                          </a:solidFill>
                        </a:rPr>
                        <a:t>R/R disease following ≥1 multi-agent systemic treatment regimen </a:t>
                      </a:r>
                    </a:p>
                    <a:p>
                      <a:pPr marL="120650" indent="-120650" fontAlgn="base">
                        <a:spcAft>
                          <a:spcPts val="200"/>
                        </a:spcAft>
                        <a:buSzPct val="80000"/>
                        <a:buFont typeface="Wingdings" pitchFamily="2" charset="2"/>
                        <a:buChar char="§"/>
                        <a:defRPr/>
                      </a:pPr>
                      <a:r>
                        <a:rPr lang="en-US" sz="1050" b="1" dirty="0">
                          <a:solidFill>
                            <a:schemeClr val="tx1"/>
                          </a:solidFill>
                        </a:rPr>
                        <a:t>Measurable disease (2014 Lugano classification)</a:t>
                      </a:r>
                    </a:p>
                    <a:p>
                      <a:pPr marL="120650" indent="-120650" fontAlgn="base">
                        <a:spcAft>
                          <a:spcPts val="200"/>
                        </a:spcAft>
                        <a:buSzPct val="80000"/>
                        <a:buFont typeface="Wingdings" pitchFamily="2" charset="2"/>
                        <a:buChar char="§"/>
                        <a:defRPr/>
                      </a:pPr>
                      <a:r>
                        <a:rPr lang="en-US" sz="1050" b="1" dirty="0">
                          <a:solidFill>
                            <a:schemeClr val="tx1"/>
                          </a:solidFill>
                        </a:rPr>
                        <a:t>Not a candidate for SCT based on performance status, advanced age, and/or significant medical comorbidities (as considered by the investigator)</a:t>
                      </a:r>
                    </a:p>
                    <a:p>
                      <a:pPr marL="120650" indent="-120650" fontAlgn="base">
                        <a:spcAft>
                          <a:spcPts val="200"/>
                        </a:spcAft>
                        <a:buSzPct val="80000"/>
                        <a:buFont typeface="Wingdings" pitchFamily="2" charset="2"/>
                        <a:buChar char="§"/>
                        <a:defRPr/>
                      </a:pPr>
                      <a:r>
                        <a:rPr lang="en-US" sz="1050" b="1" dirty="0">
                          <a:solidFill>
                            <a:schemeClr val="tx1"/>
                          </a:solidFill>
                        </a:rPr>
                        <a:t>If patient had received previous CD19 directed therapy, biopsy proven CD19 expression required </a:t>
                      </a:r>
                    </a:p>
                    <a:p>
                      <a:pPr marL="120650" indent="-120650" fontAlgn="base">
                        <a:spcAft>
                          <a:spcPts val="200"/>
                        </a:spcAft>
                        <a:buSzPct val="80000"/>
                        <a:buFont typeface="Wingdings" pitchFamily="2" charset="2"/>
                        <a:buChar char="§"/>
                        <a:defRPr/>
                      </a:pPr>
                      <a:r>
                        <a:rPr lang="en-US" sz="1050" b="1" dirty="0">
                          <a:solidFill>
                            <a:schemeClr val="tx1"/>
                          </a:solidFill>
                        </a:rPr>
                        <a:t>ECOG performance status of 0-2</a:t>
                      </a:r>
                    </a:p>
                    <a:p>
                      <a:pPr marL="120650" indent="-120650" fontAlgn="base">
                        <a:spcAft>
                          <a:spcPts val="200"/>
                        </a:spcAft>
                        <a:buSzPct val="80000"/>
                        <a:buFont typeface="Wingdings" pitchFamily="2" charset="2"/>
                        <a:buChar char="§"/>
                        <a:defRPr/>
                      </a:pPr>
                      <a:r>
                        <a:rPr lang="en-US" sz="1050" b="1" dirty="0">
                          <a:solidFill>
                            <a:schemeClr val="tx1"/>
                          </a:solidFill>
                        </a:rPr>
                        <a:t>Excludes previous treatment with Lonca or R-</a:t>
                      </a:r>
                      <a:r>
                        <a:rPr lang="en-US" sz="1050" b="1" dirty="0" err="1">
                          <a:solidFill>
                            <a:schemeClr val="tx1"/>
                          </a:solidFill>
                        </a:rPr>
                        <a:t>GemOx</a:t>
                      </a:r>
                      <a:endParaRPr lang="en-US" sz="1050" b="1" dirty="0">
                        <a:solidFill>
                          <a:schemeClr val="tx1"/>
                        </a:solidFill>
                      </a:endParaRPr>
                    </a:p>
                  </a:txBody>
                  <a:tcP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46318467"/>
                  </a:ext>
                </a:extLst>
              </a:tr>
            </a:tbl>
          </a:graphicData>
        </a:graphic>
      </p:graphicFrame>
      <p:grpSp>
        <p:nvGrpSpPr>
          <p:cNvPr id="7" name="Group 6">
            <a:extLst>
              <a:ext uri="{FF2B5EF4-FFF2-40B4-BE49-F238E27FC236}">
                <a16:creationId xmlns:a16="http://schemas.microsoft.com/office/drawing/2014/main" id="{498AD60C-96F7-07CE-ADCF-ACB52C118B48}"/>
              </a:ext>
            </a:extLst>
          </p:cNvPr>
          <p:cNvGrpSpPr/>
          <p:nvPr/>
        </p:nvGrpSpPr>
        <p:grpSpPr>
          <a:xfrm>
            <a:off x="336917" y="4257012"/>
            <a:ext cx="2578671" cy="1918295"/>
            <a:chOff x="8288667" y="1521297"/>
            <a:chExt cx="2741765" cy="1784978"/>
          </a:xfrm>
        </p:grpSpPr>
        <p:sp>
          <p:nvSpPr>
            <p:cNvPr id="8" name="Rounded Rectangle 25">
              <a:extLst>
                <a:ext uri="{FF2B5EF4-FFF2-40B4-BE49-F238E27FC236}">
                  <a16:creationId xmlns:a16="http://schemas.microsoft.com/office/drawing/2014/main" id="{F711FB80-4B28-492B-062A-96EAE49866C0}"/>
                </a:ext>
              </a:extLst>
            </p:cNvPr>
            <p:cNvSpPr/>
            <p:nvPr/>
          </p:nvSpPr>
          <p:spPr>
            <a:xfrm>
              <a:off x="8288667" y="1521297"/>
              <a:ext cx="2627968" cy="1784978"/>
            </a:xfrm>
            <a:prstGeom prst="roundRect">
              <a:avLst>
                <a:gd name="adj" fmla="val 4990"/>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Content Placeholder 2">
              <a:extLst>
                <a:ext uri="{FF2B5EF4-FFF2-40B4-BE49-F238E27FC236}">
                  <a16:creationId xmlns:a16="http://schemas.microsoft.com/office/drawing/2014/main" id="{92A0A81D-5307-686F-941F-D24D8165FABC}"/>
                </a:ext>
              </a:extLst>
            </p:cNvPr>
            <p:cNvSpPr txBox="1">
              <a:spLocks/>
            </p:cNvSpPr>
            <p:nvPr/>
          </p:nvSpPr>
          <p:spPr>
            <a:xfrm>
              <a:off x="8547161" y="1677200"/>
              <a:ext cx="2077174" cy="289932"/>
            </a:xfrm>
            <a:prstGeom prst="roundRect">
              <a:avLst/>
            </a:prstGeom>
            <a:solidFill>
              <a:srgbClr val="0885B7"/>
            </a:solidFill>
            <a:ln w="38100">
              <a:solidFill>
                <a:schemeClr val="accent2"/>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lIns="18288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a:ea typeface="+mn-ea"/>
                  <a:cs typeface="+mn-cs"/>
                </a:rPr>
                <a:t>PRIMARY ENDPOINTS</a:t>
              </a:r>
            </a:p>
          </p:txBody>
        </p:sp>
        <p:sp>
          <p:nvSpPr>
            <p:cNvPr id="11" name="TextBox 27">
              <a:extLst>
                <a:ext uri="{FF2B5EF4-FFF2-40B4-BE49-F238E27FC236}">
                  <a16:creationId xmlns:a16="http://schemas.microsoft.com/office/drawing/2014/main" id="{EABA34AC-C444-8607-CF7D-B442927134E1}"/>
                </a:ext>
              </a:extLst>
            </p:cNvPr>
            <p:cNvSpPr txBox="1"/>
            <p:nvPr/>
          </p:nvSpPr>
          <p:spPr>
            <a:xfrm>
              <a:off x="8288667" y="2060182"/>
              <a:ext cx="2741765" cy="150353"/>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0650" marR="0" lvl="0" indent="-120650" algn="l" defTabSz="914400" rtl="0" eaLnBrk="1" fontAlgn="base" latinLnBrk="0" hangingPunct="1">
                <a:lnSpc>
                  <a:spcPct val="100000"/>
                </a:lnSpc>
                <a:spcBef>
                  <a:spcPts val="0"/>
                </a:spcBef>
                <a:spcAft>
                  <a:spcPts val="200"/>
                </a:spcAft>
                <a:buClrTx/>
                <a:buSzPct val="80000"/>
                <a:buFont typeface="Wingdings" pitchFamily="2" charset="2"/>
                <a:buChar char="§"/>
                <a:tabLst/>
                <a:defRPr/>
              </a:pPr>
              <a:r>
                <a:rPr kumimoji="0" lang="en-US" sz="1050" b="1" i="0" u="none" strike="noStrike" kern="1200" cap="none" spc="0" normalizeH="0" baseline="0" noProof="0" dirty="0">
                  <a:ln>
                    <a:noFill/>
                  </a:ln>
                  <a:solidFill>
                    <a:prstClr val="black"/>
                  </a:solidFill>
                  <a:effectLst/>
                  <a:uLnTx/>
                  <a:uFillTx/>
                  <a:latin typeface="Calibri"/>
                  <a:ea typeface="+mn-ea"/>
                  <a:cs typeface="+mn-cs"/>
                </a:rPr>
                <a:t>PFS</a:t>
              </a:r>
              <a:r>
                <a:rPr kumimoji="0" lang="en-US" sz="1050" b="1" i="0" u="none" strike="noStrike" kern="1200" cap="none" spc="0" normalizeH="0" baseline="30000" noProof="0" dirty="0">
                  <a:ln>
                    <a:noFill/>
                  </a:ln>
                  <a:solidFill>
                    <a:prstClr val="black"/>
                  </a:solidFill>
                  <a:effectLst/>
                  <a:uLnTx/>
                  <a:uFillTx/>
                  <a:latin typeface="Calibri"/>
                  <a:ea typeface="+mn-ea"/>
                  <a:cs typeface="+mn-cs"/>
                </a:rPr>
                <a:t>a</a:t>
              </a:r>
              <a:r>
                <a:rPr kumimoji="0" lang="en-US" sz="1050" b="1" i="0" u="none" strike="noStrike" kern="1200" cap="none" spc="0" normalizeH="0" baseline="0" noProof="0" dirty="0">
                  <a:ln>
                    <a:noFill/>
                  </a:ln>
                  <a:solidFill>
                    <a:prstClr val="black"/>
                  </a:solidFill>
                  <a:effectLst/>
                  <a:uLnTx/>
                  <a:uFillTx/>
                  <a:latin typeface="Calibri"/>
                  <a:ea typeface="+mn-ea"/>
                  <a:cs typeface="+mn-cs"/>
                </a:rPr>
                <a:t> by independent central review</a:t>
              </a:r>
            </a:p>
          </p:txBody>
        </p:sp>
      </p:grpSp>
      <p:grpSp>
        <p:nvGrpSpPr>
          <p:cNvPr id="12" name="Group 11">
            <a:extLst>
              <a:ext uri="{FF2B5EF4-FFF2-40B4-BE49-F238E27FC236}">
                <a16:creationId xmlns:a16="http://schemas.microsoft.com/office/drawing/2014/main" id="{54F0B219-20D6-6493-A7DB-3ABD1A36F9C0}"/>
              </a:ext>
            </a:extLst>
          </p:cNvPr>
          <p:cNvGrpSpPr/>
          <p:nvPr/>
        </p:nvGrpSpPr>
        <p:grpSpPr>
          <a:xfrm>
            <a:off x="3090841" y="4257012"/>
            <a:ext cx="2592056" cy="1931298"/>
            <a:chOff x="8199527" y="1426221"/>
            <a:chExt cx="2756979" cy="1897183"/>
          </a:xfrm>
        </p:grpSpPr>
        <p:sp>
          <p:nvSpPr>
            <p:cNvPr id="13" name="Rounded Rectangle 31">
              <a:extLst>
                <a:ext uri="{FF2B5EF4-FFF2-40B4-BE49-F238E27FC236}">
                  <a16:creationId xmlns:a16="http://schemas.microsoft.com/office/drawing/2014/main" id="{57F00DF7-AEA9-A96F-CB2D-D88BD82C628B}"/>
                </a:ext>
              </a:extLst>
            </p:cNvPr>
            <p:cNvSpPr/>
            <p:nvPr/>
          </p:nvSpPr>
          <p:spPr>
            <a:xfrm>
              <a:off x="8199527" y="1426221"/>
              <a:ext cx="2756979" cy="1897183"/>
            </a:xfrm>
            <a:prstGeom prst="roundRect">
              <a:avLst>
                <a:gd name="adj" fmla="val 4990"/>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Content Placeholder 2">
              <a:extLst>
                <a:ext uri="{FF2B5EF4-FFF2-40B4-BE49-F238E27FC236}">
                  <a16:creationId xmlns:a16="http://schemas.microsoft.com/office/drawing/2014/main" id="{A97BD4F5-50AC-91F2-3B7D-99706A4A9A06}"/>
                </a:ext>
              </a:extLst>
            </p:cNvPr>
            <p:cNvSpPr txBox="1">
              <a:spLocks/>
            </p:cNvSpPr>
            <p:nvPr/>
          </p:nvSpPr>
          <p:spPr>
            <a:xfrm>
              <a:off x="8439651" y="1600714"/>
              <a:ext cx="2278566" cy="289932"/>
            </a:xfrm>
            <a:prstGeom prst="roundRect">
              <a:avLst/>
            </a:prstGeom>
            <a:solidFill>
              <a:srgbClr val="0885B7"/>
            </a:solidFill>
            <a:ln w="38100">
              <a:solidFill>
                <a:schemeClr val="accent2"/>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lIns="18288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a:ea typeface="+mn-ea"/>
                  <a:cs typeface="+mn-cs"/>
                </a:rPr>
                <a:t>SECONDARY ENDPOINTS</a:t>
              </a:r>
            </a:p>
          </p:txBody>
        </p:sp>
        <p:sp>
          <p:nvSpPr>
            <p:cNvPr id="15" name="TextBox 33">
              <a:extLst>
                <a:ext uri="{FF2B5EF4-FFF2-40B4-BE49-F238E27FC236}">
                  <a16:creationId xmlns:a16="http://schemas.microsoft.com/office/drawing/2014/main" id="{22762A4B-BA7A-0F7A-07EA-33BED02B44A0}"/>
                </a:ext>
              </a:extLst>
            </p:cNvPr>
            <p:cNvSpPr txBox="1"/>
            <p:nvPr/>
          </p:nvSpPr>
          <p:spPr>
            <a:xfrm>
              <a:off x="8445570" y="2053576"/>
              <a:ext cx="2450148" cy="126982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0650" marR="0" lvl="0" indent="-120650" algn="l" defTabSz="914400" rtl="0" eaLnBrk="1" fontAlgn="base" latinLnBrk="0" hangingPunct="1">
                <a:lnSpc>
                  <a:spcPct val="100000"/>
                </a:lnSpc>
                <a:spcBef>
                  <a:spcPts val="0"/>
                </a:spcBef>
                <a:spcAft>
                  <a:spcPts val="0"/>
                </a:spcAft>
                <a:buClrTx/>
                <a:buSzPct val="80000"/>
                <a:buFont typeface="Wingdings" pitchFamily="2" charset="2"/>
                <a:buChar char="§"/>
                <a:tabLst/>
                <a:defRPr/>
              </a:pPr>
              <a:r>
                <a:rPr kumimoji="0" lang="en-US" sz="1050" b="1" i="0" u="none" strike="noStrike" kern="1200" cap="none" spc="0" normalizeH="0" baseline="0" noProof="0" dirty="0">
                  <a:ln>
                    <a:noFill/>
                  </a:ln>
                  <a:solidFill>
                    <a:prstClr val="black"/>
                  </a:solidFill>
                  <a:effectLst/>
                  <a:uLnTx/>
                  <a:uFillTx/>
                  <a:latin typeface="Calibri"/>
                  <a:ea typeface="+mn-ea"/>
                  <a:cs typeface="+mn-cs"/>
                </a:rPr>
                <a:t>OS, ORR, CRR, DOR</a:t>
              </a:r>
            </a:p>
            <a:p>
              <a:pPr marL="120650" marR="0" lvl="0" indent="-120650" algn="l" defTabSz="914400" rtl="0" eaLnBrk="1" fontAlgn="base" latinLnBrk="0" hangingPunct="1">
                <a:lnSpc>
                  <a:spcPct val="100000"/>
                </a:lnSpc>
                <a:spcBef>
                  <a:spcPts val="0"/>
                </a:spcBef>
                <a:spcAft>
                  <a:spcPts val="0"/>
                </a:spcAft>
                <a:buClrTx/>
                <a:buSzPct val="80000"/>
                <a:buFont typeface="Wingdings" pitchFamily="2" charset="2"/>
                <a:buChar char="§"/>
                <a:tabLst/>
                <a:defRPr/>
              </a:pPr>
              <a:r>
                <a:rPr kumimoji="0" lang="en-US" sz="1050" b="1" i="0" u="none" strike="noStrike" kern="1200" cap="none" spc="0" normalizeH="0" baseline="0" noProof="0" dirty="0">
                  <a:ln>
                    <a:noFill/>
                  </a:ln>
                  <a:solidFill>
                    <a:prstClr val="black"/>
                  </a:solidFill>
                  <a:effectLst/>
                  <a:uLnTx/>
                  <a:uFillTx/>
                  <a:latin typeface="Calibri"/>
                  <a:ea typeface="+mn-ea"/>
                  <a:cs typeface="+mn-cs"/>
                </a:rPr>
                <a:t>Frequency and severity of AEs and laboratory parameters</a:t>
              </a:r>
            </a:p>
            <a:p>
              <a:pPr marL="120650" marR="0" lvl="0" indent="-120650" algn="l" defTabSz="914400" rtl="0" eaLnBrk="1" fontAlgn="base" latinLnBrk="0" hangingPunct="1">
                <a:lnSpc>
                  <a:spcPct val="100000"/>
                </a:lnSpc>
                <a:spcBef>
                  <a:spcPts val="0"/>
                </a:spcBef>
                <a:spcAft>
                  <a:spcPts val="0"/>
                </a:spcAft>
                <a:buClrTx/>
                <a:buSzPct val="80000"/>
                <a:buFont typeface="Wingdings" pitchFamily="2" charset="2"/>
                <a:buChar char="§"/>
                <a:tabLst/>
                <a:defRPr/>
              </a:pPr>
              <a:r>
                <a:rPr kumimoji="0" lang="en-US" sz="1050" b="1" i="0" u="none" strike="noStrike" kern="1200" cap="none" spc="0" normalizeH="0" baseline="0" noProof="0" dirty="0">
                  <a:ln>
                    <a:noFill/>
                  </a:ln>
                  <a:solidFill>
                    <a:prstClr val="black"/>
                  </a:solidFill>
                  <a:effectLst/>
                  <a:uLnTx/>
                  <a:uFillTx/>
                  <a:latin typeface="Calibri"/>
                  <a:ea typeface="+mn-ea"/>
                  <a:cs typeface="+mn-cs"/>
                </a:rPr>
                <a:t>PK parameters, for Lonca total Ab, </a:t>
              </a:r>
              <a:br>
                <a:rPr kumimoji="0" lang="en-US" sz="1050" b="1" i="0" u="none" strike="noStrike" kern="1200" cap="none" spc="0" normalizeH="0" baseline="0" noProof="0" dirty="0">
                  <a:ln>
                    <a:noFill/>
                  </a:ln>
                  <a:solidFill>
                    <a:prstClr val="black"/>
                  </a:solidFill>
                  <a:effectLst/>
                  <a:uLnTx/>
                  <a:uFillTx/>
                  <a:latin typeface="Calibri"/>
                  <a:ea typeface="+mn-ea"/>
                  <a:cs typeface="+mn-cs"/>
                </a:rPr>
              </a:br>
              <a:r>
                <a:rPr kumimoji="0" lang="en-US" sz="1050" b="1" i="0" u="none" strike="noStrike" kern="1200" cap="none" spc="0" normalizeH="0" baseline="0" noProof="0" dirty="0">
                  <a:ln>
                    <a:noFill/>
                  </a:ln>
                  <a:solidFill>
                    <a:prstClr val="black"/>
                  </a:solidFill>
                  <a:effectLst/>
                  <a:uLnTx/>
                  <a:uFillTx/>
                  <a:latin typeface="Calibri"/>
                  <a:ea typeface="+mn-ea"/>
                  <a:cs typeface="+mn-cs"/>
                </a:rPr>
                <a:t>PBD-conjugated Ab, and free SG3199</a:t>
              </a:r>
            </a:p>
            <a:p>
              <a:pPr marL="120650" marR="0" lvl="0" indent="-120650" algn="l" defTabSz="914400" rtl="0" eaLnBrk="1" fontAlgn="base" latinLnBrk="0" hangingPunct="1">
                <a:lnSpc>
                  <a:spcPct val="100000"/>
                </a:lnSpc>
                <a:spcBef>
                  <a:spcPts val="0"/>
                </a:spcBef>
                <a:spcAft>
                  <a:spcPts val="0"/>
                </a:spcAft>
                <a:buClrTx/>
                <a:buSzPct val="80000"/>
                <a:buFont typeface="Wingdings" pitchFamily="2" charset="2"/>
                <a:buChar char="§"/>
                <a:tabLst/>
                <a:defRPr/>
              </a:pPr>
              <a:r>
                <a:rPr kumimoji="0" lang="en-US" sz="1050" b="1" i="0" u="none" strike="noStrike" kern="1200" cap="none" spc="0" normalizeH="0" baseline="0" noProof="0" dirty="0">
                  <a:ln>
                    <a:noFill/>
                  </a:ln>
                  <a:solidFill>
                    <a:prstClr val="black"/>
                  </a:solidFill>
                  <a:effectLst/>
                  <a:uLnTx/>
                  <a:uFillTx/>
                  <a:latin typeface="Calibri"/>
                  <a:ea typeface="+mn-ea"/>
                  <a:cs typeface="+mn-cs"/>
                </a:rPr>
                <a:t>ADA titers to Lonca</a:t>
              </a:r>
            </a:p>
            <a:p>
              <a:pPr marL="120650" marR="0" lvl="0" indent="-120650" algn="l" defTabSz="914400" rtl="0" eaLnBrk="1" fontAlgn="base" latinLnBrk="0" hangingPunct="1">
                <a:lnSpc>
                  <a:spcPct val="100000"/>
                </a:lnSpc>
                <a:spcBef>
                  <a:spcPts val="0"/>
                </a:spcBef>
                <a:spcAft>
                  <a:spcPts val="0"/>
                </a:spcAft>
                <a:buClrTx/>
                <a:buSzPct val="80000"/>
                <a:buFont typeface="Wingdings" pitchFamily="2" charset="2"/>
                <a:buChar char="§"/>
                <a:tabLst/>
                <a:defRPr/>
              </a:pPr>
              <a:r>
                <a:rPr kumimoji="0" lang="en-US" sz="1050" b="1" i="0" u="none" strike="noStrike" kern="1200" cap="none" spc="0" normalizeH="0" baseline="0" noProof="0" dirty="0">
                  <a:ln>
                    <a:noFill/>
                  </a:ln>
                  <a:solidFill>
                    <a:prstClr val="black"/>
                  </a:solidFill>
                  <a:effectLst/>
                  <a:uLnTx/>
                  <a:uFillTx/>
                  <a:latin typeface="Calibri"/>
                  <a:ea typeface="+mn-ea"/>
                  <a:cs typeface="+mn-cs"/>
                </a:rPr>
                <a:t>Changes in PROs from baseline</a:t>
              </a:r>
            </a:p>
            <a:p>
              <a:pPr marL="120650" marR="0" lvl="0" indent="-120650" algn="l" defTabSz="914400" rtl="0" eaLnBrk="1" fontAlgn="base" latinLnBrk="0" hangingPunct="1">
                <a:lnSpc>
                  <a:spcPct val="100000"/>
                </a:lnSpc>
                <a:spcBef>
                  <a:spcPts val="0"/>
                </a:spcBef>
                <a:spcAft>
                  <a:spcPts val="200"/>
                </a:spcAft>
                <a:buClrTx/>
                <a:buSzPct val="80000"/>
                <a:buFont typeface="Wingdings" pitchFamily="2" charset="2"/>
                <a:buChar char="§"/>
                <a:tabLst/>
                <a:defRPr/>
              </a:pPr>
              <a:endParaRPr kumimoji="0" lang="en-US" sz="105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grpSp>
      <p:sp>
        <p:nvSpPr>
          <p:cNvPr id="16" name="Chevron 22">
            <a:extLst>
              <a:ext uri="{FF2B5EF4-FFF2-40B4-BE49-F238E27FC236}">
                <a16:creationId xmlns:a16="http://schemas.microsoft.com/office/drawing/2014/main" id="{34840792-A23F-DE66-1BFD-D37887C59F76}"/>
              </a:ext>
            </a:extLst>
          </p:cNvPr>
          <p:cNvSpPr/>
          <p:nvPr/>
        </p:nvSpPr>
        <p:spPr>
          <a:xfrm>
            <a:off x="4308007" y="1862206"/>
            <a:ext cx="3946264" cy="384732"/>
          </a:xfrm>
          <a:prstGeom prst="chevron">
            <a:avLst/>
          </a:prstGeom>
          <a:solidFill>
            <a:srgbClr val="368AC3"/>
          </a:solidFill>
          <a:ln w="38100">
            <a:solidFill>
              <a:schemeClr val="accent2"/>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lIns="18288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Pct val="80000"/>
              <a:buFontTx/>
              <a:buNone/>
              <a:tabLst/>
              <a:defRPr/>
            </a:pPr>
            <a:r>
              <a:rPr kumimoji="0" lang="en-US" sz="1400" b="1" i="0" u="none" strike="noStrike" kern="1200" cap="none" spc="0" normalizeH="0" baseline="0" noProof="0">
                <a:ln>
                  <a:noFill/>
                </a:ln>
                <a:solidFill>
                  <a:prstClr val="white"/>
                </a:solidFill>
                <a:effectLst/>
                <a:uLnTx/>
                <a:uFillTx/>
                <a:latin typeface="Calibri"/>
                <a:ea typeface="+mn-ea"/>
                <a:cs typeface="+mn-cs"/>
              </a:rPr>
              <a:t>Treatment Period</a:t>
            </a:r>
          </a:p>
        </p:txBody>
      </p:sp>
      <p:sp>
        <p:nvSpPr>
          <p:cNvPr id="17" name="Chevron 23">
            <a:extLst>
              <a:ext uri="{FF2B5EF4-FFF2-40B4-BE49-F238E27FC236}">
                <a16:creationId xmlns:a16="http://schemas.microsoft.com/office/drawing/2014/main" id="{C239A5F0-0958-2FF7-4B96-2C86197CA502}"/>
              </a:ext>
            </a:extLst>
          </p:cNvPr>
          <p:cNvSpPr/>
          <p:nvPr/>
        </p:nvSpPr>
        <p:spPr>
          <a:xfrm>
            <a:off x="8208871" y="1875064"/>
            <a:ext cx="3089241" cy="355177"/>
          </a:xfrm>
          <a:prstGeom prst="chevron">
            <a:avLst/>
          </a:prstGeom>
          <a:solidFill>
            <a:srgbClr val="ED7D31"/>
          </a:solidFill>
          <a:ln w="38100">
            <a:solidFill>
              <a:schemeClr val="accent2"/>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lIns="18288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Pct val="80000"/>
              <a:buFontTx/>
              <a:buNone/>
              <a:tabLst/>
              <a:defRPr/>
            </a:pPr>
            <a:r>
              <a:rPr kumimoji="0" lang="en-US" sz="1400" b="1" i="0" u="none" strike="noStrike" kern="1200" cap="none" spc="0" normalizeH="0" baseline="0" noProof="0">
                <a:ln>
                  <a:noFill/>
                </a:ln>
                <a:solidFill>
                  <a:prstClr val="white"/>
                </a:solidFill>
                <a:effectLst/>
                <a:uLnTx/>
                <a:uFillTx/>
                <a:latin typeface="Calibri"/>
                <a:ea typeface="+mn-ea"/>
                <a:cs typeface="+mn-cs"/>
              </a:rPr>
              <a:t>Follow-Up Period</a:t>
            </a:r>
          </a:p>
        </p:txBody>
      </p:sp>
      <p:cxnSp>
        <p:nvCxnSpPr>
          <p:cNvPr id="18" name="Straight Connector 17">
            <a:extLst>
              <a:ext uri="{FF2B5EF4-FFF2-40B4-BE49-F238E27FC236}">
                <a16:creationId xmlns:a16="http://schemas.microsoft.com/office/drawing/2014/main" id="{B8EC3233-B804-F8FC-B302-3A115A11AE9E}"/>
              </a:ext>
            </a:extLst>
          </p:cNvPr>
          <p:cNvCxnSpPr/>
          <p:nvPr/>
        </p:nvCxnSpPr>
        <p:spPr>
          <a:xfrm flipH="1">
            <a:off x="4116028" y="2233196"/>
            <a:ext cx="277040" cy="467592"/>
          </a:xfrm>
          <a:prstGeom prst="line">
            <a:avLst/>
          </a:prstGeom>
          <a:ln w="9525">
            <a:solidFill>
              <a:srgbClr val="F46B2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7726F52-CB86-E37D-BF50-EE5E52AC0426}"/>
              </a:ext>
            </a:extLst>
          </p:cNvPr>
          <p:cNvCxnSpPr>
            <a:cxnSpLocks/>
          </p:cNvCxnSpPr>
          <p:nvPr/>
        </p:nvCxnSpPr>
        <p:spPr>
          <a:xfrm flipH="1" flipV="1">
            <a:off x="4116028" y="3399659"/>
            <a:ext cx="277040" cy="467592"/>
          </a:xfrm>
          <a:prstGeom prst="line">
            <a:avLst/>
          </a:prstGeom>
          <a:ln w="9525">
            <a:solidFill>
              <a:srgbClr val="368AC3"/>
            </a:solidFill>
          </a:ln>
        </p:spPr>
        <p:style>
          <a:lnRef idx="1">
            <a:schemeClr val="accent1"/>
          </a:lnRef>
          <a:fillRef idx="0">
            <a:schemeClr val="accent1"/>
          </a:fillRef>
          <a:effectRef idx="0">
            <a:schemeClr val="accent1"/>
          </a:effectRef>
          <a:fontRef idx="minor">
            <a:schemeClr val="tx1"/>
          </a:fontRef>
        </p:style>
      </p:cxnSp>
      <p:sp>
        <p:nvSpPr>
          <p:cNvPr id="20" name="object 24">
            <a:extLst>
              <a:ext uri="{FF2B5EF4-FFF2-40B4-BE49-F238E27FC236}">
                <a16:creationId xmlns:a16="http://schemas.microsoft.com/office/drawing/2014/main" id="{47A23664-7AB3-A5B5-CDFC-3204598044F8}"/>
              </a:ext>
            </a:extLst>
          </p:cNvPr>
          <p:cNvSpPr txBox="1"/>
          <p:nvPr/>
        </p:nvSpPr>
        <p:spPr>
          <a:xfrm rot="16200000" flipH="1">
            <a:off x="7565624" y="3009481"/>
            <a:ext cx="1658679" cy="409169"/>
          </a:xfrm>
          <a:prstGeom prst="rect">
            <a:avLst/>
          </a:prstGeom>
          <a:solidFill>
            <a:srgbClr val="ED7D31"/>
          </a:solidFill>
          <a:ln w="38100">
            <a:solidFill>
              <a:schemeClr val="accent2"/>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lIns="18288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End of Treatment</a:t>
            </a:r>
            <a:endParaRPr kumimoji="0" sz="14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4D54788F-2AC3-3EBA-DED8-B2A3DD321D22}"/>
              </a:ext>
            </a:extLst>
          </p:cNvPr>
          <p:cNvSpPr/>
          <p:nvPr/>
        </p:nvSpPr>
        <p:spPr>
          <a:xfrm rot="16200000">
            <a:off x="3113648" y="3001414"/>
            <a:ext cx="1669311" cy="425302"/>
          </a:xfrm>
          <a:prstGeom prst="rect">
            <a:avLst/>
          </a:prstGeom>
          <a:solidFill>
            <a:srgbClr val="19B0DD"/>
          </a:solidFill>
          <a:ln w="38100">
            <a:solidFill>
              <a:schemeClr val="accent2"/>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lIns="18288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a:ea typeface="+mn-ea"/>
                <a:cs typeface="+mn-cs"/>
              </a:rPr>
              <a:t>Randomized 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mn-cs"/>
              </a:rPr>
              <a:t>Target N=420</a:t>
            </a:r>
          </a:p>
        </p:txBody>
      </p:sp>
      <p:sp>
        <p:nvSpPr>
          <p:cNvPr id="22" name="TextBox 9">
            <a:extLst>
              <a:ext uri="{FF2B5EF4-FFF2-40B4-BE49-F238E27FC236}">
                <a16:creationId xmlns:a16="http://schemas.microsoft.com/office/drawing/2014/main" id="{2FDBE5E1-2EE9-4DD2-8823-38B8BF97712F}"/>
              </a:ext>
            </a:extLst>
          </p:cNvPr>
          <p:cNvSpPr txBox="1"/>
          <p:nvPr/>
        </p:nvSpPr>
        <p:spPr>
          <a:xfrm>
            <a:off x="1138818" y="2429699"/>
            <a:ext cx="2465186" cy="14136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Lonca 0.15 mg/kg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rituximab 375 mg/m</a:t>
            </a:r>
            <a:r>
              <a:rPr kumimoji="0" lang="en-US" sz="1200" b="1" i="0" u="none" strike="noStrike" kern="1200" cap="none" spc="0" normalizeH="0" baseline="30000" noProof="0" dirty="0">
                <a:ln>
                  <a:noFill/>
                </a:ln>
                <a:solidFill>
                  <a:prstClr val="black"/>
                </a:solidFill>
                <a:effectLst/>
                <a:uLnTx/>
                <a:uFillTx/>
                <a:latin typeface="Calibri"/>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Q3W for 2 cycles, then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Lonca 0.075 mg/kg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rituximab 375 mg/m</a:t>
            </a:r>
            <a:r>
              <a:rPr kumimoji="0" lang="en-US" sz="1200" b="1" i="0" u="none" strike="noStrike" kern="1200" cap="none" spc="0" normalizeH="0" baseline="30000" noProof="0" dirty="0">
                <a:ln>
                  <a:noFill/>
                </a:ln>
                <a:solidFill>
                  <a:prstClr val="black"/>
                </a:solidFill>
                <a:effectLst/>
                <a:uLnTx/>
                <a:uFillTx/>
                <a:latin typeface="Calibri"/>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Q3W for up to 6 additional cycles</a:t>
            </a:r>
          </a:p>
        </p:txBody>
      </p:sp>
      <p:sp>
        <p:nvSpPr>
          <p:cNvPr id="23" name="Rounded Rectangle 90">
            <a:extLst>
              <a:ext uri="{FF2B5EF4-FFF2-40B4-BE49-F238E27FC236}">
                <a16:creationId xmlns:a16="http://schemas.microsoft.com/office/drawing/2014/main" id="{EADC2D4E-4450-C57C-6C94-960128322970}"/>
              </a:ext>
            </a:extLst>
          </p:cNvPr>
          <p:cNvSpPr/>
          <p:nvPr/>
        </p:nvSpPr>
        <p:spPr bwMode="auto">
          <a:xfrm>
            <a:off x="4365273" y="2341246"/>
            <a:ext cx="3644665" cy="763961"/>
          </a:xfrm>
          <a:prstGeom prst="roundRect">
            <a:avLst/>
          </a:prstGeom>
          <a:solidFill>
            <a:srgbClr val="ED7D31"/>
          </a:solidFill>
          <a:ln w="38100">
            <a:solidFill>
              <a:schemeClr val="accent2"/>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lIns="18288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Lonca 0.15 mg/kg + rituximab 375 mg/m</a:t>
            </a:r>
            <a:r>
              <a:rPr kumimoji="0" lang="en-US" sz="1100" b="0" i="0" u="none" strike="noStrike" kern="1200" cap="none" spc="0" normalizeH="0" baseline="30000" noProof="0" dirty="0">
                <a:ln>
                  <a:noFill/>
                </a:ln>
                <a:solidFill>
                  <a:prstClr val="white"/>
                </a:solidFill>
                <a:effectLst/>
                <a:uLnTx/>
                <a:uFillTx/>
                <a:latin typeface="Calibri"/>
                <a:ea typeface="+mn-ea"/>
                <a:cs typeface="+mn-cs"/>
              </a:rPr>
              <a:t>2</a:t>
            </a:r>
            <a:r>
              <a:rPr kumimoji="0" lang="en-US" sz="110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Q3W for 2 cycles, then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Lonca 0.075 mg/kg + rituximab 375 mg/m</a:t>
            </a:r>
            <a:r>
              <a:rPr kumimoji="0" lang="en-US" sz="1100" b="0" i="0" u="none" strike="noStrike" kern="1200" cap="none" spc="0" normalizeH="0" baseline="30000" noProof="0" dirty="0">
                <a:ln>
                  <a:noFill/>
                </a:ln>
                <a:solidFill>
                  <a:prstClr val="white"/>
                </a:solidFill>
                <a:effectLst/>
                <a:uLnTx/>
                <a:uFillTx/>
                <a:latin typeface="Calibri"/>
                <a:ea typeface="+mn-ea"/>
                <a:cs typeface="+mn-cs"/>
              </a:rPr>
              <a:t>2</a:t>
            </a:r>
            <a:r>
              <a:rPr kumimoji="0" lang="en-US" sz="110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Q3W for up to 6 additional cycles</a:t>
            </a:r>
          </a:p>
        </p:txBody>
      </p:sp>
      <p:sp>
        <p:nvSpPr>
          <p:cNvPr id="24" name="Rounded Rectangle 90">
            <a:extLst>
              <a:ext uri="{FF2B5EF4-FFF2-40B4-BE49-F238E27FC236}">
                <a16:creationId xmlns:a16="http://schemas.microsoft.com/office/drawing/2014/main" id="{FBBBD1E8-C4FC-938B-42A4-7F2471C618FF}"/>
              </a:ext>
            </a:extLst>
          </p:cNvPr>
          <p:cNvSpPr/>
          <p:nvPr/>
        </p:nvSpPr>
        <p:spPr bwMode="auto">
          <a:xfrm>
            <a:off x="4365273" y="3253873"/>
            <a:ext cx="3644665" cy="763961"/>
          </a:xfrm>
          <a:prstGeom prst="roundRect">
            <a:avLst/>
          </a:prstGeom>
          <a:solidFill>
            <a:srgbClr val="368AC3"/>
          </a:solidFill>
          <a:ln w="38100">
            <a:solidFill>
              <a:schemeClr val="accent2"/>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lIns="18288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a:ea typeface="+mn-ea"/>
                <a:cs typeface="+mn-cs"/>
              </a:rPr>
              <a:t>R-</a:t>
            </a:r>
            <a:r>
              <a:rPr kumimoji="0" lang="en-US" sz="1100" b="1" i="0" u="none" strike="noStrike" kern="1200" cap="none" spc="0" normalizeH="0" baseline="0" noProof="0" err="1">
                <a:ln>
                  <a:noFill/>
                </a:ln>
                <a:solidFill>
                  <a:prstClr val="white"/>
                </a:solidFill>
                <a:effectLst/>
                <a:uLnTx/>
                <a:uFillTx/>
                <a:latin typeface="Calibri"/>
                <a:ea typeface="+mn-ea"/>
                <a:cs typeface="+mn-cs"/>
              </a:rPr>
              <a:t>GemOx</a:t>
            </a:r>
            <a:r>
              <a:rPr kumimoji="0" lang="en-US" sz="1100" b="1" i="0" u="none" strike="noStrike" kern="1200" cap="none" spc="0" normalizeH="0" baseline="0" noProof="0">
                <a:ln>
                  <a:noFill/>
                </a:ln>
                <a:solidFill>
                  <a:prstClr val="white"/>
                </a:solidFill>
                <a:effectLst/>
                <a:uLnTx/>
                <a:uFillTx/>
                <a:latin typeface="Calibri"/>
                <a:ea typeface="+mn-ea"/>
                <a:cs typeface="+mn-cs"/>
              </a:rPr>
              <a:t>: rituximab 375 mg/m</a:t>
            </a:r>
            <a:r>
              <a:rPr kumimoji="0" lang="en-US" sz="1100" b="1" i="0" u="none" strike="noStrike" kern="1200" cap="none" spc="0" normalizeH="0" baseline="30000" noProof="0">
                <a:ln>
                  <a:noFill/>
                </a:ln>
                <a:solidFill>
                  <a:prstClr val="white"/>
                </a:solidFill>
                <a:effectLst/>
                <a:uLnTx/>
                <a:uFillTx/>
                <a:latin typeface="Calibri"/>
                <a:ea typeface="+mn-ea"/>
                <a:cs typeface="+mn-cs"/>
              </a:rPr>
              <a:t>2</a:t>
            </a:r>
            <a:r>
              <a:rPr kumimoji="0" lang="en-US" sz="1100" b="1" i="0" u="none" strike="noStrike" kern="1200" cap="none" spc="0" normalizeH="0" baseline="0" noProof="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a:ea typeface="+mn-ea"/>
                <a:cs typeface="+mn-cs"/>
              </a:rPr>
              <a:t>gemcitabine 1000 mg/m</a:t>
            </a:r>
            <a:r>
              <a:rPr kumimoji="0" lang="en-US" sz="1100" b="1" i="0" u="none" strike="noStrike" kern="1200" cap="none" spc="0" normalizeH="0" baseline="30000" noProof="0">
                <a:ln>
                  <a:noFill/>
                </a:ln>
                <a:solidFill>
                  <a:prstClr val="white"/>
                </a:solidFill>
                <a:effectLst/>
                <a:uLnTx/>
                <a:uFillTx/>
                <a:latin typeface="Calibri"/>
                <a:ea typeface="+mn-ea"/>
                <a:cs typeface="+mn-cs"/>
              </a:rPr>
              <a:t>2</a:t>
            </a:r>
            <a:r>
              <a:rPr kumimoji="0" lang="en-US" sz="1100" b="1" i="0" u="none" strike="noStrike" kern="1200" cap="none" spc="0" normalizeH="0" baseline="0" noProof="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a:ea typeface="+mn-ea"/>
                <a:cs typeface="+mn-cs"/>
              </a:rPr>
              <a:t>oxaliplatin 100 mg/m</a:t>
            </a:r>
            <a:r>
              <a:rPr kumimoji="0" lang="en-US" sz="1100" b="1" i="0" u="none" strike="noStrike" kern="1200" cap="none" spc="0" normalizeH="0" baseline="30000" noProof="0">
                <a:ln>
                  <a:noFill/>
                </a:ln>
                <a:solidFill>
                  <a:prstClr val="white"/>
                </a:solidFill>
                <a:effectLst/>
                <a:uLnTx/>
                <a:uFillTx/>
                <a:latin typeface="Calibri"/>
                <a:ea typeface="+mn-ea"/>
                <a:cs typeface="+mn-cs"/>
              </a:rPr>
              <a:t>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a:ea typeface="+mn-ea"/>
                <a:cs typeface="+mn-cs"/>
              </a:rPr>
              <a:t>Q2W for up to 8 cycles</a:t>
            </a:r>
          </a:p>
        </p:txBody>
      </p:sp>
      <p:sp>
        <p:nvSpPr>
          <p:cNvPr id="25" name="TextBox 27">
            <a:extLst>
              <a:ext uri="{FF2B5EF4-FFF2-40B4-BE49-F238E27FC236}">
                <a16:creationId xmlns:a16="http://schemas.microsoft.com/office/drawing/2014/main" id="{D07AA14A-ECBC-BB18-35E2-3D123A295ECA}"/>
              </a:ext>
            </a:extLst>
          </p:cNvPr>
          <p:cNvSpPr txBox="1"/>
          <p:nvPr/>
        </p:nvSpPr>
        <p:spPr>
          <a:xfrm>
            <a:off x="8240280" y="2521568"/>
            <a:ext cx="2734026" cy="138499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For both parts of the study,</a:t>
            </a:r>
          </a:p>
          <a:p>
            <a:pPr marL="27432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irrespective of disease status,</a:t>
            </a:r>
          </a:p>
          <a:p>
            <a:pPr marL="27432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patients will be followed for </a:t>
            </a:r>
            <a:br>
              <a:rPr kumimoji="0" lang="en-US" sz="1200" b="0" i="0" u="none" strike="noStrike" kern="1200" cap="none" spc="0" normalizeH="0" baseline="0" noProof="0" dirty="0">
                <a:ln>
                  <a:noFill/>
                </a:ln>
                <a:solidFill>
                  <a:prstClr val="black"/>
                </a:solidFill>
                <a:effectLst/>
                <a:uLnTx/>
                <a:uFillTx/>
                <a:latin typeface="Calibri"/>
                <a:ea typeface="+mn-ea"/>
                <a:cs typeface="+mn-cs"/>
              </a:rPr>
            </a:br>
            <a:r>
              <a:rPr kumimoji="0" lang="en-US" sz="1200" b="0" i="0" u="none" strike="noStrike" kern="1200" cap="none" spc="0" normalizeH="0" baseline="0" noProof="0" dirty="0">
                <a:ln>
                  <a:noFill/>
                </a:ln>
                <a:solidFill>
                  <a:prstClr val="black"/>
                </a:solidFill>
                <a:effectLst/>
                <a:uLnTx/>
                <a:uFillTx/>
                <a:latin typeface="Calibri"/>
                <a:ea typeface="+mn-ea"/>
                <a:cs typeface="+mn-cs"/>
              </a:rPr>
              <a:t>up to 4 years after EOT until withdrawal of consent,</a:t>
            </a:r>
          </a:p>
          <a:p>
            <a:pPr marL="27432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loss to follow-up, or death—whichever occurs first</a:t>
            </a:r>
          </a:p>
        </p:txBody>
      </p:sp>
      <p:sp>
        <p:nvSpPr>
          <p:cNvPr id="26" name="object 24">
            <a:extLst>
              <a:ext uri="{FF2B5EF4-FFF2-40B4-BE49-F238E27FC236}">
                <a16:creationId xmlns:a16="http://schemas.microsoft.com/office/drawing/2014/main" id="{D145B66E-A734-3856-097C-27971EEC962F}"/>
              </a:ext>
            </a:extLst>
          </p:cNvPr>
          <p:cNvSpPr txBox="1"/>
          <p:nvPr/>
        </p:nvSpPr>
        <p:spPr>
          <a:xfrm rot="16200000" flipH="1">
            <a:off x="-199883" y="2808025"/>
            <a:ext cx="1865320" cy="812081"/>
          </a:xfrm>
          <a:prstGeom prst="roundRect">
            <a:avLst/>
          </a:prstGeom>
          <a:solidFill>
            <a:schemeClr val="bg1"/>
          </a:solidFill>
          <a:ln w="38100">
            <a:solidFill>
              <a:schemeClr val="accent2"/>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lIns="18288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68AC3"/>
                </a:solidFill>
                <a:effectLst/>
                <a:uLnTx/>
                <a:uFillTx/>
                <a:latin typeface="Calibri"/>
                <a:ea typeface="+mn-ea"/>
                <a:cs typeface="+mn-cs"/>
              </a:rPr>
              <a:t>Nonrandomized</a:t>
            </a:r>
            <a:br>
              <a:rPr kumimoji="0" lang="en-US" sz="1600" b="0" i="0" u="none" strike="noStrike" kern="1200" cap="none" spc="0" normalizeH="0" baseline="0" noProof="0" dirty="0">
                <a:ln>
                  <a:noFill/>
                </a:ln>
                <a:solidFill>
                  <a:srgbClr val="368AC3"/>
                </a:solidFill>
                <a:effectLst/>
                <a:uLnTx/>
                <a:uFillTx/>
                <a:latin typeface="Calibri"/>
                <a:ea typeface="+mn-ea"/>
                <a:cs typeface="+mn-cs"/>
              </a:rPr>
            </a:br>
            <a:r>
              <a:rPr kumimoji="0" lang="en-US" sz="1600" b="0" i="0" u="none" strike="noStrike" kern="1200" cap="none" spc="0" normalizeH="0" baseline="0" noProof="0" dirty="0">
                <a:ln>
                  <a:noFill/>
                </a:ln>
                <a:solidFill>
                  <a:srgbClr val="368AC3"/>
                </a:solidFill>
                <a:effectLst/>
                <a:uLnTx/>
                <a:uFillTx/>
                <a:latin typeface="Calibri"/>
                <a:ea typeface="+mn-ea"/>
                <a:cs typeface="+mn-cs"/>
              </a:rPr>
              <a:t>Safety Run-in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68AC3"/>
                </a:solidFill>
                <a:effectLst/>
                <a:uLnTx/>
                <a:uFillTx/>
                <a:latin typeface="Calibri"/>
                <a:ea typeface="+mn-ea"/>
                <a:cs typeface="+mn-cs"/>
              </a:rPr>
              <a:t>N=20</a:t>
            </a:r>
          </a:p>
        </p:txBody>
      </p:sp>
      <p:sp>
        <p:nvSpPr>
          <p:cNvPr id="27" name="TextBox 26">
            <a:extLst>
              <a:ext uri="{FF2B5EF4-FFF2-40B4-BE49-F238E27FC236}">
                <a16:creationId xmlns:a16="http://schemas.microsoft.com/office/drawing/2014/main" id="{DF7FBA85-DC66-E6A4-D90F-8AE3E9455CFB}"/>
              </a:ext>
            </a:extLst>
          </p:cNvPr>
          <p:cNvSpPr txBox="1"/>
          <p:nvPr/>
        </p:nvSpPr>
        <p:spPr>
          <a:xfrm>
            <a:off x="9775371" y="6611778"/>
            <a:ext cx="2416629"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Aptos Display" panose="02110004020202020204"/>
                <a:ea typeface="+mn-ea"/>
                <a:cs typeface="Arial" panose="020B0604020202020204" pitchFamily="34" charset="0"/>
              </a:rPr>
              <a:t>Carlo-Stella C</a:t>
            </a:r>
            <a:r>
              <a:rPr kumimoji="0" lang="en-US" sz="1000" b="0" i="1" u="none" strike="noStrike" kern="1200" cap="none" spc="0" normalizeH="0" baseline="0" noProof="0" dirty="0">
                <a:ln>
                  <a:noFill/>
                </a:ln>
                <a:solidFill>
                  <a:prstClr val="black"/>
                </a:solidFill>
                <a:effectLst/>
                <a:uLnTx/>
                <a:uFillTx/>
                <a:latin typeface="Aptos Display" panose="02110004020202020204"/>
                <a:ea typeface="+mn-ea"/>
                <a:cs typeface="Times New Roman" panose="02020603050405020304" pitchFamily="18" charset="0"/>
              </a:rPr>
              <a:t>. EHA 2025</a:t>
            </a:r>
          </a:p>
        </p:txBody>
      </p:sp>
      <p:sp>
        <p:nvSpPr>
          <p:cNvPr id="4" name="Rectangle 3">
            <a:extLst>
              <a:ext uri="{FF2B5EF4-FFF2-40B4-BE49-F238E27FC236}">
                <a16:creationId xmlns:a16="http://schemas.microsoft.com/office/drawing/2014/main" id="{1850645B-BF36-3816-77D9-8DCF107E81EF}"/>
              </a:ext>
            </a:extLst>
          </p:cNvPr>
          <p:cNvSpPr/>
          <p:nvPr/>
        </p:nvSpPr>
        <p:spPr>
          <a:xfrm>
            <a:off x="6156960" y="4580710"/>
            <a:ext cx="5355770" cy="341065"/>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E7C9A7CC-B231-9138-FFAC-9D91B42BE0EF}"/>
              </a:ext>
            </a:extLst>
          </p:cNvPr>
          <p:cNvSpPr/>
          <p:nvPr/>
        </p:nvSpPr>
        <p:spPr>
          <a:xfrm>
            <a:off x="6156959" y="5324997"/>
            <a:ext cx="5355771" cy="341065"/>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8814163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16CEF-3758-3DF3-641D-4F114C5B56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FA0729-74BA-6D25-D70C-5B5A479147CA}"/>
              </a:ext>
            </a:extLst>
          </p:cNvPr>
          <p:cNvSpPr>
            <a:spLocks noGrp="1"/>
          </p:cNvSpPr>
          <p:nvPr>
            <p:ph type="title"/>
          </p:nvPr>
        </p:nvSpPr>
        <p:spPr>
          <a:xfrm>
            <a:off x="0" y="1"/>
            <a:ext cx="12192000" cy="1690688"/>
          </a:xfrm>
          <a:solidFill>
            <a:schemeClr val="tx2">
              <a:lumMod val="75000"/>
              <a:lumOff val="25000"/>
            </a:schemeClr>
          </a:solidFill>
        </p:spPr>
        <p:txBody>
          <a:bodyPr/>
          <a:lstStyle/>
          <a:p>
            <a:r>
              <a:rPr lang="en-US" b="1" dirty="0">
                <a:solidFill>
                  <a:schemeClr val="bg1"/>
                </a:solidFill>
              </a:rPr>
              <a:t>Safety Run-in: Baseline Characteristics and Safety  </a:t>
            </a:r>
          </a:p>
        </p:txBody>
      </p:sp>
      <p:graphicFrame>
        <p:nvGraphicFramePr>
          <p:cNvPr id="5" name="Table 7">
            <a:extLst>
              <a:ext uri="{FF2B5EF4-FFF2-40B4-BE49-F238E27FC236}">
                <a16:creationId xmlns:a16="http://schemas.microsoft.com/office/drawing/2014/main" id="{870B63CF-8837-B35A-1029-98A545794495}"/>
              </a:ext>
            </a:extLst>
          </p:cNvPr>
          <p:cNvGraphicFramePr>
            <a:graphicFrameLocks noGrp="1"/>
          </p:cNvGraphicFramePr>
          <p:nvPr/>
        </p:nvGraphicFramePr>
        <p:xfrm>
          <a:off x="156928" y="1795197"/>
          <a:ext cx="5834570" cy="4884674"/>
        </p:xfrm>
        <a:graphic>
          <a:graphicData uri="http://schemas.openxmlformats.org/drawingml/2006/table">
            <a:tbl>
              <a:tblPr firstRow="1" bandRow="1">
                <a:tableStyleId>{85BE263C-DBD7-4A20-BB59-AAB30ACAA65A}</a:tableStyleId>
              </a:tblPr>
              <a:tblGrid>
                <a:gridCol w="4507899">
                  <a:extLst>
                    <a:ext uri="{9D8B030D-6E8A-4147-A177-3AD203B41FA5}">
                      <a16:colId xmlns:a16="http://schemas.microsoft.com/office/drawing/2014/main" val="3116173618"/>
                    </a:ext>
                  </a:extLst>
                </a:gridCol>
                <a:gridCol w="1326671">
                  <a:extLst>
                    <a:ext uri="{9D8B030D-6E8A-4147-A177-3AD203B41FA5}">
                      <a16:colId xmlns:a16="http://schemas.microsoft.com/office/drawing/2014/main" val="406723086"/>
                    </a:ext>
                  </a:extLst>
                </a:gridCol>
              </a:tblGrid>
              <a:tr h="0">
                <a:tc>
                  <a:txBody>
                    <a:bodyPr/>
                    <a:lstStyle/>
                    <a:p>
                      <a:r>
                        <a:rPr lang="en-US" sz="1600" dirty="0"/>
                        <a:t>Baseline characteristics </a:t>
                      </a:r>
                    </a:p>
                  </a:txBody>
                  <a:tcPr/>
                </a:tc>
                <a:tc>
                  <a:txBody>
                    <a:bodyPr/>
                    <a:lstStyle/>
                    <a:p>
                      <a:pPr algn="ctr"/>
                      <a:r>
                        <a:rPr lang="en-US" sz="1600"/>
                        <a:t>N=20</a:t>
                      </a:r>
                    </a:p>
                  </a:txBody>
                  <a:tcPr/>
                </a:tc>
                <a:extLst>
                  <a:ext uri="{0D108BD9-81ED-4DB2-BD59-A6C34878D82A}">
                    <a16:rowId xmlns:a16="http://schemas.microsoft.com/office/drawing/2014/main" val="2998231405"/>
                  </a:ext>
                </a:extLst>
              </a:tr>
              <a:tr h="0">
                <a:tc>
                  <a:txBody>
                    <a:bodyPr/>
                    <a:lstStyle/>
                    <a:p>
                      <a:pPr>
                        <a:lnSpc>
                          <a:spcPct val="90000"/>
                        </a:lnSpc>
                      </a:pPr>
                      <a:r>
                        <a:rPr lang="en-US" sz="1600" b="1" dirty="0">
                          <a:solidFill>
                            <a:schemeClr val="tx1"/>
                          </a:solidFill>
                        </a:rPr>
                        <a:t>Sex, female, n (%)</a:t>
                      </a:r>
                    </a:p>
                  </a:txBody>
                  <a:tcPr marT="18288" marB="18288"/>
                </a:tc>
                <a:tc>
                  <a:txBody>
                    <a:bodyPr/>
                    <a:lstStyle/>
                    <a:p>
                      <a:pPr algn="ctr">
                        <a:lnSpc>
                          <a:spcPct val="90000"/>
                        </a:lnSpc>
                      </a:pPr>
                      <a:r>
                        <a:rPr lang="en-US" sz="1600" dirty="0">
                          <a:solidFill>
                            <a:schemeClr val="tx1"/>
                          </a:solidFill>
                        </a:rPr>
                        <a:t>11 (55)</a:t>
                      </a:r>
                    </a:p>
                  </a:txBody>
                  <a:tcPr marT="18288" marB="18288"/>
                </a:tc>
                <a:extLst>
                  <a:ext uri="{0D108BD9-81ED-4DB2-BD59-A6C34878D82A}">
                    <a16:rowId xmlns:a16="http://schemas.microsoft.com/office/drawing/2014/main" val="3425962431"/>
                  </a:ext>
                </a:extLst>
              </a:tr>
              <a:tr h="0">
                <a:tc>
                  <a:txBody>
                    <a:bodyPr/>
                    <a:lstStyle/>
                    <a:p>
                      <a:pPr>
                        <a:lnSpc>
                          <a:spcPct val="90000"/>
                        </a:lnSpc>
                      </a:pPr>
                      <a:r>
                        <a:rPr lang="en-US" sz="1600" b="1" dirty="0">
                          <a:solidFill>
                            <a:schemeClr val="tx1"/>
                          </a:solidFill>
                        </a:rPr>
                        <a:t>Median (range) age, years</a:t>
                      </a:r>
                    </a:p>
                  </a:txBody>
                  <a:tcPr marT="18288" marB="18288"/>
                </a:tc>
                <a:tc>
                  <a:txBody>
                    <a:bodyPr/>
                    <a:lstStyle/>
                    <a:p>
                      <a:pPr algn="ctr">
                        <a:lnSpc>
                          <a:spcPct val="90000"/>
                        </a:lnSpc>
                      </a:pPr>
                      <a:r>
                        <a:rPr lang="en-US" sz="1600" dirty="0">
                          <a:solidFill>
                            <a:schemeClr val="tx1"/>
                          </a:solidFill>
                        </a:rPr>
                        <a:t>74.5 (35-93)</a:t>
                      </a:r>
                    </a:p>
                  </a:txBody>
                  <a:tcPr marT="18288" marB="18288"/>
                </a:tc>
                <a:extLst>
                  <a:ext uri="{0D108BD9-81ED-4DB2-BD59-A6C34878D82A}">
                    <a16:rowId xmlns:a16="http://schemas.microsoft.com/office/drawing/2014/main" val="1754456674"/>
                  </a:ext>
                </a:extLst>
              </a:tr>
              <a:tr h="0">
                <a:tc>
                  <a:txBody>
                    <a:bodyPr/>
                    <a:lstStyle/>
                    <a:p>
                      <a:pPr>
                        <a:lnSpc>
                          <a:spcPct val="90000"/>
                        </a:lnSpc>
                      </a:pPr>
                      <a:r>
                        <a:rPr lang="en-US" sz="1600" b="1" dirty="0">
                          <a:solidFill>
                            <a:schemeClr val="tx1"/>
                          </a:solidFill>
                        </a:rPr>
                        <a:t>Race, white, n (%)</a:t>
                      </a:r>
                    </a:p>
                  </a:txBody>
                  <a:tcPr marT="18288" marB="18288"/>
                </a:tc>
                <a:tc>
                  <a:txBody>
                    <a:bodyPr/>
                    <a:lstStyle/>
                    <a:p>
                      <a:pPr algn="ctr">
                        <a:lnSpc>
                          <a:spcPct val="90000"/>
                        </a:lnSpc>
                      </a:pPr>
                      <a:r>
                        <a:rPr lang="en-US" sz="1600" dirty="0">
                          <a:solidFill>
                            <a:schemeClr val="tx1"/>
                          </a:solidFill>
                        </a:rPr>
                        <a:t>20 (100)</a:t>
                      </a:r>
                    </a:p>
                  </a:txBody>
                  <a:tcPr marT="18288" marB="18288"/>
                </a:tc>
                <a:extLst>
                  <a:ext uri="{0D108BD9-81ED-4DB2-BD59-A6C34878D82A}">
                    <a16:rowId xmlns:a16="http://schemas.microsoft.com/office/drawing/2014/main" val="2373907607"/>
                  </a:ext>
                </a:extLst>
              </a:tr>
              <a:tr h="0">
                <a:tc>
                  <a:txBody>
                    <a:bodyPr/>
                    <a:lstStyle/>
                    <a:p>
                      <a:pPr>
                        <a:lnSpc>
                          <a:spcPct val="90000"/>
                        </a:lnSpc>
                      </a:pPr>
                      <a:r>
                        <a:rPr lang="en-US" sz="1600" b="1" dirty="0">
                          <a:solidFill>
                            <a:schemeClr val="tx1"/>
                          </a:solidFill>
                        </a:rPr>
                        <a:t>ECOG score, n (%)</a:t>
                      </a:r>
                    </a:p>
                    <a:p>
                      <a:pPr marL="171450" lvl="1" indent="0">
                        <a:lnSpc>
                          <a:spcPct val="90000"/>
                        </a:lnSpc>
                      </a:pPr>
                      <a:r>
                        <a:rPr lang="en-US" sz="1600" b="0" dirty="0">
                          <a:solidFill>
                            <a:schemeClr val="tx1"/>
                          </a:solidFill>
                        </a:rPr>
                        <a:t>Grade 0-1</a:t>
                      </a:r>
                    </a:p>
                  </a:txBody>
                  <a:tcPr marT="18288" marB="18288"/>
                </a:tc>
                <a:tc>
                  <a:txBody>
                    <a:bodyPr/>
                    <a:lstStyle/>
                    <a:p>
                      <a:pPr algn="ctr">
                        <a:lnSpc>
                          <a:spcPct val="90000"/>
                        </a:lnSpc>
                      </a:pPr>
                      <a:endParaRPr lang="en-US" sz="1600" dirty="0">
                        <a:solidFill>
                          <a:schemeClr val="tx1"/>
                        </a:solidFill>
                      </a:endParaRPr>
                    </a:p>
                    <a:p>
                      <a:pPr algn="ctr">
                        <a:lnSpc>
                          <a:spcPct val="90000"/>
                        </a:lnSpc>
                      </a:pPr>
                      <a:r>
                        <a:rPr lang="en-US" sz="1600" dirty="0">
                          <a:solidFill>
                            <a:schemeClr val="tx1"/>
                          </a:solidFill>
                        </a:rPr>
                        <a:t>16 (80)</a:t>
                      </a:r>
                    </a:p>
                  </a:txBody>
                  <a:tcPr marT="18288" marB="18288"/>
                </a:tc>
                <a:extLst>
                  <a:ext uri="{0D108BD9-81ED-4DB2-BD59-A6C34878D82A}">
                    <a16:rowId xmlns:a16="http://schemas.microsoft.com/office/drawing/2014/main" val="2624880518"/>
                  </a:ext>
                </a:extLst>
              </a:tr>
              <a:tr h="0">
                <a:tc>
                  <a:txBody>
                    <a:bodyPr/>
                    <a:lstStyle/>
                    <a:p>
                      <a:pPr>
                        <a:lnSpc>
                          <a:spcPct val="90000"/>
                        </a:lnSpc>
                      </a:pPr>
                      <a:r>
                        <a:rPr lang="en-US" sz="1600" b="1" dirty="0">
                          <a:solidFill>
                            <a:schemeClr val="tx1"/>
                          </a:solidFill>
                        </a:rPr>
                        <a:t>Disease stage (Lugano criteria), n (%)</a:t>
                      </a:r>
                      <a:endParaRPr lang="en-US" sz="1600" b="1" baseline="30000" dirty="0">
                        <a:solidFill>
                          <a:schemeClr val="tx1"/>
                        </a:solidFill>
                      </a:endParaRPr>
                    </a:p>
                    <a:p>
                      <a:pPr>
                        <a:lnSpc>
                          <a:spcPct val="90000"/>
                        </a:lnSpc>
                      </a:pPr>
                      <a:r>
                        <a:rPr lang="en-US" sz="1600" b="0" dirty="0">
                          <a:solidFill>
                            <a:schemeClr val="tx1"/>
                          </a:solidFill>
                        </a:rPr>
                        <a:t>     Stage III-IV</a:t>
                      </a:r>
                    </a:p>
                  </a:txBody>
                  <a:tcPr marT="18288" marB="18288"/>
                </a:tc>
                <a:tc>
                  <a:txBody>
                    <a:bodyPr/>
                    <a:lstStyle/>
                    <a:p>
                      <a:pPr algn="ctr">
                        <a:lnSpc>
                          <a:spcPct val="90000"/>
                        </a:lnSpc>
                      </a:pPr>
                      <a:endParaRPr lang="en-US" sz="1600" dirty="0">
                        <a:solidFill>
                          <a:schemeClr val="tx1"/>
                        </a:solidFill>
                      </a:endParaRPr>
                    </a:p>
                    <a:p>
                      <a:pPr algn="ctr">
                        <a:lnSpc>
                          <a:spcPct val="90000"/>
                        </a:lnSpc>
                      </a:pPr>
                      <a:r>
                        <a:rPr lang="en-US" sz="1600" dirty="0">
                          <a:solidFill>
                            <a:schemeClr val="tx1"/>
                          </a:solidFill>
                        </a:rPr>
                        <a:t>12 (60)</a:t>
                      </a:r>
                    </a:p>
                  </a:txBody>
                  <a:tcPr marT="18288" marB="18288"/>
                </a:tc>
                <a:extLst>
                  <a:ext uri="{0D108BD9-81ED-4DB2-BD59-A6C34878D82A}">
                    <a16:rowId xmlns:a16="http://schemas.microsoft.com/office/drawing/2014/main" val="4258259927"/>
                  </a:ext>
                </a:extLst>
              </a:tr>
              <a:tr h="0">
                <a:tc>
                  <a:txBody>
                    <a:bodyPr/>
                    <a:lstStyle/>
                    <a:p>
                      <a:pPr>
                        <a:lnSpc>
                          <a:spcPct val="90000"/>
                        </a:lnSpc>
                      </a:pPr>
                      <a:r>
                        <a:rPr lang="en-US" sz="1600" b="1" dirty="0">
                          <a:solidFill>
                            <a:schemeClr val="tx1"/>
                          </a:solidFill>
                        </a:rPr>
                        <a:t>Histology, n (%)</a:t>
                      </a:r>
                    </a:p>
                    <a:p>
                      <a:pPr>
                        <a:lnSpc>
                          <a:spcPct val="90000"/>
                        </a:lnSpc>
                      </a:pPr>
                      <a:r>
                        <a:rPr lang="en-US" sz="1600" b="1" dirty="0">
                          <a:solidFill>
                            <a:schemeClr val="tx1"/>
                          </a:solidFill>
                        </a:rPr>
                        <a:t>     </a:t>
                      </a:r>
                      <a:r>
                        <a:rPr lang="en-US" sz="1600" b="0" dirty="0">
                          <a:solidFill>
                            <a:schemeClr val="tx1"/>
                          </a:solidFill>
                        </a:rPr>
                        <a:t>DLBCL, NOS</a:t>
                      </a:r>
                    </a:p>
                    <a:p>
                      <a:pPr>
                        <a:lnSpc>
                          <a:spcPct val="90000"/>
                        </a:lnSpc>
                      </a:pPr>
                      <a:r>
                        <a:rPr lang="en-US" sz="1600" b="0" dirty="0">
                          <a:solidFill>
                            <a:schemeClr val="tx1"/>
                          </a:solidFill>
                        </a:rPr>
                        <a:t>     HGBCL, with MYC and BCL2 and/or BCL6 rearrangements</a:t>
                      </a:r>
                    </a:p>
                  </a:txBody>
                  <a:tcPr marT="18288" marB="18288"/>
                </a:tc>
                <a:tc>
                  <a:txBody>
                    <a:bodyPr/>
                    <a:lstStyle/>
                    <a:p>
                      <a:pPr algn="ctr">
                        <a:lnSpc>
                          <a:spcPct val="90000"/>
                        </a:lnSpc>
                      </a:pPr>
                      <a:endParaRPr lang="en-US" sz="1600" dirty="0">
                        <a:solidFill>
                          <a:schemeClr val="tx1"/>
                        </a:solidFill>
                      </a:endParaRPr>
                    </a:p>
                    <a:p>
                      <a:pPr algn="ctr">
                        <a:lnSpc>
                          <a:spcPct val="90000"/>
                        </a:lnSpc>
                      </a:pPr>
                      <a:r>
                        <a:rPr lang="en-US" sz="1600" dirty="0">
                          <a:solidFill>
                            <a:schemeClr val="tx1"/>
                          </a:solidFill>
                        </a:rPr>
                        <a:t>18 (90)</a:t>
                      </a:r>
                    </a:p>
                    <a:p>
                      <a:pPr algn="ctr">
                        <a:lnSpc>
                          <a:spcPct val="90000"/>
                        </a:lnSpc>
                      </a:pPr>
                      <a:r>
                        <a:rPr lang="en-US" sz="1600" dirty="0">
                          <a:solidFill>
                            <a:schemeClr val="tx1"/>
                          </a:solidFill>
                        </a:rPr>
                        <a:t>2 (10)</a:t>
                      </a:r>
                    </a:p>
                  </a:txBody>
                  <a:tcPr marT="18288" marB="18288"/>
                </a:tc>
                <a:extLst>
                  <a:ext uri="{0D108BD9-81ED-4DB2-BD59-A6C34878D82A}">
                    <a16:rowId xmlns:a16="http://schemas.microsoft.com/office/drawing/2014/main" val="1116534507"/>
                  </a:ext>
                </a:extLst>
              </a:tr>
              <a:tr h="0">
                <a:tc>
                  <a:txBody>
                    <a:bodyPr/>
                    <a:lstStyle/>
                    <a:p>
                      <a:pPr>
                        <a:lnSpc>
                          <a:spcPct val="90000"/>
                        </a:lnSpc>
                      </a:pPr>
                      <a:r>
                        <a:rPr lang="en-US" sz="1600" b="1" dirty="0">
                          <a:solidFill>
                            <a:schemeClr val="tx1"/>
                          </a:solidFill>
                        </a:rPr>
                        <a:t>Median (range) number of prior therapy</a:t>
                      </a:r>
                    </a:p>
                  </a:txBody>
                  <a:tcPr marT="18288" marB="18288"/>
                </a:tc>
                <a:tc>
                  <a:txBody>
                    <a:bodyPr/>
                    <a:lstStyle/>
                    <a:p>
                      <a:pPr algn="ctr">
                        <a:lnSpc>
                          <a:spcPct val="90000"/>
                        </a:lnSpc>
                      </a:pPr>
                      <a:r>
                        <a:rPr lang="en-US" sz="1600" dirty="0">
                          <a:solidFill>
                            <a:schemeClr val="tx1"/>
                          </a:solidFill>
                        </a:rPr>
                        <a:t>1 (1-7)</a:t>
                      </a:r>
                    </a:p>
                  </a:txBody>
                  <a:tcPr marT="18288" marB="18288"/>
                </a:tc>
                <a:extLst>
                  <a:ext uri="{0D108BD9-81ED-4DB2-BD59-A6C34878D82A}">
                    <a16:rowId xmlns:a16="http://schemas.microsoft.com/office/drawing/2014/main" val="2088925635"/>
                  </a:ext>
                </a:extLst>
              </a:tr>
              <a:tr h="0">
                <a:tc>
                  <a:txBody>
                    <a:bodyPr/>
                    <a:lstStyle/>
                    <a:p>
                      <a:pPr>
                        <a:lnSpc>
                          <a:spcPct val="90000"/>
                        </a:lnSpc>
                      </a:pPr>
                      <a:r>
                        <a:rPr lang="en-US" sz="1600" b="1" dirty="0">
                          <a:solidFill>
                            <a:schemeClr val="tx1"/>
                          </a:solidFill>
                        </a:rPr>
                        <a:t>≥2 prior therapies, n (%)</a:t>
                      </a:r>
                    </a:p>
                  </a:txBody>
                  <a:tcPr marT="18288" marB="18288"/>
                </a:tc>
                <a:tc>
                  <a:txBody>
                    <a:bodyPr/>
                    <a:lstStyle/>
                    <a:p>
                      <a:pPr algn="ctr">
                        <a:lnSpc>
                          <a:spcPct val="90000"/>
                        </a:lnSpc>
                      </a:pPr>
                      <a:r>
                        <a:rPr lang="en-US" sz="1600" dirty="0">
                          <a:solidFill>
                            <a:schemeClr val="tx1"/>
                          </a:solidFill>
                        </a:rPr>
                        <a:t>1 (5)</a:t>
                      </a:r>
                    </a:p>
                  </a:txBody>
                  <a:tcPr marT="18288" marB="18288"/>
                </a:tc>
                <a:extLst>
                  <a:ext uri="{0D108BD9-81ED-4DB2-BD59-A6C34878D82A}">
                    <a16:rowId xmlns:a16="http://schemas.microsoft.com/office/drawing/2014/main" val="3503051391"/>
                  </a:ext>
                </a:extLst>
              </a:tr>
              <a:tr h="0">
                <a:tc>
                  <a:txBody>
                    <a:bodyPr/>
                    <a:lstStyle/>
                    <a:p>
                      <a:pPr>
                        <a:lnSpc>
                          <a:spcPct val="90000"/>
                        </a:lnSpc>
                      </a:pPr>
                      <a:r>
                        <a:rPr lang="en-US" sz="1600" b="1" dirty="0">
                          <a:solidFill>
                            <a:schemeClr val="tx1"/>
                          </a:solidFill>
                        </a:rPr>
                        <a:t>First line prior systemic response, n (%)</a:t>
                      </a:r>
                      <a:endParaRPr lang="en-US" sz="1600" b="1" baseline="30000" dirty="0">
                        <a:solidFill>
                          <a:schemeClr val="tx1"/>
                        </a:solidFill>
                      </a:endParaRPr>
                    </a:p>
                    <a:p>
                      <a:pPr>
                        <a:lnSpc>
                          <a:spcPct val="90000"/>
                        </a:lnSpc>
                      </a:pPr>
                      <a:r>
                        <a:rPr lang="en-US" sz="1600" b="1" dirty="0">
                          <a:solidFill>
                            <a:schemeClr val="tx1"/>
                          </a:solidFill>
                        </a:rPr>
                        <a:t>     </a:t>
                      </a:r>
                      <a:r>
                        <a:rPr lang="en-US" sz="1600" b="0" dirty="0">
                          <a:solidFill>
                            <a:schemeClr val="tx1"/>
                          </a:solidFill>
                        </a:rPr>
                        <a:t>Relapsed</a:t>
                      </a:r>
                    </a:p>
                    <a:p>
                      <a:pPr>
                        <a:lnSpc>
                          <a:spcPct val="90000"/>
                        </a:lnSpc>
                      </a:pPr>
                      <a:r>
                        <a:rPr lang="en-US" sz="1600" b="0" dirty="0">
                          <a:solidFill>
                            <a:schemeClr val="tx1"/>
                          </a:solidFill>
                        </a:rPr>
                        <a:t>     Refractory</a:t>
                      </a:r>
                    </a:p>
                  </a:txBody>
                  <a:tcPr marT="18288" marB="18288"/>
                </a:tc>
                <a:tc>
                  <a:txBody>
                    <a:bodyPr/>
                    <a:lstStyle/>
                    <a:p>
                      <a:pPr algn="ctr">
                        <a:lnSpc>
                          <a:spcPct val="90000"/>
                        </a:lnSpc>
                      </a:pPr>
                      <a:endParaRPr lang="en-US" sz="1600" dirty="0">
                        <a:solidFill>
                          <a:schemeClr val="tx1"/>
                        </a:solidFill>
                      </a:endParaRPr>
                    </a:p>
                    <a:p>
                      <a:pPr algn="ctr">
                        <a:lnSpc>
                          <a:spcPct val="90000"/>
                        </a:lnSpc>
                      </a:pPr>
                      <a:r>
                        <a:rPr lang="en-US" sz="1600" dirty="0">
                          <a:solidFill>
                            <a:schemeClr val="tx1"/>
                          </a:solidFill>
                        </a:rPr>
                        <a:t>18 (90)</a:t>
                      </a:r>
                    </a:p>
                    <a:p>
                      <a:pPr algn="ctr">
                        <a:lnSpc>
                          <a:spcPct val="90000"/>
                        </a:lnSpc>
                      </a:pPr>
                      <a:r>
                        <a:rPr lang="en-US" sz="1600" dirty="0">
                          <a:solidFill>
                            <a:schemeClr val="tx1"/>
                          </a:solidFill>
                        </a:rPr>
                        <a:t>2 (10)</a:t>
                      </a:r>
                    </a:p>
                  </a:txBody>
                  <a:tcPr marT="18288" marB="18288"/>
                </a:tc>
                <a:extLst>
                  <a:ext uri="{0D108BD9-81ED-4DB2-BD59-A6C34878D82A}">
                    <a16:rowId xmlns:a16="http://schemas.microsoft.com/office/drawing/2014/main" val="2468412046"/>
                  </a:ext>
                </a:extLst>
              </a:tr>
              <a:tr h="0">
                <a:tc>
                  <a:txBody>
                    <a:bodyPr/>
                    <a:lstStyle/>
                    <a:p>
                      <a:pPr>
                        <a:lnSpc>
                          <a:spcPct val="90000"/>
                        </a:lnSpc>
                      </a:pPr>
                      <a:r>
                        <a:rPr lang="en-US" sz="1600" b="1" dirty="0">
                          <a:solidFill>
                            <a:schemeClr val="tx1"/>
                          </a:solidFill>
                        </a:rPr>
                        <a:t>Response to last prior therapy, n (%)</a:t>
                      </a:r>
                    </a:p>
                    <a:p>
                      <a:pPr>
                        <a:lnSpc>
                          <a:spcPct val="90000"/>
                        </a:lnSpc>
                      </a:pPr>
                      <a:r>
                        <a:rPr lang="en-US" sz="1600" b="1" dirty="0">
                          <a:solidFill>
                            <a:schemeClr val="tx1"/>
                          </a:solidFill>
                        </a:rPr>
                        <a:t>     </a:t>
                      </a:r>
                      <a:r>
                        <a:rPr lang="en-US" sz="1600" b="0" dirty="0">
                          <a:solidFill>
                            <a:schemeClr val="tx1"/>
                          </a:solidFill>
                        </a:rPr>
                        <a:t>Relapsed</a:t>
                      </a:r>
                    </a:p>
                    <a:p>
                      <a:pPr>
                        <a:lnSpc>
                          <a:spcPct val="90000"/>
                        </a:lnSpc>
                      </a:pPr>
                      <a:r>
                        <a:rPr lang="en-US" sz="1600" b="0" dirty="0">
                          <a:solidFill>
                            <a:schemeClr val="tx1"/>
                          </a:solidFill>
                        </a:rPr>
                        <a:t>     Refractory</a:t>
                      </a:r>
                    </a:p>
                  </a:txBody>
                  <a:tcPr marT="18288" marB="18288"/>
                </a:tc>
                <a:tc>
                  <a:txBody>
                    <a:bodyPr/>
                    <a:lstStyle/>
                    <a:p>
                      <a:pPr algn="ctr">
                        <a:lnSpc>
                          <a:spcPct val="90000"/>
                        </a:lnSpc>
                      </a:pPr>
                      <a:endParaRPr lang="en-US" sz="1600" dirty="0">
                        <a:solidFill>
                          <a:schemeClr val="tx1"/>
                        </a:solidFill>
                      </a:endParaRPr>
                    </a:p>
                    <a:p>
                      <a:pPr algn="ctr">
                        <a:lnSpc>
                          <a:spcPct val="90000"/>
                        </a:lnSpc>
                      </a:pPr>
                      <a:r>
                        <a:rPr lang="en-US" sz="1600" dirty="0">
                          <a:solidFill>
                            <a:schemeClr val="tx1"/>
                          </a:solidFill>
                        </a:rPr>
                        <a:t>9 (45)</a:t>
                      </a:r>
                    </a:p>
                    <a:p>
                      <a:pPr algn="ctr">
                        <a:lnSpc>
                          <a:spcPct val="90000"/>
                        </a:lnSpc>
                      </a:pPr>
                      <a:r>
                        <a:rPr lang="en-US" sz="1600" dirty="0">
                          <a:solidFill>
                            <a:schemeClr val="tx1"/>
                          </a:solidFill>
                        </a:rPr>
                        <a:t>11 (55)</a:t>
                      </a:r>
                    </a:p>
                  </a:txBody>
                  <a:tcPr marT="18288" marB="18288"/>
                </a:tc>
                <a:extLst>
                  <a:ext uri="{0D108BD9-81ED-4DB2-BD59-A6C34878D82A}">
                    <a16:rowId xmlns:a16="http://schemas.microsoft.com/office/drawing/2014/main" val="286792673"/>
                  </a:ext>
                </a:extLst>
              </a:tr>
            </a:tbl>
          </a:graphicData>
        </a:graphic>
      </p:graphicFrame>
      <p:sp>
        <p:nvSpPr>
          <p:cNvPr id="6" name="TextBox 5">
            <a:extLst>
              <a:ext uri="{FF2B5EF4-FFF2-40B4-BE49-F238E27FC236}">
                <a16:creationId xmlns:a16="http://schemas.microsoft.com/office/drawing/2014/main" id="{9CEEB866-EFF9-83E2-834B-5166A3BA2483}"/>
              </a:ext>
            </a:extLst>
          </p:cNvPr>
          <p:cNvSpPr txBox="1"/>
          <p:nvPr/>
        </p:nvSpPr>
        <p:spPr>
          <a:xfrm>
            <a:off x="9775371" y="6611778"/>
            <a:ext cx="2416629"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Aptos Display" panose="02110004020202020204"/>
                <a:ea typeface="+mn-ea"/>
                <a:cs typeface="Arial" panose="020B0604020202020204" pitchFamily="34" charset="0"/>
              </a:rPr>
              <a:t>Carlo Stella C</a:t>
            </a:r>
            <a:r>
              <a:rPr kumimoji="0" lang="en-US" sz="1000" b="0" i="1" u="none" strike="noStrike" kern="1200" cap="none" spc="0" normalizeH="0" baseline="0" noProof="0" dirty="0">
                <a:ln>
                  <a:noFill/>
                </a:ln>
                <a:solidFill>
                  <a:prstClr val="black"/>
                </a:solidFill>
                <a:effectLst/>
                <a:uLnTx/>
                <a:uFillTx/>
                <a:latin typeface="Aptos Display" panose="02110004020202020204"/>
                <a:ea typeface="+mn-ea"/>
                <a:cs typeface="Times New Roman" panose="02020603050405020304" pitchFamily="18" charset="0"/>
              </a:rPr>
              <a:t>. EHA 2025</a:t>
            </a:r>
          </a:p>
        </p:txBody>
      </p:sp>
      <p:graphicFrame>
        <p:nvGraphicFramePr>
          <p:cNvPr id="10" name="Table 7">
            <a:extLst>
              <a:ext uri="{FF2B5EF4-FFF2-40B4-BE49-F238E27FC236}">
                <a16:creationId xmlns:a16="http://schemas.microsoft.com/office/drawing/2014/main" id="{DA49A96B-CDB0-6C2E-A22C-10ED290FC48E}"/>
              </a:ext>
            </a:extLst>
          </p:cNvPr>
          <p:cNvGraphicFramePr>
            <a:graphicFrameLocks noGrp="1"/>
          </p:cNvGraphicFramePr>
          <p:nvPr/>
        </p:nvGraphicFramePr>
        <p:xfrm>
          <a:off x="6517287" y="1803906"/>
          <a:ext cx="5195715" cy="3756025"/>
        </p:xfrm>
        <a:graphic>
          <a:graphicData uri="http://schemas.openxmlformats.org/drawingml/2006/table">
            <a:tbl>
              <a:tblPr firstRow="1" bandRow="1">
                <a:tableStyleId>{85BE263C-DBD7-4A20-BB59-AAB30ACAA65A}</a:tableStyleId>
              </a:tblPr>
              <a:tblGrid>
                <a:gridCol w="4014308">
                  <a:extLst>
                    <a:ext uri="{9D8B030D-6E8A-4147-A177-3AD203B41FA5}">
                      <a16:colId xmlns:a16="http://schemas.microsoft.com/office/drawing/2014/main" val="3116173618"/>
                    </a:ext>
                  </a:extLst>
                </a:gridCol>
                <a:gridCol w="1181407">
                  <a:extLst>
                    <a:ext uri="{9D8B030D-6E8A-4147-A177-3AD203B41FA5}">
                      <a16:colId xmlns:a16="http://schemas.microsoft.com/office/drawing/2014/main" val="406723086"/>
                    </a:ext>
                  </a:extLst>
                </a:gridCol>
              </a:tblGrid>
              <a:tr h="305327">
                <a:tc>
                  <a:txBody>
                    <a:bodyPr/>
                    <a:lstStyle/>
                    <a:p>
                      <a:pPr>
                        <a:lnSpc>
                          <a:spcPct val="90000"/>
                        </a:lnSpc>
                      </a:pPr>
                      <a:r>
                        <a:rPr lang="en-US" sz="1600" dirty="0">
                          <a:solidFill>
                            <a:schemeClr val="bg1"/>
                          </a:solidFill>
                        </a:rPr>
                        <a:t>Safety endpoints, n (%)</a:t>
                      </a:r>
                    </a:p>
                  </a:txBody>
                  <a:tcPr/>
                </a:tc>
                <a:tc>
                  <a:txBody>
                    <a:bodyPr/>
                    <a:lstStyle/>
                    <a:p>
                      <a:pPr algn="ctr">
                        <a:lnSpc>
                          <a:spcPct val="90000"/>
                        </a:lnSpc>
                      </a:pPr>
                      <a:r>
                        <a:rPr lang="en-US" sz="1600" dirty="0">
                          <a:solidFill>
                            <a:schemeClr val="bg1"/>
                          </a:solidFill>
                        </a:rPr>
                        <a:t>N=20</a:t>
                      </a:r>
                    </a:p>
                  </a:txBody>
                  <a:tcPr/>
                </a:tc>
                <a:extLst>
                  <a:ext uri="{0D108BD9-81ED-4DB2-BD59-A6C34878D82A}">
                    <a16:rowId xmlns:a16="http://schemas.microsoft.com/office/drawing/2014/main" val="2998231405"/>
                  </a:ext>
                </a:extLst>
              </a:tr>
              <a:tr h="305327">
                <a:tc>
                  <a:txBody>
                    <a:bodyPr/>
                    <a:lstStyle/>
                    <a:p>
                      <a:pPr>
                        <a:lnSpc>
                          <a:spcPct val="90000"/>
                        </a:lnSpc>
                      </a:pPr>
                      <a:r>
                        <a:rPr lang="en-US" sz="1600" b="1" dirty="0">
                          <a:solidFill>
                            <a:schemeClr val="tx1"/>
                          </a:solidFill>
                        </a:rPr>
                        <a:t>All TEAEs</a:t>
                      </a:r>
                    </a:p>
                  </a:txBody>
                  <a:tcPr/>
                </a:tc>
                <a:tc>
                  <a:txBody>
                    <a:bodyPr/>
                    <a:lstStyle/>
                    <a:p>
                      <a:pPr lvl="0" algn="ctr">
                        <a:lnSpc>
                          <a:spcPct val="90000"/>
                        </a:lnSpc>
                      </a:pPr>
                      <a:r>
                        <a:rPr lang="en-US" sz="1600" b="0" dirty="0">
                          <a:solidFill>
                            <a:schemeClr val="tx1"/>
                          </a:solidFill>
                        </a:rPr>
                        <a:t>20 (100)</a:t>
                      </a:r>
                    </a:p>
                  </a:txBody>
                  <a:tcPr/>
                </a:tc>
                <a:extLst>
                  <a:ext uri="{0D108BD9-81ED-4DB2-BD59-A6C34878D82A}">
                    <a16:rowId xmlns:a16="http://schemas.microsoft.com/office/drawing/2014/main" val="3425962431"/>
                  </a:ext>
                </a:extLst>
              </a:tr>
              <a:tr h="923064">
                <a:tc>
                  <a:txBody>
                    <a:bodyPr/>
                    <a:lstStyle/>
                    <a:p>
                      <a:pPr>
                        <a:lnSpc>
                          <a:spcPct val="90000"/>
                        </a:lnSpc>
                      </a:pPr>
                      <a:r>
                        <a:rPr lang="en-US" sz="1600" b="1" dirty="0">
                          <a:solidFill>
                            <a:schemeClr val="tx1"/>
                          </a:solidFill>
                        </a:rPr>
                        <a:t>Grade ≥3 TEAEs</a:t>
                      </a:r>
                      <a:endParaRPr lang="en-US" sz="1600" b="1" baseline="30000" dirty="0">
                        <a:solidFill>
                          <a:schemeClr val="tx1"/>
                        </a:solidFill>
                      </a:endParaRPr>
                    </a:p>
                    <a:p>
                      <a:pPr>
                        <a:lnSpc>
                          <a:spcPct val="90000"/>
                        </a:lnSpc>
                      </a:pPr>
                      <a:r>
                        <a:rPr lang="en-US" sz="1600" b="0" dirty="0">
                          <a:solidFill>
                            <a:schemeClr val="tx1"/>
                          </a:solidFill>
                        </a:rPr>
                        <a:t>     Increased GGT</a:t>
                      </a:r>
                    </a:p>
                    <a:p>
                      <a:pPr>
                        <a:lnSpc>
                          <a:spcPct val="90000"/>
                        </a:lnSpc>
                      </a:pPr>
                      <a:r>
                        <a:rPr lang="en-US" sz="1600" b="0" dirty="0">
                          <a:solidFill>
                            <a:schemeClr val="tx1"/>
                          </a:solidFill>
                        </a:rPr>
                        <a:t>     Neutropenia </a:t>
                      </a:r>
                    </a:p>
                    <a:p>
                      <a:pPr marL="171450" lvl="1" indent="0">
                        <a:lnSpc>
                          <a:spcPct val="90000"/>
                        </a:lnSpc>
                      </a:pPr>
                      <a:r>
                        <a:rPr lang="en-US" sz="1600" b="0" dirty="0">
                          <a:solidFill>
                            <a:schemeClr val="tx1"/>
                          </a:solidFill>
                        </a:rPr>
                        <a:t>COVID-19/COVID-19 pneumonia</a:t>
                      </a:r>
                    </a:p>
                  </a:txBody>
                  <a:tcPr/>
                </a:tc>
                <a:tc>
                  <a:txBody>
                    <a:bodyPr/>
                    <a:lstStyle/>
                    <a:p>
                      <a:pPr algn="ctr">
                        <a:lnSpc>
                          <a:spcPct val="90000"/>
                        </a:lnSpc>
                      </a:pPr>
                      <a:r>
                        <a:rPr lang="en-US" sz="1600" b="0" dirty="0">
                          <a:solidFill>
                            <a:schemeClr val="tx1"/>
                          </a:solidFill>
                        </a:rPr>
                        <a:t>11 (55)</a:t>
                      </a:r>
                    </a:p>
                    <a:p>
                      <a:pPr algn="ctr">
                        <a:lnSpc>
                          <a:spcPct val="90000"/>
                        </a:lnSpc>
                      </a:pPr>
                      <a:r>
                        <a:rPr lang="en-US" sz="1600" dirty="0">
                          <a:solidFill>
                            <a:schemeClr val="tx1"/>
                          </a:solidFill>
                        </a:rPr>
                        <a:t>5 (25)</a:t>
                      </a:r>
                    </a:p>
                    <a:p>
                      <a:pPr algn="ctr">
                        <a:lnSpc>
                          <a:spcPct val="90000"/>
                        </a:lnSpc>
                      </a:pPr>
                      <a:r>
                        <a:rPr lang="en-US" sz="1600" dirty="0">
                          <a:solidFill>
                            <a:schemeClr val="tx1"/>
                          </a:solidFill>
                        </a:rPr>
                        <a:t>4 (20)</a:t>
                      </a:r>
                    </a:p>
                    <a:p>
                      <a:pPr algn="ctr">
                        <a:lnSpc>
                          <a:spcPct val="90000"/>
                        </a:lnSpc>
                      </a:pPr>
                      <a:r>
                        <a:rPr lang="en-US" sz="1600" dirty="0">
                          <a:solidFill>
                            <a:schemeClr val="tx1"/>
                          </a:solidFill>
                        </a:rPr>
                        <a:t>3 (15)</a:t>
                      </a:r>
                    </a:p>
                  </a:txBody>
                  <a:tcPr/>
                </a:tc>
                <a:extLst>
                  <a:ext uri="{0D108BD9-81ED-4DB2-BD59-A6C34878D82A}">
                    <a16:rowId xmlns:a16="http://schemas.microsoft.com/office/drawing/2014/main" val="4258259927"/>
                  </a:ext>
                </a:extLst>
              </a:tr>
              <a:tr h="1540800">
                <a:tc>
                  <a:txBody>
                    <a:bodyPr/>
                    <a:lstStyle/>
                    <a:p>
                      <a:pPr>
                        <a:lnSpc>
                          <a:spcPct val="90000"/>
                        </a:lnSpc>
                      </a:pPr>
                      <a:r>
                        <a:rPr lang="en-GB" sz="1600" b="1" dirty="0">
                          <a:solidFill>
                            <a:schemeClr val="tx1"/>
                          </a:solidFill>
                        </a:rPr>
                        <a:t>Serious AEs</a:t>
                      </a:r>
                    </a:p>
                    <a:p>
                      <a:pPr>
                        <a:lnSpc>
                          <a:spcPct val="90000"/>
                        </a:lnSpc>
                      </a:pPr>
                      <a:r>
                        <a:rPr lang="en-GB" sz="1600" b="1" dirty="0">
                          <a:solidFill>
                            <a:schemeClr val="tx1"/>
                          </a:solidFill>
                        </a:rPr>
                        <a:t>    </a:t>
                      </a:r>
                      <a:r>
                        <a:rPr lang="en-GB" sz="1600" b="0" dirty="0">
                          <a:solidFill>
                            <a:schemeClr val="tx1"/>
                          </a:solidFill>
                        </a:rPr>
                        <a:t>Infection</a:t>
                      </a:r>
                    </a:p>
                    <a:p>
                      <a:pPr marL="171450" lvl="1" indent="0">
                        <a:lnSpc>
                          <a:spcPct val="90000"/>
                        </a:lnSpc>
                      </a:pPr>
                      <a:r>
                        <a:rPr lang="en-GB" sz="1600" b="0" dirty="0">
                          <a:solidFill>
                            <a:schemeClr val="tx1"/>
                          </a:solidFill>
                        </a:rPr>
                        <a:t>Hyponatremia</a:t>
                      </a:r>
                    </a:p>
                    <a:p>
                      <a:pPr marL="171450" lvl="1" indent="0">
                        <a:lnSpc>
                          <a:spcPct val="90000"/>
                        </a:lnSpc>
                      </a:pPr>
                      <a:r>
                        <a:rPr lang="en-GB" sz="1600" b="0" dirty="0">
                          <a:solidFill>
                            <a:schemeClr val="tx1"/>
                          </a:solidFill>
                        </a:rPr>
                        <a:t>Anaphylactic shock</a:t>
                      </a:r>
                    </a:p>
                    <a:p>
                      <a:pPr marL="171450" lvl="1" indent="0">
                        <a:lnSpc>
                          <a:spcPct val="90000"/>
                        </a:lnSpc>
                      </a:pPr>
                      <a:r>
                        <a:rPr lang="en-GB" sz="1600" b="0" dirty="0">
                          <a:solidFill>
                            <a:schemeClr val="tx1"/>
                          </a:solidFill>
                        </a:rPr>
                        <a:t>Pleural effusion</a:t>
                      </a:r>
                    </a:p>
                    <a:p>
                      <a:pPr marL="171450" lvl="1" indent="0">
                        <a:lnSpc>
                          <a:spcPct val="90000"/>
                        </a:lnSpc>
                      </a:pPr>
                      <a:r>
                        <a:rPr lang="en-GB" sz="1600" b="0" dirty="0">
                          <a:solidFill>
                            <a:schemeClr val="tx1"/>
                          </a:solidFill>
                        </a:rPr>
                        <a:t>Malaise</a:t>
                      </a:r>
                    </a:p>
                    <a:p>
                      <a:pPr marL="171450" lvl="1" indent="0">
                        <a:lnSpc>
                          <a:spcPct val="90000"/>
                        </a:lnSpc>
                      </a:pPr>
                      <a:r>
                        <a:rPr lang="en-GB" sz="1600" b="0" dirty="0">
                          <a:solidFill>
                            <a:schemeClr val="tx1"/>
                          </a:solidFill>
                        </a:rPr>
                        <a:t>Neurological decompensation</a:t>
                      </a:r>
                      <a:endParaRPr lang="en-US" sz="1600" b="0" dirty="0">
                        <a:solidFill>
                          <a:schemeClr val="tx1"/>
                        </a:solidFill>
                      </a:endParaRPr>
                    </a:p>
                  </a:txBody>
                  <a:tcPr/>
                </a:tc>
                <a:tc>
                  <a:txBody>
                    <a:bodyPr/>
                    <a:lstStyle/>
                    <a:p>
                      <a:pPr algn="ctr">
                        <a:lnSpc>
                          <a:spcPct val="90000"/>
                        </a:lnSpc>
                      </a:pPr>
                      <a:r>
                        <a:rPr lang="en-GB" sz="1600" b="0" dirty="0">
                          <a:solidFill>
                            <a:schemeClr val="tx1"/>
                          </a:solidFill>
                        </a:rPr>
                        <a:t>9 (45)</a:t>
                      </a:r>
                    </a:p>
                    <a:p>
                      <a:pPr algn="ctr">
                        <a:lnSpc>
                          <a:spcPct val="90000"/>
                        </a:lnSpc>
                      </a:pPr>
                      <a:r>
                        <a:rPr lang="en-GB" sz="1600" b="0" dirty="0">
                          <a:solidFill>
                            <a:schemeClr val="tx1"/>
                          </a:solidFill>
                        </a:rPr>
                        <a:t>6 (30)</a:t>
                      </a:r>
                    </a:p>
                    <a:p>
                      <a:pPr algn="ctr">
                        <a:lnSpc>
                          <a:spcPct val="90000"/>
                        </a:lnSpc>
                      </a:pPr>
                      <a:r>
                        <a:rPr lang="en-GB" sz="1600" b="0" dirty="0">
                          <a:solidFill>
                            <a:schemeClr val="tx1"/>
                          </a:solidFill>
                        </a:rPr>
                        <a:t>1 (5)</a:t>
                      </a:r>
                    </a:p>
                    <a:p>
                      <a:pPr marL="0" marR="0" lvl="0" indent="0" algn="ctr" defTabSz="914400" rtl="0" eaLnBrk="1" fontAlgn="auto" latinLnBrk="0" hangingPunct="1">
                        <a:lnSpc>
                          <a:spcPct val="90000"/>
                        </a:lnSpc>
                        <a:spcBef>
                          <a:spcPts val="0"/>
                        </a:spcBef>
                        <a:spcAft>
                          <a:spcPts val="0"/>
                        </a:spcAft>
                        <a:buClrTx/>
                        <a:buSzTx/>
                        <a:buFontTx/>
                        <a:buNone/>
                        <a:tabLst/>
                        <a:defRPr/>
                      </a:pPr>
                      <a:r>
                        <a:rPr lang="en-GB" sz="1600" b="0" dirty="0">
                          <a:solidFill>
                            <a:schemeClr val="tx1"/>
                          </a:solidFill>
                        </a:rPr>
                        <a:t>1 (5)</a:t>
                      </a:r>
                      <a:endParaRPr lang="en-US" sz="1600" b="0" dirty="0">
                        <a:solidFill>
                          <a:schemeClr val="tx1"/>
                        </a:solidFill>
                      </a:endParaRPr>
                    </a:p>
                    <a:p>
                      <a:pPr marL="0" marR="0" lvl="0" indent="0" algn="ctr" defTabSz="914400" rtl="0" eaLnBrk="1" fontAlgn="auto" latinLnBrk="0" hangingPunct="1">
                        <a:lnSpc>
                          <a:spcPct val="90000"/>
                        </a:lnSpc>
                        <a:spcBef>
                          <a:spcPts val="0"/>
                        </a:spcBef>
                        <a:spcAft>
                          <a:spcPts val="0"/>
                        </a:spcAft>
                        <a:buClrTx/>
                        <a:buSzTx/>
                        <a:buFontTx/>
                        <a:buNone/>
                        <a:tabLst/>
                        <a:defRPr/>
                      </a:pPr>
                      <a:r>
                        <a:rPr lang="en-GB" sz="1600" b="0" dirty="0">
                          <a:solidFill>
                            <a:schemeClr val="tx1"/>
                          </a:solidFill>
                        </a:rPr>
                        <a:t>1 (5)</a:t>
                      </a:r>
                      <a:endParaRPr lang="en-US" sz="1600" b="0" dirty="0">
                        <a:solidFill>
                          <a:schemeClr val="tx1"/>
                        </a:solidFill>
                      </a:endParaRPr>
                    </a:p>
                    <a:p>
                      <a:pPr marL="0" marR="0" lvl="0" indent="0" algn="ctr" defTabSz="914400" rtl="0" eaLnBrk="1" fontAlgn="auto" latinLnBrk="0" hangingPunct="1">
                        <a:lnSpc>
                          <a:spcPct val="90000"/>
                        </a:lnSpc>
                        <a:spcBef>
                          <a:spcPts val="0"/>
                        </a:spcBef>
                        <a:spcAft>
                          <a:spcPts val="0"/>
                        </a:spcAft>
                        <a:buClrTx/>
                        <a:buSzTx/>
                        <a:buFontTx/>
                        <a:buNone/>
                        <a:tabLst/>
                        <a:defRPr/>
                      </a:pPr>
                      <a:r>
                        <a:rPr lang="en-GB" sz="1600" b="0" dirty="0">
                          <a:solidFill>
                            <a:schemeClr val="tx1"/>
                          </a:solidFill>
                        </a:rPr>
                        <a:t>1 (5)</a:t>
                      </a:r>
                      <a:endParaRPr lang="en-US" sz="1600" b="0" dirty="0">
                        <a:solidFill>
                          <a:schemeClr val="tx1"/>
                        </a:solidFill>
                      </a:endParaRPr>
                    </a:p>
                    <a:p>
                      <a:pPr marL="0" marR="0" lvl="0" indent="0" algn="ctr" defTabSz="914400" rtl="0" eaLnBrk="1" fontAlgn="auto" latinLnBrk="0" hangingPunct="1">
                        <a:lnSpc>
                          <a:spcPct val="90000"/>
                        </a:lnSpc>
                        <a:spcBef>
                          <a:spcPts val="0"/>
                        </a:spcBef>
                        <a:spcAft>
                          <a:spcPts val="0"/>
                        </a:spcAft>
                        <a:buClrTx/>
                        <a:buSzTx/>
                        <a:buFontTx/>
                        <a:buNone/>
                        <a:tabLst/>
                        <a:defRPr/>
                      </a:pPr>
                      <a:r>
                        <a:rPr lang="en-GB" sz="1600" b="0" dirty="0">
                          <a:solidFill>
                            <a:schemeClr val="tx1"/>
                          </a:solidFill>
                        </a:rPr>
                        <a:t>1 (5)</a:t>
                      </a:r>
                      <a:endParaRPr lang="en-US" sz="1600" b="0" dirty="0">
                        <a:solidFill>
                          <a:schemeClr val="tx1"/>
                        </a:solidFill>
                      </a:endParaRPr>
                    </a:p>
                  </a:txBody>
                  <a:tcPr/>
                </a:tc>
                <a:extLst>
                  <a:ext uri="{0D108BD9-81ED-4DB2-BD59-A6C34878D82A}">
                    <a16:rowId xmlns:a16="http://schemas.microsoft.com/office/drawing/2014/main" val="3745588890"/>
                  </a:ext>
                </a:extLst>
              </a:tr>
              <a:tr h="305327">
                <a:tc>
                  <a:txBody>
                    <a:bodyPr/>
                    <a:lstStyle/>
                    <a:p>
                      <a:pPr>
                        <a:lnSpc>
                          <a:spcPct val="90000"/>
                        </a:lnSpc>
                      </a:pPr>
                      <a:r>
                        <a:rPr lang="en-GB" sz="1600" b="1" dirty="0">
                          <a:solidFill>
                            <a:schemeClr val="tx1"/>
                          </a:solidFill>
                        </a:rPr>
                        <a:t>TEAEs leading to any study drug withdrawal</a:t>
                      </a:r>
                    </a:p>
                  </a:txBody>
                  <a:tcPr/>
                </a:tc>
                <a:tc>
                  <a:txBody>
                    <a:bodyPr/>
                    <a:lstStyle/>
                    <a:p>
                      <a:pPr algn="ctr">
                        <a:lnSpc>
                          <a:spcPct val="90000"/>
                        </a:lnSpc>
                      </a:pPr>
                      <a:r>
                        <a:rPr lang="en-US" sz="1600" dirty="0">
                          <a:solidFill>
                            <a:schemeClr val="tx1"/>
                          </a:solidFill>
                        </a:rPr>
                        <a:t>8 (40)</a:t>
                      </a:r>
                    </a:p>
                  </a:txBody>
                  <a:tcPr/>
                </a:tc>
                <a:extLst>
                  <a:ext uri="{0D108BD9-81ED-4DB2-BD59-A6C34878D82A}">
                    <a16:rowId xmlns:a16="http://schemas.microsoft.com/office/drawing/2014/main" val="279813168"/>
                  </a:ext>
                </a:extLst>
              </a:tr>
            </a:tbl>
          </a:graphicData>
        </a:graphic>
      </p:graphicFrame>
      <p:sp>
        <p:nvSpPr>
          <p:cNvPr id="3" name="Rectangle 2">
            <a:extLst>
              <a:ext uri="{FF2B5EF4-FFF2-40B4-BE49-F238E27FC236}">
                <a16:creationId xmlns:a16="http://schemas.microsoft.com/office/drawing/2014/main" id="{61F8821D-ED0A-7F40-90EA-32AE8D885A7C}"/>
              </a:ext>
            </a:extLst>
          </p:cNvPr>
          <p:cNvSpPr/>
          <p:nvPr/>
        </p:nvSpPr>
        <p:spPr>
          <a:xfrm>
            <a:off x="151494" y="2360024"/>
            <a:ext cx="5834569" cy="341065"/>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88A5BA6D-1DBF-7BD7-BE02-379D0A9D59CC}"/>
              </a:ext>
            </a:extLst>
          </p:cNvPr>
          <p:cNvSpPr/>
          <p:nvPr/>
        </p:nvSpPr>
        <p:spPr>
          <a:xfrm>
            <a:off x="151493" y="5512527"/>
            <a:ext cx="5834569" cy="244383"/>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E290B233-88A3-F853-63F6-CE4A4AF59EE1}"/>
              </a:ext>
            </a:extLst>
          </p:cNvPr>
          <p:cNvSpPr/>
          <p:nvPr/>
        </p:nvSpPr>
        <p:spPr>
          <a:xfrm>
            <a:off x="6517287" y="2701089"/>
            <a:ext cx="5195715" cy="425287"/>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Rectangle 7">
            <a:extLst>
              <a:ext uri="{FF2B5EF4-FFF2-40B4-BE49-F238E27FC236}">
                <a16:creationId xmlns:a16="http://schemas.microsoft.com/office/drawing/2014/main" id="{5512ECB5-259C-A2E8-C0C5-E136984D2D05}"/>
              </a:ext>
            </a:extLst>
          </p:cNvPr>
          <p:cNvSpPr/>
          <p:nvPr/>
        </p:nvSpPr>
        <p:spPr>
          <a:xfrm>
            <a:off x="6517287" y="3666309"/>
            <a:ext cx="5195715" cy="209006"/>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854212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853C7-DBBF-8A6A-7446-EA52D298F5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3286BA-E6A4-E9C2-B8E6-61655940249A}"/>
              </a:ext>
            </a:extLst>
          </p:cNvPr>
          <p:cNvSpPr>
            <a:spLocks noGrp="1"/>
          </p:cNvSpPr>
          <p:nvPr>
            <p:ph type="title"/>
          </p:nvPr>
        </p:nvSpPr>
        <p:spPr>
          <a:xfrm>
            <a:off x="0" y="1"/>
            <a:ext cx="12192000" cy="1690688"/>
          </a:xfrm>
          <a:solidFill>
            <a:schemeClr val="tx2">
              <a:lumMod val="75000"/>
              <a:lumOff val="25000"/>
            </a:schemeClr>
          </a:solidFill>
        </p:spPr>
        <p:txBody>
          <a:bodyPr/>
          <a:lstStyle/>
          <a:p>
            <a:r>
              <a:rPr lang="en-US" b="1" dirty="0">
                <a:solidFill>
                  <a:schemeClr val="bg1"/>
                </a:solidFill>
              </a:rPr>
              <a:t>Safety Run-in: Efficacy Assessment </a:t>
            </a:r>
          </a:p>
        </p:txBody>
      </p:sp>
      <p:sp>
        <p:nvSpPr>
          <p:cNvPr id="9" name="TextBox 8">
            <a:extLst>
              <a:ext uri="{FF2B5EF4-FFF2-40B4-BE49-F238E27FC236}">
                <a16:creationId xmlns:a16="http://schemas.microsoft.com/office/drawing/2014/main" id="{13D1D7A7-5FD6-F132-0B08-EBDCDAC5BDAC}"/>
              </a:ext>
            </a:extLst>
          </p:cNvPr>
          <p:cNvSpPr txBox="1"/>
          <p:nvPr/>
        </p:nvSpPr>
        <p:spPr>
          <a:xfrm>
            <a:off x="9775371" y="6611778"/>
            <a:ext cx="2416629"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Aptos Display" panose="02110004020202020204"/>
                <a:ea typeface="+mn-ea"/>
                <a:cs typeface="Arial" panose="020B0604020202020204" pitchFamily="34" charset="0"/>
              </a:rPr>
              <a:t>Carlo Stella C</a:t>
            </a:r>
            <a:r>
              <a:rPr kumimoji="0" lang="en-US" sz="1000" b="0" i="1" u="none" strike="noStrike" kern="1200" cap="none" spc="0" normalizeH="0" baseline="0" noProof="0" dirty="0">
                <a:ln>
                  <a:noFill/>
                </a:ln>
                <a:solidFill>
                  <a:prstClr val="black"/>
                </a:solidFill>
                <a:effectLst/>
                <a:uLnTx/>
                <a:uFillTx/>
                <a:latin typeface="Aptos Display" panose="02110004020202020204"/>
                <a:ea typeface="+mn-ea"/>
                <a:cs typeface="Times New Roman" panose="02020603050405020304" pitchFamily="18" charset="0"/>
              </a:rPr>
              <a:t>. EHA 2025</a:t>
            </a:r>
          </a:p>
        </p:txBody>
      </p:sp>
      <p:graphicFrame>
        <p:nvGraphicFramePr>
          <p:cNvPr id="4" name="Table 7">
            <a:extLst>
              <a:ext uri="{FF2B5EF4-FFF2-40B4-BE49-F238E27FC236}">
                <a16:creationId xmlns:a16="http://schemas.microsoft.com/office/drawing/2014/main" id="{57C74272-F783-74A5-2DB2-B781884A54FF}"/>
              </a:ext>
            </a:extLst>
          </p:cNvPr>
          <p:cNvGraphicFramePr>
            <a:graphicFrameLocks noGrp="1"/>
          </p:cNvGraphicFramePr>
          <p:nvPr/>
        </p:nvGraphicFramePr>
        <p:xfrm>
          <a:off x="106343" y="1951693"/>
          <a:ext cx="5340596" cy="4267200"/>
        </p:xfrm>
        <a:graphic>
          <a:graphicData uri="http://schemas.openxmlformats.org/drawingml/2006/table">
            <a:tbl>
              <a:tblPr firstRow="1" bandRow="1">
                <a:tableStyleId>{85BE263C-DBD7-4A20-BB59-AAB30ACAA65A}</a:tableStyleId>
              </a:tblPr>
              <a:tblGrid>
                <a:gridCol w="3366225">
                  <a:extLst>
                    <a:ext uri="{9D8B030D-6E8A-4147-A177-3AD203B41FA5}">
                      <a16:colId xmlns:a16="http://schemas.microsoft.com/office/drawing/2014/main" val="3116173618"/>
                    </a:ext>
                  </a:extLst>
                </a:gridCol>
                <a:gridCol w="1974371">
                  <a:extLst>
                    <a:ext uri="{9D8B030D-6E8A-4147-A177-3AD203B41FA5}">
                      <a16:colId xmlns:a16="http://schemas.microsoft.com/office/drawing/2014/main" val="2926806173"/>
                    </a:ext>
                  </a:extLst>
                </a:gridCol>
              </a:tblGrid>
              <a:tr h="219736">
                <a:tc gridSpan="2">
                  <a:txBody>
                    <a:bodyPr/>
                    <a:lstStyle/>
                    <a:p>
                      <a:r>
                        <a:rPr lang="en-US" sz="1400" dirty="0"/>
                        <a:t>Efficacy outcomes in safety run-in population (N=20)</a:t>
                      </a:r>
                    </a:p>
                  </a:txBody>
                  <a:tcPr anchor="ctr"/>
                </a:tc>
                <a:tc hMerge="1">
                  <a:txBody>
                    <a:bodyPr/>
                    <a:lstStyle/>
                    <a:p>
                      <a:endParaRPr lang="en-US" sz="1500" dirty="0"/>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368AC3"/>
                    </a:solidFill>
                  </a:tcPr>
                </a:tc>
                <a:extLst>
                  <a:ext uri="{0D108BD9-81ED-4DB2-BD59-A6C34878D82A}">
                    <a16:rowId xmlns:a16="http://schemas.microsoft.com/office/drawing/2014/main" val="2998231405"/>
                  </a:ext>
                </a:extLst>
              </a:tr>
              <a:tr h="219736">
                <a:tc>
                  <a:txBody>
                    <a:bodyPr/>
                    <a:lstStyle/>
                    <a:p>
                      <a:r>
                        <a:rPr lang="en-US" sz="1400" b="1" dirty="0">
                          <a:solidFill>
                            <a:schemeClr val="tx1"/>
                          </a:solidFill>
                        </a:rPr>
                        <a:t>ORR (95%</a:t>
                      </a:r>
                      <a:r>
                        <a:rPr lang="en-US" sz="1400" b="1" baseline="30000" dirty="0">
                          <a:solidFill>
                            <a:schemeClr val="tx1"/>
                          </a:solidFill>
                        </a:rPr>
                        <a:t> </a:t>
                      </a:r>
                      <a:r>
                        <a:rPr lang="en-US" sz="1400" b="1" baseline="0" dirty="0">
                          <a:solidFill>
                            <a:schemeClr val="tx1"/>
                          </a:solidFill>
                        </a:rPr>
                        <a:t>CI), %</a:t>
                      </a:r>
                      <a:endParaRPr lang="en-US" sz="1400" b="1" baseline="30000" dirty="0">
                        <a:solidFill>
                          <a:schemeClr val="tx1"/>
                        </a:solidFill>
                      </a:endParaRPr>
                    </a:p>
                  </a:txBody>
                  <a:tcPr anchor="ctr"/>
                </a:tc>
                <a:tc>
                  <a:txBody>
                    <a:bodyPr/>
                    <a:lstStyle/>
                    <a:p>
                      <a:pPr algn="ctr"/>
                      <a:r>
                        <a:rPr lang="en-US" sz="1400" b="0">
                          <a:solidFill>
                            <a:schemeClr val="tx1"/>
                          </a:solidFill>
                        </a:rPr>
                        <a:t>80.0</a:t>
                      </a:r>
                      <a:r>
                        <a:rPr lang="en-US" sz="1400" b="1">
                          <a:solidFill>
                            <a:schemeClr val="tx1"/>
                          </a:solidFill>
                        </a:rPr>
                        <a:t> </a:t>
                      </a:r>
                      <a:r>
                        <a:rPr lang="en-US" sz="1400">
                          <a:solidFill>
                            <a:schemeClr val="tx1"/>
                          </a:solidFill>
                        </a:rPr>
                        <a:t>(56.3, 94.3)</a:t>
                      </a:r>
                    </a:p>
                  </a:txBody>
                  <a:tcPr/>
                </a:tc>
                <a:extLst>
                  <a:ext uri="{0D108BD9-81ED-4DB2-BD59-A6C34878D82A}">
                    <a16:rowId xmlns:a16="http://schemas.microsoft.com/office/drawing/2014/main" val="3425962431"/>
                  </a:ext>
                </a:extLst>
              </a:tr>
              <a:tr h="219736">
                <a:tc>
                  <a:txBody>
                    <a:bodyPr/>
                    <a:lstStyle/>
                    <a:p>
                      <a:r>
                        <a:rPr lang="en-US" sz="1400" b="0" dirty="0">
                          <a:solidFill>
                            <a:schemeClr val="tx1"/>
                          </a:solidFill>
                        </a:rPr>
                        <a:t>     CR rate (95% CI), %</a:t>
                      </a:r>
                    </a:p>
                  </a:txBody>
                  <a:tcPr anchor="ctr"/>
                </a:tc>
                <a:tc>
                  <a:txBody>
                    <a:bodyPr/>
                    <a:lstStyle/>
                    <a:p>
                      <a:pPr algn="ctr"/>
                      <a:r>
                        <a:rPr lang="en-US" sz="1400" dirty="0">
                          <a:solidFill>
                            <a:schemeClr val="tx1"/>
                          </a:solidFill>
                        </a:rPr>
                        <a:t>50.0 (27.2-72.8)</a:t>
                      </a:r>
                    </a:p>
                  </a:txBody>
                  <a:tcPr/>
                </a:tc>
                <a:extLst>
                  <a:ext uri="{0D108BD9-81ED-4DB2-BD59-A6C34878D82A}">
                    <a16:rowId xmlns:a16="http://schemas.microsoft.com/office/drawing/2014/main" val="4258259927"/>
                  </a:ext>
                </a:extLst>
              </a:tr>
              <a:tr h="219736">
                <a:tc>
                  <a:txBody>
                    <a:bodyPr/>
                    <a:lstStyle/>
                    <a:p>
                      <a:r>
                        <a:rPr lang="en-GB" sz="1400" b="1" dirty="0">
                          <a:solidFill>
                            <a:schemeClr val="tx1"/>
                          </a:solidFill>
                        </a:rPr>
                        <a:t>Median DOR (95% CI), months</a:t>
                      </a:r>
                      <a:endParaRPr lang="en-US" sz="1400" b="1" dirty="0">
                        <a:solidFill>
                          <a:schemeClr val="tx1"/>
                        </a:solidFill>
                      </a:endParaRPr>
                    </a:p>
                  </a:txBody>
                  <a:tcPr anchor="ctr"/>
                </a:tc>
                <a:tc>
                  <a:txBody>
                    <a:bodyPr/>
                    <a:lstStyle/>
                    <a:p>
                      <a:pPr algn="ctr"/>
                      <a:r>
                        <a:rPr lang="en-GB" sz="1400" b="0" dirty="0">
                          <a:solidFill>
                            <a:schemeClr val="tx1"/>
                          </a:solidFill>
                        </a:rPr>
                        <a:t>8.0 (3.2-NE)</a:t>
                      </a:r>
                      <a:endParaRPr lang="en-US" sz="1400" b="0" dirty="0">
                        <a:solidFill>
                          <a:schemeClr val="tx1"/>
                        </a:solidFill>
                      </a:endParaRPr>
                    </a:p>
                  </a:txBody>
                  <a:tcPr anchor="ctr"/>
                </a:tc>
                <a:extLst>
                  <a:ext uri="{0D108BD9-81ED-4DB2-BD59-A6C34878D82A}">
                    <a16:rowId xmlns:a16="http://schemas.microsoft.com/office/drawing/2014/main" val="1765701070"/>
                  </a:ext>
                </a:extLst>
              </a:tr>
              <a:tr h="219736">
                <a:tc>
                  <a:txBody>
                    <a:bodyPr/>
                    <a:lstStyle/>
                    <a:p>
                      <a:r>
                        <a:rPr lang="en-GB" sz="1400" b="1" dirty="0">
                          <a:solidFill>
                            <a:schemeClr val="tx1"/>
                          </a:solidFill>
                        </a:rPr>
                        <a:t>Median PFS (95% CI), months</a:t>
                      </a:r>
                      <a:endParaRPr lang="en-US" sz="1400" b="1" dirty="0">
                        <a:solidFill>
                          <a:schemeClr val="tx1"/>
                        </a:solidFill>
                      </a:endParaRPr>
                    </a:p>
                  </a:txBody>
                  <a:tcPr anchor="ctr"/>
                </a:tc>
                <a:tc>
                  <a:txBody>
                    <a:bodyPr/>
                    <a:lstStyle/>
                    <a:p>
                      <a:pPr algn="ctr"/>
                      <a:r>
                        <a:rPr lang="en-GB" sz="1400" b="0" dirty="0">
                          <a:solidFill>
                            <a:schemeClr val="tx1"/>
                          </a:solidFill>
                        </a:rPr>
                        <a:t>8.3 (4.5, NE)</a:t>
                      </a:r>
                      <a:endParaRPr lang="en-US" sz="1400" b="0" dirty="0">
                        <a:solidFill>
                          <a:schemeClr val="tx1"/>
                        </a:solidFill>
                      </a:endParaRPr>
                    </a:p>
                  </a:txBody>
                  <a:tcPr anchor="ctr"/>
                </a:tc>
                <a:extLst>
                  <a:ext uri="{0D108BD9-81ED-4DB2-BD59-A6C34878D82A}">
                    <a16:rowId xmlns:a16="http://schemas.microsoft.com/office/drawing/2014/main" val="2251731810"/>
                  </a:ext>
                </a:extLst>
              </a:tr>
              <a:tr h="219736">
                <a:tc gridSpan="2">
                  <a:txBody>
                    <a:bodyPr/>
                    <a:lstStyle/>
                    <a:p>
                      <a:pPr algn="ctr"/>
                      <a:r>
                        <a:rPr lang="en-US" sz="1400" b="1" dirty="0">
                          <a:solidFill>
                            <a:schemeClr val="tx1"/>
                          </a:solidFill>
                        </a:rPr>
                        <a:t>Efficacy outcomes in responders (n=16)</a:t>
                      </a:r>
                    </a:p>
                  </a:txBody>
                  <a:tcPr anchor="ctr"/>
                </a:tc>
                <a:tc hMerge="1">
                  <a:txBody>
                    <a:bodyPr/>
                    <a:lstStyle/>
                    <a:p>
                      <a:endParaRPr lang="en-US" sz="1500" b="1">
                        <a:solidFill>
                          <a:schemeClr val="bg1"/>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368AC3"/>
                    </a:solidFill>
                  </a:tcPr>
                </a:tc>
                <a:extLst>
                  <a:ext uri="{0D108BD9-81ED-4DB2-BD59-A6C34878D82A}">
                    <a16:rowId xmlns:a16="http://schemas.microsoft.com/office/drawing/2014/main" val="2206161266"/>
                  </a:ext>
                </a:extLst>
              </a:tr>
              <a:tr h="219736">
                <a:tc>
                  <a:txBody>
                    <a:bodyPr/>
                    <a:lstStyle/>
                    <a:p>
                      <a:r>
                        <a:rPr lang="en-GB" sz="1400" b="1" dirty="0">
                          <a:solidFill>
                            <a:schemeClr val="tx1"/>
                          </a:solidFill>
                        </a:rPr>
                        <a:t>Median DOR (95% CI), months</a:t>
                      </a:r>
                      <a:endParaRPr lang="en-US" sz="1400" b="1" dirty="0">
                        <a:solidFill>
                          <a:schemeClr val="tx1"/>
                        </a:solidFill>
                      </a:endParaRPr>
                    </a:p>
                  </a:txBody>
                  <a:tcPr anchor="ctr"/>
                </a:tc>
                <a:tc>
                  <a:txBody>
                    <a:bodyPr/>
                    <a:lstStyle/>
                    <a:p>
                      <a:pPr algn="ctr"/>
                      <a:r>
                        <a:rPr lang="en-GB" sz="1400" b="0" dirty="0">
                          <a:solidFill>
                            <a:schemeClr val="tx1"/>
                          </a:solidFill>
                        </a:rPr>
                        <a:t>8.0 (3.19-NE)</a:t>
                      </a:r>
                      <a:endParaRPr lang="en-US" sz="1400" b="0" dirty="0">
                        <a:solidFill>
                          <a:schemeClr val="tx1"/>
                        </a:solidFill>
                      </a:endParaRPr>
                    </a:p>
                  </a:txBody>
                  <a:tcPr anchor="ctr"/>
                </a:tc>
                <a:extLst>
                  <a:ext uri="{0D108BD9-81ED-4DB2-BD59-A6C34878D82A}">
                    <a16:rowId xmlns:a16="http://schemas.microsoft.com/office/drawing/2014/main" val="3997570557"/>
                  </a:ext>
                </a:extLst>
              </a:tr>
              <a:tr h="219736">
                <a:tc>
                  <a:txBody>
                    <a:bodyPr/>
                    <a:lstStyle/>
                    <a:p>
                      <a:r>
                        <a:rPr lang="en-GB" sz="1400" b="0" dirty="0">
                          <a:solidFill>
                            <a:schemeClr val="tx1"/>
                          </a:solidFill>
                        </a:rPr>
                        <a:t>Events (%), n</a:t>
                      </a:r>
                      <a:endParaRPr lang="en-US" sz="1400" b="0" dirty="0">
                        <a:solidFill>
                          <a:schemeClr val="tx1"/>
                        </a:solidFill>
                      </a:endParaRPr>
                    </a:p>
                  </a:txBody>
                  <a:tcPr anchor="ctr"/>
                </a:tc>
                <a:tc>
                  <a:txBody>
                    <a:bodyPr/>
                    <a:lstStyle/>
                    <a:p>
                      <a:pPr algn="ctr"/>
                      <a:r>
                        <a:rPr lang="en-GB" sz="1400" b="0" dirty="0">
                          <a:solidFill>
                            <a:schemeClr val="tx1"/>
                          </a:solidFill>
                        </a:rPr>
                        <a:t>5 (31.3)</a:t>
                      </a:r>
                      <a:endParaRPr lang="en-US" sz="1400" b="0" dirty="0">
                        <a:solidFill>
                          <a:schemeClr val="tx1"/>
                        </a:solidFill>
                      </a:endParaRPr>
                    </a:p>
                  </a:txBody>
                  <a:tcPr anchor="ctr"/>
                </a:tc>
                <a:extLst>
                  <a:ext uri="{0D108BD9-81ED-4DB2-BD59-A6C34878D82A}">
                    <a16:rowId xmlns:a16="http://schemas.microsoft.com/office/drawing/2014/main" val="2536902039"/>
                  </a:ext>
                </a:extLst>
              </a:tr>
              <a:tr h="219736">
                <a:tc gridSpan="2">
                  <a:txBody>
                    <a:bodyPr/>
                    <a:lstStyle/>
                    <a:p>
                      <a:pPr algn="ctr"/>
                      <a:r>
                        <a:rPr lang="en-US" sz="1400" b="1" dirty="0">
                          <a:solidFill>
                            <a:schemeClr val="tx1"/>
                          </a:solidFill>
                        </a:rPr>
                        <a:t>Efficacy outcomes in complete responders (n=10)</a:t>
                      </a:r>
                    </a:p>
                  </a:txBody>
                  <a:tcPr anchor="ctr"/>
                </a:tc>
                <a:tc hMerge="1">
                  <a:txBody>
                    <a:bodyPr/>
                    <a:lstStyle/>
                    <a:p>
                      <a:endParaRPr lang="en-US" sz="1500" b="1" dirty="0">
                        <a:solidFill>
                          <a:schemeClr val="bg1"/>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368AC3"/>
                    </a:solidFill>
                  </a:tcPr>
                </a:tc>
                <a:extLst>
                  <a:ext uri="{0D108BD9-81ED-4DB2-BD59-A6C34878D82A}">
                    <a16:rowId xmlns:a16="http://schemas.microsoft.com/office/drawing/2014/main" val="3596091603"/>
                  </a:ext>
                </a:extLst>
              </a:tr>
              <a:tr h="219736">
                <a:tc>
                  <a:txBody>
                    <a:bodyPr/>
                    <a:lstStyle/>
                    <a:p>
                      <a:r>
                        <a:rPr lang="en-GB" sz="1400" b="1" dirty="0">
                          <a:solidFill>
                            <a:schemeClr val="tx1"/>
                          </a:solidFill>
                        </a:rPr>
                        <a:t>Median DOR (95% CI), months</a:t>
                      </a:r>
                      <a:endParaRPr lang="en-US" sz="1400" b="1" dirty="0">
                        <a:solidFill>
                          <a:schemeClr val="tx1"/>
                        </a:solidFill>
                      </a:endParaRPr>
                    </a:p>
                  </a:txBody>
                  <a:tcPr anchor="ctr"/>
                </a:tc>
                <a:tc>
                  <a:txBody>
                    <a:bodyPr/>
                    <a:lstStyle/>
                    <a:p>
                      <a:pPr algn="ctr"/>
                      <a:r>
                        <a:rPr lang="en-GB" sz="1400" b="0" dirty="0">
                          <a:solidFill>
                            <a:schemeClr val="tx1"/>
                          </a:solidFill>
                        </a:rPr>
                        <a:t>NE (3.19-NE)</a:t>
                      </a:r>
                      <a:endParaRPr lang="en-US" sz="1400" b="0" dirty="0">
                        <a:solidFill>
                          <a:schemeClr val="tx1"/>
                        </a:solidFill>
                      </a:endParaRPr>
                    </a:p>
                  </a:txBody>
                  <a:tcPr anchor="ctr"/>
                </a:tc>
                <a:extLst>
                  <a:ext uri="{0D108BD9-81ED-4DB2-BD59-A6C34878D82A}">
                    <a16:rowId xmlns:a16="http://schemas.microsoft.com/office/drawing/2014/main" val="3494284324"/>
                  </a:ext>
                </a:extLst>
              </a:tr>
              <a:tr h="219736">
                <a:tc>
                  <a:txBody>
                    <a:bodyPr/>
                    <a:lstStyle/>
                    <a:p>
                      <a:r>
                        <a:rPr lang="en-GB" sz="1400" b="0" dirty="0">
                          <a:solidFill>
                            <a:schemeClr val="tx1"/>
                          </a:solidFill>
                        </a:rPr>
                        <a:t>Events (%), n</a:t>
                      </a:r>
                      <a:endParaRPr lang="en-US" sz="1400" b="0" dirty="0">
                        <a:solidFill>
                          <a:schemeClr val="tx1"/>
                        </a:solidFill>
                      </a:endParaRPr>
                    </a:p>
                  </a:txBody>
                  <a:tcPr anchor="ctr"/>
                </a:tc>
                <a:tc>
                  <a:txBody>
                    <a:bodyPr/>
                    <a:lstStyle/>
                    <a:p>
                      <a:pPr algn="ctr"/>
                      <a:r>
                        <a:rPr lang="en-GB" sz="1400" b="0" dirty="0">
                          <a:solidFill>
                            <a:schemeClr val="tx1"/>
                          </a:solidFill>
                        </a:rPr>
                        <a:t>3 (30.0)</a:t>
                      </a:r>
                      <a:endParaRPr lang="en-US" sz="1400" b="0" dirty="0">
                        <a:solidFill>
                          <a:schemeClr val="tx1"/>
                        </a:solidFill>
                      </a:endParaRPr>
                    </a:p>
                  </a:txBody>
                  <a:tcPr anchor="ctr"/>
                </a:tc>
                <a:extLst>
                  <a:ext uri="{0D108BD9-81ED-4DB2-BD59-A6C34878D82A}">
                    <a16:rowId xmlns:a16="http://schemas.microsoft.com/office/drawing/2014/main" val="559684413"/>
                  </a:ext>
                </a:extLst>
              </a:tr>
              <a:tr h="219736">
                <a:tc gridSpan="2">
                  <a:txBody>
                    <a:bodyPr/>
                    <a:lstStyle/>
                    <a:p>
                      <a:pPr algn="ctr"/>
                      <a:r>
                        <a:rPr lang="en-US" sz="1400" b="1" dirty="0">
                          <a:solidFill>
                            <a:schemeClr val="tx1"/>
                          </a:solidFill>
                        </a:rPr>
                        <a:t>MRD results in patients with ctDNA measurements (n=8)</a:t>
                      </a:r>
                    </a:p>
                  </a:txBody>
                  <a:tcPr anchor="ctr"/>
                </a:tc>
                <a:tc hMerge="1">
                  <a:txBody>
                    <a:bodyPr/>
                    <a:lstStyle/>
                    <a:p>
                      <a:endParaRPr lang="en-US" sz="1500" b="1" dirty="0">
                        <a:solidFill>
                          <a:schemeClr val="bg1"/>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368AC3"/>
                    </a:solidFill>
                  </a:tcPr>
                </a:tc>
                <a:extLst>
                  <a:ext uri="{0D108BD9-81ED-4DB2-BD59-A6C34878D82A}">
                    <a16:rowId xmlns:a16="http://schemas.microsoft.com/office/drawing/2014/main" val="2534256876"/>
                  </a:ext>
                </a:extLst>
              </a:tr>
              <a:tr h="219736">
                <a:tc>
                  <a:txBody>
                    <a:bodyPr/>
                    <a:lstStyle/>
                    <a:p>
                      <a:r>
                        <a:rPr lang="en-GB" sz="1400" b="1" dirty="0">
                          <a:solidFill>
                            <a:schemeClr val="tx1"/>
                          </a:solidFill>
                        </a:rPr>
                        <a:t>CR and MRD negative (%), n</a:t>
                      </a:r>
                      <a:endParaRPr lang="en-US" sz="1400" b="1" dirty="0">
                        <a:solidFill>
                          <a:schemeClr val="tx1"/>
                        </a:solidFill>
                      </a:endParaRPr>
                    </a:p>
                  </a:txBody>
                  <a:tcPr anchor="ctr"/>
                </a:tc>
                <a:tc>
                  <a:txBody>
                    <a:bodyPr/>
                    <a:lstStyle/>
                    <a:p>
                      <a:pPr algn="ctr"/>
                      <a:r>
                        <a:rPr lang="en-GB" sz="1400" b="0" dirty="0">
                          <a:solidFill>
                            <a:schemeClr val="tx1"/>
                          </a:solidFill>
                        </a:rPr>
                        <a:t>4 (50.0)</a:t>
                      </a:r>
                      <a:endParaRPr lang="en-US" sz="1400" b="0" dirty="0">
                        <a:solidFill>
                          <a:schemeClr val="tx1"/>
                        </a:solidFill>
                      </a:endParaRPr>
                    </a:p>
                  </a:txBody>
                  <a:tcPr anchor="ctr"/>
                </a:tc>
                <a:extLst>
                  <a:ext uri="{0D108BD9-81ED-4DB2-BD59-A6C34878D82A}">
                    <a16:rowId xmlns:a16="http://schemas.microsoft.com/office/drawing/2014/main" val="475080074"/>
                  </a:ext>
                </a:extLst>
              </a:tr>
              <a:tr h="219736">
                <a:tc>
                  <a:txBody>
                    <a:bodyPr/>
                    <a:lstStyle/>
                    <a:p>
                      <a:r>
                        <a:rPr lang="en-GB" sz="1400" b="1" dirty="0">
                          <a:solidFill>
                            <a:schemeClr val="tx1"/>
                          </a:solidFill>
                        </a:rPr>
                        <a:t>MRD negative at end of treatment (%), n</a:t>
                      </a:r>
                      <a:endParaRPr lang="en-US" sz="1400" b="1" dirty="0">
                        <a:solidFill>
                          <a:schemeClr val="tx1"/>
                        </a:solidFill>
                      </a:endParaRPr>
                    </a:p>
                  </a:txBody>
                  <a:tcPr anchor="ctr"/>
                </a:tc>
                <a:tc>
                  <a:txBody>
                    <a:bodyPr/>
                    <a:lstStyle/>
                    <a:p>
                      <a:pPr algn="ctr"/>
                      <a:r>
                        <a:rPr lang="en-GB" sz="1400" b="0" dirty="0">
                          <a:solidFill>
                            <a:schemeClr val="tx1"/>
                          </a:solidFill>
                        </a:rPr>
                        <a:t>4 (50.0)</a:t>
                      </a:r>
                      <a:endParaRPr lang="en-US" sz="1400" b="0" dirty="0">
                        <a:solidFill>
                          <a:schemeClr val="tx1"/>
                        </a:solidFill>
                      </a:endParaRPr>
                    </a:p>
                  </a:txBody>
                  <a:tcPr anchor="ctr"/>
                </a:tc>
                <a:extLst>
                  <a:ext uri="{0D108BD9-81ED-4DB2-BD59-A6C34878D82A}">
                    <a16:rowId xmlns:a16="http://schemas.microsoft.com/office/drawing/2014/main" val="3110449793"/>
                  </a:ext>
                </a:extLst>
              </a:tr>
            </a:tbl>
          </a:graphicData>
        </a:graphic>
      </p:graphicFrame>
      <p:pic>
        <p:nvPicPr>
          <p:cNvPr id="13" name="Picture 12">
            <a:extLst>
              <a:ext uri="{FF2B5EF4-FFF2-40B4-BE49-F238E27FC236}">
                <a16:creationId xmlns:a16="http://schemas.microsoft.com/office/drawing/2014/main" id="{43E6EE12-0B29-AF2B-1443-3FB76E81BF16}"/>
              </a:ext>
            </a:extLst>
          </p:cNvPr>
          <p:cNvPicPr>
            <a:picLocks noChangeAspect="1"/>
          </p:cNvPicPr>
          <p:nvPr/>
        </p:nvPicPr>
        <p:blipFill>
          <a:blip r:embed="rId3"/>
          <a:stretch>
            <a:fillRect/>
          </a:stretch>
        </p:blipFill>
        <p:spPr>
          <a:xfrm>
            <a:off x="5552145" y="2795452"/>
            <a:ext cx="6639855" cy="2133599"/>
          </a:xfrm>
          <a:prstGeom prst="rect">
            <a:avLst/>
          </a:prstGeom>
        </p:spPr>
      </p:pic>
      <p:sp>
        <p:nvSpPr>
          <p:cNvPr id="3" name="Rectangle 2">
            <a:extLst>
              <a:ext uri="{FF2B5EF4-FFF2-40B4-BE49-F238E27FC236}">
                <a16:creationId xmlns:a16="http://schemas.microsoft.com/office/drawing/2014/main" id="{B23D2A74-8F28-96DA-7FB3-3FEA1E4F56F4}"/>
              </a:ext>
            </a:extLst>
          </p:cNvPr>
          <p:cNvSpPr/>
          <p:nvPr/>
        </p:nvSpPr>
        <p:spPr>
          <a:xfrm>
            <a:off x="106343" y="2586445"/>
            <a:ext cx="5340596" cy="287383"/>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1DFB04E3-0F92-19E9-10DC-CAE370D9D71D}"/>
              </a:ext>
            </a:extLst>
          </p:cNvPr>
          <p:cNvSpPr/>
          <p:nvPr/>
        </p:nvSpPr>
        <p:spPr>
          <a:xfrm>
            <a:off x="106343" y="3202112"/>
            <a:ext cx="5340596" cy="287383"/>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7310607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D7446-73E0-7C32-7771-646275EFC40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76BF68D-F067-56FB-947C-4AB7AFF95102}"/>
              </a:ext>
            </a:extLst>
          </p:cNvPr>
          <p:cNvSpPr>
            <a:spLocks noGrp="1"/>
          </p:cNvSpPr>
          <p:nvPr>
            <p:ph type="title"/>
          </p:nvPr>
        </p:nvSpPr>
        <p:spPr>
          <a:xfrm>
            <a:off x="633577" y="288032"/>
            <a:ext cx="11186716" cy="1196752"/>
          </a:xfrm>
        </p:spPr>
        <p:txBody>
          <a:bodyPr/>
          <a:lstStyle/>
          <a:p>
            <a:pPr algn="l"/>
            <a:r>
              <a:rPr lang="en-US" sz="2600" dirty="0"/>
              <a:t>Results from the Phase III LOTIS-5 Confirmatory Clinical Trial of Loncastuximab </a:t>
            </a:r>
            <a:r>
              <a:rPr lang="en-US" sz="2600" dirty="0" err="1"/>
              <a:t>Tesirine-lpyl</a:t>
            </a:r>
            <a:r>
              <a:rPr lang="en-US" sz="2600" dirty="0"/>
              <a:t> in Combination with Rituximab for Relapsed or Refractory Diffuse Large B-Cell Lymphoma</a:t>
            </a:r>
            <a:br>
              <a:rPr lang="en-US" sz="2600" b="1" dirty="0"/>
            </a:br>
            <a:r>
              <a:rPr lang="en-US" sz="2400" dirty="0"/>
              <a:t>Press Release: June 3, 2026</a:t>
            </a:r>
          </a:p>
        </p:txBody>
      </p:sp>
      <p:sp>
        <p:nvSpPr>
          <p:cNvPr id="4" name="Content Placeholder 3">
            <a:extLst>
              <a:ext uri="{FF2B5EF4-FFF2-40B4-BE49-F238E27FC236}">
                <a16:creationId xmlns:a16="http://schemas.microsoft.com/office/drawing/2014/main" id="{4A6795A2-4477-F4B9-4F11-654812955B26}"/>
              </a:ext>
            </a:extLst>
          </p:cNvPr>
          <p:cNvSpPr>
            <a:spLocks noGrp="1"/>
          </p:cNvSpPr>
          <p:nvPr>
            <p:ph idx="1"/>
          </p:nvPr>
        </p:nvSpPr>
        <p:spPr>
          <a:xfrm>
            <a:off x="633577" y="1751709"/>
            <a:ext cx="11007039" cy="4214845"/>
          </a:xfrm>
        </p:spPr>
        <p:txBody>
          <a:bodyPr wrap="square"/>
          <a:lstStyle/>
          <a:p>
            <a:pPr marL="17463" indent="0">
              <a:spcBef>
                <a:spcPts val="1000"/>
              </a:spcBef>
              <a:spcAft>
                <a:spcPts val="0"/>
              </a:spcAft>
              <a:buNone/>
            </a:pPr>
            <a:r>
              <a:rPr lang="en-US" sz="2000" b="0" dirty="0"/>
              <a:t>“[The manufacturer] today announced topline data from its Phase 3 LOTIS-5 confirmatory trial evaluating loncastuximab </a:t>
            </a:r>
            <a:r>
              <a:rPr lang="en-US" sz="2000" b="0" dirty="0" err="1"/>
              <a:t>tesirine-lpyl</a:t>
            </a:r>
            <a:r>
              <a:rPr lang="en-US" sz="2000" b="0" dirty="0"/>
              <a:t> in combination with rituximab in patients with relapsed or refractory diffuse large B-cell lymphoma (r/r DLBCL). Loncastuximab </a:t>
            </a:r>
            <a:r>
              <a:rPr lang="en-US" sz="2000" b="0" dirty="0" err="1"/>
              <a:t>tesirine-lpyl</a:t>
            </a:r>
            <a:r>
              <a:rPr lang="en-US" sz="2000" b="0" dirty="0"/>
              <a:t> plus rituximab achieved statistical significance on the trial’s primary endpoint of progression-free survival (PFS) and demonstrated no detrimental effect on the key secondary efficacy endpoint of overall survival (OS). In addition, a higher complete response (CR) rate and duration of CRs (</a:t>
            </a:r>
            <a:r>
              <a:rPr lang="en-US" sz="2000" b="0" dirty="0" err="1"/>
              <a:t>DoCR</a:t>
            </a:r>
            <a:r>
              <a:rPr lang="en-US" sz="2000" b="0" dirty="0"/>
              <a:t>) were observed with loncastuximab </a:t>
            </a:r>
            <a:r>
              <a:rPr lang="en-US" sz="2000" b="0" dirty="0" err="1"/>
              <a:t>tesirine-lpyl</a:t>
            </a:r>
            <a:r>
              <a:rPr lang="en-US" sz="2000" b="0" dirty="0"/>
              <a:t> plus rituximab.</a:t>
            </a:r>
          </a:p>
          <a:p>
            <a:pPr marL="17463" indent="0">
              <a:spcBef>
                <a:spcPts val="1000"/>
              </a:spcBef>
              <a:spcAft>
                <a:spcPts val="0"/>
              </a:spcAft>
              <a:buNone/>
            </a:pPr>
            <a:r>
              <a:rPr lang="en-US" sz="2000" b="0" dirty="0"/>
              <a:t>Overall, treatment emergent adverse event (TEAE) rates were similar between arms. Similar rates of overall Grade ≥3 TEAEs greater than 5% were observed across both arms, with hematologic TEAEs higher in the control arm and infection, hepatotoxicity, and edema/effusion higher in the test arm. Serious adverse events (SAEs), TEAEs leading to study drug withdrawal, and Grade 5 events were higher in the test arm, with the majority of Grade 5 TEAEs in the test arm occurring in patients aged 75 years or older.”</a:t>
            </a:r>
          </a:p>
        </p:txBody>
      </p:sp>
      <p:sp>
        <p:nvSpPr>
          <p:cNvPr id="5" name="TextBox 4">
            <a:extLst>
              <a:ext uri="{FF2B5EF4-FFF2-40B4-BE49-F238E27FC236}">
                <a16:creationId xmlns:a16="http://schemas.microsoft.com/office/drawing/2014/main" id="{FB537F5E-10EE-ADDE-0FFC-1E57958743CF}"/>
              </a:ext>
            </a:extLst>
          </p:cNvPr>
          <p:cNvSpPr txBox="1"/>
          <p:nvPr/>
        </p:nvSpPr>
        <p:spPr>
          <a:xfrm>
            <a:off x="263352" y="6187432"/>
            <a:ext cx="10729192" cy="553998"/>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S PGothic" charset="0"/>
                <a:cs typeface="Calibri" panose="020F0502020204030204" pitchFamily="34" charset="0"/>
              </a:rPr>
              <a:t>https://ir.adctherapeutics.com/</a:t>
            </a:r>
            <a:r>
              <a:rPr lang="en-US" sz="1500" b="0" dirty="0">
                <a:solidFill>
                  <a:schemeClr val="tx1"/>
                </a:solidFill>
                <a:latin typeface="Calibri" panose="020F0502020204030204" pitchFamily="34" charset="0"/>
                <a:cs typeface="Calibri" panose="020F0502020204030204" pitchFamily="34" charset="0"/>
              </a:rPr>
              <a:t>2026-06-03-ADC-Therapeutics-Announces-Results-From-LOTIS-5-Phase-3-Confirmatory-Clinical-Trial-of-ZYNLONTA-R-in-Combination-with-Rituximab-in-Relapsed-or-Refractory-Diffuse-Large-B-Cell-Lymphoma</a:t>
            </a:r>
            <a:endPar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6428304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912286" y="1988840"/>
            <a:ext cx="10358967" cy="2372987"/>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939485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77DE5-DEB7-31F8-74FA-A9384444BB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9A9354-334D-075B-52CD-B0E10F540265}"/>
              </a:ext>
            </a:extLst>
          </p:cNvPr>
          <p:cNvSpPr>
            <a:spLocks noGrp="1"/>
          </p:cNvSpPr>
          <p:nvPr>
            <p:ph type="title"/>
          </p:nvPr>
        </p:nvSpPr>
        <p:spPr>
          <a:xfrm>
            <a:off x="609600" y="2712544"/>
            <a:ext cx="10972800" cy="1143000"/>
          </a:xfrm>
        </p:spPr>
        <p:txBody>
          <a:bodyPr/>
          <a:lstStyle/>
          <a:p>
            <a:pPr algn="ctr"/>
            <a:r>
              <a:rPr lang="en-US" dirty="0"/>
              <a:t>LOTIS-7</a:t>
            </a:r>
          </a:p>
        </p:txBody>
      </p:sp>
    </p:spTree>
    <p:extLst>
      <p:ext uri="{BB962C8B-B14F-4D97-AF65-F5344CB8AC3E}">
        <p14:creationId xmlns:p14="http://schemas.microsoft.com/office/powerpoint/2010/main" val="8707004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AED36-5657-F974-047D-A7EDEC0820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192D9E-83C8-DF82-12E4-0BD2FA57B76D}"/>
              </a:ext>
            </a:extLst>
          </p:cNvPr>
          <p:cNvSpPr>
            <a:spLocks noGrp="1"/>
          </p:cNvSpPr>
          <p:nvPr>
            <p:ph type="title"/>
          </p:nvPr>
        </p:nvSpPr>
        <p:spPr>
          <a:xfrm>
            <a:off x="0" y="1"/>
            <a:ext cx="12192000" cy="1690688"/>
          </a:xfrm>
          <a:solidFill>
            <a:schemeClr val="tx2">
              <a:lumMod val="75000"/>
              <a:lumOff val="25000"/>
            </a:schemeClr>
          </a:solidFill>
        </p:spPr>
        <p:txBody>
          <a:bodyPr/>
          <a:lstStyle/>
          <a:p>
            <a:r>
              <a:rPr lang="en-US" b="1" dirty="0">
                <a:solidFill>
                  <a:schemeClr val="bg1"/>
                </a:solidFill>
              </a:rPr>
              <a:t>Phase Ib LOTIS-7  </a:t>
            </a:r>
          </a:p>
        </p:txBody>
      </p:sp>
      <p:sp>
        <p:nvSpPr>
          <p:cNvPr id="27" name="TextBox 26">
            <a:extLst>
              <a:ext uri="{FF2B5EF4-FFF2-40B4-BE49-F238E27FC236}">
                <a16:creationId xmlns:a16="http://schemas.microsoft.com/office/drawing/2014/main" id="{192C8B7C-34D1-3D07-4396-1F47798704BE}"/>
              </a:ext>
            </a:extLst>
          </p:cNvPr>
          <p:cNvSpPr txBox="1"/>
          <p:nvPr/>
        </p:nvSpPr>
        <p:spPr>
          <a:xfrm>
            <a:off x="9775371" y="6611778"/>
            <a:ext cx="2416629"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Aptos Display" panose="02110004020202020204"/>
                <a:ea typeface="+mn-ea"/>
                <a:cs typeface="Arial" panose="020B0604020202020204" pitchFamily="34" charset="0"/>
              </a:rPr>
              <a:t>Alderuccio JP</a:t>
            </a:r>
            <a:r>
              <a:rPr kumimoji="0" lang="en-US" sz="1000" b="0" i="1" u="none" strike="noStrike" kern="1200" cap="none" spc="0" normalizeH="0" baseline="0" noProof="0" dirty="0">
                <a:ln>
                  <a:noFill/>
                </a:ln>
                <a:solidFill>
                  <a:prstClr val="black"/>
                </a:solidFill>
                <a:effectLst/>
                <a:uLnTx/>
                <a:uFillTx/>
                <a:latin typeface="Aptos Display" panose="02110004020202020204"/>
                <a:ea typeface="+mn-ea"/>
                <a:cs typeface="Times New Roman" panose="02020603050405020304" pitchFamily="18" charset="0"/>
              </a:rPr>
              <a:t>. ICML 2025</a:t>
            </a:r>
          </a:p>
        </p:txBody>
      </p:sp>
      <p:sp>
        <p:nvSpPr>
          <p:cNvPr id="60" name="Rounded Rectangle 12">
            <a:extLst>
              <a:ext uri="{FF2B5EF4-FFF2-40B4-BE49-F238E27FC236}">
                <a16:creationId xmlns:a16="http://schemas.microsoft.com/office/drawing/2014/main" id="{CB400B69-3B75-9D43-5D00-F2E84AEA8B4F}"/>
              </a:ext>
            </a:extLst>
          </p:cNvPr>
          <p:cNvSpPr/>
          <p:nvPr/>
        </p:nvSpPr>
        <p:spPr>
          <a:xfrm>
            <a:off x="7962536" y="2077724"/>
            <a:ext cx="3619864" cy="4352821"/>
          </a:xfrm>
          <a:prstGeom prst="roundRect">
            <a:avLst>
              <a:gd name="adj" fmla="val 8165"/>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Study population</a:t>
            </a:r>
          </a:p>
          <a:p>
            <a:pPr marL="171450" marR="0" lvl="0" indent="-17145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Patients with 3L+ R/R B-NHL (part 1) and </a:t>
            </a:r>
            <a:b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b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2L+ R/R LBCL (part 2)</a:t>
            </a:r>
          </a:p>
          <a:p>
            <a:pPr marL="171450" marR="0" lvl="0" indent="-17145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ECOG PS score of 0-2</a:t>
            </a:r>
          </a:p>
          <a:p>
            <a:pPr marL="171450" marR="0" lvl="0" indent="-17145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Prior autologous SCT (&gt;100 days) or </a:t>
            </a:r>
            <a:b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b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CAR-T therapy (&gt;100 days) is allowed</a:t>
            </a:r>
          </a:p>
          <a:p>
            <a:pPr marL="171450" marR="0" lvl="0" indent="-17145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Measurable disease (per 2014 Lugano Classification)</a:t>
            </a:r>
          </a:p>
          <a:p>
            <a:pPr marL="171450" marR="0" lvl="0" indent="-17145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Excludes patients with clinically significant third-space fluid accumulation</a:t>
            </a:r>
          </a:p>
          <a:p>
            <a:pPr marL="285750" marR="0" lvl="0" indent="-285750" algn="ctr"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endParaRP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Endpoints</a:t>
            </a:r>
          </a:p>
          <a:p>
            <a:pPr marL="171450" marR="0" lvl="0" indent="-17145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Primary</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 safety and tolerability; MTD </a:t>
            </a:r>
            <a:b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b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and/or RDE</a:t>
            </a:r>
          </a:p>
          <a:p>
            <a:pPr marL="171450" marR="0" lvl="0" indent="-17145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Secondary</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 ORR, DOR, CR rate, PFS, </a:t>
            </a:r>
            <a:b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b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RFS, and OS; PK and immunogenicity</a:t>
            </a:r>
          </a:p>
          <a:p>
            <a:pPr marL="171450" marR="0" lvl="0" indent="-17145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Exploratory</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Arial" panose="020B0604020202020204" pitchFamily="34" charset="0"/>
              </a:rPr>
              <a:t>Glofit</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 concentration in circulation; biomarker and PK correlations with clinical outcomes</a:t>
            </a:r>
          </a:p>
        </p:txBody>
      </p:sp>
      <p:pic>
        <p:nvPicPr>
          <p:cNvPr id="61" name="Picture 60">
            <a:extLst>
              <a:ext uri="{FF2B5EF4-FFF2-40B4-BE49-F238E27FC236}">
                <a16:creationId xmlns:a16="http://schemas.microsoft.com/office/drawing/2014/main" id="{4DA58F5B-3A29-5D58-86C5-6B1F16CEE91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7731" y="1734387"/>
            <a:ext cx="7594765" cy="4352821"/>
          </a:xfrm>
          <a:prstGeom prst="rect">
            <a:avLst/>
          </a:prstGeom>
        </p:spPr>
      </p:pic>
      <p:sp>
        <p:nvSpPr>
          <p:cNvPr id="62" name="TextBox 61">
            <a:extLst>
              <a:ext uri="{FF2B5EF4-FFF2-40B4-BE49-F238E27FC236}">
                <a16:creationId xmlns:a16="http://schemas.microsoft.com/office/drawing/2014/main" id="{81CB42CB-E758-71E9-FB58-0B0CCA686A53}"/>
              </a:ext>
            </a:extLst>
          </p:cNvPr>
          <p:cNvSpPr txBox="1"/>
          <p:nvPr/>
        </p:nvSpPr>
        <p:spPr>
          <a:xfrm>
            <a:off x="160445" y="6212472"/>
            <a:ext cx="51648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Dex:</a:t>
            </a:r>
          </a:p>
        </p:txBody>
      </p:sp>
      <p:cxnSp>
        <p:nvCxnSpPr>
          <p:cNvPr id="63" name="Straight Arrow Connector 62">
            <a:extLst>
              <a:ext uri="{FF2B5EF4-FFF2-40B4-BE49-F238E27FC236}">
                <a16:creationId xmlns:a16="http://schemas.microsoft.com/office/drawing/2014/main" id="{F016B67D-C437-5450-4C3D-17F9DB4D477A}"/>
              </a:ext>
            </a:extLst>
          </p:cNvPr>
          <p:cNvCxnSpPr/>
          <p:nvPr/>
        </p:nvCxnSpPr>
        <p:spPr>
          <a:xfrm flipV="1">
            <a:off x="1179872" y="6022766"/>
            <a:ext cx="0" cy="2350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3290011F-4391-D151-D421-DBE9282C24F2}"/>
              </a:ext>
            </a:extLst>
          </p:cNvPr>
          <p:cNvSpPr txBox="1"/>
          <p:nvPr/>
        </p:nvSpPr>
        <p:spPr>
          <a:xfrm>
            <a:off x="994841" y="6212472"/>
            <a:ext cx="3802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D1</a:t>
            </a:r>
          </a:p>
        </p:txBody>
      </p:sp>
      <p:cxnSp>
        <p:nvCxnSpPr>
          <p:cNvPr id="65" name="Straight Arrow Connector 64">
            <a:extLst>
              <a:ext uri="{FF2B5EF4-FFF2-40B4-BE49-F238E27FC236}">
                <a16:creationId xmlns:a16="http://schemas.microsoft.com/office/drawing/2014/main" id="{45A8555E-585A-4D1C-3E0B-8F46AAF0878A}"/>
              </a:ext>
            </a:extLst>
          </p:cNvPr>
          <p:cNvCxnSpPr/>
          <p:nvPr/>
        </p:nvCxnSpPr>
        <p:spPr>
          <a:xfrm flipV="1">
            <a:off x="2616199" y="6022766"/>
            <a:ext cx="0" cy="2350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BFF8968B-68C6-DADD-4010-0F74417E24A9}"/>
              </a:ext>
            </a:extLst>
          </p:cNvPr>
          <p:cNvSpPr txBox="1"/>
          <p:nvPr/>
        </p:nvSpPr>
        <p:spPr>
          <a:xfrm>
            <a:off x="2431168" y="6212472"/>
            <a:ext cx="3802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D8</a:t>
            </a:r>
          </a:p>
        </p:txBody>
      </p:sp>
      <p:cxnSp>
        <p:nvCxnSpPr>
          <p:cNvPr id="67" name="Straight Arrow Connector 66">
            <a:extLst>
              <a:ext uri="{FF2B5EF4-FFF2-40B4-BE49-F238E27FC236}">
                <a16:creationId xmlns:a16="http://schemas.microsoft.com/office/drawing/2014/main" id="{0108D53A-FFD7-A5D7-3B42-C5FA4F40D55D}"/>
              </a:ext>
            </a:extLst>
          </p:cNvPr>
          <p:cNvCxnSpPr/>
          <p:nvPr/>
        </p:nvCxnSpPr>
        <p:spPr>
          <a:xfrm flipV="1">
            <a:off x="3409959" y="6022766"/>
            <a:ext cx="0" cy="2350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DDB7FCB4-7E03-992C-02AC-735C9AFF4D2F}"/>
              </a:ext>
            </a:extLst>
          </p:cNvPr>
          <p:cNvSpPr txBox="1"/>
          <p:nvPr/>
        </p:nvSpPr>
        <p:spPr>
          <a:xfrm>
            <a:off x="3177363" y="6212472"/>
            <a:ext cx="46519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D15</a:t>
            </a:r>
          </a:p>
        </p:txBody>
      </p:sp>
      <p:cxnSp>
        <p:nvCxnSpPr>
          <p:cNvPr id="69" name="Straight Arrow Connector 68">
            <a:extLst>
              <a:ext uri="{FF2B5EF4-FFF2-40B4-BE49-F238E27FC236}">
                <a16:creationId xmlns:a16="http://schemas.microsoft.com/office/drawing/2014/main" id="{5AF93083-364D-B953-FE33-942B9EFC455A}"/>
              </a:ext>
            </a:extLst>
          </p:cNvPr>
          <p:cNvCxnSpPr/>
          <p:nvPr/>
        </p:nvCxnSpPr>
        <p:spPr>
          <a:xfrm flipV="1">
            <a:off x="4711234" y="6032570"/>
            <a:ext cx="0" cy="2350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8702C9A0-EBD3-D2CF-B6BC-D966A45C5D8F}"/>
              </a:ext>
            </a:extLst>
          </p:cNvPr>
          <p:cNvSpPr txBox="1"/>
          <p:nvPr/>
        </p:nvSpPr>
        <p:spPr>
          <a:xfrm>
            <a:off x="4526203" y="6212472"/>
            <a:ext cx="3802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D1</a:t>
            </a:r>
          </a:p>
        </p:txBody>
      </p:sp>
      <p:cxnSp>
        <p:nvCxnSpPr>
          <p:cNvPr id="71" name="Straight Arrow Connector 70">
            <a:extLst>
              <a:ext uri="{FF2B5EF4-FFF2-40B4-BE49-F238E27FC236}">
                <a16:creationId xmlns:a16="http://schemas.microsoft.com/office/drawing/2014/main" id="{39B7AAFE-96F7-F208-6ADB-3142031F3C91}"/>
              </a:ext>
            </a:extLst>
          </p:cNvPr>
          <p:cNvCxnSpPr/>
          <p:nvPr/>
        </p:nvCxnSpPr>
        <p:spPr>
          <a:xfrm flipV="1">
            <a:off x="1505398" y="6022766"/>
            <a:ext cx="0" cy="2350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9278DACB-1937-D78B-3703-EDE08724E343}"/>
              </a:ext>
            </a:extLst>
          </p:cNvPr>
          <p:cNvSpPr txBox="1"/>
          <p:nvPr/>
        </p:nvSpPr>
        <p:spPr>
          <a:xfrm>
            <a:off x="1320367" y="6212472"/>
            <a:ext cx="3802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D2</a:t>
            </a:r>
          </a:p>
        </p:txBody>
      </p:sp>
      <p:cxnSp>
        <p:nvCxnSpPr>
          <p:cNvPr id="73" name="Straight Arrow Connector 72">
            <a:extLst>
              <a:ext uri="{FF2B5EF4-FFF2-40B4-BE49-F238E27FC236}">
                <a16:creationId xmlns:a16="http://schemas.microsoft.com/office/drawing/2014/main" id="{1121E400-DF28-3C73-074D-D2910A833CB9}"/>
              </a:ext>
            </a:extLst>
          </p:cNvPr>
          <p:cNvCxnSpPr/>
          <p:nvPr/>
        </p:nvCxnSpPr>
        <p:spPr>
          <a:xfrm flipV="1">
            <a:off x="1839087" y="6022766"/>
            <a:ext cx="0" cy="2350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D283F8F8-54AF-9F09-4C4A-EEE94DEA6028}"/>
              </a:ext>
            </a:extLst>
          </p:cNvPr>
          <p:cNvSpPr txBox="1"/>
          <p:nvPr/>
        </p:nvSpPr>
        <p:spPr>
          <a:xfrm>
            <a:off x="1654056" y="6212472"/>
            <a:ext cx="3802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D3</a:t>
            </a:r>
          </a:p>
        </p:txBody>
      </p:sp>
      <p:cxnSp>
        <p:nvCxnSpPr>
          <p:cNvPr id="75" name="Straight Arrow Connector 74">
            <a:extLst>
              <a:ext uri="{FF2B5EF4-FFF2-40B4-BE49-F238E27FC236}">
                <a16:creationId xmlns:a16="http://schemas.microsoft.com/office/drawing/2014/main" id="{B622207E-3D67-B8ED-1D6F-A7F0A92D6028}"/>
              </a:ext>
            </a:extLst>
          </p:cNvPr>
          <p:cNvCxnSpPr/>
          <p:nvPr/>
        </p:nvCxnSpPr>
        <p:spPr>
          <a:xfrm flipV="1">
            <a:off x="5559696" y="6026741"/>
            <a:ext cx="0" cy="2350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2EAD39ED-88B7-E268-8E54-8EFF25CD863F}"/>
              </a:ext>
            </a:extLst>
          </p:cNvPr>
          <p:cNvSpPr txBox="1"/>
          <p:nvPr/>
        </p:nvSpPr>
        <p:spPr>
          <a:xfrm>
            <a:off x="5374665" y="6212472"/>
            <a:ext cx="3802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D2</a:t>
            </a:r>
          </a:p>
        </p:txBody>
      </p:sp>
      <p:cxnSp>
        <p:nvCxnSpPr>
          <p:cNvPr id="77" name="Straight Arrow Connector 76">
            <a:extLst>
              <a:ext uri="{FF2B5EF4-FFF2-40B4-BE49-F238E27FC236}">
                <a16:creationId xmlns:a16="http://schemas.microsoft.com/office/drawing/2014/main" id="{28422111-5064-E548-7010-6F5A80B0E290}"/>
              </a:ext>
            </a:extLst>
          </p:cNvPr>
          <p:cNvCxnSpPr/>
          <p:nvPr/>
        </p:nvCxnSpPr>
        <p:spPr>
          <a:xfrm flipV="1">
            <a:off x="3924626" y="6032570"/>
            <a:ext cx="0" cy="2350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48AA95D2-AB43-86AD-1EEB-1AE41BA02DB2}"/>
              </a:ext>
            </a:extLst>
          </p:cNvPr>
          <p:cNvSpPr txBox="1"/>
          <p:nvPr/>
        </p:nvSpPr>
        <p:spPr>
          <a:xfrm>
            <a:off x="3739595" y="6212472"/>
            <a:ext cx="3802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D0</a:t>
            </a:r>
          </a:p>
        </p:txBody>
      </p:sp>
      <p:sp>
        <p:nvSpPr>
          <p:cNvPr id="3" name="TextBox 2">
            <a:extLst>
              <a:ext uri="{FF2B5EF4-FFF2-40B4-BE49-F238E27FC236}">
                <a16:creationId xmlns:a16="http://schemas.microsoft.com/office/drawing/2014/main" id="{F6433249-B465-C528-0787-D37E4D0670B2}"/>
              </a:ext>
            </a:extLst>
          </p:cNvPr>
          <p:cNvSpPr txBox="1"/>
          <p:nvPr/>
        </p:nvSpPr>
        <p:spPr>
          <a:xfrm>
            <a:off x="6096000" y="3523890"/>
            <a:ext cx="649857" cy="146649"/>
          </a:xfrm>
          <a:prstGeom prst="rect">
            <a:avLst/>
          </a:prstGeom>
          <a:solidFill>
            <a:srgbClr val="358AC3"/>
          </a:solid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Cycles ≥3:</a:t>
            </a:r>
          </a:p>
        </p:txBody>
      </p:sp>
      <p:pic>
        <p:nvPicPr>
          <p:cNvPr id="4" name="Picture 3">
            <a:extLst>
              <a:ext uri="{FF2B5EF4-FFF2-40B4-BE49-F238E27FC236}">
                <a16:creationId xmlns:a16="http://schemas.microsoft.com/office/drawing/2014/main" id="{0AA8044A-3462-BE53-DA11-7B30947A13C3}"/>
              </a:ext>
            </a:extLst>
          </p:cNvPr>
          <p:cNvPicPr>
            <a:picLocks noChangeAspect="1"/>
          </p:cNvPicPr>
          <p:nvPr/>
        </p:nvPicPr>
        <p:blipFill>
          <a:blip r:embed="rId3">
            <a:extLst>
              <a:ext uri="{28A0092B-C50C-407E-A947-70E740481C1C}">
                <a14:useLocalDpi xmlns:a14="http://schemas.microsoft.com/office/drawing/2010/main" val="0"/>
              </a:ext>
            </a:extLst>
          </a:blip>
          <a:srcRect l="81815" t="40131" r="5797" b="54331"/>
          <a:stretch>
            <a:fillRect/>
          </a:stretch>
        </p:blipFill>
        <p:spPr>
          <a:xfrm>
            <a:off x="6617365" y="3481506"/>
            <a:ext cx="940869" cy="241041"/>
          </a:xfrm>
          <a:prstGeom prst="rect">
            <a:avLst/>
          </a:prstGeom>
        </p:spPr>
      </p:pic>
    </p:spTree>
    <p:extLst>
      <p:ext uri="{BB962C8B-B14F-4D97-AF65-F5344CB8AC3E}">
        <p14:creationId xmlns:p14="http://schemas.microsoft.com/office/powerpoint/2010/main" val="1103674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1AA42-30CD-6B8F-CC49-077654617111}"/>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186572B-DBC7-0653-AB7F-78E7D1A61A14}"/>
              </a:ext>
            </a:extLst>
          </p:cNvPr>
          <p:cNvSpPr txBox="1"/>
          <p:nvPr/>
        </p:nvSpPr>
        <p:spPr>
          <a:xfrm>
            <a:off x="9775371" y="6611778"/>
            <a:ext cx="2416629"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Aptos Display" panose="02110004020202020204"/>
                <a:ea typeface="+mn-ea"/>
                <a:cs typeface="Arial" panose="020B0604020202020204" pitchFamily="34" charset="0"/>
              </a:rPr>
              <a:t>Alderuccio JP</a:t>
            </a:r>
            <a:r>
              <a:rPr kumimoji="0" lang="en-US" sz="1000" b="0" i="1" u="none" strike="noStrike" kern="1200" cap="none" spc="0" normalizeH="0" baseline="0" noProof="0" dirty="0">
                <a:ln>
                  <a:noFill/>
                </a:ln>
                <a:solidFill>
                  <a:prstClr val="black"/>
                </a:solidFill>
                <a:effectLst/>
                <a:uLnTx/>
                <a:uFillTx/>
                <a:latin typeface="Aptos Display" panose="02110004020202020204"/>
                <a:ea typeface="+mn-ea"/>
                <a:cs typeface="Times New Roman" panose="02020603050405020304" pitchFamily="18" charset="0"/>
              </a:rPr>
              <a:t>. ICML 2025</a:t>
            </a:r>
          </a:p>
        </p:txBody>
      </p:sp>
      <p:graphicFrame>
        <p:nvGraphicFramePr>
          <p:cNvPr id="3" name="Table 2">
            <a:extLst>
              <a:ext uri="{FF2B5EF4-FFF2-40B4-BE49-F238E27FC236}">
                <a16:creationId xmlns:a16="http://schemas.microsoft.com/office/drawing/2014/main" id="{AABF86C9-42BB-FE26-4D98-76D78AB94453}"/>
              </a:ext>
            </a:extLst>
          </p:cNvPr>
          <p:cNvGraphicFramePr>
            <a:graphicFrameLocks noGrp="1"/>
          </p:cNvGraphicFramePr>
          <p:nvPr/>
        </p:nvGraphicFramePr>
        <p:xfrm>
          <a:off x="530421" y="444863"/>
          <a:ext cx="10943599" cy="5968274"/>
        </p:xfrm>
        <a:graphic>
          <a:graphicData uri="http://schemas.openxmlformats.org/drawingml/2006/table">
            <a:tbl>
              <a:tblPr>
                <a:tableStyleId>{8EC20E35-A176-4012-BC5E-935CFFF8708E}</a:tableStyleId>
              </a:tblPr>
              <a:tblGrid>
                <a:gridCol w="4222759">
                  <a:extLst>
                    <a:ext uri="{9D8B030D-6E8A-4147-A177-3AD203B41FA5}">
                      <a16:colId xmlns:a16="http://schemas.microsoft.com/office/drawing/2014/main" val="1697686478"/>
                    </a:ext>
                  </a:extLst>
                </a:gridCol>
                <a:gridCol w="2240280">
                  <a:extLst>
                    <a:ext uri="{9D8B030D-6E8A-4147-A177-3AD203B41FA5}">
                      <a16:colId xmlns:a16="http://schemas.microsoft.com/office/drawing/2014/main" val="2972889026"/>
                    </a:ext>
                  </a:extLst>
                </a:gridCol>
                <a:gridCol w="2240280">
                  <a:extLst>
                    <a:ext uri="{9D8B030D-6E8A-4147-A177-3AD203B41FA5}">
                      <a16:colId xmlns:a16="http://schemas.microsoft.com/office/drawing/2014/main" val="3489924017"/>
                    </a:ext>
                  </a:extLst>
                </a:gridCol>
                <a:gridCol w="2240280">
                  <a:extLst>
                    <a:ext uri="{9D8B030D-6E8A-4147-A177-3AD203B41FA5}">
                      <a16:colId xmlns:a16="http://schemas.microsoft.com/office/drawing/2014/main" val="580266850"/>
                    </a:ext>
                  </a:extLst>
                </a:gridCol>
              </a:tblGrid>
              <a:tr h="497356">
                <a:tc gridSpan="4">
                  <a:txBody>
                    <a:bodyPr/>
                    <a:lstStyle/>
                    <a:p>
                      <a:pPr algn="ctr" fontAlgn="b"/>
                      <a:r>
                        <a:rPr lang="en-US" sz="1800" b="1" i="0" u="none" strike="noStrike" dirty="0">
                          <a:solidFill>
                            <a:srgbClr val="FFFFFF"/>
                          </a:solidFill>
                          <a:effectLst/>
                          <a:latin typeface="+mn-lt"/>
                        </a:rPr>
                        <a:t>Safety Results</a:t>
                      </a:r>
                    </a:p>
                  </a:txBody>
                  <a:tcPr marL="7620" marR="7620" marT="7620" marB="0" anchor="ctr">
                    <a:lnT w="381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solidFill>
                  </a:tcPr>
                </a:tc>
                <a:tc hMerge="1">
                  <a:txBody>
                    <a:bodyPr/>
                    <a:lstStyle/>
                    <a:p>
                      <a:pPr algn="ctr" fontAlgn="b"/>
                      <a:endParaRPr lang="en-US" sz="1400" b="1" i="0" u="none" strike="noStrike" kern="1200" dirty="0">
                        <a:solidFill>
                          <a:srgbClr val="FFFFFF"/>
                        </a:solidFill>
                        <a:effectLst/>
                        <a:latin typeface="+mn-lt"/>
                        <a:ea typeface="+mn-ea"/>
                        <a:cs typeface="+mn-cs"/>
                      </a:endParaRPr>
                    </a:p>
                  </a:txBody>
                  <a:tcPr marL="7620" marR="7620" marT="7620"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pPr algn="ctr" fontAlgn="b"/>
                      <a:endParaRPr lang="en-US" sz="1400" b="1" i="0" u="none" strike="noStrike" kern="1200" dirty="0">
                        <a:solidFill>
                          <a:srgbClr val="FFFFFF"/>
                        </a:solidFill>
                        <a:effectLst/>
                        <a:latin typeface="+mn-lt"/>
                        <a:ea typeface="+mn-ea"/>
                        <a:cs typeface="+mn-cs"/>
                      </a:endParaRPr>
                    </a:p>
                  </a:txBody>
                  <a:tcPr marL="7620" marR="7620" marT="7620"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pPr algn="ctr" fontAlgn="b"/>
                      <a:endParaRPr lang="en-US" sz="1400" b="1" i="0" u="none" strike="noStrike" kern="1200" dirty="0">
                        <a:solidFill>
                          <a:srgbClr val="FFFFFF"/>
                        </a:solidFill>
                        <a:effectLst/>
                        <a:latin typeface="+mn-lt"/>
                        <a:ea typeface="+mn-ea"/>
                        <a:cs typeface="+mn-cs"/>
                      </a:endParaRPr>
                    </a:p>
                  </a:txBody>
                  <a:tcPr marL="7620" marR="7620" marT="7620"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163867117"/>
                  </a:ext>
                </a:extLst>
              </a:tr>
              <a:tr h="497356">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1400" b="1" i="0" u="none" strike="noStrike" kern="1200" dirty="0">
                        <a:solidFill>
                          <a:srgbClr val="FFFFFF"/>
                        </a:solidFill>
                        <a:effectLst/>
                        <a:latin typeface="Arial" panose="020B0604020202020204"/>
                        <a:ea typeface="+mn-ea"/>
                        <a:cs typeface="+mn-cs"/>
                      </a:endParaRPr>
                    </a:p>
                    <a:p>
                      <a:pPr algn="l" fontAlgn="b"/>
                      <a:endParaRPr lang="en-US" sz="1400" b="1" i="0" u="none" strike="noStrike" dirty="0">
                        <a:solidFill>
                          <a:srgbClr val="FFFFFF"/>
                        </a:solidFill>
                        <a:effectLst/>
                        <a:latin typeface="+mn-lt"/>
                      </a:endParaRPr>
                    </a:p>
                  </a:txBody>
                  <a:tcPr marL="7620" marR="7620" marT="7620" marB="0" anchor="ct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400" b="1" u="none" strike="noStrike" kern="1200" dirty="0">
                          <a:solidFill>
                            <a:srgbClr val="FFFFFF"/>
                          </a:solidFill>
                          <a:effectLst/>
                        </a:rPr>
                        <a:t>120 µg/</a:t>
                      </a:r>
                      <a:r>
                        <a:rPr lang="en-US" sz="1400" b="1" u="none" strike="noStrike" kern="1200" dirty="0" err="1">
                          <a:solidFill>
                            <a:srgbClr val="FFFFFF"/>
                          </a:solidFill>
                          <a:effectLst/>
                        </a:rPr>
                        <a:t>kg</a:t>
                      </a:r>
                      <a:r>
                        <a:rPr lang="en-US" sz="1400" b="0" u="none" strike="noStrike" kern="1200" baseline="30000" dirty="0" err="1">
                          <a:solidFill>
                            <a:srgbClr val="FFFFFF"/>
                          </a:solidFill>
                          <a:effectLst/>
                        </a:rPr>
                        <a:t>b</a:t>
                      </a:r>
                      <a:endParaRPr lang="en-US" sz="1400" b="0" u="none" strike="noStrike" kern="1200" baseline="30000" dirty="0">
                        <a:solidFill>
                          <a:srgbClr val="FFFFFF"/>
                        </a:solidFill>
                        <a:effectLst/>
                      </a:endParaRPr>
                    </a:p>
                    <a:p>
                      <a:pPr algn="ctr" fontAlgn="b"/>
                      <a:r>
                        <a:rPr lang="en-US" sz="1400" b="1" u="none" strike="noStrike" kern="1200" dirty="0">
                          <a:solidFill>
                            <a:srgbClr val="FFFFFF"/>
                          </a:solidFill>
                          <a:effectLst/>
                        </a:rPr>
                        <a:t>n = 20</a:t>
                      </a:r>
                      <a:endParaRPr lang="en-US" sz="1400" b="1" i="0" u="none" strike="noStrike" kern="1200" dirty="0">
                        <a:solidFill>
                          <a:srgbClr val="FFFFFF"/>
                        </a:solidFill>
                        <a:effectLst/>
                        <a:latin typeface="+mn-lt"/>
                        <a:ea typeface="+mn-ea"/>
                        <a:cs typeface="+mn-cs"/>
                      </a:endParaRPr>
                    </a:p>
                  </a:txBody>
                  <a:tcPr marL="7620" marR="7620" marT="7620" anchor="ct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400" b="1" u="none" strike="noStrike" kern="1200" dirty="0">
                          <a:solidFill>
                            <a:srgbClr val="FFFFFF"/>
                          </a:solidFill>
                          <a:effectLst/>
                        </a:rPr>
                        <a:t>150 µg/</a:t>
                      </a:r>
                      <a:r>
                        <a:rPr lang="en-US" sz="1400" b="1" u="none" strike="noStrike" kern="1200" dirty="0" err="1">
                          <a:solidFill>
                            <a:srgbClr val="FFFFFF"/>
                          </a:solidFill>
                          <a:effectLst/>
                        </a:rPr>
                        <a:t>kg</a:t>
                      </a:r>
                      <a:r>
                        <a:rPr lang="en-US" sz="1400" b="0" u="none" strike="noStrike" kern="1200" baseline="30000" dirty="0" err="1">
                          <a:solidFill>
                            <a:srgbClr val="FFFFFF"/>
                          </a:solidFill>
                          <a:effectLst/>
                        </a:rPr>
                        <a:t>b</a:t>
                      </a:r>
                      <a:endParaRPr lang="en-US" sz="1400" b="1" u="none" strike="noStrike" kern="1200" dirty="0">
                        <a:solidFill>
                          <a:srgbClr val="FFFFFF"/>
                        </a:solidFill>
                        <a:effectLst/>
                      </a:endParaRPr>
                    </a:p>
                    <a:p>
                      <a:pPr algn="ctr" fontAlgn="b"/>
                      <a:r>
                        <a:rPr lang="en-US" sz="1400" b="1" u="none" strike="noStrike" kern="1200" dirty="0">
                          <a:solidFill>
                            <a:srgbClr val="FFFFFF"/>
                          </a:solidFill>
                          <a:effectLst/>
                        </a:rPr>
                        <a:t>n = 21</a:t>
                      </a:r>
                      <a:endParaRPr lang="en-US" sz="1400" b="1" i="0" u="none" strike="noStrike" kern="1200" dirty="0">
                        <a:solidFill>
                          <a:srgbClr val="FFFFFF"/>
                        </a:solidFill>
                        <a:effectLst/>
                        <a:latin typeface="+mn-lt"/>
                        <a:ea typeface="+mn-ea"/>
                        <a:cs typeface="+mn-cs"/>
                      </a:endParaRPr>
                    </a:p>
                  </a:txBody>
                  <a:tcPr marL="7620" marR="7620" marT="7620" anchor="ct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400" b="1" u="none" strike="noStrike" kern="1200" dirty="0">
                          <a:solidFill>
                            <a:srgbClr val="FFFFFF"/>
                          </a:solidFill>
                          <a:effectLst/>
                        </a:rPr>
                        <a:t>All </a:t>
                      </a:r>
                    </a:p>
                    <a:p>
                      <a:pPr algn="ctr" fontAlgn="b"/>
                      <a:r>
                        <a:rPr lang="en-US" sz="1400" b="1" u="none" strike="noStrike" kern="1200" dirty="0">
                          <a:solidFill>
                            <a:srgbClr val="FFFFFF"/>
                          </a:solidFill>
                          <a:effectLst/>
                        </a:rPr>
                        <a:t>n = 41</a:t>
                      </a:r>
                      <a:endParaRPr lang="en-US" sz="1400" b="1" i="0" u="none" strike="noStrike" kern="1200" dirty="0">
                        <a:solidFill>
                          <a:srgbClr val="FFFFFF"/>
                        </a:solidFill>
                        <a:effectLst/>
                        <a:latin typeface="+mn-lt"/>
                        <a:ea typeface="+mn-ea"/>
                        <a:cs typeface="+mn-cs"/>
                      </a:endParaRPr>
                    </a:p>
                  </a:txBody>
                  <a:tcPr marL="7620" marR="7620" marT="7620" anchor="ct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3918490828"/>
                  </a:ext>
                </a:extLst>
              </a:tr>
              <a:tr h="276309">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1" u="none" strike="noStrike" dirty="0">
                          <a:solidFill>
                            <a:schemeClr val="tx1"/>
                          </a:solidFill>
                          <a:effectLst/>
                        </a:rPr>
                        <a:t> Grade 3/4 TEAEs (&gt; 5% of patients)</a:t>
                      </a:r>
                      <a:endParaRPr lang="en-US" sz="1400" b="1" i="0" u="none" strike="noStrike" dirty="0">
                        <a:solidFill>
                          <a:schemeClr val="tx1"/>
                        </a:solidFill>
                        <a:effectLst/>
                        <a:latin typeface="+mn-lt"/>
                      </a:endParaRPr>
                    </a:p>
                  </a:txBody>
                  <a:tcPr marL="7620" marR="7620" marT="7620" anchor="ctr">
                    <a:lnT w="38100" cap="flat" cmpd="sng" algn="ctr">
                      <a:solidFill>
                        <a:schemeClr val="tx1"/>
                      </a:solidFill>
                      <a:prstDash val="solid"/>
                      <a:round/>
                      <a:headEnd type="none" w="med" len="med"/>
                      <a:tailEnd type="none" w="med" len="med"/>
                    </a:lnT>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400" b="1" u="none" strike="noStrike" dirty="0">
                          <a:solidFill>
                            <a:schemeClr val="tx1"/>
                          </a:solidFill>
                          <a:effectLst/>
                        </a:rPr>
                        <a:t>11 (55%)</a:t>
                      </a:r>
                      <a:endParaRPr lang="en-US" sz="1400" b="1" i="0" u="none" strike="noStrike" dirty="0">
                        <a:solidFill>
                          <a:schemeClr val="tx1"/>
                        </a:solidFill>
                        <a:effectLst/>
                        <a:latin typeface="+mn-lt"/>
                      </a:endParaRPr>
                    </a:p>
                  </a:txBody>
                  <a:tcPr marL="7620" marR="7620" marT="7620" anchor="ctr">
                    <a:lnT w="38100" cap="flat" cmpd="sng" algn="ctr">
                      <a:solidFill>
                        <a:schemeClr val="tx1"/>
                      </a:solidFill>
                      <a:prstDash val="solid"/>
                      <a:round/>
                      <a:headEnd type="none" w="med" len="med"/>
                      <a:tailEnd type="none" w="med" len="med"/>
                    </a:lnT>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400" b="1" u="none" strike="noStrike" dirty="0">
                          <a:solidFill>
                            <a:schemeClr val="tx1"/>
                          </a:solidFill>
                          <a:effectLst/>
                        </a:rPr>
                        <a:t>12 (57.1%)</a:t>
                      </a:r>
                      <a:endParaRPr lang="en-US" sz="1400" b="1" i="0" u="none" strike="noStrike" dirty="0">
                        <a:solidFill>
                          <a:schemeClr val="tx1"/>
                        </a:solidFill>
                        <a:effectLst/>
                        <a:latin typeface="+mn-lt"/>
                      </a:endParaRPr>
                    </a:p>
                  </a:txBody>
                  <a:tcPr marL="7620" marR="7620" marT="7620" anchor="ctr">
                    <a:lnT w="38100" cap="flat" cmpd="sng" algn="ctr">
                      <a:solidFill>
                        <a:schemeClr val="tx1"/>
                      </a:solidFill>
                      <a:prstDash val="solid"/>
                      <a:round/>
                      <a:headEnd type="none" w="med" len="med"/>
                      <a:tailEnd type="none" w="med" len="med"/>
                    </a:lnT>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400" b="1" u="none" strike="noStrike" dirty="0">
                          <a:solidFill>
                            <a:schemeClr val="tx1"/>
                          </a:solidFill>
                          <a:effectLst/>
                        </a:rPr>
                        <a:t>23 (56.1%)</a:t>
                      </a:r>
                      <a:endParaRPr lang="en-US" sz="1400" b="1" i="0" u="none" strike="noStrike" dirty="0">
                        <a:solidFill>
                          <a:schemeClr val="tx1"/>
                        </a:solidFill>
                        <a:effectLst/>
                        <a:latin typeface="+mn-lt"/>
                      </a:endParaRPr>
                    </a:p>
                  </a:txBody>
                  <a:tcPr marL="7620" marR="7620" marT="7620" anchor="ct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470470185"/>
                  </a:ext>
                </a:extLst>
              </a:tr>
              <a:tr h="276309">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b"/>
                      <a:r>
                        <a:rPr lang="en-US" sz="1400" b="0" u="none" strike="noStrike" kern="1200" dirty="0">
                          <a:solidFill>
                            <a:schemeClr val="tx1"/>
                          </a:solidFill>
                          <a:effectLst/>
                        </a:rPr>
                        <a:t>     Neutropenia</a:t>
                      </a:r>
                      <a:endParaRPr lang="en-US" sz="1400" b="0" i="0" u="none" strike="noStrike" kern="1200" dirty="0">
                        <a:solidFill>
                          <a:schemeClr val="tx1"/>
                        </a:solidFill>
                        <a:effectLst/>
                        <a:latin typeface="+mn-lt"/>
                        <a:ea typeface="+mn-ea"/>
                        <a:cs typeface="+mn-cs"/>
                      </a:endParaRPr>
                    </a:p>
                  </a:txBody>
                  <a:tcPr marL="7620" marR="7620" marT="762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u="none" strike="noStrike" dirty="0">
                          <a:solidFill>
                            <a:schemeClr val="tx1"/>
                          </a:solidFill>
                          <a:effectLst/>
                        </a:rPr>
                        <a:t>4 (20%)</a:t>
                      </a:r>
                      <a:endParaRPr lang="en-US" sz="1400" b="0" i="0" u="none" strike="noStrike" dirty="0">
                        <a:solidFill>
                          <a:schemeClr val="tx1"/>
                        </a:solidFill>
                        <a:effectLst/>
                        <a:latin typeface="+mn-lt"/>
                      </a:endParaRPr>
                    </a:p>
                  </a:txBody>
                  <a:tcPr marL="7620" marR="7620" marT="762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u="none" strike="noStrike" dirty="0">
                          <a:solidFill>
                            <a:schemeClr val="tx1"/>
                          </a:solidFill>
                          <a:effectLst/>
                        </a:rPr>
                        <a:t>6 (28.6%)</a:t>
                      </a:r>
                      <a:endParaRPr lang="en-US" sz="1400" b="0" i="0" u="none" strike="noStrike" dirty="0">
                        <a:solidFill>
                          <a:schemeClr val="tx1"/>
                        </a:solidFill>
                        <a:effectLst/>
                        <a:latin typeface="+mn-lt"/>
                      </a:endParaRPr>
                    </a:p>
                  </a:txBody>
                  <a:tcPr marL="7620" marR="7620" marT="762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u="none" strike="noStrike">
                          <a:solidFill>
                            <a:schemeClr val="tx1"/>
                          </a:solidFill>
                          <a:effectLst/>
                        </a:rPr>
                        <a:t>10 (24.4%)</a:t>
                      </a:r>
                      <a:endParaRPr lang="en-US" sz="1400" b="0" i="0" u="none" strike="noStrike">
                        <a:solidFill>
                          <a:schemeClr val="tx1"/>
                        </a:solidFill>
                        <a:effectLst/>
                        <a:latin typeface="+mn-lt"/>
                      </a:endParaRPr>
                    </a:p>
                  </a:txBody>
                  <a:tcPr marL="7620" marR="7620" marT="7620" anchor="ctr"/>
                </a:tc>
                <a:extLst>
                  <a:ext uri="{0D108BD9-81ED-4DB2-BD59-A6C34878D82A}">
                    <a16:rowId xmlns:a16="http://schemas.microsoft.com/office/drawing/2014/main" val="2822766593"/>
                  </a:ext>
                </a:extLst>
              </a:tr>
              <a:tr h="276309">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u="none" strike="noStrike" dirty="0">
                          <a:solidFill>
                            <a:schemeClr val="tx1"/>
                          </a:solidFill>
                          <a:effectLst/>
                        </a:rPr>
                        <a:t>     Anemia</a:t>
                      </a:r>
                      <a:endParaRPr lang="en-US" sz="1400" b="0" i="0" u="none" strike="noStrike" dirty="0">
                        <a:solidFill>
                          <a:schemeClr val="tx1"/>
                        </a:solidFill>
                        <a:effectLst/>
                        <a:latin typeface="+mn-lt"/>
                      </a:endParaRPr>
                    </a:p>
                  </a:txBody>
                  <a:tcPr marL="7620" marR="7620" marT="7620" marB="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u="none" strike="noStrike" dirty="0">
                          <a:solidFill>
                            <a:schemeClr val="tx1"/>
                          </a:solidFill>
                          <a:effectLst/>
                        </a:rPr>
                        <a:t>1 (5%)</a:t>
                      </a:r>
                      <a:endParaRPr lang="en-US" sz="1400" b="0" i="0" u="none" strike="noStrike" dirty="0">
                        <a:solidFill>
                          <a:schemeClr val="tx1"/>
                        </a:solidFill>
                        <a:effectLst/>
                        <a:latin typeface="+mn-lt"/>
                      </a:endParaRPr>
                    </a:p>
                  </a:txBody>
                  <a:tcPr marL="7620" marR="7620" marT="762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chemeClr val="tx1"/>
                          </a:solidFill>
                          <a:effectLst/>
                          <a:uLnTx/>
                          <a:uFillTx/>
                        </a:rPr>
                        <a:t>3 (14.3%)</a:t>
                      </a:r>
                      <a:endParaRPr lang="en-US" sz="1400" b="0" i="0" u="none" strike="noStrike" dirty="0">
                        <a:solidFill>
                          <a:schemeClr val="tx1"/>
                        </a:solidFill>
                        <a:effectLst/>
                        <a:latin typeface="+mn-lt"/>
                      </a:endParaRPr>
                    </a:p>
                  </a:txBody>
                  <a:tcPr marL="7620" marR="7620" marT="762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a:ln>
                            <a:noFill/>
                          </a:ln>
                          <a:solidFill>
                            <a:schemeClr val="tx1"/>
                          </a:solidFill>
                          <a:effectLst/>
                          <a:uLnTx/>
                          <a:uFillTx/>
                        </a:rPr>
                        <a:t>4  (9.8%)</a:t>
                      </a:r>
                      <a:endParaRPr kumimoji="0" lang="en-US" sz="1400" b="0" i="0" u="none" strike="noStrike" kern="1200" cap="none" spc="0" normalizeH="0" baseline="0" noProof="0">
                        <a:ln>
                          <a:noFill/>
                        </a:ln>
                        <a:solidFill>
                          <a:schemeClr val="tx1"/>
                        </a:solidFill>
                        <a:effectLst/>
                        <a:uLnTx/>
                        <a:uFillTx/>
                        <a:latin typeface="+mn-lt"/>
                        <a:ea typeface="+mn-ea"/>
                        <a:cs typeface="+mn-cs"/>
                      </a:endParaRPr>
                    </a:p>
                  </a:txBody>
                  <a:tcPr marL="7620" marR="7620" marT="7620" anchor="ctr"/>
                </a:tc>
                <a:extLst>
                  <a:ext uri="{0D108BD9-81ED-4DB2-BD59-A6C34878D82A}">
                    <a16:rowId xmlns:a16="http://schemas.microsoft.com/office/drawing/2014/main" val="3863349314"/>
                  </a:ext>
                </a:extLst>
              </a:tr>
              <a:tr h="276309">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u="none" strike="noStrike">
                          <a:solidFill>
                            <a:schemeClr val="tx1"/>
                          </a:solidFill>
                          <a:effectLst/>
                        </a:rPr>
                        <a:t>     AST increased</a:t>
                      </a:r>
                      <a:endParaRPr lang="en-US" sz="1400" b="0" i="0" u="none" strike="noStrike">
                        <a:solidFill>
                          <a:schemeClr val="tx1"/>
                        </a:solidFill>
                        <a:effectLst/>
                        <a:latin typeface="+mn-lt"/>
                      </a:endParaRPr>
                    </a:p>
                  </a:txBody>
                  <a:tcPr marL="7620" marR="7620" marT="7620" marB="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u="none" strike="noStrike">
                          <a:solidFill>
                            <a:schemeClr val="tx1"/>
                          </a:solidFill>
                          <a:effectLst/>
                        </a:rPr>
                        <a:t>2 (10%)</a:t>
                      </a:r>
                      <a:endParaRPr lang="en-US" sz="1400" b="0" i="0" u="none" strike="noStrike">
                        <a:solidFill>
                          <a:schemeClr val="tx1"/>
                        </a:solidFill>
                        <a:effectLst/>
                        <a:latin typeface="+mn-lt"/>
                      </a:endParaRPr>
                    </a:p>
                  </a:txBody>
                  <a:tcPr marL="7620" marR="7620" marT="762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chemeClr val="tx1"/>
                          </a:solidFill>
                          <a:effectLst/>
                          <a:uLnTx/>
                          <a:uFillTx/>
                        </a:rPr>
                        <a:t>1 (4.8%)</a:t>
                      </a:r>
                      <a:endParaRPr lang="en-US" sz="1400" b="0" i="0" u="none" strike="noStrike" dirty="0">
                        <a:solidFill>
                          <a:schemeClr val="tx1"/>
                        </a:solidFill>
                        <a:effectLst/>
                        <a:latin typeface="+mn-lt"/>
                      </a:endParaRPr>
                    </a:p>
                  </a:txBody>
                  <a:tcPr marL="7620" marR="7620" marT="762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a:ln>
                            <a:noFill/>
                          </a:ln>
                          <a:solidFill>
                            <a:srgbClr val="000000"/>
                          </a:solidFill>
                          <a:effectLst/>
                          <a:uLnTx/>
                          <a:uFillTx/>
                        </a:rPr>
                        <a:t>3 (7.3%)</a:t>
                      </a:r>
                      <a:endParaRPr kumimoji="0" lang="en-US" sz="1400" b="0" i="0" u="none" strike="noStrike" kern="1200" cap="none" spc="0" normalizeH="0" baseline="0" noProof="0">
                        <a:ln>
                          <a:noFill/>
                        </a:ln>
                        <a:solidFill>
                          <a:srgbClr val="000000"/>
                        </a:solidFill>
                        <a:effectLst/>
                        <a:uLnTx/>
                        <a:uFillTx/>
                        <a:latin typeface="+mn-lt"/>
                        <a:ea typeface="+mn-ea"/>
                        <a:cs typeface="+mn-cs"/>
                      </a:endParaRPr>
                    </a:p>
                  </a:txBody>
                  <a:tcPr marL="7620" marR="7620" marT="7620" anchor="ctr"/>
                </a:tc>
                <a:extLst>
                  <a:ext uri="{0D108BD9-81ED-4DB2-BD59-A6C34878D82A}">
                    <a16:rowId xmlns:a16="http://schemas.microsoft.com/office/drawing/2014/main" val="1457124730"/>
                  </a:ext>
                </a:extLst>
              </a:tr>
              <a:tr h="276309">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u="none" strike="noStrike">
                          <a:solidFill>
                            <a:schemeClr val="tx1"/>
                          </a:solidFill>
                          <a:effectLst/>
                        </a:rPr>
                        <a:t>     GGT increase</a:t>
                      </a:r>
                      <a:endParaRPr lang="en-US" sz="1400" b="0" i="0" u="none" strike="noStrike">
                        <a:solidFill>
                          <a:schemeClr val="tx1"/>
                        </a:solidFill>
                        <a:effectLst/>
                        <a:latin typeface="+mn-lt"/>
                      </a:endParaRPr>
                    </a:p>
                  </a:txBody>
                  <a:tcPr marL="7620" marR="7620" marT="7620" marB="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u="none" strike="noStrike">
                          <a:solidFill>
                            <a:schemeClr val="tx1"/>
                          </a:solidFill>
                          <a:effectLst/>
                        </a:rPr>
                        <a:t>1 (5%)</a:t>
                      </a:r>
                      <a:endParaRPr lang="en-US" sz="1400" b="0" i="0" u="none" strike="noStrike">
                        <a:solidFill>
                          <a:schemeClr val="tx1"/>
                        </a:solidFill>
                        <a:effectLst/>
                        <a:latin typeface="+mn-lt"/>
                      </a:endParaRPr>
                    </a:p>
                  </a:txBody>
                  <a:tcPr marL="7620" marR="7620" marT="762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a:ln>
                            <a:noFill/>
                          </a:ln>
                          <a:solidFill>
                            <a:schemeClr val="tx1"/>
                          </a:solidFill>
                          <a:effectLst/>
                          <a:uLnTx/>
                          <a:uFillTx/>
                        </a:rPr>
                        <a:t>2 (9.5%)</a:t>
                      </a:r>
                      <a:endParaRPr lang="en-US" sz="1400" b="0" i="0" u="none" strike="noStrike">
                        <a:solidFill>
                          <a:schemeClr val="tx1"/>
                        </a:solidFill>
                        <a:effectLst/>
                        <a:latin typeface="+mn-lt"/>
                      </a:endParaRPr>
                    </a:p>
                  </a:txBody>
                  <a:tcPr marL="7620" marR="7620" marT="762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a:ln>
                            <a:noFill/>
                          </a:ln>
                          <a:solidFill>
                            <a:srgbClr val="000000"/>
                          </a:solidFill>
                          <a:effectLst/>
                          <a:uLnTx/>
                          <a:uFillTx/>
                        </a:rPr>
                        <a:t>3 (7.3%)</a:t>
                      </a:r>
                      <a:endParaRPr kumimoji="0" lang="en-US" sz="1400" b="0" i="0" u="none" strike="noStrike" kern="1200" cap="none" spc="0" normalizeH="0" baseline="0" noProof="0">
                        <a:ln>
                          <a:noFill/>
                        </a:ln>
                        <a:solidFill>
                          <a:srgbClr val="000000"/>
                        </a:solidFill>
                        <a:effectLst/>
                        <a:uLnTx/>
                        <a:uFillTx/>
                        <a:latin typeface="+mn-lt"/>
                        <a:ea typeface="+mn-ea"/>
                        <a:cs typeface="+mn-cs"/>
                      </a:endParaRPr>
                    </a:p>
                  </a:txBody>
                  <a:tcPr marL="7620" marR="7620" marT="7620" anchor="ctr"/>
                </a:tc>
                <a:extLst>
                  <a:ext uri="{0D108BD9-81ED-4DB2-BD59-A6C34878D82A}">
                    <a16:rowId xmlns:a16="http://schemas.microsoft.com/office/drawing/2014/main" val="391730196"/>
                  </a:ext>
                </a:extLst>
              </a:tr>
              <a:tr h="276309">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u="none" strike="noStrike">
                          <a:solidFill>
                            <a:schemeClr val="tx1"/>
                          </a:solidFill>
                          <a:effectLst/>
                        </a:rPr>
                        <a:t>     Thrombocytopenia</a:t>
                      </a:r>
                      <a:endParaRPr lang="en-US" sz="1400" b="0" i="0" u="none" strike="noStrike">
                        <a:solidFill>
                          <a:schemeClr val="tx1"/>
                        </a:solidFill>
                        <a:effectLst/>
                        <a:latin typeface="+mn-lt"/>
                      </a:endParaRPr>
                    </a:p>
                  </a:txBody>
                  <a:tcPr marL="7620" marR="7620" marT="7620" marB="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u="none" strike="noStrike">
                          <a:solidFill>
                            <a:schemeClr val="tx1"/>
                          </a:solidFill>
                          <a:effectLst/>
                        </a:rPr>
                        <a:t>2 (10%)</a:t>
                      </a:r>
                      <a:endParaRPr lang="en-US" sz="1400" b="0" i="0" u="none" strike="noStrike">
                        <a:solidFill>
                          <a:schemeClr val="tx1"/>
                        </a:solidFill>
                        <a:effectLst/>
                        <a:latin typeface="+mn-lt"/>
                      </a:endParaRPr>
                    </a:p>
                  </a:txBody>
                  <a:tcPr marL="7620" marR="7620" marT="762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chemeClr val="tx1"/>
                          </a:solidFill>
                          <a:effectLst/>
                          <a:uLnTx/>
                          <a:uFillTx/>
                        </a:rPr>
                        <a:t>1 (4.8%)</a:t>
                      </a:r>
                      <a:endParaRPr lang="en-US" sz="1400" b="0" i="0" u="none" strike="noStrike" dirty="0">
                        <a:solidFill>
                          <a:schemeClr val="tx1"/>
                        </a:solidFill>
                        <a:effectLst/>
                        <a:latin typeface="+mn-lt"/>
                      </a:endParaRPr>
                    </a:p>
                  </a:txBody>
                  <a:tcPr marL="7620" marR="7620" marT="762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a:ln>
                            <a:noFill/>
                          </a:ln>
                          <a:solidFill>
                            <a:schemeClr val="tx1"/>
                          </a:solidFill>
                          <a:effectLst/>
                          <a:uLnTx/>
                          <a:uFillTx/>
                        </a:rPr>
                        <a:t>3 (7.3%)</a:t>
                      </a:r>
                      <a:endParaRPr kumimoji="0" lang="en-US" sz="1400" b="0" i="0" u="none" strike="noStrike" kern="1200" cap="none" spc="0" normalizeH="0" baseline="0" noProof="0">
                        <a:ln>
                          <a:noFill/>
                        </a:ln>
                        <a:solidFill>
                          <a:schemeClr val="tx1"/>
                        </a:solidFill>
                        <a:effectLst/>
                        <a:uLnTx/>
                        <a:uFillTx/>
                        <a:latin typeface="+mn-lt"/>
                        <a:ea typeface="+mn-ea"/>
                        <a:cs typeface="+mn-cs"/>
                      </a:endParaRPr>
                    </a:p>
                  </a:txBody>
                  <a:tcPr marL="7620" marR="7620" marT="7620" anchor="ctr"/>
                </a:tc>
                <a:extLst>
                  <a:ext uri="{0D108BD9-81ED-4DB2-BD59-A6C34878D82A}">
                    <a16:rowId xmlns:a16="http://schemas.microsoft.com/office/drawing/2014/main" val="1760332887"/>
                  </a:ext>
                </a:extLst>
              </a:tr>
              <a:tr h="276309">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1" u="none" strike="noStrike" dirty="0">
                          <a:solidFill>
                            <a:schemeClr val="tx1"/>
                          </a:solidFill>
                          <a:effectLst/>
                        </a:rPr>
                        <a:t> Grade 3/4 AESI (all patients)</a:t>
                      </a:r>
                      <a:r>
                        <a:rPr lang="en-US" sz="1400" baseline="30000" dirty="0"/>
                        <a:t>a</a:t>
                      </a:r>
                      <a:endParaRPr lang="en-US" sz="1400" b="1" i="0" u="none" strike="noStrike" dirty="0">
                        <a:solidFill>
                          <a:schemeClr val="tx1"/>
                        </a:solidFill>
                        <a:effectLst/>
                        <a:latin typeface="+mn-lt"/>
                      </a:endParaRPr>
                    </a:p>
                  </a:txBody>
                  <a:tcPr marL="7620" marR="7620" marT="762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400" b="0" i="0" u="none" strike="noStrike" dirty="0">
                        <a:solidFill>
                          <a:schemeClr val="tx1"/>
                        </a:solidFill>
                        <a:effectLst/>
                        <a:latin typeface="+mn-lt"/>
                      </a:endParaRPr>
                    </a:p>
                  </a:txBody>
                  <a:tcPr marL="7620" marR="7620" marT="762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400" b="0" i="0" u="none" strike="noStrike" dirty="0">
                        <a:solidFill>
                          <a:schemeClr val="tx1"/>
                        </a:solidFill>
                        <a:effectLst/>
                        <a:latin typeface="+mn-lt"/>
                      </a:endParaRPr>
                    </a:p>
                  </a:txBody>
                  <a:tcPr marL="7620" marR="7620" marT="762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400" b="0" i="0" u="none" strike="noStrike" dirty="0">
                        <a:solidFill>
                          <a:schemeClr val="tx1"/>
                        </a:solidFill>
                        <a:effectLst/>
                        <a:latin typeface="+mn-lt"/>
                      </a:endParaRPr>
                    </a:p>
                  </a:txBody>
                  <a:tcPr marL="7620" marR="7620" marT="7620" anchor="ctr">
                    <a:solidFill>
                      <a:schemeClr val="bg2"/>
                    </a:solidFill>
                  </a:tcPr>
                </a:tc>
                <a:extLst>
                  <a:ext uri="{0D108BD9-81ED-4DB2-BD59-A6C34878D82A}">
                    <a16:rowId xmlns:a16="http://schemas.microsoft.com/office/drawing/2014/main" val="2671108926"/>
                  </a:ext>
                </a:extLst>
              </a:tr>
              <a:tr h="276309">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u="none" strike="noStrike">
                          <a:solidFill>
                            <a:schemeClr val="tx1"/>
                          </a:solidFill>
                          <a:effectLst/>
                        </a:rPr>
                        <a:t>     Febrile neutropenia</a:t>
                      </a:r>
                      <a:endParaRPr lang="en-US" sz="1400" b="0" i="0" u="none" strike="noStrike">
                        <a:solidFill>
                          <a:schemeClr val="tx1"/>
                        </a:solidFill>
                        <a:effectLst/>
                        <a:latin typeface="+mn-lt"/>
                      </a:endParaRPr>
                    </a:p>
                  </a:txBody>
                  <a:tcPr marL="7620" marR="7620" marT="762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u="none" strike="noStrike" dirty="0">
                          <a:solidFill>
                            <a:schemeClr val="tx1"/>
                          </a:solidFill>
                          <a:effectLst/>
                        </a:rPr>
                        <a:t>0</a:t>
                      </a:r>
                      <a:endParaRPr lang="en-US" sz="1400" b="0" i="0" u="none" strike="noStrike" dirty="0">
                        <a:solidFill>
                          <a:schemeClr val="tx1"/>
                        </a:solidFill>
                        <a:effectLst/>
                        <a:latin typeface="+mn-lt"/>
                      </a:endParaRPr>
                    </a:p>
                  </a:txBody>
                  <a:tcPr marL="7620" marR="7620" marT="762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chemeClr val="tx1"/>
                          </a:solidFill>
                          <a:effectLst/>
                          <a:uLnTx/>
                          <a:uFillTx/>
                        </a:rPr>
                        <a:t>1 (4.8%)</a:t>
                      </a:r>
                      <a:endParaRPr lang="en-US" sz="1400" b="0" i="0" u="none" strike="noStrike" dirty="0">
                        <a:solidFill>
                          <a:schemeClr val="tx1"/>
                        </a:solidFill>
                        <a:effectLst/>
                        <a:latin typeface="+mn-lt"/>
                      </a:endParaRPr>
                    </a:p>
                  </a:txBody>
                  <a:tcPr marL="7620" marR="7620" marT="762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chemeClr val="tx1"/>
                          </a:solidFill>
                          <a:effectLst/>
                          <a:uLnTx/>
                          <a:uFillTx/>
                        </a:rPr>
                        <a:t>1 (2.4%)</a:t>
                      </a:r>
                      <a:endParaRPr kumimoji="0" lang="en-US" sz="1400" b="0" i="0" u="none" strike="noStrike" kern="1200" cap="none" spc="0" normalizeH="0" baseline="0" noProof="0" dirty="0">
                        <a:ln>
                          <a:noFill/>
                        </a:ln>
                        <a:solidFill>
                          <a:schemeClr val="tx1"/>
                        </a:solidFill>
                        <a:effectLst/>
                        <a:uLnTx/>
                        <a:uFillTx/>
                        <a:latin typeface="+mn-lt"/>
                        <a:ea typeface="+mn-ea"/>
                        <a:cs typeface="+mn-cs"/>
                      </a:endParaRPr>
                    </a:p>
                  </a:txBody>
                  <a:tcPr marL="7620" marR="7620" marT="7620" anchor="ctr">
                    <a:solidFill>
                      <a:schemeClr val="bg2"/>
                    </a:solidFill>
                  </a:tcPr>
                </a:tc>
                <a:extLst>
                  <a:ext uri="{0D108BD9-81ED-4DB2-BD59-A6C34878D82A}">
                    <a16:rowId xmlns:a16="http://schemas.microsoft.com/office/drawing/2014/main" val="3924863240"/>
                  </a:ext>
                </a:extLst>
              </a:tr>
              <a:tr h="276309">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u="none" strike="noStrike">
                          <a:solidFill>
                            <a:schemeClr val="tx1"/>
                          </a:solidFill>
                          <a:effectLst/>
                        </a:rPr>
                        <a:t>     Thrombocytopenia</a:t>
                      </a:r>
                      <a:endParaRPr lang="en-US" sz="1400" b="0" i="0" u="none" strike="noStrike">
                        <a:solidFill>
                          <a:schemeClr val="tx1"/>
                        </a:solidFill>
                        <a:effectLst/>
                        <a:latin typeface="+mn-lt"/>
                      </a:endParaRPr>
                    </a:p>
                  </a:txBody>
                  <a:tcPr marL="7620" marR="7620" marT="7620" marB="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u="none" strike="noStrike">
                          <a:solidFill>
                            <a:schemeClr val="tx1"/>
                          </a:solidFill>
                          <a:effectLst/>
                        </a:rPr>
                        <a:t>2 (10%)</a:t>
                      </a:r>
                      <a:endParaRPr lang="en-US" sz="1400" b="0" i="0" u="none" strike="noStrike">
                        <a:solidFill>
                          <a:schemeClr val="tx1"/>
                        </a:solidFill>
                        <a:effectLst/>
                        <a:latin typeface="+mn-lt"/>
                      </a:endParaRPr>
                    </a:p>
                  </a:txBody>
                  <a:tcPr marL="7620" marR="7620" marT="762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chemeClr val="tx1"/>
                          </a:solidFill>
                          <a:effectLst/>
                          <a:uLnTx/>
                          <a:uFillTx/>
                        </a:rPr>
                        <a:t>1 (4.8%)</a:t>
                      </a:r>
                      <a:endParaRPr lang="en-US" sz="1400" b="0" i="0" u="none" strike="noStrike" dirty="0">
                        <a:solidFill>
                          <a:schemeClr val="tx1"/>
                        </a:solidFill>
                        <a:effectLst/>
                        <a:latin typeface="+mn-lt"/>
                      </a:endParaRPr>
                    </a:p>
                  </a:txBody>
                  <a:tcPr marL="7620" marR="7620" marT="762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a:ln>
                            <a:noFill/>
                          </a:ln>
                          <a:solidFill>
                            <a:schemeClr val="tx1"/>
                          </a:solidFill>
                          <a:effectLst/>
                          <a:uLnTx/>
                          <a:uFillTx/>
                        </a:rPr>
                        <a:t>3 (7.3%)</a:t>
                      </a:r>
                      <a:endParaRPr kumimoji="0" lang="en-US" sz="1400" b="0" i="0" u="none" strike="noStrike" kern="1200" cap="none" spc="0" normalizeH="0" baseline="0" noProof="0">
                        <a:ln>
                          <a:noFill/>
                        </a:ln>
                        <a:solidFill>
                          <a:schemeClr val="tx1"/>
                        </a:solidFill>
                        <a:effectLst/>
                        <a:uLnTx/>
                        <a:uFillTx/>
                        <a:latin typeface="+mn-lt"/>
                        <a:ea typeface="+mn-ea"/>
                        <a:cs typeface="+mn-cs"/>
                      </a:endParaRPr>
                    </a:p>
                  </a:txBody>
                  <a:tcPr marL="7620" marR="7620" marT="7620" anchor="ctr">
                    <a:solidFill>
                      <a:schemeClr val="bg2"/>
                    </a:solidFill>
                  </a:tcPr>
                </a:tc>
                <a:extLst>
                  <a:ext uri="{0D108BD9-81ED-4DB2-BD59-A6C34878D82A}">
                    <a16:rowId xmlns:a16="http://schemas.microsoft.com/office/drawing/2014/main" val="3394465228"/>
                  </a:ext>
                </a:extLst>
              </a:tr>
              <a:tr h="276309">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b"/>
                      <a:r>
                        <a:rPr lang="en-US" sz="1400" b="0" u="none" strike="noStrike">
                          <a:solidFill>
                            <a:schemeClr val="tx1"/>
                          </a:solidFill>
                          <a:effectLst/>
                        </a:rPr>
                        <a:t>     GGT increase</a:t>
                      </a:r>
                      <a:endParaRPr lang="en-US" sz="1400" b="0" i="0" u="none" strike="noStrike">
                        <a:solidFill>
                          <a:schemeClr val="tx1"/>
                        </a:solidFill>
                        <a:effectLst/>
                        <a:latin typeface="+mn-lt"/>
                      </a:endParaRPr>
                    </a:p>
                  </a:txBody>
                  <a:tcPr marL="7620" marR="7620" marT="7620" marB="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u="none" strike="noStrike">
                          <a:solidFill>
                            <a:schemeClr val="tx1"/>
                          </a:solidFill>
                          <a:effectLst/>
                        </a:rPr>
                        <a:t>1 (5%)</a:t>
                      </a:r>
                      <a:endParaRPr lang="en-US" sz="1400" b="0" i="0" u="none" strike="noStrike">
                        <a:solidFill>
                          <a:schemeClr val="tx1"/>
                        </a:solidFill>
                        <a:effectLst/>
                        <a:latin typeface="+mn-lt"/>
                      </a:endParaRPr>
                    </a:p>
                  </a:txBody>
                  <a:tcPr marL="7620" marR="7620" marT="762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chemeClr val="tx1"/>
                          </a:solidFill>
                          <a:effectLst/>
                          <a:uLnTx/>
                          <a:uFillTx/>
                        </a:rPr>
                        <a:t>2 (9.5%)</a:t>
                      </a:r>
                      <a:endParaRPr lang="en-US" sz="1400" b="0" i="0" u="none" strike="noStrike" dirty="0">
                        <a:solidFill>
                          <a:schemeClr val="tx1"/>
                        </a:solidFill>
                        <a:effectLst/>
                        <a:latin typeface="+mn-lt"/>
                      </a:endParaRPr>
                    </a:p>
                  </a:txBody>
                  <a:tcPr marL="7620" marR="7620" marT="762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rgbClr val="000000"/>
                          </a:solidFill>
                          <a:effectLst/>
                          <a:uLnTx/>
                          <a:uFillTx/>
                        </a:rPr>
                        <a:t>3 (7.3%)</a:t>
                      </a:r>
                      <a:endParaRPr kumimoji="0" lang="en-US" sz="1400" b="0" i="0" u="none" strike="noStrike" kern="1200" cap="none" spc="0" normalizeH="0" baseline="0" noProof="0" dirty="0">
                        <a:ln>
                          <a:noFill/>
                        </a:ln>
                        <a:solidFill>
                          <a:srgbClr val="000000"/>
                        </a:solidFill>
                        <a:effectLst/>
                        <a:uLnTx/>
                        <a:uFillTx/>
                        <a:latin typeface="+mn-lt"/>
                        <a:ea typeface="+mn-ea"/>
                        <a:cs typeface="+mn-cs"/>
                      </a:endParaRPr>
                    </a:p>
                  </a:txBody>
                  <a:tcPr marL="7620" marR="7620" marT="7620" anchor="ctr">
                    <a:solidFill>
                      <a:schemeClr val="bg2"/>
                    </a:solidFill>
                  </a:tcPr>
                </a:tc>
                <a:extLst>
                  <a:ext uri="{0D108BD9-81ED-4DB2-BD59-A6C34878D82A}">
                    <a16:rowId xmlns:a16="http://schemas.microsoft.com/office/drawing/2014/main" val="3882623740"/>
                  </a:ext>
                </a:extLst>
              </a:tr>
              <a:tr h="276309">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b"/>
                      <a:r>
                        <a:rPr lang="en-US" sz="1400" b="0" u="none" strike="noStrike">
                          <a:solidFill>
                            <a:schemeClr val="tx1"/>
                          </a:solidFill>
                          <a:effectLst/>
                        </a:rPr>
                        <a:t>     Generalized oedema</a:t>
                      </a:r>
                      <a:endParaRPr lang="en-US" sz="1400" b="0" i="0" u="none" strike="noStrike">
                        <a:solidFill>
                          <a:schemeClr val="tx1"/>
                        </a:solidFill>
                        <a:effectLst/>
                        <a:latin typeface="+mn-lt"/>
                      </a:endParaRPr>
                    </a:p>
                  </a:txBody>
                  <a:tcPr marL="7620" marR="7620" marT="762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u="none" strike="noStrike">
                          <a:solidFill>
                            <a:schemeClr val="tx1"/>
                          </a:solidFill>
                          <a:effectLst/>
                        </a:rPr>
                        <a:t>1 (5%)</a:t>
                      </a:r>
                      <a:endParaRPr lang="en-US" sz="1400" b="0" i="0" u="none" strike="noStrike">
                        <a:solidFill>
                          <a:schemeClr val="tx1"/>
                        </a:solidFill>
                        <a:effectLst/>
                        <a:latin typeface="+mn-lt"/>
                      </a:endParaRPr>
                    </a:p>
                  </a:txBody>
                  <a:tcPr marL="7620" marR="7620" marT="762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chemeClr val="tx1"/>
                          </a:solidFill>
                          <a:effectLst/>
                          <a:uLnTx/>
                          <a:uFillTx/>
                        </a:rPr>
                        <a:t>1 (4.8%)</a:t>
                      </a:r>
                      <a:endParaRPr lang="en-US" sz="1400" b="0" i="0" u="none" strike="noStrike" dirty="0">
                        <a:solidFill>
                          <a:schemeClr val="tx1"/>
                        </a:solidFill>
                        <a:effectLst/>
                        <a:latin typeface="+mn-lt"/>
                      </a:endParaRPr>
                    </a:p>
                  </a:txBody>
                  <a:tcPr marL="7620" marR="7620" marT="762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chemeClr val="tx1"/>
                          </a:solidFill>
                          <a:effectLst/>
                          <a:uLnTx/>
                          <a:uFillTx/>
                        </a:rPr>
                        <a:t>2 (4.9%)</a:t>
                      </a:r>
                      <a:endParaRPr kumimoji="0" lang="en-US" sz="1400" b="0" i="0" u="none" strike="noStrike" kern="1200" cap="none" spc="0" normalizeH="0" baseline="0" noProof="0" dirty="0">
                        <a:ln>
                          <a:noFill/>
                        </a:ln>
                        <a:solidFill>
                          <a:schemeClr val="tx1"/>
                        </a:solidFill>
                        <a:effectLst/>
                        <a:uLnTx/>
                        <a:uFillTx/>
                        <a:latin typeface="+mn-lt"/>
                        <a:ea typeface="+mn-ea"/>
                        <a:cs typeface="+mn-cs"/>
                      </a:endParaRPr>
                    </a:p>
                  </a:txBody>
                  <a:tcPr marL="7620" marR="7620" marT="7620" anchor="ctr">
                    <a:solidFill>
                      <a:schemeClr val="bg2"/>
                    </a:solidFill>
                  </a:tcPr>
                </a:tc>
                <a:extLst>
                  <a:ext uri="{0D108BD9-81ED-4DB2-BD59-A6C34878D82A}">
                    <a16:rowId xmlns:a16="http://schemas.microsoft.com/office/drawing/2014/main" val="3967059941"/>
                  </a:ext>
                </a:extLst>
              </a:tr>
              <a:tr h="276309">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u="none" strike="noStrike">
                          <a:solidFill>
                            <a:schemeClr val="tx1"/>
                          </a:solidFill>
                          <a:effectLst/>
                        </a:rPr>
                        <a:t>     Rash</a:t>
                      </a:r>
                      <a:endParaRPr lang="en-US" sz="1400" b="0" i="0" u="none" strike="noStrike">
                        <a:solidFill>
                          <a:schemeClr val="tx1"/>
                        </a:solidFill>
                        <a:effectLst/>
                        <a:latin typeface="+mn-lt"/>
                      </a:endParaRPr>
                    </a:p>
                  </a:txBody>
                  <a:tcPr marL="7620" marR="7620" marT="7620" marB="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u="none" strike="noStrike">
                          <a:solidFill>
                            <a:schemeClr val="tx1"/>
                          </a:solidFill>
                          <a:effectLst/>
                        </a:rPr>
                        <a:t>1 (5%)</a:t>
                      </a:r>
                      <a:endParaRPr lang="en-US" sz="1400" b="0" i="0" u="none" strike="noStrike">
                        <a:solidFill>
                          <a:schemeClr val="tx1"/>
                        </a:solidFill>
                        <a:effectLst/>
                        <a:latin typeface="+mn-lt"/>
                      </a:endParaRPr>
                    </a:p>
                  </a:txBody>
                  <a:tcPr marL="7620" marR="7620" marT="762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chemeClr val="tx1"/>
                          </a:solidFill>
                          <a:effectLst/>
                          <a:uLnTx/>
                          <a:uFillTx/>
                        </a:rPr>
                        <a:t>0</a:t>
                      </a:r>
                      <a:endParaRPr lang="en-US" sz="1400" b="0" i="0" u="none" strike="noStrike" dirty="0">
                        <a:solidFill>
                          <a:schemeClr val="tx1"/>
                        </a:solidFill>
                        <a:effectLst/>
                        <a:latin typeface="+mn-lt"/>
                      </a:endParaRPr>
                    </a:p>
                  </a:txBody>
                  <a:tcPr marL="7620" marR="7620" marT="762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chemeClr val="tx1"/>
                          </a:solidFill>
                          <a:effectLst/>
                          <a:uLnTx/>
                          <a:uFillTx/>
                        </a:rPr>
                        <a:t>1 (2.4%)</a:t>
                      </a:r>
                      <a:endParaRPr kumimoji="0" lang="en-US" sz="1400" b="0" i="0" u="none" strike="noStrike" kern="1200" cap="none" spc="0" normalizeH="0" baseline="0" noProof="0" dirty="0">
                        <a:ln>
                          <a:noFill/>
                        </a:ln>
                        <a:solidFill>
                          <a:schemeClr val="tx1"/>
                        </a:solidFill>
                        <a:effectLst/>
                        <a:uLnTx/>
                        <a:uFillTx/>
                        <a:latin typeface="+mn-lt"/>
                        <a:ea typeface="+mn-ea"/>
                        <a:cs typeface="+mn-cs"/>
                      </a:endParaRPr>
                    </a:p>
                  </a:txBody>
                  <a:tcPr marL="7620" marR="7620" marT="7620" anchor="ctr">
                    <a:solidFill>
                      <a:schemeClr val="bg2"/>
                    </a:solidFill>
                  </a:tcPr>
                </a:tc>
                <a:extLst>
                  <a:ext uri="{0D108BD9-81ED-4DB2-BD59-A6C34878D82A}">
                    <a16:rowId xmlns:a16="http://schemas.microsoft.com/office/drawing/2014/main" val="1664601143"/>
                  </a:ext>
                </a:extLst>
              </a:tr>
              <a:tr h="276309">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u="none" strike="noStrike">
                          <a:solidFill>
                            <a:schemeClr val="tx1"/>
                          </a:solidFill>
                          <a:effectLst/>
                        </a:rPr>
                        <a:t>     Photosensitivity reaction</a:t>
                      </a:r>
                      <a:endParaRPr lang="en-US" sz="1400" b="0" i="0" u="none" strike="noStrike">
                        <a:solidFill>
                          <a:schemeClr val="tx1"/>
                        </a:solidFill>
                        <a:effectLst/>
                        <a:latin typeface="+mn-lt"/>
                      </a:endParaRPr>
                    </a:p>
                  </a:txBody>
                  <a:tcPr marL="7620" marR="7620" marT="7620" marB="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u="none" strike="noStrike">
                          <a:solidFill>
                            <a:schemeClr val="tx1"/>
                          </a:solidFill>
                          <a:effectLst/>
                        </a:rPr>
                        <a:t>0</a:t>
                      </a:r>
                      <a:endParaRPr lang="en-US" sz="1400" b="0" i="0" u="none" strike="noStrike">
                        <a:solidFill>
                          <a:schemeClr val="tx1"/>
                        </a:solidFill>
                        <a:effectLst/>
                        <a:latin typeface="+mn-lt"/>
                      </a:endParaRPr>
                    </a:p>
                  </a:txBody>
                  <a:tcPr marL="7620" marR="7620" marT="762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chemeClr val="tx1"/>
                          </a:solidFill>
                          <a:effectLst/>
                          <a:uLnTx/>
                          <a:uFillTx/>
                        </a:rPr>
                        <a:t>1 (4.8%)</a:t>
                      </a:r>
                      <a:endParaRPr lang="en-US" sz="1400" b="0" i="0" u="none" strike="noStrike" dirty="0">
                        <a:solidFill>
                          <a:schemeClr val="tx1"/>
                        </a:solidFill>
                        <a:effectLst/>
                        <a:latin typeface="+mn-lt"/>
                      </a:endParaRPr>
                    </a:p>
                  </a:txBody>
                  <a:tcPr marL="7620" marR="7620" marT="762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chemeClr val="tx1"/>
                          </a:solidFill>
                          <a:effectLst/>
                          <a:uLnTx/>
                          <a:uFillTx/>
                        </a:rPr>
                        <a:t>1 (2.4%)</a:t>
                      </a:r>
                      <a:endParaRPr kumimoji="0" lang="en-US" sz="1400" b="0" i="0" u="none" strike="noStrike" kern="1200" cap="none" spc="0" normalizeH="0" baseline="0" noProof="0" dirty="0">
                        <a:ln>
                          <a:noFill/>
                        </a:ln>
                        <a:solidFill>
                          <a:schemeClr val="tx1"/>
                        </a:solidFill>
                        <a:effectLst/>
                        <a:uLnTx/>
                        <a:uFillTx/>
                        <a:latin typeface="+mn-lt"/>
                        <a:ea typeface="+mn-ea"/>
                        <a:cs typeface="+mn-cs"/>
                      </a:endParaRPr>
                    </a:p>
                  </a:txBody>
                  <a:tcPr marL="7620" marR="7620" marT="7620" anchor="ctr">
                    <a:solidFill>
                      <a:schemeClr val="bg2"/>
                    </a:solidFill>
                  </a:tcPr>
                </a:tc>
                <a:extLst>
                  <a:ext uri="{0D108BD9-81ED-4DB2-BD59-A6C34878D82A}">
                    <a16:rowId xmlns:a16="http://schemas.microsoft.com/office/drawing/2014/main" val="3418872896"/>
                  </a:ext>
                </a:extLst>
              </a:tr>
              <a:tr h="276309">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u="none" strike="noStrike">
                          <a:solidFill>
                            <a:schemeClr val="tx1"/>
                          </a:solidFill>
                          <a:effectLst/>
                        </a:rPr>
                        <a:t>     Sepsis </a:t>
                      </a:r>
                      <a:endParaRPr lang="en-US" sz="1400" b="0" i="0" u="none" strike="noStrike">
                        <a:solidFill>
                          <a:schemeClr val="tx1"/>
                        </a:solidFill>
                        <a:effectLst/>
                        <a:latin typeface="+mn-lt"/>
                      </a:endParaRPr>
                    </a:p>
                  </a:txBody>
                  <a:tcPr marL="7620" marR="7620" marT="7620" marB="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u="none" strike="noStrike">
                          <a:solidFill>
                            <a:schemeClr val="tx1"/>
                          </a:solidFill>
                          <a:effectLst/>
                        </a:rPr>
                        <a:t>1 (5%)</a:t>
                      </a:r>
                      <a:endParaRPr lang="en-US" sz="1400" b="0" i="0" u="none" strike="noStrike">
                        <a:solidFill>
                          <a:schemeClr val="tx1"/>
                        </a:solidFill>
                        <a:effectLst/>
                        <a:latin typeface="+mn-lt"/>
                      </a:endParaRPr>
                    </a:p>
                  </a:txBody>
                  <a:tcPr marL="7620" marR="7620" marT="762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a:ln>
                            <a:noFill/>
                          </a:ln>
                          <a:solidFill>
                            <a:schemeClr val="tx1"/>
                          </a:solidFill>
                          <a:effectLst/>
                          <a:uLnTx/>
                          <a:uFillTx/>
                        </a:rPr>
                        <a:t>0</a:t>
                      </a:r>
                      <a:endParaRPr lang="en-US" sz="1400" b="0" i="0" u="none" strike="noStrike">
                        <a:solidFill>
                          <a:schemeClr val="tx1"/>
                        </a:solidFill>
                        <a:effectLst/>
                        <a:latin typeface="+mn-lt"/>
                      </a:endParaRPr>
                    </a:p>
                  </a:txBody>
                  <a:tcPr marL="7620" marR="7620" marT="762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chemeClr val="tx1"/>
                          </a:solidFill>
                          <a:effectLst/>
                          <a:uLnTx/>
                          <a:uFillTx/>
                        </a:rPr>
                        <a:t>1 (2.4%)</a:t>
                      </a:r>
                      <a:endParaRPr kumimoji="0" lang="en-US" sz="1400" b="0" i="0" u="none" strike="noStrike" kern="1200" cap="none" spc="0" normalizeH="0" baseline="0" noProof="0" dirty="0">
                        <a:ln>
                          <a:noFill/>
                        </a:ln>
                        <a:solidFill>
                          <a:schemeClr val="tx1"/>
                        </a:solidFill>
                        <a:effectLst/>
                        <a:uLnTx/>
                        <a:uFillTx/>
                        <a:latin typeface="+mn-lt"/>
                        <a:ea typeface="+mn-ea"/>
                        <a:cs typeface="+mn-cs"/>
                      </a:endParaRPr>
                    </a:p>
                  </a:txBody>
                  <a:tcPr marL="7620" marR="7620" marT="7620" anchor="ctr">
                    <a:solidFill>
                      <a:schemeClr val="bg2"/>
                    </a:solidFill>
                  </a:tcPr>
                </a:tc>
                <a:extLst>
                  <a:ext uri="{0D108BD9-81ED-4DB2-BD59-A6C34878D82A}">
                    <a16:rowId xmlns:a16="http://schemas.microsoft.com/office/drawing/2014/main" val="2374956469"/>
                  </a:ext>
                </a:extLst>
              </a:tr>
              <a:tr h="276309">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u="none" strike="noStrike">
                          <a:solidFill>
                            <a:schemeClr val="tx1"/>
                          </a:solidFill>
                          <a:effectLst/>
                        </a:rPr>
                        <a:t>     Upper respiratory infection</a:t>
                      </a:r>
                      <a:endParaRPr lang="en-US" sz="1400" b="0" i="0" u="none" strike="noStrike">
                        <a:solidFill>
                          <a:schemeClr val="tx1"/>
                        </a:solidFill>
                        <a:effectLst/>
                        <a:latin typeface="+mn-lt"/>
                      </a:endParaRPr>
                    </a:p>
                  </a:txBody>
                  <a:tcPr marL="7620" marR="7620" marT="7620" marB="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u="none" strike="noStrike">
                          <a:solidFill>
                            <a:schemeClr val="tx1"/>
                          </a:solidFill>
                          <a:effectLst/>
                        </a:rPr>
                        <a:t>1 (5%)</a:t>
                      </a:r>
                      <a:endParaRPr lang="en-US" sz="1400" b="0" i="0" u="none" strike="noStrike">
                        <a:solidFill>
                          <a:schemeClr val="tx1"/>
                        </a:solidFill>
                        <a:effectLst/>
                        <a:latin typeface="+mn-lt"/>
                      </a:endParaRPr>
                    </a:p>
                  </a:txBody>
                  <a:tcPr marL="7620" marR="7620" marT="762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chemeClr val="tx1"/>
                          </a:solidFill>
                          <a:effectLst/>
                          <a:uLnTx/>
                          <a:uFillTx/>
                        </a:rPr>
                        <a:t>0</a:t>
                      </a:r>
                      <a:endParaRPr lang="en-US" sz="1400" b="0" i="0" u="none" strike="noStrike" dirty="0">
                        <a:solidFill>
                          <a:schemeClr val="tx1"/>
                        </a:solidFill>
                        <a:effectLst/>
                        <a:latin typeface="+mn-lt"/>
                      </a:endParaRPr>
                    </a:p>
                  </a:txBody>
                  <a:tcPr marL="7620" marR="7620" marT="762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chemeClr val="tx1"/>
                          </a:solidFill>
                          <a:effectLst/>
                          <a:uLnTx/>
                          <a:uFillTx/>
                        </a:rPr>
                        <a:t>1 (2.4%)</a:t>
                      </a:r>
                      <a:endParaRPr kumimoji="0" lang="en-US" sz="1400" b="0" i="0" u="none" strike="noStrike" kern="1200" cap="none" spc="0" normalizeH="0" baseline="0" noProof="0" dirty="0">
                        <a:ln>
                          <a:noFill/>
                        </a:ln>
                        <a:solidFill>
                          <a:schemeClr val="tx1"/>
                        </a:solidFill>
                        <a:effectLst/>
                        <a:uLnTx/>
                        <a:uFillTx/>
                        <a:latin typeface="+mn-lt"/>
                        <a:ea typeface="+mn-ea"/>
                        <a:cs typeface="+mn-cs"/>
                      </a:endParaRPr>
                    </a:p>
                  </a:txBody>
                  <a:tcPr marL="7620" marR="7620" marT="7620" anchor="ctr">
                    <a:solidFill>
                      <a:schemeClr val="bg2"/>
                    </a:solidFill>
                  </a:tcPr>
                </a:tc>
                <a:extLst>
                  <a:ext uri="{0D108BD9-81ED-4DB2-BD59-A6C34878D82A}">
                    <a16:rowId xmlns:a16="http://schemas.microsoft.com/office/drawing/2014/main" val="72503028"/>
                  </a:ext>
                </a:extLst>
              </a:tr>
              <a:tr h="276309">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u="none" strike="noStrike">
                          <a:solidFill>
                            <a:schemeClr val="tx1"/>
                          </a:solidFill>
                          <a:effectLst/>
                        </a:rPr>
                        <a:t>     Pneumonia</a:t>
                      </a:r>
                      <a:endParaRPr lang="en-US" sz="1400" b="0" i="0" u="none" strike="noStrike">
                        <a:solidFill>
                          <a:schemeClr val="tx1"/>
                        </a:solidFill>
                        <a:effectLst/>
                        <a:latin typeface="+mn-lt"/>
                      </a:endParaRPr>
                    </a:p>
                  </a:txBody>
                  <a:tcPr marL="7620" marR="7620" marT="7620" marB="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u="none" strike="noStrike">
                          <a:solidFill>
                            <a:schemeClr val="tx1"/>
                          </a:solidFill>
                          <a:effectLst/>
                        </a:rPr>
                        <a:t>1 (5%)</a:t>
                      </a:r>
                      <a:endParaRPr lang="en-US" sz="1400" b="0" i="0" u="none" strike="noStrike">
                        <a:solidFill>
                          <a:schemeClr val="tx1"/>
                        </a:solidFill>
                        <a:effectLst/>
                        <a:latin typeface="+mn-lt"/>
                      </a:endParaRPr>
                    </a:p>
                  </a:txBody>
                  <a:tcPr marL="7620" marR="7620" marT="762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chemeClr val="tx1"/>
                          </a:solidFill>
                          <a:effectLst/>
                          <a:uLnTx/>
                          <a:uFillTx/>
                        </a:rPr>
                        <a:t>0</a:t>
                      </a:r>
                      <a:endParaRPr lang="en-US" sz="1400" b="0" i="0" u="none" strike="noStrike" dirty="0">
                        <a:solidFill>
                          <a:schemeClr val="tx1"/>
                        </a:solidFill>
                        <a:effectLst/>
                        <a:latin typeface="+mn-lt"/>
                      </a:endParaRPr>
                    </a:p>
                  </a:txBody>
                  <a:tcPr marL="7620" marR="7620" marT="762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chemeClr val="tx1"/>
                          </a:solidFill>
                          <a:effectLst/>
                          <a:uLnTx/>
                          <a:uFillTx/>
                        </a:rPr>
                        <a:t>1 (2.4%)</a:t>
                      </a:r>
                      <a:endParaRPr kumimoji="0" lang="en-US" sz="1400" b="0" i="0" u="none" strike="noStrike" kern="1200" cap="none" spc="0" normalizeH="0" baseline="0" noProof="0" dirty="0">
                        <a:ln>
                          <a:noFill/>
                        </a:ln>
                        <a:solidFill>
                          <a:schemeClr val="tx1"/>
                        </a:solidFill>
                        <a:effectLst/>
                        <a:uLnTx/>
                        <a:uFillTx/>
                        <a:latin typeface="+mn-lt"/>
                        <a:ea typeface="+mn-ea"/>
                        <a:cs typeface="+mn-cs"/>
                      </a:endParaRPr>
                    </a:p>
                  </a:txBody>
                  <a:tcPr marL="7620" marR="7620" marT="7620" anchor="ctr">
                    <a:solidFill>
                      <a:schemeClr val="bg2"/>
                    </a:solidFill>
                  </a:tcPr>
                </a:tc>
                <a:extLst>
                  <a:ext uri="{0D108BD9-81ED-4DB2-BD59-A6C34878D82A}">
                    <a16:rowId xmlns:a16="http://schemas.microsoft.com/office/drawing/2014/main" val="3483014719"/>
                  </a:ext>
                </a:extLst>
              </a:tr>
              <a:tr h="276309">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1" u="none" strike="noStrike" dirty="0">
                          <a:solidFill>
                            <a:schemeClr val="tx1"/>
                          </a:solidFill>
                          <a:effectLst/>
                        </a:rPr>
                        <a:t>Serious TEAE</a:t>
                      </a:r>
                      <a:endParaRPr lang="en-US" sz="1400" b="1" i="0" u="none" strike="noStrike" dirty="0">
                        <a:solidFill>
                          <a:schemeClr val="tx1"/>
                        </a:solidFill>
                        <a:effectLst/>
                        <a:latin typeface="+mn-lt"/>
                      </a:endParaRPr>
                    </a:p>
                  </a:txBody>
                  <a:tcPr marL="7620" marR="7620" marT="7620" marB="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u="none" strike="noStrike" dirty="0">
                          <a:solidFill>
                            <a:schemeClr val="tx1"/>
                          </a:solidFill>
                          <a:effectLst/>
                        </a:rPr>
                        <a:t>11 (55%)</a:t>
                      </a:r>
                      <a:endParaRPr lang="en-US" sz="1400" b="1" i="0" u="none" strike="noStrike" dirty="0">
                        <a:solidFill>
                          <a:schemeClr val="tx1"/>
                        </a:solidFill>
                        <a:effectLst/>
                        <a:latin typeface="+mn-lt"/>
                      </a:endParaRPr>
                    </a:p>
                  </a:txBody>
                  <a:tcPr marL="7620" marR="7620" marT="762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u="none" strike="noStrike" dirty="0">
                          <a:solidFill>
                            <a:schemeClr val="tx1"/>
                          </a:solidFill>
                          <a:effectLst/>
                        </a:rPr>
                        <a:t>9  (42.9%)</a:t>
                      </a:r>
                      <a:endParaRPr lang="en-US" sz="1400" b="1" i="0" u="none" strike="noStrike" dirty="0">
                        <a:solidFill>
                          <a:schemeClr val="tx1"/>
                        </a:solidFill>
                        <a:effectLst/>
                        <a:latin typeface="+mn-lt"/>
                      </a:endParaRPr>
                    </a:p>
                  </a:txBody>
                  <a:tcPr marL="7620" marR="7620" marT="762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solidFill>
                            <a:schemeClr val="tx1"/>
                          </a:solidFill>
                          <a:effectLst/>
                          <a:uLnTx/>
                          <a:uFillTx/>
                        </a:rPr>
                        <a:t>20 (48.8%)</a:t>
                      </a:r>
                      <a:endParaRPr kumimoji="0" lang="en-US" sz="1400" b="1" i="0" u="none" strike="noStrike" kern="1200" cap="none" spc="0" normalizeH="0" baseline="0" noProof="0" dirty="0">
                        <a:ln>
                          <a:noFill/>
                        </a:ln>
                        <a:solidFill>
                          <a:schemeClr val="tx1"/>
                        </a:solidFill>
                        <a:effectLst/>
                        <a:uLnTx/>
                        <a:uFillTx/>
                        <a:latin typeface="+mn-lt"/>
                        <a:ea typeface="+mn-ea"/>
                        <a:cs typeface="+mn-cs"/>
                      </a:endParaRPr>
                    </a:p>
                  </a:txBody>
                  <a:tcPr marL="7620" marR="7620" marT="7620" anchor="ctr"/>
                </a:tc>
                <a:extLst>
                  <a:ext uri="{0D108BD9-81ED-4DB2-BD59-A6C34878D82A}">
                    <a16:rowId xmlns:a16="http://schemas.microsoft.com/office/drawing/2014/main" val="541199290"/>
                  </a:ext>
                </a:extLst>
              </a:tr>
              <a:tr h="276309">
                <a:tc gridSpan="4">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238125" marR="0" lvl="0" indent="-238125" algn="ctr" defTabSz="914318" rtl="0" eaLnBrk="1" fontAlgn="auto" latinLnBrk="0" hangingPunct="1">
                        <a:lnSpc>
                          <a:spcPct val="100000"/>
                        </a:lnSpc>
                        <a:spcBef>
                          <a:spcPts val="300"/>
                        </a:spcBef>
                        <a:spcAft>
                          <a:spcPts val="0"/>
                        </a:spcAft>
                        <a:buClr>
                          <a:srgbClr val="898989"/>
                        </a:buClr>
                        <a:buSzTx/>
                        <a:buFontTx/>
                        <a:buNone/>
                        <a:tabLst/>
                        <a:defRPr/>
                      </a:pPr>
                      <a:r>
                        <a:rPr kumimoji="0" lang="en-US" sz="1400" b="1" u="none" strike="noStrike" kern="1200" cap="none" spc="0" normalizeH="0" baseline="0" noProof="0" dirty="0">
                          <a:ln>
                            <a:noFill/>
                          </a:ln>
                          <a:solidFill>
                            <a:schemeClr val="tx1"/>
                          </a:solidFill>
                          <a:effectLst/>
                          <a:uLnTx/>
                          <a:uFillTx/>
                        </a:rPr>
                        <a:t>No Grade 5 TEAEs occurred </a:t>
                      </a:r>
                      <a:endParaRPr lang="en-US" sz="1400" b="1" i="0" u="none" strike="noStrike" dirty="0">
                        <a:solidFill>
                          <a:schemeClr val="tx1"/>
                        </a:solidFill>
                        <a:effectLst/>
                        <a:latin typeface="+mn-lt"/>
                      </a:endParaRPr>
                    </a:p>
                  </a:txBody>
                  <a:tcPr marL="7620" marR="7620" marT="7620" marB="0" anchor="ct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400" b="1" i="0" u="none" strike="noStrike" dirty="0">
                        <a:solidFill>
                          <a:schemeClr val="tx1"/>
                        </a:solidFill>
                        <a:effectLst/>
                        <a:latin typeface="Bierstadt" panose="020B0004020202020204" pitchFamily="34" charset="0"/>
                      </a:endParaRPr>
                    </a:p>
                  </a:txBody>
                  <a:tcPr marL="7620" marR="7620" marT="7620" anchor="ct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400" b="1" i="0" u="none" strike="noStrike" dirty="0">
                        <a:solidFill>
                          <a:schemeClr val="tx1"/>
                        </a:solidFill>
                        <a:effectLst/>
                        <a:latin typeface="Bierstadt" panose="020B0004020202020204" pitchFamily="34" charset="0"/>
                      </a:endParaRPr>
                    </a:p>
                  </a:txBody>
                  <a:tcPr marL="7620" marR="7620" marT="7620" anchor="ct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chemeClr val="tx1"/>
                        </a:solidFill>
                        <a:effectLst/>
                        <a:uLnTx/>
                        <a:uFillTx/>
                        <a:latin typeface="Bierstadt" panose="020B0004020202020204" pitchFamily="34" charset="0"/>
                        <a:ea typeface="+mn-ea"/>
                        <a:cs typeface="+mn-cs"/>
                      </a:endParaRPr>
                    </a:p>
                  </a:txBody>
                  <a:tcPr marL="7620" marR="7620" marT="7620" anchor="ctr"/>
                </a:tc>
                <a:extLst>
                  <a:ext uri="{0D108BD9-81ED-4DB2-BD59-A6C34878D82A}">
                    <a16:rowId xmlns:a16="http://schemas.microsoft.com/office/drawing/2014/main" val="429131333"/>
                  </a:ext>
                </a:extLst>
              </a:tr>
            </a:tbl>
          </a:graphicData>
        </a:graphic>
      </p:graphicFrame>
    </p:spTree>
    <p:extLst>
      <p:ext uri="{BB962C8B-B14F-4D97-AF65-F5344CB8AC3E}">
        <p14:creationId xmlns:p14="http://schemas.microsoft.com/office/powerpoint/2010/main" val="29840514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86120-91B8-1065-62DA-F8D7828BF66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9A52080-62B8-F8CB-C14A-112FF8F7F0A5}"/>
              </a:ext>
            </a:extLst>
          </p:cNvPr>
          <p:cNvSpPr txBox="1"/>
          <p:nvPr/>
        </p:nvSpPr>
        <p:spPr>
          <a:xfrm>
            <a:off x="9775371" y="6611778"/>
            <a:ext cx="2416629"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Aptos Display" panose="02110004020202020204"/>
                <a:ea typeface="+mn-ea"/>
                <a:cs typeface="Arial" panose="020B0604020202020204" pitchFamily="34" charset="0"/>
              </a:rPr>
              <a:t>Alderuccio JP</a:t>
            </a:r>
            <a:r>
              <a:rPr kumimoji="0" lang="en-US" sz="1000" b="0" i="1" u="none" strike="noStrike" kern="1200" cap="none" spc="0" normalizeH="0" baseline="0" noProof="0" dirty="0">
                <a:ln>
                  <a:noFill/>
                </a:ln>
                <a:solidFill>
                  <a:prstClr val="black"/>
                </a:solidFill>
                <a:effectLst/>
                <a:uLnTx/>
                <a:uFillTx/>
                <a:latin typeface="Aptos Display" panose="02110004020202020204"/>
                <a:ea typeface="+mn-ea"/>
                <a:cs typeface="Times New Roman" panose="02020603050405020304" pitchFamily="18" charset="0"/>
              </a:rPr>
              <a:t>. ICML 2025</a:t>
            </a:r>
          </a:p>
        </p:txBody>
      </p:sp>
      <p:graphicFrame>
        <p:nvGraphicFramePr>
          <p:cNvPr id="5" name="Table 4">
            <a:extLst>
              <a:ext uri="{FF2B5EF4-FFF2-40B4-BE49-F238E27FC236}">
                <a16:creationId xmlns:a16="http://schemas.microsoft.com/office/drawing/2014/main" id="{AD953A55-7852-7035-4602-F13310F7A9CE}"/>
              </a:ext>
            </a:extLst>
          </p:cNvPr>
          <p:cNvGraphicFramePr>
            <a:graphicFrameLocks noGrp="1"/>
          </p:cNvGraphicFramePr>
          <p:nvPr/>
        </p:nvGraphicFramePr>
        <p:xfrm>
          <a:off x="2575804" y="866460"/>
          <a:ext cx="6381521" cy="5271863"/>
        </p:xfrm>
        <a:graphic>
          <a:graphicData uri="http://schemas.openxmlformats.org/drawingml/2006/table">
            <a:tbl>
              <a:tblPr>
                <a:tableStyleId>{8EC20E35-A176-4012-BC5E-935CFFF8708E}</a:tableStyleId>
              </a:tblPr>
              <a:tblGrid>
                <a:gridCol w="2584007">
                  <a:extLst>
                    <a:ext uri="{9D8B030D-6E8A-4147-A177-3AD203B41FA5}">
                      <a16:colId xmlns:a16="http://schemas.microsoft.com/office/drawing/2014/main" val="1312928039"/>
                    </a:ext>
                  </a:extLst>
                </a:gridCol>
                <a:gridCol w="1265838">
                  <a:extLst>
                    <a:ext uri="{9D8B030D-6E8A-4147-A177-3AD203B41FA5}">
                      <a16:colId xmlns:a16="http://schemas.microsoft.com/office/drawing/2014/main" val="3714054697"/>
                    </a:ext>
                  </a:extLst>
                </a:gridCol>
                <a:gridCol w="1265838">
                  <a:extLst>
                    <a:ext uri="{9D8B030D-6E8A-4147-A177-3AD203B41FA5}">
                      <a16:colId xmlns:a16="http://schemas.microsoft.com/office/drawing/2014/main" val="4191754673"/>
                    </a:ext>
                  </a:extLst>
                </a:gridCol>
                <a:gridCol w="1265838">
                  <a:extLst>
                    <a:ext uri="{9D8B030D-6E8A-4147-A177-3AD203B41FA5}">
                      <a16:colId xmlns:a16="http://schemas.microsoft.com/office/drawing/2014/main" val="2683744216"/>
                    </a:ext>
                  </a:extLst>
                </a:gridCol>
              </a:tblGrid>
              <a:tr h="63677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b"/>
                      <a:endParaRPr lang="en-US" sz="1400" b="1" i="0" u="none" strike="noStrike" dirty="0">
                        <a:solidFill>
                          <a:srgbClr val="FFFFFF"/>
                        </a:solidFill>
                        <a:effectLst/>
                        <a:latin typeface="+mn-lt"/>
                      </a:endParaRPr>
                    </a:p>
                  </a:txBody>
                  <a:tcPr marL="7620" marR="7620" marT="7620" marB="0" anchor="ct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400" b="1" u="none" strike="noStrike" kern="1200" dirty="0">
                          <a:solidFill>
                            <a:srgbClr val="FFFFFF"/>
                          </a:solidFill>
                          <a:effectLst/>
                        </a:rPr>
                        <a:t>120 µg/kg</a:t>
                      </a:r>
                      <a:endParaRPr lang="en-US" sz="1400" b="0" u="none" strike="noStrike" kern="1200" baseline="30000" dirty="0">
                        <a:solidFill>
                          <a:srgbClr val="FFFFFF"/>
                        </a:solidFill>
                        <a:effectLst/>
                      </a:endParaRPr>
                    </a:p>
                    <a:p>
                      <a:pPr algn="ctr" fontAlgn="b"/>
                      <a:r>
                        <a:rPr lang="en-US" sz="1400" b="1" u="none" strike="noStrike" kern="1200" dirty="0">
                          <a:solidFill>
                            <a:srgbClr val="FFFFFF"/>
                          </a:solidFill>
                          <a:effectLst/>
                        </a:rPr>
                        <a:t>n = 20</a:t>
                      </a:r>
                      <a:endParaRPr lang="en-US" sz="1400" b="1" i="0" u="none" strike="noStrike" kern="1200" dirty="0">
                        <a:solidFill>
                          <a:srgbClr val="FFFFFF"/>
                        </a:solidFill>
                        <a:effectLst/>
                        <a:latin typeface="+mn-lt"/>
                        <a:ea typeface="+mn-ea"/>
                        <a:cs typeface="+mn-cs"/>
                      </a:endParaRPr>
                    </a:p>
                  </a:txBody>
                  <a:tcPr marL="7620" marR="7620" marT="7620" anchor="ct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400" b="1" u="none" strike="noStrike" kern="1200" dirty="0">
                          <a:solidFill>
                            <a:srgbClr val="FFFFFF"/>
                          </a:solidFill>
                          <a:effectLst/>
                        </a:rPr>
                        <a:t>150 µg/kg</a:t>
                      </a:r>
                    </a:p>
                    <a:p>
                      <a:pPr algn="ctr" fontAlgn="b"/>
                      <a:r>
                        <a:rPr lang="en-US" sz="1400" b="1" u="none" strike="noStrike" kern="1200" dirty="0">
                          <a:solidFill>
                            <a:srgbClr val="FFFFFF"/>
                          </a:solidFill>
                          <a:effectLst/>
                        </a:rPr>
                        <a:t>n = 21</a:t>
                      </a:r>
                      <a:endParaRPr lang="en-US" sz="1400" b="1" i="0" u="none" strike="noStrike" kern="1200" dirty="0">
                        <a:solidFill>
                          <a:srgbClr val="FFFFFF"/>
                        </a:solidFill>
                        <a:effectLst/>
                        <a:latin typeface="+mn-lt"/>
                        <a:ea typeface="+mn-ea"/>
                        <a:cs typeface="+mn-cs"/>
                      </a:endParaRPr>
                    </a:p>
                  </a:txBody>
                  <a:tcPr marL="7620" marR="7620" marT="7620" anchor="ct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400" b="1" u="none" strike="noStrike" kern="1200" dirty="0">
                          <a:solidFill>
                            <a:srgbClr val="FFFFFF"/>
                          </a:solidFill>
                          <a:effectLst/>
                        </a:rPr>
                        <a:t>All</a:t>
                      </a:r>
                    </a:p>
                    <a:p>
                      <a:pPr algn="ctr" fontAlgn="b"/>
                      <a:r>
                        <a:rPr lang="en-US" sz="1400" b="1" u="none" strike="noStrike" kern="1200" dirty="0">
                          <a:solidFill>
                            <a:srgbClr val="FFFFFF"/>
                          </a:solidFill>
                          <a:effectLst/>
                        </a:rPr>
                        <a:t>n = 41</a:t>
                      </a:r>
                      <a:endParaRPr lang="en-US" sz="1400" b="1" i="0" u="none" strike="noStrike" kern="1200" dirty="0">
                        <a:solidFill>
                          <a:srgbClr val="FFFFFF"/>
                        </a:solidFill>
                        <a:effectLst/>
                        <a:latin typeface="+mn-lt"/>
                        <a:ea typeface="+mn-ea"/>
                        <a:cs typeface="+mn-cs"/>
                      </a:endParaRPr>
                    </a:p>
                  </a:txBody>
                  <a:tcPr marL="7620" marR="7620" marT="7620" anchor="ct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308629382"/>
                  </a:ext>
                </a:extLst>
              </a:tr>
              <a:tr h="394363">
                <a:tc gridSpan="4">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b"/>
                      <a:r>
                        <a:rPr lang="en-US" sz="1400" b="1" u="none" strike="noStrike" kern="1200" dirty="0">
                          <a:solidFill>
                            <a:srgbClr val="000000"/>
                          </a:solidFill>
                          <a:effectLst/>
                        </a:rPr>
                        <a:t> Cytokine Release Syndrome</a:t>
                      </a:r>
                      <a:endParaRPr lang="en-US" sz="1400" b="1" i="0" u="none" strike="noStrike" kern="1200" dirty="0">
                        <a:solidFill>
                          <a:srgbClr val="000000"/>
                        </a:solidFill>
                        <a:effectLst/>
                        <a:latin typeface="+mn-lt"/>
                        <a:ea typeface="+mn-ea"/>
                        <a:cs typeface="+mn-cs"/>
                      </a:endParaRPr>
                    </a:p>
                  </a:txBody>
                  <a:tcPr marL="7620" marR="7620" marT="7620" marB="0" anchor="ctr">
                    <a:lnT w="38100" cap="flat" cmpd="sng" algn="ctr">
                      <a:solidFill>
                        <a:schemeClr val="tx1"/>
                      </a:solidFill>
                      <a:prstDash val="solid"/>
                      <a:round/>
                      <a:headEnd type="none" w="med" len="med"/>
                      <a:tailEnd type="none" w="med" len="med"/>
                    </a:lnT>
                  </a:tcPr>
                </a:tc>
                <a:tc hMerge="1">
                  <a:txBody>
                    <a:bodyPr/>
                    <a:lstStyle/>
                    <a:p>
                      <a:pPr algn="l" fontAlgn="b"/>
                      <a:endParaRPr lang="en-US" sz="1400" b="1" i="0" u="none" strike="noStrike">
                        <a:solidFill>
                          <a:srgbClr val="002060"/>
                        </a:solidFill>
                        <a:effectLst/>
                        <a:latin typeface="Calibri" panose="020F0502020204030204" pitchFamily="34" charset="0"/>
                      </a:endParaRPr>
                    </a:p>
                  </a:txBody>
                  <a:tcPr marL="7620" marR="7620" marT="7620" marB="0" anchor="b">
                    <a:lnL w="12700" cap="flat" cmpd="sng" algn="ctr">
                      <a:solidFill>
                        <a:schemeClr val="accent3"/>
                      </a:solidFill>
                      <a:prstDash val="solid"/>
                      <a:round/>
                      <a:headEnd type="none" w="med" len="med"/>
                      <a:tailEnd type="none" w="med" len="med"/>
                    </a:lnL>
                    <a:lnR w="19050" cap="flat" cmpd="sng" algn="ctr">
                      <a:solidFill>
                        <a:srgbClr val="0F9ED5"/>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9050" cap="flat" cmpd="sng" algn="ctr">
                      <a:solidFill>
                        <a:srgbClr val="0F9ED5"/>
                      </a:solidFill>
                      <a:prstDash val="solid"/>
                      <a:round/>
                      <a:headEnd type="none" w="med" len="med"/>
                      <a:tailEnd type="none" w="med" len="med"/>
                    </a:lnB>
                    <a:noFill/>
                  </a:tcPr>
                </a:tc>
                <a:tc hMerge="1">
                  <a:txBody>
                    <a:bodyPr/>
                    <a:lstStyle/>
                    <a:p>
                      <a:endParaRPr lang="en-US"/>
                    </a:p>
                  </a:txBody>
                  <a:tcPr/>
                </a:tc>
                <a:tc hMerge="1">
                  <a:txBody>
                    <a:bodyPr/>
                    <a:lstStyle/>
                    <a:p>
                      <a:pPr algn="l" fontAlgn="b"/>
                      <a:endParaRPr lang="en-US" sz="1400" b="0" i="0" u="none" strike="noStrike">
                        <a:solidFill>
                          <a:srgbClr val="000000"/>
                        </a:solidFill>
                        <a:effectLst/>
                        <a:latin typeface="Calibri" panose="020F0502020204030204" pitchFamily="34" charset="0"/>
                      </a:endParaRPr>
                    </a:p>
                  </a:txBody>
                  <a:tcPr marL="7620" marR="7620" marT="7620" marB="0" anchor="b">
                    <a:lnL w="19050" cap="flat" cmpd="sng" algn="ctr">
                      <a:solidFill>
                        <a:srgbClr val="0F9ED5"/>
                      </a:solidFill>
                      <a:prstDash val="solid"/>
                      <a:round/>
                      <a:headEnd type="none" w="med" len="med"/>
                      <a:tailEnd type="none" w="med" len="med"/>
                    </a:lnL>
                    <a:lnR w="19050" cap="flat" cmpd="sng" algn="ctr">
                      <a:solidFill>
                        <a:srgbClr val="0F9ED5"/>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F9ED5"/>
                      </a:solidFill>
                      <a:prstDash val="solid"/>
                      <a:round/>
                      <a:headEnd type="none" w="med" len="med"/>
                      <a:tailEnd type="none" w="med" len="med"/>
                    </a:lnB>
                    <a:noFill/>
                  </a:tcPr>
                </a:tc>
                <a:extLst>
                  <a:ext uri="{0D108BD9-81ED-4DB2-BD59-A6C34878D82A}">
                    <a16:rowId xmlns:a16="http://schemas.microsoft.com/office/drawing/2014/main" val="4204293228"/>
                  </a:ext>
                </a:extLst>
              </a:tr>
              <a:tr h="424073">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b"/>
                      <a:r>
                        <a:rPr lang="en-US" sz="1400" b="1" u="none" strike="noStrike" dirty="0">
                          <a:solidFill>
                            <a:srgbClr val="000000"/>
                          </a:solidFill>
                          <a:effectLst/>
                        </a:rPr>
                        <a:t>     Any grade</a:t>
                      </a:r>
                      <a:endParaRPr lang="en-US" sz="1400" b="1" i="0" u="none" strike="noStrike" dirty="0">
                        <a:solidFill>
                          <a:srgbClr val="000000"/>
                        </a:solidFill>
                        <a:effectLst/>
                        <a:latin typeface="+mn-lt"/>
                      </a:endParaRPr>
                    </a:p>
                  </a:txBody>
                  <a:tcPr marL="7620" marR="7620" marT="7620" marB="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400" b="0" u="none" strike="noStrike" kern="1200" dirty="0">
                          <a:solidFill>
                            <a:schemeClr val="tx1"/>
                          </a:solidFill>
                          <a:effectLst/>
                        </a:rPr>
                        <a:t>11 (55%)</a:t>
                      </a:r>
                      <a:endParaRPr lang="en-US" sz="1400" b="0" i="0" u="none" strike="noStrike" kern="1200" dirty="0">
                        <a:solidFill>
                          <a:schemeClr val="tx1"/>
                        </a:solidFill>
                        <a:effectLst/>
                        <a:latin typeface="+mn-lt"/>
                        <a:ea typeface="+mn-ea"/>
                        <a:cs typeface="+mn-cs"/>
                      </a:endParaRPr>
                    </a:p>
                  </a:txBody>
                  <a:tcPr marL="7620" marR="7620" marT="762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400" b="0" u="none" strike="noStrike" kern="1200" dirty="0">
                          <a:solidFill>
                            <a:schemeClr val="tx1"/>
                          </a:solidFill>
                          <a:effectLst/>
                        </a:rPr>
                        <a:t>5 (23.8%)</a:t>
                      </a:r>
                      <a:endParaRPr lang="en-US" sz="1400" b="0" i="0" u="none" strike="noStrike" kern="1200" dirty="0">
                        <a:solidFill>
                          <a:schemeClr val="tx1"/>
                        </a:solidFill>
                        <a:effectLst/>
                        <a:latin typeface="+mn-lt"/>
                        <a:ea typeface="+mn-ea"/>
                        <a:cs typeface="+mn-cs"/>
                      </a:endParaRPr>
                    </a:p>
                  </a:txBody>
                  <a:tcPr marL="7620" marR="7620" marT="762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400" b="0" u="none" strike="noStrike" kern="1200" dirty="0">
                          <a:solidFill>
                            <a:schemeClr val="tx1"/>
                          </a:solidFill>
                          <a:effectLst/>
                        </a:rPr>
                        <a:t>16 (39.0%)</a:t>
                      </a:r>
                      <a:endParaRPr lang="en-US" sz="1400" b="0" i="0" u="none" strike="noStrike" kern="1200" dirty="0">
                        <a:solidFill>
                          <a:schemeClr val="tx1"/>
                        </a:solidFill>
                        <a:effectLst/>
                        <a:latin typeface="+mn-lt"/>
                        <a:ea typeface="+mn-ea"/>
                        <a:cs typeface="+mn-cs"/>
                      </a:endParaRPr>
                    </a:p>
                  </a:txBody>
                  <a:tcPr marL="7620" marR="7620" marT="7620" anchor="ctr"/>
                </a:tc>
                <a:extLst>
                  <a:ext uri="{0D108BD9-81ED-4DB2-BD59-A6C34878D82A}">
                    <a16:rowId xmlns:a16="http://schemas.microsoft.com/office/drawing/2014/main" val="1993463162"/>
                  </a:ext>
                </a:extLst>
              </a:tr>
              <a:tr h="424073">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b"/>
                      <a:r>
                        <a:rPr lang="en-US" sz="1400" b="1" u="none" strike="noStrike">
                          <a:solidFill>
                            <a:srgbClr val="000000"/>
                          </a:solidFill>
                          <a:effectLst/>
                        </a:rPr>
                        <a:t>     Grade 1</a:t>
                      </a:r>
                      <a:endParaRPr lang="en-US" sz="1400" b="1" i="0" u="none" strike="noStrike">
                        <a:solidFill>
                          <a:srgbClr val="000000"/>
                        </a:solidFill>
                        <a:effectLst/>
                        <a:latin typeface="+mn-lt"/>
                      </a:endParaRPr>
                    </a:p>
                  </a:txBody>
                  <a:tcPr marL="7620" marR="7620" marT="7620" marB="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400" b="0" u="none" strike="noStrike" kern="1200" dirty="0">
                          <a:solidFill>
                            <a:schemeClr val="tx1"/>
                          </a:solidFill>
                          <a:effectLst/>
                        </a:rPr>
                        <a:t>7 (35%)</a:t>
                      </a:r>
                      <a:endParaRPr lang="en-US" sz="1400" b="0" i="0" u="none" strike="noStrike" kern="1200" dirty="0">
                        <a:solidFill>
                          <a:schemeClr val="tx1"/>
                        </a:solidFill>
                        <a:effectLst/>
                        <a:latin typeface="+mn-lt"/>
                        <a:ea typeface="+mn-ea"/>
                        <a:cs typeface="+mn-cs"/>
                      </a:endParaRPr>
                    </a:p>
                  </a:txBody>
                  <a:tcPr marL="7620" marR="7620" marT="762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400" b="0" u="none" strike="noStrike" kern="1200" dirty="0">
                          <a:solidFill>
                            <a:schemeClr val="tx1"/>
                          </a:solidFill>
                          <a:effectLst/>
                        </a:rPr>
                        <a:t>5 (23.8%)</a:t>
                      </a:r>
                      <a:endParaRPr lang="en-US" sz="1400" b="0" i="0" u="none" strike="noStrike" kern="1200" dirty="0">
                        <a:solidFill>
                          <a:schemeClr val="tx1"/>
                        </a:solidFill>
                        <a:effectLst/>
                        <a:latin typeface="+mn-lt"/>
                        <a:ea typeface="+mn-ea"/>
                        <a:cs typeface="+mn-cs"/>
                      </a:endParaRPr>
                    </a:p>
                  </a:txBody>
                  <a:tcPr marL="7620" marR="7620" marT="762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400" b="0" u="none" strike="noStrike" kern="1200">
                          <a:solidFill>
                            <a:schemeClr val="tx1"/>
                          </a:solidFill>
                          <a:effectLst/>
                        </a:rPr>
                        <a:t> 12 (29.3%)</a:t>
                      </a:r>
                      <a:endParaRPr lang="en-US" sz="1400" b="0" i="0" u="none" strike="noStrike" kern="1200">
                        <a:solidFill>
                          <a:schemeClr val="tx1"/>
                        </a:solidFill>
                        <a:effectLst/>
                        <a:latin typeface="+mn-lt"/>
                        <a:ea typeface="+mn-ea"/>
                        <a:cs typeface="+mn-cs"/>
                      </a:endParaRPr>
                    </a:p>
                  </a:txBody>
                  <a:tcPr marL="7620" marR="7620" marT="7620" anchor="ctr"/>
                </a:tc>
                <a:extLst>
                  <a:ext uri="{0D108BD9-81ED-4DB2-BD59-A6C34878D82A}">
                    <a16:rowId xmlns:a16="http://schemas.microsoft.com/office/drawing/2014/main" val="3604302876"/>
                  </a:ext>
                </a:extLst>
              </a:tr>
              <a:tr h="424073">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b"/>
                      <a:r>
                        <a:rPr lang="en-US" sz="1400" b="1" u="none" strike="noStrike">
                          <a:solidFill>
                            <a:srgbClr val="000000"/>
                          </a:solidFill>
                          <a:effectLst/>
                        </a:rPr>
                        <a:t>     Grade 2</a:t>
                      </a:r>
                      <a:endParaRPr lang="en-US" sz="1400" b="1" i="0" u="none" strike="noStrike">
                        <a:solidFill>
                          <a:srgbClr val="000000"/>
                        </a:solidFill>
                        <a:effectLst/>
                        <a:latin typeface="+mn-lt"/>
                      </a:endParaRPr>
                    </a:p>
                  </a:txBody>
                  <a:tcPr marL="7620" marR="7620" marT="7620" marB="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u="none" strike="noStrike" kern="1200">
                          <a:solidFill>
                            <a:schemeClr val="tx1"/>
                          </a:solidFill>
                          <a:effectLst/>
                        </a:rPr>
                        <a:t>3 (15%)</a:t>
                      </a:r>
                      <a:endParaRPr lang="en-US" sz="1400" b="0" i="0" u="none" strike="noStrike" kern="1200">
                        <a:solidFill>
                          <a:schemeClr val="tx1"/>
                        </a:solidFill>
                        <a:effectLst/>
                        <a:latin typeface="+mn-lt"/>
                        <a:ea typeface="+mn-ea"/>
                        <a:cs typeface="+mn-cs"/>
                      </a:endParaRPr>
                    </a:p>
                  </a:txBody>
                  <a:tcPr marL="7620" marR="7620" marT="762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u="none" strike="noStrike" kern="1200" dirty="0">
                          <a:solidFill>
                            <a:schemeClr val="tx1"/>
                          </a:solidFill>
                          <a:effectLst/>
                        </a:rPr>
                        <a:t> 0</a:t>
                      </a:r>
                      <a:endParaRPr lang="en-US" sz="1400" b="0" i="0" u="none" strike="noStrike" kern="1200" dirty="0">
                        <a:solidFill>
                          <a:schemeClr val="tx1"/>
                        </a:solidFill>
                        <a:effectLst/>
                        <a:latin typeface="+mn-lt"/>
                        <a:ea typeface="+mn-ea"/>
                        <a:cs typeface="+mn-cs"/>
                      </a:endParaRPr>
                    </a:p>
                  </a:txBody>
                  <a:tcPr marL="7620" marR="7620" marT="762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u="none" strike="noStrike" kern="1200">
                          <a:solidFill>
                            <a:schemeClr val="tx1"/>
                          </a:solidFill>
                          <a:effectLst/>
                        </a:rPr>
                        <a:t>3 (7.3%)</a:t>
                      </a:r>
                      <a:endParaRPr lang="en-US" sz="1400" b="0" i="0" u="none" strike="noStrike" kern="1200">
                        <a:solidFill>
                          <a:schemeClr val="tx1"/>
                        </a:solidFill>
                        <a:effectLst/>
                        <a:latin typeface="+mn-lt"/>
                        <a:ea typeface="+mn-ea"/>
                        <a:cs typeface="+mn-cs"/>
                      </a:endParaRPr>
                    </a:p>
                  </a:txBody>
                  <a:tcPr marL="7620" marR="7620" marT="7620" anchor="ctr"/>
                </a:tc>
                <a:extLst>
                  <a:ext uri="{0D108BD9-81ED-4DB2-BD59-A6C34878D82A}">
                    <a16:rowId xmlns:a16="http://schemas.microsoft.com/office/drawing/2014/main" val="3990532837"/>
                  </a:ext>
                </a:extLst>
              </a:tr>
              <a:tr h="424073">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b"/>
                      <a:r>
                        <a:rPr lang="en-US" sz="1400" b="1" u="none" strike="noStrike">
                          <a:solidFill>
                            <a:srgbClr val="000000"/>
                          </a:solidFill>
                          <a:effectLst/>
                        </a:rPr>
                        <a:t>     Grade 3</a:t>
                      </a:r>
                      <a:endParaRPr lang="en-US" sz="1400" b="1" i="0" u="none" strike="noStrike">
                        <a:solidFill>
                          <a:srgbClr val="000000"/>
                        </a:solidFill>
                        <a:effectLst/>
                        <a:latin typeface="+mn-lt"/>
                      </a:endParaRPr>
                    </a:p>
                  </a:txBody>
                  <a:tcPr marL="7620" marR="7620" marT="7620" marB="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u="none" strike="noStrike" kern="1200">
                          <a:solidFill>
                            <a:schemeClr val="tx1"/>
                          </a:solidFill>
                          <a:effectLst/>
                        </a:rPr>
                        <a:t>1 (5%)</a:t>
                      </a:r>
                      <a:endParaRPr lang="en-US" sz="1400" b="0" i="0" u="none" strike="noStrike" kern="1200">
                        <a:solidFill>
                          <a:schemeClr val="tx1"/>
                        </a:solidFill>
                        <a:effectLst/>
                        <a:latin typeface="+mn-lt"/>
                        <a:ea typeface="+mn-ea"/>
                        <a:cs typeface="+mn-cs"/>
                      </a:endParaRPr>
                    </a:p>
                  </a:txBody>
                  <a:tcPr marL="7620" marR="7620" marT="762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u="none" strike="noStrike" kern="1200" dirty="0">
                          <a:solidFill>
                            <a:schemeClr val="tx1"/>
                          </a:solidFill>
                          <a:effectLst/>
                        </a:rPr>
                        <a:t> 0</a:t>
                      </a:r>
                      <a:endParaRPr lang="en-US" sz="1400" b="0" i="0" u="none" strike="noStrike" kern="1200" dirty="0">
                        <a:solidFill>
                          <a:schemeClr val="tx1"/>
                        </a:solidFill>
                        <a:effectLst/>
                        <a:latin typeface="+mn-lt"/>
                        <a:ea typeface="+mn-ea"/>
                        <a:cs typeface="+mn-cs"/>
                      </a:endParaRPr>
                    </a:p>
                  </a:txBody>
                  <a:tcPr marL="7620" marR="7620" marT="762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u="none" strike="noStrike" kern="1200" dirty="0">
                          <a:solidFill>
                            <a:schemeClr val="tx1"/>
                          </a:solidFill>
                          <a:effectLst/>
                        </a:rPr>
                        <a:t>1 (2.4%)</a:t>
                      </a:r>
                      <a:endParaRPr lang="en-US" sz="1400" b="0" i="0" u="none" strike="noStrike" kern="1200" dirty="0">
                        <a:solidFill>
                          <a:schemeClr val="tx1"/>
                        </a:solidFill>
                        <a:effectLst/>
                        <a:latin typeface="+mn-lt"/>
                        <a:ea typeface="+mn-ea"/>
                        <a:cs typeface="+mn-cs"/>
                      </a:endParaRPr>
                    </a:p>
                  </a:txBody>
                  <a:tcPr marL="7620" marR="7620" marT="7620" anchor="ctr"/>
                </a:tc>
                <a:extLst>
                  <a:ext uri="{0D108BD9-81ED-4DB2-BD59-A6C34878D82A}">
                    <a16:rowId xmlns:a16="http://schemas.microsoft.com/office/drawing/2014/main" val="3507146916"/>
                  </a:ext>
                </a:extLst>
              </a:tr>
              <a:tr h="424073">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b"/>
                      <a:r>
                        <a:rPr lang="en-US" sz="1400" b="1" u="none" strike="noStrike">
                          <a:solidFill>
                            <a:srgbClr val="000000"/>
                          </a:solidFill>
                          <a:effectLst/>
                        </a:rPr>
                        <a:t>     Grade 4/5</a:t>
                      </a:r>
                      <a:endParaRPr lang="en-US" sz="1400" b="1" i="0" u="none" strike="noStrike">
                        <a:solidFill>
                          <a:srgbClr val="000000"/>
                        </a:solidFill>
                        <a:effectLst/>
                        <a:latin typeface="+mn-lt"/>
                      </a:endParaRPr>
                    </a:p>
                  </a:txBody>
                  <a:tcPr marL="7620" marR="7620" marT="7620" marB="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400" b="0" u="none" strike="noStrike" kern="1200">
                          <a:solidFill>
                            <a:schemeClr val="tx1"/>
                          </a:solidFill>
                          <a:effectLst/>
                        </a:rPr>
                        <a:t>0</a:t>
                      </a:r>
                      <a:endParaRPr lang="en-US" sz="1400" b="0" i="0" u="none" strike="noStrike" kern="1200">
                        <a:solidFill>
                          <a:schemeClr val="tx1"/>
                        </a:solidFill>
                        <a:effectLst/>
                        <a:latin typeface="+mn-lt"/>
                        <a:ea typeface="+mn-ea"/>
                        <a:cs typeface="+mn-cs"/>
                      </a:endParaRPr>
                    </a:p>
                  </a:txBody>
                  <a:tcPr marL="7620" marR="7620" marT="762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400" b="0" u="none" strike="noStrike" kern="1200">
                          <a:solidFill>
                            <a:schemeClr val="tx1"/>
                          </a:solidFill>
                          <a:effectLst/>
                        </a:rPr>
                        <a:t>0</a:t>
                      </a:r>
                      <a:endParaRPr lang="en-US" sz="1400" b="0" i="0" u="none" strike="noStrike" kern="1200">
                        <a:solidFill>
                          <a:schemeClr val="tx1"/>
                        </a:solidFill>
                        <a:effectLst/>
                        <a:latin typeface="+mn-lt"/>
                        <a:ea typeface="+mn-ea"/>
                        <a:cs typeface="+mn-cs"/>
                      </a:endParaRPr>
                    </a:p>
                  </a:txBody>
                  <a:tcPr marL="7620" marR="7620" marT="762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400" b="0" u="none" strike="noStrike" kern="1200" dirty="0">
                          <a:solidFill>
                            <a:schemeClr val="tx1"/>
                          </a:solidFill>
                          <a:effectLst/>
                        </a:rPr>
                        <a:t>0</a:t>
                      </a:r>
                      <a:endParaRPr lang="en-US" sz="1400" b="0" i="0" u="none" strike="noStrike" kern="1200" dirty="0">
                        <a:solidFill>
                          <a:schemeClr val="tx1"/>
                        </a:solidFill>
                        <a:effectLst/>
                        <a:latin typeface="+mn-lt"/>
                        <a:ea typeface="+mn-ea"/>
                        <a:cs typeface="+mn-cs"/>
                      </a:endParaRPr>
                    </a:p>
                  </a:txBody>
                  <a:tcPr marL="7620" marR="7620" marT="7620" anchor="ctr"/>
                </a:tc>
                <a:extLst>
                  <a:ext uri="{0D108BD9-81ED-4DB2-BD59-A6C34878D82A}">
                    <a16:rowId xmlns:a16="http://schemas.microsoft.com/office/drawing/2014/main" val="2316509734"/>
                  </a:ext>
                </a:extLst>
              </a:tr>
              <a:tr h="424073">
                <a:tc gridSpan="4">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b"/>
                      <a:r>
                        <a:rPr lang="en-US" sz="1400" b="1" u="none" strike="noStrike" dirty="0">
                          <a:solidFill>
                            <a:srgbClr val="000000"/>
                          </a:solidFill>
                          <a:effectLst/>
                        </a:rPr>
                        <a:t> ICANS</a:t>
                      </a:r>
                      <a:endParaRPr lang="en-US" sz="1400" b="1" i="0" u="none" strike="noStrike" dirty="0">
                        <a:solidFill>
                          <a:srgbClr val="000000"/>
                        </a:solidFill>
                        <a:effectLst/>
                        <a:latin typeface="+mn-lt"/>
                      </a:endParaRPr>
                    </a:p>
                  </a:txBody>
                  <a:tcPr marL="7620" marR="7620" marT="7620" marB="0" anchor="ctr">
                    <a:solidFill>
                      <a:schemeClr val="bg2"/>
                    </a:solidFill>
                  </a:tcPr>
                </a:tc>
                <a:tc hMerge="1">
                  <a:txBody>
                    <a:bodyPr/>
                    <a:lstStyle/>
                    <a:p>
                      <a:pPr algn="ctr" fontAlgn="b"/>
                      <a:endParaRPr lang="en-US" sz="1800" b="0" i="0" u="none" strike="noStrike" kern="1200">
                        <a:solidFill>
                          <a:schemeClr val="tx1"/>
                        </a:solidFill>
                        <a:effectLst/>
                        <a:latin typeface="Calibri" panose="020F0502020204030204" pitchFamily="34" charset="0"/>
                        <a:ea typeface="+mn-ea"/>
                        <a:cs typeface="+mn-cs"/>
                      </a:endParaRPr>
                    </a:p>
                  </a:txBody>
                  <a:tcPr marL="7620" marR="7620" marT="7620" anchor="ctr">
                    <a:lnL w="12700" cap="flat" cmpd="sng" algn="ctr">
                      <a:solidFill>
                        <a:schemeClr val="accent3"/>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pPr algn="ctr" fontAlgn="b"/>
                      <a:endParaRPr lang="en-US" sz="1800" b="0" i="0" u="none" strike="noStrike" kern="1200">
                        <a:solidFill>
                          <a:schemeClr val="tx1"/>
                        </a:solidFill>
                        <a:effectLst/>
                        <a:latin typeface="Calibri" panose="020F0502020204030204" pitchFamily="34" charset="0"/>
                        <a:ea typeface="+mn-ea"/>
                        <a:cs typeface="+mn-cs"/>
                      </a:endParaRPr>
                    </a:p>
                  </a:txBody>
                  <a:tcPr marL="7620" marR="7620" marT="76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473561"/>
                  </a:ext>
                </a:extLst>
              </a:tr>
              <a:tr h="424073">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b"/>
                      <a:r>
                        <a:rPr lang="en-US" sz="1400" b="1" u="none" strike="noStrike" dirty="0">
                          <a:solidFill>
                            <a:schemeClr val="tx1"/>
                          </a:solidFill>
                          <a:effectLst/>
                        </a:rPr>
                        <a:t>     Any grade</a:t>
                      </a:r>
                      <a:endParaRPr lang="en-US" sz="1400" b="1" i="0" u="none" strike="noStrike" dirty="0">
                        <a:solidFill>
                          <a:schemeClr val="tx1"/>
                        </a:solidFill>
                        <a:effectLst/>
                        <a:latin typeface="+mn-lt"/>
                      </a:endParaRPr>
                    </a:p>
                  </a:txBody>
                  <a:tcPr marL="7620" marR="7620" marT="7620" marB="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u="none" strike="noStrike" kern="1200" dirty="0">
                          <a:solidFill>
                            <a:schemeClr val="tx1"/>
                          </a:solidFill>
                          <a:effectLst/>
                        </a:rPr>
                        <a:t>2 (10%)</a:t>
                      </a:r>
                      <a:endParaRPr lang="en-US" sz="1400" b="0" i="0" u="none" strike="noStrike" kern="1200" dirty="0">
                        <a:solidFill>
                          <a:schemeClr val="tx1"/>
                        </a:solidFill>
                        <a:effectLst/>
                        <a:latin typeface="+mn-lt"/>
                        <a:ea typeface="+mn-ea"/>
                        <a:cs typeface="+mn-cs"/>
                      </a:endParaRPr>
                    </a:p>
                  </a:txBody>
                  <a:tcPr marL="7620" marR="7620" marT="762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u="none" strike="noStrike" kern="1200" dirty="0">
                          <a:solidFill>
                            <a:schemeClr val="tx1"/>
                          </a:solidFill>
                          <a:effectLst/>
                        </a:rPr>
                        <a:t>1 (4.8%)</a:t>
                      </a:r>
                      <a:endParaRPr lang="en-US" sz="1400" b="0" i="0" u="none" strike="noStrike" kern="1200" dirty="0">
                        <a:solidFill>
                          <a:schemeClr val="tx1"/>
                        </a:solidFill>
                        <a:effectLst/>
                        <a:latin typeface="+mn-lt"/>
                        <a:ea typeface="+mn-ea"/>
                        <a:cs typeface="+mn-cs"/>
                      </a:endParaRPr>
                    </a:p>
                  </a:txBody>
                  <a:tcPr marL="7620" marR="7620" marT="762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u="none" strike="noStrike" kern="1200" dirty="0">
                          <a:solidFill>
                            <a:schemeClr val="tx1"/>
                          </a:solidFill>
                          <a:effectLst/>
                        </a:rPr>
                        <a:t>3 (7.3%)</a:t>
                      </a:r>
                      <a:endParaRPr lang="en-US" sz="1400" b="0" i="0" u="none" strike="noStrike" kern="1200" dirty="0">
                        <a:solidFill>
                          <a:schemeClr val="tx1"/>
                        </a:solidFill>
                        <a:effectLst/>
                        <a:latin typeface="+mn-lt"/>
                        <a:ea typeface="+mn-ea"/>
                        <a:cs typeface="+mn-cs"/>
                      </a:endParaRPr>
                    </a:p>
                  </a:txBody>
                  <a:tcPr marL="7620" marR="7620" marT="7620" anchor="ctr">
                    <a:solidFill>
                      <a:schemeClr val="bg2"/>
                    </a:solidFill>
                  </a:tcPr>
                </a:tc>
                <a:extLst>
                  <a:ext uri="{0D108BD9-81ED-4DB2-BD59-A6C34878D82A}">
                    <a16:rowId xmlns:a16="http://schemas.microsoft.com/office/drawing/2014/main" val="414447320"/>
                  </a:ext>
                </a:extLst>
              </a:tr>
              <a:tr h="424073">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b"/>
                      <a:r>
                        <a:rPr lang="en-US" sz="1400" b="1" u="none" strike="noStrike">
                          <a:solidFill>
                            <a:schemeClr val="tx1"/>
                          </a:solidFill>
                          <a:effectLst/>
                        </a:rPr>
                        <a:t>     Grade 1</a:t>
                      </a:r>
                      <a:endParaRPr lang="en-US" sz="1400" b="1" i="0" u="none" strike="noStrike">
                        <a:solidFill>
                          <a:schemeClr val="tx1"/>
                        </a:solidFill>
                        <a:effectLst/>
                        <a:latin typeface="+mn-lt"/>
                      </a:endParaRPr>
                    </a:p>
                  </a:txBody>
                  <a:tcPr marL="7620" marR="7620" marT="7620" marB="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u="none" strike="noStrike" kern="1200" dirty="0">
                          <a:solidFill>
                            <a:schemeClr val="tx1"/>
                          </a:solidFill>
                          <a:effectLst/>
                        </a:rPr>
                        <a:t>1 (5%)</a:t>
                      </a:r>
                      <a:endParaRPr lang="en-US" sz="1400" b="0" i="0" u="none" strike="noStrike" kern="1200" dirty="0">
                        <a:solidFill>
                          <a:schemeClr val="tx1"/>
                        </a:solidFill>
                        <a:effectLst/>
                        <a:latin typeface="+mn-lt"/>
                        <a:ea typeface="+mn-ea"/>
                        <a:cs typeface="+mn-cs"/>
                      </a:endParaRPr>
                    </a:p>
                  </a:txBody>
                  <a:tcPr marL="7620" marR="7620" marT="762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u="none" strike="noStrike" kern="1200" dirty="0">
                          <a:solidFill>
                            <a:schemeClr val="tx1"/>
                          </a:solidFill>
                          <a:effectLst/>
                        </a:rPr>
                        <a:t> 0</a:t>
                      </a:r>
                      <a:endParaRPr lang="en-US" sz="1400" b="0" i="0" u="none" strike="noStrike" kern="1200" dirty="0">
                        <a:solidFill>
                          <a:schemeClr val="tx1"/>
                        </a:solidFill>
                        <a:effectLst/>
                        <a:latin typeface="+mn-lt"/>
                        <a:ea typeface="+mn-ea"/>
                        <a:cs typeface="+mn-cs"/>
                      </a:endParaRPr>
                    </a:p>
                  </a:txBody>
                  <a:tcPr marL="7620" marR="7620" marT="762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u="none" strike="noStrike" kern="1200" dirty="0">
                          <a:solidFill>
                            <a:schemeClr val="tx1"/>
                          </a:solidFill>
                          <a:effectLst/>
                        </a:rPr>
                        <a:t>1 (2.4%)</a:t>
                      </a:r>
                      <a:endParaRPr lang="en-US" sz="1400" b="0" i="0" u="none" strike="noStrike" kern="1200" dirty="0">
                        <a:solidFill>
                          <a:schemeClr val="tx1"/>
                        </a:solidFill>
                        <a:effectLst/>
                        <a:latin typeface="+mn-lt"/>
                        <a:ea typeface="+mn-ea"/>
                        <a:cs typeface="+mn-cs"/>
                      </a:endParaRPr>
                    </a:p>
                  </a:txBody>
                  <a:tcPr marL="7620" marR="7620" marT="7620" anchor="ctr">
                    <a:solidFill>
                      <a:schemeClr val="bg2"/>
                    </a:solidFill>
                  </a:tcPr>
                </a:tc>
                <a:extLst>
                  <a:ext uri="{0D108BD9-81ED-4DB2-BD59-A6C34878D82A}">
                    <a16:rowId xmlns:a16="http://schemas.microsoft.com/office/drawing/2014/main" val="236877516"/>
                  </a:ext>
                </a:extLst>
              </a:tr>
              <a:tr h="424073">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b"/>
                      <a:r>
                        <a:rPr lang="en-US" sz="1400" b="1" u="none" strike="noStrike">
                          <a:solidFill>
                            <a:schemeClr val="tx1"/>
                          </a:solidFill>
                          <a:effectLst/>
                        </a:rPr>
                        <a:t>     Grade 2</a:t>
                      </a:r>
                      <a:endParaRPr lang="en-US" sz="1400" b="1" i="0" u="none" strike="noStrike">
                        <a:solidFill>
                          <a:schemeClr val="tx1"/>
                        </a:solidFill>
                        <a:effectLst/>
                        <a:latin typeface="+mn-lt"/>
                      </a:endParaRPr>
                    </a:p>
                  </a:txBody>
                  <a:tcPr marL="7620" marR="7620" marT="7620" marB="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u="none" strike="noStrike" kern="1200" dirty="0">
                          <a:solidFill>
                            <a:schemeClr val="tx1"/>
                          </a:solidFill>
                          <a:effectLst/>
                        </a:rPr>
                        <a:t>1 (5%)</a:t>
                      </a:r>
                      <a:endParaRPr lang="en-US" sz="1400" b="0" i="0" u="none" strike="noStrike" kern="1200" dirty="0">
                        <a:solidFill>
                          <a:schemeClr val="tx1"/>
                        </a:solidFill>
                        <a:effectLst/>
                        <a:latin typeface="+mn-lt"/>
                        <a:ea typeface="+mn-ea"/>
                        <a:cs typeface="+mn-cs"/>
                      </a:endParaRPr>
                    </a:p>
                  </a:txBody>
                  <a:tcPr marL="7620" marR="7620" marT="762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u="none" strike="noStrike" kern="1200" dirty="0">
                          <a:solidFill>
                            <a:schemeClr val="tx1"/>
                          </a:solidFill>
                          <a:effectLst/>
                        </a:rPr>
                        <a:t>1 (4.8%)</a:t>
                      </a:r>
                      <a:endParaRPr lang="en-US" sz="1400" b="0" i="0" u="none" strike="noStrike" kern="1200" dirty="0">
                        <a:solidFill>
                          <a:schemeClr val="tx1"/>
                        </a:solidFill>
                        <a:effectLst/>
                        <a:latin typeface="+mn-lt"/>
                        <a:ea typeface="+mn-ea"/>
                        <a:cs typeface="+mn-cs"/>
                      </a:endParaRPr>
                    </a:p>
                  </a:txBody>
                  <a:tcPr marL="7620" marR="7620" marT="762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u="none" strike="noStrike" kern="1200" dirty="0">
                          <a:solidFill>
                            <a:schemeClr val="tx1"/>
                          </a:solidFill>
                          <a:effectLst/>
                        </a:rPr>
                        <a:t>2 (4.9%)</a:t>
                      </a:r>
                      <a:endParaRPr lang="en-US" sz="1400" b="0" i="0" u="none" strike="noStrike" kern="1200" dirty="0">
                        <a:solidFill>
                          <a:schemeClr val="tx1"/>
                        </a:solidFill>
                        <a:effectLst/>
                        <a:latin typeface="+mn-lt"/>
                        <a:ea typeface="+mn-ea"/>
                        <a:cs typeface="+mn-cs"/>
                      </a:endParaRPr>
                    </a:p>
                  </a:txBody>
                  <a:tcPr marL="7620" marR="7620" marT="7620" anchor="ctr">
                    <a:solidFill>
                      <a:schemeClr val="bg2"/>
                    </a:solidFill>
                  </a:tcPr>
                </a:tc>
                <a:extLst>
                  <a:ext uri="{0D108BD9-81ED-4DB2-BD59-A6C34878D82A}">
                    <a16:rowId xmlns:a16="http://schemas.microsoft.com/office/drawing/2014/main" val="1229774590"/>
                  </a:ext>
                </a:extLst>
              </a:tr>
              <a:tr h="424073">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b"/>
                      <a:r>
                        <a:rPr lang="en-US" sz="1400" b="1" u="none" strike="noStrike" dirty="0">
                          <a:solidFill>
                            <a:schemeClr val="tx1"/>
                          </a:solidFill>
                          <a:effectLst/>
                        </a:rPr>
                        <a:t>     Grade </a:t>
                      </a:r>
                      <a:r>
                        <a:rPr lang="en-US" sz="1400" b="1" u="sng" strike="noStrike" dirty="0">
                          <a:solidFill>
                            <a:schemeClr val="tx1"/>
                          </a:solidFill>
                          <a:effectLst/>
                        </a:rPr>
                        <a:t>&gt;</a:t>
                      </a:r>
                      <a:r>
                        <a:rPr lang="en-US" sz="1400" b="1" u="none" strike="noStrike" dirty="0">
                          <a:solidFill>
                            <a:schemeClr val="tx1"/>
                          </a:solidFill>
                          <a:effectLst/>
                        </a:rPr>
                        <a:t> 3</a:t>
                      </a:r>
                      <a:endParaRPr lang="en-US" sz="1400" b="1" i="0" u="none" strike="noStrike" dirty="0">
                        <a:solidFill>
                          <a:schemeClr val="tx1"/>
                        </a:solidFill>
                        <a:effectLst/>
                        <a:latin typeface="+mn-lt"/>
                      </a:endParaRPr>
                    </a:p>
                  </a:txBody>
                  <a:tcPr marL="7620" marR="7620" marT="7620" marB="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400" b="0" u="none" strike="noStrike" kern="1200">
                          <a:solidFill>
                            <a:schemeClr val="tx1"/>
                          </a:solidFill>
                          <a:effectLst/>
                        </a:rPr>
                        <a:t>0</a:t>
                      </a:r>
                      <a:endParaRPr lang="en-US" sz="1400" b="0" i="0" u="none" strike="noStrike" kern="1200">
                        <a:solidFill>
                          <a:schemeClr val="tx1"/>
                        </a:solidFill>
                        <a:effectLst/>
                        <a:latin typeface="+mn-lt"/>
                        <a:ea typeface="+mn-ea"/>
                        <a:cs typeface="+mn-cs"/>
                      </a:endParaRPr>
                    </a:p>
                  </a:txBody>
                  <a:tcPr marL="7620" marR="7620" marT="762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400" b="0" u="none" strike="noStrike" kern="1200">
                          <a:solidFill>
                            <a:schemeClr val="tx1"/>
                          </a:solidFill>
                          <a:effectLst/>
                        </a:rPr>
                        <a:t>0</a:t>
                      </a:r>
                      <a:endParaRPr lang="en-US" sz="1400" b="0" i="0" u="none" strike="noStrike" kern="1200">
                        <a:solidFill>
                          <a:schemeClr val="tx1"/>
                        </a:solidFill>
                        <a:effectLst/>
                        <a:latin typeface="+mn-lt"/>
                        <a:ea typeface="+mn-ea"/>
                        <a:cs typeface="+mn-cs"/>
                      </a:endParaRPr>
                    </a:p>
                  </a:txBody>
                  <a:tcPr marL="7620" marR="7620" marT="7620"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400" b="0" u="none" strike="noStrike" kern="1200" dirty="0">
                          <a:solidFill>
                            <a:schemeClr val="tx1"/>
                          </a:solidFill>
                          <a:effectLst/>
                        </a:rPr>
                        <a:t>0</a:t>
                      </a:r>
                      <a:endParaRPr lang="en-US" sz="1400" b="0" i="0" u="none" strike="noStrike" kern="1200" dirty="0">
                        <a:solidFill>
                          <a:schemeClr val="tx1"/>
                        </a:solidFill>
                        <a:effectLst/>
                        <a:latin typeface="+mn-lt"/>
                        <a:ea typeface="+mn-ea"/>
                        <a:cs typeface="+mn-cs"/>
                      </a:endParaRPr>
                    </a:p>
                  </a:txBody>
                  <a:tcPr marL="7620" marR="7620" marT="7620" anchor="ctr">
                    <a:solidFill>
                      <a:schemeClr val="bg2"/>
                    </a:solidFill>
                  </a:tcPr>
                </a:tc>
                <a:extLst>
                  <a:ext uri="{0D108BD9-81ED-4DB2-BD59-A6C34878D82A}">
                    <a16:rowId xmlns:a16="http://schemas.microsoft.com/office/drawing/2014/main" val="3593988006"/>
                  </a:ext>
                </a:extLst>
              </a:tr>
            </a:tbl>
          </a:graphicData>
        </a:graphic>
      </p:graphicFrame>
    </p:spTree>
    <p:extLst>
      <p:ext uri="{BB962C8B-B14F-4D97-AF65-F5344CB8AC3E}">
        <p14:creationId xmlns:p14="http://schemas.microsoft.com/office/powerpoint/2010/main" val="37071917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B816D-0903-6548-BBE9-50921A147F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6536D2-A40A-49A4-9CE9-6649C78B6221}"/>
              </a:ext>
            </a:extLst>
          </p:cNvPr>
          <p:cNvSpPr>
            <a:spLocks noGrp="1"/>
          </p:cNvSpPr>
          <p:nvPr>
            <p:ph type="title"/>
          </p:nvPr>
        </p:nvSpPr>
        <p:spPr>
          <a:xfrm>
            <a:off x="0" y="1"/>
            <a:ext cx="12192000" cy="1690688"/>
          </a:xfrm>
          <a:solidFill>
            <a:schemeClr val="tx2">
              <a:lumMod val="75000"/>
              <a:lumOff val="25000"/>
            </a:schemeClr>
          </a:solidFill>
        </p:spPr>
        <p:txBody>
          <a:bodyPr/>
          <a:lstStyle/>
          <a:p>
            <a:r>
              <a:rPr lang="en-US" b="1" dirty="0">
                <a:solidFill>
                  <a:schemeClr val="bg1"/>
                </a:solidFill>
              </a:rPr>
              <a:t>Efficacy Assessment (n= 30)</a:t>
            </a:r>
          </a:p>
        </p:txBody>
      </p:sp>
      <p:sp>
        <p:nvSpPr>
          <p:cNvPr id="6" name="TextBox 5">
            <a:extLst>
              <a:ext uri="{FF2B5EF4-FFF2-40B4-BE49-F238E27FC236}">
                <a16:creationId xmlns:a16="http://schemas.microsoft.com/office/drawing/2014/main" id="{EB7D56CF-17AA-7DC1-5E9D-12984EF0E1D1}"/>
              </a:ext>
            </a:extLst>
          </p:cNvPr>
          <p:cNvSpPr txBox="1"/>
          <p:nvPr/>
        </p:nvSpPr>
        <p:spPr>
          <a:xfrm>
            <a:off x="9775371" y="6611778"/>
            <a:ext cx="2416629"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Aptos Display" panose="02110004020202020204"/>
                <a:ea typeface="+mn-ea"/>
                <a:cs typeface="Arial" panose="020B0604020202020204" pitchFamily="34" charset="0"/>
              </a:rPr>
              <a:t>Alderuccio JP</a:t>
            </a:r>
            <a:r>
              <a:rPr kumimoji="0" lang="en-US" sz="1000" b="0" i="1" u="none" strike="noStrike" kern="1200" cap="none" spc="0" normalizeH="0" baseline="0" noProof="0" dirty="0">
                <a:ln>
                  <a:noFill/>
                </a:ln>
                <a:solidFill>
                  <a:prstClr val="black"/>
                </a:solidFill>
                <a:effectLst/>
                <a:uLnTx/>
                <a:uFillTx/>
                <a:latin typeface="Aptos Display" panose="02110004020202020204"/>
                <a:ea typeface="+mn-ea"/>
                <a:cs typeface="Times New Roman" panose="02020603050405020304" pitchFamily="18" charset="0"/>
              </a:rPr>
              <a:t>. ICML 2025</a:t>
            </a:r>
          </a:p>
        </p:txBody>
      </p:sp>
      <p:graphicFrame>
        <p:nvGraphicFramePr>
          <p:cNvPr id="13" name="Chart 12">
            <a:extLst>
              <a:ext uri="{FF2B5EF4-FFF2-40B4-BE49-F238E27FC236}">
                <a16:creationId xmlns:a16="http://schemas.microsoft.com/office/drawing/2014/main" id="{BAA5A097-8E89-97A2-97D0-E54EF47CE360}"/>
              </a:ext>
            </a:extLst>
          </p:cNvPr>
          <p:cNvGraphicFramePr>
            <a:graphicFrameLocks/>
          </p:cNvGraphicFramePr>
          <p:nvPr/>
        </p:nvGraphicFramePr>
        <p:xfrm>
          <a:off x="371037" y="2265518"/>
          <a:ext cx="5999546" cy="394258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ontent Placeholder 4">
            <a:extLst>
              <a:ext uri="{FF2B5EF4-FFF2-40B4-BE49-F238E27FC236}">
                <a16:creationId xmlns:a16="http://schemas.microsoft.com/office/drawing/2014/main" id="{231FA793-7678-D522-97CC-C8CED6B33C6B}"/>
              </a:ext>
            </a:extLst>
          </p:cNvPr>
          <p:cNvGraphicFramePr>
            <a:graphicFrameLocks/>
          </p:cNvGraphicFramePr>
          <p:nvPr/>
        </p:nvGraphicFramePr>
        <p:xfrm>
          <a:off x="6771293" y="2360524"/>
          <a:ext cx="5075717" cy="2769100"/>
        </p:xfrm>
        <a:graphic>
          <a:graphicData uri="http://schemas.openxmlformats.org/drawingml/2006/table">
            <a:tbl>
              <a:tblPr firstRow="1" firstCol="1" bandRow="1">
                <a:tableStyleId>{85BE263C-DBD7-4A20-BB59-AAB30ACAA65A}</a:tableStyleId>
              </a:tblPr>
              <a:tblGrid>
                <a:gridCol w="1457732">
                  <a:extLst>
                    <a:ext uri="{9D8B030D-6E8A-4147-A177-3AD203B41FA5}">
                      <a16:colId xmlns:a16="http://schemas.microsoft.com/office/drawing/2014/main" val="3382028840"/>
                    </a:ext>
                  </a:extLst>
                </a:gridCol>
                <a:gridCol w="1384208">
                  <a:extLst>
                    <a:ext uri="{9D8B030D-6E8A-4147-A177-3AD203B41FA5}">
                      <a16:colId xmlns:a16="http://schemas.microsoft.com/office/drawing/2014/main" val="149005423"/>
                    </a:ext>
                  </a:extLst>
                </a:gridCol>
                <a:gridCol w="1329281">
                  <a:extLst>
                    <a:ext uri="{9D8B030D-6E8A-4147-A177-3AD203B41FA5}">
                      <a16:colId xmlns:a16="http://schemas.microsoft.com/office/drawing/2014/main" val="3340005807"/>
                    </a:ext>
                  </a:extLst>
                </a:gridCol>
                <a:gridCol w="904496">
                  <a:extLst>
                    <a:ext uri="{9D8B030D-6E8A-4147-A177-3AD203B41FA5}">
                      <a16:colId xmlns:a16="http://schemas.microsoft.com/office/drawing/2014/main" val="1850529013"/>
                    </a:ext>
                  </a:extLst>
                </a:gridCol>
              </a:tblGrid>
              <a:tr h="697986">
                <a:tc>
                  <a:txBody>
                    <a:bodyPr/>
                    <a:lstStyle>
                      <a:lvl1pPr marL="0" algn="l" defTabSz="914400" rtl="0" eaLnBrk="1" latinLnBrk="0" hangingPunct="1">
                        <a:defRPr sz="1800" b="1" kern="1200">
                          <a:solidFill>
                            <a:schemeClr val="bg1"/>
                          </a:solidFill>
                          <a:latin typeface="Arial" panose="020B0604020202020204"/>
                        </a:defRPr>
                      </a:lvl1pPr>
                      <a:lvl2pPr marL="457200" algn="l" defTabSz="914400" rtl="0" eaLnBrk="1" latinLnBrk="0" hangingPunct="1">
                        <a:defRPr sz="1800" b="1" kern="1200">
                          <a:solidFill>
                            <a:schemeClr val="bg1"/>
                          </a:solidFill>
                          <a:latin typeface="Arial" panose="020B0604020202020204"/>
                        </a:defRPr>
                      </a:lvl2pPr>
                      <a:lvl3pPr marL="914400" algn="l" defTabSz="914400" rtl="0" eaLnBrk="1" latinLnBrk="0" hangingPunct="1">
                        <a:defRPr sz="1800" b="1" kern="1200">
                          <a:solidFill>
                            <a:schemeClr val="bg1"/>
                          </a:solidFill>
                          <a:latin typeface="Arial" panose="020B0604020202020204"/>
                        </a:defRPr>
                      </a:lvl3pPr>
                      <a:lvl4pPr marL="1371600" algn="l" defTabSz="914400" rtl="0" eaLnBrk="1" latinLnBrk="0" hangingPunct="1">
                        <a:defRPr sz="1800" b="1" kern="1200">
                          <a:solidFill>
                            <a:schemeClr val="bg1"/>
                          </a:solidFill>
                          <a:latin typeface="Arial" panose="020B0604020202020204"/>
                        </a:defRPr>
                      </a:lvl4pPr>
                      <a:lvl5pPr marL="1828800" algn="l" defTabSz="914400" rtl="0" eaLnBrk="1" latinLnBrk="0" hangingPunct="1">
                        <a:defRPr sz="1800" b="1" kern="1200">
                          <a:solidFill>
                            <a:schemeClr val="bg1"/>
                          </a:solidFill>
                          <a:latin typeface="Arial" panose="020B0604020202020204"/>
                        </a:defRPr>
                      </a:lvl5pPr>
                      <a:lvl6pPr marL="2286000" algn="l" defTabSz="914400" rtl="0" eaLnBrk="1" latinLnBrk="0" hangingPunct="1">
                        <a:defRPr sz="1800" b="1" kern="1200">
                          <a:solidFill>
                            <a:schemeClr val="bg1"/>
                          </a:solidFill>
                          <a:latin typeface="Arial" panose="020B0604020202020204"/>
                        </a:defRPr>
                      </a:lvl6pPr>
                      <a:lvl7pPr marL="2743200" algn="l" defTabSz="914400" rtl="0" eaLnBrk="1" latinLnBrk="0" hangingPunct="1">
                        <a:defRPr sz="1800" b="1" kern="1200">
                          <a:solidFill>
                            <a:schemeClr val="bg1"/>
                          </a:solidFill>
                          <a:latin typeface="Arial" panose="020B0604020202020204"/>
                        </a:defRPr>
                      </a:lvl7pPr>
                      <a:lvl8pPr marL="3200400" algn="l" defTabSz="914400" rtl="0" eaLnBrk="1" latinLnBrk="0" hangingPunct="1">
                        <a:defRPr sz="1800" b="1" kern="1200">
                          <a:solidFill>
                            <a:schemeClr val="bg1"/>
                          </a:solidFill>
                          <a:latin typeface="Arial" panose="020B0604020202020204"/>
                        </a:defRPr>
                      </a:lvl8pPr>
                      <a:lvl9pPr marL="3657600" algn="l" defTabSz="914400" rtl="0" eaLnBrk="1" latinLnBrk="0" hangingPunct="1">
                        <a:defRPr sz="1800" b="1" kern="1200">
                          <a:solidFill>
                            <a:schemeClr val="bg1"/>
                          </a:solidFill>
                          <a:latin typeface="Arial" panose="020B0604020202020204"/>
                        </a:defRPr>
                      </a:lvl9pPr>
                    </a:lstStyle>
                    <a:p>
                      <a:pPr marL="0" marR="0" algn="ctr">
                        <a:lnSpc>
                          <a:spcPct val="93000"/>
                        </a:lnSpc>
                        <a:spcBef>
                          <a:spcPts val="0"/>
                        </a:spcBef>
                        <a:spcAft>
                          <a:spcPts val="0"/>
                        </a:spcAft>
                      </a:pPr>
                      <a:r>
                        <a:rPr lang="en-US" sz="1250" b="1" dirty="0">
                          <a:effectLst/>
                        </a:rPr>
                        <a:t>Characteristic, </a:t>
                      </a:r>
                      <a:br>
                        <a:rPr lang="en-US" sz="1250" b="1" dirty="0">
                          <a:effectLst/>
                        </a:rPr>
                      </a:br>
                      <a:r>
                        <a:rPr lang="en-US" sz="1250" b="1" dirty="0">
                          <a:effectLst/>
                        </a:rPr>
                        <a:t>n (%)</a:t>
                      </a:r>
                      <a:endParaRPr lang="en-US" sz="1250" b="1" dirty="0">
                        <a:effectLst/>
                        <a:latin typeface="+mn-lt"/>
                        <a:ea typeface="Calibri" panose="020F0502020204030204" pitchFamily="34" charset="0"/>
                        <a:cs typeface="Arial" panose="020B0604020202020204" pitchFamily="34" charset="0"/>
                      </a:endParaRPr>
                    </a:p>
                  </a:txBody>
                  <a:tcPr marL="57422" marR="57422" marT="0" marB="0" anchor="ctr"/>
                </a:tc>
                <a:tc>
                  <a:txBody>
                    <a:bodyPr/>
                    <a:lstStyle>
                      <a:lvl1pPr marL="0" algn="l" defTabSz="914400" rtl="0" eaLnBrk="1" latinLnBrk="0" hangingPunct="1">
                        <a:defRPr sz="1800" b="1" kern="1200">
                          <a:solidFill>
                            <a:schemeClr val="bg1"/>
                          </a:solidFill>
                          <a:latin typeface="Arial" panose="020B0604020202020204"/>
                        </a:defRPr>
                      </a:lvl1pPr>
                      <a:lvl2pPr marL="457200" algn="l" defTabSz="914400" rtl="0" eaLnBrk="1" latinLnBrk="0" hangingPunct="1">
                        <a:defRPr sz="1800" b="1" kern="1200">
                          <a:solidFill>
                            <a:schemeClr val="bg1"/>
                          </a:solidFill>
                          <a:latin typeface="Arial" panose="020B0604020202020204"/>
                        </a:defRPr>
                      </a:lvl2pPr>
                      <a:lvl3pPr marL="914400" algn="l" defTabSz="914400" rtl="0" eaLnBrk="1" latinLnBrk="0" hangingPunct="1">
                        <a:defRPr sz="1800" b="1" kern="1200">
                          <a:solidFill>
                            <a:schemeClr val="bg1"/>
                          </a:solidFill>
                          <a:latin typeface="Arial" panose="020B0604020202020204"/>
                        </a:defRPr>
                      </a:lvl3pPr>
                      <a:lvl4pPr marL="1371600" algn="l" defTabSz="914400" rtl="0" eaLnBrk="1" latinLnBrk="0" hangingPunct="1">
                        <a:defRPr sz="1800" b="1" kern="1200">
                          <a:solidFill>
                            <a:schemeClr val="bg1"/>
                          </a:solidFill>
                          <a:latin typeface="Arial" panose="020B0604020202020204"/>
                        </a:defRPr>
                      </a:lvl4pPr>
                      <a:lvl5pPr marL="1828800" algn="l" defTabSz="914400" rtl="0" eaLnBrk="1" latinLnBrk="0" hangingPunct="1">
                        <a:defRPr sz="1800" b="1" kern="1200">
                          <a:solidFill>
                            <a:schemeClr val="bg1"/>
                          </a:solidFill>
                          <a:latin typeface="Arial" panose="020B0604020202020204"/>
                        </a:defRPr>
                      </a:lvl5pPr>
                      <a:lvl6pPr marL="2286000" algn="l" defTabSz="914400" rtl="0" eaLnBrk="1" latinLnBrk="0" hangingPunct="1">
                        <a:defRPr sz="1800" b="1" kern="1200">
                          <a:solidFill>
                            <a:schemeClr val="bg1"/>
                          </a:solidFill>
                          <a:latin typeface="Arial" panose="020B0604020202020204"/>
                        </a:defRPr>
                      </a:lvl6pPr>
                      <a:lvl7pPr marL="2743200" algn="l" defTabSz="914400" rtl="0" eaLnBrk="1" latinLnBrk="0" hangingPunct="1">
                        <a:defRPr sz="1800" b="1" kern="1200">
                          <a:solidFill>
                            <a:schemeClr val="bg1"/>
                          </a:solidFill>
                          <a:latin typeface="Arial" panose="020B0604020202020204"/>
                        </a:defRPr>
                      </a:lvl7pPr>
                      <a:lvl8pPr marL="3200400" algn="l" defTabSz="914400" rtl="0" eaLnBrk="1" latinLnBrk="0" hangingPunct="1">
                        <a:defRPr sz="1800" b="1" kern="1200">
                          <a:solidFill>
                            <a:schemeClr val="bg1"/>
                          </a:solidFill>
                          <a:latin typeface="Arial" panose="020B0604020202020204"/>
                        </a:defRPr>
                      </a:lvl8pPr>
                      <a:lvl9pPr marL="3657600" algn="l" defTabSz="914400" rtl="0" eaLnBrk="1" latinLnBrk="0" hangingPunct="1">
                        <a:defRPr sz="1800" b="1" kern="1200">
                          <a:solidFill>
                            <a:schemeClr val="bg1"/>
                          </a:solidFill>
                          <a:latin typeface="Arial" panose="020B0604020202020204"/>
                        </a:defRPr>
                      </a:lvl9pPr>
                    </a:lstStyle>
                    <a:p>
                      <a:pPr marL="0" marR="0" algn="ctr">
                        <a:lnSpc>
                          <a:spcPct val="93000"/>
                        </a:lnSpc>
                        <a:spcBef>
                          <a:spcPts val="0"/>
                        </a:spcBef>
                        <a:spcAft>
                          <a:spcPts val="0"/>
                        </a:spcAft>
                      </a:pPr>
                      <a:r>
                        <a:rPr lang="en-US" sz="1250" dirty="0" err="1">
                          <a:effectLst/>
                        </a:rPr>
                        <a:t>Glofit</a:t>
                      </a:r>
                      <a:r>
                        <a:rPr lang="en-US" sz="1250" dirty="0">
                          <a:effectLst/>
                        </a:rPr>
                        <a:t> + </a:t>
                      </a:r>
                      <a:r>
                        <a:rPr lang="en-US" sz="1250" dirty="0" err="1">
                          <a:effectLst/>
                        </a:rPr>
                        <a:t>Lonca</a:t>
                      </a:r>
                      <a:r>
                        <a:rPr lang="en-US" sz="1250" dirty="0">
                          <a:effectLst/>
                        </a:rPr>
                        <a:t>, 120 </a:t>
                      </a:r>
                      <a:r>
                        <a:rPr lang="el-GR" sz="1250" dirty="0">
                          <a:effectLst/>
                        </a:rPr>
                        <a:t>μ</a:t>
                      </a:r>
                      <a:r>
                        <a:rPr lang="en-US" sz="1250" dirty="0">
                          <a:effectLst/>
                        </a:rPr>
                        <a:t>g/kg</a:t>
                      </a:r>
                      <a:br>
                        <a:rPr lang="en-US" sz="1250" dirty="0">
                          <a:effectLst/>
                        </a:rPr>
                      </a:br>
                      <a:r>
                        <a:rPr lang="en-US" sz="1250" dirty="0">
                          <a:effectLst/>
                        </a:rPr>
                        <a:t>(n=15)</a:t>
                      </a:r>
                      <a:endParaRPr lang="en-US" sz="1250" dirty="0">
                        <a:effectLst/>
                        <a:latin typeface="+mn-lt"/>
                        <a:ea typeface="Calibri" panose="020F0502020204030204" pitchFamily="34" charset="0"/>
                        <a:cs typeface="Arial" panose="020B0604020202020204" pitchFamily="34" charset="0"/>
                      </a:endParaRPr>
                    </a:p>
                  </a:txBody>
                  <a:tcPr marL="57422" marR="57422" marT="0" marB="0" anchor="ctr"/>
                </a:tc>
                <a:tc>
                  <a:txBody>
                    <a:bodyPr/>
                    <a:lstStyle>
                      <a:lvl1pPr marL="0" algn="l" defTabSz="914400" rtl="0" eaLnBrk="1" latinLnBrk="0" hangingPunct="1">
                        <a:defRPr sz="1800" b="1" kern="1200">
                          <a:solidFill>
                            <a:schemeClr val="bg1"/>
                          </a:solidFill>
                          <a:latin typeface="Arial" panose="020B0604020202020204"/>
                        </a:defRPr>
                      </a:lvl1pPr>
                      <a:lvl2pPr marL="457200" algn="l" defTabSz="914400" rtl="0" eaLnBrk="1" latinLnBrk="0" hangingPunct="1">
                        <a:defRPr sz="1800" b="1" kern="1200">
                          <a:solidFill>
                            <a:schemeClr val="bg1"/>
                          </a:solidFill>
                          <a:latin typeface="Arial" panose="020B0604020202020204"/>
                        </a:defRPr>
                      </a:lvl2pPr>
                      <a:lvl3pPr marL="914400" algn="l" defTabSz="914400" rtl="0" eaLnBrk="1" latinLnBrk="0" hangingPunct="1">
                        <a:defRPr sz="1800" b="1" kern="1200">
                          <a:solidFill>
                            <a:schemeClr val="bg1"/>
                          </a:solidFill>
                          <a:latin typeface="Arial" panose="020B0604020202020204"/>
                        </a:defRPr>
                      </a:lvl3pPr>
                      <a:lvl4pPr marL="1371600" algn="l" defTabSz="914400" rtl="0" eaLnBrk="1" latinLnBrk="0" hangingPunct="1">
                        <a:defRPr sz="1800" b="1" kern="1200">
                          <a:solidFill>
                            <a:schemeClr val="bg1"/>
                          </a:solidFill>
                          <a:latin typeface="Arial" panose="020B0604020202020204"/>
                        </a:defRPr>
                      </a:lvl4pPr>
                      <a:lvl5pPr marL="1828800" algn="l" defTabSz="914400" rtl="0" eaLnBrk="1" latinLnBrk="0" hangingPunct="1">
                        <a:defRPr sz="1800" b="1" kern="1200">
                          <a:solidFill>
                            <a:schemeClr val="bg1"/>
                          </a:solidFill>
                          <a:latin typeface="Arial" panose="020B0604020202020204"/>
                        </a:defRPr>
                      </a:lvl5pPr>
                      <a:lvl6pPr marL="2286000" algn="l" defTabSz="914400" rtl="0" eaLnBrk="1" latinLnBrk="0" hangingPunct="1">
                        <a:defRPr sz="1800" b="1" kern="1200">
                          <a:solidFill>
                            <a:schemeClr val="bg1"/>
                          </a:solidFill>
                          <a:latin typeface="Arial" panose="020B0604020202020204"/>
                        </a:defRPr>
                      </a:lvl6pPr>
                      <a:lvl7pPr marL="2743200" algn="l" defTabSz="914400" rtl="0" eaLnBrk="1" latinLnBrk="0" hangingPunct="1">
                        <a:defRPr sz="1800" b="1" kern="1200">
                          <a:solidFill>
                            <a:schemeClr val="bg1"/>
                          </a:solidFill>
                          <a:latin typeface="Arial" panose="020B0604020202020204"/>
                        </a:defRPr>
                      </a:lvl7pPr>
                      <a:lvl8pPr marL="3200400" algn="l" defTabSz="914400" rtl="0" eaLnBrk="1" latinLnBrk="0" hangingPunct="1">
                        <a:defRPr sz="1800" b="1" kern="1200">
                          <a:solidFill>
                            <a:schemeClr val="bg1"/>
                          </a:solidFill>
                          <a:latin typeface="Arial" panose="020B0604020202020204"/>
                        </a:defRPr>
                      </a:lvl8pPr>
                      <a:lvl9pPr marL="3657600" algn="l" defTabSz="914400" rtl="0" eaLnBrk="1" latinLnBrk="0" hangingPunct="1">
                        <a:defRPr sz="1800" b="1" kern="1200">
                          <a:solidFill>
                            <a:schemeClr val="bg1"/>
                          </a:solidFill>
                          <a:latin typeface="Arial" panose="020B0604020202020204"/>
                        </a:defRPr>
                      </a:lvl9pPr>
                    </a:lstStyle>
                    <a:p>
                      <a:pPr marL="0" marR="0" algn="ctr">
                        <a:lnSpc>
                          <a:spcPct val="93000"/>
                        </a:lnSpc>
                        <a:spcBef>
                          <a:spcPts val="0"/>
                        </a:spcBef>
                        <a:spcAft>
                          <a:spcPts val="0"/>
                        </a:spcAft>
                      </a:pPr>
                      <a:r>
                        <a:rPr lang="en-US" sz="1250" dirty="0" err="1">
                          <a:effectLst/>
                        </a:rPr>
                        <a:t>Glofit</a:t>
                      </a:r>
                      <a:r>
                        <a:rPr lang="en-US" sz="1250" dirty="0">
                          <a:effectLst/>
                        </a:rPr>
                        <a:t> + </a:t>
                      </a:r>
                      <a:r>
                        <a:rPr lang="en-US" sz="1250" dirty="0" err="1">
                          <a:effectLst/>
                        </a:rPr>
                        <a:t>Lonca</a:t>
                      </a:r>
                      <a:r>
                        <a:rPr lang="en-US" sz="1250" dirty="0">
                          <a:effectLst/>
                        </a:rPr>
                        <a:t>, 150 </a:t>
                      </a:r>
                      <a:r>
                        <a:rPr lang="el-GR" sz="1250" dirty="0">
                          <a:effectLst/>
                        </a:rPr>
                        <a:t>μ</a:t>
                      </a:r>
                      <a:r>
                        <a:rPr lang="en-US" sz="1250" dirty="0">
                          <a:effectLst/>
                        </a:rPr>
                        <a:t>g/kg</a:t>
                      </a:r>
                      <a:br>
                        <a:rPr lang="en-US" sz="1250" dirty="0">
                          <a:effectLst/>
                        </a:rPr>
                      </a:br>
                      <a:r>
                        <a:rPr lang="en-US" sz="1250" dirty="0">
                          <a:effectLst/>
                        </a:rPr>
                        <a:t>(n=15)</a:t>
                      </a:r>
                      <a:endParaRPr lang="en-US" sz="1250" dirty="0">
                        <a:effectLst/>
                        <a:latin typeface="+mn-lt"/>
                        <a:ea typeface="Calibri" panose="020F0502020204030204" pitchFamily="34" charset="0"/>
                        <a:cs typeface="Arial" panose="020B0604020202020204" pitchFamily="34" charset="0"/>
                      </a:endParaRPr>
                    </a:p>
                  </a:txBody>
                  <a:tcPr marL="57422" marR="57422" marT="0" marB="0" anchor="ctr"/>
                </a:tc>
                <a:tc>
                  <a:txBody>
                    <a:bodyPr/>
                    <a:lstStyle>
                      <a:lvl1pPr marL="0" algn="l" defTabSz="914400" rtl="0" eaLnBrk="1" latinLnBrk="0" hangingPunct="1">
                        <a:defRPr sz="1800" b="1" kern="1200">
                          <a:solidFill>
                            <a:schemeClr val="bg1"/>
                          </a:solidFill>
                          <a:latin typeface="Arial" panose="020B0604020202020204"/>
                        </a:defRPr>
                      </a:lvl1pPr>
                      <a:lvl2pPr marL="457200" algn="l" defTabSz="914400" rtl="0" eaLnBrk="1" latinLnBrk="0" hangingPunct="1">
                        <a:defRPr sz="1800" b="1" kern="1200">
                          <a:solidFill>
                            <a:schemeClr val="bg1"/>
                          </a:solidFill>
                          <a:latin typeface="Arial" panose="020B0604020202020204"/>
                        </a:defRPr>
                      </a:lvl2pPr>
                      <a:lvl3pPr marL="914400" algn="l" defTabSz="914400" rtl="0" eaLnBrk="1" latinLnBrk="0" hangingPunct="1">
                        <a:defRPr sz="1800" b="1" kern="1200">
                          <a:solidFill>
                            <a:schemeClr val="bg1"/>
                          </a:solidFill>
                          <a:latin typeface="Arial" panose="020B0604020202020204"/>
                        </a:defRPr>
                      </a:lvl3pPr>
                      <a:lvl4pPr marL="1371600" algn="l" defTabSz="914400" rtl="0" eaLnBrk="1" latinLnBrk="0" hangingPunct="1">
                        <a:defRPr sz="1800" b="1" kern="1200">
                          <a:solidFill>
                            <a:schemeClr val="bg1"/>
                          </a:solidFill>
                          <a:latin typeface="Arial" panose="020B0604020202020204"/>
                        </a:defRPr>
                      </a:lvl4pPr>
                      <a:lvl5pPr marL="1828800" algn="l" defTabSz="914400" rtl="0" eaLnBrk="1" latinLnBrk="0" hangingPunct="1">
                        <a:defRPr sz="1800" b="1" kern="1200">
                          <a:solidFill>
                            <a:schemeClr val="bg1"/>
                          </a:solidFill>
                          <a:latin typeface="Arial" panose="020B0604020202020204"/>
                        </a:defRPr>
                      </a:lvl5pPr>
                      <a:lvl6pPr marL="2286000" algn="l" defTabSz="914400" rtl="0" eaLnBrk="1" latinLnBrk="0" hangingPunct="1">
                        <a:defRPr sz="1800" b="1" kern="1200">
                          <a:solidFill>
                            <a:schemeClr val="bg1"/>
                          </a:solidFill>
                          <a:latin typeface="Arial" panose="020B0604020202020204"/>
                        </a:defRPr>
                      </a:lvl6pPr>
                      <a:lvl7pPr marL="2743200" algn="l" defTabSz="914400" rtl="0" eaLnBrk="1" latinLnBrk="0" hangingPunct="1">
                        <a:defRPr sz="1800" b="1" kern="1200">
                          <a:solidFill>
                            <a:schemeClr val="bg1"/>
                          </a:solidFill>
                          <a:latin typeface="Arial" panose="020B0604020202020204"/>
                        </a:defRPr>
                      </a:lvl7pPr>
                      <a:lvl8pPr marL="3200400" algn="l" defTabSz="914400" rtl="0" eaLnBrk="1" latinLnBrk="0" hangingPunct="1">
                        <a:defRPr sz="1800" b="1" kern="1200">
                          <a:solidFill>
                            <a:schemeClr val="bg1"/>
                          </a:solidFill>
                          <a:latin typeface="Arial" panose="020B0604020202020204"/>
                        </a:defRPr>
                      </a:lvl8pPr>
                      <a:lvl9pPr marL="3657600" algn="l" defTabSz="914400" rtl="0" eaLnBrk="1" latinLnBrk="0" hangingPunct="1">
                        <a:defRPr sz="1800" b="1" kern="1200">
                          <a:solidFill>
                            <a:schemeClr val="bg1"/>
                          </a:solidFill>
                          <a:latin typeface="Arial" panose="020B0604020202020204"/>
                        </a:defRPr>
                      </a:lvl9pPr>
                    </a:lstStyle>
                    <a:p>
                      <a:pPr marL="0" marR="0" algn="ctr">
                        <a:lnSpc>
                          <a:spcPct val="93000"/>
                        </a:lnSpc>
                        <a:spcBef>
                          <a:spcPts val="0"/>
                        </a:spcBef>
                        <a:spcAft>
                          <a:spcPts val="0"/>
                        </a:spcAft>
                      </a:pPr>
                      <a:r>
                        <a:rPr lang="en-US" sz="1250" dirty="0">
                          <a:effectLst/>
                        </a:rPr>
                        <a:t>All dose </a:t>
                      </a:r>
                      <a:br>
                        <a:rPr lang="en-US" sz="1250" dirty="0">
                          <a:effectLst/>
                        </a:rPr>
                      </a:br>
                      <a:r>
                        <a:rPr lang="en-US" sz="1250" dirty="0">
                          <a:effectLst/>
                        </a:rPr>
                        <a:t>levels </a:t>
                      </a:r>
                      <a:br>
                        <a:rPr lang="en-US" sz="1250" dirty="0">
                          <a:effectLst/>
                        </a:rPr>
                      </a:br>
                      <a:r>
                        <a:rPr lang="en-US" sz="1250" dirty="0">
                          <a:effectLst/>
                        </a:rPr>
                        <a:t>(N=30)</a:t>
                      </a:r>
                      <a:endParaRPr lang="en-US" sz="1250" dirty="0">
                        <a:effectLst/>
                        <a:latin typeface="+mn-lt"/>
                        <a:ea typeface="Calibri" panose="020F0502020204030204" pitchFamily="34" charset="0"/>
                        <a:cs typeface="Arial" panose="020B0604020202020204" pitchFamily="34" charset="0"/>
                      </a:endParaRPr>
                    </a:p>
                  </a:txBody>
                  <a:tcPr marL="57422" marR="57422" marT="0" marB="0" anchor="ctr"/>
                </a:tc>
                <a:extLst>
                  <a:ext uri="{0D108BD9-81ED-4DB2-BD59-A6C34878D82A}">
                    <a16:rowId xmlns:a16="http://schemas.microsoft.com/office/drawing/2014/main" val="2918265597"/>
                  </a:ext>
                </a:extLst>
              </a:tr>
              <a:tr h="572535">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0" marR="0">
                        <a:lnSpc>
                          <a:spcPct val="93000"/>
                        </a:lnSpc>
                        <a:spcBef>
                          <a:spcPts val="0"/>
                        </a:spcBef>
                        <a:spcAft>
                          <a:spcPts val="0"/>
                        </a:spcAft>
                      </a:pPr>
                      <a:r>
                        <a:rPr lang="en-US" sz="1250" dirty="0" err="1">
                          <a:effectLst/>
                        </a:rPr>
                        <a:t>DOR</a:t>
                      </a:r>
                      <a:r>
                        <a:rPr lang="en-US" sz="1250" baseline="30000" dirty="0" err="1">
                          <a:effectLst/>
                        </a:rPr>
                        <a:t>d</a:t>
                      </a:r>
                      <a:endParaRPr lang="en-US" sz="1250" baseline="30000" dirty="0">
                        <a:effectLst/>
                      </a:endParaRPr>
                    </a:p>
                    <a:p>
                      <a:pPr marL="114300" marR="0" indent="0">
                        <a:lnSpc>
                          <a:spcPct val="93000"/>
                        </a:lnSpc>
                        <a:spcBef>
                          <a:spcPts val="0"/>
                        </a:spcBef>
                        <a:spcAft>
                          <a:spcPts val="0"/>
                        </a:spcAft>
                        <a:tabLst/>
                      </a:pPr>
                      <a:r>
                        <a:rPr lang="en-US" sz="1250" baseline="0" dirty="0">
                          <a:effectLst/>
                        </a:rPr>
                        <a:t>Median</a:t>
                      </a:r>
                      <a:endParaRPr lang="en-US" sz="1250" baseline="0" dirty="0">
                        <a:effectLst/>
                        <a:latin typeface="+mn-lt"/>
                        <a:cs typeface="Arial" panose="020B0604020202020204" pitchFamily="34" charset="0"/>
                      </a:endParaRPr>
                    </a:p>
                  </a:txBody>
                  <a:tcPr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r>
                        <a:rPr lang="en-US" sz="1250" b="0" dirty="0">
                          <a:solidFill>
                            <a:schemeClr val="tx1"/>
                          </a:solidFill>
                          <a:effectLst/>
                        </a:rPr>
                        <a:t>(n=14)</a:t>
                      </a:r>
                      <a:br>
                        <a:rPr lang="en-US" sz="1250" b="0" dirty="0">
                          <a:solidFill>
                            <a:schemeClr val="tx1"/>
                          </a:solidFill>
                          <a:effectLst/>
                        </a:rPr>
                      </a:br>
                      <a:r>
                        <a:rPr lang="en-US" sz="1250" b="0" dirty="0">
                          <a:solidFill>
                            <a:schemeClr val="tx1"/>
                          </a:solidFill>
                          <a:effectLst/>
                        </a:rPr>
                        <a:t>NE</a:t>
                      </a:r>
                      <a:endParaRPr lang="en-US" sz="1250" b="0" dirty="0">
                        <a:solidFill>
                          <a:schemeClr val="tx1"/>
                        </a:solidFill>
                        <a:effectLst/>
                        <a:latin typeface="+mn-lt"/>
                        <a:ea typeface="Calibri" panose="020F0502020204030204" pitchFamily="34" charset="0"/>
                        <a:cs typeface="Arial" panose="020B0604020202020204" pitchFamily="34" charset="0"/>
                      </a:endParaRPr>
                    </a:p>
                  </a:txBody>
                  <a:tcPr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r>
                        <a:rPr lang="en-US" sz="1250" b="0" dirty="0">
                          <a:solidFill>
                            <a:schemeClr val="tx1"/>
                          </a:solidFill>
                          <a:effectLst/>
                        </a:rPr>
                        <a:t>(n=14)</a:t>
                      </a:r>
                      <a:br>
                        <a:rPr lang="en-US" sz="1250" b="0" dirty="0">
                          <a:solidFill>
                            <a:schemeClr val="tx1"/>
                          </a:solidFill>
                          <a:effectLst/>
                        </a:rPr>
                      </a:br>
                      <a:r>
                        <a:rPr lang="en-US" sz="1250" b="0" dirty="0">
                          <a:solidFill>
                            <a:schemeClr val="tx1"/>
                          </a:solidFill>
                          <a:effectLst/>
                        </a:rPr>
                        <a:t>NE</a:t>
                      </a:r>
                      <a:endParaRPr lang="en-US" sz="1250" b="0" dirty="0">
                        <a:solidFill>
                          <a:schemeClr val="tx1"/>
                        </a:solidFill>
                        <a:effectLst/>
                        <a:latin typeface="+mn-lt"/>
                        <a:ea typeface="Calibri" panose="020F0502020204030204" pitchFamily="34" charset="0"/>
                        <a:cs typeface="Arial" panose="020B0604020202020204" pitchFamily="34" charset="0"/>
                      </a:endParaRPr>
                    </a:p>
                  </a:txBody>
                  <a:tcPr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r>
                        <a:rPr lang="en-US" sz="1250" b="0">
                          <a:solidFill>
                            <a:schemeClr val="tx1"/>
                          </a:solidFill>
                          <a:effectLst/>
                        </a:rPr>
                        <a:t>(n=28)</a:t>
                      </a:r>
                      <a:br>
                        <a:rPr lang="en-US" sz="1250" b="0">
                          <a:solidFill>
                            <a:schemeClr val="tx1"/>
                          </a:solidFill>
                          <a:effectLst/>
                        </a:rPr>
                      </a:br>
                      <a:r>
                        <a:rPr lang="en-US" sz="1250" b="0">
                          <a:solidFill>
                            <a:schemeClr val="tx1"/>
                          </a:solidFill>
                          <a:effectLst/>
                        </a:rPr>
                        <a:t>NE</a:t>
                      </a:r>
                      <a:endParaRPr lang="en-US" sz="1250" b="0">
                        <a:solidFill>
                          <a:schemeClr val="tx1"/>
                        </a:solidFill>
                        <a:effectLst/>
                        <a:latin typeface="+mn-lt"/>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1927789263"/>
                  </a:ext>
                </a:extLst>
              </a:tr>
              <a:tr h="926044">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0" marR="0" lvl="0" indent="0" algn="l" defTabSz="914400" rtl="0" eaLnBrk="1" fontAlgn="auto" latinLnBrk="0" hangingPunct="1">
                        <a:lnSpc>
                          <a:spcPct val="93000"/>
                        </a:lnSpc>
                        <a:spcBef>
                          <a:spcPts val="0"/>
                        </a:spcBef>
                        <a:spcAft>
                          <a:spcPts val="0"/>
                        </a:spcAft>
                        <a:buClrTx/>
                        <a:buSzTx/>
                        <a:buFontTx/>
                        <a:buNone/>
                        <a:tabLst/>
                        <a:defRPr/>
                      </a:pPr>
                      <a:r>
                        <a:rPr lang="en-US" sz="1250" dirty="0">
                          <a:effectLst/>
                        </a:rPr>
                        <a:t>Time to first response </a:t>
                      </a:r>
                      <a:br>
                        <a:rPr lang="en-US" sz="1250" dirty="0">
                          <a:effectLst/>
                        </a:rPr>
                      </a:br>
                      <a:r>
                        <a:rPr lang="en-US" sz="1250" dirty="0">
                          <a:effectLst/>
                        </a:rPr>
                        <a:t>(CR or PR)</a:t>
                      </a:r>
                    </a:p>
                    <a:p>
                      <a:pPr marL="114300" marR="0" lvl="0" indent="0" algn="l" defTabSz="914400" rtl="0" eaLnBrk="1" fontAlgn="auto" latinLnBrk="0" hangingPunct="1">
                        <a:lnSpc>
                          <a:spcPct val="93000"/>
                        </a:lnSpc>
                        <a:spcBef>
                          <a:spcPts val="0"/>
                        </a:spcBef>
                        <a:spcAft>
                          <a:spcPts val="0"/>
                        </a:spcAft>
                        <a:buClrTx/>
                        <a:buSzTx/>
                        <a:buFontTx/>
                        <a:buNone/>
                        <a:tabLst/>
                        <a:defRPr/>
                      </a:pPr>
                      <a:r>
                        <a:rPr lang="en-US" sz="1250" dirty="0">
                          <a:effectLst/>
                        </a:rPr>
                        <a:t>Median, days</a:t>
                      </a:r>
                      <a:endParaRPr lang="en-US" sz="1250" dirty="0">
                        <a:effectLst/>
                        <a:latin typeface="+mn-lt"/>
                        <a:ea typeface="Calibri" panose="020F0502020204030204" pitchFamily="34" charset="0"/>
                        <a:cs typeface="Arial" panose="020B0604020202020204" pitchFamily="34" charset="0"/>
                      </a:endParaRPr>
                    </a:p>
                  </a:txBody>
                  <a:tcPr anchor="ctr">
                    <a:solidFill>
                      <a:schemeClr val="bg1"/>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r>
                        <a:rPr lang="en-US" sz="1250" b="0" kern="1200" dirty="0">
                          <a:solidFill>
                            <a:schemeClr val="tx1"/>
                          </a:solidFill>
                          <a:effectLst/>
                        </a:rPr>
                        <a:t>(n=14)</a:t>
                      </a:r>
                      <a:br>
                        <a:rPr lang="en-US" sz="1250" b="0" kern="1200" dirty="0">
                          <a:solidFill>
                            <a:schemeClr val="tx1"/>
                          </a:solidFill>
                          <a:effectLst/>
                        </a:rPr>
                      </a:br>
                      <a:r>
                        <a:rPr lang="en-US" sz="1250" b="0" kern="1200" dirty="0">
                          <a:solidFill>
                            <a:schemeClr val="tx1"/>
                          </a:solidFill>
                          <a:effectLst/>
                        </a:rPr>
                        <a:t>42.0</a:t>
                      </a:r>
                      <a:endParaRPr lang="en-US" sz="1250" b="0" kern="1200" dirty="0">
                        <a:solidFill>
                          <a:schemeClr val="tx1"/>
                        </a:solidFill>
                        <a:effectLst/>
                        <a:latin typeface="+mn-lt"/>
                        <a:ea typeface="Calibri" panose="020F0502020204030204" pitchFamily="34" charset="0"/>
                        <a:cs typeface="Arial" panose="020B0604020202020204" pitchFamily="34" charset="0"/>
                      </a:endParaRPr>
                    </a:p>
                  </a:txBody>
                  <a:tcPr anchor="ctr">
                    <a:solidFill>
                      <a:schemeClr val="bg1"/>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auto" latinLnBrk="0" hangingPunct="1">
                        <a:lnSpc>
                          <a:spcPct val="93000"/>
                        </a:lnSpc>
                        <a:spcBef>
                          <a:spcPts val="0"/>
                        </a:spcBef>
                        <a:spcAft>
                          <a:spcPts val="0"/>
                        </a:spcAft>
                        <a:buClrTx/>
                        <a:buSzTx/>
                        <a:buFontTx/>
                        <a:buNone/>
                        <a:tabLst/>
                        <a:defRPr/>
                      </a:pPr>
                      <a:r>
                        <a:rPr lang="en-US" sz="1250" b="0" kern="1200" dirty="0">
                          <a:solidFill>
                            <a:schemeClr val="tx1"/>
                          </a:solidFill>
                          <a:effectLst/>
                        </a:rPr>
                        <a:t>(n=14)</a:t>
                      </a:r>
                    </a:p>
                    <a:p>
                      <a:pPr marL="0" marR="0" algn="ctr">
                        <a:lnSpc>
                          <a:spcPct val="93000"/>
                        </a:lnSpc>
                        <a:spcBef>
                          <a:spcPts val="0"/>
                        </a:spcBef>
                        <a:spcAft>
                          <a:spcPts val="0"/>
                        </a:spcAft>
                      </a:pPr>
                      <a:r>
                        <a:rPr lang="en-US" sz="1250" b="0" kern="1200" dirty="0">
                          <a:solidFill>
                            <a:schemeClr val="tx1"/>
                          </a:solidFill>
                          <a:effectLst/>
                        </a:rPr>
                        <a:t>42.0</a:t>
                      </a:r>
                      <a:endParaRPr lang="en-US" sz="1250" b="1" dirty="0">
                        <a:solidFill>
                          <a:schemeClr val="tx1"/>
                        </a:solidFill>
                        <a:effectLst/>
                        <a:latin typeface="+mn-lt"/>
                        <a:ea typeface="Calibri" panose="020F0502020204030204" pitchFamily="34" charset="0"/>
                        <a:cs typeface="Arial" panose="020B0604020202020204" pitchFamily="34" charset="0"/>
                      </a:endParaRPr>
                    </a:p>
                  </a:txBody>
                  <a:tcPr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auto" latinLnBrk="0" hangingPunct="1">
                        <a:lnSpc>
                          <a:spcPct val="93000"/>
                        </a:lnSpc>
                        <a:spcBef>
                          <a:spcPts val="0"/>
                        </a:spcBef>
                        <a:spcAft>
                          <a:spcPts val="0"/>
                        </a:spcAft>
                        <a:buClrTx/>
                        <a:buSzTx/>
                        <a:buFontTx/>
                        <a:buNone/>
                        <a:tabLst/>
                        <a:defRPr/>
                      </a:pPr>
                      <a:r>
                        <a:rPr lang="en-US" sz="1250" b="0" kern="1200" dirty="0">
                          <a:solidFill>
                            <a:schemeClr val="tx1"/>
                          </a:solidFill>
                          <a:effectLst/>
                        </a:rPr>
                        <a:t>(n=28)</a:t>
                      </a:r>
                    </a:p>
                    <a:p>
                      <a:pPr marL="0" marR="0" algn="ctr">
                        <a:lnSpc>
                          <a:spcPct val="93000"/>
                        </a:lnSpc>
                        <a:spcBef>
                          <a:spcPts val="0"/>
                        </a:spcBef>
                        <a:spcAft>
                          <a:spcPts val="0"/>
                        </a:spcAft>
                      </a:pPr>
                      <a:r>
                        <a:rPr lang="en-US" sz="1250" b="0" kern="1200" dirty="0">
                          <a:solidFill>
                            <a:schemeClr val="tx1"/>
                          </a:solidFill>
                          <a:effectLst/>
                        </a:rPr>
                        <a:t>42.0</a:t>
                      </a:r>
                      <a:endParaRPr lang="en-US" sz="1250" b="0" dirty="0">
                        <a:solidFill>
                          <a:schemeClr val="tx1"/>
                        </a:solidFill>
                        <a:effectLst/>
                        <a:latin typeface="+mn-lt"/>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620154856"/>
                  </a:ext>
                </a:extLst>
              </a:tr>
              <a:tr h="572535">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0" marR="0" lvl="0" indent="0" algn="l" defTabSz="914400" rtl="0" eaLnBrk="1" fontAlgn="auto" latinLnBrk="0" hangingPunct="1">
                        <a:lnSpc>
                          <a:spcPct val="93000"/>
                        </a:lnSpc>
                        <a:spcBef>
                          <a:spcPts val="0"/>
                        </a:spcBef>
                        <a:spcAft>
                          <a:spcPts val="0"/>
                        </a:spcAft>
                        <a:buClrTx/>
                        <a:buSzTx/>
                        <a:buFontTx/>
                        <a:buNone/>
                        <a:tabLst/>
                        <a:defRPr/>
                      </a:pPr>
                      <a:r>
                        <a:rPr lang="en-US" sz="1250">
                          <a:effectLst/>
                        </a:rPr>
                        <a:t>Time to first CR</a:t>
                      </a:r>
                    </a:p>
                    <a:p>
                      <a:pPr marL="114300" marR="0" lvl="0" indent="0" algn="l" defTabSz="914400" rtl="0" eaLnBrk="1" fontAlgn="auto" latinLnBrk="0" hangingPunct="1">
                        <a:lnSpc>
                          <a:spcPct val="93000"/>
                        </a:lnSpc>
                        <a:spcBef>
                          <a:spcPts val="0"/>
                        </a:spcBef>
                        <a:spcAft>
                          <a:spcPts val="0"/>
                        </a:spcAft>
                        <a:buClrTx/>
                        <a:buSzTx/>
                        <a:buFontTx/>
                        <a:buNone/>
                        <a:tabLst/>
                        <a:defRPr/>
                      </a:pPr>
                      <a:r>
                        <a:rPr lang="en-US" sz="1250">
                          <a:effectLst/>
                        </a:rPr>
                        <a:t>Median, days</a:t>
                      </a:r>
                      <a:endParaRPr lang="en-US" sz="1250">
                        <a:effectLst/>
                        <a:latin typeface="+mn-lt"/>
                        <a:cs typeface="Arial" panose="020B0604020202020204" pitchFamily="34" charset="0"/>
                      </a:endParaRPr>
                    </a:p>
                  </a:txBody>
                  <a:tcPr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r>
                        <a:rPr lang="en-US" sz="1250" b="0" kern="1200" dirty="0">
                          <a:solidFill>
                            <a:schemeClr val="tx1"/>
                          </a:solidFill>
                          <a:effectLst/>
                        </a:rPr>
                        <a:t>(n=13)</a:t>
                      </a:r>
                      <a:br>
                        <a:rPr lang="en-US" sz="1250" b="0" kern="1200" dirty="0">
                          <a:solidFill>
                            <a:schemeClr val="tx1"/>
                          </a:solidFill>
                          <a:effectLst/>
                        </a:rPr>
                      </a:br>
                      <a:r>
                        <a:rPr lang="en-US" sz="1250" b="0" kern="1200" dirty="0">
                          <a:solidFill>
                            <a:schemeClr val="tx1"/>
                          </a:solidFill>
                          <a:effectLst/>
                        </a:rPr>
                        <a:t>80.0</a:t>
                      </a:r>
                      <a:endParaRPr lang="en-US" sz="1250" b="0" dirty="0">
                        <a:solidFill>
                          <a:schemeClr val="tx1"/>
                        </a:solidFill>
                        <a:effectLst/>
                        <a:latin typeface="+mn-lt"/>
                        <a:ea typeface="Calibri" panose="020F0502020204030204" pitchFamily="34" charset="0"/>
                        <a:cs typeface="Arial" panose="020B0604020202020204" pitchFamily="34" charset="0"/>
                      </a:endParaRPr>
                    </a:p>
                  </a:txBody>
                  <a:tcPr anchor="ctr">
                    <a:solidFill>
                      <a:schemeClr val="bg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r>
                        <a:rPr lang="en-US" sz="1250" b="0" kern="1200">
                          <a:solidFill>
                            <a:schemeClr val="tx1"/>
                          </a:solidFill>
                          <a:effectLst/>
                        </a:rPr>
                        <a:t>(n=13)</a:t>
                      </a:r>
                      <a:br>
                        <a:rPr lang="en-US" sz="1250" b="0" kern="1200">
                          <a:solidFill>
                            <a:schemeClr val="tx1"/>
                          </a:solidFill>
                          <a:effectLst/>
                        </a:rPr>
                      </a:br>
                      <a:r>
                        <a:rPr lang="en-US" sz="1250" b="0" kern="1200">
                          <a:solidFill>
                            <a:schemeClr val="tx1"/>
                          </a:solidFill>
                          <a:effectLst/>
                        </a:rPr>
                        <a:t>42.0</a:t>
                      </a:r>
                      <a:endParaRPr lang="en-US" sz="1250" b="0">
                        <a:solidFill>
                          <a:schemeClr val="tx1"/>
                        </a:solidFill>
                        <a:effectLst/>
                        <a:latin typeface="+mn-lt"/>
                        <a:cs typeface="Arial" panose="020B0604020202020204" pitchFamily="34" charset="0"/>
                      </a:endParaRPr>
                    </a:p>
                  </a:txBody>
                  <a:tcPr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93000"/>
                        </a:lnSpc>
                        <a:spcBef>
                          <a:spcPts val="0"/>
                        </a:spcBef>
                        <a:spcAft>
                          <a:spcPts val="0"/>
                        </a:spcAft>
                      </a:pPr>
                      <a:r>
                        <a:rPr lang="en-US" sz="1250" b="0" kern="1200" dirty="0">
                          <a:solidFill>
                            <a:schemeClr val="tx1"/>
                          </a:solidFill>
                          <a:effectLst/>
                        </a:rPr>
                        <a:t>(n=26)</a:t>
                      </a:r>
                      <a:br>
                        <a:rPr lang="en-US" sz="1250" b="0" kern="1200" dirty="0">
                          <a:solidFill>
                            <a:schemeClr val="tx1"/>
                          </a:solidFill>
                          <a:effectLst/>
                        </a:rPr>
                      </a:br>
                      <a:r>
                        <a:rPr lang="en-US" sz="1250" b="0" kern="1200" dirty="0">
                          <a:solidFill>
                            <a:schemeClr val="tx1"/>
                          </a:solidFill>
                          <a:effectLst/>
                        </a:rPr>
                        <a:t>70.5</a:t>
                      </a:r>
                      <a:endParaRPr lang="en-US" sz="1250" b="0" dirty="0">
                        <a:solidFill>
                          <a:schemeClr val="tx1"/>
                        </a:solidFill>
                        <a:effectLst/>
                        <a:latin typeface="+mn-lt"/>
                        <a:cs typeface="Arial" panose="020B0604020202020204" pitchFamily="34" charset="0"/>
                      </a:endParaRPr>
                    </a:p>
                  </a:txBody>
                  <a:tcPr anchor="ctr"/>
                </a:tc>
                <a:extLst>
                  <a:ext uri="{0D108BD9-81ED-4DB2-BD59-A6C34878D82A}">
                    <a16:rowId xmlns:a16="http://schemas.microsoft.com/office/drawing/2014/main" val="2696269434"/>
                  </a:ext>
                </a:extLst>
              </a:tr>
            </a:tbl>
          </a:graphicData>
        </a:graphic>
      </p:graphicFrame>
      <p:sp>
        <p:nvSpPr>
          <p:cNvPr id="15" name="TextBox 14">
            <a:extLst>
              <a:ext uri="{FF2B5EF4-FFF2-40B4-BE49-F238E27FC236}">
                <a16:creationId xmlns:a16="http://schemas.microsoft.com/office/drawing/2014/main" id="{A45416F1-85C6-EB2B-CB03-D7C6F0F50464}"/>
              </a:ext>
            </a:extLst>
          </p:cNvPr>
          <p:cNvSpPr txBox="1"/>
          <p:nvPr/>
        </p:nvSpPr>
        <p:spPr>
          <a:xfrm>
            <a:off x="7863160" y="1921158"/>
            <a:ext cx="2644357" cy="369332"/>
          </a:xfrm>
          <a:prstGeom prst="rect">
            <a:avLst/>
          </a:prstGeom>
          <a:noFill/>
        </p:spPr>
        <p:txBody>
          <a:bodyPr wrap="square"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ptos" panose="02110004020202020204"/>
                <a:ea typeface="+mn-ea"/>
                <a:cs typeface="+mn-cs"/>
              </a:rPr>
              <a:t>Duration of response </a:t>
            </a:r>
          </a:p>
        </p:txBody>
      </p:sp>
      <p:sp>
        <p:nvSpPr>
          <p:cNvPr id="16" name="TextBox 15">
            <a:extLst>
              <a:ext uri="{FF2B5EF4-FFF2-40B4-BE49-F238E27FC236}">
                <a16:creationId xmlns:a16="http://schemas.microsoft.com/office/drawing/2014/main" id="{21EC4AFB-4F9E-5EE7-7BAC-EEAE51B5E676}"/>
              </a:ext>
            </a:extLst>
          </p:cNvPr>
          <p:cNvSpPr txBox="1"/>
          <p:nvPr/>
        </p:nvSpPr>
        <p:spPr>
          <a:xfrm>
            <a:off x="2179336" y="1921158"/>
            <a:ext cx="2778995" cy="369332"/>
          </a:xfrm>
          <a:prstGeom prst="rect">
            <a:avLst/>
          </a:prstGeom>
          <a:noFill/>
        </p:spPr>
        <p:txBody>
          <a:bodyPr wrap="square"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ptos" panose="02110004020202020204"/>
                <a:ea typeface="+mn-ea"/>
                <a:cs typeface="+mn-cs"/>
              </a:rPr>
              <a:t>Best overall response</a:t>
            </a:r>
            <a:endParaRPr kumimoji="0" lang="en-US" sz="1800" b="0" i="0" u="none" strike="noStrike" kern="1200" cap="none" spc="0" normalizeH="0" baseline="30000" noProof="0" dirty="0">
              <a:ln>
                <a:noFill/>
              </a:ln>
              <a:solidFill>
                <a:srgbClr val="000000"/>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D05CC04D-35CD-5D81-3CEB-A4C172AEE15C}"/>
              </a:ext>
            </a:extLst>
          </p:cNvPr>
          <p:cNvSpPr/>
          <p:nvPr/>
        </p:nvSpPr>
        <p:spPr>
          <a:xfrm>
            <a:off x="6771293" y="4551698"/>
            <a:ext cx="5075716" cy="577926"/>
          </a:xfrm>
          <a:prstGeom prst="rect">
            <a:avLst/>
          </a:prstGeom>
          <a:noFill/>
          <a:ln w="25400" cap="flat" cmpd="sng" algn="ctr">
            <a:solidFill>
              <a:srgbClr val="F4680D"/>
            </a:solidFill>
            <a:prstDash val="solid"/>
            <a:miter lim="800000"/>
          </a:ln>
          <a:effectLst/>
        </p:spPr>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EE6E01E6-50A1-8A71-E74A-E89C1EB7AC55}"/>
              </a:ext>
            </a:extLst>
          </p:cNvPr>
          <p:cNvSpPr txBox="1"/>
          <p:nvPr/>
        </p:nvSpPr>
        <p:spPr>
          <a:xfrm>
            <a:off x="1243876" y="6088558"/>
            <a:ext cx="1651000" cy="523220"/>
          </a:xfrm>
          <a:prstGeom prst="rect">
            <a:avLst/>
          </a:prstGeom>
          <a:noFill/>
        </p:spPr>
        <p:txBody>
          <a:bodyPr wrap="square" rtlCol="0">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ptos" panose="02110004020202020204"/>
                <a:ea typeface="+mn-ea"/>
                <a:cs typeface="+mn-cs"/>
              </a:rPr>
              <a:t>Glofit</a:t>
            </a:r>
            <a:r>
              <a:rPr kumimoji="0" lang="en-US" sz="1400" b="1" i="0" u="none" strike="noStrike" kern="1200" cap="none" spc="0" normalizeH="0" baseline="0" noProof="0" dirty="0">
                <a:ln>
                  <a:noFill/>
                </a:ln>
                <a:solidFill>
                  <a:srgbClr val="000000"/>
                </a:solidFill>
                <a:effectLst/>
                <a:uLnTx/>
                <a:uFillTx/>
                <a:latin typeface="Aptos" panose="02110004020202020204"/>
                <a:ea typeface="+mn-ea"/>
                <a:cs typeface="+mn-cs"/>
              </a:rPr>
              <a:t> + </a:t>
            </a:r>
            <a:r>
              <a:rPr kumimoji="0" lang="en-US" sz="1400" b="1" i="0" u="none" strike="noStrike" kern="1200" cap="none" spc="0" normalizeH="0" baseline="0" noProof="0" dirty="0" err="1">
                <a:ln>
                  <a:noFill/>
                </a:ln>
                <a:solidFill>
                  <a:srgbClr val="000000"/>
                </a:solidFill>
                <a:effectLst/>
                <a:uLnTx/>
                <a:uFillTx/>
                <a:latin typeface="Aptos" panose="02110004020202020204"/>
                <a:ea typeface="+mn-ea"/>
                <a:cs typeface="+mn-cs"/>
              </a:rPr>
              <a:t>Lonca</a:t>
            </a:r>
            <a:r>
              <a:rPr kumimoji="0" lang="en-US" sz="1400" b="1" i="0" u="none" strike="noStrike" kern="1200" cap="none" spc="0" normalizeH="0" baseline="0" noProof="0" dirty="0">
                <a:ln>
                  <a:noFill/>
                </a:ln>
                <a:solidFill>
                  <a:srgbClr val="000000"/>
                </a:solidFill>
                <a:effectLst/>
                <a:uLnTx/>
                <a:uFillTx/>
                <a:latin typeface="Aptos" panose="02110004020202020204"/>
                <a:ea typeface="+mn-ea"/>
                <a:cs typeface="+mn-cs"/>
              </a:rPr>
              <a:t>, 120 </a:t>
            </a:r>
            <a:r>
              <a:rPr kumimoji="0" lang="el-GR" sz="1400" b="1" i="0" u="none" strike="noStrike" kern="1200" cap="none" spc="0" normalizeH="0" baseline="0" noProof="0" dirty="0">
                <a:ln>
                  <a:noFill/>
                </a:ln>
                <a:solidFill>
                  <a:srgbClr val="000000"/>
                </a:solidFill>
                <a:effectLst/>
                <a:uLnTx/>
                <a:uFillTx/>
                <a:latin typeface="Aptos" panose="02110004020202020204"/>
                <a:ea typeface="+mn-ea"/>
                <a:cs typeface="+mn-cs"/>
              </a:rPr>
              <a:t>μ</a:t>
            </a:r>
            <a:r>
              <a:rPr kumimoji="0" lang="en-US" sz="1400" b="1" i="0" u="none" strike="noStrike" kern="1200" cap="none" spc="0" normalizeH="0" baseline="0" noProof="0" dirty="0">
                <a:ln>
                  <a:noFill/>
                </a:ln>
                <a:solidFill>
                  <a:srgbClr val="000000"/>
                </a:solidFill>
                <a:effectLst/>
                <a:uLnTx/>
                <a:uFillTx/>
                <a:latin typeface="Aptos" panose="02110004020202020204"/>
                <a:ea typeface="+mn-ea"/>
                <a:cs typeface="+mn-cs"/>
              </a:rPr>
              <a:t>g/kg (n= 15)</a:t>
            </a:r>
          </a:p>
        </p:txBody>
      </p:sp>
      <p:sp>
        <p:nvSpPr>
          <p:cNvPr id="19" name="TextBox 18">
            <a:extLst>
              <a:ext uri="{FF2B5EF4-FFF2-40B4-BE49-F238E27FC236}">
                <a16:creationId xmlns:a16="http://schemas.microsoft.com/office/drawing/2014/main" id="{2233453A-FF00-F832-8880-8834A0A4FF68}"/>
              </a:ext>
            </a:extLst>
          </p:cNvPr>
          <p:cNvSpPr txBox="1"/>
          <p:nvPr/>
        </p:nvSpPr>
        <p:spPr>
          <a:xfrm>
            <a:off x="2856248" y="6061525"/>
            <a:ext cx="1651000" cy="523220"/>
          </a:xfrm>
          <a:prstGeom prst="rect">
            <a:avLst/>
          </a:prstGeom>
          <a:noFill/>
        </p:spPr>
        <p:txBody>
          <a:bodyPr wrap="square" rtlCol="0">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ptos" panose="02110004020202020204"/>
                <a:ea typeface="+mn-ea"/>
                <a:cs typeface="+mn-cs"/>
              </a:rPr>
              <a:t>Glofit</a:t>
            </a:r>
            <a:r>
              <a:rPr kumimoji="0" lang="en-US" sz="1400" b="1" i="0" u="none" strike="noStrike" kern="1200" cap="none" spc="0" normalizeH="0" baseline="0" noProof="0" dirty="0">
                <a:ln>
                  <a:noFill/>
                </a:ln>
                <a:solidFill>
                  <a:srgbClr val="000000"/>
                </a:solidFill>
                <a:effectLst/>
                <a:uLnTx/>
                <a:uFillTx/>
                <a:latin typeface="Aptos" panose="02110004020202020204"/>
                <a:ea typeface="+mn-ea"/>
                <a:cs typeface="+mn-cs"/>
              </a:rPr>
              <a:t> + </a:t>
            </a:r>
            <a:r>
              <a:rPr kumimoji="0" lang="en-US" sz="1400" b="1" i="0" u="none" strike="noStrike" kern="1200" cap="none" spc="0" normalizeH="0" baseline="0" noProof="0" dirty="0" err="1">
                <a:ln>
                  <a:noFill/>
                </a:ln>
                <a:solidFill>
                  <a:srgbClr val="000000"/>
                </a:solidFill>
                <a:effectLst/>
                <a:uLnTx/>
                <a:uFillTx/>
                <a:latin typeface="Aptos" panose="02110004020202020204"/>
                <a:ea typeface="+mn-ea"/>
                <a:cs typeface="+mn-cs"/>
              </a:rPr>
              <a:t>Lonca</a:t>
            </a:r>
            <a:r>
              <a:rPr kumimoji="0" lang="en-US" sz="1400" b="1" i="0" u="none" strike="noStrike" kern="1200" cap="none" spc="0" normalizeH="0" baseline="0" noProof="0" dirty="0">
                <a:ln>
                  <a:noFill/>
                </a:ln>
                <a:solidFill>
                  <a:srgbClr val="000000"/>
                </a:solidFill>
                <a:effectLst/>
                <a:uLnTx/>
                <a:uFillTx/>
                <a:latin typeface="Aptos" panose="02110004020202020204"/>
                <a:ea typeface="+mn-ea"/>
                <a:cs typeface="+mn-cs"/>
              </a:rPr>
              <a:t>, 150 </a:t>
            </a:r>
            <a:r>
              <a:rPr kumimoji="0" lang="el-GR" sz="1400" b="1" i="0" u="none" strike="noStrike" kern="1200" cap="none" spc="0" normalizeH="0" baseline="0" noProof="0" dirty="0">
                <a:ln>
                  <a:noFill/>
                </a:ln>
                <a:solidFill>
                  <a:srgbClr val="000000"/>
                </a:solidFill>
                <a:effectLst/>
                <a:uLnTx/>
                <a:uFillTx/>
                <a:latin typeface="Aptos" panose="02110004020202020204"/>
                <a:ea typeface="+mn-ea"/>
                <a:cs typeface="+mn-cs"/>
              </a:rPr>
              <a:t>μ</a:t>
            </a:r>
            <a:r>
              <a:rPr kumimoji="0" lang="en-US" sz="1400" b="1" i="0" u="none" strike="noStrike" kern="1200" cap="none" spc="0" normalizeH="0" baseline="0" noProof="0" dirty="0">
                <a:ln>
                  <a:noFill/>
                </a:ln>
                <a:solidFill>
                  <a:srgbClr val="000000"/>
                </a:solidFill>
                <a:effectLst/>
                <a:uLnTx/>
                <a:uFillTx/>
                <a:latin typeface="Aptos" panose="02110004020202020204"/>
                <a:ea typeface="+mn-ea"/>
                <a:cs typeface="+mn-cs"/>
              </a:rPr>
              <a:t>g/kg (n= 15)</a:t>
            </a:r>
          </a:p>
        </p:txBody>
      </p:sp>
      <p:sp>
        <p:nvSpPr>
          <p:cNvPr id="20" name="TextBox 19">
            <a:extLst>
              <a:ext uri="{FF2B5EF4-FFF2-40B4-BE49-F238E27FC236}">
                <a16:creationId xmlns:a16="http://schemas.microsoft.com/office/drawing/2014/main" id="{CDC64645-7D28-B664-58D9-32F9911E5594}"/>
              </a:ext>
            </a:extLst>
          </p:cNvPr>
          <p:cNvSpPr txBox="1"/>
          <p:nvPr/>
        </p:nvSpPr>
        <p:spPr>
          <a:xfrm>
            <a:off x="4507248" y="6073239"/>
            <a:ext cx="2020385" cy="307777"/>
          </a:xfrm>
          <a:prstGeom prst="rect">
            <a:avLst/>
          </a:prstGeom>
          <a:noFill/>
        </p:spPr>
        <p:txBody>
          <a:bodyPr wrap="square" rtlCol="0">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ptos" panose="02110004020202020204"/>
                <a:ea typeface="+mn-ea"/>
                <a:cs typeface="+mn-cs"/>
              </a:rPr>
              <a:t>All dose levels (n= 30)</a:t>
            </a:r>
          </a:p>
        </p:txBody>
      </p:sp>
      <p:cxnSp>
        <p:nvCxnSpPr>
          <p:cNvPr id="21" name="Straight Connector 20">
            <a:extLst>
              <a:ext uri="{FF2B5EF4-FFF2-40B4-BE49-F238E27FC236}">
                <a16:creationId xmlns:a16="http://schemas.microsoft.com/office/drawing/2014/main" id="{80A5EEE6-2876-AA69-1438-27367C0F94FE}"/>
              </a:ext>
            </a:extLst>
          </p:cNvPr>
          <p:cNvCxnSpPr/>
          <p:nvPr/>
        </p:nvCxnSpPr>
        <p:spPr>
          <a:xfrm>
            <a:off x="1253705" y="6054410"/>
            <a:ext cx="5003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7D7D692-7A90-79F7-2E97-92DBB0A6E5D6}"/>
              </a:ext>
            </a:extLst>
          </p:cNvPr>
          <p:cNvSpPr txBox="1"/>
          <p:nvPr/>
        </p:nvSpPr>
        <p:spPr>
          <a:xfrm>
            <a:off x="1589116" y="2290490"/>
            <a:ext cx="96051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ORR: 93.3 </a:t>
            </a:r>
          </a:p>
        </p:txBody>
      </p:sp>
      <p:sp>
        <p:nvSpPr>
          <p:cNvPr id="24" name="TextBox 23">
            <a:extLst>
              <a:ext uri="{FF2B5EF4-FFF2-40B4-BE49-F238E27FC236}">
                <a16:creationId xmlns:a16="http://schemas.microsoft.com/office/drawing/2014/main" id="{E29E98CC-92F5-1526-E75B-0CAC59B5ACAC}"/>
              </a:ext>
            </a:extLst>
          </p:cNvPr>
          <p:cNvSpPr txBox="1"/>
          <p:nvPr/>
        </p:nvSpPr>
        <p:spPr>
          <a:xfrm>
            <a:off x="3273723" y="2265518"/>
            <a:ext cx="96051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ORR: 93.3 </a:t>
            </a:r>
          </a:p>
        </p:txBody>
      </p:sp>
      <p:sp>
        <p:nvSpPr>
          <p:cNvPr id="25" name="TextBox 24">
            <a:extLst>
              <a:ext uri="{FF2B5EF4-FFF2-40B4-BE49-F238E27FC236}">
                <a16:creationId xmlns:a16="http://schemas.microsoft.com/office/drawing/2014/main" id="{8F49B632-AD7A-E907-3773-AC3CA35842DD}"/>
              </a:ext>
            </a:extLst>
          </p:cNvPr>
          <p:cNvSpPr txBox="1"/>
          <p:nvPr/>
        </p:nvSpPr>
        <p:spPr>
          <a:xfrm>
            <a:off x="4899826" y="2265517"/>
            <a:ext cx="96051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ORR: 93.3 </a:t>
            </a:r>
          </a:p>
        </p:txBody>
      </p:sp>
      <p:grpSp>
        <p:nvGrpSpPr>
          <p:cNvPr id="26" name="Group 25">
            <a:extLst>
              <a:ext uri="{FF2B5EF4-FFF2-40B4-BE49-F238E27FC236}">
                <a16:creationId xmlns:a16="http://schemas.microsoft.com/office/drawing/2014/main" id="{1A9B1E5E-5343-59B8-A877-8979EB6EE974}"/>
              </a:ext>
            </a:extLst>
          </p:cNvPr>
          <p:cNvGrpSpPr/>
          <p:nvPr/>
        </p:nvGrpSpPr>
        <p:grpSpPr>
          <a:xfrm>
            <a:off x="6120815" y="3117317"/>
            <a:ext cx="540658" cy="551174"/>
            <a:chOff x="6034270" y="3209633"/>
            <a:chExt cx="540658" cy="551174"/>
          </a:xfrm>
        </p:grpSpPr>
        <p:grpSp>
          <p:nvGrpSpPr>
            <p:cNvPr id="27" name="Group 26">
              <a:extLst>
                <a:ext uri="{FF2B5EF4-FFF2-40B4-BE49-F238E27FC236}">
                  <a16:creationId xmlns:a16="http://schemas.microsoft.com/office/drawing/2014/main" id="{592164E4-9528-6E65-1D30-3F9834D78990}"/>
                </a:ext>
              </a:extLst>
            </p:cNvPr>
            <p:cNvGrpSpPr/>
            <p:nvPr/>
          </p:nvGrpSpPr>
          <p:grpSpPr>
            <a:xfrm>
              <a:off x="6034270" y="3209633"/>
              <a:ext cx="540658" cy="231344"/>
              <a:chOff x="5389883" y="5090101"/>
              <a:chExt cx="540658" cy="231344"/>
            </a:xfrm>
          </p:grpSpPr>
          <p:sp>
            <p:nvSpPr>
              <p:cNvPr id="31" name="Rectangle 30">
                <a:extLst>
                  <a:ext uri="{FF2B5EF4-FFF2-40B4-BE49-F238E27FC236}">
                    <a16:creationId xmlns:a16="http://schemas.microsoft.com/office/drawing/2014/main" id="{E651A3C0-1DB8-CD02-A4C9-9DE519CC1F5F}"/>
                  </a:ext>
                </a:extLst>
              </p:cNvPr>
              <p:cNvSpPr/>
              <p:nvPr/>
            </p:nvSpPr>
            <p:spPr>
              <a:xfrm>
                <a:off x="5389883" y="5176731"/>
                <a:ext cx="83457" cy="79479"/>
              </a:xfrm>
              <a:prstGeom prst="rect">
                <a:avLst/>
              </a:prstGeom>
              <a:solidFill>
                <a:srgbClr val="168001"/>
              </a:solidFill>
              <a:ln w="12700" cap="flat" cmpd="sng" algn="ctr">
                <a:noFill/>
                <a:prstDash val="solid"/>
                <a:miter lim="800000"/>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2" name="TextBox 5">
                <a:extLst>
                  <a:ext uri="{FF2B5EF4-FFF2-40B4-BE49-F238E27FC236}">
                    <a16:creationId xmlns:a16="http://schemas.microsoft.com/office/drawing/2014/main" id="{451499D0-4ECF-3FE5-7F47-A8930715BE8E}"/>
                  </a:ext>
                </a:extLst>
              </p:cNvPr>
              <p:cNvSpPr txBox="1"/>
              <p:nvPr/>
            </p:nvSpPr>
            <p:spPr>
              <a:xfrm>
                <a:off x="5422541" y="5090101"/>
                <a:ext cx="508000" cy="23134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ptos" panose="02110004020202020204"/>
                    <a:ea typeface="+mn-ea"/>
                    <a:cs typeface="Arial" panose="020B0604020202020204" pitchFamily="34" charset="0"/>
                  </a:rPr>
                  <a:t>CR</a:t>
                </a:r>
              </a:p>
            </p:txBody>
          </p:sp>
        </p:grpSp>
        <p:grpSp>
          <p:nvGrpSpPr>
            <p:cNvPr id="28" name="Group 27">
              <a:extLst>
                <a:ext uri="{FF2B5EF4-FFF2-40B4-BE49-F238E27FC236}">
                  <a16:creationId xmlns:a16="http://schemas.microsoft.com/office/drawing/2014/main" id="{D523AAF2-2B3B-581D-67D2-5BF1A5EDCA68}"/>
                </a:ext>
              </a:extLst>
            </p:cNvPr>
            <p:cNvGrpSpPr/>
            <p:nvPr/>
          </p:nvGrpSpPr>
          <p:grpSpPr>
            <a:xfrm>
              <a:off x="6039124" y="3529463"/>
              <a:ext cx="535804" cy="231344"/>
              <a:chOff x="5339990" y="5409931"/>
              <a:chExt cx="535804" cy="231344"/>
            </a:xfrm>
          </p:grpSpPr>
          <p:sp>
            <p:nvSpPr>
              <p:cNvPr id="29" name="Rectangle 28">
                <a:extLst>
                  <a:ext uri="{FF2B5EF4-FFF2-40B4-BE49-F238E27FC236}">
                    <a16:creationId xmlns:a16="http://schemas.microsoft.com/office/drawing/2014/main" id="{04F71436-C567-6118-3CE7-623517C19FE9}"/>
                  </a:ext>
                </a:extLst>
              </p:cNvPr>
              <p:cNvSpPr/>
              <p:nvPr/>
            </p:nvSpPr>
            <p:spPr>
              <a:xfrm>
                <a:off x="5339990" y="5513281"/>
                <a:ext cx="78603" cy="79479"/>
              </a:xfrm>
              <a:prstGeom prst="rect">
                <a:avLst/>
              </a:prstGeom>
              <a:solidFill>
                <a:srgbClr val="6130B2"/>
              </a:solidFill>
              <a:ln w="12700" cap="flat" cmpd="sng" algn="ctr">
                <a:noFill/>
                <a:prstDash val="solid"/>
                <a:miter lim="800000"/>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0" name="TextBox 5">
                <a:extLst>
                  <a:ext uri="{FF2B5EF4-FFF2-40B4-BE49-F238E27FC236}">
                    <a16:creationId xmlns:a16="http://schemas.microsoft.com/office/drawing/2014/main" id="{2BD84726-6DF6-8550-9772-7949AF9A6039}"/>
                  </a:ext>
                </a:extLst>
              </p:cNvPr>
              <p:cNvSpPr txBox="1"/>
              <p:nvPr/>
            </p:nvSpPr>
            <p:spPr>
              <a:xfrm>
                <a:off x="5367794" y="5409931"/>
                <a:ext cx="508000" cy="23134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ptos" panose="02110004020202020204"/>
                    <a:ea typeface="+mn-ea"/>
                    <a:cs typeface="Arial" panose="020B0604020202020204" pitchFamily="34" charset="0"/>
                  </a:rPr>
                  <a:t>PR</a:t>
                </a:r>
              </a:p>
            </p:txBody>
          </p:sp>
        </p:grpSp>
      </p:grpSp>
    </p:spTree>
    <p:extLst>
      <p:ext uri="{BB962C8B-B14F-4D97-AF65-F5344CB8AC3E}">
        <p14:creationId xmlns:p14="http://schemas.microsoft.com/office/powerpoint/2010/main" val="36371002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26967-73B1-EA6B-8517-FBBB90B9A8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44398C-42A2-C383-5843-89FD179D0C93}"/>
              </a:ext>
            </a:extLst>
          </p:cNvPr>
          <p:cNvSpPr>
            <a:spLocks noGrp="1"/>
          </p:cNvSpPr>
          <p:nvPr>
            <p:ph type="title"/>
          </p:nvPr>
        </p:nvSpPr>
        <p:spPr>
          <a:xfrm>
            <a:off x="609600" y="2635426"/>
            <a:ext cx="10972800" cy="1143000"/>
          </a:xfrm>
        </p:spPr>
        <p:txBody>
          <a:bodyPr/>
          <a:lstStyle/>
          <a:p>
            <a:pPr algn="ctr"/>
            <a:r>
              <a:rPr lang="en-US" dirty="0"/>
              <a:t>Surovatamig</a:t>
            </a:r>
          </a:p>
        </p:txBody>
      </p:sp>
    </p:spTree>
    <p:extLst>
      <p:ext uri="{BB962C8B-B14F-4D97-AF65-F5344CB8AC3E}">
        <p14:creationId xmlns:p14="http://schemas.microsoft.com/office/powerpoint/2010/main" val="31356082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F275D9D-6782-940C-2DDD-8E5288682B19}"/>
              </a:ext>
            </a:extLst>
          </p:cNvPr>
          <p:cNvSpPr>
            <a:spLocks noGrp="1"/>
          </p:cNvSpPr>
          <p:nvPr>
            <p:ph type="title"/>
          </p:nvPr>
        </p:nvSpPr>
        <p:spPr>
          <a:xfrm>
            <a:off x="619109" y="429925"/>
            <a:ext cx="10763491" cy="1325563"/>
          </a:xfrm>
        </p:spPr>
        <p:txBody>
          <a:bodyPr/>
          <a:lstStyle/>
          <a:p>
            <a:pPr>
              <a:lnSpc>
                <a:spcPct val="90000"/>
              </a:lnSpc>
            </a:pPr>
            <a:r>
              <a:rPr lang="en-US" sz="4000" b="0" dirty="0">
                <a:solidFill>
                  <a:schemeClr val="tx1"/>
                </a:solidFill>
                <a:latin typeface="Oswald" pitchFamily="2" charset="77"/>
              </a:rPr>
              <a:t>Study Design</a:t>
            </a:r>
            <a:br>
              <a:rPr lang="en-US" sz="4000" b="0" dirty="0">
                <a:solidFill>
                  <a:schemeClr val="tx1"/>
                </a:solidFill>
                <a:latin typeface="Oswald" pitchFamily="2" charset="77"/>
              </a:rPr>
            </a:br>
            <a:r>
              <a:rPr lang="en-US" sz="3200" b="0" dirty="0">
                <a:solidFill>
                  <a:schemeClr val="tx1"/>
                </a:solidFill>
                <a:latin typeface="Oswald" pitchFamily="2" charset="77"/>
              </a:rPr>
              <a:t>Ongoing phase 1 study of </a:t>
            </a:r>
            <a:r>
              <a:rPr lang="en-US" sz="3200" b="0" dirty="0" err="1">
                <a:solidFill>
                  <a:schemeClr val="tx1"/>
                </a:solidFill>
                <a:latin typeface="Oswald" pitchFamily="2" charset="77"/>
              </a:rPr>
              <a:t>surovatamig</a:t>
            </a:r>
            <a:r>
              <a:rPr lang="en-US" sz="3200" b="0" dirty="0">
                <a:solidFill>
                  <a:schemeClr val="tx1"/>
                </a:solidFill>
                <a:latin typeface="Oswald" pitchFamily="2" charset="77"/>
              </a:rPr>
              <a:t> in R/R DLBCL</a:t>
            </a:r>
          </a:p>
        </p:txBody>
      </p:sp>
      <p:sp>
        <p:nvSpPr>
          <p:cNvPr id="11" name="Text Placeholder 7">
            <a:extLst>
              <a:ext uri="{FF2B5EF4-FFF2-40B4-BE49-F238E27FC236}">
                <a16:creationId xmlns:a16="http://schemas.microsoft.com/office/drawing/2014/main" id="{6A26B4A5-5870-17CD-145A-40DF93ED9842}"/>
              </a:ext>
            </a:extLst>
          </p:cNvPr>
          <p:cNvSpPr txBox="1">
            <a:spLocks/>
          </p:cNvSpPr>
          <p:nvPr/>
        </p:nvSpPr>
        <p:spPr>
          <a:xfrm>
            <a:off x="1028700" y="6203737"/>
            <a:ext cx="4631871" cy="594267"/>
          </a:xfrm>
          <a:prstGeom prst="rect">
            <a:avLst/>
          </a:prstGeom>
        </p:spPr>
        <p:txBody>
          <a:bodyPr anchor="b"/>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kumimoji="0" lang="en-US" sz="900" b="0" i="0" u="none" strike="noStrike" kern="1200" cap="none" spc="0" normalizeH="0" baseline="0" noProof="0">
                <a:ln>
                  <a:noFill/>
                </a:ln>
                <a:solidFill>
                  <a:srgbClr val="4EA72E">
                    <a:lumMod val="50000"/>
                  </a:srgbClr>
                </a:solidFill>
                <a:effectLst/>
                <a:uLnTx/>
                <a:uFillTx/>
                <a:latin typeface="Oswald" pitchFamily="2" charset="77"/>
                <a:ea typeface="+mn-ea"/>
                <a:cs typeface="+mn-cs"/>
              </a:rPr>
              <a:t>NCT04594642; </a:t>
            </a:r>
            <a:r>
              <a:rPr kumimoji="0" lang="en-US" sz="900" b="0" i="0" u="none" strike="noStrike" kern="1200" cap="none" spc="0" normalizeH="0" baseline="0" noProof="0">
                <a:ln>
                  <a:noFill/>
                </a:ln>
                <a:solidFill>
                  <a:prstClr val="black"/>
                </a:solidFill>
                <a:effectLst/>
                <a:uLnTx/>
                <a:uFillTx/>
                <a:latin typeface="Oswald" pitchFamily="2" charset="77"/>
                <a:ea typeface="+mn-ea"/>
                <a:cs typeface="+mn-cs"/>
              </a:rPr>
              <a:t>data cutoff: 14 January 2025.</a:t>
            </a:r>
          </a:p>
          <a:p>
            <a:pPr marL="0" marR="0" lvl="0" indent="0" algn="l" defTabSz="342900" rtl="0" eaLnBrk="1" fontAlgn="auto" latinLnBrk="0" hangingPunct="1">
              <a:lnSpc>
                <a:spcPct val="100000"/>
              </a:lnSpc>
              <a:spcBef>
                <a:spcPct val="20000"/>
              </a:spcBef>
              <a:spcAft>
                <a:spcPts val="0"/>
              </a:spcAft>
              <a:buClrTx/>
              <a:buSzTx/>
              <a:buFont typeface="Arial"/>
              <a:buNone/>
              <a:tabLst/>
              <a:defRPr/>
            </a:pPr>
            <a:r>
              <a:rPr kumimoji="0" lang="en-US" sz="900" b="0" i="0" u="none" strike="noStrike" kern="1200" cap="none" spc="0" normalizeH="0" baseline="0" noProof="0">
                <a:ln>
                  <a:noFill/>
                </a:ln>
                <a:solidFill>
                  <a:prstClr val="black"/>
                </a:solidFill>
                <a:effectLst/>
                <a:uLnTx/>
                <a:uFillTx/>
                <a:latin typeface="Oswald" pitchFamily="2" charset="77"/>
                <a:ea typeface="+mn-ea"/>
                <a:cs typeface="+mn-cs"/>
              </a:rPr>
              <a:t>C, cycle; CR, complete response; D/d, day; Q2W, every 2 weeks; SUD, step-up dosing; TD, target dose. </a:t>
            </a:r>
          </a:p>
        </p:txBody>
      </p:sp>
      <p:grpSp>
        <p:nvGrpSpPr>
          <p:cNvPr id="32" name="Group 31">
            <a:extLst>
              <a:ext uri="{FF2B5EF4-FFF2-40B4-BE49-F238E27FC236}">
                <a16:creationId xmlns:a16="http://schemas.microsoft.com/office/drawing/2014/main" id="{673C4D94-C7E9-C23A-7574-C3A0F835031A}"/>
              </a:ext>
            </a:extLst>
          </p:cNvPr>
          <p:cNvGrpSpPr/>
          <p:nvPr/>
        </p:nvGrpSpPr>
        <p:grpSpPr>
          <a:xfrm>
            <a:off x="588536" y="1690688"/>
            <a:ext cx="11044664" cy="4348452"/>
            <a:chOff x="588536" y="1500835"/>
            <a:chExt cx="11044664" cy="4707102"/>
          </a:xfrm>
        </p:grpSpPr>
        <p:sp>
          <p:nvSpPr>
            <p:cNvPr id="65" name="Speech Bubble: Rectangle 38">
              <a:extLst>
                <a:ext uri="{FF2B5EF4-FFF2-40B4-BE49-F238E27FC236}">
                  <a16:creationId xmlns:a16="http://schemas.microsoft.com/office/drawing/2014/main" id="{6124362D-AFE0-21B8-5B92-47FC9389B372}"/>
                </a:ext>
              </a:extLst>
            </p:cNvPr>
            <p:cNvSpPr/>
            <p:nvPr/>
          </p:nvSpPr>
          <p:spPr>
            <a:xfrm>
              <a:off x="7762831" y="4174640"/>
              <a:ext cx="3359316" cy="1882859"/>
            </a:xfrm>
            <a:prstGeom prst="wedgeRectCallout">
              <a:avLst>
                <a:gd name="adj1" fmla="val -66268"/>
                <a:gd name="adj2" fmla="val -19330"/>
              </a:avLst>
            </a:prstGeom>
            <a:noFill/>
            <a:ln w="28575" cap="flat" cmpd="sng" algn="ctr">
              <a:solidFill>
                <a:srgbClr val="000000"/>
              </a:solidFill>
              <a:prstDash val="solid"/>
              <a:miter lim="800000"/>
            </a:ln>
            <a:effectLst/>
            <a:extLst>
              <a:ext uri="{909E8E84-426E-40DD-AFC4-6F175D3DCCD1}">
                <a14:hiddenFill xmlns:a14="http://schemas.microsoft.com/office/drawing/2010/main">
                  <a:solidFill>
                    <a:schemeClr val="bg2"/>
                  </a:solidFill>
                </a14:hiddenFill>
              </a:ext>
            </a:ex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38B02720-7343-0464-3DDC-90DA7750547F}"/>
                </a:ext>
              </a:extLst>
            </p:cNvPr>
            <p:cNvSpPr/>
            <p:nvPr/>
          </p:nvSpPr>
          <p:spPr>
            <a:xfrm>
              <a:off x="588536" y="1500835"/>
              <a:ext cx="11044664" cy="339060"/>
            </a:xfrm>
            <a:prstGeom prst="rect">
              <a:avLst/>
            </a:prstGeom>
            <a:solidFill>
              <a:schemeClr val="accent6"/>
            </a:solid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Autofit/>
            </a:bodyPr>
            <a:lstStyle/>
            <a:p>
              <a:pPr marL="0" marR="0" lvl="0" indent="0" algn="ctr" defTabSz="914377" rtl="0" eaLnBrk="1" fontAlgn="auto" latinLnBrk="0" hangingPunct="1">
                <a:lnSpc>
                  <a:spcPct val="90000"/>
                </a:lnSpc>
                <a:spcBef>
                  <a:spcPts val="0"/>
                </a:spcBef>
                <a:spcAft>
                  <a:spcPts val="60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a:ea typeface="+mn-ea"/>
                  <a:cs typeface="+mn-cs"/>
                </a:rPr>
                <a:t>Overall Study Design</a:t>
              </a:r>
              <a:endParaRPr kumimoji="0" lang="en-GB" sz="1800" b="1" i="0" u="none" strike="sngStrike" kern="1200" cap="none" spc="0" normalizeH="0" baseline="0" noProof="0">
                <a:ln>
                  <a:noFill/>
                </a:ln>
                <a:solidFill>
                  <a:srgbClr val="FF0000"/>
                </a:solidFill>
                <a:effectLst/>
                <a:uLnTx/>
                <a:uFillTx/>
                <a:latin typeface="Arial"/>
                <a:ea typeface="+mn-ea"/>
                <a:cs typeface="+mn-cs"/>
              </a:endParaRPr>
            </a:p>
          </p:txBody>
        </p:sp>
        <p:sp>
          <p:nvSpPr>
            <p:cNvPr id="3" name="Rectangle 2">
              <a:extLst>
                <a:ext uri="{FF2B5EF4-FFF2-40B4-BE49-F238E27FC236}">
                  <a16:creationId xmlns:a16="http://schemas.microsoft.com/office/drawing/2014/main" id="{AA984665-F246-A69A-BA50-B196C179E650}"/>
                </a:ext>
              </a:extLst>
            </p:cNvPr>
            <p:cNvSpPr/>
            <p:nvPr/>
          </p:nvSpPr>
          <p:spPr>
            <a:xfrm>
              <a:off x="604317" y="1500835"/>
              <a:ext cx="11028883" cy="4707102"/>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377"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59A99C25-EFB3-8822-C3C5-ED68553BC6FE}"/>
                </a:ext>
              </a:extLst>
            </p:cNvPr>
            <p:cNvSpPr/>
            <p:nvPr/>
          </p:nvSpPr>
          <p:spPr>
            <a:xfrm>
              <a:off x="623693" y="3750118"/>
              <a:ext cx="11009507" cy="329077"/>
            </a:xfrm>
            <a:prstGeom prst="rect">
              <a:avLst/>
            </a:prstGeom>
            <a:solidFill>
              <a:schemeClr val="accent6"/>
            </a:solid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Autofit/>
            </a:bodyPr>
            <a:lstStyle/>
            <a:p>
              <a:pPr marL="0" marR="0" lvl="0" indent="0" algn="ctr" defTabSz="914377" rtl="0" eaLnBrk="1" fontAlgn="auto" latinLnBrk="0" hangingPunct="1">
                <a:lnSpc>
                  <a:spcPct val="90000"/>
                </a:lnSpc>
                <a:spcBef>
                  <a:spcPts val="0"/>
                </a:spcBef>
                <a:spcAft>
                  <a:spcPts val="60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a:ea typeface="+mn-ea"/>
                  <a:cs typeface="+mn-cs"/>
                </a:rPr>
                <a:t>2SUD Treatment Schedule</a:t>
              </a:r>
            </a:p>
          </p:txBody>
        </p:sp>
        <p:sp>
          <p:nvSpPr>
            <p:cNvPr id="5" name="TextBox 4">
              <a:extLst>
                <a:ext uri="{FF2B5EF4-FFF2-40B4-BE49-F238E27FC236}">
                  <a16:creationId xmlns:a16="http://schemas.microsoft.com/office/drawing/2014/main" id="{6AAEE94D-3274-BD61-3F14-6CF9ABFB9E0B}"/>
                </a:ext>
              </a:extLst>
            </p:cNvPr>
            <p:cNvSpPr txBox="1"/>
            <p:nvPr/>
          </p:nvSpPr>
          <p:spPr>
            <a:xfrm>
              <a:off x="737096" y="4124994"/>
              <a:ext cx="6578104" cy="1929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34945" marR="0" lvl="0" indent="-234945" algn="l" defTabSz="914377" rtl="0" eaLnBrk="1" fontAlgn="auto" latinLnBrk="0" hangingPunct="1">
                <a:lnSpc>
                  <a:spcPct val="100000"/>
                </a:lnSpc>
                <a:spcBef>
                  <a:spcPts val="0"/>
                </a:spcBef>
                <a:spcAft>
                  <a:spcPts val="400"/>
                </a:spcAft>
                <a:buClr>
                  <a:srgbClr val="830051"/>
                </a:buClr>
                <a:buSzTx/>
                <a:buFont typeface="Arial" panose="020B0604020202020204" pitchFamily="34" charset="0"/>
                <a:buChar char="•"/>
                <a:tabLst/>
                <a:defRPr/>
              </a:pPr>
              <a:r>
                <a:rPr kumimoji="0" lang="en-GB" sz="1867" b="0" i="0" u="none" strike="noStrike" kern="1200" cap="none" spc="0" normalizeH="0" baseline="0" noProof="0" err="1">
                  <a:ln>
                    <a:noFill/>
                  </a:ln>
                  <a:solidFill>
                    <a:prstClr val="black"/>
                  </a:solidFill>
                  <a:effectLst/>
                  <a:uLnTx/>
                  <a:uFillTx/>
                  <a:latin typeface="Arial"/>
                  <a:ea typeface="+mn-ea"/>
                  <a:cs typeface="Arial"/>
                </a:rPr>
                <a:t>Surovatamig</a:t>
              </a:r>
              <a:r>
                <a:rPr kumimoji="0" lang="en-GB" sz="1867" b="0" i="0" u="none" strike="noStrike" kern="1200" cap="none" spc="0" normalizeH="0" baseline="0" noProof="0">
                  <a:ln>
                    <a:noFill/>
                  </a:ln>
                  <a:solidFill>
                    <a:prstClr val="black"/>
                  </a:solidFill>
                  <a:effectLst/>
                  <a:uLnTx/>
                  <a:uFillTx/>
                  <a:latin typeface="Arial"/>
                  <a:ea typeface="+mn-ea"/>
                  <a:cs typeface="Arial"/>
                </a:rPr>
                <a:t> is administered intravenously</a:t>
              </a:r>
            </a:p>
            <a:p>
              <a:pPr marL="234945" marR="0" lvl="0" indent="-234945" algn="l" defTabSz="914377" rtl="0" eaLnBrk="1" fontAlgn="auto" latinLnBrk="0" hangingPunct="1">
                <a:lnSpc>
                  <a:spcPct val="100000"/>
                </a:lnSpc>
                <a:spcBef>
                  <a:spcPts val="0"/>
                </a:spcBef>
                <a:spcAft>
                  <a:spcPts val="400"/>
                </a:spcAft>
                <a:buClr>
                  <a:srgbClr val="830051"/>
                </a:buClr>
                <a:buSzTx/>
                <a:buFont typeface="Arial" panose="020B0604020202020204" pitchFamily="34" charset="0"/>
                <a:buChar char="•"/>
                <a:tabLst/>
                <a:defRPr/>
              </a:pPr>
              <a:r>
                <a:rPr kumimoji="0" lang="en-GB" sz="1867" b="0" i="0" u="none" strike="noStrike" kern="1200" cap="none" spc="0" normalizeH="0" baseline="0" noProof="0">
                  <a:ln>
                    <a:noFill/>
                  </a:ln>
                  <a:solidFill>
                    <a:prstClr val="black"/>
                  </a:solidFill>
                  <a:effectLst/>
                  <a:uLnTx/>
                  <a:uFillTx/>
                  <a:latin typeface="Arial"/>
                  <a:ea typeface="+mn-ea"/>
                  <a:cs typeface="Arial"/>
                </a:rPr>
                <a:t>2SUD on C1D1, C1D8 with TD on C1D15, then on D1, D15 each 28-day cycle </a:t>
              </a:r>
              <a:r>
                <a:rPr kumimoji="0" lang="en-US" sz="1867" b="0" i="0" u="none" strike="noStrike" kern="1200" cap="none" spc="0" normalizeH="0" baseline="0" noProof="0">
                  <a:ln>
                    <a:noFill/>
                  </a:ln>
                  <a:solidFill>
                    <a:prstClr val="black"/>
                  </a:solidFill>
                  <a:effectLst/>
                  <a:uLnTx/>
                  <a:uFillTx/>
                  <a:latin typeface="Arial"/>
                  <a:ea typeface="+mn-ea"/>
                  <a:cs typeface="Arial"/>
                </a:rPr>
                <a:t>up to 2 years</a:t>
              </a:r>
            </a:p>
            <a:p>
              <a:pPr marL="990575" marR="0" lvl="1" indent="-380990" algn="l" defTabSz="914377" rtl="0" eaLnBrk="1" fontAlgn="auto" latinLnBrk="0" hangingPunct="1">
                <a:lnSpc>
                  <a:spcPct val="100000"/>
                </a:lnSpc>
                <a:spcBef>
                  <a:spcPts val="0"/>
                </a:spcBef>
                <a:spcAft>
                  <a:spcPts val="400"/>
                </a:spcAft>
                <a:buClr>
                  <a:srgbClr val="830051"/>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a:ea typeface="+mn-ea"/>
                  <a:cs typeface="Arial"/>
                </a:rPr>
                <a:t>Cycle 1 doses were inpatient</a:t>
              </a:r>
            </a:p>
            <a:p>
              <a:pPr marL="234945" marR="0" lvl="0" indent="-234945" algn="l" defTabSz="914377" rtl="0" eaLnBrk="1" fontAlgn="auto" latinLnBrk="0" hangingPunct="1">
                <a:lnSpc>
                  <a:spcPct val="100000"/>
                </a:lnSpc>
                <a:spcBef>
                  <a:spcPts val="0"/>
                </a:spcBef>
                <a:spcAft>
                  <a:spcPts val="400"/>
                </a:spcAft>
                <a:buClr>
                  <a:srgbClr val="830051"/>
                </a:buClr>
                <a:buSzTx/>
                <a:buFont typeface="Arial" panose="020B0604020202020204" pitchFamily="34" charset="0"/>
                <a:buChar char="•"/>
                <a:tabLst/>
                <a:defRPr/>
              </a:pPr>
              <a:r>
                <a:rPr kumimoji="0" lang="en-GB" sz="1867" b="0" i="0" u="none" strike="noStrike" kern="1200" cap="none" spc="0" normalizeH="0" baseline="0" noProof="0">
                  <a:ln>
                    <a:noFill/>
                  </a:ln>
                  <a:solidFill>
                    <a:prstClr val="black"/>
                  </a:solidFill>
                  <a:effectLst/>
                  <a:uLnTx/>
                  <a:uFillTx/>
                  <a:latin typeface="Arial"/>
                  <a:ea typeface="+mn-ea"/>
                  <a:cs typeface="Arial"/>
                </a:rPr>
                <a:t>Patients with CR on 2 consecutive scans may receive </a:t>
              </a:r>
              <a:r>
                <a:rPr kumimoji="0" lang="en-GB" sz="1867" b="0" i="0" u="none" strike="noStrike" kern="1200" cap="none" spc="0" normalizeH="0" baseline="0" noProof="0" err="1">
                  <a:ln>
                    <a:noFill/>
                  </a:ln>
                  <a:solidFill>
                    <a:prstClr val="black"/>
                  </a:solidFill>
                  <a:effectLst/>
                  <a:uLnTx/>
                  <a:uFillTx/>
                  <a:latin typeface="Arial"/>
                  <a:ea typeface="+mn-ea"/>
                  <a:cs typeface="Arial"/>
                </a:rPr>
                <a:t>surovatamig</a:t>
              </a:r>
              <a:r>
                <a:rPr kumimoji="0" lang="en-GB" sz="1867" b="0" i="0" u="none" strike="noStrike" kern="1200" cap="none" spc="0" normalizeH="0" baseline="0" noProof="0">
                  <a:ln>
                    <a:noFill/>
                  </a:ln>
                  <a:solidFill>
                    <a:prstClr val="black"/>
                  </a:solidFill>
                  <a:effectLst/>
                  <a:uLnTx/>
                  <a:uFillTx/>
                  <a:latin typeface="Arial"/>
                  <a:ea typeface="+mn-ea"/>
                  <a:cs typeface="Arial"/>
                </a:rPr>
                <a:t> every 4 weeks after C6</a:t>
              </a:r>
            </a:p>
          </p:txBody>
        </p:sp>
        <p:sp>
          <p:nvSpPr>
            <p:cNvPr id="8" name="Rectangle 7">
              <a:extLst>
                <a:ext uri="{FF2B5EF4-FFF2-40B4-BE49-F238E27FC236}">
                  <a16:creationId xmlns:a16="http://schemas.microsoft.com/office/drawing/2014/main" id="{6DC67211-162D-A4FF-B2A1-83535B657F3D}"/>
                </a:ext>
              </a:extLst>
            </p:cNvPr>
            <p:cNvSpPr/>
            <p:nvPr/>
          </p:nvSpPr>
          <p:spPr>
            <a:xfrm>
              <a:off x="768196" y="1909468"/>
              <a:ext cx="2460779" cy="731520"/>
            </a:xfrm>
            <a:prstGeom prst="rect">
              <a:avLst/>
            </a:prstGeom>
            <a:solidFill>
              <a:schemeClr val="accent3">
                <a:alpha val="80000"/>
              </a:schemeClr>
            </a:solidFill>
            <a:ln w="12700" cap="flat" cmpd="sng" algn="ctr">
              <a:noFill/>
              <a:prstDash val="solid"/>
              <a:miter lim="800000"/>
            </a:ln>
            <a:effectLst/>
          </p:spPr>
          <p:txBody>
            <a:bodyPr lIns="36000" tIns="36000" rIns="36000" bIns="36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IN" sz="1200" b="1" i="0" u="none" strike="noStrike" kern="0" cap="none" spc="0" normalizeH="0" baseline="0" noProof="0">
                  <a:ln>
                    <a:noFill/>
                  </a:ln>
                  <a:solidFill>
                    <a:prstClr val="black"/>
                  </a:solidFill>
                  <a:effectLst/>
                  <a:uLnTx/>
                  <a:uFillTx/>
                  <a:latin typeface="Arial" panose="020B0604020202020204"/>
                  <a:ea typeface="+mn-ea"/>
                  <a:cs typeface="+mn-cs"/>
                </a:rPr>
                <a:t>Fixed-dose escalation</a:t>
              </a:r>
              <a:endParaRPr kumimoji="0" lang="en-IN" sz="1200" b="1" i="0" u="none" strike="noStrike" kern="0" cap="none" spc="0" normalizeH="0" baseline="30000" noProof="0">
                <a:ln>
                  <a:noFill/>
                </a:ln>
                <a:solidFill>
                  <a:prstClr val="black"/>
                </a:solidFill>
                <a:effectLst/>
                <a:uLnTx/>
                <a:uFillTx/>
                <a:latin typeface="Arial" panose="020B0604020202020204"/>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IN" sz="1200" b="1" i="0" u="none" strike="noStrike" kern="0" cap="none" spc="0" normalizeH="0" baseline="0" noProof="0">
                  <a:ln>
                    <a:noFill/>
                  </a:ln>
                  <a:solidFill>
                    <a:prstClr val="black"/>
                  </a:solidFill>
                  <a:effectLst/>
                  <a:uLnTx/>
                  <a:uFillTx/>
                  <a:latin typeface="Arial" panose="020B0604020202020204"/>
                  <a:ea typeface="+mn-ea"/>
                  <a:cs typeface="+mn-cs"/>
                </a:rPr>
                <a:t>0.03 mg to 2.4 mg Q2W</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IN" sz="1067" b="1" i="0" u="none" strike="noStrike" kern="0" cap="none" spc="0" normalizeH="0" baseline="0" noProof="0">
                  <a:ln>
                    <a:noFill/>
                  </a:ln>
                  <a:solidFill>
                    <a:srgbClr val="000000"/>
                  </a:solidFill>
                  <a:effectLst/>
                  <a:uLnTx/>
                  <a:uFillTx/>
                  <a:latin typeface="Arial" panose="020B0604020202020204"/>
                  <a:ea typeface="+mn-ea"/>
                  <a:cs typeface="+mn-cs"/>
                </a:rPr>
                <a:t>n=4</a:t>
              </a:r>
            </a:p>
          </p:txBody>
        </p:sp>
        <p:sp>
          <p:nvSpPr>
            <p:cNvPr id="29" name="Rectangle 28">
              <a:extLst>
                <a:ext uri="{FF2B5EF4-FFF2-40B4-BE49-F238E27FC236}">
                  <a16:creationId xmlns:a16="http://schemas.microsoft.com/office/drawing/2014/main" id="{09D50767-5C29-5AF1-0F1A-B1E5EF6AD845}"/>
                </a:ext>
              </a:extLst>
            </p:cNvPr>
            <p:cNvSpPr/>
            <p:nvPr/>
          </p:nvSpPr>
          <p:spPr>
            <a:xfrm>
              <a:off x="3735621" y="1909468"/>
              <a:ext cx="2587661" cy="731520"/>
            </a:xfrm>
            <a:prstGeom prst="rect">
              <a:avLst/>
            </a:prstGeom>
            <a:solidFill>
              <a:srgbClr val="92D050">
                <a:alpha val="80000"/>
              </a:srgbClr>
            </a:solidFill>
            <a:ln w="12700" cap="flat" cmpd="sng" algn="ctr">
              <a:noFill/>
              <a:prstDash val="solid"/>
              <a:miter lim="800000"/>
            </a:ln>
            <a:effectLst/>
          </p:spPr>
          <p:txBody>
            <a:bodyPr lIns="36000" tIns="36000" rIns="36000" bIns="36000"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en-IN" sz="1200" b="1" i="0" u="none" strike="noStrike" kern="0" cap="none" spc="0" normalizeH="0" baseline="0" noProof="0" dirty="0">
                  <a:ln>
                    <a:noFill/>
                  </a:ln>
                  <a:solidFill>
                    <a:prstClr val="black"/>
                  </a:solidFill>
                  <a:effectLst/>
                  <a:uLnTx/>
                  <a:uFillTx/>
                  <a:latin typeface="Arial" panose="020B0604020202020204"/>
                  <a:ea typeface="+mn-ea"/>
                  <a:cs typeface="+mn-cs"/>
                </a:rPr>
                <a:t>Single step-up (1SUD)</a:t>
              </a:r>
            </a:p>
            <a:p>
              <a:pPr marL="0" marR="0" lvl="0" indent="0" algn="ctr" defTabSz="914377" rtl="0" eaLnBrk="1" fontAlgn="auto" latinLnBrk="0" hangingPunct="1">
                <a:lnSpc>
                  <a:spcPct val="90000"/>
                </a:lnSpc>
                <a:spcBef>
                  <a:spcPts val="0"/>
                </a:spcBef>
                <a:spcAft>
                  <a:spcPts val="0"/>
                </a:spcAft>
                <a:buClrTx/>
                <a:buSzTx/>
                <a:buFontTx/>
                <a:buNone/>
                <a:tabLst/>
                <a:defRPr/>
              </a:pPr>
              <a:r>
                <a:rPr kumimoji="0" lang="en-IN" sz="1200" b="1" i="0" u="none" strike="noStrike" kern="0" cap="none" spc="0" normalizeH="0" baseline="0" noProof="0" dirty="0">
                  <a:ln>
                    <a:noFill/>
                  </a:ln>
                  <a:solidFill>
                    <a:prstClr val="black"/>
                  </a:solidFill>
                  <a:effectLst/>
                  <a:uLnTx/>
                  <a:uFillTx/>
                  <a:latin typeface="Arial" panose="020B0604020202020204"/>
                  <a:ea typeface="+mn-ea"/>
                  <a:cs typeface="+mn-cs"/>
                </a:rPr>
                <a:t>C1D1: 0.27 mg or 1.0 mg</a:t>
              </a:r>
            </a:p>
            <a:p>
              <a:pPr marL="0" marR="0" lvl="0" indent="0" algn="ctr" defTabSz="914377" rtl="0" eaLnBrk="1" fontAlgn="auto" latinLnBrk="0" hangingPunct="1">
                <a:lnSpc>
                  <a:spcPct val="90000"/>
                </a:lnSpc>
                <a:spcBef>
                  <a:spcPts val="0"/>
                </a:spcBef>
                <a:spcAft>
                  <a:spcPts val="0"/>
                </a:spcAft>
                <a:buClrTx/>
                <a:buSzTx/>
                <a:buFontTx/>
                <a:buNone/>
                <a:tabLst/>
                <a:defRPr/>
              </a:pPr>
              <a:r>
                <a:rPr kumimoji="0" lang="en-IN" sz="1200" b="1" i="0" u="none" strike="noStrike" kern="0" cap="none" spc="0" normalizeH="0" baseline="0" noProof="0" dirty="0">
                  <a:ln>
                    <a:noFill/>
                  </a:ln>
                  <a:solidFill>
                    <a:prstClr val="black"/>
                  </a:solidFill>
                  <a:effectLst/>
                  <a:uLnTx/>
                  <a:uFillTx/>
                  <a:latin typeface="Arial" panose="020B0604020202020204"/>
                  <a:ea typeface="+mn-ea"/>
                  <a:cs typeface="+mn-cs"/>
                </a:rPr>
                <a:t>C1D15 then Q2W: TD (0.8–10 mg)</a:t>
              </a:r>
            </a:p>
            <a:p>
              <a:pPr marL="0" marR="0" lvl="0" indent="0" algn="ctr" defTabSz="914377" rtl="0" eaLnBrk="1" fontAlgn="auto" latinLnBrk="0" hangingPunct="1">
                <a:lnSpc>
                  <a:spcPct val="90000"/>
                </a:lnSpc>
                <a:spcBef>
                  <a:spcPts val="0"/>
                </a:spcBef>
                <a:spcAft>
                  <a:spcPts val="0"/>
                </a:spcAft>
                <a:buClrTx/>
                <a:buSzTx/>
                <a:buFontTx/>
                <a:buNone/>
                <a:tabLst/>
                <a:defRPr/>
              </a:pPr>
              <a:r>
                <a:rPr kumimoji="0" lang="en-IN" sz="1067" b="1" i="0" u="none" strike="noStrike" kern="0" cap="none" spc="0" normalizeH="0" baseline="0" noProof="0" dirty="0">
                  <a:ln>
                    <a:noFill/>
                  </a:ln>
                  <a:solidFill>
                    <a:srgbClr val="000000"/>
                  </a:solidFill>
                  <a:effectLst/>
                  <a:uLnTx/>
                  <a:uFillTx/>
                  <a:latin typeface="Arial" panose="020B0604020202020204"/>
                  <a:ea typeface="+mn-ea"/>
                  <a:cs typeface="+mn-cs"/>
                </a:rPr>
                <a:t>n=12</a:t>
              </a:r>
            </a:p>
          </p:txBody>
        </p:sp>
        <p:sp>
          <p:nvSpPr>
            <p:cNvPr id="30" name="Rectangle 29">
              <a:extLst>
                <a:ext uri="{FF2B5EF4-FFF2-40B4-BE49-F238E27FC236}">
                  <a16:creationId xmlns:a16="http://schemas.microsoft.com/office/drawing/2014/main" id="{4D3673A8-1A43-DB5A-155A-FED981449C5E}"/>
                </a:ext>
              </a:extLst>
            </p:cNvPr>
            <p:cNvSpPr/>
            <p:nvPr/>
          </p:nvSpPr>
          <p:spPr>
            <a:xfrm>
              <a:off x="6817186" y="1909468"/>
              <a:ext cx="4657417" cy="731520"/>
            </a:xfrm>
            <a:prstGeom prst="rect">
              <a:avLst/>
            </a:prstGeom>
            <a:solidFill>
              <a:schemeClr val="bg2"/>
            </a:solidFill>
            <a:ln w="12700" cap="flat" cmpd="sng" algn="ctr">
              <a:noFill/>
              <a:prstDash val="solid"/>
              <a:miter lim="800000"/>
            </a:ln>
            <a:effectLst/>
          </p:spPr>
          <p:txBody>
            <a:bodyPr lIns="36000" tIns="36000" rIns="36000" bIns="36000"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en-IN" sz="1333" b="1" i="0" u="none" strike="noStrike" kern="0" cap="none" spc="0" normalizeH="0" baseline="0" noProof="0">
                  <a:ln>
                    <a:noFill/>
                  </a:ln>
                  <a:solidFill>
                    <a:prstClr val="black"/>
                  </a:solidFill>
                  <a:effectLst/>
                  <a:uLnTx/>
                  <a:uFillTx/>
                  <a:latin typeface="Arial" panose="020B0604020202020204"/>
                  <a:ea typeface="+mn-ea"/>
                  <a:cs typeface="+mn-cs"/>
                </a:rPr>
                <a:t>Double step-up (2SUD)</a:t>
              </a:r>
            </a:p>
            <a:p>
              <a:pPr marL="0" marR="0" lvl="0" indent="0" algn="ctr" defTabSz="914377" rtl="0" eaLnBrk="1" fontAlgn="auto" latinLnBrk="0" hangingPunct="1">
                <a:lnSpc>
                  <a:spcPct val="90000"/>
                </a:lnSpc>
                <a:spcBef>
                  <a:spcPts val="0"/>
                </a:spcBef>
                <a:spcAft>
                  <a:spcPts val="0"/>
                </a:spcAft>
                <a:buClrTx/>
                <a:buSzTx/>
                <a:buFontTx/>
                <a:buNone/>
                <a:tabLst/>
                <a:defRPr/>
              </a:pPr>
              <a:r>
                <a:rPr kumimoji="0" lang="en-IN" sz="1333" b="1" i="0" u="none" strike="noStrike" kern="0" cap="none" spc="0" normalizeH="0" baseline="0" noProof="0">
                  <a:ln>
                    <a:noFill/>
                  </a:ln>
                  <a:solidFill>
                    <a:prstClr val="black"/>
                  </a:solidFill>
                  <a:effectLst/>
                  <a:uLnTx/>
                  <a:uFillTx/>
                  <a:latin typeface="Arial" panose="020B0604020202020204"/>
                  <a:ea typeface="+mn-ea"/>
                  <a:cs typeface="+mn-cs"/>
                </a:rPr>
                <a:t>C1D1: 0.27 mg, C1D8: 1 mg</a:t>
              </a:r>
            </a:p>
            <a:p>
              <a:pPr marL="0" marR="0" lvl="0" indent="0" algn="ctr" defTabSz="914377" rtl="0" eaLnBrk="1" fontAlgn="auto" latinLnBrk="0" hangingPunct="1">
                <a:lnSpc>
                  <a:spcPct val="90000"/>
                </a:lnSpc>
                <a:spcBef>
                  <a:spcPts val="0"/>
                </a:spcBef>
                <a:spcAft>
                  <a:spcPts val="0"/>
                </a:spcAft>
                <a:buClrTx/>
                <a:buSzTx/>
                <a:buFontTx/>
                <a:buNone/>
                <a:tabLst/>
                <a:defRPr/>
              </a:pPr>
              <a:r>
                <a:rPr kumimoji="0" lang="en-IN" sz="1333" b="1" i="0" u="none" strike="noStrike" kern="0" cap="none" spc="0" normalizeH="0" baseline="0" noProof="0">
                  <a:ln>
                    <a:noFill/>
                  </a:ln>
                  <a:solidFill>
                    <a:prstClr val="black"/>
                  </a:solidFill>
                  <a:effectLst/>
                  <a:uLnTx/>
                  <a:uFillTx/>
                  <a:latin typeface="Arial" panose="020B0604020202020204"/>
                  <a:ea typeface="+mn-ea"/>
                  <a:cs typeface="+mn-cs"/>
                </a:rPr>
                <a:t>C1D15 then Q2W: TD (2.4–25 mg)</a:t>
              </a:r>
            </a:p>
            <a:p>
              <a:pPr marL="0" marR="0" lvl="0" indent="0" algn="ctr" defTabSz="914377" rtl="0" eaLnBrk="1" fontAlgn="auto" latinLnBrk="0" hangingPunct="1">
                <a:lnSpc>
                  <a:spcPct val="90000"/>
                </a:lnSpc>
                <a:spcBef>
                  <a:spcPts val="0"/>
                </a:spcBef>
                <a:spcAft>
                  <a:spcPts val="0"/>
                </a:spcAft>
                <a:buClrTx/>
                <a:buSzTx/>
                <a:buFontTx/>
                <a:buNone/>
                <a:tabLst/>
                <a:defRPr/>
              </a:pPr>
              <a:r>
                <a:rPr kumimoji="0" lang="en-IN" sz="1067" b="1" i="0" u="none" strike="noStrike" kern="0" cap="none" spc="0" normalizeH="0" baseline="0" noProof="0">
                  <a:ln>
                    <a:noFill/>
                  </a:ln>
                  <a:solidFill>
                    <a:srgbClr val="000000"/>
                  </a:solidFill>
                  <a:effectLst/>
                  <a:uLnTx/>
                  <a:uFillTx/>
                  <a:latin typeface="Arial" panose="020B0604020202020204"/>
                  <a:ea typeface="+mn-ea"/>
                  <a:cs typeface="+mn-cs"/>
                </a:rPr>
                <a:t>n=72</a:t>
              </a:r>
            </a:p>
          </p:txBody>
        </p:sp>
        <p:grpSp>
          <p:nvGrpSpPr>
            <p:cNvPr id="38" name="Group 37">
              <a:extLst>
                <a:ext uri="{FF2B5EF4-FFF2-40B4-BE49-F238E27FC236}">
                  <a16:creationId xmlns:a16="http://schemas.microsoft.com/office/drawing/2014/main" id="{1C7CE25C-69DE-FC70-450F-CD9201992C28}"/>
                </a:ext>
              </a:extLst>
            </p:cNvPr>
            <p:cNvGrpSpPr/>
            <p:nvPr/>
          </p:nvGrpSpPr>
          <p:grpSpPr>
            <a:xfrm>
              <a:off x="7966982" y="4279537"/>
              <a:ext cx="3082601" cy="1760365"/>
              <a:chOff x="8496300" y="2428633"/>
              <a:chExt cx="3082604" cy="2884730"/>
            </a:xfrm>
          </p:grpSpPr>
          <p:sp>
            <p:nvSpPr>
              <p:cNvPr id="40" name="Rectangle 39">
                <a:extLst>
                  <a:ext uri="{FF2B5EF4-FFF2-40B4-BE49-F238E27FC236}">
                    <a16:creationId xmlns:a16="http://schemas.microsoft.com/office/drawing/2014/main" id="{596E9BB2-3ED3-B396-1521-32559A0589E3}"/>
                  </a:ext>
                </a:extLst>
              </p:cNvPr>
              <p:cNvSpPr/>
              <p:nvPr/>
            </p:nvSpPr>
            <p:spPr>
              <a:xfrm>
                <a:off x="9184084" y="2428633"/>
                <a:ext cx="755783" cy="587618"/>
              </a:xfrm>
              <a:prstGeom prst="rect">
                <a:avLst/>
              </a:prstGeom>
              <a:solidFill>
                <a:srgbClr val="D9D9D9"/>
              </a:solidFill>
              <a:ln w="12700" cap="flat" cmpd="sng" algn="ctr">
                <a:noFill/>
                <a:prstDash val="solid"/>
                <a:miter lim="800000"/>
              </a:ln>
              <a:effectLst/>
            </p:spPr>
            <p:txBody>
              <a:bodyPr lIns="36000" tIns="36000" rIns="36000" bIns="36000"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en-IN" sz="1200" b="1" i="0" u="none" strike="noStrike" kern="0" cap="none" spc="0" normalizeH="0" baseline="0" noProof="0">
                    <a:ln>
                      <a:noFill/>
                    </a:ln>
                    <a:solidFill>
                      <a:prstClr val="black"/>
                    </a:solidFill>
                    <a:effectLst/>
                    <a:uLnTx/>
                    <a:uFillTx/>
                    <a:latin typeface="Arial" panose="020B0604020202020204"/>
                    <a:ea typeface="+mn-ea"/>
                    <a:cs typeface="+mn-cs"/>
                  </a:rPr>
                  <a:t>TD</a:t>
                </a:r>
              </a:p>
            </p:txBody>
          </p:sp>
          <p:sp>
            <p:nvSpPr>
              <p:cNvPr id="41" name="Rectangle 40">
                <a:extLst>
                  <a:ext uri="{FF2B5EF4-FFF2-40B4-BE49-F238E27FC236}">
                    <a16:creationId xmlns:a16="http://schemas.microsoft.com/office/drawing/2014/main" id="{D2CFB54F-18C7-148D-1BCD-96C814BBEA30}"/>
                  </a:ext>
                </a:extLst>
              </p:cNvPr>
              <p:cNvSpPr/>
              <p:nvPr/>
            </p:nvSpPr>
            <p:spPr>
              <a:xfrm>
                <a:off x="10000971" y="2428633"/>
                <a:ext cx="755783" cy="587618"/>
              </a:xfrm>
              <a:prstGeom prst="rect">
                <a:avLst/>
              </a:prstGeom>
              <a:solidFill>
                <a:srgbClr val="D9D9D9"/>
              </a:solidFill>
              <a:ln w="12700" cap="flat" cmpd="sng" algn="ctr">
                <a:noFill/>
                <a:prstDash val="solid"/>
                <a:miter lim="800000"/>
              </a:ln>
              <a:effectLst/>
            </p:spPr>
            <p:txBody>
              <a:bodyPr lIns="36000" tIns="36000" rIns="36000" bIns="36000"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en-IN" sz="1200" b="1" i="0" u="none" strike="noStrike" kern="0" cap="none" spc="0" normalizeH="0" baseline="0" noProof="0">
                    <a:ln>
                      <a:noFill/>
                    </a:ln>
                    <a:solidFill>
                      <a:prstClr val="black"/>
                    </a:solidFill>
                    <a:effectLst/>
                    <a:uLnTx/>
                    <a:uFillTx/>
                    <a:latin typeface="Arial" panose="020B0604020202020204"/>
                    <a:ea typeface="+mn-ea"/>
                    <a:cs typeface="+mn-cs"/>
                  </a:rPr>
                  <a:t>TD</a:t>
                </a:r>
              </a:p>
            </p:txBody>
          </p:sp>
          <p:sp>
            <p:nvSpPr>
              <p:cNvPr id="42" name="Rectangle 41">
                <a:extLst>
                  <a:ext uri="{FF2B5EF4-FFF2-40B4-BE49-F238E27FC236}">
                    <a16:creationId xmlns:a16="http://schemas.microsoft.com/office/drawing/2014/main" id="{74CA5DDA-0C59-24D0-4469-49991016A9D7}"/>
                  </a:ext>
                </a:extLst>
              </p:cNvPr>
              <p:cNvSpPr/>
              <p:nvPr/>
            </p:nvSpPr>
            <p:spPr>
              <a:xfrm>
                <a:off x="10817858" y="2428633"/>
                <a:ext cx="755783" cy="587618"/>
              </a:xfrm>
              <a:prstGeom prst="rect">
                <a:avLst/>
              </a:prstGeom>
              <a:solidFill>
                <a:srgbClr val="D9D9D9"/>
              </a:solidFill>
              <a:ln w="12700" cap="flat" cmpd="sng" algn="ctr">
                <a:noFill/>
                <a:prstDash val="solid"/>
                <a:miter lim="800000"/>
              </a:ln>
              <a:effectLst/>
            </p:spPr>
            <p:txBody>
              <a:bodyPr lIns="36000" tIns="36000" rIns="36000" bIns="36000"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en-IN" sz="1200" b="1" i="0" u="none" strike="noStrike" kern="0" cap="none" spc="0" normalizeH="0" baseline="0" noProof="0">
                    <a:ln>
                      <a:noFill/>
                    </a:ln>
                    <a:solidFill>
                      <a:prstClr val="black"/>
                    </a:solidFill>
                    <a:effectLst/>
                    <a:uLnTx/>
                    <a:uFillTx/>
                    <a:latin typeface="Arial" panose="020B0604020202020204"/>
                    <a:ea typeface="+mn-ea"/>
                    <a:cs typeface="+mn-cs"/>
                  </a:rPr>
                  <a:t>TD</a:t>
                </a:r>
              </a:p>
            </p:txBody>
          </p:sp>
          <p:sp>
            <p:nvSpPr>
              <p:cNvPr id="43" name="Rectangle 42">
                <a:extLst>
                  <a:ext uri="{FF2B5EF4-FFF2-40B4-BE49-F238E27FC236}">
                    <a16:creationId xmlns:a16="http://schemas.microsoft.com/office/drawing/2014/main" id="{FE7422CD-B1CA-631A-0C89-FE115A1FE1BA}"/>
                  </a:ext>
                </a:extLst>
              </p:cNvPr>
              <p:cNvSpPr/>
              <p:nvPr/>
            </p:nvSpPr>
            <p:spPr>
              <a:xfrm>
                <a:off x="8869362" y="3144838"/>
                <a:ext cx="885825" cy="526814"/>
              </a:xfrm>
              <a:prstGeom prst="rect">
                <a:avLst/>
              </a:prstGeom>
              <a:solidFill>
                <a:srgbClr val="D9D9D9"/>
              </a:solidFill>
              <a:ln w="12700" cap="flat" cmpd="sng" algn="ctr">
                <a:noFill/>
                <a:prstDash val="solid"/>
                <a:miter lim="800000"/>
              </a:ln>
              <a:effectLst/>
            </p:spPr>
            <p:txBody>
              <a:bodyPr lIns="36000" tIns="36000" rIns="36000" bIns="36000"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en-IN" sz="1200" b="1" i="0" u="none" strike="noStrike" kern="0" cap="none" spc="0" normalizeH="0" baseline="0" noProof="0">
                    <a:ln>
                      <a:noFill/>
                    </a:ln>
                    <a:solidFill>
                      <a:prstClr val="black"/>
                    </a:solidFill>
                    <a:effectLst/>
                    <a:uLnTx/>
                    <a:uFillTx/>
                    <a:latin typeface="Arial" panose="020B0604020202020204"/>
                    <a:ea typeface="+mn-ea"/>
                    <a:cs typeface="+mn-cs"/>
                  </a:rPr>
                  <a:t>1.0 mg</a:t>
                </a:r>
              </a:p>
            </p:txBody>
          </p:sp>
          <p:sp>
            <p:nvSpPr>
              <p:cNvPr id="44" name="Rectangle 43">
                <a:extLst>
                  <a:ext uri="{FF2B5EF4-FFF2-40B4-BE49-F238E27FC236}">
                    <a16:creationId xmlns:a16="http://schemas.microsoft.com/office/drawing/2014/main" id="{AD9377AE-508B-8100-984B-98669B7814F8}"/>
                  </a:ext>
                </a:extLst>
              </p:cNvPr>
              <p:cNvSpPr/>
              <p:nvPr/>
            </p:nvSpPr>
            <p:spPr>
              <a:xfrm>
                <a:off x="8496300" y="3801590"/>
                <a:ext cx="911226" cy="526814"/>
              </a:xfrm>
              <a:prstGeom prst="rect">
                <a:avLst/>
              </a:prstGeom>
              <a:solidFill>
                <a:schemeClr val="bg1">
                  <a:lumMod val="85000"/>
                </a:schemeClr>
              </a:solidFill>
              <a:ln w="12700" cap="flat" cmpd="sng" algn="ctr">
                <a:noFill/>
                <a:prstDash val="solid"/>
                <a:miter lim="800000"/>
              </a:ln>
              <a:effectLst/>
            </p:spPr>
            <p:txBody>
              <a:bodyPr lIns="36000" tIns="36000" rIns="36000" bIns="36000"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en-IN" sz="1200" b="1" i="0" u="none" strike="noStrike" kern="0" cap="none" spc="-20" normalizeH="0" baseline="0" noProof="0">
                    <a:ln>
                      <a:noFill/>
                    </a:ln>
                    <a:solidFill>
                      <a:prstClr val="black"/>
                    </a:solidFill>
                    <a:effectLst/>
                    <a:uLnTx/>
                    <a:uFillTx/>
                    <a:latin typeface="Arial" panose="020B0604020202020204"/>
                    <a:ea typeface="+mn-ea"/>
                    <a:cs typeface="+mn-cs"/>
                  </a:rPr>
                  <a:t>0.27 mg</a:t>
                </a:r>
              </a:p>
            </p:txBody>
          </p:sp>
          <p:sp>
            <p:nvSpPr>
              <p:cNvPr id="45" name="Rectangle 44">
                <a:extLst>
                  <a:ext uri="{FF2B5EF4-FFF2-40B4-BE49-F238E27FC236}">
                    <a16:creationId xmlns:a16="http://schemas.microsoft.com/office/drawing/2014/main" id="{060B2F3D-5189-6C77-BDBC-CD6860D5C3BF}"/>
                  </a:ext>
                </a:extLst>
              </p:cNvPr>
              <p:cNvSpPr/>
              <p:nvPr/>
            </p:nvSpPr>
            <p:spPr>
              <a:xfrm>
                <a:off x="8505828" y="4677771"/>
                <a:ext cx="1762122" cy="635592"/>
              </a:xfrm>
              <a:prstGeom prst="rect">
                <a:avLst/>
              </a:prstGeom>
              <a:solidFill>
                <a:schemeClr val="accent6"/>
              </a:solidFill>
              <a:ln w="12700" cap="flat" cmpd="sng" algn="ctr">
                <a:noFill/>
                <a:prstDash val="solid"/>
                <a:miter lim="800000"/>
              </a:ln>
              <a:effectLst/>
            </p:spPr>
            <p:txBody>
              <a:bodyPr lIns="36000" tIns="36000" rIns="36000" bIns="36000"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en-IN" sz="1200" b="1" i="0" u="none" strike="noStrike" kern="0" cap="none" spc="-20" normalizeH="0" baseline="0" noProof="0">
                    <a:ln>
                      <a:noFill/>
                    </a:ln>
                    <a:solidFill>
                      <a:srgbClr val="FFFFFF"/>
                    </a:solidFill>
                    <a:effectLst/>
                    <a:uLnTx/>
                    <a:uFillTx/>
                    <a:latin typeface="Arial" panose="020B0604020202020204"/>
                    <a:ea typeface="+mn-ea"/>
                    <a:cs typeface="+mn-cs"/>
                  </a:rPr>
                  <a:t>C1:</a:t>
                </a:r>
              </a:p>
              <a:p>
                <a:pPr marL="0" marR="0" lvl="0" indent="0" algn="ctr" defTabSz="914377" rtl="0" eaLnBrk="1" fontAlgn="auto" latinLnBrk="0" hangingPunct="1">
                  <a:lnSpc>
                    <a:spcPct val="90000"/>
                  </a:lnSpc>
                  <a:spcBef>
                    <a:spcPts val="0"/>
                  </a:spcBef>
                  <a:spcAft>
                    <a:spcPts val="0"/>
                  </a:spcAft>
                  <a:buClrTx/>
                  <a:buSzTx/>
                  <a:buFontTx/>
                  <a:buNone/>
                  <a:tabLst/>
                  <a:defRPr/>
                </a:pPr>
                <a:r>
                  <a:rPr kumimoji="0" lang="en-IN" sz="1200" b="1" i="0" u="none" strike="noStrike" kern="0" cap="none" spc="-20" normalizeH="0" baseline="0" noProof="0">
                    <a:ln>
                      <a:noFill/>
                    </a:ln>
                    <a:solidFill>
                      <a:srgbClr val="FFFFFF"/>
                    </a:solidFill>
                    <a:effectLst/>
                    <a:uLnTx/>
                    <a:uFillTx/>
                    <a:latin typeface="Arial" panose="020B0604020202020204"/>
                    <a:ea typeface="+mn-ea"/>
                    <a:cs typeface="+mn-cs"/>
                  </a:rPr>
                  <a:t>D1, 8, 15</a:t>
                </a:r>
              </a:p>
            </p:txBody>
          </p:sp>
          <p:sp>
            <p:nvSpPr>
              <p:cNvPr id="46" name="Rectangle 45">
                <a:extLst>
                  <a:ext uri="{FF2B5EF4-FFF2-40B4-BE49-F238E27FC236}">
                    <a16:creationId xmlns:a16="http://schemas.microsoft.com/office/drawing/2014/main" id="{ED0701ED-0324-C520-7A66-9C46341BA957}"/>
                  </a:ext>
                </a:extLst>
              </p:cNvPr>
              <p:cNvSpPr/>
              <p:nvPr/>
            </p:nvSpPr>
            <p:spPr>
              <a:xfrm>
                <a:off x="10375899" y="4677771"/>
                <a:ext cx="1203005" cy="635592"/>
              </a:xfrm>
              <a:prstGeom prst="rect">
                <a:avLst/>
              </a:prstGeom>
              <a:solidFill>
                <a:schemeClr val="accent6"/>
              </a:solidFill>
              <a:ln w="12700" cap="flat" cmpd="sng" algn="ctr">
                <a:noFill/>
                <a:prstDash val="solid"/>
                <a:miter lim="800000"/>
              </a:ln>
              <a:effectLst/>
            </p:spPr>
            <p:txBody>
              <a:bodyPr lIns="36000" tIns="36000" rIns="36000" bIns="36000"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en-IN" sz="1200" b="1" i="0" u="none" strike="noStrike" kern="0" cap="none" spc="-20" normalizeH="0" baseline="0" noProof="0">
                    <a:ln>
                      <a:noFill/>
                    </a:ln>
                    <a:solidFill>
                      <a:srgbClr val="FFFFFF"/>
                    </a:solidFill>
                    <a:effectLst/>
                    <a:uLnTx/>
                    <a:uFillTx/>
                    <a:latin typeface="Arial" panose="020B0604020202020204"/>
                    <a:ea typeface="+mn-ea"/>
                    <a:cs typeface="+mn-cs"/>
                  </a:rPr>
                  <a:t>C2–24:</a:t>
                </a:r>
              </a:p>
              <a:p>
                <a:pPr marL="0" marR="0" lvl="0" indent="0" algn="ctr" defTabSz="914377" rtl="0" eaLnBrk="1" fontAlgn="auto" latinLnBrk="0" hangingPunct="1">
                  <a:lnSpc>
                    <a:spcPct val="90000"/>
                  </a:lnSpc>
                  <a:spcBef>
                    <a:spcPts val="0"/>
                  </a:spcBef>
                  <a:spcAft>
                    <a:spcPts val="0"/>
                  </a:spcAft>
                  <a:buClrTx/>
                  <a:buSzTx/>
                  <a:buFontTx/>
                  <a:buNone/>
                  <a:tabLst/>
                  <a:defRPr/>
                </a:pPr>
                <a:r>
                  <a:rPr kumimoji="0" lang="en-IN" sz="1200" b="1" i="0" u="none" strike="noStrike" kern="0" cap="none" spc="-20" normalizeH="0" baseline="0" noProof="0">
                    <a:ln>
                      <a:noFill/>
                    </a:ln>
                    <a:solidFill>
                      <a:srgbClr val="FFFFFF"/>
                    </a:solidFill>
                    <a:effectLst/>
                    <a:uLnTx/>
                    <a:uFillTx/>
                    <a:latin typeface="Arial" panose="020B0604020202020204"/>
                    <a:ea typeface="+mn-ea"/>
                    <a:cs typeface="+mn-cs"/>
                  </a:rPr>
                  <a:t>D1, 15</a:t>
                </a:r>
              </a:p>
            </p:txBody>
          </p:sp>
          <p:cxnSp>
            <p:nvCxnSpPr>
              <p:cNvPr id="47" name="Straight Arrow Connector 46">
                <a:extLst>
                  <a:ext uri="{FF2B5EF4-FFF2-40B4-BE49-F238E27FC236}">
                    <a16:creationId xmlns:a16="http://schemas.microsoft.com/office/drawing/2014/main" id="{592EF305-637E-CDE4-331C-651C056D7783}"/>
                  </a:ext>
                </a:extLst>
              </p:cNvPr>
              <p:cNvCxnSpPr>
                <a:cxnSpLocks/>
              </p:cNvCxnSpPr>
              <p:nvPr/>
            </p:nvCxnSpPr>
            <p:spPr>
              <a:xfrm>
                <a:off x="10989733" y="3016251"/>
                <a:ext cx="0" cy="1638299"/>
              </a:xfrm>
              <a:prstGeom prst="straightConnector1">
                <a:avLst/>
              </a:prstGeom>
              <a:noFill/>
              <a:ln w="19050" cap="flat" cmpd="sng" algn="ctr">
                <a:solidFill>
                  <a:srgbClr val="000000"/>
                </a:solidFill>
                <a:prstDash val="solid"/>
                <a:miter lim="800000"/>
                <a:tailEnd type="triangle"/>
              </a:ln>
              <a:effectLst/>
            </p:spPr>
          </p:cxnSp>
          <p:cxnSp>
            <p:nvCxnSpPr>
              <p:cNvPr id="48" name="Straight Arrow Connector 47">
                <a:extLst>
                  <a:ext uri="{FF2B5EF4-FFF2-40B4-BE49-F238E27FC236}">
                    <a16:creationId xmlns:a16="http://schemas.microsoft.com/office/drawing/2014/main" id="{41A5677E-C8C6-CFBF-726D-7DA969AF53C9}"/>
                  </a:ext>
                </a:extLst>
              </p:cNvPr>
              <p:cNvCxnSpPr>
                <a:cxnSpLocks/>
              </p:cNvCxnSpPr>
              <p:nvPr/>
            </p:nvCxnSpPr>
            <p:spPr>
              <a:xfrm>
                <a:off x="10500783" y="3016251"/>
                <a:ext cx="0" cy="1638299"/>
              </a:xfrm>
              <a:prstGeom prst="straightConnector1">
                <a:avLst/>
              </a:prstGeom>
              <a:noFill/>
              <a:ln w="19050" cap="flat" cmpd="sng" algn="ctr">
                <a:solidFill>
                  <a:srgbClr val="000000"/>
                </a:solidFill>
                <a:prstDash val="solid"/>
                <a:miter lim="800000"/>
                <a:tailEnd type="triangle"/>
              </a:ln>
              <a:effectLst/>
            </p:spPr>
          </p:cxnSp>
          <p:cxnSp>
            <p:nvCxnSpPr>
              <p:cNvPr id="49" name="Straight Arrow Connector 48">
                <a:extLst>
                  <a:ext uri="{FF2B5EF4-FFF2-40B4-BE49-F238E27FC236}">
                    <a16:creationId xmlns:a16="http://schemas.microsoft.com/office/drawing/2014/main" id="{D1F2B783-7F51-EA1A-96E4-13D5826BA04F}"/>
                  </a:ext>
                </a:extLst>
              </p:cNvPr>
              <p:cNvCxnSpPr>
                <a:cxnSpLocks/>
              </p:cNvCxnSpPr>
              <p:nvPr/>
            </p:nvCxnSpPr>
            <p:spPr>
              <a:xfrm>
                <a:off x="9836150" y="3016251"/>
                <a:ext cx="0" cy="1638299"/>
              </a:xfrm>
              <a:prstGeom prst="straightConnector1">
                <a:avLst/>
              </a:prstGeom>
              <a:noFill/>
              <a:ln w="19050" cap="flat" cmpd="sng" algn="ctr">
                <a:solidFill>
                  <a:srgbClr val="000000"/>
                </a:solidFill>
                <a:prstDash val="solid"/>
                <a:miter lim="800000"/>
                <a:tailEnd type="triangle"/>
              </a:ln>
              <a:effectLst/>
            </p:spPr>
          </p:cxnSp>
          <p:cxnSp>
            <p:nvCxnSpPr>
              <p:cNvPr id="50" name="Straight Arrow Connector 49">
                <a:extLst>
                  <a:ext uri="{FF2B5EF4-FFF2-40B4-BE49-F238E27FC236}">
                    <a16:creationId xmlns:a16="http://schemas.microsoft.com/office/drawing/2014/main" id="{A8B36B8F-F09D-9F86-DFC3-1C48613DEEF7}"/>
                  </a:ext>
                </a:extLst>
              </p:cNvPr>
              <p:cNvCxnSpPr>
                <a:cxnSpLocks/>
              </p:cNvCxnSpPr>
              <p:nvPr/>
            </p:nvCxnSpPr>
            <p:spPr>
              <a:xfrm>
                <a:off x="9446685" y="3671652"/>
                <a:ext cx="0" cy="982898"/>
              </a:xfrm>
              <a:prstGeom prst="straightConnector1">
                <a:avLst/>
              </a:prstGeom>
              <a:noFill/>
              <a:ln w="19050" cap="flat" cmpd="sng" algn="ctr">
                <a:solidFill>
                  <a:srgbClr val="000000"/>
                </a:solidFill>
                <a:prstDash val="solid"/>
                <a:miter lim="800000"/>
                <a:tailEnd type="triangle"/>
              </a:ln>
              <a:effectLst/>
            </p:spPr>
          </p:cxnSp>
          <p:cxnSp>
            <p:nvCxnSpPr>
              <p:cNvPr id="51" name="Straight Arrow Connector 50">
                <a:extLst>
                  <a:ext uri="{FF2B5EF4-FFF2-40B4-BE49-F238E27FC236}">
                    <a16:creationId xmlns:a16="http://schemas.microsoft.com/office/drawing/2014/main" id="{8D4E5907-3D6F-910E-B93D-4C9321E12E96}"/>
                  </a:ext>
                </a:extLst>
              </p:cNvPr>
              <p:cNvCxnSpPr>
                <a:cxnSpLocks/>
              </p:cNvCxnSpPr>
              <p:nvPr/>
            </p:nvCxnSpPr>
            <p:spPr>
              <a:xfrm>
                <a:off x="8942918" y="4328404"/>
                <a:ext cx="0" cy="326146"/>
              </a:xfrm>
              <a:prstGeom prst="straightConnector1">
                <a:avLst/>
              </a:prstGeom>
              <a:noFill/>
              <a:ln w="19050" cap="flat" cmpd="sng" algn="ctr">
                <a:solidFill>
                  <a:srgbClr val="000000"/>
                </a:solidFill>
                <a:prstDash val="solid"/>
                <a:miter lim="800000"/>
                <a:tailEnd type="triangle"/>
              </a:ln>
              <a:effectLst/>
            </p:spPr>
          </p:cxnSp>
        </p:grpSp>
        <p:sp>
          <p:nvSpPr>
            <p:cNvPr id="66" name="TextBox 65">
              <a:extLst>
                <a:ext uri="{FF2B5EF4-FFF2-40B4-BE49-F238E27FC236}">
                  <a16:creationId xmlns:a16="http://schemas.microsoft.com/office/drawing/2014/main" id="{4A0194E8-EBEA-96AE-2C34-06BFD4A64F2D}"/>
                </a:ext>
              </a:extLst>
            </p:cNvPr>
            <p:cNvSpPr txBox="1"/>
            <p:nvPr/>
          </p:nvSpPr>
          <p:spPr>
            <a:xfrm>
              <a:off x="7840051" y="4281915"/>
              <a:ext cx="686406" cy="318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a:ln>
                    <a:noFill/>
                  </a:ln>
                  <a:solidFill>
                    <a:prstClr val="black"/>
                  </a:solidFill>
                  <a:effectLst/>
                  <a:uLnTx/>
                  <a:uFillTx/>
                  <a:latin typeface="Aptos" panose="02110004020202020204"/>
                  <a:ea typeface="+mn-ea"/>
                  <a:cs typeface="+mn-cs"/>
                </a:rPr>
                <a:t>2SUD</a:t>
              </a:r>
            </a:p>
          </p:txBody>
        </p:sp>
        <p:sp>
          <p:nvSpPr>
            <p:cNvPr id="7" name="Arrow: Right 6">
              <a:extLst>
                <a:ext uri="{FF2B5EF4-FFF2-40B4-BE49-F238E27FC236}">
                  <a16:creationId xmlns:a16="http://schemas.microsoft.com/office/drawing/2014/main" id="{273E0ADC-082C-F449-09A3-CEAE8E76006E}"/>
                </a:ext>
              </a:extLst>
            </p:cNvPr>
            <p:cNvSpPr/>
            <p:nvPr/>
          </p:nvSpPr>
          <p:spPr>
            <a:xfrm>
              <a:off x="3223690" y="2126178"/>
              <a:ext cx="476693" cy="298103"/>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Arrow: Right 8">
              <a:extLst>
                <a:ext uri="{FF2B5EF4-FFF2-40B4-BE49-F238E27FC236}">
                  <a16:creationId xmlns:a16="http://schemas.microsoft.com/office/drawing/2014/main" id="{EB7C4943-5104-AAE7-1A00-C9F242754E2E}"/>
                </a:ext>
              </a:extLst>
            </p:cNvPr>
            <p:cNvSpPr/>
            <p:nvPr/>
          </p:nvSpPr>
          <p:spPr>
            <a:xfrm>
              <a:off x="6324712" y="2126178"/>
              <a:ext cx="476693" cy="298103"/>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6" name="Group 15">
              <a:extLst>
                <a:ext uri="{FF2B5EF4-FFF2-40B4-BE49-F238E27FC236}">
                  <a16:creationId xmlns:a16="http://schemas.microsoft.com/office/drawing/2014/main" id="{89B011CC-80DB-3769-959E-2C96C93C558E}"/>
                </a:ext>
              </a:extLst>
            </p:cNvPr>
            <p:cNvGrpSpPr/>
            <p:nvPr/>
          </p:nvGrpSpPr>
          <p:grpSpPr>
            <a:xfrm>
              <a:off x="6822603" y="2683758"/>
              <a:ext cx="4642348" cy="1004027"/>
              <a:chOff x="3093175" y="3564616"/>
              <a:chExt cx="3310844" cy="702325"/>
            </a:xfrm>
          </p:grpSpPr>
          <p:sp>
            <p:nvSpPr>
              <p:cNvPr id="20" name="Bent-Up Arrow 12">
                <a:extLst>
                  <a:ext uri="{FF2B5EF4-FFF2-40B4-BE49-F238E27FC236}">
                    <a16:creationId xmlns:a16="http://schemas.microsoft.com/office/drawing/2014/main" id="{28D889DE-AECA-AACF-2BE4-41FB8C04C51C}"/>
                  </a:ext>
                </a:extLst>
              </p:cNvPr>
              <p:cNvSpPr/>
              <p:nvPr/>
            </p:nvSpPr>
            <p:spPr>
              <a:xfrm>
                <a:off x="3917105" y="4090508"/>
                <a:ext cx="451573" cy="98652"/>
              </a:xfrm>
              <a:prstGeom prst="bentUpArrow">
                <a:avLst>
                  <a:gd name="adj1" fmla="val 25000"/>
                  <a:gd name="adj2" fmla="val 20184"/>
                  <a:gd name="adj3" fmla="val 25000"/>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E9E8C532-37AC-4ABF-B988-688B09517D64}"/>
                  </a:ext>
                </a:extLst>
              </p:cNvPr>
              <p:cNvSpPr/>
              <p:nvPr/>
            </p:nvSpPr>
            <p:spPr>
              <a:xfrm>
                <a:off x="3093175" y="4096170"/>
                <a:ext cx="816152" cy="170771"/>
              </a:xfrm>
              <a:prstGeom prst="rect">
                <a:avLst/>
              </a:prstGeom>
              <a:solidFill>
                <a:schemeClr val="bg2"/>
              </a:solidFill>
              <a:ln w="12700" cap="flat" cmpd="sng" algn="ctr">
                <a:noFill/>
                <a:prstDash val="solid"/>
                <a:miter lim="800000"/>
              </a:ln>
              <a:effectLst/>
            </p:spPr>
            <p:txBody>
              <a:bodyPr lIns="36000" tIns="36000" rIns="36000" bIns="36000"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en-IN" sz="1400" b="1" i="0" u="none" strike="noStrike" kern="0" cap="none" spc="0" normalizeH="0" baseline="0" noProof="0">
                    <a:ln>
                      <a:noFill/>
                    </a:ln>
                    <a:solidFill>
                      <a:prstClr val="black"/>
                    </a:solidFill>
                    <a:effectLst/>
                    <a:uLnTx/>
                    <a:uFillTx/>
                    <a:latin typeface="Arial" panose="020B0604020202020204"/>
                    <a:ea typeface="+mn-ea"/>
                    <a:cs typeface="+mn-cs"/>
                  </a:rPr>
                  <a:t>TD 2.4 mg</a:t>
                </a:r>
              </a:p>
            </p:txBody>
          </p:sp>
          <p:sp>
            <p:nvSpPr>
              <p:cNvPr id="19" name="Rectangle 18">
                <a:extLst>
                  <a:ext uri="{FF2B5EF4-FFF2-40B4-BE49-F238E27FC236}">
                    <a16:creationId xmlns:a16="http://schemas.microsoft.com/office/drawing/2014/main" id="{DD1A665F-595E-3F50-C2EF-3972E4690526}"/>
                  </a:ext>
                </a:extLst>
              </p:cNvPr>
              <p:cNvSpPr/>
              <p:nvPr/>
            </p:nvSpPr>
            <p:spPr>
              <a:xfrm>
                <a:off x="5633390" y="3564616"/>
                <a:ext cx="770629" cy="162882"/>
              </a:xfrm>
              <a:prstGeom prst="rect">
                <a:avLst/>
              </a:prstGeom>
              <a:solidFill>
                <a:schemeClr val="bg2"/>
              </a:solidFill>
              <a:ln w="12700" cap="flat" cmpd="sng" algn="ctr">
                <a:noFill/>
                <a:prstDash val="solid"/>
                <a:miter lim="800000"/>
              </a:ln>
              <a:effectLst/>
            </p:spPr>
            <p:txBody>
              <a:bodyPr lIns="36000" tIns="36000" rIns="36000" bIns="36000"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en-IN" sz="1400" b="1" i="0" u="none" strike="noStrike" kern="0" cap="none" spc="0" normalizeH="0" baseline="0" noProof="0">
                    <a:ln>
                      <a:noFill/>
                    </a:ln>
                    <a:solidFill>
                      <a:prstClr val="black"/>
                    </a:solidFill>
                    <a:effectLst/>
                    <a:uLnTx/>
                    <a:uFillTx/>
                    <a:latin typeface="Arial" panose="020B0604020202020204"/>
                    <a:ea typeface="+mn-ea"/>
                    <a:cs typeface="+mn-cs"/>
                  </a:rPr>
                  <a:t>TD 25 mg</a:t>
                </a:r>
              </a:p>
            </p:txBody>
          </p:sp>
        </p:grpSp>
        <p:sp>
          <p:nvSpPr>
            <p:cNvPr id="14" name="Bent-Up Arrow 12">
              <a:extLst>
                <a:ext uri="{FF2B5EF4-FFF2-40B4-BE49-F238E27FC236}">
                  <a16:creationId xmlns:a16="http://schemas.microsoft.com/office/drawing/2014/main" id="{460B5182-4A85-070D-8B7E-2C85E4487296}"/>
                </a:ext>
              </a:extLst>
            </p:cNvPr>
            <p:cNvSpPr/>
            <p:nvPr/>
          </p:nvSpPr>
          <p:spPr>
            <a:xfrm>
              <a:off x="9157978" y="3177081"/>
              <a:ext cx="580652" cy="141031"/>
            </a:xfrm>
            <a:prstGeom prst="bentUpArrow">
              <a:avLst>
                <a:gd name="adj1" fmla="val 25000"/>
                <a:gd name="adj2" fmla="val 20184"/>
                <a:gd name="adj3" fmla="val 25000"/>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C27AFC51-938A-0810-E7DA-CB4E07AA5DFF}"/>
                </a:ext>
              </a:extLst>
            </p:cNvPr>
            <p:cNvSpPr/>
            <p:nvPr/>
          </p:nvSpPr>
          <p:spPr>
            <a:xfrm>
              <a:off x="8057401" y="3185174"/>
              <a:ext cx="1102330" cy="244130"/>
            </a:xfrm>
            <a:prstGeom prst="rect">
              <a:avLst/>
            </a:prstGeom>
            <a:solidFill>
              <a:schemeClr val="bg2"/>
            </a:solidFill>
            <a:ln w="12700" cap="flat" cmpd="sng" algn="ctr">
              <a:noFill/>
              <a:prstDash val="solid"/>
              <a:miter lim="800000"/>
            </a:ln>
            <a:effectLst/>
          </p:spPr>
          <p:txBody>
            <a:bodyPr lIns="36000" tIns="36000" rIns="36000" bIns="36000"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en-IN" sz="1400" b="1" i="0" u="none" strike="noStrike" kern="0" cap="none" spc="0" normalizeH="0" baseline="0" noProof="0">
                  <a:ln>
                    <a:noFill/>
                  </a:ln>
                  <a:solidFill>
                    <a:prstClr val="black"/>
                  </a:solidFill>
                  <a:effectLst/>
                  <a:uLnTx/>
                  <a:uFillTx/>
                  <a:latin typeface="Arial" panose="020B0604020202020204"/>
                  <a:ea typeface="+mn-ea"/>
                  <a:cs typeface="+mn-cs"/>
                </a:rPr>
                <a:t>TD 7.2 mg</a:t>
              </a:r>
            </a:p>
          </p:txBody>
        </p:sp>
        <p:sp>
          <p:nvSpPr>
            <p:cNvPr id="21" name="Bent-Up Arrow 12">
              <a:extLst>
                <a:ext uri="{FF2B5EF4-FFF2-40B4-BE49-F238E27FC236}">
                  <a16:creationId xmlns:a16="http://schemas.microsoft.com/office/drawing/2014/main" id="{5A14CA6C-95A1-B450-86C3-7703A2C2A070}"/>
                </a:ext>
              </a:extLst>
            </p:cNvPr>
            <p:cNvSpPr/>
            <p:nvPr/>
          </p:nvSpPr>
          <p:spPr>
            <a:xfrm>
              <a:off x="10301839" y="2920212"/>
              <a:ext cx="626082" cy="141031"/>
            </a:xfrm>
            <a:prstGeom prst="bentUpArrow">
              <a:avLst>
                <a:gd name="adj1" fmla="val 25000"/>
                <a:gd name="adj2" fmla="val 20184"/>
                <a:gd name="adj3" fmla="val 25000"/>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Rectangle 21">
              <a:extLst>
                <a:ext uri="{FF2B5EF4-FFF2-40B4-BE49-F238E27FC236}">
                  <a16:creationId xmlns:a16="http://schemas.microsoft.com/office/drawing/2014/main" id="{F473B2C7-03E4-A5B5-CC14-30DBB807CE67}"/>
                </a:ext>
              </a:extLst>
            </p:cNvPr>
            <p:cNvSpPr/>
            <p:nvPr/>
          </p:nvSpPr>
          <p:spPr>
            <a:xfrm>
              <a:off x="9223043" y="2928305"/>
              <a:ext cx="1080549" cy="244130"/>
            </a:xfrm>
            <a:prstGeom prst="rect">
              <a:avLst/>
            </a:prstGeom>
            <a:solidFill>
              <a:schemeClr val="bg2"/>
            </a:solidFill>
            <a:ln w="12700" cap="flat" cmpd="sng" algn="ctr">
              <a:noFill/>
              <a:prstDash val="solid"/>
              <a:miter lim="800000"/>
            </a:ln>
            <a:effectLst/>
          </p:spPr>
          <p:txBody>
            <a:bodyPr lIns="36000" tIns="36000" rIns="36000" bIns="36000"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en-IN" sz="1400" b="1" i="0" u="none" strike="noStrike" kern="0" cap="none" spc="0" normalizeH="0" baseline="0" noProof="0">
                  <a:ln>
                    <a:noFill/>
                  </a:ln>
                  <a:solidFill>
                    <a:prstClr val="black"/>
                  </a:solidFill>
                  <a:effectLst/>
                  <a:uLnTx/>
                  <a:uFillTx/>
                  <a:latin typeface="Arial" panose="020B0604020202020204"/>
                  <a:ea typeface="+mn-ea"/>
                  <a:cs typeface="+mn-cs"/>
                </a:rPr>
                <a:t>TD 15 mg</a:t>
              </a:r>
            </a:p>
          </p:txBody>
        </p:sp>
      </p:grpSp>
      <p:sp>
        <p:nvSpPr>
          <p:cNvPr id="6" name="TextBox 5">
            <a:extLst>
              <a:ext uri="{FF2B5EF4-FFF2-40B4-BE49-F238E27FC236}">
                <a16:creationId xmlns:a16="http://schemas.microsoft.com/office/drawing/2014/main" id="{85F660E6-599F-CB97-2D9C-925CE2D52B1E}"/>
              </a:ext>
            </a:extLst>
          </p:cNvPr>
          <p:cNvSpPr txBox="1"/>
          <p:nvPr/>
        </p:nvSpPr>
        <p:spPr>
          <a:xfrm>
            <a:off x="10863072" y="6117336"/>
            <a:ext cx="770128" cy="68066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48018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E5F6A-345E-8CB2-AEAC-A6D0227B9931}"/>
            </a:ext>
          </a:extLst>
        </p:cNvPr>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FDCEECC-1D2A-0B24-AC5B-E54951D9BFAD}"/>
              </a:ext>
            </a:extLst>
          </p:cNvPr>
          <p:cNvGraphicFramePr>
            <a:graphicFrameLocks noGrp="1"/>
          </p:cNvGraphicFramePr>
          <p:nvPr/>
        </p:nvGraphicFramePr>
        <p:xfrm>
          <a:off x="957325" y="2342543"/>
          <a:ext cx="10277350" cy="2549202"/>
        </p:xfrm>
        <a:graphic>
          <a:graphicData uri="http://schemas.openxmlformats.org/drawingml/2006/table">
            <a:tbl>
              <a:tblPr firstRow="1" bandRow="1">
                <a:tableStyleId>{5C22544A-7EE6-4342-B048-85BDC9FD1C3A}</a:tableStyleId>
              </a:tblPr>
              <a:tblGrid>
                <a:gridCol w="1027735">
                  <a:extLst>
                    <a:ext uri="{9D8B030D-6E8A-4147-A177-3AD203B41FA5}">
                      <a16:colId xmlns:a16="http://schemas.microsoft.com/office/drawing/2014/main" val="2546589409"/>
                    </a:ext>
                  </a:extLst>
                </a:gridCol>
                <a:gridCol w="1027735">
                  <a:extLst>
                    <a:ext uri="{9D8B030D-6E8A-4147-A177-3AD203B41FA5}">
                      <a16:colId xmlns:a16="http://schemas.microsoft.com/office/drawing/2014/main" val="1764215368"/>
                    </a:ext>
                  </a:extLst>
                </a:gridCol>
                <a:gridCol w="1027735">
                  <a:extLst>
                    <a:ext uri="{9D8B030D-6E8A-4147-A177-3AD203B41FA5}">
                      <a16:colId xmlns:a16="http://schemas.microsoft.com/office/drawing/2014/main" val="3709012725"/>
                    </a:ext>
                  </a:extLst>
                </a:gridCol>
                <a:gridCol w="1027735">
                  <a:extLst>
                    <a:ext uri="{9D8B030D-6E8A-4147-A177-3AD203B41FA5}">
                      <a16:colId xmlns:a16="http://schemas.microsoft.com/office/drawing/2014/main" val="1897705129"/>
                    </a:ext>
                  </a:extLst>
                </a:gridCol>
                <a:gridCol w="1027735">
                  <a:extLst>
                    <a:ext uri="{9D8B030D-6E8A-4147-A177-3AD203B41FA5}">
                      <a16:colId xmlns:a16="http://schemas.microsoft.com/office/drawing/2014/main" val="686295978"/>
                    </a:ext>
                  </a:extLst>
                </a:gridCol>
                <a:gridCol w="1027735">
                  <a:extLst>
                    <a:ext uri="{9D8B030D-6E8A-4147-A177-3AD203B41FA5}">
                      <a16:colId xmlns:a16="http://schemas.microsoft.com/office/drawing/2014/main" val="2221559823"/>
                    </a:ext>
                  </a:extLst>
                </a:gridCol>
                <a:gridCol w="1027735">
                  <a:extLst>
                    <a:ext uri="{9D8B030D-6E8A-4147-A177-3AD203B41FA5}">
                      <a16:colId xmlns:a16="http://schemas.microsoft.com/office/drawing/2014/main" val="2876126144"/>
                    </a:ext>
                  </a:extLst>
                </a:gridCol>
                <a:gridCol w="1027735">
                  <a:extLst>
                    <a:ext uri="{9D8B030D-6E8A-4147-A177-3AD203B41FA5}">
                      <a16:colId xmlns:a16="http://schemas.microsoft.com/office/drawing/2014/main" val="2443079842"/>
                    </a:ext>
                  </a:extLst>
                </a:gridCol>
                <a:gridCol w="1027735">
                  <a:extLst>
                    <a:ext uri="{9D8B030D-6E8A-4147-A177-3AD203B41FA5}">
                      <a16:colId xmlns:a16="http://schemas.microsoft.com/office/drawing/2014/main" val="1327852295"/>
                    </a:ext>
                  </a:extLst>
                </a:gridCol>
                <a:gridCol w="1027735">
                  <a:extLst>
                    <a:ext uri="{9D8B030D-6E8A-4147-A177-3AD203B41FA5}">
                      <a16:colId xmlns:a16="http://schemas.microsoft.com/office/drawing/2014/main" val="2570143106"/>
                    </a:ext>
                  </a:extLst>
                </a:gridCol>
              </a:tblGrid>
              <a:tr h="580808">
                <a:tc>
                  <a:txBody>
                    <a:bodyPr/>
                    <a:lstStyle/>
                    <a:p>
                      <a:pPr algn="ctr"/>
                      <a:endParaRPr lang="en-US" sz="1800"/>
                    </a:p>
                  </a:txBody>
                  <a:tcPr marL="116162" marR="116162" marT="58081" marB="58081">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1800"/>
                    </a:p>
                  </a:txBody>
                  <a:tcPr marL="116162" marR="116162" marT="58081" marB="58081">
                    <a:lnL w="12700" cmpd="sng">
                      <a:noFill/>
                    </a:lnL>
                    <a:lnR w="76200" cap="flat" cmpd="sng" algn="ctr">
                      <a:solidFill>
                        <a:schemeClr val="bg2"/>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gridSpan="2">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800" b="1">
                          <a:solidFill>
                            <a:schemeClr val="bg1"/>
                          </a:solidFill>
                        </a:rPr>
                        <a:t>Overall </a:t>
                      </a:r>
                    </a:p>
                    <a:p>
                      <a:pPr marL="0" marR="0" lvl="0" indent="0" algn="ctr" defTabSz="342900" rtl="0" eaLnBrk="1" fontAlgn="auto" latinLnBrk="0" hangingPunct="1">
                        <a:lnSpc>
                          <a:spcPct val="100000"/>
                        </a:lnSpc>
                        <a:spcBef>
                          <a:spcPts val="0"/>
                        </a:spcBef>
                        <a:spcAft>
                          <a:spcPts val="0"/>
                        </a:spcAft>
                        <a:buClrTx/>
                        <a:buSzTx/>
                        <a:buFontTx/>
                        <a:buNone/>
                        <a:tabLst/>
                        <a:defRPr/>
                      </a:pPr>
                      <a:r>
                        <a:rPr lang="en-US" sz="1800" b="1">
                          <a:solidFill>
                            <a:schemeClr val="bg1"/>
                          </a:solidFill>
                        </a:rPr>
                        <a:t>(N=58)</a:t>
                      </a:r>
                      <a:endParaRPr lang="en-US" sz="1800" b="1" baseline="30000">
                        <a:solidFill>
                          <a:schemeClr val="bg1"/>
                        </a:solidFill>
                      </a:endParaRPr>
                    </a:p>
                  </a:txBody>
                  <a:tcPr marL="116162" marR="116162" marT="58081" marB="58081">
                    <a:lnL w="76200" cap="flat" cmpd="sng" algn="ctr">
                      <a:solidFill>
                        <a:schemeClr val="bg2"/>
                      </a:solidFill>
                      <a:prstDash val="solid"/>
                      <a:round/>
                      <a:headEnd type="none" w="med" len="med"/>
                      <a:tailEnd type="none" w="med" len="med"/>
                    </a:lnL>
                    <a:lnR w="76200" cap="flat" cmpd="sng" algn="ctr">
                      <a:solidFill>
                        <a:schemeClr val="bg2"/>
                      </a:solidFill>
                      <a:prstDash val="solid"/>
                      <a:round/>
                      <a:headEnd type="none" w="med" len="med"/>
                      <a:tailEnd type="none" w="med" len="med"/>
                    </a:lnR>
                    <a:lnT w="76200" cap="flat" cmpd="sng" algn="ctr">
                      <a:solidFill>
                        <a:schemeClr val="bg2"/>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2"/>
                    </a:solidFill>
                  </a:tcPr>
                </a:tc>
                <a:tc hMerge="1">
                  <a:txBody>
                    <a:bodyPr/>
                    <a:lstStyle/>
                    <a:p>
                      <a:endParaRPr lang="en-US"/>
                    </a:p>
                  </a:txBody>
                  <a:tcPr/>
                </a:tc>
                <a:tc>
                  <a:txBody>
                    <a:bodyPr/>
                    <a:lstStyle/>
                    <a:p>
                      <a:pPr algn="ctr"/>
                      <a:endParaRPr lang="en-US" sz="1800"/>
                    </a:p>
                  </a:txBody>
                  <a:tcPr marL="116162" marR="116162" marT="58081" marB="58081">
                    <a:lnL w="76200" cap="flat" cmpd="sng" algn="ctr">
                      <a:solidFill>
                        <a:schemeClr val="bg2"/>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gridSpan="2">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800" b="1">
                          <a:solidFill>
                            <a:schemeClr val="bg1"/>
                          </a:solidFill>
                        </a:rPr>
                        <a:t>CAR-T</a:t>
                      </a:r>
                      <a:r>
                        <a:rPr lang="en-US" sz="1800" b="1" baseline="0">
                          <a:solidFill>
                            <a:schemeClr val="bg1"/>
                          </a:solidFill>
                        </a:rPr>
                        <a:t> Naive </a:t>
                      </a:r>
                    </a:p>
                    <a:p>
                      <a:pPr marL="0" marR="0" lvl="0" indent="0" algn="ctr" defTabSz="342900" rtl="0" eaLnBrk="1" fontAlgn="auto" latinLnBrk="0" hangingPunct="1">
                        <a:lnSpc>
                          <a:spcPct val="100000"/>
                        </a:lnSpc>
                        <a:spcBef>
                          <a:spcPts val="0"/>
                        </a:spcBef>
                        <a:spcAft>
                          <a:spcPts val="0"/>
                        </a:spcAft>
                        <a:buClrTx/>
                        <a:buSzTx/>
                        <a:buFontTx/>
                        <a:buNone/>
                        <a:tabLst/>
                        <a:defRPr/>
                      </a:pPr>
                      <a:r>
                        <a:rPr lang="en-US" sz="1800" b="1" baseline="0">
                          <a:solidFill>
                            <a:schemeClr val="bg1"/>
                          </a:solidFill>
                        </a:rPr>
                        <a:t>(n=31)</a:t>
                      </a:r>
                      <a:endParaRPr lang="en-US" sz="1800" b="1">
                        <a:solidFill>
                          <a:schemeClr val="bg1"/>
                        </a:solidFill>
                      </a:endParaRPr>
                    </a:p>
                  </a:txBody>
                  <a:tcPr marL="116162" marR="116162" marT="58081" marB="58081">
                    <a:lnL w="12700" cmpd="sng">
                      <a:noFill/>
                    </a:lnL>
                    <a:lnB w="38100" cmpd="sng">
                      <a:noFill/>
                    </a:lnB>
                    <a:solidFill>
                      <a:schemeClr val="tx2"/>
                    </a:solidFill>
                  </a:tcPr>
                </a:tc>
                <a:tc hMerge="1">
                  <a:txBody>
                    <a:bodyPr/>
                    <a:lstStyle/>
                    <a:p>
                      <a:endParaRPr lang="en-US"/>
                    </a:p>
                  </a:txBody>
                  <a:tcPr/>
                </a:tc>
                <a:tc>
                  <a:txBody>
                    <a:bodyPr/>
                    <a:lstStyle/>
                    <a:p>
                      <a:pPr algn="ctr"/>
                      <a:endParaRPr lang="en-US" sz="1800"/>
                    </a:p>
                  </a:txBody>
                  <a:tcPr marL="116162" marR="116162" marT="58081" marB="58081">
                    <a:lnB w="38100" cmpd="sng">
                      <a:noFill/>
                    </a:lnB>
                    <a:noFill/>
                  </a:tcPr>
                </a:tc>
                <a:tc gridSpan="2">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800" b="1">
                          <a:solidFill>
                            <a:schemeClr val="bg1"/>
                          </a:solidFill>
                        </a:rPr>
                        <a:t>CAR-T Exposed (n=27)</a:t>
                      </a:r>
                    </a:p>
                  </a:txBody>
                  <a:tcPr marL="116162" marR="116162" marT="58081" marB="58081">
                    <a:lnB w="38100" cmpd="sng">
                      <a:noFill/>
                    </a:lnB>
                    <a:solidFill>
                      <a:schemeClr val="accent6"/>
                    </a:solidFill>
                  </a:tcPr>
                </a:tc>
                <a:tc hMerge="1">
                  <a:txBody>
                    <a:bodyPr/>
                    <a:lstStyle/>
                    <a:p>
                      <a:endParaRPr lang="en-US"/>
                    </a:p>
                  </a:txBody>
                  <a:tcPr/>
                </a:tc>
                <a:extLst>
                  <a:ext uri="{0D108BD9-81ED-4DB2-BD59-A6C34878D82A}">
                    <a16:rowId xmlns:a16="http://schemas.microsoft.com/office/drawing/2014/main" val="3253262346"/>
                  </a:ext>
                </a:extLst>
              </a:tr>
              <a:tr h="471100">
                <a:tc>
                  <a:txBody>
                    <a:bodyPr/>
                    <a:lstStyle/>
                    <a:p>
                      <a:pPr algn="ctr"/>
                      <a:endParaRPr lang="en-US" sz="1800"/>
                    </a:p>
                  </a:txBody>
                  <a:tcPr marL="116162" marR="116162" marT="58081" marB="58081">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800">
                          <a:solidFill>
                            <a:schemeClr val="accent6">
                              <a:lumMod val="50000"/>
                            </a:schemeClr>
                          </a:solidFill>
                        </a:rPr>
                        <a:t>n</a:t>
                      </a:r>
                    </a:p>
                  </a:txBody>
                  <a:tcPr marL="116162" marR="116162" marT="58081" marB="58081" anchor="b">
                    <a:lnL w="12700" cmpd="sng">
                      <a:noFill/>
                    </a:lnL>
                    <a:lnR w="76200" cap="flat" cmpd="sng" algn="ctr">
                      <a:solidFill>
                        <a:schemeClr val="bg2"/>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800" b="1">
                          <a:solidFill>
                            <a:schemeClr val="accent6">
                              <a:lumMod val="50000"/>
                            </a:schemeClr>
                          </a:solidFill>
                        </a:rPr>
                        <a:t>ORR</a:t>
                      </a:r>
                    </a:p>
                  </a:txBody>
                  <a:tcPr marL="116162" marR="116162" marT="58081" marB="58081" anchor="b">
                    <a:lnL w="76200" cap="flat" cmpd="sng" algn="ctr">
                      <a:solidFill>
                        <a:schemeClr val="bg2"/>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800" b="1">
                          <a:solidFill>
                            <a:schemeClr val="accent6">
                              <a:lumMod val="50000"/>
                            </a:schemeClr>
                          </a:solidFill>
                        </a:rPr>
                        <a:t>CR rate</a:t>
                      </a:r>
                    </a:p>
                  </a:txBody>
                  <a:tcPr marL="116162" marT="58081" marB="58081" anchor="b">
                    <a:lnL w="12700" cmpd="sng">
                      <a:noFill/>
                    </a:lnL>
                    <a:lnR w="76200" cap="flat" cmpd="sng" algn="ctr">
                      <a:solidFill>
                        <a:schemeClr val="bg2"/>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800">
                          <a:solidFill>
                            <a:schemeClr val="accent6">
                              <a:lumMod val="50000"/>
                            </a:schemeClr>
                          </a:solidFill>
                        </a:rPr>
                        <a:t>n</a:t>
                      </a:r>
                    </a:p>
                  </a:txBody>
                  <a:tcPr marL="116162" marR="116162" marT="58081" marB="58081" anchor="b">
                    <a:lnL w="76200" cap="flat" cmpd="sng" algn="ctr">
                      <a:solidFill>
                        <a:schemeClr val="bg2"/>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800" b="1">
                          <a:solidFill>
                            <a:schemeClr val="accent6">
                              <a:lumMod val="50000"/>
                            </a:schemeClr>
                          </a:solidFill>
                        </a:rPr>
                        <a:t>ORR</a:t>
                      </a:r>
                    </a:p>
                  </a:txBody>
                  <a:tcPr marL="116162" marR="116162" marT="58081" marB="58081" anchor="b">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800" b="1">
                          <a:solidFill>
                            <a:schemeClr val="accent6">
                              <a:lumMod val="50000"/>
                            </a:schemeClr>
                          </a:solidFill>
                        </a:rPr>
                        <a:t>CR rate</a:t>
                      </a:r>
                    </a:p>
                  </a:txBody>
                  <a:tcPr marL="116162" marT="58081" marB="58081" anchor="b">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800">
                          <a:solidFill>
                            <a:schemeClr val="accent6">
                              <a:lumMod val="50000"/>
                            </a:schemeClr>
                          </a:solidFill>
                        </a:rPr>
                        <a:t>n</a:t>
                      </a:r>
                    </a:p>
                  </a:txBody>
                  <a:tcPr marL="116162" marR="116162" marT="58081" marB="58081" anchor="b">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800" b="1">
                          <a:solidFill>
                            <a:schemeClr val="accent6">
                              <a:lumMod val="50000"/>
                            </a:schemeClr>
                          </a:solidFill>
                        </a:rPr>
                        <a:t>ORR</a:t>
                      </a:r>
                    </a:p>
                  </a:txBody>
                  <a:tcPr marL="116162" marR="116162" marT="58081" marB="58081" anchor="b">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800" b="1">
                          <a:solidFill>
                            <a:schemeClr val="accent6">
                              <a:lumMod val="50000"/>
                            </a:schemeClr>
                          </a:solidFill>
                        </a:rPr>
                        <a:t>CR rate</a:t>
                      </a:r>
                    </a:p>
                  </a:txBody>
                  <a:tcPr marL="116162" marT="58081" marB="58081" anchor="b">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24404117"/>
                  </a:ext>
                </a:extLst>
              </a:tr>
              <a:tr h="471100">
                <a:tc>
                  <a:txBody>
                    <a:bodyPr/>
                    <a:lstStyle/>
                    <a:p>
                      <a:pPr algn="r"/>
                      <a:r>
                        <a:rPr lang="en-US" sz="1800" b="1">
                          <a:solidFill>
                            <a:schemeClr val="tx1">
                              <a:lumMod val="95000"/>
                              <a:lumOff val="5000"/>
                            </a:schemeClr>
                          </a:solidFill>
                        </a:rPr>
                        <a:t>7.2 mg</a:t>
                      </a:r>
                    </a:p>
                  </a:txBody>
                  <a:tcPr marL="116162" marR="116162" marT="58081" marB="58081" anchor="ctr">
                    <a:lnL w="12700" cmpd="sng">
                      <a:noFill/>
                    </a:lnL>
                    <a:lnR w="635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a:solidFill>
                            <a:schemeClr val="accent6">
                              <a:lumMod val="50000"/>
                            </a:schemeClr>
                          </a:solidFill>
                        </a:rPr>
                        <a:t>24</a:t>
                      </a:r>
                    </a:p>
                  </a:txBody>
                  <a:tcPr marL="116162" marR="116162" marT="58081" marB="58081" anchor="ctr">
                    <a:lnL w="6350" cap="flat" cmpd="sng" algn="ctr">
                      <a:solidFill>
                        <a:schemeClr val="tx1"/>
                      </a:solidFill>
                      <a:prstDash val="solid"/>
                      <a:round/>
                      <a:headEnd type="none" w="med" len="med"/>
                      <a:tailEnd type="none" w="med" len="med"/>
                    </a:lnL>
                    <a:lnR w="76200" cap="flat" cmpd="sng" algn="ctr">
                      <a:solidFill>
                        <a:schemeClr val="bg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accent6">
                              <a:lumMod val="50000"/>
                            </a:schemeClr>
                          </a:solidFill>
                        </a:rPr>
                        <a:t>46%</a:t>
                      </a:r>
                    </a:p>
                  </a:txBody>
                  <a:tcPr marL="116162" marR="116162" marT="58081" marB="58081" anchor="ctr">
                    <a:lnL w="76200" cap="flat" cmpd="sng" algn="ctr">
                      <a:solidFill>
                        <a:schemeClr val="bg2"/>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a:solidFill>
                            <a:schemeClr val="accent6">
                              <a:lumMod val="50000"/>
                            </a:schemeClr>
                          </a:solidFill>
                        </a:rPr>
                        <a:t>33%</a:t>
                      </a:r>
                    </a:p>
                  </a:txBody>
                  <a:tcPr marL="116162" marR="116162" marT="58081" marB="58081" anchor="ctr">
                    <a:lnL w="12700" cmpd="sng">
                      <a:noFill/>
                    </a:lnL>
                    <a:lnR w="76200" cap="flat" cmpd="sng" algn="ctr">
                      <a:solidFill>
                        <a:schemeClr val="bg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a:solidFill>
                            <a:schemeClr val="accent6">
                              <a:lumMod val="50000"/>
                            </a:schemeClr>
                          </a:solidFill>
                        </a:rPr>
                        <a:t>9</a:t>
                      </a:r>
                    </a:p>
                  </a:txBody>
                  <a:tcPr marL="116162" marR="116162" marT="58081" marB="58081" anchor="ctr">
                    <a:lnL w="76200" cap="flat" cmpd="sng" algn="ctr">
                      <a:solidFill>
                        <a:schemeClr val="bg2"/>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800">
                          <a:solidFill>
                            <a:schemeClr val="accent6">
                              <a:lumMod val="50000"/>
                            </a:schemeClr>
                          </a:solidFill>
                        </a:rPr>
                        <a:t>67%</a:t>
                      </a:r>
                    </a:p>
                  </a:txBody>
                  <a:tcPr marL="116162" marR="116162" marT="58081" marB="58081"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a:solidFill>
                            <a:schemeClr val="accent6">
                              <a:lumMod val="50000"/>
                            </a:schemeClr>
                          </a:solidFill>
                        </a:rPr>
                        <a:t>44%</a:t>
                      </a:r>
                    </a:p>
                  </a:txBody>
                  <a:tcPr marL="116162" marR="116162" marT="58081" marB="58081"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a:solidFill>
                            <a:schemeClr val="accent6">
                              <a:lumMod val="50000"/>
                            </a:schemeClr>
                          </a:solidFill>
                        </a:rPr>
                        <a:t>15</a:t>
                      </a:r>
                    </a:p>
                  </a:txBody>
                  <a:tcPr marL="116162" marR="116162" marT="58081" marB="58081"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a:solidFill>
                            <a:schemeClr val="accent6">
                              <a:lumMod val="50000"/>
                            </a:schemeClr>
                          </a:solidFill>
                        </a:rPr>
                        <a:t>33%</a:t>
                      </a:r>
                    </a:p>
                  </a:txBody>
                  <a:tcPr marL="116162" marR="116162" marT="58081" marB="58081"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a:solidFill>
                            <a:schemeClr val="accent6">
                              <a:lumMod val="50000"/>
                            </a:schemeClr>
                          </a:solidFill>
                        </a:rPr>
                        <a:t>27%</a:t>
                      </a:r>
                    </a:p>
                  </a:txBody>
                  <a:tcPr marL="116162" marR="116162" marT="58081" marB="58081"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782907"/>
                  </a:ext>
                </a:extLst>
              </a:tr>
              <a:tr h="471100">
                <a:tc>
                  <a:txBody>
                    <a:bodyPr/>
                    <a:lstStyle/>
                    <a:p>
                      <a:pPr algn="r"/>
                      <a:r>
                        <a:rPr lang="en-US" sz="1800" b="1">
                          <a:solidFill>
                            <a:schemeClr val="tx1">
                              <a:lumMod val="95000"/>
                              <a:lumOff val="5000"/>
                            </a:schemeClr>
                          </a:solidFill>
                        </a:rPr>
                        <a:t>15 mg</a:t>
                      </a:r>
                    </a:p>
                  </a:txBody>
                  <a:tcPr marL="116162" marR="116162" marT="58081" marB="58081" anchor="ctr">
                    <a:lnL w="12700" cmpd="sng">
                      <a:noFill/>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a:solidFill>
                            <a:schemeClr val="accent6">
                              <a:lumMod val="50000"/>
                            </a:schemeClr>
                          </a:solidFill>
                        </a:rPr>
                        <a:t>26</a:t>
                      </a:r>
                    </a:p>
                  </a:txBody>
                  <a:tcPr marL="116162" marR="116162" marT="58081" marB="58081" anchor="ctr">
                    <a:lnL w="6350" cap="flat" cmpd="sng" algn="ctr">
                      <a:solidFill>
                        <a:schemeClr val="tx1"/>
                      </a:solidFill>
                      <a:prstDash val="solid"/>
                      <a:round/>
                      <a:headEnd type="none" w="med" len="med"/>
                      <a:tailEnd type="none" w="med" len="med"/>
                    </a:lnL>
                    <a:lnR w="762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a:solidFill>
                            <a:schemeClr val="accent6">
                              <a:lumMod val="50000"/>
                            </a:schemeClr>
                          </a:solidFill>
                        </a:rPr>
                        <a:t>62%</a:t>
                      </a:r>
                    </a:p>
                  </a:txBody>
                  <a:tcPr marL="116162" marR="116162" marT="58081" marB="58081" anchor="ctr">
                    <a:lnL w="76200" cap="flat" cmpd="sng" algn="ctr">
                      <a:solidFill>
                        <a:schemeClr val="bg2"/>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a:solidFill>
                            <a:schemeClr val="accent6">
                              <a:lumMod val="50000"/>
                            </a:schemeClr>
                          </a:solidFill>
                        </a:rPr>
                        <a:t>39%</a:t>
                      </a:r>
                    </a:p>
                  </a:txBody>
                  <a:tcPr marL="116162" marR="116162" marT="58081" marB="58081" anchor="ctr">
                    <a:lnL w="12700" cmpd="sng">
                      <a:noFill/>
                    </a:lnL>
                    <a:lnR w="762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a:solidFill>
                            <a:schemeClr val="accent6">
                              <a:lumMod val="50000"/>
                            </a:schemeClr>
                          </a:solidFill>
                        </a:rPr>
                        <a:t>16</a:t>
                      </a:r>
                    </a:p>
                  </a:txBody>
                  <a:tcPr marL="116162" marR="116162" marT="58081" marB="58081" anchor="ctr">
                    <a:lnL w="76200" cap="flat" cmpd="sng" algn="ctr">
                      <a:solidFill>
                        <a:schemeClr val="bg2"/>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800">
                          <a:solidFill>
                            <a:schemeClr val="accent6">
                              <a:lumMod val="50000"/>
                            </a:schemeClr>
                          </a:solidFill>
                        </a:rPr>
                        <a:t>75%</a:t>
                      </a:r>
                    </a:p>
                  </a:txBody>
                  <a:tcPr marL="116162" marR="116162" marT="58081" marB="58081"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a:solidFill>
                            <a:schemeClr val="accent6">
                              <a:lumMod val="50000"/>
                            </a:schemeClr>
                          </a:solidFill>
                        </a:rPr>
                        <a:t>38%</a:t>
                      </a:r>
                    </a:p>
                  </a:txBody>
                  <a:tcPr marL="116162" marR="116162" marT="58081" marB="58081"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a:solidFill>
                            <a:schemeClr val="accent6">
                              <a:lumMod val="50000"/>
                            </a:schemeClr>
                          </a:solidFill>
                        </a:rPr>
                        <a:t>10</a:t>
                      </a:r>
                    </a:p>
                  </a:txBody>
                  <a:tcPr marL="116162" marR="116162" marT="58081" marB="58081"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a:solidFill>
                            <a:schemeClr val="accent6">
                              <a:lumMod val="50000"/>
                            </a:schemeClr>
                          </a:solidFill>
                        </a:rPr>
                        <a:t>40%</a:t>
                      </a:r>
                    </a:p>
                  </a:txBody>
                  <a:tcPr marL="116162" marR="116162" marT="58081" marB="58081"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a:solidFill>
                            <a:schemeClr val="accent6">
                              <a:lumMod val="50000"/>
                            </a:schemeClr>
                          </a:solidFill>
                        </a:rPr>
                        <a:t>40%</a:t>
                      </a:r>
                    </a:p>
                  </a:txBody>
                  <a:tcPr marL="116162" marR="116162" marT="58081" marB="58081"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4932463"/>
                  </a:ext>
                </a:extLst>
              </a:tr>
              <a:tr h="471100">
                <a:tc>
                  <a:txBody>
                    <a:bodyPr/>
                    <a:lstStyle/>
                    <a:p>
                      <a:pPr algn="r"/>
                      <a:r>
                        <a:rPr lang="en-US" sz="1800" b="1">
                          <a:solidFill>
                            <a:schemeClr val="tx1">
                              <a:lumMod val="95000"/>
                              <a:lumOff val="5000"/>
                            </a:schemeClr>
                          </a:solidFill>
                        </a:rPr>
                        <a:t>25 mg</a:t>
                      </a:r>
                    </a:p>
                  </a:txBody>
                  <a:tcPr marL="116162" marR="116162" marT="58081" marB="58081" anchor="ctr">
                    <a:lnL w="12700" cmpd="sng">
                      <a:noFill/>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a:solidFill>
                            <a:schemeClr val="accent6">
                              <a:lumMod val="50000"/>
                            </a:schemeClr>
                          </a:solidFill>
                        </a:rPr>
                        <a:t>8</a:t>
                      </a:r>
                    </a:p>
                  </a:txBody>
                  <a:tcPr marL="116162" marR="116162" marT="58081" marB="58081" anchor="ctr">
                    <a:lnL w="6350" cap="flat" cmpd="sng" algn="ctr">
                      <a:solidFill>
                        <a:schemeClr val="tx1"/>
                      </a:solidFill>
                      <a:prstDash val="solid"/>
                      <a:round/>
                      <a:headEnd type="none" w="med" len="med"/>
                      <a:tailEnd type="none" w="med" len="med"/>
                    </a:lnL>
                    <a:lnR w="762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a:solidFill>
                            <a:schemeClr val="accent6">
                              <a:lumMod val="50000"/>
                            </a:schemeClr>
                          </a:solidFill>
                        </a:rPr>
                        <a:t>75%</a:t>
                      </a:r>
                    </a:p>
                  </a:txBody>
                  <a:tcPr marL="116162" marR="116162" marT="58081" marB="58081" anchor="ctr">
                    <a:lnL w="76200" cap="flat" cmpd="sng" algn="ctr">
                      <a:solidFill>
                        <a:schemeClr val="bg2"/>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762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a:solidFill>
                            <a:schemeClr val="accent6">
                              <a:lumMod val="50000"/>
                            </a:schemeClr>
                          </a:solidFill>
                        </a:rPr>
                        <a:t>63%</a:t>
                      </a:r>
                    </a:p>
                  </a:txBody>
                  <a:tcPr marL="116162" marR="116162" marT="58081" marB="58081" anchor="ctr">
                    <a:lnL w="12700" cmpd="sng">
                      <a:noFill/>
                    </a:lnL>
                    <a:lnR w="762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a:solidFill>
                            <a:schemeClr val="accent6">
                              <a:lumMod val="50000"/>
                            </a:schemeClr>
                          </a:solidFill>
                        </a:rPr>
                        <a:t>6</a:t>
                      </a:r>
                    </a:p>
                  </a:txBody>
                  <a:tcPr marL="116162" marR="116162" marT="58081" marB="58081" anchor="ctr">
                    <a:lnL w="76200" cap="flat" cmpd="sng" algn="ctr">
                      <a:solidFill>
                        <a:schemeClr val="bg2"/>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800">
                          <a:solidFill>
                            <a:schemeClr val="accent6">
                              <a:lumMod val="50000"/>
                            </a:schemeClr>
                          </a:solidFill>
                        </a:rPr>
                        <a:t>83%</a:t>
                      </a:r>
                    </a:p>
                  </a:txBody>
                  <a:tcPr marL="116162" marR="116162" marT="58081" marB="58081"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a:solidFill>
                            <a:schemeClr val="accent6">
                              <a:lumMod val="50000"/>
                            </a:schemeClr>
                          </a:solidFill>
                        </a:rPr>
                        <a:t>67%</a:t>
                      </a:r>
                    </a:p>
                  </a:txBody>
                  <a:tcPr marL="116162" marR="116162" marT="58081" marB="58081"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a:solidFill>
                            <a:schemeClr val="accent6">
                              <a:lumMod val="50000"/>
                            </a:schemeClr>
                          </a:solidFill>
                        </a:rPr>
                        <a:t>2</a:t>
                      </a:r>
                    </a:p>
                  </a:txBody>
                  <a:tcPr marL="116162" marR="116162" marT="58081" marB="58081"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a:solidFill>
                            <a:schemeClr val="accent6">
                              <a:lumMod val="50000"/>
                            </a:schemeClr>
                          </a:solidFill>
                        </a:rPr>
                        <a:t>50%</a:t>
                      </a:r>
                    </a:p>
                  </a:txBody>
                  <a:tcPr marL="116162" marR="116162" marT="58081" marB="58081"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accent6">
                              <a:lumMod val="50000"/>
                            </a:schemeClr>
                          </a:solidFill>
                        </a:rPr>
                        <a:t>50%</a:t>
                      </a:r>
                    </a:p>
                  </a:txBody>
                  <a:tcPr marL="116162" marR="116162" marT="58081" marB="58081"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391467"/>
                  </a:ext>
                </a:extLst>
              </a:tr>
            </a:tbl>
          </a:graphicData>
        </a:graphic>
      </p:graphicFrame>
      <p:sp>
        <p:nvSpPr>
          <p:cNvPr id="4" name="TextBox 3">
            <a:extLst>
              <a:ext uri="{FF2B5EF4-FFF2-40B4-BE49-F238E27FC236}">
                <a16:creationId xmlns:a16="http://schemas.microsoft.com/office/drawing/2014/main" id="{3FD17E7A-7BDA-668B-B91F-A8654C154975}"/>
              </a:ext>
            </a:extLst>
          </p:cNvPr>
          <p:cNvSpPr txBox="1"/>
          <p:nvPr/>
        </p:nvSpPr>
        <p:spPr>
          <a:xfrm>
            <a:off x="1028700" y="6567222"/>
            <a:ext cx="1020597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Oswald" pitchFamily="2" charset="77"/>
                <a:ea typeface="+mn-ea"/>
                <a:cs typeface="+mn-cs"/>
              </a:rPr>
              <a:t>CAR-T, chimeric antigen receptor T-cell therapy; CR, complete response; ORR, overall response rate.</a:t>
            </a:r>
          </a:p>
        </p:txBody>
      </p:sp>
      <p:sp>
        <p:nvSpPr>
          <p:cNvPr id="14" name="Title 2">
            <a:extLst>
              <a:ext uri="{FF2B5EF4-FFF2-40B4-BE49-F238E27FC236}">
                <a16:creationId xmlns:a16="http://schemas.microsoft.com/office/drawing/2014/main" id="{DABACCEF-E93F-CB47-1FDE-CCF409656E0E}"/>
              </a:ext>
            </a:extLst>
          </p:cNvPr>
          <p:cNvSpPr txBox="1">
            <a:spLocks/>
          </p:cNvSpPr>
          <p:nvPr/>
        </p:nvSpPr>
        <p:spPr>
          <a:xfrm>
            <a:off x="626300" y="390147"/>
            <a:ext cx="10644125" cy="1325563"/>
          </a:xfrm>
          <a:prstGeom prst="rect">
            <a:avLst/>
          </a:prstGeom>
        </p:spPr>
        <p:txBody>
          <a:bodyPr/>
          <a:lstStyle>
            <a:lvl1pPr algn="l" defTabSz="609585" rtl="0" eaLnBrk="1" latinLnBrk="0" hangingPunct="1">
              <a:spcBef>
                <a:spcPct val="0"/>
              </a:spcBef>
              <a:buNone/>
              <a:defRPr sz="4400" kern="1200">
                <a:solidFill>
                  <a:schemeClr val="tx1"/>
                </a:solidFill>
                <a:latin typeface="Oswald" pitchFamily="2" charset="77"/>
                <a:ea typeface="+mj-ea"/>
                <a:cs typeface="+mj-cs"/>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Oswald" pitchFamily="2" charset="77"/>
                <a:ea typeface="+mj-ea"/>
                <a:cs typeface="+mj-cs"/>
              </a:rPr>
              <a:t>Overall and Complete Response Rates</a:t>
            </a:r>
            <a:br>
              <a:rPr kumimoji="0" lang="en-US" sz="3200" b="0" i="0" u="none" strike="noStrike" kern="1200" cap="none" spc="0" normalizeH="0" baseline="0" noProof="0">
                <a:ln>
                  <a:noFill/>
                </a:ln>
                <a:solidFill>
                  <a:prstClr val="black"/>
                </a:solidFill>
                <a:effectLst/>
                <a:uLnTx/>
                <a:uFillTx/>
                <a:latin typeface="Oswald" pitchFamily="2" charset="77"/>
                <a:ea typeface="+mj-ea"/>
                <a:cs typeface="+mj-cs"/>
              </a:rPr>
            </a:br>
            <a:r>
              <a:rPr kumimoji="0" lang="en-US" sz="2800" b="0" i="0" u="none" strike="noStrike" kern="1200" cap="none" spc="0" normalizeH="0" baseline="0" noProof="0">
                <a:ln>
                  <a:noFill/>
                </a:ln>
                <a:solidFill>
                  <a:prstClr val="black"/>
                </a:solidFill>
                <a:effectLst/>
                <a:uLnTx/>
                <a:uFillTx/>
                <a:latin typeface="Oswald" pitchFamily="2" charset="77"/>
                <a:ea typeface="+mj-ea"/>
                <a:cs typeface="+mj-cs"/>
              </a:rPr>
              <a:t>High response rates with dose-dependent increases in OR and CR rates overall and by prior CAR-T status (</a:t>
            </a:r>
            <a:r>
              <a:rPr kumimoji="0" lang="en-US" sz="2800" b="0" i="0" u="none" strike="noStrike" kern="1200" cap="none" spc="0" normalizeH="0" baseline="0" noProof="0" err="1">
                <a:ln>
                  <a:noFill/>
                </a:ln>
                <a:solidFill>
                  <a:prstClr val="black"/>
                </a:solidFill>
                <a:effectLst/>
                <a:uLnTx/>
                <a:uFillTx/>
                <a:latin typeface="Oswald" pitchFamily="2" charset="77"/>
                <a:ea typeface="+mj-ea"/>
                <a:cs typeface="+mj-cs"/>
              </a:rPr>
              <a:t>surovatamig</a:t>
            </a:r>
            <a:r>
              <a:rPr kumimoji="0" lang="en-US" sz="2800" b="0" i="0" u="none" strike="noStrike" kern="1200" cap="none" spc="0" normalizeH="0" baseline="0" noProof="0">
                <a:ln>
                  <a:noFill/>
                </a:ln>
                <a:solidFill>
                  <a:prstClr val="black"/>
                </a:solidFill>
                <a:effectLst/>
                <a:uLnTx/>
                <a:uFillTx/>
                <a:latin typeface="Oswald" pitchFamily="2" charset="77"/>
                <a:ea typeface="+mj-ea"/>
                <a:cs typeface="+mj-cs"/>
              </a:rPr>
              <a:t> TD ≥7.2 mg)</a:t>
            </a:r>
            <a:br>
              <a:rPr kumimoji="0" lang="en-US" sz="2800" b="0" i="0" u="none" strike="noStrike" kern="1200" cap="none" spc="0" normalizeH="0" baseline="0" noProof="0">
                <a:ln>
                  <a:noFill/>
                </a:ln>
                <a:solidFill>
                  <a:prstClr val="black"/>
                </a:solidFill>
                <a:effectLst/>
                <a:uLnTx/>
                <a:uFillTx/>
                <a:latin typeface="Oswald" pitchFamily="2" charset="77"/>
                <a:ea typeface="+mj-ea"/>
                <a:cs typeface="+mj-cs"/>
              </a:rPr>
            </a:br>
            <a:endParaRPr kumimoji="0" lang="en-US" sz="3200" b="0" i="0" u="none" strike="noStrike" kern="1200" cap="none" spc="0" normalizeH="0" baseline="0" noProof="0">
              <a:ln>
                <a:noFill/>
              </a:ln>
              <a:solidFill>
                <a:prstClr val="black"/>
              </a:solidFill>
              <a:effectLst/>
              <a:uLnTx/>
              <a:uFillTx/>
              <a:latin typeface="Oswald" pitchFamily="2" charset="77"/>
              <a:ea typeface="+mj-ea"/>
              <a:cs typeface="+mj-cs"/>
            </a:endParaRPr>
          </a:p>
        </p:txBody>
      </p:sp>
      <p:sp>
        <p:nvSpPr>
          <p:cNvPr id="2" name="TextBox 1">
            <a:extLst>
              <a:ext uri="{FF2B5EF4-FFF2-40B4-BE49-F238E27FC236}">
                <a16:creationId xmlns:a16="http://schemas.microsoft.com/office/drawing/2014/main" id="{9A5F73B2-F68D-DF78-14F8-015F5E4E651C}"/>
              </a:ext>
            </a:extLst>
          </p:cNvPr>
          <p:cNvSpPr txBox="1"/>
          <p:nvPr/>
        </p:nvSpPr>
        <p:spPr>
          <a:xfrm>
            <a:off x="10863072" y="6117336"/>
            <a:ext cx="770128" cy="68066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1FF0213B-0F62-AFCF-6282-A16F08C3B35D}"/>
              </a:ext>
            </a:extLst>
          </p:cNvPr>
          <p:cNvSpPr txBox="1"/>
          <p:nvPr/>
        </p:nvSpPr>
        <p:spPr>
          <a:xfrm>
            <a:off x="9244138" y="6617796"/>
            <a:ext cx="301249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Hun-Yoon et al. EHA 2025;Abstract PS1927</a:t>
            </a:r>
          </a:p>
        </p:txBody>
      </p:sp>
    </p:spTree>
    <p:extLst>
      <p:ext uri="{BB962C8B-B14F-4D97-AF65-F5344CB8AC3E}">
        <p14:creationId xmlns:p14="http://schemas.microsoft.com/office/powerpoint/2010/main" val="20997387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691BA-D56A-5C74-BC5C-226693B60FAF}"/>
            </a:ext>
          </a:extLst>
        </p:cNvPr>
        <p:cNvGrpSpPr/>
        <p:nvPr/>
      </p:nvGrpSpPr>
      <p:grpSpPr>
        <a:xfrm>
          <a:off x="0" y="0"/>
          <a:ext cx="0" cy="0"/>
          <a:chOff x="0" y="0"/>
          <a:chExt cx="0" cy="0"/>
        </a:xfrm>
      </p:grpSpPr>
      <p:sp>
        <p:nvSpPr>
          <p:cNvPr id="4" name="Rectangle 3">
            <a:hlinkClick r:id="rId3" action="ppaction://hlinksldjump"/>
            <a:extLst>
              <a:ext uri="{FF2B5EF4-FFF2-40B4-BE49-F238E27FC236}">
                <a16:creationId xmlns:a16="http://schemas.microsoft.com/office/drawing/2014/main" id="{0FB2D6B1-CAA1-2BFE-8E0C-D50C603792BE}"/>
              </a:ext>
            </a:extLst>
          </p:cNvPr>
          <p:cNvSpPr/>
          <p:nvPr/>
        </p:nvSpPr>
        <p:spPr>
          <a:xfrm>
            <a:off x="11284825" y="6039139"/>
            <a:ext cx="583521" cy="6392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46BCD60C-1367-593A-A3D6-4352FFA62B1D}"/>
              </a:ext>
            </a:extLst>
          </p:cNvPr>
          <p:cNvSpPr txBox="1"/>
          <p:nvPr/>
        </p:nvSpPr>
        <p:spPr>
          <a:xfrm>
            <a:off x="1022350" y="6302345"/>
            <a:ext cx="813260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Oswald" pitchFamily="2" charset="77"/>
                <a:ea typeface="+mn-ea"/>
                <a:cs typeface="+mn-cs"/>
              </a:rPr>
              <a:t>.</a:t>
            </a:r>
          </a:p>
        </p:txBody>
      </p:sp>
      <p:sp>
        <p:nvSpPr>
          <p:cNvPr id="13" name="Title 1">
            <a:extLst>
              <a:ext uri="{FF2B5EF4-FFF2-40B4-BE49-F238E27FC236}">
                <a16:creationId xmlns:a16="http://schemas.microsoft.com/office/drawing/2014/main" id="{DB8B0773-F334-4C29-2FAA-15FEB742A7CE}"/>
              </a:ext>
            </a:extLst>
          </p:cNvPr>
          <p:cNvSpPr txBox="1">
            <a:spLocks/>
          </p:cNvSpPr>
          <p:nvPr/>
        </p:nvSpPr>
        <p:spPr>
          <a:xfrm>
            <a:off x="621579" y="384020"/>
            <a:ext cx="10948821" cy="600164"/>
          </a:xfrm>
          <a:ln>
            <a:noFill/>
          </a:ln>
        </p:spPr>
        <p:txBody>
          <a:bodyPr>
            <a:noAutofit/>
          </a:bodyPr>
          <a:lstStyle>
            <a:lvl1pPr algn="ctr" defTabSz="609585" rtl="0" eaLnBrk="1" latinLnBrk="0" hangingPunct="1">
              <a:spcBef>
                <a:spcPct val="0"/>
              </a:spcBef>
              <a:buNone/>
              <a:defRPr sz="5867" kern="1200">
                <a:solidFill>
                  <a:schemeClr val="tx1"/>
                </a:solidFill>
                <a:latin typeface="+mj-lt"/>
                <a:ea typeface="+mj-ea"/>
                <a:cs typeface="+mj-cs"/>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3600" b="0" i="0" u="none" strike="noStrike" kern="1200" cap="none" spc="0" normalizeH="0" baseline="0" noProof="0">
                <a:ln>
                  <a:noFill/>
                </a:ln>
                <a:solidFill>
                  <a:prstClr val="black"/>
                </a:solidFill>
                <a:effectLst/>
                <a:uLnTx/>
                <a:uFillTx/>
                <a:latin typeface="Oswald" pitchFamily="2" charset="77"/>
                <a:ea typeface="+mj-ea"/>
                <a:cs typeface="+mj-cs"/>
              </a:rPr>
              <a:t>Summary of Adverse Events in All Schedules</a:t>
            </a:r>
            <a:br>
              <a:rPr kumimoji="0" lang="en-GB" sz="2400" b="0" i="0" u="none" strike="noStrike" kern="1200" cap="none" spc="0" normalizeH="0" baseline="0" noProof="0">
                <a:ln>
                  <a:noFill/>
                </a:ln>
                <a:solidFill>
                  <a:prstClr val="black"/>
                </a:solidFill>
                <a:effectLst/>
                <a:uLnTx/>
                <a:uFillTx/>
                <a:latin typeface="Oswald" pitchFamily="2" charset="77"/>
                <a:ea typeface="+mj-ea"/>
                <a:cs typeface="+mj-cs"/>
              </a:rPr>
            </a:br>
            <a:r>
              <a:rPr kumimoji="0" lang="en-US" sz="2800" b="0" i="0" u="none" strike="noStrike" kern="1200" cap="none" spc="0" normalizeH="0" baseline="0" noProof="0">
                <a:ln>
                  <a:noFill/>
                </a:ln>
                <a:solidFill>
                  <a:prstClr val="black"/>
                </a:solidFill>
                <a:effectLst/>
                <a:uLnTx/>
                <a:uFillTx/>
                <a:latin typeface="Oswald" pitchFamily="2" charset="77"/>
                <a:ea typeface="Times New Roman" panose="02020603050405020304" pitchFamily="18" charset="0"/>
                <a:cs typeface="+mj-cs"/>
              </a:rPr>
              <a:t>Most common AEs were consistent with other TCEs</a:t>
            </a:r>
            <a:endParaRPr kumimoji="0" lang="en-GB" sz="2400" b="0" i="0" u="none" strike="noStrike" kern="1200" cap="none" spc="0" normalizeH="0" baseline="0" noProof="0">
              <a:ln>
                <a:noFill/>
              </a:ln>
              <a:solidFill>
                <a:prstClr val="black"/>
              </a:solidFill>
              <a:effectLst/>
              <a:uLnTx/>
              <a:uFillTx/>
              <a:latin typeface="Oswald" pitchFamily="2" charset="77"/>
              <a:ea typeface="+mj-ea"/>
              <a:cs typeface="+mj-cs"/>
            </a:endParaRPr>
          </a:p>
        </p:txBody>
      </p:sp>
      <p:sp>
        <p:nvSpPr>
          <p:cNvPr id="2" name="TextBox 1">
            <a:extLst>
              <a:ext uri="{FF2B5EF4-FFF2-40B4-BE49-F238E27FC236}">
                <a16:creationId xmlns:a16="http://schemas.microsoft.com/office/drawing/2014/main" id="{1116F482-A801-4F05-C654-FA5652B62A2B}"/>
              </a:ext>
            </a:extLst>
          </p:cNvPr>
          <p:cNvSpPr txBox="1"/>
          <p:nvPr/>
        </p:nvSpPr>
        <p:spPr>
          <a:xfrm>
            <a:off x="10863072" y="6117336"/>
            <a:ext cx="770128" cy="68066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6" name="Picture 5" descr="A table with numbers and text&#10;&#10;AI-generated content may be incorrect.">
            <a:extLst>
              <a:ext uri="{FF2B5EF4-FFF2-40B4-BE49-F238E27FC236}">
                <a16:creationId xmlns:a16="http://schemas.microsoft.com/office/drawing/2014/main" id="{5F8A3259-2942-CBB2-BE8A-6CDA2568DF5A}"/>
              </a:ext>
            </a:extLst>
          </p:cNvPr>
          <p:cNvPicPr>
            <a:picLocks noChangeAspect="1"/>
          </p:cNvPicPr>
          <p:nvPr/>
        </p:nvPicPr>
        <p:blipFill>
          <a:blip r:embed="rId4"/>
          <a:stretch>
            <a:fillRect/>
          </a:stretch>
        </p:blipFill>
        <p:spPr>
          <a:xfrm>
            <a:off x="705104" y="1418021"/>
            <a:ext cx="9490456" cy="5379983"/>
          </a:xfrm>
          <a:prstGeom prst="rect">
            <a:avLst/>
          </a:prstGeom>
        </p:spPr>
      </p:pic>
      <p:sp>
        <p:nvSpPr>
          <p:cNvPr id="7" name="TextBox 6">
            <a:extLst>
              <a:ext uri="{FF2B5EF4-FFF2-40B4-BE49-F238E27FC236}">
                <a16:creationId xmlns:a16="http://schemas.microsoft.com/office/drawing/2014/main" id="{928D85FF-7B40-01AE-3FA0-F77227902F3B}"/>
              </a:ext>
            </a:extLst>
          </p:cNvPr>
          <p:cNvSpPr txBox="1"/>
          <p:nvPr/>
        </p:nvSpPr>
        <p:spPr>
          <a:xfrm>
            <a:off x="9957816" y="6602508"/>
            <a:ext cx="214597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Kim ASH 2025; Abstract 5514 </a:t>
            </a:r>
          </a:p>
        </p:txBody>
      </p:sp>
    </p:spTree>
    <p:extLst>
      <p:ext uri="{BB962C8B-B14F-4D97-AF65-F5344CB8AC3E}">
        <p14:creationId xmlns:p14="http://schemas.microsoft.com/office/powerpoint/2010/main" val="22671998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8F257-40CA-2269-18E0-2990863580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CDBBAF-6752-0F76-41BF-9706BA0FFC54}"/>
              </a:ext>
            </a:extLst>
          </p:cNvPr>
          <p:cNvSpPr>
            <a:spLocks noGrp="1"/>
          </p:cNvSpPr>
          <p:nvPr>
            <p:ph type="title"/>
          </p:nvPr>
        </p:nvSpPr>
        <p:spPr>
          <a:xfrm>
            <a:off x="609600" y="2536275"/>
            <a:ext cx="10972800" cy="1143000"/>
          </a:xfrm>
        </p:spPr>
        <p:txBody>
          <a:bodyPr/>
          <a:lstStyle/>
          <a:p>
            <a:pPr algn="ctr"/>
            <a:r>
              <a:rPr lang="en-US" dirty="0" err="1"/>
              <a:t>Zilovertamab</a:t>
            </a:r>
            <a:endParaRPr lang="en-US" dirty="0"/>
          </a:p>
        </p:txBody>
      </p:sp>
    </p:spTree>
    <p:extLst>
      <p:ext uri="{BB962C8B-B14F-4D97-AF65-F5344CB8AC3E}">
        <p14:creationId xmlns:p14="http://schemas.microsoft.com/office/powerpoint/2010/main" val="2391281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a:t>
            </a:r>
            <a:r>
              <a:rPr kumimoji="0" lang="en-US" sz="3000" b="1" i="0" u="none" strike="noStrike" kern="0" cap="none" spc="0" normalizeH="0" baseline="0" noProof="0">
                <a:ln>
                  <a:noFill/>
                </a:ln>
                <a:solidFill>
                  <a:srgbClr val="0432FF"/>
                </a:solidFill>
                <a:effectLst/>
                <a:uLnTx/>
                <a:uFillTx/>
                <a:latin typeface="Calibri"/>
                <a:ea typeface="+mj-ea"/>
                <a:cs typeface="+mj-cs"/>
              </a:rPr>
              <a:t>Practice to </a:t>
            </a:r>
            <a:r>
              <a:rPr kumimoji="0" lang="en-US" sz="3000" b="1" i="0" u="none" strike="noStrike" kern="0" cap="none" spc="0" normalizeH="0" baseline="0" noProof="0" dirty="0">
                <a:ln>
                  <a:noFill/>
                </a:ln>
                <a:solidFill>
                  <a:srgbClr val="0432FF"/>
                </a:solidFill>
                <a:effectLst/>
                <a:uLnTx/>
                <a:uFillTx/>
                <a:latin typeface="Calibri"/>
                <a:ea typeface="+mj-ea"/>
                <a:cs typeface="+mj-cs"/>
              </a:rPr>
              <a:t>Submit Questions </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2709078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213A-CBDC-21C6-9107-E625E6639801}"/>
              </a:ext>
            </a:extLst>
          </p:cNvPr>
          <p:cNvSpPr>
            <a:spLocks noGrp="1"/>
          </p:cNvSpPr>
          <p:nvPr>
            <p:ph type="title"/>
          </p:nvPr>
        </p:nvSpPr>
        <p:spPr/>
        <p:txBody>
          <a:bodyPr/>
          <a:lstStyle/>
          <a:p>
            <a:pPr algn="ctr"/>
            <a:r>
              <a:rPr lang="en-US" dirty="0" err="1"/>
              <a:t>Zilovertamab</a:t>
            </a:r>
            <a:r>
              <a:rPr lang="en-US" dirty="0"/>
              <a:t> + R-</a:t>
            </a:r>
            <a:r>
              <a:rPr lang="en-US" dirty="0" err="1"/>
              <a:t>GemOx</a:t>
            </a:r>
            <a:r>
              <a:rPr lang="en-US" dirty="0"/>
              <a:t> in R/R DLBCL</a:t>
            </a:r>
          </a:p>
        </p:txBody>
      </p:sp>
      <p:sp>
        <p:nvSpPr>
          <p:cNvPr id="3" name="Text Placeholder 2">
            <a:extLst>
              <a:ext uri="{FF2B5EF4-FFF2-40B4-BE49-F238E27FC236}">
                <a16:creationId xmlns:a16="http://schemas.microsoft.com/office/drawing/2014/main" id="{42113B03-A366-4ED2-DAB5-1F2234B61F43}"/>
              </a:ext>
            </a:extLst>
          </p:cNvPr>
          <p:cNvSpPr>
            <a:spLocks noGrp="1"/>
          </p:cNvSpPr>
          <p:nvPr>
            <p:ph type="body" sz="quarter" idx="13"/>
          </p:nvPr>
        </p:nvSpPr>
        <p:spPr/>
        <p:txBody>
          <a:bodyPr/>
          <a:lstStyle/>
          <a:p>
            <a:r>
              <a:rPr lang="en-US" dirty="0"/>
              <a:t>Armand P. et al. ASCO 2025;Abstract 7005 </a:t>
            </a:r>
          </a:p>
        </p:txBody>
      </p:sp>
      <p:pic>
        <p:nvPicPr>
          <p:cNvPr id="8" name="Picture 7" descr="A screenshot of a table&#10;&#10;AI-generated content may be incorrect.">
            <a:extLst>
              <a:ext uri="{FF2B5EF4-FFF2-40B4-BE49-F238E27FC236}">
                <a16:creationId xmlns:a16="http://schemas.microsoft.com/office/drawing/2014/main" id="{7CA7DD94-FF7D-16FA-E282-77C055F8C40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21563" y="1255564"/>
            <a:ext cx="11548873" cy="5131217"/>
          </a:xfrm>
          <a:prstGeom prst="rect">
            <a:avLst/>
          </a:prstGeom>
        </p:spPr>
      </p:pic>
    </p:spTree>
    <p:extLst>
      <p:ext uri="{BB962C8B-B14F-4D97-AF65-F5344CB8AC3E}">
        <p14:creationId xmlns:p14="http://schemas.microsoft.com/office/powerpoint/2010/main" val="29185078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F2E91-E139-CBB7-BBCD-596A8B865F18}"/>
              </a:ext>
            </a:extLst>
          </p:cNvPr>
          <p:cNvSpPr>
            <a:spLocks noGrp="1"/>
          </p:cNvSpPr>
          <p:nvPr>
            <p:ph type="title"/>
          </p:nvPr>
        </p:nvSpPr>
        <p:spPr/>
        <p:txBody>
          <a:bodyPr/>
          <a:lstStyle/>
          <a:p>
            <a:pPr algn="ctr"/>
            <a:r>
              <a:rPr lang="en-US" dirty="0" err="1"/>
              <a:t>Zilovertamab</a:t>
            </a:r>
            <a:r>
              <a:rPr lang="en-US" dirty="0"/>
              <a:t> + R-</a:t>
            </a:r>
            <a:r>
              <a:rPr lang="en-US" dirty="0" err="1"/>
              <a:t>GemOx</a:t>
            </a:r>
            <a:r>
              <a:rPr lang="en-US" dirty="0"/>
              <a:t> in R/R DLBCL: ORR</a:t>
            </a:r>
          </a:p>
        </p:txBody>
      </p:sp>
      <p:sp>
        <p:nvSpPr>
          <p:cNvPr id="3" name="Text Placeholder 2">
            <a:extLst>
              <a:ext uri="{FF2B5EF4-FFF2-40B4-BE49-F238E27FC236}">
                <a16:creationId xmlns:a16="http://schemas.microsoft.com/office/drawing/2014/main" id="{CAA3855B-87BC-A9F7-6FC3-617C1E86BDD4}"/>
              </a:ext>
            </a:extLst>
          </p:cNvPr>
          <p:cNvSpPr>
            <a:spLocks noGrp="1"/>
          </p:cNvSpPr>
          <p:nvPr>
            <p:ph type="body" sz="quarter" idx="13"/>
          </p:nvPr>
        </p:nvSpPr>
        <p:spPr/>
        <p:txBody>
          <a:bodyPr/>
          <a:lstStyle/>
          <a:p>
            <a:r>
              <a:rPr lang="en-US" dirty="0"/>
              <a:t>Armand P. et al. ASCO 2025;Abstract 7005 </a:t>
            </a:r>
          </a:p>
          <a:p>
            <a:endParaRPr lang="en-US" dirty="0"/>
          </a:p>
        </p:txBody>
      </p:sp>
      <p:pic>
        <p:nvPicPr>
          <p:cNvPr id="4" name="Picture 3">
            <a:extLst>
              <a:ext uri="{FF2B5EF4-FFF2-40B4-BE49-F238E27FC236}">
                <a16:creationId xmlns:a16="http://schemas.microsoft.com/office/drawing/2014/main" id="{FF224937-3E87-FED3-89AD-4A9FA311130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l="3038" t="8744" r="8546"/>
          <a:stretch>
            <a:fillRect/>
          </a:stretch>
        </p:blipFill>
        <p:spPr>
          <a:xfrm>
            <a:off x="926757" y="1255564"/>
            <a:ext cx="10181967" cy="4836827"/>
          </a:xfrm>
          <a:prstGeom prst="rect">
            <a:avLst/>
          </a:prstGeom>
        </p:spPr>
      </p:pic>
    </p:spTree>
    <p:extLst>
      <p:ext uri="{BB962C8B-B14F-4D97-AF65-F5344CB8AC3E}">
        <p14:creationId xmlns:p14="http://schemas.microsoft.com/office/powerpoint/2010/main" val="19205337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DD4FB-8AD3-B60D-2ED8-302629D9C342}"/>
              </a:ext>
            </a:extLst>
          </p:cNvPr>
          <p:cNvSpPr>
            <a:spLocks noGrp="1"/>
          </p:cNvSpPr>
          <p:nvPr>
            <p:ph type="title"/>
          </p:nvPr>
        </p:nvSpPr>
        <p:spPr/>
        <p:txBody>
          <a:bodyPr>
            <a:normAutofit fontScale="90000"/>
          </a:bodyPr>
          <a:lstStyle/>
          <a:p>
            <a:r>
              <a:rPr lang="en-US" dirty="0"/>
              <a:t>POLAR BEAR: Pola+R-Mini-CHOP in Elderly People With DLBCL</a:t>
            </a:r>
            <a:br>
              <a:rPr lang="en-US" dirty="0"/>
            </a:br>
            <a:r>
              <a:rPr lang="en-US" sz="2800" i="1" dirty="0"/>
              <a:t>Study Design </a:t>
            </a:r>
            <a:endParaRPr lang="en-US" i="1" dirty="0"/>
          </a:p>
        </p:txBody>
      </p:sp>
      <p:sp>
        <p:nvSpPr>
          <p:cNvPr id="4" name="Text Placeholder 3">
            <a:extLst>
              <a:ext uri="{FF2B5EF4-FFF2-40B4-BE49-F238E27FC236}">
                <a16:creationId xmlns:a16="http://schemas.microsoft.com/office/drawing/2014/main" id="{E7F21F8E-6861-02DD-49EF-B90C66CB6F24}"/>
              </a:ext>
            </a:extLst>
          </p:cNvPr>
          <p:cNvSpPr>
            <a:spLocks noGrp="1"/>
          </p:cNvSpPr>
          <p:nvPr>
            <p:ph type="body" sz="quarter" idx="13"/>
          </p:nvPr>
        </p:nvSpPr>
        <p:spPr>
          <a:xfrm>
            <a:off x="0" y="6279411"/>
            <a:ext cx="12192000" cy="466025"/>
          </a:xfrm>
        </p:spPr>
        <p:txBody>
          <a:bodyPr/>
          <a:lstStyle/>
          <a:p>
            <a:r>
              <a:rPr lang="en-US" dirty="0">
                <a:solidFill>
                  <a:schemeClr val="tx2">
                    <a:lumMod val="50000"/>
                    <a:lumOff val="50000"/>
                  </a:schemeClr>
                </a:solidFill>
              </a:rPr>
              <a:t>DLBCL, diffuse large B-cell lymphoma; ECOG PS, Eastern Cooperative Oncology Group performance status; PFS, progression-free survival; Pola, polatuzumab vedotin; Q21D, every 21 days; R, randomized; R-mini-CHP, rituximab, cyclophosphamide, doxorubicin, prednisone; R-mini-CHOP, rituximab, cyclophosphamide, doxorubicin, vincristine, prednisone.</a:t>
            </a:r>
          </a:p>
          <a:p>
            <a:r>
              <a:rPr lang="en-US" dirty="0">
                <a:solidFill>
                  <a:schemeClr val="tx2">
                    <a:lumMod val="50000"/>
                    <a:lumOff val="50000"/>
                  </a:schemeClr>
                </a:solidFill>
              </a:rPr>
              <a:t>Jerkeman. </a:t>
            </a:r>
            <a:r>
              <a:rPr lang="en-US" i="1" dirty="0">
                <a:solidFill>
                  <a:schemeClr val="tx2">
                    <a:lumMod val="50000"/>
                    <a:lumOff val="50000"/>
                  </a:schemeClr>
                </a:solidFill>
              </a:rPr>
              <a:t>Hemasphere</a:t>
            </a:r>
            <a:r>
              <a:rPr lang="en-US" dirty="0">
                <a:solidFill>
                  <a:schemeClr val="tx2">
                    <a:lumMod val="50000"/>
                    <a:lumOff val="50000"/>
                  </a:schemeClr>
                </a:solidFill>
              </a:rPr>
              <a:t>. 2023;7(Suppl):e91359ec. </a:t>
            </a:r>
          </a:p>
        </p:txBody>
      </p:sp>
      <p:sp>
        <p:nvSpPr>
          <p:cNvPr id="5" name="TextBox 4">
            <a:extLst>
              <a:ext uri="{FF2B5EF4-FFF2-40B4-BE49-F238E27FC236}">
                <a16:creationId xmlns:a16="http://schemas.microsoft.com/office/drawing/2014/main" id="{1E427D6A-99DA-4284-78E1-BA1C3882DE72}"/>
              </a:ext>
            </a:extLst>
          </p:cNvPr>
          <p:cNvSpPr txBox="1"/>
          <p:nvPr/>
        </p:nvSpPr>
        <p:spPr>
          <a:xfrm>
            <a:off x="790575" y="2551837"/>
            <a:ext cx="3384260" cy="1754326"/>
          </a:xfrm>
          <a:prstGeom prst="rect">
            <a:avLst/>
          </a:prstGeom>
          <a:solidFill>
            <a:schemeClr val="bg2">
              <a:lumMod val="95000"/>
            </a:schemeClr>
          </a:solidFill>
          <a:ln w="19050">
            <a:solidFill>
              <a:schemeClr val="tx2"/>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Patient Population: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Previously untreated DLBCL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71" normalizeH="0" baseline="0" noProof="0" dirty="0">
                <a:ln>
                  <a:noFill/>
                </a:ln>
                <a:solidFill>
                  <a:srgbClr val="0E2841"/>
                </a:solidFill>
                <a:effectLst/>
                <a:uLnTx/>
                <a:uFillTx/>
                <a:latin typeface="Aptos" panose="02110004020202020204"/>
                <a:ea typeface="+mn-ea"/>
                <a:cs typeface="Arial"/>
              </a:rPr>
              <a:t>≥ 80 years, or frail ≥</a:t>
            </a:r>
            <a:r>
              <a:rPr kumimoji="0" lang="en-US" sz="1000" b="0" i="0" u="none" strike="noStrike" kern="1200" cap="none" spc="-71" normalizeH="0" baseline="0" noProof="0" dirty="0">
                <a:ln>
                  <a:noFill/>
                </a:ln>
                <a:solidFill>
                  <a:srgbClr val="0E2841"/>
                </a:solidFill>
                <a:effectLst/>
                <a:uLnTx/>
                <a:uFillTx/>
                <a:latin typeface="Aptos" panose="02110004020202020204"/>
                <a:ea typeface="+mn-ea"/>
                <a:cs typeface="Arial"/>
              </a:rPr>
              <a:t> </a:t>
            </a:r>
            <a:r>
              <a:rPr kumimoji="0" lang="en-US" sz="1800" b="0" i="0" u="none" strike="noStrike" kern="1200" cap="none" spc="-71" normalizeH="0" baseline="0" noProof="0" dirty="0">
                <a:ln>
                  <a:noFill/>
                </a:ln>
                <a:solidFill>
                  <a:srgbClr val="0E2841"/>
                </a:solidFill>
                <a:effectLst/>
                <a:uLnTx/>
                <a:uFillTx/>
                <a:latin typeface="Aptos" panose="02110004020202020204"/>
                <a:ea typeface="+mn-ea"/>
                <a:cs typeface="Arial"/>
              </a:rPr>
              <a:t>75 years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71" normalizeH="0" baseline="0" noProof="0" dirty="0">
                <a:ln>
                  <a:noFill/>
                </a:ln>
                <a:solidFill>
                  <a:srgbClr val="0E2841"/>
                </a:solidFill>
                <a:effectLst/>
                <a:uLnTx/>
                <a:uFillTx/>
                <a:latin typeface="Aptos" panose="02110004020202020204"/>
                <a:ea typeface="+mn-ea"/>
                <a:cs typeface="Arial"/>
              </a:rPr>
              <a:t>ECOG PS 0</a:t>
            </a:r>
            <a:r>
              <a:rPr kumimoji="0" lang="en-US" sz="1800" b="0" i="0" u="none" strike="noStrike" kern="1200" cap="none" spc="-71"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71" normalizeH="0" baseline="0" noProof="0" dirty="0">
                <a:ln>
                  <a:noFill/>
                </a:ln>
                <a:solidFill>
                  <a:srgbClr val="0E2841"/>
                </a:solidFill>
                <a:effectLst/>
                <a:uLnTx/>
                <a:uFillTx/>
                <a:latin typeface="Aptos" panose="02110004020202020204"/>
                <a:ea typeface="+mn-ea"/>
                <a:cs typeface="Arial"/>
              </a:rPr>
              <a:t>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71" normalizeH="0" baseline="0" noProof="0" dirty="0">
              <a:ln>
                <a:noFill/>
              </a:ln>
              <a:solidFill>
                <a:srgbClr val="0E2841"/>
              </a:solidFill>
              <a:effectLst/>
              <a:uLnTx/>
              <a:uFillTx/>
              <a:latin typeface="Aptos" panose="02110004020202020204"/>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71" normalizeH="0" baseline="0" noProof="0" dirty="0">
                <a:ln>
                  <a:noFill/>
                </a:ln>
                <a:solidFill>
                  <a:srgbClr val="0E2841"/>
                </a:solidFill>
                <a:effectLst/>
                <a:uLnTx/>
                <a:uFillTx/>
                <a:latin typeface="Aptos" panose="02110004020202020204"/>
                <a:ea typeface="+mn-ea"/>
                <a:cs typeface="Arial"/>
              </a:rPr>
              <a:t>N = 200</a:t>
            </a:r>
            <a:endParaRPr kumimoji="0" lang="en-US" sz="1800" b="0" i="0" u="none" strike="noStrike" kern="1200" cap="none" spc="0" normalizeH="0" baseline="0" noProof="0" dirty="0">
              <a:ln>
                <a:noFill/>
              </a:ln>
              <a:solidFill>
                <a:srgbClr val="0E2841"/>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B3165488-0C73-9998-AF22-37A9D8B5D01D}"/>
              </a:ext>
            </a:extLst>
          </p:cNvPr>
          <p:cNvSpPr txBox="1"/>
          <p:nvPr/>
        </p:nvSpPr>
        <p:spPr>
          <a:xfrm>
            <a:off x="6681344" y="2075803"/>
            <a:ext cx="3837247" cy="1200329"/>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8E8E8"/>
                </a:solidFill>
                <a:effectLst/>
                <a:uLnTx/>
                <a:uFillTx/>
                <a:latin typeface="Aptos" panose="02110004020202020204"/>
                <a:ea typeface="+mn-ea"/>
                <a:cs typeface="+mn-cs"/>
              </a:rPr>
              <a:t>Arm 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8E8E8"/>
                </a:solidFill>
                <a:effectLst/>
                <a:uLnTx/>
                <a:uFillTx/>
                <a:latin typeface="Aptos" panose="02110004020202020204"/>
                <a:ea typeface="+mn-ea"/>
                <a:cs typeface="+mn-cs"/>
              </a:rPr>
              <a:t>R-mini-CHOP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8E8E8"/>
                </a:solidFill>
                <a:effectLst/>
                <a:uLnTx/>
                <a:uFillTx/>
                <a:latin typeface="Aptos" panose="02110004020202020204"/>
                <a:ea typeface="+mn-ea"/>
                <a:cs typeface="+mn-cs"/>
              </a:rPr>
              <a:t>Pola Placebo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8E8E8"/>
                </a:solidFill>
                <a:effectLst/>
                <a:uLnTx/>
                <a:uFillTx/>
                <a:latin typeface="Aptos" panose="02110004020202020204"/>
                <a:ea typeface="+mn-ea"/>
                <a:cs typeface="+mn-cs"/>
              </a:rPr>
              <a:t>Q21D x 6 Cycles</a:t>
            </a:r>
          </a:p>
        </p:txBody>
      </p:sp>
      <p:sp>
        <p:nvSpPr>
          <p:cNvPr id="7" name="TextBox 6">
            <a:extLst>
              <a:ext uri="{FF2B5EF4-FFF2-40B4-BE49-F238E27FC236}">
                <a16:creationId xmlns:a16="http://schemas.microsoft.com/office/drawing/2014/main" id="{728FAF70-60A8-F438-4DE0-BB68F9BF92C4}"/>
              </a:ext>
            </a:extLst>
          </p:cNvPr>
          <p:cNvSpPr txBox="1"/>
          <p:nvPr/>
        </p:nvSpPr>
        <p:spPr>
          <a:xfrm>
            <a:off x="6681344" y="3619768"/>
            <a:ext cx="3837247" cy="1200329"/>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8E8E8"/>
                </a:solidFill>
                <a:effectLst/>
                <a:uLnTx/>
                <a:uFillTx/>
                <a:latin typeface="Aptos" panose="02110004020202020204"/>
                <a:ea typeface="+mn-ea"/>
                <a:cs typeface="+mn-cs"/>
              </a:rPr>
              <a:t>Arm 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8E8E8"/>
                </a:solidFill>
                <a:effectLst/>
                <a:uLnTx/>
                <a:uFillTx/>
                <a:latin typeface="Aptos" panose="02110004020202020204"/>
                <a:ea typeface="+mn-ea"/>
                <a:cs typeface="+mn-cs"/>
              </a:rPr>
              <a:t>Pola 1.8 mg/kg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8E8E8"/>
                </a:solidFill>
                <a:effectLst/>
                <a:uLnTx/>
                <a:uFillTx/>
                <a:latin typeface="Aptos" panose="02110004020202020204"/>
                <a:ea typeface="+mn-ea"/>
                <a:cs typeface="+mn-cs"/>
              </a:rPr>
              <a:t>R-mini-CHP + vincristine placebo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8E8E8"/>
                </a:solidFill>
                <a:effectLst/>
                <a:uLnTx/>
                <a:uFillTx/>
                <a:latin typeface="Aptos" panose="02110004020202020204"/>
                <a:ea typeface="+mn-ea"/>
                <a:cs typeface="+mn-cs"/>
              </a:rPr>
              <a:t>Q21D x 6 Cycles</a:t>
            </a:r>
          </a:p>
        </p:txBody>
      </p:sp>
      <p:grpSp>
        <p:nvGrpSpPr>
          <p:cNvPr id="11" name="object 11">
            <a:extLst>
              <a:ext uri="{FF2B5EF4-FFF2-40B4-BE49-F238E27FC236}">
                <a16:creationId xmlns:a16="http://schemas.microsoft.com/office/drawing/2014/main" id="{EFAC5F3E-2A86-FC4A-AB28-7EC5B65D14BB}"/>
              </a:ext>
            </a:extLst>
          </p:cNvPr>
          <p:cNvGrpSpPr/>
          <p:nvPr/>
        </p:nvGrpSpPr>
        <p:grpSpPr>
          <a:xfrm>
            <a:off x="4174835" y="2675967"/>
            <a:ext cx="2506509" cy="1642151"/>
            <a:chOff x="3346018" y="2840049"/>
            <a:chExt cx="1536700" cy="1376045"/>
          </a:xfrm>
        </p:grpSpPr>
        <p:sp>
          <p:nvSpPr>
            <p:cNvPr id="12" name="object 12">
              <a:extLst>
                <a:ext uri="{FF2B5EF4-FFF2-40B4-BE49-F238E27FC236}">
                  <a16:creationId xmlns:a16="http://schemas.microsoft.com/office/drawing/2014/main" id="{EC64CA3E-67DC-EA30-22A5-65CCEC66EB60}"/>
                </a:ext>
              </a:extLst>
            </p:cNvPr>
            <p:cNvSpPr/>
            <p:nvPr/>
          </p:nvSpPr>
          <p:spPr>
            <a:xfrm>
              <a:off x="3346018" y="2840049"/>
              <a:ext cx="1536700" cy="1376045"/>
            </a:xfrm>
            <a:custGeom>
              <a:avLst/>
              <a:gdLst/>
              <a:ahLst/>
              <a:cxnLst/>
              <a:rect l="l" t="t" r="r" b="b"/>
              <a:pathLst>
                <a:path w="1536700" h="1376045">
                  <a:moveTo>
                    <a:pt x="1536090" y="38100"/>
                  </a:moveTo>
                  <a:lnTo>
                    <a:pt x="1517040" y="28575"/>
                  </a:lnTo>
                  <a:lnTo>
                    <a:pt x="1459890" y="0"/>
                  </a:lnTo>
                  <a:lnTo>
                    <a:pt x="1459890" y="28575"/>
                  </a:lnTo>
                  <a:lnTo>
                    <a:pt x="985799" y="28575"/>
                  </a:lnTo>
                  <a:lnTo>
                    <a:pt x="981544" y="32842"/>
                  </a:lnTo>
                  <a:lnTo>
                    <a:pt x="981544" y="635990"/>
                  </a:lnTo>
                  <a:lnTo>
                    <a:pt x="0" y="635990"/>
                  </a:lnTo>
                  <a:lnTo>
                    <a:pt x="0" y="655040"/>
                  </a:lnTo>
                  <a:lnTo>
                    <a:pt x="981544" y="655040"/>
                  </a:lnTo>
                  <a:lnTo>
                    <a:pt x="981544" y="1342961"/>
                  </a:lnTo>
                  <a:lnTo>
                    <a:pt x="985799" y="1347216"/>
                  </a:lnTo>
                  <a:lnTo>
                    <a:pt x="1459890" y="1347216"/>
                  </a:lnTo>
                  <a:lnTo>
                    <a:pt x="1459890" y="1375791"/>
                  </a:lnTo>
                  <a:lnTo>
                    <a:pt x="1517040" y="1347216"/>
                  </a:lnTo>
                  <a:lnTo>
                    <a:pt x="1536090" y="1337691"/>
                  </a:lnTo>
                  <a:lnTo>
                    <a:pt x="1517040" y="1328166"/>
                  </a:lnTo>
                  <a:lnTo>
                    <a:pt x="1459890" y="1299591"/>
                  </a:lnTo>
                  <a:lnTo>
                    <a:pt x="1459890" y="1328166"/>
                  </a:lnTo>
                  <a:lnTo>
                    <a:pt x="1000594" y="1328166"/>
                  </a:lnTo>
                  <a:lnTo>
                    <a:pt x="1000594" y="47625"/>
                  </a:lnTo>
                  <a:lnTo>
                    <a:pt x="1459890" y="47625"/>
                  </a:lnTo>
                  <a:lnTo>
                    <a:pt x="1459890" y="76200"/>
                  </a:lnTo>
                  <a:lnTo>
                    <a:pt x="1517040" y="47625"/>
                  </a:lnTo>
                  <a:lnTo>
                    <a:pt x="1536090" y="3810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object 13">
              <a:extLst>
                <a:ext uri="{FF2B5EF4-FFF2-40B4-BE49-F238E27FC236}">
                  <a16:creationId xmlns:a16="http://schemas.microsoft.com/office/drawing/2014/main" id="{BFF62F98-9B9B-6D3D-4BB2-4F281C43155A}"/>
                </a:ext>
              </a:extLst>
            </p:cNvPr>
            <p:cNvSpPr/>
            <p:nvPr/>
          </p:nvSpPr>
          <p:spPr>
            <a:xfrm>
              <a:off x="3522502" y="3071684"/>
              <a:ext cx="626745" cy="886240"/>
            </a:xfrm>
            <a:custGeom>
              <a:avLst/>
              <a:gdLst/>
              <a:ahLst/>
              <a:cxnLst/>
              <a:rect l="l" t="t" r="r" b="b"/>
              <a:pathLst>
                <a:path w="626745" h="612775">
                  <a:moveTo>
                    <a:pt x="313296" y="0"/>
                  </a:moveTo>
                  <a:lnTo>
                    <a:pt x="267000" y="3320"/>
                  </a:lnTo>
                  <a:lnTo>
                    <a:pt x="222813" y="12964"/>
                  </a:lnTo>
                  <a:lnTo>
                    <a:pt x="181220" y="28460"/>
                  </a:lnTo>
                  <a:lnTo>
                    <a:pt x="142704" y="49333"/>
                  </a:lnTo>
                  <a:lnTo>
                    <a:pt x="107752" y="75109"/>
                  </a:lnTo>
                  <a:lnTo>
                    <a:pt x="76847" y="105316"/>
                  </a:lnTo>
                  <a:lnTo>
                    <a:pt x="50474" y="139479"/>
                  </a:lnTo>
                  <a:lnTo>
                    <a:pt x="29119" y="177125"/>
                  </a:lnTo>
                  <a:lnTo>
                    <a:pt x="13264" y="217779"/>
                  </a:lnTo>
                  <a:lnTo>
                    <a:pt x="3397" y="260970"/>
                  </a:lnTo>
                  <a:lnTo>
                    <a:pt x="0" y="306222"/>
                  </a:lnTo>
                  <a:lnTo>
                    <a:pt x="3397" y="351471"/>
                  </a:lnTo>
                  <a:lnTo>
                    <a:pt x="13264" y="394660"/>
                  </a:lnTo>
                  <a:lnTo>
                    <a:pt x="29119" y="435314"/>
                  </a:lnTo>
                  <a:lnTo>
                    <a:pt x="50474" y="472959"/>
                  </a:lnTo>
                  <a:lnTo>
                    <a:pt x="76847" y="507123"/>
                  </a:lnTo>
                  <a:lnTo>
                    <a:pt x="107752" y="537330"/>
                  </a:lnTo>
                  <a:lnTo>
                    <a:pt x="142704" y="563108"/>
                  </a:lnTo>
                  <a:lnTo>
                    <a:pt x="181220" y="583982"/>
                  </a:lnTo>
                  <a:lnTo>
                    <a:pt x="222813" y="599478"/>
                  </a:lnTo>
                  <a:lnTo>
                    <a:pt x="267000" y="609124"/>
                  </a:lnTo>
                  <a:lnTo>
                    <a:pt x="313296" y="612444"/>
                  </a:lnTo>
                  <a:lnTo>
                    <a:pt x="359595" y="609124"/>
                  </a:lnTo>
                  <a:lnTo>
                    <a:pt x="403784" y="599478"/>
                  </a:lnTo>
                  <a:lnTo>
                    <a:pt x="445380" y="583982"/>
                  </a:lnTo>
                  <a:lnTo>
                    <a:pt x="483897" y="563108"/>
                  </a:lnTo>
                  <a:lnTo>
                    <a:pt x="518850" y="537330"/>
                  </a:lnTo>
                  <a:lnTo>
                    <a:pt x="549756" y="507123"/>
                  </a:lnTo>
                  <a:lnTo>
                    <a:pt x="576129" y="472959"/>
                  </a:lnTo>
                  <a:lnTo>
                    <a:pt x="597485" y="435314"/>
                  </a:lnTo>
                  <a:lnTo>
                    <a:pt x="613340" y="394660"/>
                  </a:lnTo>
                  <a:lnTo>
                    <a:pt x="623208" y="351471"/>
                  </a:lnTo>
                  <a:lnTo>
                    <a:pt x="626605" y="306222"/>
                  </a:lnTo>
                  <a:lnTo>
                    <a:pt x="623208" y="260970"/>
                  </a:lnTo>
                  <a:lnTo>
                    <a:pt x="613340" y="217779"/>
                  </a:lnTo>
                  <a:lnTo>
                    <a:pt x="597485" y="177125"/>
                  </a:lnTo>
                  <a:lnTo>
                    <a:pt x="576129" y="139479"/>
                  </a:lnTo>
                  <a:lnTo>
                    <a:pt x="549756" y="105316"/>
                  </a:lnTo>
                  <a:lnTo>
                    <a:pt x="518850" y="75109"/>
                  </a:lnTo>
                  <a:lnTo>
                    <a:pt x="483897" y="49333"/>
                  </a:lnTo>
                  <a:lnTo>
                    <a:pt x="445380" y="28460"/>
                  </a:lnTo>
                  <a:lnTo>
                    <a:pt x="403784" y="12964"/>
                  </a:lnTo>
                  <a:lnTo>
                    <a:pt x="359595" y="3320"/>
                  </a:lnTo>
                  <a:lnTo>
                    <a:pt x="313296" y="0"/>
                  </a:lnTo>
                  <a:close/>
                </a:path>
              </a:pathLst>
            </a:custGeom>
            <a:solidFill>
              <a:schemeClr val="tx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14" name="TextBox 13">
            <a:extLst>
              <a:ext uri="{FF2B5EF4-FFF2-40B4-BE49-F238E27FC236}">
                <a16:creationId xmlns:a16="http://schemas.microsoft.com/office/drawing/2014/main" id="{8C4503A4-2BAC-46D9-2A72-4BB32677EE9E}"/>
              </a:ext>
            </a:extLst>
          </p:cNvPr>
          <p:cNvSpPr txBox="1"/>
          <p:nvPr/>
        </p:nvSpPr>
        <p:spPr>
          <a:xfrm>
            <a:off x="4730169" y="3131213"/>
            <a:ext cx="51809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8E8E8"/>
                </a:solidFill>
                <a:effectLst/>
                <a:uLnTx/>
                <a:uFillTx/>
                <a:latin typeface="Aptos" panose="02110004020202020204"/>
                <a:ea typeface="+mn-ea"/>
                <a:cs typeface="+mn-cs"/>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8E8E8"/>
                </a:solidFill>
                <a:effectLst/>
                <a:uLnTx/>
                <a:uFillTx/>
                <a:latin typeface="Aptos" panose="02110004020202020204"/>
                <a:ea typeface="+mn-ea"/>
                <a:cs typeface="+mn-cs"/>
              </a:rPr>
              <a:t>1:1</a:t>
            </a:r>
          </a:p>
        </p:txBody>
      </p:sp>
      <p:sp>
        <p:nvSpPr>
          <p:cNvPr id="15" name="TextBox 14">
            <a:extLst>
              <a:ext uri="{FF2B5EF4-FFF2-40B4-BE49-F238E27FC236}">
                <a16:creationId xmlns:a16="http://schemas.microsoft.com/office/drawing/2014/main" id="{6C5C409D-23F7-8FA8-F6FE-19E6435530BE}"/>
              </a:ext>
            </a:extLst>
          </p:cNvPr>
          <p:cNvSpPr txBox="1"/>
          <p:nvPr/>
        </p:nvSpPr>
        <p:spPr>
          <a:xfrm>
            <a:off x="7347060" y="4905175"/>
            <a:ext cx="25058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Primary endpoint: PFS</a:t>
            </a:r>
          </a:p>
        </p:txBody>
      </p:sp>
    </p:spTree>
    <p:extLst>
      <p:ext uri="{BB962C8B-B14F-4D97-AF65-F5344CB8AC3E}">
        <p14:creationId xmlns:p14="http://schemas.microsoft.com/office/powerpoint/2010/main" val="15385093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B3CD6-5A14-E582-F464-72705CB173B3}"/>
              </a:ext>
            </a:extLst>
          </p:cNvPr>
          <p:cNvSpPr>
            <a:spLocks noGrp="1"/>
          </p:cNvSpPr>
          <p:nvPr>
            <p:ph type="title"/>
          </p:nvPr>
        </p:nvSpPr>
        <p:spPr/>
        <p:txBody>
          <a:bodyPr>
            <a:normAutofit fontScale="90000"/>
          </a:bodyPr>
          <a:lstStyle/>
          <a:p>
            <a:r>
              <a:rPr lang="en-US" dirty="0"/>
              <a:t>POLAR BEAR: Pola+R-mini-CHOP in Elderly People With DLBCL</a:t>
            </a:r>
            <a:br>
              <a:rPr lang="en-US" dirty="0"/>
            </a:br>
            <a:r>
              <a:rPr lang="en-US" sz="2800" i="1" dirty="0"/>
              <a:t>No Increased Toxicity Signal </a:t>
            </a:r>
            <a:endParaRPr lang="en-US" i="1" dirty="0"/>
          </a:p>
        </p:txBody>
      </p:sp>
      <p:sp>
        <p:nvSpPr>
          <p:cNvPr id="3" name="Content Placeholder 2">
            <a:extLst>
              <a:ext uri="{FF2B5EF4-FFF2-40B4-BE49-F238E27FC236}">
                <a16:creationId xmlns:a16="http://schemas.microsoft.com/office/drawing/2014/main" id="{A52E845E-ECE3-6051-832D-E913B3E812E8}"/>
              </a:ext>
            </a:extLst>
          </p:cNvPr>
          <p:cNvSpPr>
            <a:spLocks noGrp="1"/>
          </p:cNvSpPr>
          <p:nvPr>
            <p:ph idx="1"/>
          </p:nvPr>
        </p:nvSpPr>
        <p:spPr>
          <a:xfrm>
            <a:off x="609600" y="1840594"/>
            <a:ext cx="4914900" cy="3788682"/>
          </a:xfrm>
        </p:spPr>
        <p:txBody>
          <a:bodyPr>
            <a:normAutofit/>
          </a:bodyPr>
          <a:lstStyle/>
          <a:p>
            <a:r>
              <a:rPr lang="en-US" sz="2000" dirty="0"/>
              <a:t>No difference in terms of grade 3–4 hematological toxicity between treatment groups</a:t>
            </a:r>
          </a:p>
          <a:p>
            <a:r>
              <a:rPr lang="en-US" sz="2000" dirty="0"/>
              <a:t>Gastrointestinal toxicity &gt;</a:t>
            </a:r>
            <a:r>
              <a:rPr lang="en-US" sz="1000" dirty="0"/>
              <a:t> </a:t>
            </a:r>
            <a:r>
              <a:rPr lang="en-US" sz="2000" dirty="0"/>
              <a:t>grade 1 occurred twice as frequently in the R-pola-miniCHP polatuzumab group than in recipients of standard R-miniCHP</a:t>
            </a:r>
          </a:p>
          <a:p>
            <a:r>
              <a:rPr lang="en-US" sz="2000" dirty="0"/>
              <a:t>Relevant clinical consideration for select patients</a:t>
            </a:r>
          </a:p>
        </p:txBody>
      </p:sp>
      <p:sp>
        <p:nvSpPr>
          <p:cNvPr id="5" name="Text Placeholder 3">
            <a:extLst>
              <a:ext uri="{FF2B5EF4-FFF2-40B4-BE49-F238E27FC236}">
                <a16:creationId xmlns:a16="http://schemas.microsoft.com/office/drawing/2014/main" id="{D20CC5BA-039E-B3D1-AA78-77949EFCA697}"/>
              </a:ext>
            </a:extLst>
          </p:cNvPr>
          <p:cNvSpPr>
            <a:spLocks noGrp="1"/>
          </p:cNvSpPr>
          <p:nvPr>
            <p:ph type="body" sz="quarter" idx="13"/>
          </p:nvPr>
        </p:nvSpPr>
        <p:spPr>
          <a:xfrm>
            <a:off x="0" y="6421847"/>
            <a:ext cx="12192000" cy="386746"/>
          </a:xfrm>
        </p:spPr>
        <p:txBody>
          <a:bodyPr/>
          <a:lstStyle/>
          <a:p>
            <a:r>
              <a:rPr lang="en-US" dirty="0">
                <a:solidFill>
                  <a:schemeClr val="tx2">
                    <a:lumMod val="50000"/>
                    <a:lumOff val="50000"/>
                  </a:schemeClr>
                </a:solidFill>
              </a:rPr>
              <a:t>Pola-R-mini-CHP, polatuzumab vedotin, rituximab, cyclophosphamide, doxorubicin, prednisone; R-mini-CHOP, rituximab, cyclophosphamide, doxorubicin, vincristine, prednisone. </a:t>
            </a:r>
          </a:p>
          <a:p>
            <a:r>
              <a:rPr lang="en-US" dirty="0">
                <a:solidFill>
                  <a:schemeClr val="tx2">
                    <a:lumMod val="50000"/>
                    <a:lumOff val="50000"/>
                  </a:schemeClr>
                </a:solidFill>
              </a:rPr>
              <a:t>Jerkeman. </a:t>
            </a:r>
            <a:r>
              <a:rPr lang="en-US" i="1" dirty="0">
                <a:solidFill>
                  <a:schemeClr val="tx2">
                    <a:lumMod val="50000"/>
                    <a:lumOff val="50000"/>
                  </a:schemeClr>
                </a:solidFill>
              </a:rPr>
              <a:t>Hemasphere</a:t>
            </a:r>
            <a:r>
              <a:rPr lang="en-US" dirty="0">
                <a:solidFill>
                  <a:schemeClr val="tx2">
                    <a:lumMod val="50000"/>
                    <a:lumOff val="50000"/>
                  </a:schemeClr>
                </a:solidFill>
              </a:rPr>
              <a:t>. 2023;7(Suppl):e91359ec. </a:t>
            </a:r>
          </a:p>
        </p:txBody>
      </p:sp>
      <p:grpSp>
        <p:nvGrpSpPr>
          <p:cNvPr id="6" name="Group 5">
            <a:extLst>
              <a:ext uri="{FF2B5EF4-FFF2-40B4-BE49-F238E27FC236}">
                <a16:creationId xmlns:a16="http://schemas.microsoft.com/office/drawing/2014/main" id="{49AB0F2F-59D3-6A7C-1D62-063CC7593AFA}"/>
              </a:ext>
            </a:extLst>
          </p:cNvPr>
          <p:cNvGrpSpPr/>
          <p:nvPr/>
        </p:nvGrpSpPr>
        <p:grpSpPr>
          <a:xfrm>
            <a:off x="5046236" y="2048354"/>
            <a:ext cx="2469376" cy="3532782"/>
            <a:chOff x="5395785" y="2048354"/>
            <a:chExt cx="2469376" cy="3532782"/>
          </a:xfrm>
        </p:grpSpPr>
        <p:sp>
          <p:nvSpPr>
            <p:cNvPr id="7" name="TextBox 6">
              <a:extLst>
                <a:ext uri="{FF2B5EF4-FFF2-40B4-BE49-F238E27FC236}">
                  <a16:creationId xmlns:a16="http://schemas.microsoft.com/office/drawing/2014/main" id="{F943DFE4-794C-9FE7-163E-C0EA038E0997}"/>
                </a:ext>
              </a:extLst>
            </p:cNvPr>
            <p:cNvSpPr txBox="1"/>
            <p:nvPr/>
          </p:nvSpPr>
          <p:spPr>
            <a:xfrm>
              <a:off x="5395785" y="4020862"/>
              <a:ext cx="2469376"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Rash</a:t>
              </a:r>
            </a:p>
          </p:txBody>
        </p:sp>
        <p:sp>
          <p:nvSpPr>
            <p:cNvPr id="8" name="TextBox 7">
              <a:extLst>
                <a:ext uri="{FF2B5EF4-FFF2-40B4-BE49-F238E27FC236}">
                  <a16:creationId xmlns:a16="http://schemas.microsoft.com/office/drawing/2014/main" id="{92710E48-576F-900B-23E6-89779347DB9F}"/>
                </a:ext>
              </a:extLst>
            </p:cNvPr>
            <p:cNvSpPr txBox="1"/>
            <p:nvPr/>
          </p:nvSpPr>
          <p:spPr>
            <a:xfrm>
              <a:off x="5395785" y="2252227"/>
              <a:ext cx="2469376"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Neutropenia</a:t>
              </a:r>
            </a:p>
          </p:txBody>
        </p:sp>
        <p:sp>
          <p:nvSpPr>
            <p:cNvPr id="9" name="TextBox 8">
              <a:extLst>
                <a:ext uri="{FF2B5EF4-FFF2-40B4-BE49-F238E27FC236}">
                  <a16:creationId xmlns:a16="http://schemas.microsoft.com/office/drawing/2014/main" id="{CD2103E2-F580-CC82-A3B1-CB561177977B}"/>
                </a:ext>
              </a:extLst>
            </p:cNvPr>
            <p:cNvSpPr txBox="1"/>
            <p:nvPr/>
          </p:nvSpPr>
          <p:spPr>
            <a:xfrm>
              <a:off x="5395785" y="3431317"/>
              <a:ext cx="2469376"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Respiratory</a:t>
              </a:r>
            </a:p>
          </p:txBody>
        </p:sp>
        <p:sp>
          <p:nvSpPr>
            <p:cNvPr id="10" name="TextBox 9">
              <a:extLst>
                <a:ext uri="{FF2B5EF4-FFF2-40B4-BE49-F238E27FC236}">
                  <a16:creationId xmlns:a16="http://schemas.microsoft.com/office/drawing/2014/main" id="{24624D78-5600-DD04-97A9-F6229880C9AA}"/>
                </a:ext>
              </a:extLst>
            </p:cNvPr>
            <p:cNvSpPr txBox="1"/>
            <p:nvPr/>
          </p:nvSpPr>
          <p:spPr>
            <a:xfrm>
              <a:off x="5395785" y="3038287"/>
              <a:ext cx="2469376"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Gastrointestinal tract</a:t>
              </a:r>
            </a:p>
          </p:txBody>
        </p:sp>
        <p:sp>
          <p:nvSpPr>
            <p:cNvPr id="11" name="TextBox 10">
              <a:extLst>
                <a:ext uri="{FF2B5EF4-FFF2-40B4-BE49-F238E27FC236}">
                  <a16:creationId xmlns:a16="http://schemas.microsoft.com/office/drawing/2014/main" id="{F89E8C57-E050-6B5B-BE38-8DDB2457E9E9}"/>
                </a:ext>
              </a:extLst>
            </p:cNvPr>
            <p:cNvSpPr txBox="1"/>
            <p:nvPr/>
          </p:nvSpPr>
          <p:spPr>
            <a:xfrm>
              <a:off x="5395785" y="2048354"/>
              <a:ext cx="2469376" cy="19202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Anemia</a:t>
              </a:r>
            </a:p>
          </p:txBody>
        </p:sp>
        <p:sp>
          <p:nvSpPr>
            <p:cNvPr id="12" name="TextBox 11">
              <a:extLst>
                <a:ext uri="{FF2B5EF4-FFF2-40B4-BE49-F238E27FC236}">
                  <a16:creationId xmlns:a16="http://schemas.microsoft.com/office/drawing/2014/main" id="{17BE9D48-E29A-6BEE-594C-BEB306FD2EB6}"/>
                </a:ext>
              </a:extLst>
            </p:cNvPr>
            <p:cNvSpPr txBox="1"/>
            <p:nvPr/>
          </p:nvSpPr>
          <p:spPr>
            <a:xfrm>
              <a:off x="5395785" y="2448742"/>
              <a:ext cx="2469376"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Thrombocytopenia</a:t>
              </a:r>
            </a:p>
          </p:txBody>
        </p:sp>
        <p:sp>
          <p:nvSpPr>
            <p:cNvPr id="13" name="TextBox 12">
              <a:extLst>
                <a:ext uri="{FF2B5EF4-FFF2-40B4-BE49-F238E27FC236}">
                  <a16:creationId xmlns:a16="http://schemas.microsoft.com/office/drawing/2014/main" id="{E00D8E8D-812F-4099-200D-12B81B8FF676}"/>
                </a:ext>
              </a:extLst>
            </p:cNvPr>
            <p:cNvSpPr txBox="1"/>
            <p:nvPr/>
          </p:nvSpPr>
          <p:spPr>
            <a:xfrm>
              <a:off x="5395785" y="2645257"/>
              <a:ext cx="2469376"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Other hematological toxicity</a:t>
              </a:r>
            </a:p>
          </p:txBody>
        </p:sp>
        <p:sp>
          <p:nvSpPr>
            <p:cNvPr id="14" name="TextBox 13">
              <a:extLst>
                <a:ext uri="{FF2B5EF4-FFF2-40B4-BE49-F238E27FC236}">
                  <a16:creationId xmlns:a16="http://schemas.microsoft.com/office/drawing/2014/main" id="{044464E5-C684-6AF6-CF42-06710F6BFA3D}"/>
                </a:ext>
              </a:extLst>
            </p:cNvPr>
            <p:cNvSpPr txBox="1"/>
            <p:nvPr/>
          </p:nvSpPr>
          <p:spPr>
            <a:xfrm>
              <a:off x="5395785" y="2841772"/>
              <a:ext cx="2469376"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Infection</a:t>
              </a:r>
            </a:p>
          </p:txBody>
        </p:sp>
        <p:sp>
          <p:nvSpPr>
            <p:cNvPr id="15" name="TextBox 14">
              <a:extLst>
                <a:ext uri="{FF2B5EF4-FFF2-40B4-BE49-F238E27FC236}">
                  <a16:creationId xmlns:a16="http://schemas.microsoft.com/office/drawing/2014/main" id="{2BC1538C-F375-5EEB-51F9-24D0728B83C1}"/>
                </a:ext>
              </a:extLst>
            </p:cNvPr>
            <p:cNvSpPr txBox="1"/>
            <p:nvPr/>
          </p:nvSpPr>
          <p:spPr>
            <a:xfrm>
              <a:off x="5395785" y="3234802"/>
              <a:ext cx="2469376"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Cardiovascular</a:t>
              </a:r>
            </a:p>
          </p:txBody>
        </p:sp>
        <p:sp>
          <p:nvSpPr>
            <p:cNvPr id="16" name="TextBox 15">
              <a:extLst>
                <a:ext uri="{FF2B5EF4-FFF2-40B4-BE49-F238E27FC236}">
                  <a16:creationId xmlns:a16="http://schemas.microsoft.com/office/drawing/2014/main" id="{EBBBCEC3-6117-E10E-F6BA-61D30A38588D}"/>
                </a:ext>
              </a:extLst>
            </p:cNvPr>
            <p:cNvSpPr txBox="1"/>
            <p:nvPr/>
          </p:nvSpPr>
          <p:spPr>
            <a:xfrm>
              <a:off x="5395785" y="3627832"/>
              <a:ext cx="2469376"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Renal</a:t>
              </a:r>
            </a:p>
          </p:txBody>
        </p:sp>
        <p:sp>
          <p:nvSpPr>
            <p:cNvPr id="17" name="TextBox 16">
              <a:extLst>
                <a:ext uri="{FF2B5EF4-FFF2-40B4-BE49-F238E27FC236}">
                  <a16:creationId xmlns:a16="http://schemas.microsoft.com/office/drawing/2014/main" id="{F1BB9892-4F90-D6E7-018B-D08BF0299AF1}"/>
                </a:ext>
              </a:extLst>
            </p:cNvPr>
            <p:cNvSpPr txBox="1"/>
            <p:nvPr/>
          </p:nvSpPr>
          <p:spPr>
            <a:xfrm>
              <a:off x="5395785" y="3824347"/>
              <a:ext cx="2469376"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Liver/Hepatic</a:t>
              </a:r>
            </a:p>
          </p:txBody>
        </p:sp>
        <p:sp>
          <p:nvSpPr>
            <p:cNvPr id="18" name="TextBox 17">
              <a:extLst>
                <a:ext uri="{FF2B5EF4-FFF2-40B4-BE49-F238E27FC236}">
                  <a16:creationId xmlns:a16="http://schemas.microsoft.com/office/drawing/2014/main" id="{B44169A0-C985-E6E4-E5B6-BB6B10C7FDF2}"/>
                </a:ext>
              </a:extLst>
            </p:cNvPr>
            <p:cNvSpPr txBox="1"/>
            <p:nvPr/>
          </p:nvSpPr>
          <p:spPr>
            <a:xfrm>
              <a:off x="5395785" y="4217377"/>
              <a:ext cx="2469376"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Other skin</a:t>
              </a:r>
            </a:p>
          </p:txBody>
        </p:sp>
        <p:sp>
          <p:nvSpPr>
            <p:cNvPr id="19" name="TextBox 18">
              <a:extLst>
                <a:ext uri="{FF2B5EF4-FFF2-40B4-BE49-F238E27FC236}">
                  <a16:creationId xmlns:a16="http://schemas.microsoft.com/office/drawing/2014/main" id="{3B4F2430-18BF-01B5-DBAA-1E8677D75993}"/>
                </a:ext>
              </a:extLst>
            </p:cNvPr>
            <p:cNvSpPr txBox="1"/>
            <p:nvPr/>
          </p:nvSpPr>
          <p:spPr>
            <a:xfrm>
              <a:off x="5395785" y="4413892"/>
              <a:ext cx="2469376"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Osteoarticular/Muscular</a:t>
              </a:r>
            </a:p>
          </p:txBody>
        </p:sp>
        <p:sp>
          <p:nvSpPr>
            <p:cNvPr id="20" name="TextBox 19">
              <a:extLst>
                <a:ext uri="{FF2B5EF4-FFF2-40B4-BE49-F238E27FC236}">
                  <a16:creationId xmlns:a16="http://schemas.microsoft.com/office/drawing/2014/main" id="{E6D70406-B9EC-DD69-2126-F30862AC3CDD}"/>
                </a:ext>
              </a:extLst>
            </p:cNvPr>
            <p:cNvSpPr txBox="1"/>
            <p:nvPr/>
          </p:nvSpPr>
          <p:spPr>
            <a:xfrm>
              <a:off x="5395785" y="4610407"/>
              <a:ext cx="2469376"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Central nervous system</a:t>
              </a:r>
            </a:p>
          </p:txBody>
        </p:sp>
        <p:sp>
          <p:nvSpPr>
            <p:cNvPr id="21" name="TextBox 20">
              <a:extLst>
                <a:ext uri="{FF2B5EF4-FFF2-40B4-BE49-F238E27FC236}">
                  <a16:creationId xmlns:a16="http://schemas.microsoft.com/office/drawing/2014/main" id="{3A50E9EB-CF6C-51D1-3762-A9F14B29DD41}"/>
                </a:ext>
              </a:extLst>
            </p:cNvPr>
            <p:cNvSpPr txBox="1"/>
            <p:nvPr/>
          </p:nvSpPr>
          <p:spPr>
            <a:xfrm>
              <a:off x="5395785" y="4806922"/>
              <a:ext cx="2469376"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Peripheral nervous system</a:t>
              </a:r>
            </a:p>
          </p:txBody>
        </p:sp>
        <p:sp>
          <p:nvSpPr>
            <p:cNvPr id="22" name="TextBox 21">
              <a:extLst>
                <a:ext uri="{FF2B5EF4-FFF2-40B4-BE49-F238E27FC236}">
                  <a16:creationId xmlns:a16="http://schemas.microsoft.com/office/drawing/2014/main" id="{89238556-9614-C82A-6B66-1249036B6D08}"/>
                </a:ext>
              </a:extLst>
            </p:cNvPr>
            <p:cNvSpPr txBox="1"/>
            <p:nvPr/>
          </p:nvSpPr>
          <p:spPr>
            <a:xfrm>
              <a:off x="5395785" y="5003437"/>
              <a:ext cx="2469376"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Behavioral</a:t>
              </a:r>
            </a:p>
          </p:txBody>
        </p:sp>
        <p:sp>
          <p:nvSpPr>
            <p:cNvPr id="23" name="TextBox 22">
              <a:extLst>
                <a:ext uri="{FF2B5EF4-FFF2-40B4-BE49-F238E27FC236}">
                  <a16:creationId xmlns:a16="http://schemas.microsoft.com/office/drawing/2014/main" id="{156A43B5-EFAD-76D9-F888-0DDA12D2744D}"/>
                </a:ext>
              </a:extLst>
            </p:cNvPr>
            <p:cNvSpPr txBox="1"/>
            <p:nvPr/>
          </p:nvSpPr>
          <p:spPr>
            <a:xfrm>
              <a:off x="5395785" y="5396470"/>
              <a:ext cx="2469376"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Unknown organ</a:t>
              </a:r>
            </a:p>
          </p:txBody>
        </p:sp>
        <p:sp>
          <p:nvSpPr>
            <p:cNvPr id="24" name="TextBox 23">
              <a:extLst>
                <a:ext uri="{FF2B5EF4-FFF2-40B4-BE49-F238E27FC236}">
                  <a16:creationId xmlns:a16="http://schemas.microsoft.com/office/drawing/2014/main" id="{457FC111-0AE7-E775-683E-37D2CCF60AD7}"/>
                </a:ext>
              </a:extLst>
            </p:cNvPr>
            <p:cNvSpPr txBox="1"/>
            <p:nvPr/>
          </p:nvSpPr>
          <p:spPr>
            <a:xfrm>
              <a:off x="5395785" y="5199952"/>
              <a:ext cx="2469376"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Other</a:t>
              </a:r>
            </a:p>
          </p:txBody>
        </p:sp>
      </p:grpSp>
      <p:cxnSp>
        <p:nvCxnSpPr>
          <p:cNvPr id="25" name="Straight Connector 24">
            <a:extLst>
              <a:ext uri="{FF2B5EF4-FFF2-40B4-BE49-F238E27FC236}">
                <a16:creationId xmlns:a16="http://schemas.microsoft.com/office/drawing/2014/main" id="{83B59452-7D2B-4E42-BD6D-9B5360E999C8}"/>
              </a:ext>
            </a:extLst>
          </p:cNvPr>
          <p:cNvCxnSpPr>
            <a:cxnSpLocks/>
          </p:cNvCxnSpPr>
          <p:nvPr/>
        </p:nvCxnSpPr>
        <p:spPr bwMode="auto">
          <a:xfrm>
            <a:off x="7631866" y="5697627"/>
            <a:ext cx="3337560" cy="0"/>
          </a:xfrm>
          <a:prstGeom prst="line">
            <a:avLst/>
          </a:prstGeom>
          <a:noFill/>
          <a:ln w="28575" cap="flat" cmpd="sng" algn="ctr">
            <a:solidFill>
              <a:schemeClr val="tx2"/>
            </a:solidFill>
            <a:prstDash val="solid"/>
            <a:round/>
            <a:headEnd type="none" w="med" len="med"/>
            <a:tailEnd type="none" w="med" len="med"/>
          </a:ln>
          <a:effectLst/>
        </p:spPr>
      </p:cxnSp>
      <p:grpSp>
        <p:nvGrpSpPr>
          <p:cNvPr id="26" name="Group 25">
            <a:extLst>
              <a:ext uri="{FF2B5EF4-FFF2-40B4-BE49-F238E27FC236}">
                <a16:creationId xmlns:a16="http://schemas.microsoft.com/office/drawing/2014/main" id="{D638F19B-1825-B83C-18FB-A875892E88BE}"/>
              </a:ext>
            </a:extLst>
          </p:cNvPr>
          <p:cNvGrpSpPr/>
          <p:nvPr/>
        </p:nvGrpSpPr>
        <p:grpSpPr>
          <a:xfrm>
            <a:off x="7646702" y="5697627"/>
            <a:ext cx="3321320" cy="73152"/>
            <a:chOff x="7996251" y="5697627"/>
            <a:chExt cx="3321320" cy="73152"/>
          </a:xfrm>
        </p:grpSpPr>
        <p:cxnSp>
          <p:nvCxnSpPr>
            <p:cNvPr id="27" name="Straight Connector 26">
              <a:extLst>
                <a:ext uri="{FF2B5EF4-FFF2-40B4-BE49-F238E27FC236}">
                  <a16:creationId xmlns:a16="http://schemas.microsoft.com/office/drawing/2014/main" id="{A9A0175A-2B1D-BA03-530F-138BB6C12E44}"/>
                </a:ext>
              </a:extLst>
            </p:cNvPr>
            <p:cNvCxnSpPr>
              <a:cxnSpLocks/>
            </p:cNvCxnSpPr>
            <p:nvPr/>
          </p:nvCxnSpPr>
          <p:spPr bwMode="auto">
            <a:xfrm>
              <a:off x="7996251" y="5697627"/>
              <a:ext cx="0" cy="73152"/>
            </a:xfrm>
            <a:prstGeom prst="line">
              <a:avLst/>
            </a:prstGeom>
            <a:noFill/>
            <a:ln w="28575" cap="flat" cmpd="sng" algn="ctr">
              <a:solidFill>
                <a:srgbClr val="000000"/>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839C77AA-6524-0F92-3B8C-F4904A38B3EB}"/>
                </a:ext>
              </a:extLst>
            </p:cNvPr>
            <p:cNvCxnSpPr>
              <a:cxnSpLocks/>
            </p:cNvCxnSpPr>
            <p:nvPr/>
          </p:nvCxnSpPr>
          <p:spPr bwMode="auto">
            <a:xfrm>
              <a:off x="8411416" y="5697627"/>
              <a:ext cx="0" cy="73152"/>
            </a:xfrm>
            <a:prstGeom prst="line">
              <a:avLst/>
            </a:prstGeom>
            <a:noFill/>
            <a:ln w="28575" cap="flat" cmpd="sng" algn="ctr">
              <a:solidFill>
                <a:srgbClr val="000000"/>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CE2DAC91-3B4F-E531-5C32-F17132B481E1}"/>
                </a:ext>
              </a:extLst>
            </p:cNvPr>
            <p:cNvCxnSpPr>
              <a:cxnSpLocks/>
            </p:cNvCxnSpPr>
            <p:nvPr/>
          </p:nvCxnSpPr>
          <p:spPr bwMode="auto">
            <a:xfrm>
              <a:off x="9241746" y="5697627"/>
              <a:ext cx="0" cy="73152"/>
            </a:xfrm>
            <a:prstGeom prst="line">
              <a:avLst/>
            </a:prstGeom>
            <a:noFill/>
            <a:ln w="28575" cap="flat" cmpd="sng" algn="ctr">
              <a:solidFill>
                <a:srgbClr val="000000"/>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0063016A-390D-13B2-85F4-7AF98384AE55}"/>
                </a:ext>
              </a:extLst>
            </p:cNvPr>
            <p:cNvCxnSpPr>
              <a:cxnSpLocks/>
            </p:cNvCxnSpPr>
            <p:nvPr/>
          </p:nvCxnSpPr>
          <p:spPr bwMode="auto">
            <a:xfrm>
              <a:off x="10072076" y="5697627"/>
              <a:ext cx="0" cy="73152"/>
            </a:xfrm>
            <a:prstGeom prst="line">
              <a:avLst/>
            </a:prstGeom>
            <a:noFill/>
            <a:ln w="28575" cap="flat" cmpd="sng" algn="ctr">
              <a:solidFill>
                <a:srgbClr val="000000"/>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19973B25-CE06-FA93-E072-910AB9EFC487}"/>
                </a:ext>
              </a:extLst>
            </p:cNvPr>
            <p:cNvCxnSpPr>
              <a:cxnSpLocks/>
            </p:cNvCxnSpPr>
            <p:nvPr/>
          </p:nvCxnSpPr>
          <p:spPr bwMode="auto">
            <a:xfrm>
              <a:off x="10902406" y="5697627"/>
              <a:ext cx="0" cy="73152"/>
            </a:xfrm>
            <a:prstGeom prst="line">
              <a:avLst/>
            </a:prstGeom>
            <a:noFill/>
            <a:ln w="28575" cap="flat" cmpd="sng" algn="ctr">
              <a:solidFill>
                <a:srgbClr val="000000"/>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05BFBCD9-2B74-2298-2CBF-66432104AEC2}"/>
                </a:ext>
              </a:extLst>
            </p:cNvPr>
            <p:cNvCxnSpPr>
              <a:cxnSpLocks/>
            </p:cNvCxnSpPr>
            <p:nvPr/>
          </p:nvCxnSpPr>
          <p:spPr bwMode="auto">
            <a:xfrm>
              <a:off x="8826581" y="5697627"/>
              <a:ext cx="0" cy="73152"/>
            </a:xfrm>
            <a:prstGeom prst="line">
              <a:avLst/>
            </a:prstGeom>
            <a:noFill/>
            <a:ln w="28575" cap="flat" cmpd="sng" algn="ctr">
              <a:solidFill>
                <a:srgbClr val="000000"/>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1C3CBB09-AE8B-D11B-A129-1EBB93ECECBA}"/>
                </a:ext>
              </a:extLst>
            </p:cNvPr>
            <p:cNvCxnSpPr>
              <a:cxnSpLocks/>
            </p:cNvCxnSpPr>
            <p:nvPr/>
          </p:nvCxnSpPr>
          <p:spPr bwMode="auto">
            <a:xfrm>
              <a:off x="9656911" y="5697627"/>
              <a:ext cx="0" cy="73152"/>
            </a:xfrm>
            <a:prstGeom prst="line">
              <a:avLst/>
            </a:prstGeom>
            <a:noFill/>
            <a:ln w="28575" cap="flat" cmpd="sng" algn="ctr">
              <a:solidFill>
                <a:srgbClr val="000000"/>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BF4F461D-4395-C8C9-453E-F36C1D438BA8}"/>
                </a:ext>
              </a:extLst>
            </p:cNvPr>
            <p:cNvCxnSpPr>
              <a:cxnSpLocks/>
            </p:cNvCxnSpPr>
            <p:nvPr/>
          </p:nvCxnSpPr>
          <p:spPr bwMode="auto">
            <a:xfrm>
              <a:off x="10487241" y="5697627"/>
              <a:ext cx="0" cy="73152"/>
            </a:xfrm>
            <a:prstGeom prst="line">
              <a:avLst/>
            </a:prstGeom>
            <a:noFill/>
            <a:ln w="28575" cap="flat" cmpd="sng" algn="ctr">
              <a:solidFill>
                <a:srgbClr val="000000"/>
              </a:solidFill>
              <a:prstDash val="solid"/>
              <a:round/>
              <a:headEnd type="none" w="med" len="med"/>
              <a:tailEnd type="none" w="med" len="med"/>
            </a:ln>
            <a:effectLst/>
          </p:spPr>
        </p:cxnSp>
        <p:cxnSp>
          <p:nvCxnSpPr>
            <p:cNvPr id="35" name="Straight Connector 34">
              <a:extLst>
                <a:ext uri="{FF2B5EF4-FFF2-40B4-BE49-F238E27FC236}">
                  <a16:creationId xmlns:a16="http://schemas.microsoft.com/office/drawing/2014/main" id="{D55D864A-1113-3032-86BD-07769510CE90}"/>
                </a:ext>
              </a:extLst>
            </p:cNvPr>
            <p:cNvCxnSpPr>
              <a:cxnSpLocks/>
            </p:cNvCxnSpPr>
            <p:nvPr/>
          </p:nvCxnSpPr>
          <p:spPr bwMode="auto">
            <a:xfrm>
              <a:off x="11317571" y="5697627"/>
              <a:ext cx="0" cy="73152"/>
            </a:xfrm>
            <a:prstGeom prst="line">
              <a:avLst/>
            </a:prstGeom>
            <a:noFill/>
            <a:ln w="28575" cap="flat" cmpd="sng" algn="ctr">
              <a:solidFill>
                <a:srgbClr val="000000"/>
              </a:solidFill>
              <a:prstDash val="solid"/>
              <a:round/>
              <a:headEnd type="none" w="med" len="med"/>
              <a:tailEnd type="none" w="med" len="med"/>
            </a:ln>
            <a:effectLst/>
          </p:spPr>
        </p:cxnSp>
      </p:grpSp>
      <p:grpSp>
        <p:nvGrpSpPr>
          <p:cNvPr id="36" name="Group 35">
            <a:extLst>
              <a:ext uri="{FF2B5EF4-FFF2-40B4-BE49-F238E27FC236}">
                <a16:creationId xmlns:a16="http://schemas.microsoft.com/office/drawing/2014/main" id="{572E2C28-53E6-781E-853E-2FC4BE68BC5F}"/>
              </a:ext>
            </a:extLst>
          </p:cNvPr>
          <p:cNvGrpSpPr/>
          <p:nvPr/>
        </p:nvGrpSpPr>
        <p:grpSpPr>
          <a:xfrm>
            <a:off x="7406722" y="5729631"/>
            <a:ext cx="3810804" cy="276999"/>
            <a:chOff x="7756271" y="5729631"/>
            <a:chExt cx="3810804" cy="276999"/>
          </a:xfrm>
        </p:grpSpPr>
        <p:sp>
          <p:nvSpPr>
            <p:cNvPr id="37" name="TextBox 36">
              <a:extLst>
                <a:ext uri="{FF2B5EF4-FFF2-40B4-BE49-F238E27FC236}">
                  <a16:creationId xmlns:a16="http://schemas.microsoft.com/office/drawing/2014/main" id="{237675AA-9099-EA46-BF29-C0DB4B13A20E}"/>
                </a:ext>
              </a:extLst>
            </p:cNvPr>
            <p:cNvSpPr txBox="1"/>
            <p:nvPr/>
          </p:nvSpPr>
          <p:spPr bwMode="auto">
            <a:xfrm>
              <a:off x="11080099" y="5729631"/>
              <a:ext cx="48697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E2841"/>
                  </a:solidFill>
                  <a:effectLst/>
                  <a:uLnTx/>
                  <a:uFillTx/>
                  <a:latin typeface="Arial"/>
                  <a:ea typeface="+mn-ea"/>
                  <a:cs typeface="Arial"/>
                </a:rPr>
                <a:t>80</a:t>
              </a:r>
            </a:p>
          </p:txBody>
        </p:sp>
        <p:sp>
          <p:nvSpPr>
            <p:cNvPr id="38" name="TextBox 37">
              <a:extLst>
                <a:ext uri="{FF2B5EF4-FFF2-40B4-BE49-F238E27FC236}">
                  <a16:creationId xmlns:a16="http://schemas.microsoft.com/office/drawing/2014/main" id="{6936BE79-E158-1911-2795-292AA1583D4A}"/>
                </a:ext>
              </a:extLst>
            </p:cNvPr>
            <p:cNvSpPr txBox="1"/>
            <p:nvPr/>
          </p:nvSpPr>
          <p:spPr bwMode="auto">
            <a:xfrm>
              <a:off x="7756271" y="5729631"/>
              <a:ext cx="48697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E2841"/>
                  </a:solidFill>
                  <a:effectLst/>
                  <a:uLnTx/>
                  <a:uFillTx/>
                  <a:latin typeface="Arial"/>
                  <a:ea typeface="+mn-ea"/>
                  <a:cs typeface="Arial"/>
                </a:rPr>
                <a:t>80</a:t>
              </a:r>
            </a:p>
          </p:txBody>
        </p:sp>
        <p:sp>
          <p:nvSpPr>
            <p:cNvPr id="39" name="TextBox 38">
              <a:extLst>
                <a:ext uri="{FF2B5EF4-FFF2-40B4-BE49-F238E27FC236}">
                  <a16:creationId xmlns:a16="http://schemas.microsoft.com/office/drawing/2014/main" id="{E0592D5B-FAE8-332F-17A4-30C8BE0F0250}"/>
                </a:ext>
              </a:extLst>
            </p:cNvPr>
            <p:cNvSpPr txBox="1"/>
            <p:nvPr/>
          </p:nvSpPr>
          <p:spPr bwMode="auto">
            <a:xfrm>
              <a:off x="8171750" y="5729631"/>
              <a:ext cx="48697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E2841"/>
                  </a:solidFill>
                  <a:effectLst/>
                  <a:uLnTx/>
                  <a:uFillTx/>
                  <a:latin typeface="Arial"/>
                  <a:ea typeface="+mn-ea"/>
                  <a:cs typeface="Arial"/>
                </a:rPr>
                <a:t>60</a:t>
              </a:r>
            </a:p>
          </p:txBody>
        </p:sp>
        <p:sp>
          <p:nvSpPr>
            <p:cNvPr id="40" name="TextBox 39">
              <a:extLst>
                <a:ext uri="{FF2B5EF4-FFF2-40B4-BE49-F238E27FC236}">
                  <a16:creationId xmlns:a16="http://schemas.microsoft.com/office/drawing/2014/main" id="{DB92AAFD-2F00-080F-AAB8-2AB2FEB7C28C}"/>
                </a:ext>
              </a:extLst>
            </p:cNvPr>
            <p:cNvSpPr txBox="1"/>
            <p:nvPr/>
          </p:nvSpPr>
          <p:spPr bwMode="auto">
            <a:xfrm>
              <a:off x="8587229" y="5729631"/>
              <a:ext cx="48697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E2841"/>
                  </a:solidFill>
                  <a:effectLst/>
                  <a:uLnTx/>
                  <a:uFillTx/>
                  <a:latin typeface="Arial"/>
                  <a:ea typeface="+mn-ea"/>
                  <a:cs typeface="Arial"/>
                </a:rPr>
                <a:t>40</a:t>
              </a:r>
            </a:p>
          </p:txBody>
        </p:sp>
        <p:sp>
          <p:nvSpPr>
            <p:cNvPr id="41" name="TextBox 40">
              <a:extLst>
                <a:ext uri="{FF2B5EF4-FFF2-40B4-BE49-F238E27FC236}">
                  <a16:creationId xmlns:a16="http://schemas.microsoft.com/office/drawing/2014/main" id="{10D04366-AE94-9241-19B0-C1BDA855AEE6}"/>
                </a:ext>
              </a:extLst>
            </p:cNvPr>
            <p:cNvSpPr txBox="1"/>
            <p:nvPr/>
          </p:nvSpPr>
          <p:spPr bwMode="auto">
            <a:xfrm>
              <a:off x="9002708" y="5729631"/>
              <a:ext cx="48697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E2841"/>
                  </a:solidFill>
                  <a:effectLst/>
                  <a:uLnTx/>
                  <a:uFillTx/>
                  <a:latin typeface="Arial"/>
                  <a:ea typeface="+mn-ea"/>
                  <a:cs typeface="Arial"/>
                </a:rPr>
                <a:t>20</a:t>
              </a:r>
            </a:p>
          </p:txBody>
        </p:sp>
        <p:sp>
          <p:nvSpPr>
            <p:cNvPr id="42" name="TextBox 41">
              <a:extLst>
                <a:ext uri="{FF2B5EF4-FFF2-40B4-BE49-F238E27FC236}">
                  <a16:creationId xmlns:a16="http://schemas.microsoft.com/office/drawing/2014/main" id="{656824B7-F1CE-84C8-4E3B-62DDE441A0C0}"/>
                </a:ext>
              </a:extLst>
            </p:cNvPr>
            <p:cNvSpPr txBox="1"/>
            <p:nvPr/>
          </p:nvSpPr>
          <p:spPr bwMode="auto">
            <a:xfrm>
              <a:off x="9418187" y="5729631"/>
              <a:ext cx="48697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E2841"/>
                  </a:solidFill>
                  <a:effectLst/>
                  <a:uLnTx/>
                  <a:uFillTx/>
                  <a:latin typeface="Arial"/>
                  <a:ea typeface="+mn-ea"/>
                  <a:cs typeface="Arial"/>
                </a:rPr>
                <a:t>0</a:t>
              </a:r>
            </a:p>
          </p:txBody>
        </p:sp>
        <p:sp>
          <p:nvSpPr>
            <p:cNvPr id="43" name="TextBox 42">
              <a:extLst>
                <a:ext uri="{FF2B5EF4-FFF2-40B4-BE49-F238E27FC236}">
                  <a16:creationId xmlns:a16="http://schemas.microsoft.com/office/drawing/2014/main" id="{26C3C314-4EEA-B356-99F3-B02E92CC1555}"/>
                </a:ext>
              </a:extLst>
            </p:cNvPr>
            <p:cNvSpPr txBox="1"/>
            <p:nvPr/>
          </p:nvSpPr>
          <p:spPr bwMode="auto">
            <a:xfrm>
              <a:off x="9833666" y="5729631"/>
              <a:ext cx="48697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E2841"/>
                  </a:solidFill>
                  <a:effectLst/>
                  <a:uLnTx/>
                  <a:uFillTx/>
                  <a:latin typeface="Arial"/>
                  <a:ea typeface="+mn-ea"/>
                  <a:cs typeface="Arial"/>
                </a:rPr>
                <a:t>20</a:t>
              </a:r>
            </a:p>
          </p:txBody>
        </p:sp>
        <p:sp>
          <p:nvSpPr>
            <p:cNvPr id="44" name="TextBox 43">
              <a:extLst>
                <a:ext uri="{FF2B5EF4-FFF2-40B4-BE49-F238E27FC236}">
                  <a16:creationId xmlns:a16="http://schemas.microsoft.com/office/drawing/2014/main" id="{4DAA2D9D-8257-B80D-41EA-2A0895C3CB8F}"/>
                </a:ext>
              </a:extLst>
            </p:cNvPr>
            <p:cNvSpPr txBox="1"/>
            <p:nvPr/>
          </p:nvSpPr>
          <p:spPr bwMode="auto">
            <a:xfrm>
              <a:off x="10249145" y="5729631"/>
              <a:ext cx="48697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E2841"/>
                  </a:solidFill>
                  <a:effectLst/>
                  <a:uLnTx/>
                  <a:uFillTx/>
                  <a:latin typeface="Arial"/>
                  <a:ea typeface="+mn-ea"/>
                  <a:cs typeface="Arial"/>
                </a:rPr>
                <a:t>40</a:t>
              </a:r>
            </a:p>
          </p:txBody>
        </p:sp>
        <p:sp>
          <p:nvSpPr>
            <p:cNvPr id="45" name="TextBox 44">
              <a:extLst>
                <a:ext uri="{FF2B5EF4-FFF2-40B4-BE49-F238E27FC236}">
                  <a16:creationId xmlns:a16="http://schemas.microsoft.com/office/drawing/2014/main" id="{9F8258C1-DB38-F505-0194-F9A4AEA1A217}"/>
                </a:ext>
              </a:extLst>
            </p:cNvPr>
            <p:cNvSpPr txBox="1"/>
            <p:nvPr/>
          </p:nvSpPr>
          <p:spPr bwMode="auto">
            <a:xfrm>
              <a:off x="10664624" y="5729631"/>
              <a:ext cx="48697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E2841"/>
                  </a:solidFill>
                  <a:effectLst/>
                  <a:uLnTx/>
                  <a:uFillTx/>
                  <a:latin typeface="Arial"/>
                  <a:ea typeface="+mn-ea"/>
                  <a:cs typeface="Arial"/>
                </a:rPr>
                <a:t>60</a:t>
              </a:r>
            </a:p>
          </p:txBody>
        </p:sp>
      </p:grpSp>
      <p:sp>
        <p:nvSpPr>
          <p:cNvPr id="46" name="TextBox 45">
            <a:extLst>
              <a:ext uri="{FF2B5EF4-FFF2-40B4-BE49-F238E27FC236}">
                <a16:creationId xmlns:a16="http://schemas.microsoft.com/office/drawing/2014/main" id="{DDBC8F5C-1A62-F4F6-C091-87AE253736F2}"/>
              </a:ext>
            </a:extLst>
          </p:cNvPr>
          <p:cNvSpPr txBox="1"/>
          <p:nvPr/>
        </p:nvSpPr>
        <p:spPr bwMode="auto">
          <a:xfrm>
            <a:off x="7658507" y="5921238"/>
            <a:ext cx="165805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E2841"/>
                </a:solidFill>
                <a:effectLst/>
                <a:uLnTx/>
                <a:uFillTx/>
                <a:latin typeface="Arial"/>
                <a:ea typeface="+mn-ea"/>
                <a:cs typeface="Arial"/>
              </a:rPr>
              <a:t>R-mini-CHOP</a:t>
            </a:r>
          </a:p>
        </p:txBody>
      </p:sp>
      <p:sp>
        <p:nvSpPr>
          <p:cNvPr id="47" name="TextBox 46">
            <a:extLst>
              <a:ext uri="{FF2B5EF4-FFF2-40B4-BE49-F238E27FC236}">
                <a16:creationId xmlns:a16="http://schemas.microsoft.com/office/drawing/2014/main" id="{B6C9C9D1-2116-0163-7348-FA6C98C3810A}"/>
              </a:ext>
            </a:extLst>
          </p:cNvPr>
          <p:cNvSpPr txBox="1"/>
          <p:nvPr/>
        </p:nvSpPr>
        <p:spPr bwMode="auto">
          <a:xfrm>
            <a:off x="9316562" y="5921238"/>
            <a:ext cx="165805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E2841"/>
                </a:solidFill>
                <a:effectLst/>
                <a:uLnTx/>
                <a:uFillTx/>
                <a:latin typeface="Arial"/>
                <a:ea typeface="+mn-ea"/>
                <a:cs typeface="Arial"/>
              </a:rPr>
              <a:t>Pola-R-mini-CHP</a:t>
            </a:r>
          </a:p>
        </p:txBody>
      </p:sp>
      <p:grpSp>
        <p:nvGrpSpPr>
          <p:cNvPr id="48" name="Group 47">
            <a:extLst>
              <a:ext uri="{FF2B5EF4-FFF2-40B4-BE49-F238E27FC236}">
                <a16:creationId xmlns:a16="http://schemas.microsoft.com/office/drawing/2014/main" id="{ED3571D9-84D1-6971-7A06-8BBCFF5E6BED}"/>
              </a:ext>
            </a:extLst>
          </p:cNvPr>
          <p:cNvGrpSpPr/>
          <p:nvPr/>
        </p:nvGrpSpPr>
        <p:grpSpPr>
          <a:xfrm>
            <a:off x="8160055" y="2061914"/>
            <a:ext cx="1148699" cy="3526086"/>
            <a:chOff x="8521700" y="2061914"/>
            <a:chExt cx="1148699" cy="3526086"/>
          </a:xfrm>
        </p:grpSpPr>
        <p:sp>
          <p:nvSpPr>
            <p:cNvPr id="49" name="Rectangle 48">
              <a:extLst>
                <a:ext uri="{FF2B5EF4-FFF2-40B4-BE49-F238E27FC236}">
                  <a16:creationId xmlns:a16="http://schemas.microsoft.com/office/drawing/2014/main" id="{45DC0CDF-9A52-A089-2296-C771F520BB0C}"/>
                </a:ext>
              </a:extLst>
            </p:cNvPr>
            <p:cNvSpPr/>
            <p:nvPr/>
          </p:nvSpPr>
          <p:spPr>
            <a:xfrm>
              <a:off x="9650588" y="2061914"/>
              <a:ext cx="17399" cy="182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0" name="Rectangle 49">
              <a:extLst>
                <a:ext uri="{FF2B5EF4-FFF2-40B4-BE49-F238E27FC236}">
                  <a16:creationId xmlns:a16="http://schemas.microsoft.com/office/drawing/2014/main" id="{205ED295-4164-E013-BCC9-0444ED5CDCAF}"/>
                </a:ext>
              </a:extLst>
            </p:cNvPr>
            <p:cNvSpPr/>
            <p:nvPr/>
          </p:nvSpPr>
          <p:spPr>
            <a:xfrm>
              <a:off x="9602963" y="2061914"/>
              <a:ext cx="54268" cy="18281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1" name="Rectangle 50">
              <a:extLst>
                <a:ext uri="{FF2B5EF4-FFF2-40B4-BE49-F238E27FC236}">
                  <a16:creationId xmlns:a16="http://schemas.microsoft.com/office/drawing/2014/main" id="{19AB7F1A-66AB-C1C9-3E39-56064CCB9F00}"/>
                </a:ext>
              </a:extLst>
            </p:cNvPr>
            <p:cNvSpPr/>
            <p:nvPr/>
          </p:nvSpPr>
          <p:spPr>
            <a:xfrm>
              <a:off x="9594850" y="2255589"/>
              <a:ext cx="68819" cy="18281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2" name="Rectangle 51">
              <a:extLst>
                <a:ext uri="{FF2B5EF4-FFF2-40B4-BE49-F238E27FC236}">
                  <a16:creationId xmlns:a16="http://schemas.microsoft.com/office/drawing/2014/main" id="{7EBA7941-2768-5715-82DF-36B57CA775E5}"/>
                </a:ext>
              </a:extLst>
            </p:cNvPr>
            <p:cNvSpPr/>
            <p:nvPr/>
          </p:nvSpPr>
          <p:spPr>
            <a:xfrm>
              <a:off x="9515475" y="2255589"/>
              <a:ext cx="81519" cy="18281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3" name="Rectangle 52">
              <a:extLst>
                <a:ext uri="{FF2B5EF4-FFF2-40B4-BE49-F238E27FC236}">
                  <a16:creationId xmlns:a16="http://schemas.microsoft.com/office/drawing/2014/main" id="{711EC811-80DB-775D-0149-66EE44D353D3}"/>
                </a:ext>
              </a:extLst>
            </p:cNvPr>
            <p:cNvSpPr/>
            <p:nvPr/>
          </p:nvSpPr>
          <p:spPr>
            <a:xfrm>
              <a:off x="9598881" y="2652464"/>
              <a:ext cx="71518" cy="182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4" name="Rectangle 53">
              <a:extLst>
                <a:ext uri="{FF2B5EF4-FFF2-40B4-BE49-F238E27FC236}">
                  <a16:creationId xmlns:a16="http://schemas.microsoft.com/office/drawing/2014/main" id="{EB939758-8C42-D1D1-431B-6387ACF7629A}"/>
                </a:ext>
              </a:extLst>
            </p:cNvPr>
            <p:cNvSpPr/>
            <p:nvPr/>
          </p:nvSpPr>
          <p:spPr>
            <a:xfrm>
              <a:off x="9575800" y="2652464"/>
              <a:ext cx="23097" cy="18281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5" name="Rectangle 54">
              <a:extLst>
                <a:ext uri="{FF2B5EF4-FFF2-40B4-BE49-F238E27FC236}">
                  <a16:creationId xmlns:a16="http://schemas.microsoft.com/office/drawing/2014/main" id="{A8A4E29D-C479-CD6D-F628-6CC12A9B2C87}"/>
                </a:ext>
              </a:extLst>
            </p:cNvPr>
            <p:cNvSpPr/>
            <p:nvPr/>
          </p:nvSpPr>
          <p:spPr>
            <a:xfrm>
              <a:off x="9518650" y="2652464"/>
              <a:ext cx="59673" cy="18281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6" name="Rectangle 55">
              <a:extLst>
                <a:ext uri="{FF2B5EF4-FFF2-40B4-BE49-F238E27FC236}">
                  <a16:creationId xmlns:a16="http://schemas.microsoft.com/office/drawing/2014/main" id="{FB62167B-8669-1EFD-3FA6-4C4F267C88C3}"/>
                </a:ext>
              </a:extLst>
            </p:cNvPr>
            <p:cNvSpPr/>
            <p:nvPr/>
          </p:nvSpPr>
          <p:spPr>
            <a:xfrm>
              <a:off x="9556750" y="2849314"/>
              <a:ext cx="110473" cy="182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7" name="Rectangle 56">
              <a:extLst>
                <a:ext uri="{FF2B5EF4-FFF2-40B4-BE49-F238E27FC236}">
                  <a16:creationId xmlns:a16="http://schemas.microsoft.com/office/drawing/2014/main" id="{5BD23A0D-12F0-F8E0-F206-93C692C8B665}"/>
                </a:ext>
              </a:extLst>
            </p:cNvPr>
            <p:cNvSpPr/>
            <p:nvPr/>
          </p:nvSpPr>
          <p:spPr>
            <a:xfrm>
              <a:off x="9242425" y="2849314"/>
              <a:ext cx="313673" cy="182811"/>
            </a:xfrm>
            <a:prstGeom prst="rect">
              <a:avLst/>
            </a:prstGeom>
            <a:solidFill>
              <a:srgbClr val="D85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8" name="Rectangle 57">
              <a:extLst>
                <a:ext uri="{FF2B5EF4-FFF2-40B4-BE49-F238E27FC236}">
                  <a16:creationId xmlns:a16="http://schemas.microsoft.com/office/drawing/2014/main" id="{59867B7B-60D8-6912-10F6-6C3F554BC5AA}"/>
                </a:ext>
              </a:extLst>
            </p:cNvPr>
            <p:cNvSpPr/>
            <p:nvPr/>
          </p:nvSpPr>
          <p:spPr>
            <a:xfrm>
              <a:off x="9064625" y="2849314"/>
              <a:ext cx="180323" cy="18281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9" name="Rectangle 58">
              <a:extLst>
                <a:ext uri="{FF2B5EF4-FFF2-40B4-BE49-F238E27FC236}">
                  <a16:creationId xmlns:a16="http://schemas.microsoft.com/office/drawing/2014/main" id="{21617410-7946-4CF2-AC25-FEEA9EDD0E57}"/>
                </a:ext>
              </a:extLst>
            </p:cNvPr>
            <p:cNvSpPr/>
            <p:nvPr/>
          </p:nvSpPr>
          <p:spPr>
            <a:xfrm>
              <a:off x="9042402" y="2849314"/>
              <a:ext cx="24870" cy="182811"/>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0" name="Rectangle 59">
              <a:extLst>
                <a:ext uri="{FF2B5EF4-FFF2-40B4-BE49-F238E27FC236}">
                  <a16:creationId xmlns:a16="http://schemas.microsoft.com/office/drawing/2014/main" id="{1116E89A-3F42-5DAB-3D3B-F2F4026EDEE0}"/>
                </a:ext>
              </a:extLst>
            </p:cNvPr>
            <p:cNvSpPr/>
            <p:nvPr/>
          </p:nvSpPr>
          <p:spPr>
            <a:xfrm>
              <a:off x="9461500" y="3036639"/>
              <a:ext cx="205723" cy="182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1" name="Rectangle 60">
              <a:extLst>
                <a:ext uri="{FF2B5EF4-FFF2-40B4-BE49-F238E27FC236}">
                  <a16:creationId xmlns:a16="http://schemas.microsoft.com/office/drawing/2014/main" id="{78911B4D-CF2B-CE0C-2F04-25F9EDD465AD}"/>
                </a:ext>
              </a:extLst>
            </p:cNvPr>
            <p:cNvSpPr/>
            <p:nvPr/>
          </p:nvSpPr>
          <p:spPr>
            <a:xfrm>
              <a:off x="9283701" y="3036639"/>
              <a:ext cx="180974" cy="182811"/>
            </a:xfrm>
            <a:prstGeom prst="rect">
              <a:avLst/>
            </a:prstGeom>
            <a:solidFill>
              <a:srgbClr val="D85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2" name="Rectangle 61">
              <a:extLst>
                <a:ext uri="{FF2B5EF4-FFF2-40B4-BE49-F238E27FC236}">
                  <a16:creationId xmlns:a16="http://schemas.microsoft.com/office/drawing/2014/main" id="{D623E365-A08D-0BA2-8F8A-93E0778ED616}"/>
                </a:ext>
              </a:extLst>
            </p:cNvPr>
            <p:cNvSpPr/>
            <p:nvPr/>
          </p:nvSpPr>
          <p:spPr>
            <a:xfrm>
              <a:off x="9245602" y="3036639"/>
              <a:ext cx="43158" cy="18281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3" name="Rectangle 62">
              <a:extLst>
                <a:ext uri="{FF2B5EF4-FFF2-40B4-BE49-F238E27FC236}">
                  <a16:creationId xmlns:a16="http://schemas.microsoft.com/office/drawing/2014/main" id="{C3AABCC1-41C7-1027-6F53-C322439950FA}"/>
                </a:ext>
              </a:extLst>
            </p:cNvPr>
            <p:cNvSpPr/>
            <p:nvPr/>
          </p:nvSpPr>
          <p:spPr>
            <a:xfrm>
              <a:off x="9458326" y="3239839"/>
              <a:ext cx="208898" cy="182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4" name="Rectangle 63">
              <a:extLst>
                <a:ext uri="{FF2B5EF4-FFF2-40B4-BE49-F238E27FC236}">
                  <a16:creationId xmlns:a16="http://schemas.microsoft.com/office/drawing/2014/main" id="{A738B453-A0B6-24FC-EDBA-4BA25F15AC7B}"/>
                </a:ext>
              </a:extLst>
            </p:cNvPr>
            <p:cNvSpPr/>
            <p:nvPr/>
          </p:nvSpPr>
          <p:spPr>
            <a:xfrm>
              <a:off x="9388475" y="3239839"/>
              <a:ext cx="73025" cy="182811"/>
            </a:xfrm>
            <a:prstGeom prst="rect">
              <a:avLst/>
            </a:prstGeom>
            <a:solidFill>
              <a:srgbClr val="D85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5" name="Rectangle 64">
              <a:extLst>
                <a:ext uri="{FF2B5EF4-FFF2-40B4-BE49-F238E27FC236}">
                  <a16:creationId xmlns:a16="http://schemas.microsoft.com/office/drawing/2014/main" id="{9575E0C6-D110-5E39-7350-7F8056FA1E58}"/>
                </a:ext>
              </a:extLst>
            </p:cNvPr>
            <p:cNvSpPr/>
            <p:nvPr/>
          </p:nvSpPr>
          <p:spPr>
            <a:xfrm>
              <a:off x="9283700" y="3239839"/>
              <a:ext cx="107298" cy="18281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6" name="Rectangle 65">
              <a:extLst>
                <a:ext uri="{FF2B5EF4-FFF2-40B4-BE49-F238E27FC236}">
                  <a16:creationId xmlns:a16="http://schemas.microsoft.com/office/drawing/2014/main" id="{7D3D3114-BB46-09B7-A1CB-ED08B4145902}"/>
                </a:ext>
              </a:extLst>
            </p:cNvPr>
            <p:cNvSpPr/>
            <p:nvPr/>
          </p:nvSpPr>
          <p:spPr>
            <a:xfrm>
              <a:off x="9267827" y="3239839"/>
              <a:ext cx="24870" cy="182811"/>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7" name="Rectangle 66">
              <a:extLst>
                <a:ext uri="{FF2B5EF4-FFF2-40B4-BE49-F238E27FC236}">
                  <a16:creationId xmlns:a16="http://schemas.microsoft.com/office/drawing/2014/main" id="{7C167A72-A2AC-D463-0863-AB6AA735D788}"/>
                </a:ext>
              </a:extLst>
            </p:cNvPr>
            <p:cNvSpPr/>
            <p:nvPr/>
          </p:nvSpPr>
          <p:spPr>
            <a:xfrm>
              <a:off x="9640554" y="3630364"/>
              <a:ext cx="18286" cy="18281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8" name="Rectangle 67">
              <a:extLst>
                <a:ext uri="{FF2B5EF4-FFF2-40B4-BE49-F238E27FC236}">
                  <a16:creationId xmlns:a16="http://schemas.microsoft.com/office/drawing/2014/main" id="{B38410B7-C516-BBCB-04EC-6F29EAA71F20}"/>
                </a:ext>
              </a:extLst>
            </p:cNvPr>
            <p:cNvSpPr/>
            <p:nvPr/>
          </p:nvSpPr>
          <p:spPr>
            <a:xfrm>
              <a:off x="9620250" y="3630364"/>
              <a:ext cx="23097" cy="18281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9" name="Rectangle 68">
              <a:extLst>
                <a:ext uri="{FF2B5EF4-FFF2-40B4-BE49-F238E27FC236}">
                  <a16:creationId xmlns:a16="http://schemas.microsoft.com/office/drawing/2014/main" id="{2102ED3B-39DB-F969-752B-6459FDE31BF9}"/>
                </a:ext>
              </a:extLst>
            </p:cNvPr>
            <p:cNvSpPr/>
            <p:nvPr/>
          </p:nvSpPr>
          <p:spPr>
            <a:xfrm>
              <a:off x="9640554" y="4027239"/>
              <a:ext cx="18286" cy="182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0" name="Rectangle 69">
              <a:extLst>
                <a:ext uri="{FF2B5EF4-FFF2-40B4-BE49-F238E27FC236}">
                  <a16:creationId xmlns:a16="http://schemas.microsoft.com/office/drawing/2014/main" id="{B5500458-835F-A8B9-5782-5F0ACE8597EF}"/>
                </a:ext>
              </a:extLst>
            </p:cNvPr>
            <p:cNvSpPr/>
            <p:nvPr/>
          </p:nvSpPr>
          <p:spPr>
            <a:xfrm>
              <a:off x="9621761" y="4027239"/>
              <a:ext cx="18286" cy="18281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1" name="Rectangle 70">
              <a:extLst>
                <a:ext uri="{FF2B5EF4-FFF2-40B4-BE49-F238E27FC236}">
                  <a16:creationId xmlns:a16="http://schemas.microsoft.com/office/drawing/2014/main" id="{A0381153-CBE6-A607-BE85-7147EE881B28}"/>
                </a:ext>
              </a:extLst>
            </p:cNvPr>
            <p:cNvSpPr/>
            <p:nvPr/>
          </p:nvSpPr>
          <p:spPr>
            <a:xfrm>
              <a:off x="9604375" y="4230439"/>
              <a:ext cx="54465" cy="182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2" name="Rectangle 71">
              <a:extLst>
                <a:ext uri="{FF2B5EF4-FFF2-40B4-BE49-F238E27FC236}">
                  <a16:creationId xmlns:a16="http://schemas.microsoft.com/office/drawing/2014/main" id="{6B9405ED-DB08-7617-AF7D-33BC06C94610}"/>
                </a:ext>
              </a:extLst>
            </p:cNvPr>
            <p:cNvSpPr/>
            <p:nvPr/>
          </p:nvSpPr>
          <p:spPr>
            <a:xfrm>
              <a:off x="9587093" y="4230439"/>
              <a:ext cx="18286" cy="18281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3" name="Rectangle 72">
              <a:extLst>
                <a:ext uri="{FF2B5EF4-FFF2-40B4-BE49-F238E27FC236}">
                  <a16:creationId xmlns:a16="http://schemas.microsoft.com/office/drawing/2014/main" id="{0A3F1657-5CCD-7283-09BF-8265070042DC}"/>
                </a:ext>
              </a:extLst>
            </p:cNvPr>
            <p:cNvSpPr/>
            <p:nvPr/>
          </p:nvSpPr>
          <p:spPr>
            <a:xfrm>
              <a:off x="9604375" y="4424114"/>
              <a:ext cx="54465" cy="182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4" name="Rectangle 73">
              <a:extLst>
                <a:ext uri="{FF2B5EF4-FFF2-40B4-BE49-F238E27FC236}">
                  <a16:creationId xmlns:a16="http://schemas.microsoft.com/office/drawing/2014/main" id="{6812A512-C6F7-52D4-D465-35F5860219E8}"/>
                </a:ext>
              </a:extLst>
            </p:cNvPr>
            <p:cNvSpPr/>
            <p:nvPr/>
          </p:nvSpPr>
          <p:spPr>
            <a:xfrm>
              <a:off x="9587093" y="4424114"/>
              <a:ext cx="18286" cy="18281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5" name="Rectangle 74">
              <a:extLst>
                <a:ext uri="{FF2B5EF4-FFF2-40B4-BE49-F238E27FC236}">
                  <a16:creationId xmlns:a16="http://schemas.microsoft.com/office/drawing/2014/main" id="{7FB3F309-9853-6EEC-C4D7-84FA0D79461B}"/>
                </a:ext>
              </a:extLst>
            </p:cNvPr>
            <p:cNvSpPr/>
            <p:nvPr/>
          </p:nvSpPr>
          <p:spPr>
            <a:xfrm>
              <a:off x="9585325" y="4611439"/>
              <a:ext cx="73515" cy="18281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6" name="Rectangle 75">
              <a:extLst>
                <a:ext uri="{FF2B5EF4-FFF2-40B4-BE49-F238E27FC236}">
                  <a16:creationId xmlns:a16="http://schemas.microsoft.com/office/drawing/2014/main" id="{33A87382-0A31-5D11-272E-0534C2581B92}"/>
                </a:ext>
              </a:extLst>
            </p:cNvPr>
            <p:cNvSpPr/>
            <p:nvPr/>
          </p:nvSpPr>
          <p:spPr>
            <a:xfrm>
              <a:off x="9567786" y="4611439"/>
              <a:ext cx="18286" cy="18281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7" name="Rectangle 76">
              <a:extLst>
                <a:ext uri="{FF2B5EF4-FFF2-40B4-BE49-F238E27FC236}">
                  <a16:creationId xmlns:a16="http://schemas.microsoft.com/office/drawing/2014/main" id="{721199DB-A3C4-7C9F-4CC9-474AA02DD933}"/>
                </a:ext>
              </a:extLst>
            </p:cNvPr>
            <p:cNvSpPr/>
            <p:nvPr/>
          </p:nvSpPr>
          <p:spPr>
            <a:xfrm>
              <a:off x="9525001" y="4814639"/>
              <a:ext cx="133840" cy="182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8" name="Rectangle 77">
              <a:extLst>
                <a:ext uri="{FF2B5EF4-FFF2-40B4-BE49-F238E27FC236}">
                  <a16:creationId xmlns:a16="http://schemas.microsoft.com/office/drawing/2014/main" id="{C9DD4A33-D56F-54BE-512A-8BEED426916D}"/>
                </a:ext>
              </a:extLst>
            </p:cNvPr>
            <p:cNvSpPr/>
            <p:nvPr/>
          </p:nvSpPr>
          <p:spPr>
            <a:xfrm>
              <a:off x="9507718" y="4814639"/>
              <a:ext cx="18286" cy="18281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9" name="Rectangle 78">
              <a:extLst>
                <a:ext uri="{FF2B5EF4-FFF2-40B4-BE49-F238E27FC236}">
                  <a16:creationId xmlns:a16="http://schemas.microsoft.com/office/drawing/2014/main" id="{9A7B493E-E8F0-67CA-7290-1C3F26C2D866}"/>
                </a:ext>
              </a:extLst>
            </p:cNvPr>
            <p:cNvSpPr/>
            <p:nvPr/>
          </p:nvSpPr>
          <p:spPr>
            <a:xfrm>
              <a:off x="9578975" y="5011489"/>
              <a:ext cx="79865" cy="182811"/>
            </a:xfrm>
            <a:prstGeom prst="rect">
              <a:avLst/>
            </a:prstGeom>
            <a:solidFill>
              <a:srgbClr val="D85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0" name="Rectangle 79">
              <a:extLst>
                <a:ext uri="{FF2B5EF4-FFF2-40B4-BE49-F238E27FC236}">
                  <a16:creationId xmlns:a16="http://schemas.microsoft.com/office/drawing/2014/main" id="{8FC263AC-EB5E-825F-80EE-A4EE2E6F15E7}"/>
                </a:ext>
              </a:extLst>
            </p:cNvPr>
            <p:cNvSpPr/>
            <p:nvPr/>
          </p:nvSpPr>
          <p:spPr>
            <a:xfrm>
              <a:off x="9102725" y="5201989"/>
              <a:ext cx="556115" cy="182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1" name="Rectangle 80">
              <a:extLst>
                <a:ext uri="{FF2B5EF4-FFF2-40B4-BE49-F238E27FC236}">
                  <a16:creationId xmlns:a16="http://schemas.microsoft.com/office/drawing/2014/main" id="{D451AB84-0F37-675E-145E-5E863E8B0E04}"/>
                </a:ext>
              </a:extLst>
            </p:cNvPr>
            <p:cNvSpPr/>
            <p:nvPr/>
          </p:nvSpPr>
          <p:spPr>
            <a:xfrm>
              <a:off x="8785225" y="5201989"/>
              <a:ext cx="320675" cy="182811"/>
            </a:xfrm>
            <a:prstGeom prst="rect">
              <a:avLst/>
            </a:prstGeom>
            <a:solidFill>
              <a:srgbClr val="D85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2" name="Rectangle 81">
              <a:extLst>
                <a:ext uri="{FF2B5EF4-FFF2-40B4-BE49-F238E27FC236}">
                  <a16:creationId xmlns:a16="http://schemas.microsoft.com/office/drawing/2014/main" id="{7290E843-039D-CED1-450A-1E477E9415CF}"/>
                </a:ext>
              </a:extLst>
            </p:cNvPr>
            <p:cNvSpPr/>
            <p:nvPr/>
          </p:nvSpPr>
          <p:spPr>
            <a:xfrm>
              <a:off x="8569325" y="5201989"/>
              <a:ext cx="219075" cy="18281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3" name="Rectangle 82">
              <a:extLst>
                <a:ext uri="{FF2B5EF4-FFF2-40B4-BE49-F238E27FC236}">
                  <a16:creationId xmlns:a16="http://schemas.microsoft.com/office/drawing/2014/main" id="{F126CB69-9A0C-9617-914E-EAEC5D691B77}"/>
                </a:ext>
              </a:extLst>
            </p:cNvPr>
            <p:cNvSpPr/>
            <p:nvPr/>
          </p:nvSpPr>
          <p:spPr>
            <a:xfrm>
              <a:off x="8534400" y="5201989"/>
              <a:ext cx="36574" cy="18281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4" name="Rectangle 83">
              <a:extLst>
                <a:ext uri="{FF2B5EF4-FFF2-40B4-BE49-F238E27FC236}">
                  <a16:creationId xmlns:a16="http://schemas.microsoft.com/office/drawing/2014/main" id="{B546B23D-3FEF-9D15-75F7-407688148D57}"/>
                </a:ext>
              </a:extLst>
            </p:cNvPr>
            <p:cNvSpPr/>
            <p:nvPr/>
          </p:nvSpPr>
          <p:spPr>
            <a:xfrm>
              <a:off x="8521700" y="5201989"/>
              <a:ext cx="18286" cy="182811"/>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5" name="Rectangle 84">
              <a:extLst>
                <a:ext uri="{FF2B5EF4-FFF2-40B4-BE49-F238E27FC236}">
                  <a16:creationId xmlns:a16="http://schemas.microsoft.com/office/drawing/2014/main" id="{82136857-7AA1-71A2-CEAA-DE6611570110}"/>
                </a:ext>
              </a:extLst>
            </p:cNvPr>
            <p:cNvSpPr/>
            <p:nvPr/>
          </p:nvSpPr>
          <p:spPr>
            <a:xfrm>
              <a:off x="9588500" y="5405189"/>
              <a:ext cx="70340" cy="182811"/>
            </a:xfrm>
            <a:prstGeom prst="rect">
              <a:avLst/>
            </a:prstGeom>
            <a:solidFill>
              <a:srgbClr val="D85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86" name="Group 85">
            <a:extLst>
              <a:ext uri="{FF2B5EF4-FFF2-40B4-BE49-F238E27FC236}">
                <a16:creationId xmlns:a16="http://schemas.microsoft.com/office/drawing/2014/main" id="{AFD597D4-ABEC-E298-81BB-095BDE6D1E68}"/>
              </a:ext>
            </a:extLst>
          </p:cNvPr>
          <p:cNvGrpSpPr/>
          <p:nvPr/>
        </p:nvGrpSpPr>
        <p:grpSpPr>
          <a:xfrm>
            <a:off x="9319272" y="2058739"/>
            <a:ext cx="1773741" cy="3529261"/>
            <a:chOff x="9657533" y="2058739"/>
            <a:chExt cx="1773741" cy="3529261"/>
          </a:xfrm>
        </p:grpSpPr>
        <p:sp>
          <p:nvSpPr>
            <p:cNvPr id="87" name="Rectangle 86">
              <a:extLst>
                <a:ext uri="{FF2B5EF4-FFF2-40B4-BE49-F238E27FC236}">
                  <a16:creationId xmlns:a16="http://schemas.microsoft.com/office/drawing/2014/main" id="{5D241F59-25CC-AA7D-8FEF-AE6168E7029C}"/>
                </a:ext>
              </a:extLst>
            </p:cNvPr>
            <p:cNvSpPr/>
            <p:nvPr/>
          </p:nvSpPr>
          <p:spPr>
            <a:xfrm>
              <a:off x="9657534" y="3433514"/>
              <a:ext cx="61141" cy="182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8" name="Rectangle 87">
              <a:extLst>
                <a:ext uri="{FF2B5EF4-FFF2-40B4-BE49-F238E27FC236}">
                  <a16:creationId xmlns:a16="http://schemas.microsoft.com/office/drawing/2014/main" id="{EAFC403A-DB61-3AF6-E21D-D6BF952B388D}"/>
                </a:ext>
              </a:extLst>
            </p:cNvPr>
            <p:cNvSpPr/>
            <p:nvPr/>
          </p:nvSpPr>
          <p:spPr>
            <a:xfrm>
              <a:off x="9775009" y="3433514"/>
              <a:ext cx="54791" cy="182811"/>
            </a:xfrm>
            <a:prstGeom prst="rect">
              <a:avLst/>
            </a:prstGeom>
            <a:solidFill>
              <a:srgbClr val="0000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9" name="Rectangle 88">
              <a:extLst>
                <a:ext uri="{FF2B5EF4-FFF2-40B4-BE49-F238E27FC236}">
                  <a16:creationId xmlns:a16="http://schemas.microsoft.com/office/drawing/2014/main" id="{6584AB78-F0D1-C43E-9393-4C9D55ACF364}"/>
                </a:ext>
              </a:extLst>
            </p:cNvPr>
            <p:cNvSpPr/>
            <p:nvPr/>
          </p:nvSpPr>
          <p:spPr>
            <a:xfrm>
              <a:off x="9708334" y="3433514"/>
              <a:ext cx="36574" cy="182811"/>
            </a:xfrm>
            <a:prstGeom prst="rect">
              <a:avLst/>
            </a:prstGeom>
            <a:solidFill>
              <a:srgbClr val="D85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0" name="Rectangle 89">
              <a:extLst>
                <a:ext uri="{FF2B5EF4-FFF2-40B4-BE49-F238E27FC236}">
                  <a16:creationId xmlns:a16="http://schemas.microsoft.com/office/drawing/2014/main" id="{EA69DB07-7D35-C2B4-A0C2-1D8A51EE19EB}"/>
                </a:ext>
              </a:extLst>
            </p:cNvPr>
            <p:cNvSpPr/>
            <p:nvPr/>
          </p:nvSpPr>
          <p:spPr>
            <a:xfrm>
              <a:off x="9736909" y="3433514"/>
              <a:ext cx="27430" cy="18281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1" name="Rectangle 90">
              <a:extLst>
                <a:ext uri="{FF2B5EF4-FFF2-40B4-BE49-F238E27FC236}">
                  <a16:creationId xmlns:a16="http://schemas.microsoft.com/office/drawing/2014/main" id="{5126C0CA-283D-28D0-5858-57EB7C3B2CD8}"/>
                </a:ext>
              </a:extLst>
            </p:cNvPr>
            <p:cNvSpPr/>
            <p:nvPr/>
          </p:nvSpPr>
          <p:spPr>
            <a:xfrm>
              <a:off x="9759134" y="3433514"/>
              <a:ext cx="18286" cy="18281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2" name="Rectangle 91">
              <a:extLst>
                <a:ext uri="{FF2B5EF4-FFF2-40B4-BE49-F238E27FC236}">
                  <a16:creationId xmlns:a16="http://schemas.microsoft.com/office/drawing/2014/main" id="{1A8A606E-7793-7FCD-2F7A-87EAEEE61737}"/>
                </a:ext>
              </a:extLst>
            </p:cNvPr>
            <p:cNvSpPr/>
            <p:nvPr/>
          </p:nvSpPr>
          <p:spPr>
            <a:xfrm>
              <a:off x="9657534" y="3239839"/>
              <a:ext cx="27430" cy="182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3" name="Rectangle 92">
              <a:extLst>
                <a:ext uri="{FF2B5EF4-FFF2-40B4-BE49-F238E27FC236}">
                  <a16:creationId xmlns:a16="http://schemas.microsoft.com/office/drawing/2014/main" id="{FF2406C5-0AB3-802D-A0EA-257D42A11E8E}"/>
                </a:ext>
              </a:extLst>
            </p:cNvPr>
            <p:cNvSpPr/>
            <p:nvPr/>
          </p:nvSpPr>
          <p:spPr>
            <a:xfrm>
              <a:off x="9682933" y="3239839"/>
              <a:ext cx="105591" cy="18281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4" name="Rectangle 93">
              <a:extLst>
                <a:ext uri="{FF2B5EF4-FFF2-40B4-BE49-F238E27FC236}">
                  <a16:creationId xmlns:a16="http://schemas.microsoft.com/office/drawing/2014/main" id="{68D084F0-5466-F0E6-5446-830A96BCF5B0}"/>
                </a:ext>
              </a:extLst>
            </p:cNvPr>
            <p:cNvSpPr/>
            <p:nvPr/>
          </p:nvSpPr>
          <p:spPr>
            <a:xfrm>
              <a:off x="9778183" y="3239839"/>
              <a:ext cx="77017" cy="18281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5" name="Rectangle 94">
              <a:extLst>
                <a:ext uri="{FF2B5EF4-FFF2-40B4-BE49-F238E27FC236}">
                  <a16:creationId xmlns:a16="http://schemas.microsoft.com/office/drawing/2014/main" id="{604DDEBA-2CE9-D11A-CEC7-80587993C75A}"/>
                </a:ext>
              </a:extLst>
            </p:cNvPr>
            <p:cNvSpPr/>
            <p:nvPr/>
          </p:nvSpPr>
          <p:spPr>
            <a:xfrm>
              <a:off x="9844858" y="3239839"/>
              <a:ext cx="22152" cy="18281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6" name="Rectangle 95">
              <a:extLst>
                <a:ext uri="{FF2B5EF4-FFF2-40B4-BE49-F238E27FC236}">
                  <a16:creationId xmlns:a16="http://schemas.microsoft.com/office/drawing/2014/main" id="{9EE9E43E-2A28-0D60-20D3-C1B3ED1D2C16}"/>
                </a:ext>
              </a:extLst>
            </p:cNvPr>
            <p:cNvSpPr/>
            <p:nvPr/>
          </p:nvSpPr>
          <p:spPr>
            <a:xfrm>
              <a:off x="9657534" y="3630364"/>
              <a:ext cx="27430" cy="182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7" name="Rectangle 96">
              <a:extLst>
                <a:ext uri="{FF2B5EF4-FFF2-40B4-BE49-F238E27FC236}">
                  <a16:creationId xmlns:a16="http://schemas.microsoft.com/office/drawing/2014/main" id="{E8D38ECD-ED31-2B8C-C359-716451260D4B}"/>
                </a:ext>
              </a:extLst>
            </p:cNvPr>
            <p:cNvSpPr/>
            <p:nvPr/>
          </p:nvSpPr>
          <p:spPr>
            <a:xfrm>
              <a:off x="9682933" y="3630364"/>
              <a:ext cx="64317" cy="18281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8" name="Rectangle 97">
              <a:extLst>
                <a:ext uri="{FF2B5EF4-FFF2-40B4-BE49-F238E27FC236}">
                  <a16:creationId xmlns:a16="http://schemas.microsoft.com/office/drawing/2014/main" id="{DF0ADD8C-39B3-24A8-2C69-4981074A2934}"/>
                </a:ext>
              </a:extLst>
            </p:cNvPr>
            <p:cNvSpPr/>
            <p:nvPr/>
          </p:nvSpPr>
          <p:spPr>
            <a:xfrm>
              <a:off x="9657534" y="3836739"/>
              <a:ext cx="27430" cy="18281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9" name="Rectangle 98">
              <a:extLst>
                <a:ext uri="{FF2B5EF4-FFF2-40B4-BE49-F238E27FC236}">
                  <a16:creationId xmlns:a16="http://schemas.microsoft.com/office/drawing/2014/main" id="{05759772-52DE-157E-B591-BC6AC408973B}"/>
                </a:ext>
              </a:extLst>
            </p:cNvPr>
            <p:cNvSpPr/>
            <p:nvPr/>
          </p:nvSpPr>
          <p:spPr>
            <a:xfrm>
              <a:off x="9657534" y="4227264"/>
              <a:ext cx="51997" cy="182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0" name="Rectangle 99">
              <a:extLst>
                <a:ext uri="{FF2B5EF4-FFF2-40B4-BE49-F238E27FC236}">
                  <a16:creationId xmlns:a16="http://schemas.microsoft.com/office/drawing/2014/main" id="{28D2864E-C287-374C-84A7-4C7DAA99B5EA}"/>
                </a:ext>
              </a:extLst>
            </p:cNvPr>
            <p:cNvSpPr/>
            <p:nvPr/>
          </p:nvSpPr>
          <p:spPr>
            <a:xfrm>
              <a:off x="9708334" y="4227264"/>
              <a:ext cx="15420" cy="18281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1" name="Rectangle 100">
              <a:extLst>
                <a:ext uri="{FF2B5EF4-FFF2-40B4-BE49-F238E27FC236}">
                  <a16:creationId xmlns:a16="http://schemas.microsoft.com/office/drawing/2014/main" id="{37BDB639-F795-19AA-8459-F0592F0E8F44}"/>
                </a:ext>
              </a:extLst>
            </p:cNvPr>
            <p:cNvSpPr/>
            <p:nvPr/>
          </p:nvSpPr>
          <p:spPr>
            <a:xfrm>
              <a:off x="9657534" y="4420939"/>
              <a:ext cx="89716" cy="18281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2" name="Rectangle 101">
              <a:extLst>
                <a:ext uri="{FF2B5EF4-FFF2-40B4-BE49-F238E27FC236}">
                  <a16:creationId xmlns:a16="http://schemas.microsoft.com/office/drawing/2014/main" id="{2F7C5100-49BC-E6CB-39E0-BDE6E3D21B84}"/>
                </a:ext>
              </a:extLst>
            </p:cNvPr>
            <p:cNvSpPr/>
            <p:nvPr/>
          </p:nvSpPr>
          <p:spPr>
            <a:xfrm>
              <a:off x="9657534" y="4817814"/>
              <a:ext cx="102416" cy="182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3" name="Rectangle 102">
              <a:extLst>
                <a:ext uri="{FF2B5EF4-FFF2-40B4-BE49-F238E27FC236}">
                  <a16:creationId xmlns:a16="http://schemas.microsoft.com/office/drawing/2014/main" id="{088AFB34-6273-6390-E4D4-0D0F8DCF67DF}"/>
                </a:ext>
              </a:extLst>
            </p:cNvPr>
            <p:cNvSpPr/>
            <p:nvPr/>
          </p:nvSpPr>
          <p:spPr>
            <a:xfrm>
              <a:off x="9755958" y="4817814"/>
              <a:ext cx="111942" cy="18281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4" name="Rectangle 103">
              <a:extLst>
                <a:ext uri="{FF2B5EF4-FFF2-40B4-BE49-F238E27FC236}">
                  <a16:creationId xmlns:a16="http://schemas.microsoft.com/office/drawing/2014/main" id="{D88D8CAD-ACAC-C782-9014-8117EB5DE2CA}"/>
                </a:ext>
              </a:extLst>
            </p:cNvPr>
            <p:cNvSpPr/>
            <p:nvPr/>
          </p:nvSpPr>
          <p:spPr>
            <a:xfrm>
              <a:off x="9657534" y="5014664"/>
              <a:ext cx="24564" cy="182811"/>
            </a:xfrm>
            <a:prstGeom prst="rect">
              <a:avLst/>
            </a:prstGeom>
            <a:solidFill>
              <a:srgbClr val="D85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5" name="Rectangle 104">
              <a:extLst>
                <a:ext uri="{FF2B5EF4-FFF2-40B4-BE49-F238E27FC236}">
                  <a16:creationId xmlns:a16="http://schemas.microsoft.com/office/drawing/2014/main" id="{216DBF93-AF36-734E-97ED-5F04DCC72344}"/>
                </a:ext>
              </a:extLst>
            </p:cNvPr>
            <p:cNvSpPr/>
            <p:nvPr/>
          </p:nvSpPr>
          <p:spPr>
            <a:xfrm>
              <a:off x="9657534" y="5405189"/>
              <a:ext cx="15420" cy="182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6" name="Rectangle 105">
              <a:extLst>
                <a:ext uri="{FF2B5EF4-FFF2-40B4-BE49-F238E27FC236}">
                  <a16:creationId xmlns:a16="http://schemas.microsoft.com/office/drawing/2014/main" id="{7D864EE6-B63E-3ADB-C440-6E2F1A5F72BF}"/>
                </a:ext>
              </a:extLst>
            </p:cNvPr>
            <p:cNvSpPr/>
            <p:nvPr/>
          </p:nvSpPr>
          <p:spPr>
            <a:xfrm>
              <a:off x="9657533" y="5208339"/>
              <a:ext cx="638991" cy="182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7" name="Rectangle 106">
              <a:extLst>
                <a:ext uri="{FF2B5EF4-FFF2-40B4-BE49-F238E27FC236}">
                  <a16:creationId xmlns:a16="http://schemas.microsoft.com/office/drawing/2014/main" id="{CF7534BF-1F6C-BF9E-2F6A-BBE8B3B875B1}"/>
                </a:ext>
              </a:extLst>
            </p:cNvPr>
            <p:cNvSpPr/>
            <p:nvPr/>
          </p:nvSpPr>
          <p:spPr>
            <a:xfrm>
              <a:off x="10295708" y="5208339"/>
              <a:ext cx="842192" cy="18281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8" name="Rectangle 107">
              <a:extLst>
                <a:ext uri="{FF2B5EF4-FFF2-40B4-BE49-F238E27FC236}">
                  <a16:creationId xmlns:a16="http://schemas.microsoft.com/office/drawing/2014/main" id="{A0785CB5-7F99-3812-8525-1F02504D0A1F}"/>
                </a:ext>
              </a:extLst>
            </p:cNvPr>
            <p:cNvSpPr/>
            <p:nvPr/>
          </p:nvSpPr>
          <p:spPr>
            <a:xfrm>
              <a:off x="11137900" y="5208339"/>
              <a:ext cx="234949" cy="18281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9" name="Rectangle 108">
              <a:extLst>
                <a:ext uri="{FF2B5EF4-FFF2-40B4-BE49-F238E27FC236}">
                  <a16:creationId xmlns:a16="http://schemas.microsoft.com/office/drawing/2014/main" id="{D420AC6C-E55B-2C0F-7945-49E1DA445A16}"/>
                </a:ext>
              </a:extLst>
            </p:cNvPr>
            <p:cNvSpPr/>
            <p:nvPr/>
          </p:nvSpPr>
          <p:spPr>
            <a:xfrm>
              <a:off x="11366505" y="5208339"/>
              <a:ext cx="24627" cy="18281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0" name="Rectangle 109">
              <a:extLst>
                <a:ext uri="{FF2B5EF4-FFF2-40B4-BE49-F238E27FC236}">
                  <a16:creationId xmlns:a16="http://schemas.microsoft.com/office/drawing/2014/main" id="{B3DAF76C-9C49-8B87-7CF4-3BF0366A8FF8}"/>
                </a:ext>
              </a:extLst>
            </p:cNvPr>
            <p:cNvSpPr/>
            <p:nvPr/>
          </p:nvSpPr>
          <p:spPr>
            <a:xfrm>
              <a:off x="11385555" y="5208339"/>
              <a:ext cx="45719" cy="182811"/>
            </a:xfrm>
            <a:prstGeom prst="rect">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1" name="Rectangle 110">
              <a:extLst>
                <a:ext uri="{FF2B5EF4-FFF2-40B4-BE49-F238E27FC236}">
                  <a16:creationId xmlns:a16="http://schemas.microsoft.com/office/drawing/2014/main" id="{A2D1733C-19E8-5FFD-D911-CB9A3AE8839F}"/>
                </a:ext>
              </a:extLst>
            </p:cNvPr>
            <p:cNvSpPr/>
            <p:nvPr/>
          </p:nvSpPr>
          <p:spPr>
            <a:xfrm>
              <a:off x="9657533" y="3042989"/>
              <a:ext cx="270691" cy="182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2" name="Rectangle 111">
              <a:extLst>
                <a:ext uri="{FF2B5EF4-FFF2-40B4-BE49-F238E27FC236}">
                  <a16:creationId xmlns:a16="http://schemas.microsoft.com/office/drawing/2014/main" id="{4B69DD97-7678-3146-A19A-372619F29C95}"/>
                </a:ext>
              </a:extLst>
            </p:cNvPr>
            <p:cNvSpPr/>
            <p:nvPr/>
          </p:nvSpPr>
          <p:spPr>
            <a:xfrm>
              <a:off x="9924233" y="3042989"/>
              <a:ext cx="257992" cy="18281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3" name="Rectangle 112">
              <a:extLst>
                <a:ext uri="{FF2B5EF4-FFF2-40B4-BE49-F238E27FC236}">
                  <a16:creationId xmlns:a16="http://schemas.microsoft.com/office/drawing/2014/main" id="{9BC38419-C674-321E-F5BA-29F5F2BD9096}"/>
                </a:ext>
              </a:extLst>
            </p:cNvPr>
            <p:cNvSpPr/>
            <p:nvPr/>
          </p:nvSpPr>
          <p:spPr>
            <a:xfrm>
              <a:off x="10181408" y="3042989"/>
              <a:ext cx="86161" cy="18281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4" name="Rectangle 113">
              <a:extLst>
                <a:ext uri="{FF2B5EF4-FFF2-40B4-BE49-F238E27FC236}">
                  <a16:creationId xmlns:a16="http://schemas.microsoft.com/office/drawing/2014/main" id="{3A0F1E19-A117-3565-385A-8D7048913C2C}"/>
                </a:ext>
              </a:extLst>
            </p:cNvPr>
            <p:cNvSpPr/>
            <p:nvPr/>
          </p:nvSpPr>
          <p:spPr>
            <a:xfrm>
              <a:off x="10257608" y="3042989"/>
              <a:ext cx="58729" cy="18281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5" name="Rectangle 114">
              <a:extLst>
                <a:ext uri="{FF2B5EF4-FFF2-40B4-BE49-F238E27FC236}">
                  <a16:creationId xmlns:a16="http://schemas.microsoft.com/office/drawing/2014/main" id="{895B2A24-7837-8466-7D9B-91305BB26A33}"/>
                </a:ext>
              </a:extLst>
            </p:cNvPr>
            <p:cNvSpPr/>
            <p:nvPr/>
          </p:nvSpPr>
          <p:spPr>
            <a:xfrm>
              <a:off x="10308408" y="3042989"/>
              <a:ext cx="49585" cy="18281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6" name="Rectangle 115">
              <a:extLst>
                <a:ext uri="{FF2B5EF4-FFF2-40B4-BE49-F238E27FC236}">
                  <a16:creationId xmlns:a16="http://schemas.microsoft.com/office/drawing/2014/main" id="{4C5B2280-576F-6CEF-CAAF-11C15A23AAFB}"/>
                </a:ext>
              </a:extLst>
            </p:cNvPr>
            <p:cNvSpPr/>
            <p:nvPr/>
          </p:nvSpPr>
          <p:spPr>
            <a:xfrm>
              <a:off x="10349683" y="3042989"/>
              <a:ext cx="22152" cy="182811"/>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7" name="Rectangle 116">
              <a:extLst>
                <a:ext uri="{FF2B5EF4-FFF2-40B4-BE49-F238E27FC236}">
                  <a16:creationId xmlns:a16="http://schemas.microsoft.com/office/drawing/2014/main" id="{BA45A424-5B2C-EF53-ED9E-4DB351738832}"/>
                </a:ext>
              </a:extLst>
            </p:cNvPr>
            <p:cNvSpPr/>
            <p:nvPr/>
          </p:nvSpPr>
          <p:spPr>
            <a:xfrm>
              <a:off x="9657533" y="2846139"/>
              <a:ext cx="134205" cy="182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8" name="Rectangle 117">
              <a:extLst>
                <a:ext uri="{FF2B5EF4-FFF2-40B4-BE49-F238E27FC236}">
                  <a16:creationId xmlns:a16="http://schemas.microsoft.com/office/drawing/2014/main" id="{94822AE1-6671-B937-23C8-670AEDBE27DE}"/>
                </a:ext>
              </a:extLst>
            </p:cNvPr>
            <p:cNvSpPr/>
            <p:nvPr/>
          </p:nvSpPr>
          <p:spPr>
            <a:xfrm>
              <a:off x="9788526" y="2846139"/>
              <a:ext cx="295274" cy="18281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9" name="Rectangle 118">
              <a:extLst>
                <a:ext uri="{FF2B5EF4-FFF2-40B4-BE49-F238E27FC236}">
                  <a16:creationId xmlns:a16="http://schemas.microsoft.com/office/drawing/2014/main" id="{2E535C07-17D4-50B0-3167-B5CF0C983BB6}"/>
                </a:ext>
              </a:extLst>
            </p:cNvPr>
            <p:cNvSpPr/>
            <p:nvPr/>
          </p:nvSpPr>
          <p:spPr>
            <a:xfrm>
              <a:off x="10083800" y="2846139"/>
              <a:ext cx="192913" cy="18281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0" name="Rectangle 119">
              <a:extLst>
                <a:ext uri="{FF2B5EF4-FFF2-40B4-BE49-F238E27FC236}">
                  <a16:creationId xmlns:a16="http://schemas.microsoft.com/office/drawing/2014/main" id="{C4DCBACC-C387-26B1-F476-B8E8FF4F1F27}"/>
                </a:ext>
              </a:extLst>
            </p:cNvPr>
            <p:cNvSpPr/>
            <p:nvPr/>
          </p:nvSpPr>
          <p:spPr>
            <a:xfrm>
              <a:off x="10267132" y="2846139"/>
              <a:ext cx="36574" cy="182811"/>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1" name="Rectangle 120">
              <a:extLst>
                <a:ext uri="{FF2B5EF4-FFF2-40B4-BE49-F238E27FC236}">
                  <a16:creationId xmlns:a16="http://schemas.microsoft.com/office/drawing/2014/main" id="{9F417966-5B31-C1DA-A8E2-9DDCA20FA899}"/>
                </a:ext>
              </a:extLst>
            </p:cNvPr>
            <p:cNvSpPr/>
            <p:nvPr/>
          </p:nvSpPr>
          <p:spPr>
            <a:xfrm>
              <a:off x="9658351" y="2649289"/>
              <a:ext cx="45718" cy="18281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2" name="Rectangle 121">
              <a:extLst>
                <a:ext uri="{FF2B5EF4-FFF2-40B4-BE49-F238E27FC236}">
                  <a16:creationId xmlns:a16="http://schemas.microsoft.com/office/drawing/2014/main" id="{62D78844-FDC5-EAAB-2403-C98A2FCB1041}"/>
                </a:ext>
              </a:extLst>
            </p:cNvPr>
            <p:cNvSpPr/>
            <p:nvPr/>
          </p:nvSpPr>
          <p:spPr>
            <a:xfrm>
              <a:off x="9658351" y="2458789"/>
              <a:ext cx="36574" cy="18281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3" name="Rectangle 122">
              <a:extLst>
                <a:ext uri="{FF2B5EF4-FFF2-40B4-BE49-F238E27FC236}">
                  <a16:creationId xmlns:a16="http://schemas.microsoft.com/office/drawing/2014/main" id="{A8556601-12B6-BE0F-7AE2-9BA26F7748BF}"/>
                </a:ext>
              </a:extLst>
            </p:cNvPr>
            <p:cNvSpPr/>
            <p:nvPr/>
          </p:nvSpPr>
          <p:spPr>
            <a:xfrm>
              <a:off x="9658350" y="2258764"/>
              <a:ext cx="133349" cy="18281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4" name="Rectangle 123">
              <a:extLst>
                <a:ext uri="{FF2B5EF4-FFF2-40B4-BE49-F238E27FC236}">
                  <a16:creationId xmlns:a16="http://schemas.microsoft.com/office/drawing/2014/main" id="{EAB5173A-715A-05B0-0F69-D2EC81A0D67C}"/>
                </a:ext>
              </a:extLst>
            </p:cNvPr>
            <p:cNvSpPr/>
            <p:nvPr/>
          </p:nvSpPr>
          <p:spPr>
            <a:xfrm>
              <a:off x="9782176" y="2258764"/>
              <a:ext cx="32762" cy="18281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5" name="Rectangle 124">
              <a:extLst>
                <a:ext uri="{FF2B5EF4-FFF2-40B4-BE49-F238E27FC236}">
                  <a16:creationId xmlns:a16="http://schemas.microsoft.com/office/drawing/2014/main" id="{4CC7568E-6B8A-86EB-5779-A426A393940D}"/>
                </a:ext>
              </a:extLst>
            </p:cNvPr>
            <p:cNvSpPr/>
            <p:nvPr/>
          </p:nvSpPr>
          <p:spPr>
            <a:xfrm>
              <a:off x="9658350" y="2058739"/>
              <a:ext cx="53975" cy="18281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6" name="Rectangle 125">
              <a:extLst>
                <a:ext uri="{FF2B5EF4-FFF2-40B4-BE49-F238E27FC236}">
                  <a16:creationId xmlns:a16="http://schemas.microsoft.com/office/drawing/2014/main" id="{5382D4BE-B505-EBF2-C029-8C145C4C87A8}"/>
                </a:ext>
              </a:extLst>
            </p:cNvPr>
            <p:cNvSpPr/>
            <p:nvPr/>
          </p:nvSpPr>
          <p:spPr>
            <a:xfrm>
              <a:off x="9705976" y="2058739"/>
              <a:ext cx="82550" cy="18281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cxnSp>
        <p:nvCxnSpPr>
          <p:cNvPr id="127" name="Straight Connector 126">
            <a:extLst>
              <a:ext uri="{FF2B5EF4-FFF2-40B4-BE49-F238E27FC236}">
                <a16:creationId xmlns:a16="http://schemas.microsoft.com/office/drawing/2014/main" id="{4C01C8B1-17CC-0F1B-3CA2-40D3BDEF061E}"/>
              </a:ext>
            </a:extLst>
          </p:cNvPr>
          <p:cNvCxnSpPr>
            <a:cxnSpLocks/>
          </p:cNvCxnSpPr>
          <p:nvPr/>
        </p:nvCxnSpPr>
        <p:spPr bwMode="auto">
          <a:xfrm rot="5400000">
            <a:off x="7481418" y="3863409"/>
            <a:ext cx="3648456" cy="0"/>
          </a:xfrm>
          <a:prstGeom prst="line">
            <a:avLst/>
          </a:prstGeom>
          <a:noFill/>
          <a:ln w="28575" cap="flat" cmpd="sng" algn="ctr">
            <a:solidFill>
              <a:schemeClr val="tx2"/>
            </a:solidFill>
            <a:prstDash val="solid"/>
            <a:round/>
            <a:headEnd type="none" w="med" len="med"/>
            <a:tailEnd type="none" w="med" len="med"/>
          </a:ln>
          <a:effectLst/>
        </p:spPr>
      </p:cxnSp>
      <p:grpSp>
        <p:nvGrpSpPr>
          <p:cNvPr id="128" name="Group 127">
            <a:extLst>
              <a:ext uri="{FF2B5EF4-FFF2-40B4-BE49-F238E27FC236}">
                <a16:creationId xmlns:a16="http://schemas.microsoft.com/office/drawing/2014/main" id="{8CC83647-F5E2-0CD4-2BC7-7D8AAD7EDC27}"/>
              </a:ext>
            </a:extLst>
          </p:cNvPr>
          <p:cNvGrpSpPr/>
          <p:nvPr/>
        </p:nvGrpSpPr>
        <p:grpSpPr>
          <a:xfrm>
            <a:off x="10479653" y="2056626"/>
            <a:ext cx="1240789" cy="184666"/>
            <a:chOff x="6653849" y="6064740"/>
            <a:chExt cx="1240789" cy="184666"/>
          </a:xfrm>
        </p:grpSpPr>
        <p:sp>
          <p:nvSpPr>
            <p:cNvPr id="129" name="Rectangle 128">
              <a:extLst>
                <a:ext uri="{FF2B5EF4-FFF2-40B4-BE49-F238E27FC236}">
                  <a16:creationId xmlns:a16="http://schemas.microsoft.com/office/drawing/2014/main" id="{DDB0F69B-D39B-1488-0EFB-69FC59984F9A}"/>
                </a:ext>
              </a:extLst>
            </p:cNvPr>
            <p:cNvSpPr/>
            <p:nvPr/>
          </p:nvSpPr>
          <p:spPr>
            <a:xfrm>
              <a:off x="6653849" y="6091285"/>
              <a:ext cx="133169" cy="13157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30" name="TextBox 129">
              <a:extLst>
                <a:ext uri="{FF2B5EF4-FFF2-40B4-BE49-F238E27FC236}">
                  <a16:creationId xmlns:a16="http://schemas.microsoft.com/office/drawing/2014/main" id="{96E373D8-0874-0902-EE7A-3F4E2C0E35BE}"/>
                </a:ext>
              </a:extLst>
            </p:cNvPr>
            <p:cNvSpPr txBox="1"/>
            <p:nvPr/>
          </p:nvSpPr>
          <p:spPr>
            <a:xfrm>
              <a:off x="6849376" y="6064740"/>
              <a:ext cx="1045262" cy="184666"/>
            </a:xfrm>
            <a:prstGeom prst="rect">
              <a:avLst/>
            </a:prstGeom>
            <a:noFill/>
            <a:ln>
              <a:noFill/>
            </a:ln>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56082"/>
                  </a:solidFill>
                  <a:effectLst/>
                  <a:uLnTx/>
                  <a:uFillTx/>
                  <a:latin typeface="Arial"/>
                  <a:ea typeface="+mn-ea"/>
                  <a:cs typeface="+mn-cs"/>
                </a:rPr>
                <a:t>Grade 1</a:t>
              </a:r>
            </a:p>
          </p:txBody>
        </p:sp>
      </p:grpSp>
      <p:grpSp>
        <p:nvGrpSpPr>
          <p:cNvPr id="131" name="Group 130">
            <a:extLst>
              <a:ext uri="{FF2B5EF4-FFF2-40B4-BE49-F238E27FC236}">
                <a16:creationId xmlns:a16="http://schemas.microsoft.com/office/drawing/2014/main" id="{F9A60E82-F291-408B-8989-5311258E40DF}"/>
              </a:ext>
            </a:extLst>
          </p:cNvPr>
          <p:cNvGrpSpPr/>
          <p:nvPr/>
        </p:nvGrpSpPr>
        <p:grpSpPr>
          <a:xfrm>
            <a:off x="10480765" y="2318621"/>
            <a:ext cx="1324677" cy="184666"/>
            <a:chOff x="6431599" y="5768406"/>
            <a:chExt cx="1324677" cy="184666"/>
          </a:xfrm>
        </p:grpSpPr>
        <p:sp>
          <p:nvSpPr>
            <p:cNvPr id="132" name="Rectangle 131">
              <a:extLst>
                <a:ext uri="{FF2B5EF4-FFF2-40B4-BE49-F238E27FC236}">
                  <a16:creationId xmlns:a16="http://schemas.microsoft.com/office/drawing/2014/main" id="{2BE5590A-696A-7B46-E2E7-47FA24CBA149}"/>
                </a:ext>
              </a:extLst>
            </p:cNvPr>
            <p:cNvSpPr/>
            <p:nvPr/>
          </p:nvSpPr>
          <p:spPr>
            <a:xfrm>
              <a:off x="6431599" y="5794951"/>
              <a:ext cx="133169" cy="13157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33" name="TextBox 132">
              <a:extLst>
                <a:ext uri="{FF2B5EF4-FFF2-40B4-BE49-F238E27FC236}">
                  <a16:creationId xmlns:a16="http://schemas.microsoft.com/office/drawing/2014/main" id="{27C2C6C2-2777-C889-2396-06E02718241F}"/>
                </a:ext>
              </a:extLst>
            </p:cNvPr>
            <p:cNvSpPr txBox="1"/>
            <p:nvPr/>
          </p:nvSpPr>
          <p:spPr>
            <a:xfrm>
              <a:off x="6627123" y="5768406"/>
              <a:ext cx="1129153" cy="184666"/>
            </a:xfrm>
            <a:prstGeom prst="rect">
              <a:avLst/>
            </a:prstGeom>
            <a:noFill/>
            <a:ln>
              <a:noFill/>
            </a:ln>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97132"/>
                  </a:solidFill>
                  <a:effectLst/>
                  <a:uLnTx/>
                  <a:uFillTx/>
                  <a:latin typeface="Arial"/>
                  <a:ea typeface="+mn-ea"/>
                  <a:cs typeface="+mn-cs"/>
                </a:rPr>
                <a:t>Grade 2</a:t>
              </a:r>
            </a:p>
          </p:txBody>
        </p:sp>
      </p:grpSp>
      <p:grpSp>
        <p:nvGrpSpPr>
          <p:cNvPr id="134" name="Group 133">
            <a:extLst>
              <a:ext uri="{FF2B5EF4-FFF2-40B4-BE49-F238E27FC236}">
                <a16:creationId xmlns:a16="http://schemas.microsoft.com/office/drawing/2014/main" id="{9091323E-881B-ACE4-197E-AAFBB71353E2}"/>
              </a:ext>
            </a:extLst>
          </p:cNvPr>
          <p:cNvGrpSpPr/>
          <p:nvPr/>
        </p:nvGrpSpPr>
        <p:grpSpPr>
          <a:xfrm>
            <a:off x="10480765" y="2580616"/>
            <a:ext cx="1324677" cy="184666"/>
            <a:chOff x="6431599" y="5768406"/>
            <a:chExt cx="1324677" cy="184666"/>
          </a:xfrm>
        </p:grpSpPr>
        <p:sp>
          <p:nvSpPr>
            <p:cNvPr id="135" name="Rectangle 134">
              <a:extLst>
                <a:ext uri="{FF2B5EF4-FFF2-40B4-BE49-F238E27FC236}">
                  <a16:creationId xmlns:a16="http://schemas.microsoft.com/office/drawing/2014/main" id="{0DE2C530-C8B4-E353-BAD4-83770DCCD296}"/>
                </a:ext>
              </a:extLst>
            </p:cNvPr>
            <p:cNvSpPr/>
            <p:nvPr/>
          </p:nvSpPr>
          <p:spPr>
            <a:xfrm>
              <a:off x="6431599" y="5794951"/>
              <a:ext cx="133169" cy="13157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36" name="TextBox 135">
              <a:extLst>
                <a:ext uri="{FF2B5EF4-FFF2-40B4-BE49-F238E27FC236}">
                  <a16:creationId xmlns:a16="http://schemas.microsoft.com/office/drawing/2014/main" id="{48B414D1-7171-3B19-5166-F7549078C5DA}"/>
                </a:ext>
              </a:extLst>
            </p:cNvPr>
            <p:cNvSpPr txBox="1"/>
            <p:nvPr/>
          </p:nvSpPr>
          <p:spPr>
            <a:xfrm>
              <a:off x="6627123" y="5768406"/>
              <a:ext cx="1129153" cy="184666"/>
            </a:xfrm>
            <a:prstGeom prst="rect">
              <a:avLst/>
            </a:prstGeom>
            <a:noFill/>
            <a:ln>
              <a:noFill/>
            </a:ln>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96B24"/>
                  </a:solidFill>
                  <a:effectLst/>
                  <a:uLnTx/>
                  <a:uFillTx/>
                  <a:latin typeface="Arial"/>
                  <a:ea typeface="+mn-ea"/>
                  <a:cs typeface="+mn-cs"/>
                </a:rPr>
                <a:t>Grade 3</a:t>
              </a:r>
            </a:p>
          </p:txBody>
        </p:sp>
      </p:grpSp>
      <p:grpSp>
        <p:nvGrpSpPr>
          <p:cNvPr id="137" name="Group 136">
            <a:extLst>
              <a:ext uri="{FF2B5EF4-FFF2-40B4-BE49-F238E27FC236}">
                <a16:creationId xmlns:a16="http://schemas.microsoft.com/office/drawing/2014/main" id="{FAF73941-05E6-F804-7C7E-34B5D4151DA6}"/>
              </a:ext>
            </a:extLst>
          </p:cNvPr>
          <p:cNvGrpSpPr/>
          <p:nvPr/>
        </p:nvGrpSpPr>
        <p:grpSpPr>
          <a:xfrm>
            <a:off x="10480765" y="2842611"/>
            <a:ext cx="1324677" cy="184666"/>
            <a:chOff x="6431599" y="5768406"/>
            <a:chExt cx="1324677" cy="184666"/>
          </a:xfrm>
        </p:grpSpPr>
        <p:sp>
          <p:nvSpPr>
            <p:cNvPr id="138" name="Rectangle 137">
              <a:extLst>
                <a:ext uri="{FF2B5EF4-FFF2-40B4-BE49-F238E27FC236}">
                  <a16:creationId xmlns:a16="http://schemas.microsoft.com/office/drawing/2014/main" id="{D8522745-30D9-F86B-A12F-8D40F8B4B3FC}"/>
                </a:ext>
              </a:extLst>
            </p:cNvPr>
            <p:cNvSpPr/>
            <p:nvPr/>
          </p:nvSpPr>
          <p:spPr>
            <a:xfrm>
              <a:off x="6431599" y="5794951"/>
              <a:ext cx="133169" cy="13157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39" name="TextBox 138">
              <a:extLst>
                <a:ext uri="{FF2B5EF4-FFF2-40B4-BE49-F238E27FC236}">
                  <a16:creationId xmlns:a16="http://schemas.microsoft.com/office/drawing/2014/main" id="{C11DDC66-9D29-4A8A-AA90-05AC0A17341A}"/>
                </a:ext>
              </a:extLst>
            </p:cNvPr>
            <p:cNvSpPr txBox="1"/>
            <p:nvPr/>
          </p:nvSpPr>
          <p:spPr>
            <a:xfrm>
              <a:off x="6627123" y="5768406"/>
              <a:ext cx="1129153" cy="184666"/>
            </a:xfrm>
            <a:prstGeom prst="rect">
              <a:avLst/>
            </a:prstGeom>
            <a:noFill/>
            <a:ln>
              <a:noFill/>
            </a:ln>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F9ED5"/>
                  </a:solidFill>
                  <a:effectLst/>
                  <a:uLnTx/>
                  <a:uFillTx/>
                  <a:latin typeface="Arial"/>
                  <a:ea typeface="+mn-ea"/>
                  <a:cs typeface="+mn-cs"/>
                </a:rPr>
                <a:t>Grade 4</a:t>
              </a:r>
            </a:p>
          </p:txBody>
        </p:sp>
      </p:grpSp>
      <p:grpSp>
        <p:nvGrpSpPr>
          <p:cNvPr id="140" name="Group 139">
            <a:extLst>
              <a:ext uri="{FF2B5EF4-FFF2-40B4-BE49-F238E27FC236}">
                <a16:creationId xmlns:a16="http://schemas.microsoft.com/office/drawing/2014/main" id="{510FD4C2-0583-EFEF-0991-E2E8D3218032}"/>
              </a:ext>
            </a:extLst>
          </p:cNvPr>
          <p:cNvGrpSpPr/>
          <p:nvPr/>
        </p:nvGrpSpPr>
        <p:grpSpPr>
          <a:xfrm>
            <a:off x="10480765" y="3104606"/>
            <a:ext cx="1324677" cy="184666"/>
            <a:chOff x="6431599" y="5768406"/>
            <a:chExt cx="1324677" cy="184666"/>
          </a:xfrm>
        </p:grpSpPr>
        <p:sp>
          <p:nvSpPr>
            <p:cNvPr id="141" name="Rectangle 140">
              <a:extLst>
                <a:ext uri="{FF2B5EF4-FFF2-40B4-BE49-F238E27FC236}">
                  <a16:creationId xmlns:a16="http://schemas.microsoft.com/office/drawing/2014/main" id="{F11E7E35-1866-5611-843B-6374083DCBE4}"/>
                </a:ext>
              </a:extLst>
            </p:cNvPr>
            <p:cNvSpPr/>
            <p:nvPr/>
          </p:nvSpPr>
          <p:spPr>
            <a:xfrm>
              <a:off x="6431599" y="5794951"/>
              <a:ext cx="133169" cy="13157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42" name="TextBox 141">
              <a:extLst>
                <a:ext uri="{FF2B5EF4-FFF2-40B4-BE49-F238E27FC236}">
                  <a16:creationId xmlns:a16="http://schemas.microsoft.com/office/drawing/2014/main" id="{BDC941F7-814C-07ED-3783-9026DF1C94C2}"/>
                </a:ext>
              </a:extLst>
            </p:cNvPr>
            <p:cNvSpPr txBox="1"/>
            <p:nvPr/>
          </p:nvSpPr>
          <p:spPr>
            <a:xfrm>
              <a:off x="6627123" y="5768406"/>
              <a:ext cx="1129153" cy="184666"/>
            </a:xfrm>
            <a:prstGeom prst="rect">
              <a:avLst/>
            </a:prstGeom>
            <a:noFill/>
            <a:ln>
              <a:noFill/>
            </a:ln>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EA72E"/>
                  </a:solidFill>
                  <a:effectLst/>
                  <a:uLnTx/>
                  <a:uFillTx/>
                  <a:latin typeface="Arial"/>
                  <a:ea typeface="+mn-ea"/>
                  <a:cs typeface="+mn-cs"/>
                </a:rPr>
                <a:t>Grade 5</a:t>
              </a:r>
            </a:p>
          </p:txBody>
        </p:sp>
      </p:grpSp>
      <p:grpSp>
        <p:nvGrpSpPr>
          <p:cNvPr id="143" name="Group 142">
            <a:extLst>
              <a:ext uri="{FF2B5EF4-FFF2-40B4-BE49-F238E27FC236}">
                <a16:creationId xmlns:a16="http://schemas.microsoft.com/office/drawing/2014/main" id="{7CBCFE35-7A65-DFEB-7102-AF49091BF056}"/>
              </a:ext>
            </a:extLst>
          </p:cNvPr>
          <p:cNvGrpSpPr/>
          <p:nvPr/>
        </p:nvGrpSpPr>
        <p:grpSpPr>
          <a:xfrm>
            <a:off x="10480765" y="3366602"/>
            <a:ext cx="1324677" cy="184666"/>
            <a:chOff x="6431599" y="5768406"/>
            <a:chExt cx="1324677" cy="184666"/>
          </a:xfrm>
        </p:grpSpPr>
        <p:sp>
          <p:nvSpPr>
            <p:cNvPr id="144" name="Rectangle 143">
              <a:extLst>
                <a:ext uri="{FF2B5EF4-FFF2-40B4-BE49-F238E27FC236}">
                  <a16:creationId xmlns:a16="http://schemas.microsoft.com/office/drawing/2014/main" id="{E3499E4E-683D-4E68-7B22-513DBAAB762F}"/>
                </a:ext>
              </a:extLst>
            </p:cNvPr>
            <p:cNvSpPr/>
            <p:nvPr/>
          </p:nvSpPr>
          <p:spPr>
            <a:xfrm>
              <a:off x="6431599" y="5794951"/>
              <a:ext cx="133169" cy="131577"/>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45" name="TextBox 144">
              <a:extLst>
                <a:ext uri="{FF2B5EF4-FFF2-40B4-BE49-F238E27FC236}">
                  <a16:creationId xmlns:a16="http://schemas.microsoft.com/office/drawing/2014/main" id="{C340BED3-7954-F374-C9AC-01884A1B199E}"/>
                </a:ext>
              </a:extLst>
            </p:cNvPr>
            <p:cNvSpPr txBox="1"/>
            <p:nvPr/>
          </p:nvSpPr>
          <p:spPr>
            <a:xfrm>
              <a:off x="6627123" y="5768406"/>
              <a:ext cx="1129153" cy="184666"/>
            </a:xfrm>
            <a:prstGeom prst="rect">
              <a:avLst/>
            </a:prstGeom>
            <a:noFill/>
            <a:ln>
              <a:noFill/>
            </a:ln>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Unknown grade</a:t>
              </a:r>
            </a:p>
          </p:txBody>
        </p:sp>
      </p:grpSp>
    </p:spTree>
    <p:extLst>
      <p:ext uri="{BB962C8B-B14F-4D97-AF65-F5344CB8AC3E}">
        <p14:creationId xmlns:p14="http://schemas.microsoft.com/office/powerpoint/2010/main" val="2122980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8CE3C-168B-D0C9-E58C-79C11FCCEDD9}"/>
              </a:ext>
            </a:extLst>
          </p:cNvPr>
          <p:cNvSpPr>
            <a:spLocks noGrp="1"/>
          </p:cNvSpPr>
          <p:nvPr>
            <p:ph type="title"/>
          </p:nvPr>
        </p:nvSpPr>
        <p:spPr/>
        <p:txBody>
          <a:bodyPr/>
          <a:lstStyle/>
          <a:p>
            <a:pPr algn="ctr"/>
            <a:r>
              <a:rPr lang="en-US" dirty="0"/>
              <a:t>POLAR BEAR</a:t>
            </a:r>
          </a:p>
        </p:txBody>
      </p:sp>
      <p:sp>
        <p:nvSpPr>
          <p:cNvPr id="3" name="Text Placeholder 2">
            <a:extLst>
              <a:ext uri="{FF2B5EF4-FFF2-40B4-BE49-F238E27FC236}">
                <a16:creationId xmlns:a16="http://schemas.microsoft.com/office/drawing/2014/main" id="{BE351042-46D6-740A-7395-4636E0525BFC}"/>
              </a:ext>
            </a:extLst>
          </p:cNvPr>
          <p:cNvSpPr>
            <a:spLocks noGrp="1"/>
          </p:cNvSpPr>
          <p:nvPr>
            <p:ph type="body" sz="quarter" idx="13"/>
          </p:nvPr>
        </p:nvSpPr>
        <p:spPr/>
        <p:txBody>
          <a:bodyPr/>
          <a:lstStyle/>
          <a:p>
            <a:r>
              <a:rPr lang="en-US" dirty="0" err="1"/>
              <a:t>Jerkeman</a:t>
            </a:r>
            <a:r>
              <a:rPr lang="en-US" dirty="0"/>
              <a:t> M. et al. EHA 2026; Abstract S238</a:t>
            </a:r>
          </a:p>
        </p:txBody>
      </p:sp>
      <p:pic>
        <p:nvPicPr>
          <p:cNvPr id="4" name="Picture 3">
            <a:extLst>
              <a:ext uri="{FF2B5EF4-FFF2-40B4-BE49-F238E27FC236}">
                <a16:creationId xmlns:a16="http://schemas.microsoft.com/office/drawing/2014/main" id="{03FC065B-CD90-C233-9648-95AC49FD683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549552" y="1060194"/>
            <a:ext cx="8464942" cy="5090152"/>
          </a:xfrm>
          <a:prstGeom prst="rect">
            <a:avLst/>
          </a:prstGeom>
        </p:spPr>
      </p:pic>
    </p:spTree>
    <p:extLst>
      <p:ext uri="{BB962C8B-B14F-4D97-AF65-F5344CB8AC3E}">
        <p14:creationId xmlns:p14="http://schemas.microsoft.com/office/powerpoint/2010/main" val="39652771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02ED5-6CA9-EBF1-5C37-AA75C01ECF7E}"/>
              </a:ext>
            </a:extLst>
          </p:cNvPr>
          <p:cNvSpPr>
            <a:spLocks noGrp="1"/>
          </p:cNvSpPr>
          <p:nvPr>
            <p:ph type="title"/>
          </p:nvPr>
        </p:nvSpPr>
        <p:spPr/>
        <p:txBody>
          <a:bodyPr/>
          <a:lstStyle/>
          <a:p>
            <a:pPr algn="ctr"/>
            <a:r>
              <a:rPr lang="en-US" dirty="0"/>
              <a:t>Pola-RICE vs. RICE in R/R DLBCL</a:t>
            </a:r>
          </a:p>
        </p:txBody>
      </p:sp>
      <p:sp>
        <p:nvSpPr>
          <p:cNvPr id="3" name="Text Placeholder 2">
            <a:extLst>
              <a:ext uri="{FF2B5EF4-FFF2-40B4-BE49-F238E27FC236}">
                <a16:creationId xmlns:a16="http://schemas.microsoft.com/office/drawing/2014/main" id="{49BBAE93-FC62-D401-C097-7E129408E439}"/>
              </a:ext>
            </a:extLst>
          </p:cNvPr>
          <p:cNvSpPr>
            <a:spLocks noGrp="1"/>
          </p:cNvSpPr>
          <p:nvPr>
            <p:ph type="body" sz="quarter" idx="13"/>
          </p:nvPr>
        </p:nvSpPr>
        <p:spPr/>
        <p:txBody>
          <a:bodyPr/>
          <a:lstStyle/>
          <a:p>
            <a:r>
              <a:rPr lang="en-US" dirty="0"/>
              <a:t>Glass B. et al. EHA 2026;Abstract S237  </a:t>
            </a:r>
          </a:p>
        </p:txBody>
      </p:sp>
      <p:pic>
        <p:nvPicPr>
          <p:cNvPr id="6" name="Picture 5">
            <a:extLst>
              <a:ext uri="{FF2B5EF4-FFF2-40B4-BE49-F238E27FC236}">
                <a16:creationId xmlns:a16="http://schemas.microsoft.com/office/drawing/2014/main" id="{070746A0-CF6E-9048-23F4-A651BDA2009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506168" y="1084242"/>
            <a:ext cx="7179663" cy="5173337"/>
          </a:xfrm>
          <a:prstGeom prst="rect">
            <a:avLst/>
          </a:prstGeom>
        </p:spPr>
      </p:pic>
    </p:spTree>
    <p:extLst>
      <p:ext uri="{BB962C8B-B14F-4D97-AF65-F5344CB8AC3E}">
        <p14:creationId xmlns:p14="http://schemas.microsoft.com/office/powerpoint/2010/main" val="12767340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0399D-B972-4A32-150F-EE8ED208DA60}"/>
              </a:ext>
            </a:extLst>
          </p:cNvPr>
          <p:cNvSpPr>
            <a:spLocks noGrp="1"/>
          </p:cNvSpPr>
          <p:nvPr>
            <p:ph type="title"/>
          </p:nvPr>
        </p:nvSpPr>
        <p:spPr/>
        <p:txBody>
          <a:bodyPr/>
          <a:lstStyle/>
          <a:p>
            <a:pPr algn="ctr"/>
            <a:r>
              <a:rPr lang="en-US" dirty="0" err="1"/>
              <a:t>Golca+PolaRCHP</a:t>
            </a:r>
            <a:r>
              <a:rPr lang="en-US" dirty="0"/>
              <a:t> in newly diagnosed DLBCL</a:t>
            </a:r>
          </a:p>
        </p:txBody>
      </p:sp>
      <p:sp>
        <p:nvSpPr>
          <p:cNvPr id="3" name="Text Placeholder 2">
            <a:extLst>
              <a:ext uri="{FF2B5EF4-FFF2-40B4-BE49-F238E27FC236}">
                <a16:creationId xmlns:a16="http://schemas.microsoft.com/office/drawing/2014/main" id="{5F297AAB-6BFC-A8B1-934B-580D077B88ED}"/>
              </a:ext>
            </a:extLst>
          </p:cNvPr>
          <p:cNvSpPr>
            <a:spLocks noGrp="1"/>
          </p:cNvSpPr>
          <p:nvPr>
            <p:ph type="body" sz="quarter" idx="13"/>
          </p:nvPr>
        </p:nvSpPr>
        <p:spPr/>
        <p:txBody>
          <a:bodyPr/>
          <a:lstStyle/>
          <a:p>
            <a:r>
              <a:rPr lang="en-US" dirty="0" err="1"/>
              <a:t>Bouzani</a:t>
            </a:r>
            <a:r>
              <a:rPr lang="en-US" dirty="0"/>
              <a:t> M. et al. EHA 2026;Abstract S239 </a:t>
            </a:r>
          </a:p>
        </p:txBody>
      </p:sp>
      <p:pic>
        <p:nvPicPr>
          <p:cNvPr id="4" name="Picture 3">
            <a:extLst>
              <a:ext uri="{FF2B5EF4-FFF2-40B4-BE49-F238E27FC236}">
                <a16:creationId xmlns:a16="http://schemas.microsoft.com/office/drawing/2014/main" id="{DE70C605-BF56-D1F9-C34F-454A370C259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641516" y="1134377"/>
            <a:ext cx="6620765" cy="5261369"/>
          </a:xfrm>
          <a:prstGeom prst="rect">
            <a:avLst/>
          </a:prstGeom>
        </p:spPr>
      </p:pic>
    </p:spTree>
    <p:extLst>
      <p:ext uri="{BB962C8B-B14F-4D97-AF65-F5344CB8AC3E}">
        <p14:creationId xmlns:p14="http://schemas.microsoft.com/office/powerpoint/2010/main" val="8077962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33282-27AD-50B6-D1F8-F79276B9C48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3BFB011-DE5A-4F00-7C7B-A897E53BFE0F}"/>
              </a:ext>
            </a:extLst>
          </p:cNvPr>
          <p:cNvSpPr/>
          <p:nvPr/>
        </p:nvSpPr>
        <p:spPr bwMode="auto">
          <a:xfrm>
            <a:off x="371364" y="3140968"/>
            <a:ext cx="11449272" cy="86409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3B27A33B-4C8B-7696-A6C7-0CFBCB136C83}"/>
              </a:ext>
            </a:extLst>
          </p:cNvPr>
          <p:cNvSpPr>
            <a:spLocks noGrp="1"/>
          </p:cNvSpPr>
          <p:nvPr>
            <p:ph type="title"/>
          </p:nvPr>
        </p:nvSpPr>
        <p:spPr>
          <a:xfrm>
            <a:off x="1019651" y="116632"/>
            <a:ext cx="10152697" cy="1143000"/>
          </a:xfrm>
        </p:spPr>
        <p:txBody>
          <a:bodyPr/>
          <a:lstStyle/>
          <a:p>
            <a:pPr>
              <a:spcBef>
                <a:spcPts val="1200"/>
              </a:spcBef>
            </a:pPr>
            <a:r>
              <a:rPr lang="en-US" dirty="0"/>
              <a:t>Year in Review: </a:t>
            </a:r>
            <a:br>
              <a:rPr lang="en-US" dirty="0"/>
            </a:br>
            <a:r>
              <a:rPr lang="en-US" dirty="0">
                <a:solidFill>
                  <a:srgbClr val="0432FF"/>
                </a:solidFill>
              </a:rPr>
              <a:t>Novel Treatment </a:t>
            </a:r>
            <a:r>
              <a:rPr lang="en-US" dirty="0"/>
              <a:t>Approaches for Non-Hodgkin Lymphoma</a:t>
            </a:r>
            <a:endParaRPr lang="en-US" sz="2400" dirty="0"/>
          </a:p>
        </p:txBody>
      </p:sp>
      <p:sp>
        <p:nvSpPr>
          <p:cNvPr id="6" name="Content Placeholder 2">
            <a:extLst>
              <a:ext uri="{FF2B5EF4-FFF2-40B4-BE49-F238E27FC236}">
                <a16:creationId xmlns:a16="http://schemas.microsoft.com/office/drawing/2014/main" id="{E26952AD-994B-8CA0-FAD8-389C3ABADD21}"/>
              </a:ext>
            </a:extLst>
          </p:cNvPr>
          <p:cNvSpPr>
            <a:spLocks noGrp="1"/>
          </p:cNvSpPr>
          <p:nvPr>
            <p:ph idx="1"/>
          </p:nvPr>
        </p:nvSpPr>
        <p:spPr>
          <a:xfrm>
            <a:off x="767408" y="1484784"/>
            <a:ext cx="10801200" cy="4536504"/>
          </a:xfrm>
        </p:spPr>
        <p:txBody>
          <a:bodyPr/>
          <a:lstStyle/>
          <a:p>
            <a:pPr marL="98425" indent="0">
              <a:lnSpc>
                <a:spcPts val="2600"/>
              </a:lnSpc>
              <a:spcBef>
                <a:spcPts val="2400"/>
              </a:spcBef>
              <a:spcAft>
                <a:spcPts val="400"/>
              </a:spcAft>
              <a:buNone/>
            </a:pPr>
            <a:r>
              <a:rPr lang="en-US" sz="2400" dirty="0">
                <a:solidFill>
                  <a:srgbClr val="3233FF"/>
                </a:solidFill>
              </a:rPr>
              <a:t>INTRODUCTION: </a:t>
            </a:r>
            <a:r>
              <a:rPr lang="en-US" sz="2400" dirty="0">
                <a:solidFill>
                  <a:schemeClr val="tx1"/>
                </a:solidFill>
                <a:latin typeface="Calibri" panose="020F0502020204030204" pitchFamily="34" charset="0"/>
                <a:cs typeface="Calibri" panose="020F0502020204030204" pitchFamily="34" charset="0"/>
              </a:rPr>
              <a:t>Lymphoma Survivorship</a:t>
            </a:r>
          </a:p>
          <a:p>
            <a:pPr marL="98425" indent="0">
              <a:lnSpc>
                <a:spcPts val="2600"/>
              </a:lnSpc>
              <a:spcBef>
                <a:spcPts val="2400"/>
              </a:spcBef>
              <a:spcAft>
                <a:spcPts val="400"/>
              </a:spcAft>
              <a:buNone/>
            </a:pPr>
            <a:r>
              <a:rPr lang="en-US" sz="2400" dirty="0">
                <a:solidFill>
                  <a:srgbClr val="3233FF"/>
                </a:solidFill>
              </a:rPr>
              <a:t>MODULE 1: </a:t>
            </a:r>
            <a:r>
              <a:rPr lang="en-US" sz="2400" dirty="0">
                <a:solidFill>
                  <a:schemeClr val="tx1"/>
                </a:solidFill>
                <a:latin typeface="Calibri" panose="020F0502020204030204" pitchFamily="34" charset="0"/>
                <a:cs typeface="Calibri" panose="020F0502020204030204" pitchFamily="34" charset="0"/>
              </a:rPr>
              <a:t>Novel Treatment Approaches for Diffuse Large B-Cell Lymphoma </a:t>
            </a:r>
            <a:br>
              <a:rPr lang="en-US" sz="2400" dirty="0">
                <a:solidFill>
                  <a:schemeClr val="tx1"/>
                </a:solidFill>
                <a:latin typeface="Calibri" panose="020F0502020204030204" pitchFamily="34" charset="0"/>
                <a:cs typeface="Calibri" panose="020F0502020204030204" pitchFamily="34" charset="0"/>
              </a:rPr>
            </a:br>
            <a:r>
              <a:rPr lang="en-US" sz="2400" dirty="0">
                <a:solidFill>
                  <a:schemeClr val="tx1"/>
                </a:solidFill>
                <a:latin typeface="Calibri" panose="020F0502020204030204" pitchFamily="34" charset="0"/>
                <a:cs typeface="Calibri" panose="020F0502020204030204" pitchFamily="34" charset="0"/>
              </a:rPr>
              <a:t>— Dr </a:t>
            </a:r>
            <a:r>
              <a:rPr lang="en-US" sz="2400" dirty="0" err="1">
                <a:solidFill>
                  <a:schemeClr val="tx1"/>
                </a:solidFill>
                <a:latin typeface="Calibri" panose="020F0502020204030204" pitchFamily="34" charset="0"/>
                <a:cs typeface="Calibri" panose="020F0502020204030204" pitchFamily="34" charset="0"/>
              </a:rPr>
              <a:t>Matasar</a:t>
            </a:r>
            <a:endParaRPr lang="en-US" sz="2400" dirty="0">
              <a:solidFill>
                <a:schemeClr val="tx1"/>
              </a:solidFill>
              <a:latin typeface="Calibri" panose="020F0502020204030204" pitchFamily="34" charset="0"/>
              <a:cs typeface="Calibri" panose="020F0502020204030204" pitchFamily="34" charset="0"/>
            </a:endParaRPr>
          </a:p>
          <a:p>
            <a:pPr marL="130175" indent="0">
              <a:lnSpc>
                <a:spcPct val="100000"/>
              </a:lnSpc>
              <a:spcBef>
                <a:spcPts val="2400"/>
              </a:spcBef>
              <a:spcAft>
                <a:spcPts val="400"/>
              </a:spcAft>
              <a:buNone/>
            </a:pPr>
            <a:r>
              <a:rPr lang="en-US" sz="2400" dirty="0">
                <a:solidFill>
                  <a:schemeClr val="bg1"/>
                </a:solidFill>
              </a:rPr>
              <a:t>MODULE 2: </a:t>
            </a:r>
            <a:r>
              <a:rPr lang="en-US" sz="2400" dirty="0">
                <a:solidFill>
                  <a:schemeClr val="bg1"/>
                </a:solidFill>
                <a:ea typeface="Times New Roman" panose="02020603050405020304" pitchFamily="18" charset="0"/>
                <a:cs typeface="Times New Roman" panose="02020603050405020304" pitchFamily="18" charset="0"/>
              </a:rPr>
              <a:t>Novel Treatment Approaches for Follicular Lymphoma and Mantle Cell Lymphoma — Dr Smith</a:t>
            </a:r>
          </a:p>
          <a:p>
            <a:pPr marL="130175" indent="0">
              <a:lnSpc>
                <a:spcPct val="100000"/>
              </a:lnSpc>
              <a:spcBef>
                <a:spcPts val="2400"/>
              </a:spcBef>
              <a:spcAft>
                <a:spcPts val="400"/>
              </a:spcAft>
              <a:buNone/>
            </a:pPr>
            <a:endParaRPr lang="en-US" sz="2400" dirty="0">
              <a:solidFill>
                <a:srgbClr val="212121"/>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3177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3A87B-BDBD-F63D-799B-6EB10F26B627}"/>
              </a:ext>
            </a:extLst>
          </p:cNvPr>
          <p:cNvSpPr>
            <a:spLocks noGrp="1"/>
          </p:cNvSpPr>
          <p:nvPr>
            <p:ph type="ctrTitle"/>
          </p:nvPr>
        </p:nvSpPr>
        <p:spPr/>
        <p:txBody>
          <a:bodyPr/>
          <a:lstStyle/>
          <a:p>
            <a:r>
              <a:rPr lang="en-US" dirty="0"/>
              <a:t>RTP Lymphoma YIR 2026: </a:t>
            </a:r>
            <a:br>
              <a:rPr lang="en-US" dirty="0"/>
            </a:br>
            <a:r>
              <a:rPr lang="en-US" dirty="0"/>
              <a:t>FL and MCL</a:t>
            </a:r>
          </a:p>
        </p:txBody>
      </p:sp>
      <p:sp>
        <p:nvSpPr>
          <p:cNvPr id="3" name="Subtitle 2">
            <a:extLst>
              <a:ext uri="{FF2B5EF4-FFF2-40B4-BE49-F238E27FC236}">
                <a16:creationId xmlns:a16="http://schemas.microsoft.com/office/drawing/2014/main" id="{D11F981B-86E3-4332-9776-D0F705336EC7}"/>
              </a:ext>
            </a:extLst>
          </p:cNvPr>
          <p:cNvSpPr>
            <a:spLocks noGrp="1"/>
          </p:cNvSpPr>
          <p:nvPr>
            <p:ph type="subTitle" idx="1"/>
          </p:nvPr>
        </p:nvSpPr>
        <p:spPr>
          <a:xfrm>
            <a:off x="1524000" y="4172053"/>
            <a:ext cx="9144000" cy="1655762"/>
          </a:xfrm>
        </p:spPr>
        <p:txBody>
          <a:bodyPr>
            <a:normAutofit/>
          </a:bodyPr>
          <a:lstStyle/>
          <a:p>
            <a:pPr>
              <a:spcBef>
                <a:spcPts val="0"/>
              </a:spcBef>
            </a:pPr>
            <a:r>
              <a:rPr lang="en-US" sz="1600" b="1" i="1" dirty="0"/>
              <a:t>Sonali M Smith, MD</a:t>
            </a:r>
          </a:p>
          <a:p>
            <a:pPr>
              <a:spcBef>
                <a:spcPts val="0"/>
              </a:spcBef>
            </a:pPr>
            <a:r>
              <a:rPr lang="en-US" sz="1600" i="1" dirty="0"/>
              <a:t>Elwood V Jensen Professor of Medicine</a:t>
            </a:r>
          </a:p>
          <a:p>
            <a:pPr>
              <a:spcBef>
                <a:spcPts val="0"/>
              </a:spcBef>
            </a:pPr>
            <a:r>
              <a:rPr lang="en-US" sz="1600" i="1" dirty="0"/>
              <a:t>Chief, Section of Hematology/Oncology</a:t>
            </a:r>
          </a:p>
          <a:p>
            <a:pPr>
              <a:spcBef>
                <a:spcPts val="0"/>
              </a:spcBef>
            </a:pPr>
            <a:r>
              <a:rPr lang="en-US" sz="1600" i="1" dirty="0"/>
              <a:t>Co-Leader, Cancer Service Line</a:t>
            </a:r>
          </a:p>
          <a:p>
            <a:pPr>
              <a:spcBef>
                <a:spcPts val="0"/>
              </a:spcBef>
            </a:pPr>
            <a:r>
              <a:rPr lang="en-US" sz="1600" i="1" dirty="0"/>
              <a:t>The University of Chicago</a:t>
            </a:r>
          </a:p>
          <a:p>
            <a:pPr>
              <a:spcBef>
                <a:spcPts val="0"/>
              </a:spcBef>
            </a:pPr>
            <a:r>
              <a:rPr lang="en-US" sz="1600" i="1" dirty="0"/>
              <a:t>Chicago, Illinois</a:t>
            </a:r>
          </a:p>
        </p:txBody>
      </p:sp>
    </p:spTree>
    <p:extLst>
      <p:ext uri="{BB962C8B-B14F-4D97-AF65-F5344CB8AC3E}">
        <p14:creationId xmlns:p14="http://schemas.microsoft.com/office/powerpoint/2010/main" val="40742748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093CD-BE1B-F37D-C855-E6C1B19F22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61D672-0CFB-B374-CABB-181C2815F3BC}"/>
              </a:ext>
            </a:extLst>
          </p:cNvPr>
          <p:cNvSpPr>
            <a:spLocks noGrp="1"/>
          </p:cNvSpPr>
          <p:nvPr>
            <p:ph type="title"/>
          </p:nvPr>
        </p:nvSpPr>
        <p:spPr>
          <a:xfrm>
            <a:off x="612776" y="2857500"/>
            <a:ext cx="10972800" cy="1143000"/>
          </a:xfrm>
        </p:spPr>
        <p:txBody>
          <a:bodyPr anchor="ctr"/>
          <a:lstStyle/>
          <a:p>
            <a:pPr algn="ctr"/>
            <a:r>
              <a:rPr lang="en-US" dirty="0"/>
              <a:t>FOLLICULAR LYMPHOMA</a:t>
            </a:r>
          </a:p>
        </p:txBody>
      </p:sp>
    </p:spTree>
    <p:extLst>
      <p:ext uri="{BB962C8B-B14F-4D97-AF65-F5344CB8AC3E}">
        <p14:creationId xmlns:p14="http://schemas.microsoft.com/office/powerpoint/2010/main" val="3448461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Expand chat submission box</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97036" y="1384871"/>
            <a:ext cx="7997928" cy="4174918"/>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977576" y="427127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097035" y="5631511"/>
            <a:ext cx="7997929"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Drag the white line above the submission box up to create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more space for your message.</a:t>
            </a:r>
          </a:p>
        </p:txBody>
      </p:sp>
    </p:spTree>
    <p:extLst>
      <p:ext uri="{BB962C8B-B14F-4D97-AF65-F5344CB8AC3E}">
        <p14:creationId xmlns:p14="http://schemas.microsoft.com/office/powerpoint/2010/main" val="3830842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34160-B111-12DD-C022-4AC283ACBF1F}"/>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881C5FF-0688-D36B-6615-9B478E70FE83}"/>
              </a:ext>
            </a:extLst>
          </p:cNvPr>
          <p:cNvSpPr>
            <a:spLocks noGrp="1"/>
          </p:cNvSpPr>
          <p:nvPr>
            <p:ph type="title"/>
          </p:nvPr>
        </p:nvSpPr>
        <p:spPr>
          <a:xfrm>
            <a:off x="1581498" y="92077"/>
            <a:ext cx="8819275" cy="827485"/>
          </a:xfrm>
        </p:spPr>
        <p:txBody>
          <a:bodyPr>
            <a:noAutofit/>
          </a:bodyPr>
          <a:lstStyle/>
          <a:p>
            <a:r>
              <a:rPr lang="en-US" sz="3200" dirty="0">
                <a:solidFill>
                  <a:srgbClr val="9F0535"/>
                </a:solidFill>
              </a:rPr>
              <a:t>NOVEL APPROACHES FOR R/R FL: </a:t>
            </a:r>
            <a:br>
              <a:rPr lang="en-US" sz="3200" dirty="0">
                <a:solidFill>
                  <a:srgbClr val="9F0535"/>
                </a:solidFill>
              </a:rPr>
            </a:br>
            <a:r>
              <a:rPr lang="en-US" sz="3200" dirty="0">
                <a:solidFill>
                  <a:srgbClr val="9F0535"/>
                </a:solidFill>
              </a:rPr>
              <a:t>(approved and unapproved)</a:t>
            </a:r>
          </a:p>
        </p:txBody>
      </p:sp>
      <p:pic>
        <p:nvPicPr>
          <p:cNvPr id="18" name="Picture 17">
            <a:extLst>
              <a:ext uri="{FF2B5EF4-FFF2-40B4-BE49-F238E27FC236}">
                <a16:creationId xmlns:a16="http://schemas.microsoft.com/office/drawing/2014/main" id="{10144FBD-5DE3-84EF-3F0C-DB81C1EDA420}"/>
              </a:ext>
            </a:extLst>
          </p:cNvPr>
          <p:cNvPicPr>
            <a:picLocks noChangeAspect="1"/>
          </p:cNvPicPr>
          <p:nvPr/>
        </p:nvPicPr>
        <p:blipFill>
          <a:blip r:embed="rId3"/>
          <a:stretch>
            <a:fillRect/>
          </a:stretch>
        </p:blipFill>
        <p:spPr>
          <a:xfrm>
            <a:off x="1170116" y="1274300"/>
            <a:ext cx="2990466" cy="2516367"/>
          </a:xfrm>
          <a:prstGeom prst="rect">
            <a:avLst/>
          </a:prstGeom>
        </p:spPr>
      </p:pic>
      <p:pic>
        <p:nvPicPr>
          <p:cNvPr id="19" name="Picture 18">
            <a:extLst>
              <a:ext uri="{FF2B5EF4-FFF2-40B4-BE49-F238E27FC236}">
                <a16:creationId xmlns:a16="http://schemas.microsoft.com/office/drawing/2014/main" id="{0B74EE93-8AAF-E873-8AD8-62894B9774E1}"/>
              </a:ext>
            </a:extLst>
          </p:cNvPr>
          <p:cNvPicPr>
            <a:picLocks noChangeAspect="1"/>
          </p:cNvPicPr>
          <p:nvPr/>
        </p:nvPicPr>
        <p:blipFill>
          <a:blip r:embed="rId4"/>
          <a:stretch>
            <a:fillRect/>
          </a:stretch>
        </p:blipFill>
        <p:spPr>
          <a:xfrm>
            <a:off x="4510745" y="1295400"/>
            <a:ext cx="2990466" cy="2306782"/>
          </a:xfrm>
          <a:prstGeom prst="rect">
            <a:avLst/>
          </a:prstGeom>
        </p:spPr>
      </p:pic>
      <p:pic>
        <p:nvPicPr>
          <p:cNvPr id="20" name="Picture 19">
            <a:extLst>
              <a:ext uri="{FF2B5EF4-FFF2-40B4-BE49-F238E27FC236}">
                <a16:creationId xmlns:a16="http://schemas.microsoft.com/office/drawing/2014/main" id="{A7E9BA66-1C90-2CBE-6FDB-6E790009DC91}"/>
              </a:ext>
            </a:extLst>
          </p:cNvPr>
          <p:cNvPicPr>
            <a:picLocks noChangeAspect="1"/>
          </p:cNvPicPr>
          <p:nvPr/>
        </p:nvPicPr>
        <p:blipFill>
          <a:blip r:embed="rId5"/>
          <a:srcRect l="31946"/>
          <a:stretch/>
        </p:blipFill>
        <p:spPr>
          <a:xfrm>
            <a:off x="7955345" y="1447800"/>
            <a:ext cx="3246582" cy="1466632"/>
          </a:xfrm>
          <a:prstGeom prst="rect">
            <a:avLst/>
          </a:prstGeom>
        </p:spPr>
      </p:pic>
      <p:pic>
        <p:nvPicPr>
          <p:cNvPr id="21" name="Picture 20">
            <a:extLst>
              <a:ext uri="{FF2B5EF4-FFF2-40B4-BE49-F238E27FC236}">
                <a16:creationId xmlns:a16="http://schemas.microsoft.com/office/drawing/2014/main" id="{4B8CC151-E129-9BC0-32C0-78B11D69A4E1}"/>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1170116" y="3790667"/>
            <a:ext cx="2990466" cy="1633966"/>
          </a:xfrm>
          <a:prstGeom prst="rect">
            <a:avLst/>
          </a:prstGeom>
        </p:spPr>
      </p:pic>
      <p:pic>
        <p:nvPicPr>
          <p:cNvPr id="22" name="Picture 21">
            <a:extLst>
              <a:ext uri="{FF2B5EF4-FFF2-40B4-BE49-F238E27FC236}">
                <a16:creationId xmlns:a16="http://schemas.microsoft.com/office/drawing/2014/main" id="{1EC85421-7AA9-A3FC-B59C-38CC490D8356}"/>
              </a:ext>
            </a:extLst>
          </p:cNvPr>
          <p:cNvPicPr>
            <a:picLocks noChangeAspect="1"/>
          </p:cNvPicPr>
          <p:nvPr/>
        </p:nvPicPr>
        <p:blipFill>
          <a:blip r:embed="rId8"/>
          <a:stretch>
            <a:fillRect/>
          </a:stretch>
        </p:blipFill>
        <p:spPr>
          <a:xfrm>
            <a:off x="8031419" y="3505201"/>
            <a:ext cx="3026078" cy="2437001"/>
          </a:xfrm>
          <a:prstGeom prst="rect">
            <a:avLst/>
          </a:prstGeom>
        </p:spPr>
      </p:pic>
      <p:pic>
        <p:nvPicPr>
          <p:cNvPr id="23" name="Picture 22">
            <a:extLst>
              <a:ext uri="{FF2B5EF4-FFF2-40B4-BE49-F238E27FC236}">
                <a16:creationId xmlns:a16="http://schemas.microsoft.com/office/drawing/2014/main" id="{EC4B9C4A-701B-14DB-C319-BB4473300154}"/>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Lst>
          </a:blip>
          <a:stretch>
            <a:fillRect/>
          </a:stretch>
        </p:blipFill>
        <p:spPr>
          <a:xfrm>
            <a:off x="4967285" y="3975456"/>
            <a:ext cx="2752917" cy="1395059"/>
          </a:xfrm>
          <a:prstGeom prst="rect">
            <a:avLst/>
          </a:prstGeom>
        </p:spPr>
      </p:pic>
      <p:sp>
        <p:nvSpPr>
          <p:cNvPr id="24" name="TextBox 23">
            <a:extLst>
              <a:ext uri="{FF2B5EF4-FFF2-40B4-BE49-F238E27FC236}">
                <a16:creationId xmlns:a16="http://schemas.microsoft.com/office/drawing/2014/main" id="{1BD5DCD2-87A0-EC9B-7E75-E17BE9F5348B}"/>
              </a:ext>
            </a:extLst>
          </p:cNvPr>
          <p:cNvSpPr txBox="1"/>
          <p:nvPr/>
        </p:nvSpPr>
        <p:spPr>
          <a:xfrm>
            <a:off x="1316065" y="1160403"/>
            <a:ext cx="2286000" cy="40011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Calibri" pitchFamily="34" charset="0"/>
                <a:ea typeface="ヒラギノ角ゴ Pro W3" pitchFamily="-127" charset="-128"/>
                <a:cs typeface="+mn-cs"/>
              </a:rPr>
              <a:t>EZH2 inhibitors</a:t>
            </a:r>
          </a:p>
        </p:txBody>
      </p:sp>
      <p:sp>
        <p:nvSpPr>
          <p:cNvPr id="25" name="TextBox 24">
            <a:extLst>
              <a:ext uri="{FF2B5EF4-FFF2-40B4-BE49-F238E27FC236}">
                <a16:creationId xmlns:a16="http://schemas.microsoft.com/office/drawing/2014/main" id="{4A567E4D-8554-5A3E-1318-1F65E9DBB489}"/>
              </a:ext>
            </a:extLst>
          </p:cNvPr>
          <p:cNvSpPr txBox="1"/>
          <p:nvPr/>
        </p:nvSpPr>
        <p:spPr>
          <a:xfrm>
            <a:off x="4765382" y="1228009"/>
            <a:ext cx="2286000" cy="40011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Calibri" pitchFamily="34" charset="0"/>
                <a:ea typeface="ヒラギノ角ゴ Pro W3" pitchFamily="-127" charset="-128"/>
                <a:cs typeface="+mn-cs"/>
              </a:rPr>
              <a:t>Bispecific agents</a:t>
            </a:r>
          </a:p>
        </p:txBody>
      </p:sp>
      <p:sp>
        <p:nvSpPr>
          <p:cNvPr id="26" name="TextBox 25">
            <a:extLst>
              <a:ext uri="{FF2B5EF4-FFF2-40B4-BE49-F238E27FC236}">
                <a16:creationId xmlns:a16="http://schemas.microsoft.com/office/drawing/2014/main" id="{1E111931-B57C-9D81-00B1-52E6ABF8DEBD}"/>
              </a:ext>
            </a:extLst>
          </p:cNvPr>
          <p:cNvSpPr txBox="1"/>
          <p:nvPr/>
        </p:nvSpPr>
        <p:spPr>
          <a:xfrm>
            <a:off x="8337178" y="1245336"/>
            <a:ext cx="2286000" cy="40011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Calibri" pitchFamily="34" charset="0"/>
                <a:ea typeface="ヒラギノ角ゴ Pro W3" pitchFamily="-127" charset="-128"/>
                <a:cs typeface="+mn-cs"/>
              </a:rPr>
              <a:t>BTK inhibitors</a:t>
            </a:r>
          </a:p>
        </p:txBody>
      </p:sp>
      <p:sp>
        <p:nvSpPr>
          <p:cNvPr id="27" name="TextBox 26">
            <a:extLst>
              <a:ext uri="{FF2B5EF4-FFF2-40B4-BE49-F238E27FC236}">
                <a16:creationId xmlns:a16="http://schemas.microsoft.com/office/drawing/2014/main" id="{B04D4701-7166-E744-BE5D-ED839E47FA3D}"/>
              </a:ext>
            </a:extLst>
          </p:cNvPr>
          <p:cNvSpPr txBox="1"/>
          <p:nvPr/>
        </p:nvSpPr>
        <p:spPr>
          <a:xfrm>
            <a:off x="1522349" y="5355665"/>
            <a:ext cx="2286000" cy="40011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Calibri" pitchFamily="34" charset="0"/>
                <a:ea typeface="ヒラギノ角ゴ Pro W3" pitchFamily="-127" charset="-128"/>
                <a:cs typeface="+mn-cs"/>
              </a:rPr>
              <a:t>antiCD19 </a:t>
            </a:r>
            <a:r>
              <a:rPr kumimoji="0" lang="en-US" sz="2000" b="1" i="0" u="none" strike="noStrike" kern="1200" cap="none" spc="0" normalizeH="0" baseline="0" noProof="0" dirty="0" err="1">
                <a:ln>
                  <a:noFill/>
                </a:ln>
                <a:solidFill>
                  <a:srgbClr val="0000FF"/>
                </a:solidFill>
                <a:effectLst/>
                <a:uLnTx/>
                <a:uFillTx/>
                <a:latin typeface="Calibri" pitchFamily="34" charset="0"/>
                <a:ea typeface="ヒラギノ角ゴ Pro W3" pitchFamily="-127" charset="-128"/>
                <a:cs typeface="+mn-cs"/>
              </a:rPr>
              <a:t>moAb</a:t>
            </a:r>
            <a:endParaRPr kumimoji="0" lang="en-US" sz="2000" b="1" i="0" u="none" strike="noStrike" kern="1200" cap="none" spc="0" normalizeH="0" baseline="0" noProof="0" dirty="0">
              <a:ln>
                <a:noFill/>
              </a:ln>
              <a:solidFill>
                <a:srgbClr val="0000FF"/>
              </a:solidFill>
              <a:effectLst/>
              <a:uLnTx/>
              <a:uFillTx/>
              <a:latin typeface="Calibri" pitchFamily="34" charset="0"/>
              <a:ea typeface="ヒラギノ角ゴ Pro W3" pitchFamily="-127" charset="-128"/>
              <a:cs typeface="+mn-cs"/>
            </a:endParaRPr>
          </a:p>
        </p:txBody>
      </p:sp>
      <p:sp>
        <p:nvSpPr>
          <p:cNvPr id="28" name="TextBox 27">
            <a:extLst>
              <a:ext uri="{FF2B5EF4-FFF2-40B4-BE49-F238E27FC236}">
                <a16:creationId xmlns:a16="http://schemas.microsoft.com/office/drawing/2014/main" id="{3086135A-4AD6-BC3B-EF66-87BA137BABFE}"/>
              </a:ext>
            </a:extLst>
          </p:cNvPr>
          <p:cNvSpPr txBox="1"/>
          <p:nvPr/>
        </p:nvSpPr>
        <p:spPr>
          <a:xfrm>
            <a:off x="5164809" y="5555720"/>
            <a:ext cx="2286000" cy="40011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Calibri" pitchFamily="34" charset="0"/>
                <a:ea typeface="ヒラギノ角ゴ Pro W3" pitchFamily="-127" charset="-128"/>
                <a:cs typeface="+mn-cs"/>
              </a:rPr>
              <a:t>antiCD19 ADC</a:t>
            </a:r>
          </a:p>
        </p:txBody>
      </p:sp>
      <p:sp>
        <p:nvSpPr>
          <p:cNvPr id="29" name="TextBox 28">
            <a:extLst>
              <a:ext uri="{FF2B5EF4-FFF2-40B4-BE49-F238E27FC236}">
                <a16:creationId xmlns:a16="http://schemas.microsoft.com/office/drawing/2014/main" id="{C3C77534-8490-B2F1-B735-2DD05423656D}"/>
              </a:ext>
            </a:extLst>
          </p:cNvPr>
          <p:cNvSpPr txBox="1"/>
          <p:nvPr/>
        </p:nvSpPr>
        <p:spPr>
          <a:xfrm>
            <a:off x="8404335" y="5942201"/>
            <a:ext cx="2286000" cy="40011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00FF"/>
                </a:solidFill>
                <a:effectLst/>
                <a:uLnTx/>
                <a:uFillTx/>
                <a:latin typeface="Calibri" pitchFamily="34" charset="0"/>
                <a:ea typeface="ヒラギノ角ゴ Pro W3" pitchFamily="-127" charset="-128"/>
                <a:cs typeface="+mn-cs"/>
              </a:rPr>
              <a:t>CELMoDs</a:t>
            </a:r>
            <a:endParaRPr kumimoji="0" lang="en-US" sz="2000" b="1" i="0" u="none" strike="noStrike" kern="1200" cap="none" spc="0" normalizeH="0" baseline="0" noProof="0" dirty="0">
              <a:ln>
                <a:noFill/>
              </a:ln>
              <a:solidFill>
                <a:srgbClr val="0000FF"/>
              </a:solidFill>
              <a:effectLst/>
              <a:uLnTx/>
              <a:uFillTx/>
              <a:latin typeface="Calibri" pitchFamily="34" charset="0"/>
              <a:ea typeface="ヒラギノ角ゴ Pro W3" pitchFamily="-127" charset="-128"/>
              <a:cs typeface="+mn-cs"/>
            </a:endParaRPr>
          </a:p>
        </p:txBody>
      </p:sp>
      <p:cxnSp>
        <p:nvCxnSpPr>
          <p:cNvPr id="3" name="Straight Connector 2">
            <a:extLst>
              <a:ext uri="{FF2B5EF4-FFF2-40B4-BE49-F238E27FC236}">
                <a16:creationId xmlns:a16="http://schemas.microsoft.com/office/drawing/2014/main" id="{31DC6264-7325-47D5-C934-A50F5652CF77}"/>
              </a:ext>
            </a:extLst>
          </p:cNvPr>
          <p:cNvCxnSpPr>
            <a:cxnSpLocks/>
          </p:cNvCxnSpPr>
          <p:nvPr/>
        </p:nvCxnSpPr>
        <p:spPr>
          <a:xfrm>
            <a:off x="1299750" y="1208965"/>
            <a:ext cx="2251191" cy="239321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56110C3-163B-F59E-04F4-AA62D5E276EE}"/>
              </a:ext>
            </a:extLst>
          </p:cNvPr>
          <p:cNvCxnSpPr>
            <a:cxnSpLocks/>
          </p:cNvCxnSpPr>
          <p:nvPr/>
        </p:nvCxnSpPr>
        <p:spPr>
          <a:xfrm flipH="1">
            <a:off x="1221240" y="1080655"/>
            <a:ext cx="2454316" cy="252152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1109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7ED6F-1170-CFFC-D34E-5BD311D5F654}"/>
              </a:ext>
            </a:extLst>
          </p:cNvPr>
          <p:cNvSpPr>
            <a:spLocks noGrp="1"/>
          </p:cNvSpPr>
          <p:nvPr>
            <p:ph type="title"/>
          </p:nvPr>
        </p:nvSpPr>
        <p:spPr/>
        <p:txBody>
          <a:bodyPr/>
          <a:lstStyle/>
          <a:p>
            <a:r>
              <a:rPr lang="en-GB" sz="3600" dirty="0">
                <a:solidFill>
                  <a:srgbClr val="9F0535"/>
                </a:solidFill>
              </a:rPr>
              <a:t>AUGMENT--RP3 of </a:t>
            </a:r>
            <a:r>
              <a:rPr lang="en-GB" sz="3600" dirty="0" err="1">
                <a:solidFill>
                  <a:srgbClr val="9F0535"/>
                </a:solidFill>
              </a:rPr>
              <a:t>LenR</a:t>
            </a:r>
            <a:r>
              <a:rPr lang="en-GB" sz="3600" dirty="0">
                <a:solidFill>
                  <a:srgbClr val="9F0535"/>
                </a:solidFill>
              </a:rPr>
              <a:t> vs PBO-R in relapsed (not refractory) FL: 5-Yr Survival</a:t>
            </a:r>
            <a:endParaRPr lang="en-US" sz="3600" dirty="0">
              <a:solidFill>
                <a:srgbClr val="9F0535"/>
              </a:solidFill>
            </a:endParaRPr>
          </a:p>
        </p:txBody>
      </p:sp>
      <p:sp>
        <p:nvSpPr>
          <p:cNvPr id="2095" name="Content Placeholder 2094">
            <a:extLst>
              <a:ext uri="{FF2B5EF4-FFF2-40B4-BE49-F238E27FC236}">
                <a16:creationId xmlns:a16="http://schemas.microsoft.com/office/drawing/2014/main" id="{8F02F78F-6DEA-0B23-1F32-D1F6228700B3}"/>
              </a:ext>
            </a:extLst>
          </p:cNvPr>
          <p:cNvSpPr>
            <a:spLocks noGrp="1"/>
          </p:cNvSpPr>
          <p:nvPr>
            <p:ph idx="1"/>
          </p:nvPr>
        </p:nvSpPr>
        <p:spPr>
          <a:xfrm>
            <a:off x="1582195" y="2200995"/>
            <a:ext cx="2183603" cy="660946"/>
          </a:xfrm>
        </p:spPr>
        <p:txBody>
          <a:bodyPr/>
          <a:lstStyle/>
          <a:p>
            <a:r>
              <a:rPr lang="en-US" sz="1800" dirty="0"/>
              <a:t>Median follow-up: 65.9 </a:t>
            </a:r>
            <a:r>
              <a:rPr lang="en-US" sz="1800" dirty="0" err="1"/>
              <a:t>mo</a:t>
            </a:r>
            <a:endParaRPr lang="en-US" sz="1800" dirty="0"/>
          </a:p>
          <a:p>
            <a:endParaRPr lang="en-US" sz="1800" dirty="0"/>
          </a:p>
        </p:txBody>
      </p:sp>
      <p:sp>
        <p:nvSpPr>
          <p:cNvPr id="934" name="Text Box 15">
            <a:extLst>
              <a:ext uri="{FF2B5EF4-FFF2-40B4-BE49-F238E27FC236}">
                <a16:creationId xmlns:a16="http://schemas.microsoft.com/office/drawing/2014/main" id="{F7FB0185-CD01-0581-7A44-3F9EF62B25CB}"/>
              </a:ext>
            </a:extLst>
          </p:cNvPr>
          <p:cNvSpPr txBox="1">
            <a:spLocks noChangeArrowheads="1"/>
          </p:cNvSpPr>
          <p:nvPr/>
        </p:nvSpPr>
        <p:spPr bwMode="auto">
          <a:xfrm>
            <a:off x="7856278" y="6305115"/>
            <a:ext cx="2406907" cy="276999"/>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685783"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8" normalizeH="0" baseline="0" noProof="0" dirty="0">
                <a:ln>
                  <a:noFill/>
                </a:ln>
                <a:solidFill>
                  <a:srgbClr val="455560"/>
                </a:solidFill>
                <a:effectLst/>
                <a:uLnTx/>
                <a:uFillTx/>
                <a:latin typeface="Calibri" panose="020F0502020204030204" pitchFamily="34" charset="0"/>
                <a:ea typeface="ヒラギノ角ゴ Pro W3" pitchFamily="-127" charset="-128"/>
                <a:cs typeface="Arial" panose="020B0604020202020204" pitchFamily="34" charset="0"/>
              </a:rPr>
              <a:t>Leonard. ASH 2022. </a:t>
            </a:r>
            <a:r>
              <a:rPr kumimoji="0" lang="en-US" altLang="en-US" sz="1200" b="0" i="0" u="none" strike="noStrike" kern="1200" cap="none" spc="-8" normalizeH="0" baseline="0" noProof="0" dirty="0" err="1">
                <a:ln>
                  <a:noFill/>
                </a:ln>
                <a:solidFill>
                  <a:srgbClr val="455560"/>
                </a:solidFill>
                <a:effectLst/>
                <a:uLnTx/>
                <a:uFillTx/>
                <a:latin typeface="Calibri" panose="020F0502020204030204" pitchFamily="34" charset="0"/>
                <a:ea typeface="ヒラギノ角ゴ Pro W3" pitchFamily="-127" charset="-128"/>
                <a:cs typeface="Arial" panose="020B0604020202020204" pitchFamily="34" charset="0"/>
              </a:rPr>
              <a:t>Abstr</a:t>
            </a:r>
            <a:r>
              <a:rPr kumimoji="0" lang="en-US" altLang="en-US" sz="1200" b="0" i="0" u="none" strike="noStrike" kern="1200" cap="none" spc="-8" normalizeH="0" baseline="0" noProof="0" dirty="0">
                <a:ln>
                  <a:noFill/>
                </a:ln>
                <a:solidFill>
                  <a:srgbClr val="455560"/>
                </a:solidFill>
                <a:effectLst/>
                <a:uLnTx/>
                <a:uFillTx/>
                <a:latin typeface="Calibri" panose="020F0502020204030204" pitchFamily="34" charset="0"/>
                <a:ea typeface="ヒラギノ角ゴ Pro W3" pitchFamily="-127" charset="-128"/>
                <a:cs typeface="Arial" panose="020B0604020202020204" pitchFamily="34" charset="0"/>
              </a:rPr>
              <a:t> 230.</a:t>
            </a:r>
          </a:p>
        </p:txBody>
      </p:sp>
      <p:grpSp>
        <p:nvGrpSpPr>
          <p:cNvPr id="2093" name="Group 2092">
            <a:extLst>
              <a:ext uri="{FF2B5EF4-FFF2-40B4-BE49-F238E27FC236}">
                <a16:creationId xmlns:a16="http://schemas.microsoft.com/office/drawing/2014/main" id="{214FCEC9-29D7-4589-46AE-F8AB24CAC944}"/>
              </a:ext>
            </a:extLst>
          </p:cNvPr>
          <p:cNvGrpSpPr/>
          <p:nvPr/>
        </p:nvGrpSpPr>
        <p:grpSpPr>
          <a:xfrm>
            <a:off x="3164735" y="1339385"/>
            <a:ext cx="6216052" cy="2393353"/>
            <a:chOff x="3550820" y="162461"/>
            <a:chExt cx="8288069" cy="3191137"/>
          </a:xfrm>
        </p:grpSpPr>
        <p:grpSp>
          <p:nvGrpSpPr>
            <p:cNvPr id="6" name="Group 5">
              <a:extLst>
                <a:ext uri="{FF2B5EF4-FFF2-40B4-BE49-F238E27FC236}">
                  <a16:creationId xmlns:a16="http://schemas.microsoft.com/office/drawing/2014/main" id="{57726DD1-7C31-E6F5-FF69-D8289571E7DC}"/>
                </a:ext>
              </a:extLst>
            </p:cNvPr>
            <p:cNvGrpSpPr/>
            <p:nvPr/>
          </p:nvGrpSpPr>
          <p:grpSpPr>
            <a:xfrm>
              <a:off x="5053030" y="393601"/>
              <a:ext cx="4217904" cy="2098474"/>
              <a:chOff x="1615877" y="1436217"/>
              <a:chExt cx="8740573" cy="3845886"/>
            </a:xfrm>
          </p:grpSpPr>
          <p:sp>
            <p:nvSpPr>
              <p:cNvPr id="1181" name="Freeform: Shape 1180">
                <a:extLst>
                  <a:ext uri="{FF2B5EF4-FFF2-40B4-BE49-F238E27FC236}">
                    <a16:creationId xmlns:a16="http://schemas.microsoft.com/office/drawing/2014/main" id="{A08C9711-01C5-FE24-5859-C47BAEE8713C}"/>
                  </a:ext>
                </a:extLst>
              </p:cNvPr>
              <p:cNvSpPr/>
              <p:nvPr/>
            </p:nvSpPr>
            <p:spPr>
              <a:xfrm>
                <a:off x="1671322" y="1494316"/>
                <a:ext cx="8685128" cy="3787787"/>
              </a:xfrm>
              <a:custGeom>
                <a:avLst/>
                <a:gdLst>
                  <a:gd name="connsiteX0" fmla="*/ 0 w 8685128"/>
                  <a:gd name="connsiteY0" fmla="*/ 0 h 3787786"/>
                  <a:gd name="connsiteX1" fmla="*/ 163690 w 8685128"/>
                  <a:gd name="connsiteY1" fmla="*/ 0 h 3787786"/>
                  <a:gd name="connsiteX2" fmla="*/ 163690 w 8685128"/>
                  <a:gd name="connsiteY2" fmla="*/ 41495 h 3787786"/>
                  <a:gd name="connsiteX3" fmla="*/ 184056 w 8685128"/>
                  <a:gd name="connsiteY3" fmla="*/ 41495 h 3787786"/>
                  <a:gd name="connsiteX4" fmla="*/ 184056 w 8685128"/>
                  <a:gd name="connsiteY4" fmla="*/ 66443 h 3787786"/>
                  <a:gd name="connsiteX5" fmla="*/ 242608 w 8685128"/>
                  <a:gd name="connsiteY5" fmla="*/ 66443 h 3787786"/>
                  <a:gd name="connsiteX6" fmla="*/ 242608 w 8685128"/>
                  <a:gd name="connsiteY6" fmla="*/ 84136 h 3787786"/>
                  <a:gd name="connsiteX7" fmla="*/ 271247 w 8685128"/>
                  <a:gd name="connsiteY7" fmla="*/ 84136 h 3787786"/>
                  <a:gd name="connsiteX8" fmla="*/ 271247 w 8685128"/>
                  <a:gd name="connsiteY8" fmla="*/ 105775 h 3787786"/>
                  <a:gd name="connsiteX9" fmla="*/ 317198 w 8685128"/>
                  <a:gd name="connsiteY9" fmla="*/ 105775 h 3787786"/>
                  <a:gd name="connsiteX10" fmla="*/ 317198 w 8685128"/>
                  <a:gd name="connsiteY10" fmla="*/ 167000 h 3787786"/>
                  <a:gd name="connsiteX11" fmla="*/ 326999 w 8685128"/>
                  <a:gd name="connsiteY11" fmla="*/ 167000 h 3787786"/>
                  <a:gd name="connsiteX12" fmla="*/ 326999 w 8685128"/>
                  <a:gd name="connsiteY12" fmla="*/ 231279 h 3787786"/>
                  <a:gd name="connsiteX13" fmla="*/ 332472 w 8685128"/>
                  <a:gd name="connsiteY13" fmla="*/ 231279 h 3787786"/>
                  <a:gd name="connsiteX14" fmla="*/ 332472 w 8685128"/>
                  <a:gd name="connsiteY14" fmla="*/ 297977 h 3787786"/>
                  <a:gd name="connsiteX15" fmla="*/ 348892 w 8685128"/>
                  <a:gd name="connsiteY15" fmla="*/ 297977 h 3787786"/>
                  <a:gd name="connsiteX16" fmla="*/ 348892 w 8685128"/>
                  <a:gd name="connsiteY16" fmla="*/ 318343 h 3787786"/>
                  <a:gd name="connsiteX17" fmla="*/ 402225 w 8685128"/>
                  <a:gd name="connsiteY17" fmla="*/ 318343 h 3787786"/>
                  <a:gd name="connsiteX18" fmla="*/ 402225 w 8685128"/>
                  <a:gd name="connsiteY18" fmla="*/ 339091 h 3787786"/>
                  <a:gd name="connsiteX19" fmla="*/ 441174 w 8685128"/>
                  <a:gd name="connsiteY19" fmla="*/ 339091 h 3787786"/>
                  <a:gd name="connsiteX20" fmla="*/ 441174 w 8685128"/>
                  <a:gd name="connsiteY20" fmla="*/ 362257 h 3787786"/>
                  <a:gd name="connsiteX21" fmla="*/ 479615 w 8685128"/>
                  <a:gd name="connsiteY21" fmla="*/ 362257 h 3787786"/>
                  <a:gd name="connsiteX22" fmla="*/ 479615 w 8685128"/>
                  <a:gd name="connsiteY22" fmla="*/ 383641 h 3787786"/>
                  <a:gd name="connsiteX23" fmla="*/ 564897 w 8685128"/>
                  <a:gd name="connsiteY23" fmla="*/ 383641 h 3787786"/>
                  <a:gd name="connsiteX24" fmla="*/ 564897 w 8685128"/>
                  <a:gd name="connsiteY24" fmla="*/ 401843 h 3787786"/>
                  <a:gd name="connsiteX25" fmla="*/ 626503 w 8685128"/>
                  <a:gd name="connsiteY25" fmla="*/ 401843 h 3787786"/>
                  <a:gd name="connsiteX26" fmla="*/ 626503 w 8685128"/>
                  <a:gd name="connsiteY26" fmla="*/ 422845 h 3787786"/>
                  <a:gd name="connsiteX27" fmla="*/ 642287 w 8685128"/>
                  <a:gd name="connsiteY27" fmla="*/ 422845 h 3787786"/>
                  <a:gd name="connsiteX28" fmla="*/ 642287 w 8685128"/>
                  <a:gd name="connsiteY28" fmla="*/ 455176 h 3787786"/>
                  <a:gd name="connsiteX29" fmla="*/ 652979 w 8685128"/>
                  <a:gd name="connsiteY29" fmla="*/ 455176 h 3787786"/>
                  <a:gd name="connsiteX30" fmla="*/ 652979 w 8685128"/>
                  <a:gd name="connsiteY30" fmla="*/ 551532 h 3787786"/>
                  <a:gd name="connsiteX31" fmla="*/ 658707 w 8685128"/>
                  <a:gd name="connsiteY31" fmla="*/ 551532 h 3787786"/>
                  <a:gd name="connsiteX32" fmla="*/ 658707 w 8685128"/>
                  <a:gd name="connsiteY32" fmla="*/ 618866 h 3787786"/>
                  <a:gd name="connsiteX33" fmla="*/ 676400 w 8685128"/>
                  <a:gd name="connsiteY33" fmla="*/ 618866 h 3787786"/>
                  <a:gd name="connsiteX34" fmla="*/ 676400 w 8685128"/>
                  <a:gd name="connsiteY34" fmla="*/ 687601 h 3787786"/>
                  <a:gd name="connsiteX35" fmla="*/ 683400 w 8685128"/>
                  <a:gd name="connsiteY35" fmla="*/ 687601 h 3787786"/>
                  <a:gd name="connsiteX36" fmla="*/ 683400 w 8685128"/>
                  <a:gd name="connsiteY36" fmla="*/ 707457 h 3787786"/>
                  <a:gd name="connsiteX37" fmla="*/ 705039 w 8685128"/>
                  <a:gd name="connsiteY37" fmla="*/ 707457 h 3787786"/>
                  <a:gd name="connsiteX38" fmla="*/ 705039 w 8685128"/>
                  <a:gd name="connsiteY38" fmla="*/ 727569 h 3787786"/>
                  <a:gd name="connsiteX39" fmla="*/ 791212 w 8685128"/>
                  <a:gd name="connsiteY39" fmla="*/ 727569 h 3787786"/>
                  <a:gd name="connsiteX40" fmla="*/ 791212 w 8685128"/>
                  <a:gd name="connsiteY40" fmla="*/ 752262 h 3787786"/>
                  <a:gd name="connsiteX41" fmla="*/ 799485 w 8685128"/>
                  <a:gd name="connsiteY41" fmla="*/ 752262 h 3787786"/>
                  <a:gd name="connsiteX42" fmla="*/ 799485 w 8685128"/>
                  <a:gd name="connsiteY42" fmla="*/ 771737 h 3787786"/>
                  <a:gd name="connsiteX43" fmla="*/ 876876 w 8685128"/>
                  <a:gd name="connsiteY43" fmla="*/ 771737 h 3787786"/>
                  <a:gd name="connsiteX44" fmla="*/ 876876 w 8685128"/>
                  <a:gd name="connsiteY44" fmla="*/ 799231 h 3787786"/>
                  <a:gd name="connsiteX45" fmla="*/ 907679 w 8685128"/>
                  <a:gd name="connsiteY45" fmla="*/ 799231 h 3787786"/>
                  <a:gd name="connsiteX46" fmla="*/ 907679 w 8685128"/>
                  <a:gd name="connsiteY46" fmla="*/ 837926 h 3787786"/>
                  <a:gd name="connsiteX47" fmla="*/ 962539 w 8685128"/>
                  <a:gd name="connsiteY47" fmla="*/ 837926 h 3787786"/>
                  <a:gd name="connsiteX48" fmla="*/ 962539 w 8685128"/>
                  <a:gd name="connsiteY48" fmla="*/ 908824 h 3787786"/>
                  <a:gd name="connsiteX49" fmla="*/ 970686 w 8685128"/>
                  <a:gd name="connsiteY49" fmla="*/ 908824 h 3787786"/>
                  <a:gd name="connsiteX50" fmla="*/ 970686 w 8685128"/>
                  <a:gd name="connsiteY50" fmla="*/ 967376 h 3787786"/>
                  <a:gd name="connsiteX51" fmla="*/ 976541 w 8685128"/>
                  <a:gd name="connsiteY51" fmla="*/ 967376 h 3787786"/>
                  <a:gd name="connsiteX52" fmla="*/ 976541 w 8685128"/>
                  <a:gd name="connsiteY52" fmla="*/ 993597 h 3787786"/>
                  <a:gd name="connsiteX53" fmla="*/ 985324 w 8685128"/>
                  <a:gd name="connsiteY53" fmla="*/ 993597 h 3787786"/>
                  <a:gd name="connsiteX54" fmla="*/ 985324 w 8685128"/>
                  <a:gd name="connsiteY54" fmla="*/ 1096572 h 3787786"/>
                  <a:gd name="connsiteX55" fmla="*/ 992070 w 8685128"/>
                  <a:gd name="connsiteY55" fmla="*/ 1096572 h 3787786"/>
                  <a:gd name="connsiteX56" fmla="*/ 992070 w 8685128"/>
                  <a:gd name="connsiteY56" fmla="*/ 1168743 h 3787786"/>
                  <a:gd name="connsiteX57" fmla="*/ 1017018 w 8685128"/>
                  <a:gd name="connsiteY57" fmla="*/ 1168743 h 3787786"/>
                  <a:gd name="connsiteX58" fmla="*/ 1017018 w 8685128"/>
                  <a:gd name="connsiteY58" fmla="*/ 1181854 h 3787786"/>
                  <a:gd name="connsiteX59" fmla="*/ 1063605 w 8685128"/>
                  <a:gd name="connsiteY59" fmla="*/ 1181854 h 3787786"/>
                  <a:gd name="connsiteX60" fmla="*/ 1063605 w 8685128"/>
                  <a:gd name="connsiteY60" fmla="*/ 1214184 h 3787786"/>
                  <a:gd name="connsiteX61" fmla="*/ 1262935 w 8685128"/>
                  <a:gd name="connsiteY61" fmla="*/ 1214184 h 3787786"/>
                  <a:gd name="connsiteX62" fmla="*/ 1262935 w 8685128"/>
                  <a:gd name="connsiteY62" fmla="*/ 1232895 h 3787786"/>
                  <a:gd name="connsiteX63" fmla="*/ 1288138 w 8685128"/>
                  <a:gd name="connsiteY63" fmla="*/ 1232895 h 3787786"/>
                  <a:gd name="connsiteX64" fmla="*/ 1288138 w 8685128"/>
                  <a:gd name="connsiteY64" fmla="*/ 1342744 h 3787786"/>
                  <a:gd name="connsiteX65" fmla="*/ 1301885 w 8685128"/>
                  <a:gd name="connsiteY65" fmla="*/ 1342744 h 3787786"/>
                  <a:gd name="connsiteX66" fmla="*/ 1301885 w 8685128"/>
                  <a:gd name="connsiteY66" fmla="*/ 1385639 h 3787786"/>
                  <a:gd name="connsiteX67" fmla="*/ 1317795 w 8685128"/>
                  <a:gd name="connsiteY67" fmla="*/ 1385639 h 3787786"/>
                  <a:gd name="connsiteX68" fmla="*/ 1317795 w 8685128"/>
                  <a:gd name="connsiteY68" fmla="*/ 1407023 h 3787786"/>
                  <a:gd name="connsiteX69" fmla="*/ 1328360 w 8685128"/>
                  <a:gd name="connsiteY69" fmla="*/ 1407023 h 3787786"/>
                  <a:gd name="connsiteX70" fmla="*/ 1328360 w 8685128"/>
                  <a:gd name="connsiteY70" fmla="*/ 1459083 h 3787786"/>
                  <a:gd name="connsiteX71" fmla="*/ 1334470 w 8685128"/>
                  <a:gd name="connsiteY71" fmla="*/ 1459083 h 3787786"/>
                  <a:gd name="connsiteX72" fmla="*/ 1334470 w 8685128"/>
                  <a:gd name="connsiteY72" fmla="*/ 1544111 h 3787786"/>
                  <a:gd name="connsiteX73" fmla="*/ 1395695 w 8685128"/>
                  <a:gd name="connsiteY73" fmla="*/ 1544111 h 3787786"/>
                  <a:gd name="connsiteX74" fmla="*/ 1395695 w 8685128"/>
                  <a:gd name="connsiteY74" fmla="*/ 1564222 h 3787786"/>
                  <a:gd name="connsiteX75" fmla="*/ 1435026 w 8685128"/>
                  <a:gd name="connsiteY75" fmla="*/ 1564222 h 3787786"/>
                  <a:gd name="connsiteX76" fmla="*/ 1435026 w 8685128"/>
                  <a:gd name="connsiteY76" fmla="*/ 1582806 h 3787786"/>
                  <a:gd name="connsiteX77" fmla="*/ 1451192 w 8685128"/>
                  <a:gd name="connsiteY77" fmla="*/ 1582806 h 3787786"/>
                  <a:gd name="connsiteX78" fmla="*/ 1451192 w 8685128"/>
                  <a:gd name="connsiteY78" fmla="*/ 1616027 h 3787786"/>
                  <a:gd name="connsiteX79" fmla="*/ 1507834 w 8685128"/>
                  <a:gd name="connsiteY79" fmla="*/ 1616027 h 3787786"/>
                  <a:gd name="connsiteX80" fmla="*/ 1507834 w 8685128"/>
                  <a:gd name="connsiteY80" fmla="*/ 1634229 h 3787786"/>
                  <a:gd name="connsiteX81" fmla="*/ 1605335 w 8685128"/>
                  <a:gd name="connsiteY81" fmla="*/ 1634229 h 3787786"/>
                  <a:gd name="connsiteX82" fmla="*/ 1605335 w 8685128"/>
                  <a:gd name="connsiteY82" fmla="*/ 1654086 h 3787786"/>
                  <a:gd name="connsiteX83" fmla="*/ 1622774 w 8685128"/>
                  <a:gd name="connsiteY83" fmla="*/ 1654086 h 3787786"/>
                  <a:gd name="connsiteX84" fmla="*/ 1622774 w 8685128"/>
                  <a:gd name="connsiteY84" fmla="*/ 1726639 h 3787786"/>
                  <a:gd name="connsiteX85" fmla="*/ 1629138 w 8685128"/>
                  <a:gd name="connsiteY85" fmla="*/ 1726639 h 3787786"/>
                  <a:gd name="connsiteX86" fmla="*/ 1629138 w 8685128"/>
                  <a:gd name="connsiteY86" fmla="*/ 1816758 h 3787786"/>
                  <a:gd name="connsiteX87" fmla="*/ 1644921 w 8685128"/>
                  <a:gd name="connsiteY87" fmla="*/ 1816758 h 3787786"/>
                  <a:gd name="connsiteX88" fmla="*/ 1644921 w 8685128"/>
                  <a:gd name="connsiteY88" fmla="*/ 1842724 h 3787786"/>
                  <a:gd name="connsiteX89" fmla="*/ 1652940 w 8685128"/>
                  <a:gd name="connsiteY89" fmla="*/ 1842724 h 3787786"/>
                  <a:gd name="connsiteX90" fmla="*/ 1652940 w 8685128"/>
                  <a:gd name="connsiteY90" fmla="*/ 1877473 h 3787786"/>
                  <a:gd name="connsiteX91" fmla="*/ 1667196 w 8685128"/>
                  <a:gd name="connsiteY91" fmla="*/ 1877473 h 3787786"/>
                  <a:gd name="connsiteX92" fmla="*/ 1667196 w 8685128"/>
                  <a:gd name="connsiteY92" fmla="*/ 1906367 h 3787786"/>
                  <a:gd name="connsiteX93" fmla="*/ 1683362 w 8685128"/>
                  <a:gd name="connsiteY93" fmla="*/ 1906367 h 3787786"/>
                  <a:gd name="connsiteX94" fmla="*/ 1683362 w 8685128"/>
                  <a:gd name="connsiteY94" fmla="*/ 1929152 h 3787786"/>
                  <a:gd name="connsiteX95" fmla="*/ 1723584 w 8685128"/>
                  <a:gd name="connsiteY95" fmla="*/ 1929152 h 3787786"/>
                  <a:gd name="connsiteX96" fmla="*/ 1723584 w 8685128"/>
                  <a:gd name="connsiteY96" fmla="*/ 1952954 h 3787786"/>
                  <a:gd name="connsiteX97" fmla="*/ 1939589 w 8685128"/>
                  <a:gd name="connsiteY97" fmla="*/ 1952954 h 3787786"/>
                  <a:gd name="connsiteX98" fmla="*/ 1939589 w 8685128"/>
                  <a:gd name="connsiteY98" fmla="*/ 2044346 h 3787786"/>
                  <a:gd name="connsiteX99" fmla="*/ 1946590 w 8685128"/>
                  <a:gd name="connsiteY99" fmla="*/ 2044346 h 3787786"/>
                  <a:gd name="connsiteX100" fmla="*/ 1946590 w 8685128"/>
                  <a:gd name="connsiteY100" fmla="*/ 2050456 h 3787786"/>
                  <a:gd name="connsiteX101" fmla="*/ 1957282 w 8685128"/>
                  <a:gd name="connsiteY101" fmla="*/ 2050456 h 3787786"/>
                  <a:gd name="connsiteX102" fmla="*/ 1957282 w 8685128"/>
                  <a:gd name="connsiteY102" fmla="*/ 2081513 h 3787786"/>
                  <a:gd name="connsiteX103" fmla="*/ 1964283 w 8685128"/>
                  <a:gd name="connsiteY103" fmla="*/ 2081513 h 3787786"/>
                  <a:gd name="connsiteX104" fmla="*/ 1964283 w 8685128"/>
                  <a:gd name="connsiteY104" fmla="*/ 2096151 h 3787786"/>
                  <a:gd name="connsiteX105" fmla="*/ 1970011 w 8685128"/>
                  <a:gd name="connsiteY105" fmla="*/ 2096151 h 3787786"/>
                  <a:gd name="connsiteX106" fmla="*/ 1970011 w 8685128"/>
                  <a:gd name="connsiteY106" fmla="*/ 2142484 h 3787786"/>
                  <a:gd name="connsiteX107" fmla="*/ 1995086 w 8685128"/>
                  <a:gd name="connsiteY107" fmla="*/ 2142484 h 3787786"/>
                  <a:gd name="connsiteX108" fmla="*/ 1995086 w 8685128"/>
                  <a:gd name="connsiteY108" fmla="*/ 2161704 h 3787786"/>
                  <a:gd name="connsiteX109" fmla="*/ 2071840 w 8685128"/>
                  <a:gd name="connsiteY109" fmla="*/ 2161704 h 3787786"/>
                  <a:gd name="connsiteX110" fmla="*/ 2071840 w 8685128"/>
                  <a:gd name="connsiteY110" fmla="*/ 2185761 h 3787786"/>
                  <a:gd name="connsiteX111" fmla="*/ 2126700 w 8685128"/>
                  <a:gd name="connsiteY111" fmla="*/ 2185761 h 3787786"/>
                  <a:gd name="connsiteX112" fmla="*/ 2126700 w 8685128"/>
                  <a:gd name="connsiteY112" fmla="*/ 2212873 h 3787786"/>
                  <a:gd name="connsiteX113" fmla="*/ 2226620 w 8685128"/>
                  <a:gd name="connsiteY113" fmla="*/ 2212873 h 3787786"/>
                  <a:gd name="connsiteX114" fmla="*/ 2226620 w 8685128"/>
                  <a:gd name="connsiteY114" fmla="*/ 2231202 h 3787786"/>
                  <a:gd name="connsiteX115" fmla="*/ 2265952 w 8685128"/>
                  <a:gd name="connsiteY115" fmla="*/ 2231202 h 3787786"/>
                  <a:gd name="connsiteX116" fmla="*/ 2265952 w 8685128"/>
                  <a:gd name="connsiteY116" fmla="*/ 2257678 h 3787786"/>
                  <a:gd name="connsiteX117" fmla="*/ 2273461 w 8685128"/>
                  <a:gd name="connsiteY117" fmla="*/ 2257678 h 3787786"/>
                  <a:gd name="connsiteX118" fmla="*/ 2273461 w 8685128"/>
                  <a:gd name="connsiteY118" fmla="*/ 2303374 h 3787786"/>
                  <a:gd name="connsiteX119" fmla="*/ 2304646 w 8685128"/>
                  <a:gd name="connsiteY119" fmla="*/ 2303374 h 3787786"/>
                  <a:gd name="connsiteX120" fmla="*/ 2304646 w 8685128"/>
                  <a:gd name="connsiteY120" fmla="*/ 2330104 h 3787786"/>
                  <a:gd name="connsiteX121" fmla="*/ 2568766 w 8685128"/>
                  <a:gd name="connsiteY121" fmla="*/ 2330104 h 3787786"/>
                  <a:gd name="connsiteX122" fmla="*/ 2568766 w 8685128"/>
                  <a:gd name="connsiteY122" fmla="*/ 2346906 h 3787786"/>
                  <a:gd name="connsiteX123" fmla="*/ 2585186 w 8685128"/>
                  <a:gd name="connsiteY123" fmla="*/ 2346906 h 3787786"/>
                  <a:gd name="connsiteX124" fmla="*/ 2585186 w 8685128"/>
                  <a:gd name="connsiteY124" fmla="*/ 2399984 h 3787786"/>
                  <a:gd name="connsiteX125" fmla="*/ 2636991 w 8685128"/>
                  <a:gd name="connsiteY125" fmla="*/ 2399984 h 3787786"/>
                  <a:gd name="connsiteX126" fmla="*/ 2636991 w 8685128"/>
                  <a:gd name="connsiteY126" fmla="*/ 2491885 h 3787786"/>
                  <a:gd name="connsiteX127" fmla="*/ 2719218 w 8685128"/>
                  <a:gd name="connsiteY127" fmla="*/ 2491885 h 3787786"/>
                  <a:gd name="connsiteX128" fmla="*/ 2719218 w 8685128"/>
                  <a:gd name="connsiteY128" fmla="*/ 2511105 h 3787786"/>
                  <a:gd name="connsiteX129" fmla="*/ 3227727 w 8685128"/>
                  <a:gd name="connsiteY129" fmla="*/ 2511105 h 3787786"/>
                  <a:gd name="connsiteX130" fmla="*/ 3227727 w 8685128"/>
                  <a:gd name="connsiteY130" fmla="*/ 2543181 h 3787786"/>
                  <a:gd name="connsiteX131" fmla="*/ 3290224 w 8685128"/>
                  <a:gd name="connsiteY131" fmla="*/ 2543181 h 3787786"/>
                  <a:gd name="connsiteX132" fmla="*/ 3290224 w 8685128"/>
                  <a:gd name="connsiteY132" fmla="*/ 2569275 h 3787786"/>
                  <a:gd name="connsiteX133" fmla="*/ 3554089 w 8685128"/>
                  <a:gd name="connsiteY133" fmla="*/ 2569275 h 3787786"/>
                  <a:gd name="connsiteX134" fmla="*/ 3554089 w 8685128"/>
                  <a:gd name="connsiteY134" fmla="*/ 2643992 h 3787786"/>
                  <a:gd name="connsiteX135" fmla="*/ 3569618 w 8685128"/>
                  <a:gd name="connsiteY135" fmla="*/ 2643992 h 3787786"/>
                  <a:gd name="connsiteX136" fmla="*/ 3569618 w 8685128"/>
                  <a:gd name="connsiteY136" fmla="*/ 2692361 h 3787786"/>
                  <a:gd name="connsiteX137" fmla="*/ 3592402 w 8685128"/>
                  <a:gd name="connsiteY137" fmla="*/ 2692361 h 3787786"/>
                  <a:gd name="connsiteX138" fmla="*/ 3592402 w 8685128"/>
                  <a:gd name="connsiteY138" fmla="*/ 2724691 h 3787786"/>
                  <a:gd name="connsiteX139" fmla="*/ 3926656 w 8685128"/>
                  <a:gd name="connsiteY139" fmla="*/ 2724691 h 3787786"/>
                  <a:gd name="connsiteX140" fmla="*/ 3926656 w 8685128"/>
                  <a:gd name="connsiteY140" fmla="*/ 2756386 h 3787786"/>
                  <a:gd name="connsiteX141" fmla="*/ 4330409 w 8685128"/>
                  <a:gd name="connsiteY141" fmla="*/ 2756386 h 3787786"/>
                  <a:gd name="connsiteX142" fmla="*/ 4330409 w 8685128"/>
                  <a:gd name="connsiteY142" fmla="*/ 2795972 h 3787786"/>
                  <a:gd name="connsiteX143" fmla="*/ 4627750 w 8685128"/>
                  <a:gd name="connsiteY143" fmla="*/ 2795972 h 3787786"/>
                  <a:gd name="connsiteX144" fmla="*/ 4627750 w 8685128"/>
                  <a:gd name="connsiteY144" fmla="*/ 2828557 h 3787786"/>
                  <a:gd name="connsiteX145" fmla="*/ 4665554 w 8685128"/>
                  <a:gd name="connsiteY145" fmla="*/ 2828557 h 3787786"/>
                  <a:gd name="connsiteX146" fmla="*/ 4665554 w 8685128"/>
                  <a:gd name="connsiteY146" fmla="*/ 2866998 h 3787786"/>
                  <a:gd name="connsiteX147" fmla="*/ 4749945 w 8685128"/>
                  <a:gd name="connsiteY147" fmla="*/ 2866998 h 3787786"/>
                  <a:gd name="connsiteX148" fmla="*/ 4749945 w 8685128"/>
                  <a:gd name="connsiteY148" fmla="*/ 2912693 h 3787786"/>
                  <a:gd name="connsiteX149" fmla="*/ 5688936 w 8685128"/>
                  <a:gd name="connsiteY149" fmla="*/ 2912693 h 3787786"/>
                  <a:gd name="connsiteX150" fmla="*/ 5688936 w 8685128"/>
                  <a:gd name="connsiteY150" fmla="*/ 2983974 h 3787786"/>
                  <a:gd name="connsiteX151" fmla="*/ 5890303 w 8685128"/>
                  <a:gd name="connsiteY151" fmla="*/ 2983974 h 3787786"/>
                  <a:gd name="connsiteX152" fmla="*/ 5890303 w 8685128"/>
                  <a:gd name="connsiteY152" fmla="*/ 3062255 h 3787786"/>
                  <a:gd name="connsiteX153" fmla="*/ 6131638 w 8685128"/>
                  <a:gd name="connsiteY153" fmla="*/ 3062255 h 3787786"/>
                  <a:gd name="connsiteX154" fmla="*/ 6131638 w 8685128"/>
                  <a:gd name="connsiteY154" fmla="*/ 3145755 h 3787786"/>
                  <a:gd name="connsiteX155" fmla="*/ 6286672 w 8685128"/>
                  <a:gd name="connsiteY155" fmla="*/ 3145755 h 3787786"/>
                  <a:gd name="connsiteX156" fmla="*/ 6286672 w 8685128"/>
                  <a:gd name="connsiteY156" fmla="*/ 3249366 h 3787786"/>
                  <a:gd name="connsiteX157" fmla="*/ 8685129 w 8685128"/>
                  <a:gd name="connsiteY157" fmla="*/ 3249366 h 3787786"/>
                  <a:gd name="connsiteX158" fmla="*/ 8685129 w 8685128"/>
                  <a:gd name="connsiteY158" fmla="*/ 3787787 h 378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8685128" h="3787786">
                    <a:moveTo>
                      <a:pt x="0" y="0"/>
                    </a:moveTo>
                    <a:lnTo>
                      <a:pt x="163690" y="0"/>
                    </a:lnTo>
                    <a:lnTo>
                      <a:pt x="163690" y="41495"/>
                    </a:lnTo>
                    <a:lnTo>
                      <a:pt x="184056" y="41495"/>
                    </a:lnTo>
                    <a:lnTo>
                      <a:pt x="184056" y="66443"/>
                    </a:lnTo>
                    <a:lnTo>
                      <a:pt x="242608" y="66443"/>
                    </a:lnTo>
                    <a:lnTo>
                      <a:pt x="242608" y="84136"/>
                    </a:lnTo>
                    <a:lnTo>
                      <a:pt x="271247" y="84136"/>
                    </a:lnTo>
                    <a:lnTo>
                      <a:pt x="271247" y="105775"/>
                    </a:lnTo>
                    <a:lnTo>
                      <a:pt x="317198" y="105775"/>
                    </a:lnTo>
                    <a:lnTo>
                      <a:pt x="317198" y="167000"/>
                    </a:lnTo>
                    <a:lnTo>
                      <a:pt x="326999" y="167000"/>
                    </a:lnTo>
                    <a:lnTo>
                      <a:pt x="326999" y="231279"/>
                    </a:lnTo>
                    <a:lnTo>
                      <a:pt x="332472" y="231279"/>
                    </a:lnTo>
                    <a:lnTo>
                      <a:pt x="332472" y="297977"/>
                    </a:lnTo>
                    <a:lnTo>
                      <a:pt x="348892" y="297977"/>
                    </a:lnTo>
                    <a:lnTo>
                      <a:pt x="348892" y="318343"/>
                    </a:lnTo>
                    <a:lnTo>
                      <a:pt x="402225" y="318343"/>
                    </a:lnTo>
                    <a:lnTo>
                      <a:pt x="402225" y="339091"/>
                    </a:lnTo>
                    <a:lnTo>
                      <a:pt x="441174" y="339091"/>
                    </a:lnTo>
                    <a:lnTo>
                      <a:pt x="441174" y="362257"/>
                    </a:lnTo>
                    <a:lnTo>
                      <a:pt x="479615" y="362257"/>
                    </a:lnTo>
                    <a:lnTo>
                      <a:pt x="479615" y="383641"/>
                    </a:lnTo>
                    <a:lnTo>
                      <a:pt x="564897" y="383641"/>
                    </a:lnTo>
                    <a:lnTo>
                      <a:pt x="564897" y="401843"/>
                    </a:lnTo>
                    <a:lnTo>
                      <a:pt x="626503" y="401843"/>
                    </a:lnTo>
                    <a:lnTo>
                      <a:pt x="626503" y="422845"/>
                    </a:lnTo>
                    <a:lnTo>
                      <a:pt x="642287" y="422845"/>
                    </a:lnTo>
                    <a:lnTo>
                      <a:pt x="642287" y="455176"/>
                    </a:lnTo>
                    <a:lnTo>
                      <a:pt x="652979" y="455176"/>
                    </a:lnTo>
                    <a:lnTo>
                      <a:pt x="652979" y="551532"/>
                    </a:lnTo>
                    <a:lnTo>
                      <a:pt x="658707" y="551532"/>
                    </a:lnTo>
                    <a:lnTo>
                      <a:pt x="658707" y="618866"/>
                    </a:lnTo>
                    <a:lnTo>
                      <a:pt x="676400" y="618866"/>
                    </a:lnTo>
                    <a:lnTo>
                      <a:pt x="676400" y="687601"/>
                    </a:lnTo>
                    <a:lnTo>
                      <a:pt x="683400" y="687601"/>
                    </a:lnTo>
                    <a:lnTo>
                      <a:pt x="683400" y="707457"/>
                    </a:lnTo>
                    <a:lnTo>
                      <a:pt x="705039" y="707457"/>
                    </a:lnTo>
                    <a:lnTo>
                      <a:pt x="705039" y="727569"/>
                    </a:lnTo>
                    <a:lnTo>
                      <a:pt x="791212" y="727569"/>
                    </a:lnTo>
                    <a:lnTo>
                      <a:pt x="791212" y="752262"/>
                    </a:lnTo>
                    <a:lnTo>
                      <a:pt x="799485" y="752262"/>
                    </a:lnTo>
                    <a:lnTo>
                      <a:pt x="799485" y="771737"/>
                    </a:lnTo>
                    <a:lnTo>
                      <a:pt x="876876" y="771737"/>
                    </a:lnTo>
                    <a:lnTo>
                      <a:pt x="876876" y="799231"/>
                    </a:lnTo>
                    <a:lnTo>
                      <a:pt x="907679" y="799231"/>
                    </a:lnTo>
                    <a:lnTo>
                      <a:pt x="907679" y="837926"/>
                    </a:lnTo>
                    <a:lnTo>
                      <a:pt x="962539" y="837926"/>
                    </a:lnTo>
                    <a:lnTo>
                      <a:pt x="962539" y="908824"/>
                    </a:lnTo>
                    <a:lnTo>
                      <a:pt x="970686" y="908824"/>
                    </a:lnTo>
                    <a:lnTo>
                      <a:pt x="970686" y="967376"/>
                    </a:lnTo>
                    <a:lnTo>
                      <a:pt x="976541" y="967376"/>
                    </a:lnTo>
                    <a:lnTo>
                      <a:pt x="976541" y="993597"/>
                    </a:lnTo>
                    <a:lnTo>
                      <a:pt x="985324" y="993597"/>
                    </a:lnTo>
                    <a:lnTo>
                      <a:pt x="985324" y="1096572"/>
                    </a:lnTo>
                    <a:lnTo>
                      <a:pt x="992070" y="1096572"/>
                    </a:lnTo>
                    <a:lnTo>
                      <a:pt x="992070" y="1168743"/>
                    </a:lnTo>
                    <a:lnTo>
                      <a:pt x="1017018" y="1168743"/>
                    </a:lnTo>
                    <a:lnTo>
                      <a:pt x="1017018" y="1181854"/>
                    </a:lnTo>
                    <a:lnTo>
                      <a:pt x="1063605" y="1181854"/>
                    </a:lnTo>
                    <a:lnTo>
                      <a:pt x="1063605" y="1214184"/>
                    </a:lnTo>
                    <a:lnTo>
                      <a:pt x="1262935" y="1214184"/>
                    </a:lnTo>
                    <a:lnTo>
                      <a:pt x="1262935" y="1232895"/>
                    </a:lnTo>
                    <a:lnTo>
                      <a:pt x="1288138" y="1232895"/>
                    </a:lnTo>
                    <a:lnTo>
                      <a:pt x="1288138" y="1342744"/>
                    </a:lnTo>
                    <a:lnTo>
                      <a:pt x="1301885" y="1342744"/>
                    </a:lnTo>
                    <a:lnTo>
                      <a:pt x="1301885" y="1385639"/>
                    </a:lnTo>
                    <a:lnTo>
                      <a:pt x="1317795" y="1385639"/>
                    </a:lnTo>
                    <a:lnTo>
                      <a:pt x="1317795" y="1407023"/>
                    </a:lnTo>
                    <a:lnTo>
                      <a:pt x="1328360" y="1407023"/>
                    </a:lnTo>
                    <a:lnTo>
                      <a:pt x="1328360" y="1459083"/>
                    </a:lnTo>
                    <a:lnTo>
                      <a:pt x="1334470" y="1459083"/>
                    </a:lnTo>
                    <a:lnTo>
                      <a:pt x="1334470" y="1544111"/>
                    </a:lnTo>
                    <a:lnTo>
                      <a:pt x="1395695" y="1544111"/>
                    </a:lnTo>
                    <a:lnTo>
                      <a:pt x="1395695" y="1564222"/>
                    </a:lnTo>
                    <a:lnTo>
                      <a:pt x="1435026" y="1564222"/>
                    </a:lnTo>
                    <a:lnTo>
                      <a:pt x="1435026" y="1582806"/>
                    </a:lnTo>
                    <a:lnTo>
                      <a:pt x="1451192" y="1582806"/>
                    </a:lnTo>
                    <a:lnTo>
                      <a:pt x="1451192" y="1616027"/>
                    </a:lnTo>
                    <a:lnTo>
                      <a:pt x="1507834" y="1616027"/>
                    </a:lnTo>
                    <a:lnTo>
                      <a:pt x="1507834" y="1634229"/>
                    </a:lnTo>
                    <a:lnTo>
                      <a:pt x="1605335" y="1634229"/>
                    </a:lnTo>
                    <a:lnTo>
                      <a:pt x="1605335" y="1654086"/>
                    </a:lnTo>
                    <a:lnTo>
                      <a:pt x="1622774" y="1654086"/>
                    </a:lnTo>
                    <a:lnTo>
                      <a:pt x="1622774" y="1726639"/>
                    </a:lnTo>
                    <a:lnTo>
                      <a:pt x="1629138" y="1726639"/>
                    </a:lnTo>
                    <a:lnTo>
                      <a:pt x="1629138" y="1816758"/>
                    </a:lnTo>
                    <a:lnTo>
                      <a:pt x="1644921" y="1816758"/>
                    </a:lnTo>
                    <a:lnTo>
                      <a:pt x="1644921" y="1842724"/>
                    </a:lnTo>
                    <a:lnTo>
                      <a:pt x="1652940" y="1842724"/>
                    </a:lnTo>
                    <a:lnTo>
                      <a:pt x="1652940" y="1877473"/>
                    </a:lnTo>
                    <a:lnTo>
                      <a:pt x="1667196" y="1877473"/>
                    </a:lnTo>
                    <a:lnTo>
                      <a:pt x="1667196" y="1906367"/>
                    </a:lnTo>
                    <a:lnTo>
                      <a:pt x="1683362" y="1906367"/>
                    </a:lnTo>
                    <a:lnTo>
                      <a:pt x="1683362" y="1929152"/>
                    </a:lnTo>
                    <a:lnTo>
                      <a:pt x="1723584" y="1929152"/>
                    </a:lnTo>
                    <a:lnTo>
                      <a:pt x="1723584" y="1952954"/>
                    </a:lnTo>
                    <a:lnTo>
                      <a:pt x="1939589" y="1952954"/>
                    </a:lnTo>
                    <a:lnTo>
                      <a:pt x="1939589" y="2044346"/>
                    </a:lnTo>
                    <a:lnTo>
                      <a:pt x="1946590" y="2044346"/>
                    </a:lnTo>
                    <a:lnTo>
                      <a:pt x="1946590" y="2050456"/>
                    </a:lnTo>
                    <a:lnTo>
                      <a:pt x="1957282" y="2050456"/>
                    </a:lnTo>
                    <a:lnTo>
                      <a:pt x="1957282" y="2081513"/>
                    </a:lnTo>
                    <a:lnTo>
                      <a:pt x="1964283" y="2081513"/>
                    </a:lnTo>
                    <a:lnTo>
                      <a:pt x="1964283" y="2096151"/>
                    </a:lnTo>
                    <a:lnTo>
                      <a:pt x="1970011" y="2096151"/>
                    </a:lnTo>
                    <a:lnTo>
                      <a:pt x="1970011" y="2142484"/>
                    </a:lnTo>
                    <a:lnTo>
                      <a:pt x="1995086" y="2142484"/>
                    </a:lnTo>
                    <a:lnTo>
                      <a:pt x="1995086" y="2161704"/>
                    </a:lnTo>
                    <a:lnTo>
                      <a:pt x="2071840" y="2161704"/>
                    </a:lnTo>
                    <a:lnTo>
                      <a:pt x="2071840" y="2185761"/>
                    </a:lnTo>
                    <a:lnTo>
                      <a:pt x="2126700" y="2185761"/>
                    </a:lnTo>
                    <a:lnTo>
                      <a:pt x="2126700" y="2212873"/>
                    </a:lnTo>
                    <a:lnTo>
                      <a:pt x="2226620" y="2212873"/>
                    </a:lnTo>
                    <a:lnTo>
                      <a:pt x="2226620" y="2231202"/>
                    </a:lnTo>
                    <a:lnTo>
                      <a:pt x="2265952" y="2231202"/>
                    </a:lnTo>
                    <a:lnTo>
                      <a:pt x="2265952" y="2257678"/>
                    </a:lnTo>
                    <a:lnTo>
                      <a:pt x="2273461" y="2257678"/>
                    </a:lnTo>
                    <a:lnTo>
                      <a:pt x="2273461" y="2303374"/>
                    </a:lnTo>
                    <a:lnTo>
                      <a:pt x="2304646" y="2303374"/>
                    </a:lnTo>
                    <a:lnTo>
                      <a:pt x="2304646" y="2330104"/>
                    </a:lnTo>
                    <a:lnTo>
                      <a:pt x="2568766" y="2330104"/>
                    </a:lnTo>
                    <a:lnTo>
                      <a:pt x="2568766" y="2346906"/>
                    </a:lnTo>
                    <a:lnTo>
                      <a:pt x="2585186" y="2346906"/>
                    </a:lnTo>
                    <a:lnTo>
                      <a:pt x="2585186" y="2399984"/>
                    </a:lnTo>
                    <a:lnTo>
                      <a:pt x="2636991" y="2399984"/>
                    </a:lnTo>
                    <a:lnTo>
                      <a:pt x="2636991" y="2491885"/>
                    </a:lnTo>
                    <a:lnTo>
                      <a:pt x="2719218" y="2491885"/>
                    </a:lnTo>
                    <a:lnTo>
                      <a:pt x="2719218" y="2511105"/>
                    </a:lnTo>
                    <a:lnTo>
                      <a:pt x="3227727" y="2511105"/>
                    </a:lnTo>
                    <a:lnTo>
                      <a:pt x="3227727" y="2543181"/>
                    </a:lnTo>
                    <a:lnTo>
                      <a:pt x="3290224" y="2543181"/>
                    </a:lnTo>
                    <a:lnTo>
                      <a:pt x="3290224" y="2569275"/>
                    </a:lnTo>
                    <a:lnTo>
                      <a:pt x="3554089" y="2569275"/>
                    </a:lnTo>
                    <a:lnTo>
                      <a:pt x="3554089" y="2643992"/>
                    </a:lnTo>
                    <a:lnTo>
                      <a:pt x="3569618" y="2643992"/>
                    </a:lnTo>
                    <a:lnTo>
                      <a:pt x="3569618" y="2692361"/>
                    </a:lnTo>
                    <a:lnTo>
                      <a:pt x="3592402" y="2692361"/>
                    </a:lnTo>
                    <a:lnTo>
                      <a:pt x="3592402" y="2724691"/>
                    </a:lnTo>
                    <a:lnTo>
                      <a:pt x="3926656" y="2724691"/>
                    </a:lnTo>
                    <a:lnTo>
                      <a:pt x="3926656" y="2756386"/>
                    </a:lnTo>
                    <a:lnTo>
                      <a:pt x="4330409" y="2756386"/>
                    </a:lnTo>
                    <a:lnTo>
                      <a:pt x="4330409" y="2795972"/>
                    </a:lnTo>
                    <a:lnTo>
                      <a:pt x="4627750" y="2795972"/>
                    </a:lnTo>
                    <a:lnTo>
                      <a:pt x="4627750" y="2828557"/>
                    </a:lnTo>
                    <a:lnTo>
                      <a:pt x="4665554" y="2828557"/>
                    </a:lnTo>
                    <a:lnTo>
                      <a:pt x="4665554" y="2866998"/>
                    </a:lnTo>
                    <a:lnTo>
                      <a:pt x="4749945" y="2866998"/>
                    </a:lnTo>
                    <a:lnTo>
                      <a:pt x="4749945" y="2912693"/>
                    </a:lnTo>
                    <a:lnTo>
                      <a:pt x="5688936" y="2912693"/>
                    </a:lnTo>
                    <a:lnTo>
                      <a:pt x="5688936" y="2983974"/>
                    </a:lnTo>
                    <a:lnTo>
                      <a:pt x="5890303" y="2983974"/>
                    </a:lnTo>
                    <a:lnTo>
                      <a:pt x="5890303" y="3062255"/>
                    </a:lnTo>
                    <a:lnTo>
                      <a:pt x="6131638" y="3062255"/>
                    </a:lnTo>
                    <a:lnTo>
                      <a:pt x="6131638" y="3145755"/>
                    </a:lnTo>
                    <a:lnTo>
                      <a:pt x="6286672" y="3145755"/>
                    </a:lnTo>
                    <a:lnTo>
                      <a:pt x="6286672" y="3249366"/>
                    </a:lnTo>
                    <a:lnTo>
                      <a:pt x="8685129" y="3249366"/>
                    </a:lnTo>
                    <a:lnTo>
                      <a:pt x="8685129" y="3787787"/>
                    </a:lnTo>
                  </a:path>
                </a:pathLst>
              </a:custGeom>
              <a:noFill/>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nvGrpSpPr>
              <p:cNvPr id="1182" name="Graphic 14">
                <a:extLst>
                  <a:ext uri="{FF2B5EF4-FFF2-40B4-BE49-F238E27FC236}">
                    <a16:creationId xmlns:a16="http://schemas.microsoft.com/office/drawing/2014/main" id="{725C8B45-DE58-3F72-595A-F7977741B3CF}"/>
                  </a:ext>
                </a:extLst>
              </p:cNvPr>
              <p:cNvGrpSpPr/>
              <p:nvPr/>
            </p:nvGrpSpPr>
            <p:grpSpPr>
              <a:xfrm>
                <a:off x="9898144" y="4685327"/>
                <a:ext cx="95478" cy="95474"/>
                <a:chOff x="9923862" y="4711043"/>
                <a:chExt cx="44041" cy="44041"/>
              </a:xfrm>
            </p:grpSpPr>
            <p:sp>
              <p:nvSpPr>
                <p:cNvPr id="1315" name="Freeform: Shape 1314">
                  <a:extLst>
                    <a:ext uri="{FF2B5EF4-FFF2-40B4-BE49-F238E27FC236}">
                      <a16:creationId xmlns:a16="http://schemas.microsoft.com/office/drawing/2014/main" id="{DFCFDED3-A5E8-872D-095A-B6C4890F90FD}"/>
                    </a:ext>
                  </a:extLst>
                </p:cNvPr>
                <p:cNvSpPr/>
                <p:nvPr/>
              </p:nvSpPr>
              <p:spPr>
                <a:xfrm>
                  <a:off x="9945882" y="4711043"/>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316" name="Freeform: Shape 1315">
                  <a:extLst>
                    <a:ext uri="{FF2B5EF4-FFF2-40B4-BE49-F238E27FC236}">
                      <a16:creationId xmlns:a16="http://schemas.microsoft.com/office/drawing/2014/main" id="{2E58D715-C94D-59E9-B447-A8897A480800}"/>
                    </a:ext>
                  </a:extLst>
                </p:cNvPr>
                <p:cNvSpPr/>
                <p:nvPr/>
              </p:nvSpPr>
              <p:spPr>
                <a:xfrm>
                  <a:off x="9923862" y="4733064"/>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183" name="Graphic 14">
                <a:extLst>
                  <a:ext uri="{FF2B5EF4-FFF2-40B4-BE49-F238E27FC236}">
                    <a16:creationId xmlns:a16="http://schemas.microsoft.com/office/drawing/2014/main" id="{4767A11E-061D-3528-9B3C-801ED4CAB4BF}"/>
                  </a:ext>
                </a:extLst>
              </p:cNvPr>
              <p:cNvGrpSpPr/>
              <p:nvPr/>
            </p:nvGrpSpPr>
            <p:grpSpPr>
              <a:xfrm>
                <a:off x="8858214" y="4685327"/>
                <a:ext cx="95478" cy="95474"/>
                <a:chOff x="8883932" y="4711043"/>
                <a:chExt cx="44041" cy="44041"/>
              </a:xfrm>
            </p:grpSpPr>
            <p:sp>
              <p:nvSpPr>
                <p:cNvPr id="1313" name="Freeform: Shape 1312">
                  <a:extLst>
                    <a:ext uri="{FF2B5EF4-FFF2-40B4-BE49-F238E27FC236}">
                      <a16:creationId xmlns:a16="http://schemas.microsoft.com/office/drawing/2014/main" id="{CD0D8B37-61FA-5BF4-8F3E-51B9E97A1D7E}"/>
                    </a:ext>
                  </a:extLst>
                </p:cNvPr>
                <p:cNvSpPr/>
                <p:nvPr/>
              </p:nvSpPr>
              <p:spPr>
                <a:xfrm>
                  <a:off x="8905953" y="4711043"/>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314" name="Freeform: Shape 1313">
                  <a:extLst>
                    <a:ext uri="{FF2B5EF4-FFF2-40B4-BE49-F238E27FC236}">
                      <a16:creationId xmlns:a16="http://schemas.microsoft.com/office/drawing/2014/main" id="{5747E357-CE63-8F36-3C9E-429ED66D9A56}"/>
                    </a:ext>
                  </a:extLst>
                </p:cNvPr>
                <p:cNvSpPr/>
                <p:nvPr/>
              </p:nvSpPr>
              <p:spPr>
                <a:xfrm>
                  <a:off x="8883932" y="4733064"/>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184" name="Graphic 14">
                <a:extLst>
                  <a:ext uri="{FF2B5EF4-FFF2-40B4-BE49-F238E27FC236}">
                    <a16:creationId xmlns:a16="http://schemas.microsoft.com/office/drawing/2014/main" id="{ABB3A3B4-D405-6192-8FE6-04385F83A55D}"/>
                  </a:ext>
                </a:extLst>
              </p:cNvPr>
              <p:cNvGrpSpPr/>
              <p:nvPr/>
            </p:nvGrpSpPr>
            <p:grpSpPr>
              <a:xfrm>
                <a:off x="8043327" y="4685327"/>
                <a:ext cx="95478" cy="95474"/>
                <a:chOff x="8069045" y="4711043"/>
                <a:chExt cx="44041" cy="44041"/>
              </a:xfrm>
            </p:grpSpPr>
            <p:sp>
              <p:nvSpPr>
                <p:cNvPr id="1311" name="Freeform: Shape 1310">
                  <a:extLst>
                    <a:ext uri="{FF2B5EF4-FFF2-40B4-BE49-F238E27FC236}">
                      <a16:creationId xmlns:a16="http://schemas.microsoft.com/office/drawing/2014/main" id="{47CC6849-35E3-BBE6-A606-024D27C6BF30}"/>
                    </a:ext>
                  </a:extLst>
                </p:cNvPr>
                <p:cNvSpPr/>
                <p:nvPr/>
              </p:nvSpPr>
              <p:spPr>
                <a:xfrm>
                  <a:off x="8091066" y="4711043"/>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312" name="Freeform: Shape 1311">
                  <a:extLst>
                    <a:ext uri="{FF2B5EF4-FFF2-40B4-BE49-F238E27FC236}">
                      <a16:creationId xmlns:a16="http://schemas.microsoft.com/office/drawing/2014/main" id="{C3404E1C-FAFF-C23E-AEAA-F13D7BBECC44}"/>
                    </a:ext>
                  </a:extLst>
                </p:cNvPr>
                <p:cNvSpPr/>
                <p:nvPr/>
              </p:nvSpPr>
              <p:spPr>
                <a:xfrm>
                  <a:off x="8069045" y="4733064"/>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185" name="Graphic 14">
                <a:extLst>
                  <a:ext uri="{FF2B5EF4-FFF2-40B4-BE49-F238E27FC236}">
                    <a16:creationId xmlns:a16="http://schemas.microsoft.com/office/drawing/2014/main" id="{98CC7717-98AC-B262-14EB-7B71956D85A0}"/>
                  </a:ext>
                </a:extLst>
              </p:cNvPr>
              <p:cNvGrpSpPr/>
              <p:nvPr/>
            </p:nvGrpSpPr>
            <p:grpSpPr>
              <a:xfrm>
                <a:off x="8011633" y="4685327"/>
                <a:ext cx="95478" cy="95474"/>
                <a:chOff x="8037351" y="4711043"/>
                <a:chExt cx="44041" cy="44041"/>
              </a:xfrm>
            </p:grpSpPr>
            <p:sp>
              <p:nvSpPr>
                <p:cNvPr id="1309" name="Freeform: Shape 1308">
                  <a:extLst>
                    <a:ext uri="{FF2B5EF4-FFF2-40B4-BE49-F238E27FC236}">
                      <a16:creationId xmlns:a16="http://schemas.microsoft.com/office/drawing/2014/main" id="{73556560-8370-256A-E212-7BAB2B87465A}"/>
                    </a:ext>
                  </a:extLst>
                </p:cNvPr>
                <p:cNvSpPr/>
                <p:nvPr/>
              </p:nvSpPr>
              <p:spPr>
                <a:xfrm>
                  <a:off x="8059371" y="4711043"/>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310" name="Freeform: Shape 1309">
                  <a:extLst>
                    <a:ext uri="{FF2B5EF4-FFF2-40B4-BE49-F238E27FC236}">
                      <a16:creationId xmlns:a16="http://schemas.microsoft.com/office/drawing/2014/main" id="{91A489CC-9DC7-F7B0-9D35-D3605C5BF448}"/>
                    </a:ext>
                  </a:extLst>
                </p:cNvPr>
                <p:cNvSpPr/>
                <p:nvPr/>
              </p:nvSpPr>
              <p:spPr>
                <a:xfrm>
                  <a:off x="8037351" y="4733064"/>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186" name="Graphic 14">
                <a:extLst>
                  <a:ext uri="{FF2B5EF4-FFF2-40B4-BE49-F238E27FC236}">
                    <a16:creationId xmlns:a16="http://schemas.microsoft.com/office/drawing/2014/main" id="{DCE73E3B-155E-7B42-D47A-F35AAEB23F3B}"/>
                  </a:ext>
                </a:extLst>
              </p:cNvPr>
              <p:cNvGrpSpPr/>
              <p:nvPr/>
            </p:nvGrpSpPr>
            <p:grpSpPr>
              <a:xfrm>
                <a:off x="7809174" y="4582862"/>
                <a:ext cx="95752" cy="95474"/>
                <a:chOff x="7834966" y="4608578"/>
                <a:chExt cx="44168" cy="44041"/>
              </a:xfrm>
            </p:grpSpPr>
            <p:sp>
              <p:nvSpPr>
                <p:cNvPr id="1307" name="Freeform: Shape 1306">
                  <a:extLst>
                    <a:ext uri="{FF2B5EF4-FFF2-40B4-BE49-F238E27FC236}">
                      <a16:creationId xmlns:a16="http://schemas.microsoft.com/office/drawing/2014/main" id="{F82E7628-AC6D-E1E5-0177-AD292D5102BD}"/>
                    </a:ext>
                  </a:extLst>
                </p:cNvPr>
                <p:cNvSpPr/>
                <p:nvPr/>
              </p:nvSpPr>
              <p:spPr>
                <a:xfrm>
                  <a:off x="7857113" y="4608578"/>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308" name="Freeform: Shape 1307">
                  <a:extLst>
                    <a:ext uri="{FF2B5EF4-FFF2-40B4-BE49-F238E27FC236}">
                      <a16:creationId xmlns:a16="http://schemas.microsoft.com/office/drawing/2014/main" id="{5349328B-76EC-473F-B40F-A883375C9C81}"/>
                    </a:ext>
                  </a:extLst>
                </p:cNvPr>
                <p:cNvSpPr/>
                <p:nvPr/>
              </p:nvSpPr>
              <p:spPr>
                <a:xfrm>
                  <a:off x="7834966" y="4630598"/>
                  <a:ext cx="44168" cy="12728"/>
                </a:xfrm>
                <a:custGeom>
                  <a:avLst/>
                  <a:gdLst>
                    <a:gd name="connsiteX0" fmla="*/ 44168 w 44168"/>
                    <a:gd name="connsiteY0" fmla="*/ 0 h 12728"/>
                    <a:gd name="connsiteX1" fmla="*/ 0 w 44168"/>
                    <a:gd name="connsiteY1" fmla="*/ 0 h 12728"/>
                  </a:gdLst>
                  <a:ahLst/>
                  <a:cxnLst>
                    <a:cxn ang="0">
                      <a:pos x="connsiteX0" y="connsiteY0"/>
                    </a:cxn>
                    <a:cxn ang="0">
                      <a:pos x="connsiteX1" y="connsiteY1"/>
                    </a:cxn>
                  </a:cxnLst>
                  <a:rect l="l" t="t" r="r" b="b"/>
                  <a:pathLst>
                    <a:path w="44168" h="12728">
                      <a:moveTo>
                        <a:pt x="44168"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187" name="Graphic 14">
                <a:extLst>
                  <a:ext uri="{FF2B5EF4-FFF2-40B4-BE49-F238E27FC236}">
                    <a16:creationId xmlns:a16="http://schemas.microsoft.com/office/drawing/2014/main" id="{52E04B57-4845-D28C-3254-F02641DE5534}"/>
                  </a:ext>
                </a:extLst>
              </p:cNvPr>
              <p:cNvGrpSpPr/>
              <p:nvPr/>
            </p:nvGrpSpPr>
            <p:grpSpPr>
              <a:xfrm>
                <a:off x="7429043" y="4420445"/>
                <a:ext cx="95478" cy="95474"/>
                <a:chOff x="7454761" y="4446161"/>
                <a:chExt cx="44041" cy="44041"/>
              </a:xfrm>
            </p:grpSpPr>
            <p:sp>
              <p:nvSpPr>
                <p:cNvPr id="1305" name="Freeform: Shape 1304">
                  <a:extLst>
                    <a:ext uri="{FF2B5EF4-FFF2-40B4-BE49-F238E27FC236}">
                      <a16:creationId xmlns:a16="http://schemas.microsoft.com/office/drawing/2014/main" id="{A35A66E3-D5D3-B95F-4C8F-A893001A12D4}"/>
                    </a:ext>
                  </a:extLst>
                </p:cNvPr>
                <p:cNvSpPr/>
                <p:nvPr/>
              </p:nvSpPr>
              <p:spPr>
                <a:xfrm>
                  <a:off x="7476782" y="4446161"/>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306" name="Freeform: Shape 1305">
                  <a:extLst>
                    <a:ext uri="{FF2B5EF4-FFF2-40B4-BE49-F238E27FC236}">
                      <a16:creationId xmlns:a16="http://schemas.microsoft.com/office/drawing/2014/main" id="{DF0DB635-A656-B32F-5D15-B94368050FD5}"/>
                    </a:ext>
                  </a:extLst>
                </p:cNvPr>
                <p:cNvSpPr/>
                <p:nvPr/>
              </p:nvSpPr>
              <p:spPr>
                <a:xfrm>
                  <a:off x="7454761" y="4468181"/>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188" name="Graphic 14">
                <a:extLst>
                  <a:ext uri="{FF2B5EF4-FFF2-40B4-BE49-F238E27FC236}">
                    <a16:creationId xmlns:a16="http://schemas.microsoft.com/office/drawing/2014/main" id="{4B304E49-0DAC-13B4-2D06-7AB8191F6467}"/>
                  </a:ext>
                </a:extLst>
              </p:cNvPr>
              <p:cNvGrpSpPr/>
              <p:nvPr/>
            </p:nvGrpSpPr>
            <p:grpSpPr>
              <a:xfrm>
                <a:off x="7227549" y="4349597"/>
                <a:ext cx="95478" cy="95752"/>
                <a:chOff x="7253267" y="4375389"/>
                <a:chExt cx="44041" cy="44168"/>
              </a:xfrm>
            </p:grpSpPr>
            <p:sp>
              <p:nvSpPr>
                <p:cNvPr id="1303" name="Freeform: Shape 1302">
                  <a:extLst>
                    <a:ext uri="{FF2B5EF4-FFF2-40B4-BE49-F238E27FC236}">
                      <a16:creationId xmlns:a16="http://schemas.microsoft.com/office/drawing/2014/main" id="{F5A2251B-00A8-6686-BDB2-13BF4A140F05}"/>
                    </a:ext>
                  </a:extLst>
                </p:cNvPr>
                <p:cNvSpPr/>
                <p:nvPr/>
              </p:nvSpPr>
              <p:spPr>
                <a:xfrm>
                  <a:off x="7275288" y="4375389"/>
                  <a:ext cx="12728" cy="44168"/>
                </a:xfrm>
                <a:custGeom>
                  <a:avLst/>
                  <a:gdLst>
                    <a:gd name="connsiteX0" fmla="*/ 0 w 12728"/>
                    <a:gd name="connsiteY0" fmla="*/ 0 h 44168"/>
                    <a:gd name="connsiteX1" fmla="*/ 0 w 12728"/>
                    <a:gd name="connsiteY1" fmla="*/ 44168 h 44168"/>
                  </a:gdLst>
                  <a:ahLst/>
                  <a:cxnLst>
                    <a:cxn ang="0">
                      <a:pos x="connsiteX0" y="connsiteY0"/>
                    </a:cxn>
                    <a:cxn ang="0">
                      <a:pos x="connsiteX1" y="connsiteY1"/>
                    </a:cxn>
                  </a:cxnLst>
                  <a:rect l="l" t="t" r="r" b="b"/>
                  <a:pathLst>
                    <a:path w="12728" h="44168">
                      <a:moveTo>
                        <a:pt x="0" y="0"/>
                      </a:moveTo>
                      <a:lnTo>
                        <a:pt x="0" y="44168"/>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304" name="Freeform: Shape 1303">
                  <a:extLst>
                    <a:ext uri="{FF2B5EF4-FFF2-40B4-BE49-F238E27FC236}">
                      <a16:creationId xmlns:a16="http://schemas.microsoft.com/office/drawing/2014/main" id="{3D84A791-3FBF-2D65-0EEA-DCFDAC40AD2F}"/>
                    </a:ext>
                  </a:extLst>
                </p:cNvPr>
                <p:cNvSpPr/>
                <p:nvPr/>
              </p:nvSpPr>
              <p:spPr>
                <a:xfrm>
                  <a:off x="7253267" y="4397410"/>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189" name="Graphic 14">
                <a:extLst>
                  <a:ext uri="{FF2B5EF4-FFF2-40B4-BE49-F238E27FC236}">
                    <a16:creationId xmlns:a16="http://schemas.microsoft.com/office/drawing/2014/main" id="{D6E65BD2-9649-A3E8-0BA9-B1734CCAFBC0}"/>
                  </a:ext>
                </a:extLst>
              </p:cNvPr>
              <p:cNvGrpSpPr/>
              <p:nvPr/>
            </p:nvGrpSpPr>
            <p:grpSpPr>
              <a:xfrm>
                <a:off x="7118719" y="4349597"/>
                <a:ext cx="95478" cy="95752"/>
                <a:chOff x="7144437" y="4375389"/>
                <a:chExt cx="44041" cy="44168"/>
              </a:xfrm>
            </p:grpSpPr>
            <p:sp>
              <p:nvSpPr>
                <p:cNvPr id="1301" name="Freeform: Shape 1300">
                  <a:extLst>
                    <a:ext uri="{FF2B5EF4-FFF2-40B4-BE49-F238E27FC236}">
                      <a16:creationId xmlns:a16="http://schemas.microsoft.com/office/drawing/2014/main" id="{773A566F-BE50-25A3-DF1A-9C5FA01ABB7C}"/>
                    </a:ext>
                  </a:extLst>
                </p:cNvPr>
                <p:cNvSpPr/>
                <p:nvPr/>
              </p:nvSpPr>
              <p:spPr>
                <a:xfrm>
                  <a:off x="7166458" y="4375389"/>
                  <a:ext cx="12728" cy="44168"/>
                </a:xfrm>
                <a:custGeom>
                  <a:avLst/>
                  <a:gdLst>
                    <a:gd name="connsiteX0" fmla="*/ 0 w 12728"/>
                    <a:gd name="connsiteY0" fmla="*/ 0 h 44168"/>
                    <a:gd name="connsiteX1" fmla="*/ 0 w 12728"/>
                    <a:gd name="connsiteY1" fmla="*/ 44168 h 44168"/>
                  </a:gdLst>
                  <a:ahLst/>
                  <a:cxnLst>
                    <a:cxn ang="0">
                      <a:pos x="connsiteX0" y="connsiteY0"/>
                    </a:cxn>
                    <a:cxn ang="0">
                      <a:pos x="connsiteX1" y="connsiteY1"/>
                    </a:cxn>
                  </a:cxnLst>
                  <a:rect l="l" t="t" r="r" b="b"/>
                  <a:pathLst>
                    <a:path w="12728" h="44168">
                      <a:moveTo>
                        <a:pt x="0" y="0"/>
                      </a:moveTo>
                      <a:lnTo>
                        <a:pt x="0" y="44168"/>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302" name="Freeform: Shape 1301">
                  <a:extLst>
                    <a:ext uri="{FF2B5EF4-FFF2-40B4-BE49-F238E27FC236}">
                      <a16:creationId xmlns:a16="http://schemas.microsoft.com/office/drawing/2014/main" id="{615DE3D7-F46C-4DAD-6A86-26F8DA4D98AF}"/>
                    </a:ext>
                  </a:extLst>
                </p:cNvPr>
                <p:cNvSpPr/>
                <p:nvPr/>
              </p:nvSpPr>
              <p:spPr>
                <a:xfrm>
                  <a:off x="7144437" y="4397410"/>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190" name="Graphic 14">
                <a:extLst>
                  <a:ext uri="{FF2B5EF4-FFF2-40B4-BE49-F238E27FC236}">
                    <a16:creationId xmlns:a16="http://schemas.microsoft.com/office/drawing/2014/main" id="{EBDB9A38-BADC-3D1E-8350-C10896409047}"/>
                  </a:ext>
                </a:extLst>
              </p:cNvPr>
              <p:cNvGrpSpPr/>
              <p:nvPr/>
            </p:nvGrpSpPr>
            <p:grpSpPr>
              <a:xfrm>
                <a:off x="7104081" y="4349597"/>
                <a:ext cx="95478" cy="95752"/>
                <a:chOff x="7129799" y="4375389"/>
                <a:chExt cx="44041" cy="44168"/>
              </a:xfrm>
            </p:grpSpPr>
            <p:sp>
              <p:nvSpPr>
                <p:cNvPr id="1299" name="Freeform: Shape 1298">
                  <a:extLst>
                    <a:ext uri="{FF2B5EF4-FFF2-40B4-BE49-F238E27FC236}">
                      <a16:creationId xmlns:a16="http://schemas.microsoft.com/office/drawing/2014/main" id="{B304FB67-9EAB-410E-ED86-1699BD76C0E7}"/>
                    </a:ext>
                  </a:extLst>
                </p:cNvPr>
                <p:cNvSpPr/>
                <p:nvPr/>
              </p:nvSpPr>
              <p:spPr>
                <a:xfrm>
                  <a:off x="7151820" y="4375389"/>
                  <a:ext cx="12728" cy="44168"/>
                </a:xfrm>
                <a:custGeom>
                  <a:avLst/>
                  <a:gdLst>
                    <a:gd name="connsiteX0" fmla="*/ 0 w 12728"/>
                    <a:gd name="connsiteY0" fmla="*/ 0 h 44168"/>
                    <a:gd name="connsiteX1" fmla="*/ 0 w 12728"/>
                    <a:gd name="connsiteY1" fmla="*/ 44168 h 44168"/>
                  </a:gdLst>
                  <a:ahLst/>
                  <a:cxnLst>
                    <a:cxn ang="0">
                      <a:pos x="connsiteX0" y="connsiteY0"/>
                    </a:cxn>
                    <a:cxn ang="0">
                      <a:pos x="connsiteX1" y="connsiteY1"/>
                    </a:cxn>
                  </a:cxnLst>
                  <a:rect l="l" t="t" r="r" b="b"/>
                  <a:pathLst>
                    <a:path w="12728" h="44168">
                      <a:moveTo>
                        <a:pt x="0" y="0"/>
                      </a:moveTo>
                      <a:lnTo>
                        <a:pt x="0" y="44168"/>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300" name="Freeform: Shape 1299">
                  <a:extLst>
                    <a:ext uri="{FF2B5EF4-FFF2-40B4-BE49-F238E27FC236}">
                      <a16:creationId xmlns:a16="http://schemas.microsoft.com/office/drawing/2014/main" id="{EE173829-9030-56E4-A115-EA232B525FB1}"/>
                    </a:ext>
                  </a:extLst>
                </p:cNvPr>
                <p:cNvSpPr/>
                <p:nvPr/>
              </p:nvSpPr>
              <p:spPr>
                <a:xfrm>
                  <a:off x="7129799" y="4397410"/>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191" name="Graphic 14">
                <a:extLst>
                  <a:ext uri="{FF2B5EF4-FFF2-40B4-BE49-F238E27FC236}">
                    <a16:creationId xmlns:a16="http://schemas.microsoft.com/office/drawing/2014/main" id="{F6155154-B2B0-6FCB-4C65-6998EE2387D9}"/>
                  </a:ext>
                </a:extLst>
              </p:cNvPr>
              <p:cNvGrpSpPr/>
              <p:nvPr/>
            </p:nvGrpSpPr>
            <p:grpSpPr>
              <a:xfrm>
                <a:off x="6699438" y="4349597"/>
                <a:ext cx="95478" cy="95752"/>
                <a:chOff x="6725156" y="4375389"/>
                <a:chExt cx="44041" cy="44168"/>
              </a:xfrm>
            </p:grpSpPr>
            <p:sp>
              <p:nvSpPr>
                <p:cNvPr id="1297" name="Freeform: Shape 1296">
                  <a:extLst>
                    <a:ext uri="{FF2B5EF4-FFF2-40B4-BE49-F238E27FC236}">
                      <a16:creationId xmlns:a16="http://schemas.microsoft.com/office/drawing/2014/main" id="{D088964C-6AA2-784B-0D86-79713971B308}"/>
                    </a:ext>
                  </a:extLst>
                </p:cNvPr>
                <p:cNvSpPr/>
                <p:nvPr/>
              </p:nvSpPr>
              <p:spPr>
                <a:xfrm>
                  <a:off x="6747177" y="4375389"/>
                  <a:ext cx="12728" cy="44168"/>
                </a:xfrm>
                <a:custGeom>
                  <a:avLst/>
                  <a:gdLst>
                    <a:gd name="connsiteX0" fmla="*/ 0 w 12728"/>
                    <a:gd name="connsiteY0" fmla="*/ 0 h 44168"/>
                    <a:gd name="connsiteX1" fmla="*/ 0 w 12728"/>
                    <a:gd name="connsiteY1" fmla="*/ 44168 h 44168"/>
                  </a:gdLst>
                  <a:ahLst/>
                  <a:cxnLst>
                    <a:cxn ang="0">
                      <a:pos x="connsiteX0" y="connsiteY0"/>
                    </a:cxn>
                    <a:cxn ang="0">
                      <a:pos x="connsiteX1" y="connsiteY1"/>
                    </a:cxn>
                  </a:cxnLst>
                  <a:rect l="l" t="t" r="r" b="b"/>
                  <a:pathLst>
                    <a:path w="12728" h="44168">
                      <a:moveTo>
                        <a:pt x="0" y="0"/>
                      </a:moveTo>
                      <a:lnTo>
                        <a:pt x="0" y="44168"/>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298" name="Freeform: Shape 1297">
                  <a:extLst>
                    <a:ext uri="{FF2B5EF4-FFF2-40B4-BE49-F238E27FC236}">
                      <a16:creationId xmlns:a16="http://schemas.microsoft.com/office/drawing/2014/main" id="{2DBD3D21-AD9B-C710-0DDF-8127ACBCEAF3}"/>
                    </a:ext>
                  </a:extLst>
                </p:cNvPr>
                <p:cNvSpPr/>
                <p:nvPr/>
              </p:nvSpPr>
              <p:spPr>
                <a:xfrm>
                  <a:off x="6725156" y="4397410"/>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192" name="Graphic 14">
                <a:extLst>
                  <a:ext uri="{FF2B5EF4-FFF2-40B4-BE49-F238E27FC236}">
                    <a16:creationId xmlns:a16="http://schemas.microsoft.com/office/drawing/2014/main" id="{45A377BE-4EA3-E58D-A6EF-014FE6DED4DF}"/>
                  </a:ext>
                </a:extLst>
              </p:cNvPr>
              <p:cNvGrpSpPr/>
              <p:nvPr/>
            </p:nvGrpSpPr>
            <p:grpSpPr>
              <a:xfrm>
                <a:off x="6677418" y="4349597"/>
                <a:ext cx="95478" cy="95752"/>
                <a:chOff x="6703136" y="4375389"/>
                <a:chExt cx="44041" cy="44168"/>
              </a:xfrm>
            </p:grpSpPr>
            <p:sp>
              <p:nvSpPr>
                <p:cNvPr id="1295" name="Freeform: Shape 1294">
                  <a:extLst>
                    <a:ext uri="{FF2B5EF4-FFF2-40B4-BE49-F238E27FC236}">
                      <a16:creationId xmlns:a16="http://schemas.microsoft.com/office/drawing/2014/main" id="{DF43A1AA-F9D5-5DD4-DC27-1E80B57A11AC}"/>
                    </a:ext>
                  </a:extLst>
                </p:cNvPr>
                <p:cNvSpPr/>
                <p:nvPr/>
              </p:nvSpPr>
              <p:spPr>
                <a:xfrm>
                  <a:off x="6725156" y="4375389"/>
                  <a:ext cx="12728" cy="44168"/>
                </a:xfrm>
                <a:custGeom>
                  <a:avLst/>
                  <a:gdLst>
                    <a:gd name="connsiteX0" fmla="*/ 0 w 12728"/>
                    <a:gd name="connsiteY0" fmla="*/ 0 h 44168"/>
                    <a:gd name="connsiteX1" fmla="*/ 0 w 12728"/>
                    <a:gd name="connsiteY1" fmla="*/ 44168 h 44168"/>
                  </a:gdLst>
                  <a:ahLst/>
                  <a:cxnLst>
                    <a:cxn ang="0">
                      <a:pos x="connsiteX0" y="connsiteY0"/>
                    </a:cxn>
                    <a:cxn ang="0">
                      <a:pos x="connsiteX1" y="connsiteY1"/>
                    </a:cxn>
                  </a:cxnLst>
                  <a:rect l="l" t="t" r="r" b="b"/>
                  <a:pathLst>
                    <a:path w="12728" h="44168">
                      <a:moveTo>
                        <a:pt x="0" y="0"/>
                      </a:moveTo>
                      <a:lnTo>
                        <a:pt x="0" y="44168"/>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296" name="Freeform: Shape 1295">
                  <a:extLst>
                    <a:ext uri="{FF2B5EF4-FFF2-40B4-BE49-F238E27FC236}">
                      <a16:creationId xmlns:a16="http://schemas.microsoft.com/office/drawing/2014/main" id="{F8CBDDC3-0EEF-E3EC-0842-B5C727ACAF95}"/>
                    </a:ext>
                  </a:extLst>
                </p:cNvPr>
                <p:cNvSpPr/>
                <p:nvPr/>
              </p:nvSpPr>
              <p:spPr>
                <a:xfrm>
                  <a:off x="6703136" y="4397410"/>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193" name="Graphic 14">
                <a:extLst>
                  <a:ext uri="{FF2B5EF4-FFF2-40B4-BE49-F238E27FC236}">
                    <a16:creationId xmlns:a16="http://schemas.microsoft.com/office/drawing/2014/main" id="{F7E4DBBB-D065-8550-CC02-7FC409849E46}"/>
                  </a:ext>
                </a:extLst>
              </p:cNvPr>
              <p:cNvGrpSpPr/>
              <p:nvPr/>
            </p:nvGrpSpPr>
            <p:grpSpPr>
              <a:xfrm>
                <a:off x="6653742" y="4349597"/>
                <a:ext cx="95478" cy="95752"/>
                <a:chOff x="6679460" y="4375389"/>
                <a:chExt cx="44041" cy="44168"/>
              </a:xfrm>
            </p:grpSpPr>
            <p:sp>
              <p:nvSpPr>
                <p:cNvPr id="1293" name="Freeform: Shape 1292">
                  <a:extLst>
                    <a:ext uri="{FF2B5EF4-FFF2-40B4-BE49-F238E27FC236}">
                      <a16:creationId xmlns:a16="http://schemas.microsoft.com/office/drawing/2014/main" id="{E9693628-CC91-617A-F573-3DFC873EC8F2}"/>
                    </a:ext>
                  </a:extLst>
                </p:cNvPr>
                <p:cNvSpPr/>
                <p:nvPr/>
              </p:nvSpPr>
              <p:spPr>
                <a:xfrm>
                  <a:off x="6701481" y="4375389"/>
                  <a:ext cx="12728" cy="44168"/>
                </a:xfrm>
                <a:custGeom>
                  <a:avLst/>
                  <a:gdLst>
                    <a:gd name="connsiteX0" fmla="*/ 0 w 12728"/>
                    <a:gd name="connsiteY0" fmla="*/ 0 h 44168"/>
                    <a:gd name="connsiteX1" fmla="*/ 0 w 12728"/>
                    <a:gd name="connsiteY1" fmla="*/ 44168 h 44168"/>
                  </a:gdLst>
                  <a:ahLst/>
                  <a:cxnLst>
                    <a:cxn ang="0">
                      <a:pos x="connsiteX0" y="connsiteY0"/>
                    </a:cxn>
                    <a:cxn ang="0">
                      <a:pos x="connsiteX1" y="connsiteY1"/>
                    </a:cxn>
                  </a:cxnLst>
                  <a:rect l="l" t="t" r="r" b="b"/>
                  <a:pathLst>
                    <a:path w="12728" h="44168">
                      <a:moveTo>
                        <a:pt x="0" y="0"/>
                      </a:moveTo>
                      <a:lnTo>
                        <a:pt x="0" y="44168"/>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294" name="Freeform: Shape 1293">
                  <a:extLst>
                    <a:ext uri="{FF2B5EF4-FFF2-40B4-BE49-F238E27FC236}">
                      <a16:creationId xmlns:a16="http://schemas.microsoft.com/office/drawing/2014/main" id="{8237A40C-A4DF-B577-3A5E-4BB5F90AE27A}"/>
                    </a:ext>
                  </a:extLst>
                </p:cNvPr>
                <p:cNvSpPr/>
                <p:nvPr/>
              </p:nvSpPr>
              <p:spPr>
                <a:xfrm>
                  <a:off x="6679460" y="4397410"/>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194" name="Graphic 14">
                <a:extLst>
                  <a:ext uri="{FF2B5EF4-FFF2-40B4-BE49-F238E27FC236}">
                    <a16:creationId xmlns:a16="http://schemas.microsoft.com/office/drawing/2014/main" id="{030C456B-9585-8102-4E7B-CA1BEBE868F5}"/>
                  </a:ext>
                </a:extLst>
              </p:cNvPr>
              <p:cNvGrpSpPr/>
              <p:nvPr/>
            </p:nvGrpSpPr>
            <p:grpSpPr>
              <a:xfrm>
                <a:off x="6468795" y="4349597"/>
                <a:ext cx="95478" cy="95752"/>
                <a:chOff x="6494513" y="4375389"/>
                <a:chExt cx="44041" cy="44168"/>
              </a:xfrm>
            </p:grpSpPr>
            <p:sp>
              <p:nvSpPr>
                <p:cNvPr id="1291" name="Freeform: Shape 1290">
                  <a:extLst>
                    <a:ext uri="{FF2B5EF4-FFF2-40B4-BE49-F238E27FC236}">
                      <a16:creationId xmlns:a16="http://schemas.microsoft.com/office/drawing/2014/main" id="{8B5F92EC-5B05-2557-9088-0A654FF4BB8F}"/>
                    </a:ext>
                  </a:extLst>
                </p:cNvPr>
                <p:cNvSpPr/>
                <p:nvPr/>
              </p:nvSpPr>
              <p:spPr>
                <a:xfrm>
                  <a:off x="6516534" y="4375389"/>
                  <a:ext cx="12728" cy="44168"/>
                </a:xfrm>
                <a:custGeom>
                  <a:avLst/>
                  <a:gdLst>
                    <a:gd name="connsiteX0" fmla="*/ 0 w 12728"/>
                    <a:gd name="connsiteY0" fmla="*/ 0 h 44168"/>
                    <a:gd name="connsiteX1" fmla="*/ 0 w 12728"/>
                    <a:gd name="connsiteY1" fmla="*/ 44168 h 44168"/>
                  </a:gdLst>
                  <a:ahLst/>
                  <a:cxnLst>
                    <a:cxn ang="0">
                      <a:pos x="connsiteX0" y="connsiteY0"/>
                    </a:cxn>
                    <a:cxn ang="0">
                      <a:pos x="connsiteX1" y="connsiteY1"/>
                    </a:cxn>
                  </a:cxnLst>
                  <a:rect l="l" t="t" r="r" b="b"/>
                  <a:pathLst>
                    <a:path w="12728" h="44168">
                      <a:moveTo>
                        <a:pt x="0" y="0"/>
                      </a:moveTo>
                      <a:lnTo>
                        <a:pt x="0" y="44168"/>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292" name="Freeform: Shape 1291">
                  <a:extLst>
                    <a:ext uri="{FF2B5EF4-FFF2-40B4-BE49-F238E27FC236}">
                      <a16:creationId xmlns:a16="http://schemas.microsoft.com/office/drawing/2014/main" id="{2B6436C6-4167-82AC-D93E-08E00443708B}"/>
                    </a:ext>
                  </a:extLst>
                </p:cNvPr>
                <p:cNvSpPr/>
                <p:nvPr/>
              </p:nvSpPr>
              <p:spPr>
                <a:xfrm>
                  <a:off x="6494513" y="4397410"/>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195" name="Graphic 14">
                <a:extLst>
                  <a:ext uri="{FF2B5EF4-FFF2-40B4-BE49-F238E27FC236}">
                    <a16:creationId xmlns:a16="http://schemas.microsoft.com/office/drawing/2014/main" id="{99CEF57F-69B0-6004-89FD-8D522785332A}"/>
                  </a:ext>
                </a:extLst>
              </p:cNvPr>
              <p:cNvGrpSpPr/>
              <p:nvPr/>
            </p:nvGrpSpPr>
            <p:grpSpPr>
              <a:xfrm>
                <a:off x="6288812" y="4305632"/>
                <a:ext cx="95478" cy="95474"/>
                <a:chOff x="6314530" y="4331348"/>
                <a:chExt cx="44041" cy="44041"/>
              </a:xfrm>
            </p:grpSpPr>
            <p:sp>
              <p:nvSpPr>
                <p:cNvPr id="1289" name="Freeform: Shape 1288">
                  <a:extLst>
                    <a:ext uri="{FF2B5EF4-FFF2-40B4-BE49-F238E27FC236}">
                      <a16:creationId xmlns:a16="http://schemas.microsoft.com/office/drawing/2014/main" id="{18B0D9C1-1BEF-A2D8-E774-EE09B99B4277}"/>
                    </a:ext>
                  </a:extLst>
                </p:cNvPr>
                <p:cNvSpPr/>
                <p:nvPr/>
              </p:nvSpPr>
              <p:spPr>
                <a:xfrm>
                  <a:off x="6336551" y="4331348"/>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290" name="Freeform: Shape 1289">
                  <a:extLst>
                    <a:ext uri="{FF2B5EF4-FFF2-40B4-BE49-F238E27FC236}">
                      <a16:creationId xmlns:a16="http://schemas.microsoft.com/office/drawing/2014/main" id="{B1E7E11A-8142-6BF6-8E6C-0A1FFFD57709}"/>
                    </a:ext>
                  </a:extLst>
                </p:cNvPr>
                <p:cNvSpPr/>
                <p:nvPr/>
              </p:nvSpPr>
              <p:spPr>
                <a:xfrm>
                  <a:off x="6314530" y="4353369"/>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196" name="Graphic 14">
                <a:extLst>
                  <a:ext uri="{FF2B5EF4-FFF2-40B4-BE49-F238E27FC236}">
                    <a16:creationId xmlns:a16="http://schemas.microsoft.com/office/drawing/2014/main" id="{AADE3E64-25E7-BF18-AEE4-C61016344A4D}"/>
                  </a:ext>
                </a:extLst>
              </p:cNvPr>
              <p:cNvGrpSpPr/>
              <p:nvPr/>
            </p:nvGrpSpPr>
            <p:grpSpPr>
              <a:xfrm>
                <a:off x="6100301" y="4230915"/>
                <a:ext cx="95478" cy="95474"/>
                <a:chOff x="6126019" y="4256631"/>
                <a:chExt cx="44041" cy="44041"/>
              </a:xfrm>
            </p:grpSpPr>
            <p:sp>
              <p:nvSpPr>
                <p:cNvPr id="1287" name="Freeform: Shape 1286">
                  <a:extLst>
                    <a:ext uri="{FF2B5EF4-FFF2-40B4-BE49-F238E27FC236}">
                      <a16:creationId xmlns:a16="http://schemas.microsoft.com/office/drawing/2014/main" id="{DE14CB3A-D3C6-FB83-ABD7-DE0002AE2599}"/>
                    </a:ext>
                  </a:extLst>
                </p:cNvPr>
                <p:cNvSpPr/>
                <p:nvPr/>
              </p:nvSpPr>
              <p:spPr>
                <a:xfrm>
                  <a:off x="6148040" y="4256631"/>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288" name="Freeform: Shape 1287">
                  <a:extLst>
                    <a:ext uri="{FF2B5EF4-FFF2-40B4-BE49-F238E27FC236}">
                      <a16:creationId xmlns:a16="http://schemas.microsoft.com/office/drawing/2014/main" id="{12B98D66-1588-F1F6-2912-361829B36DA0}"/>
                    </a:ext>
                  </a:extLst>
                </p:cNvPr>
                <p:cNvSpPr/>
                <p:nvPr/>
              </p:nvSpPr>
              <p:spPr>
                <a:xfrm>
                  <a:off x="6126019" y="4278652"/>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197" name="Graphic 14">
                <a:extLst>
                  <a:ext uri="{FF2B5EF4-FFF2-40B4-BE49-F238E27FC236}">
                    <a16:creationId xmlns:a16="http://schemas.microsoft.com/office/drawing/2014/main" id="{799D4989-825F-DE60-8BB2-75C3ED81F68B}"/>
                  </a:ext>
                </a:extLst>
              </p:cNvPr>
              <p:cNvGrpSpPr/>
              <p:nvPr/>
            </p:nvGrpSpPr>
            <p:grpSpPr>
              <a:xfrm>
                <a:off x="5829617" y="4192347"/>
                <a:ext cx="95752" cy="95474"/>
                <a:chOff x="5855409" y="4218063"/>
                <a:chExt cx="44168" cy="44041"/>
              </a:xfrm>
            </p:grpSpPr>
            <p:sp>
              <p:nvSpPr>
                <p:cNvPr id="1285" name="Freeform: Shape 1284">
                  <a:extLst>
                    <a:ext uri="{FF2B5EF4-FFF2-40B4-BE49-F238E27FC236}">
                      <a16:creationId xmlns:a16="http://schemas.microsoft.com/office/drawing/2014/main" id="{D204DB0E-D0D9-73A2-0377-F1405F260DD0}"/>
                    </a:ext>
                  </a:extLst>
                </p:cNvPr>
                <p:cNvSpPr/>
                <p:nvPr/>
              </p:nvSpPr>
              <p:spPr>
                <a:xfrm>
                  <a:off x="5877429" y="4218063"/>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286" name="Freeform: Shape 1285">
                  <a:extLst>
                    <a:ext uri="{FF2B5EF4-FFF2-40B4-BE49-F238E27FC236}">
                      <a16:creationId xmlns:a16="http://schemas.microsoft.com/office/drawing/2014/main" id="{D7072573-935B-E012-3C64-D145E25917B2}"/>
                    </a:ext>
                  </a:extLst>
                </p:cNvPr>
                <p:cNvSpPr/>
                <p:nvPr/>
              </p:nvSpPr>
              <p:spPr>
                <a:xfrm>
                  <a:off x="5855409" y="4240084"/>
                  <a:ext cx="44168" cy="12728"/>
                </a:xfrm>
                <a:custGeom>
                  <a:avLst/>
                  <a:gdLst>
                    <a:gd name="connsiteX0" fmla="*/ 44168 w 44168"/>
                    <a:gd name="connsiteY0" fmla="*/ 0 h 12728"/>
                    <a:gd name="connsiteX1" fmla="*/ 0 w 44168"/>
                    <a:gd name="connsiteY1" fmla="*/ 0 h 12728"/>
                  </a:gdLst>
                  <a:ahLst/>
                  <a:cxnLst>
                    <a:cxn ang="0">
                      <a:pos x="connsiteX0" y="connsiteY0"/>
                    </a:cxn>
                    <a:cxn ang="0">
                      <a:pos x="connsiteX1" y="connsiteY1"/>
                    </a:cxn>
                  </a:cxnLst>
                  <a:rect l="l" t="t" r="r" b="b"/>
                  <a:pathLst>
                    <a:path w="44168" h="12728">
                      <a:moveTo>
                        <a:pt x="44168"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198" name="Graphic 14">
                <a:extLst>
                  <a:ext uri="{FF2B5EF4-FFF2-40B4-BE49-F238E27FC236}">
                    <a16:creationId xmlns:a16="http://schemas.microsoft.com/office/drawing/2014/main" id="{757B9EB5-5E27-241A-8A3D-464B117F23F5}"/>
                  </a:ext>
                </a:extLst>
              </p:cNvPr>
              <p:cNvGrpSpPr/>
              <p:nvPr/>
            </p:nvGrpSpPr>
            <p:grpSpPr>
              <a:xfrm>
                <a:off x="5558825" y="4192347"/>
                <a:ext cx="95478" cy="95474"/>
                <a:chOff x="5584543" y="4218063"/>
                <a:chExt cx="44041" cy="44041"/>
              </a:xfrm>
            </p:grpSpPr>
            <p:sp>
              <p:nvSpPr>
                <p:cNvPr id="1283" name="Freeform: Shape 1282">
                  <a:extLst>
                    <a:ext uri="{FF2B5EF4-FFF2-40B4-BE49-F238E27FC236}">
                      <a16:creationId xmlns:a16="http://schemas.microsoft.com/office/drawing/2014/main" id="{1A0F6689-BB4A-820C-6575-F94E253AA8E8}"/>
                    </a:ext>
                  </a:extLst>
                </p:cNvPr>
                <p:cNvSpPr/>
                <p:nvPr/>
              </p:nvSpPr>
              <p:spPr>
                <a:xfrm>
                  <a:off x="5606564" y="4218063"/>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284" name="Freeform: Shape 1283">
                  <a:extLst>
                    <a:ext uri="{FF2B5EF4-FFF2-40B4-BE49-F238E27FC236}">
                      <a16:creationId xmlns:a16="http://schemas.microsoft.com/office/drawing/2014/main" id="{2343ED87-B797-1845-C04D-9DC9DF676401}"/>
                    </a:ext>
                  </a:extLst>
                </p:cNvPr>
                <p:cNvSpPr/>
                <p:nvPr/>
              </p:nvSpPr>
              <p:spPr>
                <a:xfrm>
                  <a:off x="5584543" y="4240084"/>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199" name="Graphic 14">
                <a:extLst>
                  <a:ext uri="{FF2B5EF4-FFF2-40B4-BE49-F238E27FC236}">
                    <a16:creationId xmlns:a16="http://schemas.microsoft.com/office/drawing/2014/main" id="{EAE265C3-04AE-E87C-BC39-93E1E5A0CAB0}"/>
                  </a:ext>
                </a:extLst>
              </p:cNvPr>
              <p:cNvGrpSpPr/>
              <p:nvPr/>
            </p:nvGrpSpPr>
            <p:grpSpPr>
              <a:xfrm>
                <a:off x="5497473" y="4159380"/>
                <a:ext cx="95478" cy="95474"/>
                <a:chOff x="5523191" y="4185096"/>
                <a:chExt cx="44041" cy="44041"/>
              </a:xfrm>
            </p:grpSpPr>
            <p:sp>
              <p:nvSpPr>
                <p:cNvPr id="1281" name="Freeform: Shape 1280">
                  <a:extLst>
                    <a:ext uri="{FF2B5EF4-FFF2-40B4-BE49-F238E27FC236}">
                      <a16:creationId xmlns:a16="http://schemas.microsoft.com/office/drawing/2014/main" id="{2326AE1C-0BED-21B3-0DED-69307382DAB1}"/>
                    </a:ext>
                  </a:extLst>
                </p:cNvPr>
                <p:cNvSpPr/>
                <p:nvPr/>
              </p:nvSpPr>
              <p:spPr>
                <a:xfrm>
                  <a:off x="5545212" y="4185096"/>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282" name="Freeform: Shape 1281">
                  <a:extLst>
                    <a:ext uri="{FF2B5EF4-FFF2-40B4-BE49-F238E27FC236}">
                      <a16:creationId xmlns:a16="http://schemas.microsoft.com/office/drawing/2014/main" id="{8778BD12-623B-82BD-37E8-C4671FA7DE27}"/>
                    </a:ext>
                  </a:extLst>
                </p:cNvPr>
                <p:cNvSpPr/>
                <p:nvPr/>
              </p:nvSpPr>
              <p:spPr>
                <a:xfrm>
                  <a:off x="5523191" y="4207117"/>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200" name="Graphic 14">
                <a:extLst>
                  <a:ext uri="{FF2B5EF4-FFF2-40B4-BE49-F238E27FC236}">
                    <a16:creationId xmlns:a16="http://schemas.microsoft.com/office/drawing/2014/main" id="{B1AC3F09-ABFA-06C9-CDD9-3BA4D2E4E3E5}"/>
                  </a:ext>
                </a:extLst>
              </p:cNvPr>
              <p:cNvGrpSpPr/>
              <p:nvPr/>
            </p:nvGrpSpPr>
            <p:grpSpPr>
              <a:xfrm>
                <a:off x="5480799" y="4159380"/>
                <a:ext cx="95478" cy="95474"/>
                <a:chOff x="5506517" y="4185096"/>
                <a:chExt cx="44041" cy="44041"/>
              </a:xfrm>
            </p:grpSpPr>
            <p:sp>
              <p:nvSpPr>
                <p:cNvPr id="1279" name="Freeform: Shape 1278">
                  <a:extLst>
                    <a:ext uri="{FF2B5EF4-FFF2-40B4-BE49-F238E27FC236}">
                      <a16:creationId xmlns:a16="http://schemas.microsoft.com/office/drawing/2014/main" id="{64BD15F0-46CA-37B3-02E3-9EA9971F2F22}"/>
                    </a:ext>
                  </a:extLst>
                </p:cNvPr>
                <p:cNvSpPr/>
                <p:nvPr/>
              </p:nvSpPr>
              <p:spPr>
                <a:xfrm>
                  <a:off x="5528537" y="4185096"/>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280" name="Freeform: Shape 1279">
                  <a:extLst>
                    <a:ext uri="{FF2B5EF4-FFF2-40B4-BE49-F238E27FC236}">
                      <a16:creationId xmlns:a16="http://schemas.microsoft.com/office/drawing/2014/main" id="{67C41AD1-5847-7A54-2197-C2A3A17B9DD8}"/>
                    </a:ext>
                  </a:extLst>
                </p:cNvPr>
                <p:cNvSpPr/>
                <p:nvPr/>
              </p:nvSpPr>
              <p:spPr>
                <a:xfrm>
                  <a:off x="5506517" y="4207117"/>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201" name="Graphic 14">
                <a:extLst>
                  <a:ext uri="{FF2B5EF4-FFF2-40B4-BE49-F238E27FC236}">
                    <a16:creationId xmlns:a16="http://schemas.microsoft.com/office/drawing/2014/main" id="{096E4B97-2C8C-DB81-2216-EEF2AE1B5A75}"/>
                  </a:ext>
                </a:extLst>
              </p:cNvPr>
              <p:cNvGrpSpPr/>
              <p:nvPr/>
            </p:nvGrpSpPr>
            <p:grpSpPr>
              <a:xfrm>
                <a:off x="5232590" y="4159380"/>
                <a:ext cx="95478" cy="95474"/>
                <a:chOff x="5258308" y="4185096"/>
                <a:chExt cx="44041" cy="44041"/>
              </a:xfrm>
            </p:grpSpPr>
            <p:sp>
              <p:nvSpPr>
                <p:cNvPr id="1277" name="Freeform: Shape 1276">
                  <a:extLst>
                    <a:ext uri="{FF2B5EF4-FFF2-40B4-BE49-F238E27FC236}">
                      <a16:creationId xmlns:a16="http://schemas.microsoft.com/office/drawing/2014/main" id="{9EFFE22E-F7DA-2448-657A-A6F7C1880A62}"/>
                    </a:ext>
                  </a:extLst>
                </p:cNvPr>
                <p:cNvSpPr/>
                <p:nvPr/>
              </p:nvSpPr>
              <p:spPr>
                <a:xfrm>
                  <a:off x="5280329" y="4185096"/>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278" name="Freeform: Shape 1277">
                  <a:extLst>
                    <a:ext uri="{FF2B5EF4-FFF2-40B4-BE49-F238E27FC236}">
                      <a16:creationId xmlns:a16="http://schemas.microsoft.com/office/drawing/2014/main" id="{F86C5304-4220-181D-B724-EB6C9EBC4485}"/>
                    </a:ext>
                  </a:extLst>
                </p:cNvPr>
                <p:cNvSpPr/>
                <p:nvPr/>
              </p:nvSpPr>
              <p:spPr>
                <a:xfrm>
                  <a:off x="5258308" y="4207117"/>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202" name="Graphic 14">
                <a:extLst>
                  <a:ext uri="{FF2B5EF4-FFF2-40B4-BE49-F238E27FC236}">
                    <a16:creationId xmlns:a16="http://schemas.microsoft.com/office/drawing/2014/main" id="{F05BCCA4-00AA-26D5-46E0-F0DA305719A1}"/>
                  </a:ext>
                </a:extLst>
              </p:cNvPr>
              <p:cNvGrpSpPr/>
              <p:nvPr/>
            </p:nvGrpSpPr>
            <p:grpSpPr>
              <a:xfrm>
                <a:off x="4945231" y="4004600"/>
                <a:ext cx="95752" cy="95474"/>
                <a:chOff x="4971023" y="4030316"/>
                <a:chExt cx="44168" cy="44041"/>
              </a:xfrm>
            </p:grpSpPr>
            <p:sp>
              <p:nvSpPr>
                <p:cNvPr id="1275" name="Freeform: Shape 1274">
                  <a:extLst>
                    <a:ext uri="{FF2B5EF4-FFF2-40B4-BE49-F238E27FC236}">
                      <a16:creationId xmlns:a16="http://schemas.microsoft.com/office/drawing/2014/main" id="{414FD581-83DF-33AE-BFF4-040908075E7B}"/>
                    </a:ext>
                  </a:extLst>
                </p:cNvPr>
                <p:cNvSpPr/>
                <p:nvPr/>
              </p:nvSpPr>
              <p:spPr>
                <a:xfrm>
                  <a:off x="4993171" y="4030316"/>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276" name="Freeform: Shape 1275">
                  <a:extLst>
                    <a:ext uri="{FF2B5EF4-FFF2-40B4-BE49-F238E27FC236}">
                      <a16:creationId xmlns:a16="http://schemas.microsoft.com/office/drawing/2014/main" id="{92D00460-1093-A2BD-249E-42708024FF94}"/>
                    </a:ext>
                  </a:extLst>
                </p:cNvPr>
                <p:cNvSpPr/>
                <p:nvPr/>
              </p:nvSpPr>
              <p:spPr>
                <a:xfrm>
                  <a:off x="4971023" y="4052337"/>
                  <a:ext cx="44168" cy="12728"/>
                </a:xfrm>
                <a:custGeom>
                  <a:avLst/>
                  <a:gdLst>
                    <a:gd name="connsiteX0" fmla="*/ 44168 w 44168"/>
                    <a:gd name="connsiteY0" fmla="*/ 0 h 12728"/>
                    <a:gd name="connsiteX1" fmla="*/ 0 w 44168"/>
                    <a:gd name="connsiteY1" fmla="*/ 0 h 12728"/>
                  </a:gdLst>
                  <a:ahLst/>
                  <a:cxnLst>
                    <a:cxn ang="0">
                      <a:pos x="connsiteX0" y="connsiteY0"/>
                    </a:cxn>
                    <a:cxn ang="0">
                      <a:pos x="connsiteX1" y="connsiteY1"/>
                    </a:cxn>
                  </a:cxnLst>
                  <a:rect l="l" t="t" r="r" b="b"/>
                  <a:pathLst>
                    <a:path w="44168" h="12728">
                      <a:moveTo>
                        <a:pt x="44168"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203" name="Graphic 14">
                <a:extLst>
                  <a:ext uri="{FF2B5EF4-FFF2-40B4-BE49-F238E27FC236}">
                    <a16:creationId xmlns:a16="http://schemas.microsoft.com/office/drawing/2014/main" id="{0E389172-8611-4903-87B7-E37A15148B8C}"/>
                  </a:ext>
                </a:extLst>
              </p:cNvPr>
              <p:cNvGrpSpPr/>
              <p:nvPr/>
            </p:nvGrpSpPr>
            <p:grpSpPr>
              <a:xfrm>
                <a:off x="4914502" y="4004600"/>
                <a:ext cx="95478" cy="95474"/>
                <a:chOff x="4940220" y="4030316"/>
                <a:chExt cx="44041" cy="44041"/>
              </a:xfrm>
            </p:grpSpPr>
            <p:sp>
              <p:nvSpPr>
                <p:cNvPr id="1273" name="Freeform: Shape 1272">
                  <a:extLst>
                    <a:ext uri="{FF2B5EF4-FFF2-40B4-BE49-F238E27FC236}">
                      <a16:creationId xmlns:a16="http://schemas.microsoft.com/office/drawing/2014/main" id="{9850C5E8-6824-DA47-36FF-526350539925}"/>
                    </a:ext>
                  </a:extLst>
                </p:cNvPr>
                <p:cNvSpPr/>
                <p:nvPr/>
              </p:nvSpPr>
              <p:spPr>
                <a:xfrm>
                  <a:off x="4962240" y="4030316"/>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274" name="Freeform: Shape 1273">
                  <a:extLst>
                    <a:ext uri="{FF2B5EF4-FFF2-40B4-BE49-F238E27FC236}">
                      <a16:creationId xmlns:a16="http://schemas.microsoft.com/office/drawing/2014/main" id="{5FB9C168-7FC8-E776-D01F-1E44B850FDF7}"/>
                    </a:ext>
                  </a:extLst>
                </p:cNvPr>
                <p:cNvSpPr/>
                <p:nvPr/>
              </p:nvSpPr>
              <p:spPr>
                <a:xfrm>
                  <a:off x="4940220" y="4052337"/>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204" name="Graphic 14">
                <a:extLst>
                  <a:ext uri="{FF2B5EF4-FFF2-40B4-BE49-F238E27FC236}">
                    <a16:creationId xmlns:a16="http://schemas.microsoft.com/office/drawing/2014/main" id="{58F0D020-769C-7226-2F4F-68C536D9E89C}"/>
                  </a:ext>
                </a:extLst>
              </p:cNvPr>
              <p:cNvGrpSpPr/>
              <p:nvPr/>
            </p:nvGrpSpPr>
            <p:grpSpPr>
              <a:xfrm>
                <a:off x="4860331" y="3979907"/>
                <a:ext cx="95752" cy="95474"/>
                <a:chOff x="4886123" y="4005623"/>
                <a:chExt cx="44168" cy="44041"/>
              </a:xfrm>
            </p:grpSpPr>
            <p:sp>
              <p:nvSpPr>
                <p:cNvPr id="1271" name="Freeform: Shape 1270">
                  <a:extLst>
                    <a:ext uri="{FF2B5EF4-FFF2-40B4-BE49-F238E27FC236}">
                      <a16:creationId xmlns:a16="http://schemas.microsoft.com/office/drawing/2014/main" id="{66F6DEBA-5973-BB81-4C02-AE1A1740AE18}"/>
                    </a:ext>
                  </a:extLst>
                </p:cNvPr>
                <p:cNvSpPr/>
                <p:nvPr/>
              </p:nvSpPr>
              <p:spPr>
                <a:xfrm>
                  <a:off x="4908271" y="4005623"/>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272" name="Freeform: Shape 1271">
                  <a:extLst>
                    <a:ext uri="{FF2B5EF4-FFF2-40B4-BE49-F238E27FC236}">
                      <a16:creationId xmlns:a16="http://schemas.microsoft.com/office/drawing/2014/main" id="{26D3EA64-D144-8C4E-7284-5981E178E92D}"/>
                    </a:ext>
                  </a:extLst>
                </p:cNvPr>
                <p:cNvSpPr/>
                <p:nvPr/>
              </p:nvSpPr>
              <p:spPr>
                <a:xfrm>
                  <a:off x="4886123" y="4027643"/>
                  <a:ext cx="44168" cy="12728"/>
                </a:xfrm>
                <a:custGeom>
                  <a:avLst/>
                  <a:gdLst>
                    <a:gd name="connsiteX0" fmla="*/ 44168 w 44168"/>
                    <a:gd name="connsiteY0" fmla="*/ 0 h 12728"/>
                    <a:gd name="connsiteX1" fmla="*/ 0 w 44168"/>
                    <a:gd name="connsiteY1" fmla="*/ 0 h 12728"/>
                  </a:gdLst>
                  <a:ahLst/>
                  <a:cxnLst>
                    <a:cxn ang="0">
                      <a:pos x="connsiteX0" y="connsiteY0"/>
                    </a:cxn>
                    <a:cxn ang="0">
                      <a:pos x="connsiteX1" y="connsiteY1"/>
                    </a:cxn>
                  </a:cxnLst>
                  <a:rect l="l" t="t" r="r" b="b"/>
                  <a:pathLst>
                    <a:path w="44168" h="12728">
                      <a:moveTo>
                        <a:pt x="44168"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205" name="Graphic 14">
                <a:extLst>
                  <a:ext uri="{FF2B5EF4-FFF2-40B4-BE49-F238E27FC236}">
                    <a16:creationId xmlns:a16="http://schemas.microsoft.com/office/drawing/2014/main" id="{DFC39B12-D42D-B46B-6C85-4A5D46B5C0B9}"/>
                  </a:ext>
                </a:extLst>
              </p:cNvPr>
              <p:cNvGrpSpPr/>
              <p:nvPr/>
            </p:nvGrpSpPr>
            <p:grpSpPr>
              <a:xfrm>
                <a:off x="4838311" y="3979907"/>
                <a:ext cx="95752" cy="95474"/>
                <a:chOff x="4864103" y="4005623"/>
                <a:chExt cx="44168" cy="44041"/>
              </a:xfrm>
            </p:grpSpPr>
            <p:sp>
              <p:nvSpPr>
                <p:cNvPr id="1269" name="Freeform: Shape 1268">
                  <a:extLst>
                    <a:ext uri="{FF2B5EF4-FFF2-40B4-BE49-F238E27FC236}">
                      <a16:creationId xmlns:a16="http://schemas.microsoft.com/office/drawing/2014/main" id="{6D7DBAA5-F343-6D05-9B31-9C7EB3009D78}"/>
                    </a:ext>
                  </a:extLst>
                </p:cNvPr>
                <p:cNvSpPr/>
                <p:nvPr/>
              </p:nvSpPr>
              <p:spPr>
                <a:xfrm>
                  <a:off x="4886123" y="4005623"/>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270" name="Freeform: Shape 1269">
                  <a:extLst>
                    <a:ext uri="{FF2B5EF4-FFF2-40B4-BE49-F238E27FC236}">
                      <a16:creationId xmlns:a16="http://schemas.microsoft.com/office/drawing/2014/main" id="{5C6CA9FD-5E1A-CE78-5FB7-DE58D8DCA158}"/>
                    </a:ext>
                  </a:extLst>
                </p:cNvPr>
                <p:cNvSpPr/>
                <p:nvPr/>
              </p:nvSpPr>
              <p:spPr>
                <a:xfrm>
                  <a:off x="4864103" y="4027643"/>
                  <a:ext cx="44168" cy="12728"/>
                </a:xfrm>
                <a:custGeom>
                  <a:avLst/>
                  <a:gdLst>
                    <a:gd name="connsiteX0" fmla="*/ 44169 w 44168"/>
                    <a:gd name="connsiteY0" fmla="*/ 0 h 12728"/>
                    <a:gd name="connsiteX1" fmla="*/ 0 w 44168"/>
                    <a:gd name="connsiteY1" fmla="*/ 0 h 12728"/>
                  </a:gdLst>
                  <a:ahLst/>
                  <a:cxnLst>
                    <a:cxn ang="0">
                      <a:pos x="connsiteX0" y="connsiteY0"/>
                    </a:cxn>
                    <a:cxn ang="0">
                      <a:pos x="connsiteX1" y="connsiteY1"/>
                    </a:cxn>
                  </a:cxnLst>
                  <a:rect l="l" t="t" r="r" b="b"/>
                  <a:pathLst>
                    <a:path w="44168" h="12728">
                      <a:moveTo>
                        <a:pt x="44169"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206" name="Graphic 14">
                <a:extLst>
                  <a:ext uri="{FF2B5EF4-FFF2-40B4-BE49-F238E27FC236}">
                    <a16:creationId xmlns:a16="http://schemas.microsoft.com/office/drawing/2014/main" id="{F1629505-9FCA-01D4-EBFB-28A8305A12AC}"/>
                  </a:ext>
                </a:extLst>
              </p:cNvPr>
              <p:cNvGrpSpPr/>
              <p:nvPr/>
            </p:nvGrpSpPr>
            <p:grpSpPr>
              <a:xfrm>
                <a:off x="4823110" y="3946939"/>
                <a:ext cx="95478" cy="95474"/>
                <a:chOff x="4848828" y="3972655"/>
                <a:chExt cx="44041" cy="44041"/>
              </a:xfrm>
            </p:grpSpPr>
            <p:sp>
              <p:nvSpPr>
                <p:cNvPr id="1267" name="Freeform: Shape 1266">
                  <a:extLst>
                    <a:ext uri="{FF2B5EF4-FFF2-40B4-BE49-F238E27FC236}">
                      <a16:creationId xmlns:a16="http://schemas.microsoft.com/office/drawing/2014/main" id="{462A8933-C604-E200-5BCB-716D76FEA8B3}"/>
                    </a:ext>
                  </a:extLst>
                </p:cNvPr>
                <p:cNvSpPr/>
                <p:nvPr/>
              </p:nvSpPr>
              <p:spPr>
                <a:xfrm>
                  <a:off x="4870849" y="3972655"/>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268" name="Freeform: Shape 1267">
                  <a:extLst>
                    <a:ext uri="{FF2B5EF4-FFF2-40B4-BE49-F238E27FC236}">
                      <a16:creationId xmlns:a16="http://schemas.microsoft.com/office/drawing/2014/main" id="{962E9963-AA7C-57BC-00DB-097B175697EB}"/>
                    </a:ext>
                  </a:extLst>
                </p:cNvPr>
                <p:cNvSpPr/>
                <p:nvPr/>
              </p:nvSpPr>
              <p:spPr>
                <a:xfrm>
                  <a:off x="4848828" y="3994676"/>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207" name="Graphic 14">
                <a:extLst>
                  <a:ext uri="{FF2B5EF4-FFF2-40B4-BE49-F238E27FC236}">
                    <a16:creationId xmlns:a16="http://schemas.microsoft.com/office/drawing/2014/main" id="{4880B829-0B28-8FB3-93D8-2721BD399D1F}"/>
                  </a:ext>
                </a:extLst>
              </p:cNvPr>
              <p:cNvGrpSpPr/>
              <p:nvPr/>
            </p:nvGrpSpPr>
            <p:grpSpPr>
              <a:xfrm>
                <a:off x="4812164" y="3946939"/>
                <a:ext cx="95478" cy="95474"/>
                <a:chOff x="4837882" y="3972655"/>
                <a:chExt cx="44041" cy="44041"/>
              </a:xfrm>
            </p:grpSpPr>
            <p:sp>
              <p:nvSpPr>
                <p:cNvPr id="1265" name="Freeform: Shape 1264">
                  <a:extLst>
                    <a:ext uri="{FF2B5EF4-FFF2-40B4-BE49-F238E27FC236}">
                      <a16:creationId xmlns:a16="http://schemas.microsoft.com/office/drawing/2014/main" id="{2972466E-519F-B79C-E6C0-FB8087ED27BE}"/>
                    </a:ext>
                  </a:extLst>
                </p:cNvPr>
                <p:cNvSpPr/>
                <p:nvPr/>
              </p:nvSpPr>
              <p:spPr>
                <a:xfrm>
                  <a:off x="4859902" y="3972655"/>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266" name="Freeform: Shape 1265">
                  <a:extLst>
                    <a:ext uri="{FF2B5EF4-FFF2-40B4-BE49-F238E27FC236}">
                      <a16:creationId xmlns:a16="http://schemas.microsoft.com/office/drawing/2014/main" id="{995809CF-FD1A-F640-F425-A78864F69229}"/>
                    </a:ext>
                  </a:extLst>
                </p:cNvPr>
                <p:cNvSpPr/>
                <p:nvPr/>
              </p:nvSpPr>
              <p:spPr>
                <a:xfrm>
                  <a:off x="4837882" y="3994676"/>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208" name="Graphic 14">
                <a:extLst>
                  <a:ext uri="{FF2B5EF4-FFF2-40B4-BE49-F238E27FC236}">
                    <a16:creationId xmlns:a16="http://schemas.microsoft.com/office/drawing/2014/main" id="{45DCB49E-AD96-16D6-8D58-C309A0111D74}"/>
                  </a:ext>
                </a:extLst>
              </p:cNvPr>
              <p:cNvGrpSpPr/>
              <p:nvPr/>
            </p:nvGrpSpPr>
            <p:grpSpPr>
              <a:xfrm>
                <a:off x="4544279" y="3946939"/>
                <a:ext cx="95752" cy="95474"/>
                <a:chOff x="4570071" y="3972655"/>
                <a:chExt cx="44168" cy="44041"/>
              </a:xfrm>
            </p:grpSpPr>
            <p:sp>
              <p:nvSpPr>
                <p:cNvPr id="1263" name="Freeform: Shape 1262">
                  <a:extLst>
                    <a:ext uri="{FF2B5EF4-FFF2-40B4-BE49-F238E27FC236}">
                      <a16:creationId xmlns:a16="http://schemas.microsoft.com/office/drawing/2014/main" id="{7212F0AE-3A30-5368-CB7D-F79E2EE06A8D}"/>
                    </a:ext>
                  </a:extLst>
                </p:cNvPr>
                <p:cNvSpPr/>
                <p:nvPr/>
              </p:nvSpPr>
              <p:spPr>
                <a:xfrm>
                  <a:off x="4592219" y="3972655"/>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264" name="Freeform: Shape 1263">
                  <a:extLst>
                    <a:ext uri="{FF2B5EF4-FFF2-40B4-BE49-F238E27FC236}">
                      <a16:creationId xmlns:a16="http://schemas.microsoft.com/office/drawing/2014/main" id="{9F96F8DD-F9E6-69AA-B700-DBAB2A1FA412}"/>
                    </a:ext>
                  </a:extLst>
                </p:cNvPr>
                <p:cNvSpPr/>
                <p:nvPr/>
              </p:nvSpPr>
              <p:spPr>
                <a:xfrm>
                  <a:off x="4570071" y="3994676"/>
                  <a:ext cx="44168" cy="12728"/>
                </a:xfrm>
                <a:custGeom>
                  <a:avLst/>
                  <a:gdLst>
                    <a:gd name="connsiteX0" fmla="*/ 44168 w 44168"/>
                    <a:gd name="connsiteY0" fmla="*/ 0 h 12728"/>
                    <a:gd name="connsiteX1" fmla="*/ 0 w 44168"/>
                    <a:gd name="connsiteY1" fmla="*/ 0 h 12728"/>
                  </a:gdLst>
                  <a:ahLst/>
                  <a:cxnLst>
                    <a:cxn ang="0">
                      <a:pos x="connsiteX0" y="connsiteY0"/>
                    </a:cxn>
                    <a:cxn ang="0">
                      <a:pos x="connsiteX1" y="connsiteY1"/>
                    </a:cxn>
                  </a:cxnLst>
                  <a:rect l="l" t="t" r="r" b="b"/>
                  <a:pathLst>
                    <a:path w="44168" h="12728">
                      <a:moveTo>
                        <a:pt x="44168"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209" name="Graphic 14">
                <a:extLst>
                  <a:ext uri="{FF2B5EF4-FFF2-40B4-BE49-F238E27FC236}">
                    <a16:creationId xmlns:a16="http://schemas.microsoft.com/office/drawing/2014/main" id="{1DA27936-5EE2-8909-24AE-C647D4058E05}"/>
                  </a:ext>
                </a:extLst>
              </p:cNvPr>
              <p:cNvGrpSpPr/>
              <p:nvPr/>
            </p:nvGrpSpPr>
            <p:grpSpPr>
              <a:xfrm>
                <a:off x="4518387" y="3946939"/>
                <a:ext cx="95478" cy="95474"/>
                <a:chOff x="4544105" y="3972655"/>
                <a:chExt cx="44041" cy="44041"/>
              </a:xfrm>
            </p:grpSpPr>
            <p:sp>
              <p:nvSpPr>
                <p:cNvPr id="1261" name="Freeform: Shape 1260">
                  <a:extLst>
                    <a:ext uri="{FF2B5EF4-FFF2-40B4-BE49-F238E27FC236}">
                      <a16:creationId xmlns:a16="http://schemas.microsoft.com/office/drawing/2014/main" id="{B71D67C8-F577-E692-EF19-8D3C534EB836}"/>
                    </a:ext>
                  </a:extLst>
                </p:cNvPr>
                <p:cNvSpPr/>
                <p:nvPr/>
              </p:nvSpPr>
              <p:spPr>
                <a:xfrm>
                  <a:off x="4566125" y="3972655"/>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262" name="Freeform: Shape 1261">
                  <a:extLst>
                    <a:ext uri="{FF2B5EF4-FFF2-40B4-BE49-F238E27FC236}">
                      <a16:creationId xmlns:a16="http://schemas.microsoft.com/office/drawing/2014/main" id="{D69B027C-A483-3396-7904-2D2DCCE208E2}"/>
                    </a:ext>
                  </a:extLst>
                </p:cNvPr>
                <p:cNvSpPr/>
                <p:nvPr/>
              </p:nvSpPr>
              <p:spPr>
                <a:xfrm>
                  <a:off x="4544105" y="3994676"/>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210" name="Graphic 14">
                <a:extLst>
                  <a:ext uri="{FF2B5EF4-FFF2-40B4-BE49-F238E27FC236}">
                    <a16:creationId xmlns:a16="http://schemas.microsoft.com/office/drawing/2014/main" id="{3347053F-EEEF-6982-8BA2-A195BEE1BCA6}"/>
                  </a:ext>
                </a:extLst>
              </p:cNvPr>
              <p:cNvGrpSpPr/>
              <p:nvPr/>
            </p:nvGrpSpPr>
            <p:grpSpPr>
              <a:xfrm>
                <a:off x="4502985" y="3946939"/>
                <a:ext cx="95478" cy="95474"/>
                <a:chOff x="4528703" y="3972655"/>
                <a:chExt cx="44041" cy="44041"/>
              </a:xfrm>
            </p:grpSpPr>
            <p:sp>
              <p:nvSpPr>
                <p:cNvPr id="1259" name="Freeform: Shape 1258">
                  <a:extLst>
                    <a:ext uri="{FF2B5EF4-FFF2-40B4-BE49-F238E27FC236}">
                      <a16:creationId xmlns:a16="http://schemas.microsoft.com/office/drawing/2014/main" id="{5D2ABA2A-D7E9-0BE4-965F-7D5945C6CA76}"/>
                    </a:ext>
                  </a:extLst>
                </p:cNvPr>
                <p:cNvSpPr/>
                <p:nvPr/>
              </p:nvSpPr>
              <p:spPr>
                <a:xfrm>
                  <a:off x="4550724" y="3972655"/>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260" name="Freeform: Shape 1259">
                  <a:extLst>
                    <a:ext uri="{FF2B5EF4-FFF2-40B4-BE49-F238E27FC236}">
                      <a16:creationId xmlns:a16="http://schemas.microsoft.com/office/drawing/2014/main" id="{8EF5A2D7-AD56-B78E-373B-30AE75783AEF}"/>
                    </a:ext>
                  </a:extLst>
                </p:cNvPr>
                <p:cNvSpPr/>
                <p:nvPr/>
              </p:nvSpPr>
              <p:spPr>
                <a:xfrm>
                  <a:off x="4528703" y="3994676"/>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211" name="Graphic 14">
                <a:extLst>
                  <a:ext uri="{FF2B5EF4-FFF2-40B4-BE49-F238E27FC236}">
                    <a16:creationId xmlns:a16="http://schemas.microsoft.com/office/drawing/2014/main" id="{EF69FE13-7F52-CD9C-A783-6B2810069EB6}"/>
                  </a:ext>
                </a:extLst>
              </p:cNvPr>
              <p:cNvGrpSpPr/>
              <p:nvPr/>
            </p:nvGrpSpPr>
            <p:grpSpPr>
              <a:xfrm>
                <a:off x="4200298" y="3836073"/>
                <a:ext cx="95478" cy="95474"/>
                <a:chOff x="4226016" y="3861789"/>
                <a:chExt cx="44041" cy="44041"/>
              </a:xfrm>
            </p:grpSpPr>
            <p:sp>
              <p:nvSpPr>
                <p:cNvPr id="1257" name="Freeform: Shape 1256">
                  <a:extLst>
                    <a:ext uri="{FF2B5EF4-FFF2-40B4-BE49-F238E27FC236}">
                      <a16:creationId xmlns:a16="http://schemas.microsoft.com/office/drawing/2014/main" id="{4AF5B272-530E-7E32-EA97-31CF06F74033}"/>
                    </a:ext>
                  </a:extLst>
                </p:cNvPr>
                <p:cNvSpPr/>
                <p:nvPr/>
              </p:nvSpPr>
              <p:spPr>
                <a:xfrm>
                  <a:off x="4248037" y="3861789"/>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258" name="Freeform: Shape 1257">
                  <a:extLst>
                    <a:ext uri="{FF2B5EF4-FFF2-40B4-BE49-F238E27FC236}">
                      <a16:creationId xmlns:a16="http://schemas.microsoft.com/office/drawing/2014/main" id="{028C4E52-EB85-3091-25A1-86C65796A2B0}"/>
                    </a:ext>
                  </a:extLst>
                </p:cNvPr>
                <p:cNvSpPr/>
                <p:nvPr/>
              </p:nvSpPr>
              <p:spPr>
                <a:xfrm>
                  <a:off x="4226016" y="3883810"/>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212" name="Graphic 14">
                <a:extLst>
                  <a:ext uri="{FF2B5EF4-FFF2-40B4-BE49-F238E27FC236}">
                    <a16:creationId xmlns:a16="http://schemas.microsoft.com/office/drawing/2014/main" id="{9E07B88A-1ADB-33B2-ECBA-EDDFD5F263B6}"/>
                  </a:ext>
                </a:extLst>
              </p:cNvPr>
              <p:cNvGrpSpPr/>
              <p:nvPr/>
            </p:nvGrpSpPr>
            <p:grpSpPr>
              <a:xfrm>
                <a:off x="3904612" y="3739641"/>
                <a:ext cx="95478" cy="95752"/>
                <a:chOff x="3930330" y="3765433"/>
                <a:chExt cx="44041" cy="44168"/>
              </a:xfrm>
            </p:grpSpPr>
            <p:sp>
              <p:nvSpPr>
                <p:cNvPr id="1255" name="Freeform: Shape 1254">
                  <a:extLst>
                    <a:ext uri="{FF2B5EF4-FFF2-40B4-BE49-F238E27FC236}">
                      <a16:creationId xmlns:a16="http://schemas.microsoft.com/office/drawing/2014/main" id="{9CB74666-5C76-E9D8-1DF3-C7533582AC71}"/>
                    </a:ext>
                  </a:extLst>
                </p:cNvPr>
                <p:cNvSpPr/>
                <p:nvPr/>
              </p:nvSpPr>
              <p:spPr>
                <a:xfrm>
                  <a:off x="3952351" y="3765433"/>
                  <a:ext cx="12728" cy="44168"/>
                </a:xfrm>
                <a:custGeom>
                  <a:avLst/>
                  <a:gdLst>
                    <a:gd name="connsiteX0" fmla="*/ 0 w 12728"/>
                    <a:gd name="connsiteY0" fmla="*/ 0 h 44168"/>
                    <a:gd name="connsiteX1" fmla="*/ 0 w 12728"/>
                    <a:gd name="connsiteY1" fmla="*/ 44168 h 44168"/>
                  </a:gdLst>
                  <a:ahLst/>
                  <a:cxnLst>
                    <a:cxn ang="0">
                      <a:pos x="connsiteX0" y="connsiteY0"/>
                    </a:cxn>
                    <a:cxn ang="0">
                      <a:pos x="connsiteX1" y="connsiteY1"/>
                    </a:cxn>
                  </a:cxnLst>
                  <a:rect l="l" t="t" r="r" b="b"/>
                  <a:pathLst>
                    <a:path w="12728" h="44168">
                      <a:moveTo>
                        <a:pt x="0" y="0"/>
                      </a:moveTo>
                      <a:lnTo>
                        <a:pt x="0" y="44168"/>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256" name="Freeform: Shape 1255">
                  <a:extLst>
                    <a:ext uri="{FF2B5EF4-FFF2-40B4-BE49-F238E27FC236}">
                      <a16:creationId xmlns:a16="http://schemas.microsoft.com/office/drawing/2014/main" id="{915123CD-DDA7-1CE5-7383-92C3AF70123C}"/>
                    </a:ext>
                  </a:extLst>
                </p:cNvPr>
                <p:cNvSpPr/>
                <p:nvPr/>
              </p:nvSpPr>
              <p:spPr>
                <a:xfrm>
                  <a:off x="3930330" y="3787581"/>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213" name="Graphic 14">
                <a:extLst>
                  <a:ext uri="{FF2B5EF4-FFF2-40B4-BE49-F238E27FC236}">
                    <a16:creationId xmlns:a16="http://schemas.microsoft.com/office/drawing/2014/main" id="{0A352929-B140-E1AE-C6C4-E917EAD4B61E}"/>
                  </a:ext>
                </a:extLst>
              </p:cNvPr>
              <p:cNvGrpSpPr/>
              <p:nvPr/>
            </p:nvGrpSpPr>
            <p:grpSpPr>
              <a:xfrm>
                <a:off x="3565776" y="3505765"/>
                <a:ext cx="95478" cy="95474"/>
                <a:chOff x="3591494" y="3531481"/>
                <a:chExt cx="44041" cy="44041"/>
              </a:xfrm>
            </p:grpSpPr>
            <p:sp>
              <p:nvSpPr>
                <p:cNvPr id="1253" name="Freeform: Shape 1252">
                  <a:extLst>
                    <a:ext uri="{FF2B5EF4-FFF2-40B4-BE49-F238E27FC236}">
                      <a16:creationId xmlns:a16="http://schemas.microsoft.com/office/drawing/2014/main" id="{759AA34E-E909-ACBF-9D02-5353402520D7}"/>
                    </a:ext>
                  </a:extLst>
                </p:cNvPr>
                <p:cNvSpPr/>
                <p:nvPr/>
              </p:nvSpPr>
              <p:spPr>
                <a:xfrm>
                  <a:off x="3613514" y="3531481"/>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254" name="Freeform: Shape 1253">
                  <a:extLst>
                    <a:ext uri="{FF2B5EF4-FFF2-40B4-BE49-F238E27FC236}">
                      <a16:creationId xmlns:a16="http://schemas.microsoft.com/office/drawing/2014/main" id="{A835CFA9-3FF8-8DA1-6456-75C9814C2C12}"/>
                    </a:ext>
                  </a:extLst>
                </p:cNvPr>
                <p:cNvSpPr/>
                <p:nvPr/>
              </p:nvSpPr>
              <p:spPr>
                <a:xfrm>
                  <a:off x="3591494" y="3553502"/>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214" name="Graphic 14">
                <a:extLst>
                  <a:ext uri="{FF2B5EF4-FFF2-40B4-BE49-F238E27FC236}">
                    <a16:creationId xmlns:a16="http://schemas.microsoft.com/office/drawing/2014/main" id="{AF14BD95-56C6-4A11-7F18-7D9AD854C36F}"/>
                  </a:ext>
                </a:extLst>
              </p:cNvPr>
              <p:cNvGrpSpPr/>
              <p:nvPr/>
            </p:nvGrpSpPr>
            <p:grpSpPr>
              <a:xfrm>
                <a:off x="3239159" y="3251701"/>
                <a:ext cx="95478" cy="95474"/>
                <a:chOff x="3264877" y="3277417"/>
                <a:chExt cx="44041" cy="44041"/>
              </a:xfrm>
            </p:grpSpPr>
            <p:sp>
              <p:nvSpPr>
                <p:cNvPr id="1251" name="Freeform: Shape 1250">
                  <a:extLst>
                    <a:ext uri="{FF2B5EF4-FFF2-40B4-BE49-F238E27FC236}">
                      <a16:creationId xmlns:a16="http://schemas.microsoft.com/office/drawing/2014/main" id="{40C81CA4-FF4A-CCAA-6ED3-4012B96F2E17}"/>
                    </a:ext>
                  </a:extLst>
                </p:cNvPr>
                <p:cNvSpPr/>
                <p:nvPr/>
              </p:nvSpPr>
              <p:spPr>
                <a:xfrm>
                  <a:off x="3286898" y="3277417"/>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252" name="Freeform: Shape 1251">
                  <a:extLst>
                    <a:ext uri="{FF2B5EF4-FFF2-40B4-BE49-F238E27FC236}">
                      <a16:creationId xmlns:a16="http://schemas.microsoft.com/office/drawing/2014/main" id="{C36DBF5C-D861-BE6E-5369-80DA1BC78F2A}"/>
                    </a:ext>
                  </a:extLst>
                </p:cNvPr>
                <p:cNvSpPr/>
                <p:nvPr/>
              </p:nvSpPr>
              <p:spPr>
                <a:xfrm>
                  <a:off x="3264877" y="3299438"/>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215" name="Graphic 14">
                <a:extLst>
                  <a:ext uri="{FF2B5EF4-FFF2-40B4-BE49-F238E27FC236}">
                    <a16:creationId xmlns:a16="http://schemas.microsoft.com/office/drawing/2014/main" id="{B400CE48-1139-3A57-CA7F-745D30C9531F}"/>
                  </a:ext>
                </a:extLst>
              </p:cNvPr>
              <p:cNvGrpSpPr/>
              <p:nvPr/>
            </p:nvGrpSpPr>
            <p:grpSpPr>
              <a:xfrm>
                <a:off x="3004443" y="2982364"/>
                <a:ext cx="95478" cy="95474"/>
                <a:chOff x="3030161" y="3008080"/>
                <a:chExt cx="44041" cy="44041"/>
              </a:xfrm>
            </p:grpSpPr>
            <p:sp>
              <p:nvSpPr>
                <p:cNvPr id="1249" name="Freeform: Shape 1248">
                  <a:extLst>
                    <a:ext uri="{FF2B5EF4-FFF2-40B4-BE49-F238E27FC236}">
                      <a16:creationId xmlns:a16="http://schemas.microsoft.com/office/drawing/2014/main" id="{E0F7ACC0-D60A-1113-A174-3B0CFC83A97C}"/>
                    </a:ext>
                  </a:extLst>
                </p:cNvPr>
                <p:cNvSpPr/>
                <p:nvPr/>
              </p:nvSpPr>
              <p:spPr>
                <a:xfrm>
                  <a:off x="3052182" y="3008080"/>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250" name="Freeform: Shape 1249">
                  <a:extLst>
                    <a:ext uri="{FF2B5EF4-FFF2-40B4-BE49-F238E27FC236}">
                      <a16:creationId xmlns:a16="http://schemas.microsoft.com/office/drawing/2014/main" id="{C2D619E1-3DB2-8271-546F-1735D3CA15A7}"/>
                    </a:ext>
                  </a:extLst>
                </p:cNvPr>
                <p:cNvSpPr/>
                <p:nvPr/>
              </p:nvSpPr>
              <p:spPr>
                <a:xfrm>
                  <a:off x="3030161" y="3030100"/>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216" name="Graphic 14">
                <a:extLst>
                  <a:ext uri="{FF2B5EF4-FFF2-40B4-BE49-F238E27FC236}">
                    <a16:creationId xmlns:a16="http://schemas.microsoft.com/office/drawing/2014/main" id="{77AAB5C8-40C9-660F-1D52-283C992A21FB}"/>
                  </a:ext>
                </a:extLst>
              </p:cNvPr>
              <p:cNvGrpSpPr/>
              <p:nvPr/>
            </p:nvGrpSpPr>
            <p:grpSpPr>
              <a:xfrm>
                <a:off x="2936016" y="2894460"/>
                <a:ext cx="95752" cy="95752"/>
                <a:chOff x="2961808" y="2920252"/>
                <a:chExt cx="44168" cy="44168"/>
              </a:xfrm>
            </p:grpSpPr>
            <p:sp>
              <p:nvSpPr>
                <p:cNvPr id="1247" name="Freeform: Shape 1246">
                  <a:extLst>
                    <a:ext uri="{FF2B5EF4-FFF2-40B4-BE49-F238E27FC236}">
                      <a16:creationId xmlns:a16="http://schemas.microsoft.com/office/drawing/2014/main" id="{C07FF46B-CC33-3E96-8499-0F5BAE0F4C4D}"/>
                    </a:ext>
                  </a:extLst>
                </p:cNvPr>
                <p:cNvSpPr/>
                <p:nvPr/>
              </p:nvSpPr>
              <p:spPr>
                <a:xfrm>
                  <a:off x="2983829" y="2920252"/>
                  <a:ext cx="12728" cy="44168"/>
                </a:xfrm>
                <a:custGeom>
                  <a:avLst/>
                  <a:gdLst>
                    <a:gd name="connsiteX0" fmla="*/ 0 w 12728"/>
                    <a:gd name="connsiteY0" fmla="*/ 0 h 44168"/>
                    <a:gd name="connsiteX1" fmla="*/ 0 w 12728"/>
                    <a:gd name="connsiteY1" fmla="*/ 44168 h 44168"/>
                  </a:gdLst>
                  <a:ahLst/>
                  <a:cxnLst>
                    <a:cxn ang="0">
                      <a:pos x="connsiteX0" y="connsiteY0"/>
                    </a:cxn>
                    <a:cxn ang="0">
                      <a:pos x="connsiteX1" y="connsiteY1"/>
                    </a:cxn>
                  </a:cxnLst>
                  <a:rect l="l" t="t" r="r" b="b"/>
                  <a:pathLst>
                    <a:path w="12728" h="44168">
                      <a:moveTo>
                        <a:pt x="0" y="0"/>
                      </a:moveTo>
                      <a:lnTo>
                        <a:pt x="0" y="44168"/>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248" name="Freeform: Shape 1247">
                  <a:extLst>
                    <a:ext uri="{FF2B5EF4-FFF2-40B4-BE49-F238E27FC236}">
                      <a16:creationId xmlns:a16="http://schemas.microsoft.com/office/drawing/2014/main" id="{86E9418D-CC65-ED79-3A97-29DD04D9E774}"/>
                    </a:ext>
                  </a:extLst>
                </p:cNvPr>
                <p:cNvSpPr/>
                <p:nvPr/>
              </p:nvSpPr>
              <p:spPr>
                <a:xfrm>
                  <a:off x="2961808" y="2942400"/>
                  <a:ext cx="44168" cy="12728"/>
                </a:xfrm>
                <a:custGeom>
                  <a:avLst/>
                  <a:gdLst>
                    <a:gd name="connsiteX0" fmla="*/ 44168 w 44168"/>
                    <a:gd name="connsiteY0" fmla="*/ 0 h 12728"/>
                    <a:gd name="connsiteX1" fmla="*/ 0 w 44168"/>
                    <a:gd name="connsiteY1" fmla="*/ 0 h 12728"/>
                  </a:gdLst>
                  <a:ahLst/>
                  <a:cxnLst>
                    <a:cxn ang="0">
                      <a:pos x="connsiteX0" y="connsiteY0"/>
                    </a:cxn>
                    <a:cxn ang="0">
                      <a:pos x="connsiteX1" y="connsiteY1"/>
                    </a:cxn>
                  </a:cxnLst>
                  <a:rect l="l" t="t" r="r" b="b"/>
                  <a:pathLst>
                    <a:path w="44168" h="12728">
                      <a:moveTo>
                        <a:pt x="44168"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217" name="Graphic 14">
                <a:extLst>
                  <a:ext uri="{FF2B5EF4-FFF2-40B4-BE49-F238E27FC236}">
                    <a16:creationId xmlns:a16="http://schemas.microsoft.com/office/drawing/2014/main" id="{BF929967-017F-9390-250B-28CF7E61B8C8}"/>
                  </a:ext>
                </a:extLst>
              </p:cNvPr>
              <p:cNvGrpSpPr/>
              <p:nvPr/>
            </p:nvGrpSpPr>
            <p:grpSpPr>
              <a:xfrm>
                <a:off x="2533102" y="2274524"/>
                <a:ext cx="95478" cy="95474"/>
                <a:chOff x="2558820" y="2300240"/>
                <a:chExt cx="44041" cy="44041"/>
              </a:xfrm>
            </p:grpSpPr>
            <p:sp>
              <p:nvSpPr>
                <p:cNvPr id="1245" name="Freeform: Shape 1244">
                  <a:extLst>
                    <a:ext uri="{FF2B5EF4-FFF2-40B4-BE49-F238E27FC236}">
                      <a16:creationId xmlns:a16="http://schemas.microsoft.com/office/drawing/2014/main" id="{ADBD916E-1EAE-93DE-CF60-A3D3E00A7A98}"/>
                    </a:ext>
                  </a:extLst>
                </p:cNvPr>
                <p:cNvSpPr/>
                <p:nvPr/>
              </p:nvSpPr>
              <p:spPr>
                <a:xfrm>
                  <a:off x="2580840" y="2300240"/>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246" name="Freeform: Shape 1245">
                  <a:extLst>
                    <a:ext uri="{FF2B5EF4-FFF2-40B4-BE49-F238E27FC236}">
                      <a16:creationId xmlns:a16="http://schemas.microsoft.com/office/drawing/2014/main" id="{4CEEDA3B-8D80-4C55-77D0-0159BB785506}"/>
                    </a:ext>
                  </a:extLst>
                </p:cNvPr>
                <p:cNvSpPr/>
                <p:nvPr/>
              </p:nvSpPr>
              <p:spPr>
                <a:xfrm>
                  <a:off x="2558820" y="2322261"/>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218" name="Graphic 14">
                <a:extLst>
                  <a:ext uri="{FF2B5EF4-FFF2-40B4-BE49-F238E27FC236}">
                    <a16:creationId xmlns:a16="http://schemas.microsoft.com/office/drawing/2014/main" id="{3FCD5120-D483-115C-4EC4-FBF219B66775}"/>
                  </a:ext>
                </a:extLst>
              </p:cNvPr>
              <p:cNvGrpSpPr/>
              <p:nvPr/>
            </p:nvGrpSpPr>
            <p:grpSpPr>
              <a:xfrm>
                <a:off x="2275220" y="2054574"/>
                <a:ext cx="95478" cy="95474"/>
                <a:chOff x="2300938" y="2080290"/>
                <a:chExt cx="44041" cy="44041"/>
              </a:xfrm>
            </p:grpSpPr>
            <p:sp>
              <p:nvSpPr>
                <p:cNvPr id="1243" name="Freeform: Shape 1242">
                  <a:extLst>
                    <a:ext uri="{FF2B5EF4-FFF2-40B4-BE49-F238E27FC236}">
                      <a16:creationId xmlns:a16="http://schemas.microsoft.com/office/drawing/2014/main" id="{25C658D4-DCEF-6004-74B3-5FBE61C216BA}"/>
                    </a:ext>
                  </a:extLst>
                </p:cNvPr>
                <p:cNvSpPr/>
                <p:nvPr/>
              </p:nvSpPr>
              <p:spPr>
                <a:xfrm>
                  <a:off x="2322958" y="2080290"/>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244" name="Freeform: Shape 1243">
                  <a:extLst>
                    <a:ext uri="{FF2B5EF4-FFF2-40B4-BE49-F238E27FC236}">
                      <a16:creationId xmlns:a16="http://schemas.microsoft.com/office/drawing/2014/main" id="{46C3DFBC-0C8F-B1AB-F759-B343D0E53A43}"/>
                    </a:ext>
                  </a:extLst>
                </p:cNvPr>
                <p:cNvSpPr/>
                <p:nvPr/>
              </p:nvSpPr>
              <p:spPr>
                <a:xfrm>
                  <a:off x="2300938" y="2102310"/>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219" name="Graphic 14">
                <a:extLst>
                  <a:ext uri="{FF2B5EF4-FFF2-40B4-BE49-F238E27FC236}">
                    <a16:creationId xmlns:a16="http://schemas.microsoft.com/office/drawing/2014/main" id="{C1AEBCBA-00A2-04DD-3C6E-8D088C7E287F}"/>
                  </a:ext>
                </a:extLst>
              </p:cNvPr>
              <p:cNvGrpSpPr/>
              <p:nvPr/>
            </p:nvGrpSpPr>
            <p:grpSpPr>
              <a:xfrm>
                <a:off x="2263637" y="1948544"/>
                <a:ext cx="95478" cy="95474"/>
                <a:chOff x="2289355" y="1974260"/>
                <a:chExt cx="44041" cy="44041"/>
              </a:xfrm>
            </p:grpSpPr>
            <p:sp>
              <p:nvSpPr>
                <p:cNvPr id="1241" name="Freeform: Shape 1240">
                  <a:extLst>
                    <a:ext uri="{FF2B5EF4-FFF2-40B4-BE49-F238E27FC236}">
                      <a16:creationId xmlns:a16="http://schemas.microsoft.com/office/drawing/2014/main" id="{FCF06ED7-4DA8-7515-AE9C-F1687BB5DCC6}"/>
                    </a:ext>
                  </a:extLst>
                </p:cNvPr>
                <p:cNvSpPr/>
                <p:nvPr/>
              </p:nvSpPr>
              <p:spPr>
                <a:xfrm>
                  <a:off x="2311375" y="1974260"/>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242" name="Freeform: Shape 1241">
                  <a:extLst>
                    <a:ext uri="{FF2B5EF4-FFF2-40B4-BE49-F238E27FC236}">
                      <a16:creationId xmlns:a16="http://schemas.microsoft.com/office/drawing/2014/main" id="{DEDF2DB4-2991-4AA7-AFF0-19CA898A38F8}"/>
                    </a:ext>
                  </a:extLst>
                </p:cNvPr>
                <p:cNvSpPr/>
                <p:nvPr/>
              </p:nvSpPr>
              <p:spPr>
                <a:xfrm>
                  <a:off x="2289355" y="1996281"/>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220" name="Graphic 14">
                <a:extLst>
                  <a:ext uri="{FF2B5EF4-FFF2-40B4-BE49-F238E27FC236}">
                    <a16:creationId xmlns:a16="http://schemas.microsoft.com/office/drawing/2014/main" id="{44F94E13-2A83-A5C2-CB01-50A108F84377}"/>
                  </a:ext>
                </a:extLst>
              </p:cNvPr>
              <p:cNvGrpSpPr/>
              <p:nvPr/>
            </p:nvGrpSpPr>
            <p:grpSpPr>
              <a:xfrm>
                <a:off x="1941857" y="1731139"/>
                <a:ext cx="95478" cy="95474"/>
                <a:chOff x="1967575" y="1756855"/>
                <a:chExt cx="44041" cy="44041"/>
              </a:xfrm>
            </p:grpSpPr>
            <p:sp>
              <p:nvSpPr>
                <p:cNvPr id="1239" name="Freeform: Shape 1238">
                  <a:extLst>
                    <a:ext uri="{FF2B5EF4-FFF2-40B4-BE49-F238E27FC236}">
                      <a16:creationId xmlns:a16="http://schemas.microsoft.com/office/drawing/2014/main" id="{1A79B094-7831-9073-48C1-6731EA065CBD}"/>
                    </a:ext>
                  </a:extLst>
                </p:cNvPr>
                <p:cNvSpPr/>
                <p:nvPr/>
              </p:nvSpPr>
              <p:spPr>
                <a:xfrm>
                  <a:off x="1989595" y="1756855"/>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240" name="Freeform: Shape 1239">
                  <a:extLst>
                    <a:ext uri="{FF2B5EF4-FFF2-40B4-BE49-F238E27FC236}">
                      <a16:creationId xmlns:a16="http://schemas.microsoft.com/office/drawing/2014/main" id="{F79DDC3E-C80A-13C6-B2EE-AAC1F1B2F4E1}"/>
                    </a:ext>
                  </a:extLst>
                </p:cNvPr>
                <p:cNvSpPr/>
                <p:nvPr/>
              </p:nvSpPr>
              <p:spPr>
                <a:xfrm>
                  <a:off x="1967575" y="1778875"/>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221" name="Graphic 14">
                <a:extLst>
                  <a:ext uri="{FF2B5EF4-FFF2-40B4-BE49-F238E27FC236}">
                    <a16:creationId xmlns:a16="http://schemas.microsoft.com/office/drawing/2014/main" id="{A00FD7B4-D99F-F159-BF8E-2958BE170842}"/>
                  </a:ext>
                </a:extLst>
              </p:cNvPr>
              <p:cNvGrpSpPr/>
              <p:nvPr/>
            </p:nvGrpSpPr>
            <p:grpSpPr>
              <a:xfrm>
                <a:off x="1912072" y="1540464"/>
                <a:ext cx="95478" cy="95474"/>
                <a:chOff x="1937790" y="1566180"/>
                <a:chExt cx="44041" cy="44041"/>
              </a:xfrm>
            </p:grpSpPr>
            <p:sp>
              <p:nvSpPr>
                <p:cNvPr id="1237" name="Freeform: Shape 1236">
                  <a:extLst>
                    <a:ext uri="{FF2B5EF4-FFF2-40B4-BE49-F238E27FC236}">
                      <a16:creationId xmlns:a16="http://schemas.microsoft.com/office/drawing/2014/main" id="{80C20036-5DBE-91AD-CB8E-2917677DA196}"/>
                    </a:ext>
                  </a:extLst>
                </p:cNvPr>
                <p:cNvSpPr/>
                <p:nvPr/>
              </p:nvSpPr>
              <p:spPr>
                <a:xfrm>
                  <a:off x="1959810" y="1566180"/>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238" name="Freeform: Shape 1237">
                  <a:extLst>
                    <a:ext uri="{FF2B5EF4-FFF2-40B4-BE49-F238E27FC236}">
                      <a16:creationId xmlns:a16="http://schemas.microsoft.com/office/drawing/2014/main" id="{F96B5FBE-C22F-14DD-FB8E-B77F7FB25AC8}"/>
                    </a:ext>
                  </a:extLst>
                </p:cNvPr>
                <p:cNvSpPr/>
                <p:nvPr/>
              </p:nvSpPr>
              <p:spPr>
                <a:xfrm>
                  <a:off x="1937790" y="1588201"/>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222" name="Graphic 14">
                <a:extLst>
                  <a:ext uri="{FF2B5EF4-FFF2-40B4-BE49-F238E27FC236}">
                    <a16:creationId xmlns:a16="http://schemas.microsoft.com/office/drawing/2014/main" id="{F19A6147-ACF5-B47D-74B7-0AEC6959B320}"/>
                  </a:ext>
                </a:extLst>
              </p:cNvPr>
              <p:cNvGrpSpPr/>
              <p:nvPr/>
            </p:nvGrpSpPr>
            <p:grpSpPr>
              <a:xfrm>
                <a:off x="1615877" y="1436217"/>
                <a:ext cx="95478" cy="95474"/>
                <a:chOff x="1641595" y="1461933"/>
                <a:chExt cx="44041" cy="44041"/>
              </a:xfrm>
            </p:grpSpPr>
            <p:sp>
              <p:nvSpPr>
                <p:cNvPr id="1235" name="Freeform: Shape 1234">
                  <a:extLst>
                    <a:ext uri="{FF2B5EF4-FFF2-40B4-BE49-F238E27FC236}">
                      <a16:creationId xmlns:a16="http://schemas.microsoft.com/office/drawing/2014/main" id="{72EEC9D9-D74B-776A-853B-5725EF622E6E}"/>
                    </a:ext>
                  </a:extLst>
                </p:cNvPr>
                <p:cNvSpPr/>
                <p:nvPr/>
              </p:nvSpPr>
              <p:spPr>
                <a:xfrm>
                  <a:off x="1663615" y="1461933"/>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236" name="Freeform: Shape 1235">
                  <a:extLst>
                    <a:ext uri="{FF2B5EF4-FFF2-40B4-BE49-F238E27FC236}">
                      <a16:creationId xmlns:a16="http://schemas.microsoft.com/office/drawing/2014/main" id="{55502838-F246-DDA9-FF9D-A0F0D97E61D3}"/>
                    </a:ext>
                  </a:extLst>
                </p:cNvPr>
                <p:cNvSpPr/>
                <p:nvPr/>
              </p:nvSpPr>
              <p:spPr>
                <a:xfrm>
                  <a:off x="1641595" y="1483953"/>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223" name="Graphic 14">
                <a:extLst>
                  <a:ext uri="{FF2B5EF4-FFF2-40B4-BE49-F238E27FC236}">
                    <a16:creationId xmlns:a16="http://schemas.microsoft.com/office/drawing/2014/main" id="{265D24F6-9B5F-0DF5-FB60-D87CBA908E44}"/>
                  </a:ext>
                </a:extLst>
              </p:cNvPr>
              <p:cNvGrpSpPr/>
              <p:nvPr/>
            </p:nvGrpSpPr>
            <p:grpSpPr>
              <a:xfrm>
                <a:off x="2263637" y="1901193"/>
                <a:ext cx="95478" cy="95474"/>
                <a:chOff x="2289355" y="1926909"/>
                <a:chExt cx="44041" cy="44041"/>
              </a:xfrm>
            </p:grpSpPr>
            <p:sp>
              <p:nvSpPr>
                <p:cNvPr id="1233" name="Freeform: Shape 1232">
                  <a:extLst>
                    <a:ext uri="{FF2B5EF4-FFF2-40B4-BE49-F238E27FC236}">
                      <a16:creationId xmlns:a16="http://schemas.microsoft.com/office/drawing/2014/main" id="{799C3184-6F17-8890-227E-8AF0B8AE9EB9}"/>
                    </a:ext>
                  </a:extLst>
                </p:cNvPr>
                <p:cNvSpPr/>
                <p:nvPr/>
              </p:nvSpPr>
              <p:spPr>
                <a:xfrm>
                  <a:off x="2311375" y="1926909"/>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234" name="Freeform: Shape 1233">
                  <a:extLst>
                    <a:ext uri="{FF2B5EF4-FFF2-40B4-BE49-F238E27FC236}">
                      <a16:creationId xmlns:a16="http://schemas.microsoft.com/office/drawing/2014/main" id="{05F52D11-C225-EF04-3C01-642265BFF2EC}"/>
                    </a:ext>
                  </a:extLst>
                </p:cNvPr>
                <p:cNvSpPr/>
                <p:nvPr/>
              </p:nvSpPr>
              <p:spPr>
                <a:xfrm>
                  <a:off x="2289355" y="1948930"/>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224" name="Graphic 14">
                <a:extLst>
                  <a:ext uri="{FF2B5EF4-FFF2-40B4-BE49-F238E27FC236}">
                    <a16:creationId xmlns:a16="http://schemas.microsoft.com/office/drawing/2014/main" id="{433243C9-997B-4287-4FF4-A7377489F215}"/>
                  </a:ext>
                </a:extLst>
              </p:cNvPr>
              <p:cNvGrpSpPr/>
              <p:nvPr/>
            </p:nvGrpSpPr>
            <p:grpSpPr>
              <a:xfrm>
                <a:off x="5188549" y="4129341"/>
                <a:ext cx="95478" cy="95474"/>
                <a:chOff x="5214267" y="4155057"/>
                <a:chExt cx="44041" cy="44041"/>
              </a:xfrm>
            </p:grpSpPr>
            <p:sp>
              <p:nvSpPr>
                <p:cNvPr id="1231" name="Freeform: Shape 1230">
                  <a:extLst>
                    <a:ext uri="{FF2B5EF4-FFF2-40B4-BE49-F238E27FC236}">
                      <a16:creationId xmlns:a16="http://schemas.microsoft.com/office/drawing/2014/main" id="{415814F2-70E1-2FA4-1E54-D9633A32340B}"/>
                    </a:ext>
                  </a:extLst>
                </p:cNvPr>
                <p:cNvSpPr/>
                <p:nvPr/>
              </p:nvSpPr>
              <p:spPr>
                <a:xfrm>
                  <a:off x="5236288" y="4155057"/>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232" name="Freeform: Shape 1231">
                  <a:extLst>
                    <a:ext uri="{FF2B5EF4-FFF2-40B4-BE49-F238E27FC236}">
                      <a16:creationId xmlns:a16="http://schemas.microsoft.com/office/drawing/2014/main" id="{063D339C-4FF6-D2CB-FA76-9C427709161F}"/>
                    </a:ext>
                  </a:extLst>
                </p:cNvPr>
                <p:cNvSpPr/>
                <p:nvPr/>
              </p:nvSpPr>
              <p:spPr>
                <a:xfrm>
                  <a:off x="5214267" y="4177077"/>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225" name="Graphic 14">
                <a:extLst>
                  <a:ext uri="{FF2B5EF4-FFF2-40B4-BE49-F238E27FC236}">
                    <a16:creationId xmlns:a16="http://schemas.microsoft.com/office/drawing/2014/main" id="{49CA9A37-0D5B-CCE5-2A39-77A1BCC2E5B3}"/>
                  </a:ext>
                </a:extLst>
              </p:cNvPr>
              <p:cNvGrpSpPr/>
              <p:nvPr/>
            </p:nvGrpSpPr>
            <p:grpSpPr>
              <a:xfrm>
                <a:off x="7741022" y="4582862"/>
                <a:ext cx="95478" cy="95474"/>
                <a:chOff x="7766740" y="4608578"/>
                <a:chExt cx="44041" cy="44041"/>
              </a:xfrm>
            </p:grpSpPr>
            <p:sp>
              <p:nvSpPr>
                <p:cNvPr id="1229" name="Freeform: Shape 1228">
                  <a:extLst>
                    <a:ext uri="{FF2B5EF4-FFF2-40B4-BE49-F238E27FC236}">
                      <a16:creationId xmlns:a16="http://schemas.microsoft.com/office/drawing/2014/main" id="{03FA4459-58EF-F48B-97A5-3FAEB9C0EBAA}"/>
                    </a:ext>
                  </a:extLst>
                </p:cNvPr>
                <p:cNvSpPr/>
                <p:nvPr/>
              </p:nvSpPr>
              <p:spPr>
                <a:xfrm>
                  <a:off x="7788761" y="4608578"/>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230" name="Freeform: Shape 1229">
                  <a:extLst>
                    <a:ext uri="{FF2B5EF4-FFF2-40B4-BE49-F238E27FC236}">
                      <a16:creationId xmlns:a16="http://schemas.microsoft.com/office/drawing/2014/main" id="{B389A9C4-D69D-9317-13F2-B559F20D9A7B}"/>
                    </a:ext>
                  </a:extLst>
                </p:cNvPr>
                <p:cNvSpPr/>
                <p:nvPr/>
              </p:nvSpPr>
              <p:spPr>
                <a:xfrm>
                  <a:off x="7766740" y="4630598"/>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226" name="Graphic 14">
                <a:extLst>
                  <a:ext uri="{FF2B5EF4-FFF2-40B4-BE49-F238E27FC236}">
                    <a16:creationId xmlns:a16="http://schemas.microsoft.com/office/drawing/2014/main" id="{1D53447B-7D61-3E02-57E6-93E021A18C68}"/>
                  </a:ext>
                </a:extLst>
              </p:cNvPr>
              <p:cNvGrpSpPr/>
              <p:nvPr/>
            </p:nvGrpSpPr>
            <p:grpSpPr>
              <a:xfrm>
                <a:off x="1922753" y="1538289"/>
                <a:ext cx="102628" cy="102624"/>
                <a:chOff x="1952046" y="1567580"/>
                <a:chExt cx="44041" cy="44041"/>
              </a:xfrm>
            </p:grpSpPr>
            <p:sp>
              <p:nvSpPr>
                <p:cNvPr id="1227" name="Freeform: Shape 1226">
                  <a:extLst>
                    <a:ext uri="{FF2B5EF4-FFF2-40B4-BE49-F238E27FC236}">
                      <a16:creationId xmlns:a16="http://schemas.microsoft.com/office/drawing/2014/main" id="{D6A97052-56EA-3885-30D8-BE3728101EDE}"/>
                    </a:ext>
                  </a:extLst>
                </p:cNvPr>
                <p:cNvSpPr/>
                <p:nvPr/>
              </p:nvSpPr>
              <p:spPr>
                <a:xfrm>
                  <a:off x="1974066" y="1567580"/>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228" name="Freeform: Shape 1227">
                  <a:extLst>
                    <a:ext uri="{FF2B5EF4-FFF2-40B4-BE49-F238E27FC236}">
                      <a16:creationId xmlns:a16="http://schemas.microsoft.com/office/drawing/2014/main" id="{13CFC2E9-E70E-D166-B2D7-0C0D4BB7386C}"/>
                    </a:ext>
                  </a:extLst>
                </p:cNvPr>
                <p:cNvSpPr/>
                <p:nvPr/>
              </p:nvSpPr>
              <p:spPr>
                <a:xfrm>
                  <a:off x="1952046" y="1589601"/>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grpSp>
          <p:nvGrpSpPr>
            <p:cNvPr id="21" name="Group 20">
              <a:extLst>
                <a:ext uri="{FF2B5EF4-FFF2-40B4-BE49-F238E27FC236}">
                  <a16:creationId xmlns:a16="http://schemas.microsoft.com/office/drawing/2014/main" id="{7458145F-D243-E2CA-F436-A24D33723049}"/>
                </a:ext>
              </a:extLst>
            </p:cNvPr>
            <p:cNvGrpSpPr/>
            <p:nvPr/>
          </p:nvGrpSpPr>
          <p:grpSpPr>
            <a:xfrm>
              <a:off x="5071951" y="422773"/>
              <a:ext cx="4670949" cy="1364556"/>
              <a:chOff x="2262038" y="1905760"/>
              <a:chExt cx="6975341" cy="2037753"/>
            </a:xfrm>
          </p:grpSpPr>
          <p:sp>
            <p:nvSpPr>
              <p:cNvPr id="958" name="Freeform: Shape 957">
                <a:extLst>
                  <a:ext uri="{FF2B5EF4-FFF2-40B4-BE49-F238E27FC236}">
                    <a16:creationId xmlns:a16="http://schemas.microsoft.com/office/drawing/2014/main" id="{225925D8-8B0D-9147-F8BA-E67AD31DCC8A}"/>
                  </a:ext>
                </a:extLst>
              </p:cNvPr>
              <p:cNvSpPr/>
              <p:nvPr/>
            </p:nvSpPr>
            <p:spPr>
              <a:xfrm>
                <a:off x="2262038" y="1905760"/>
                <a:ext cx="6941925" cy="1999971"/>
              </a:xfrm>
              <a:custGeom>
                <a:avLst/>
                <a:gdLst>
                  <a:gd name="connsiteX0" fmla="*/ 0 w 9633029"/>
                  <a:gd name="connsiteY0" fmla="*/ 0 h 2454462"/>
                  <a:gd name="connsiteX1" fmla="*/ 15911 w 9633029"/>
                  <a:gd name="connsiteY1" fmla="*/ 0 h 2454462"/>
                  <a:gd name="connsiteX2" fmla="*/ 15911 w 9633029"/>
                  <a:gd name="connsiteY2" fmla="*/ 15402 h 2454462"/>
                  <a:gd name="connsiteX3" fmla="*/ 55624 w 9633029"/>
                  <a:gd name="connsiteY3" fmla="*/ 15402 h 2454462"/>
                  <a:gd name="connsiteX4" fmla="*/ 55624 w 9633029"/>
                  <a:gd name="connsiteY4" fmla="*/ 35767 h 2454462"/>
                  <a:gd name="connsiteX5" fmla="*/ 234461 w 9633029"/>
                  <a:gd name="connsiteY5" fmla="*/ 35767 h 2454462"/>
                  <a:gd name="connsiteX6" fmla="*/ 234461 w 9633029"/>
                  <a:gd name="connsiteY6" fmla="*/ 60970 h 2454462"/>
                  <a:gd name="connsiteX7" fmla="*/ 314015 w 9633029"/>
                  <a:gd name="connsiteY7" fmla="*/ 60970 h 2454462"/>
                  <a:gd name="connsiteX8" fmla="*/ 314015 w 9633029"/>
                  <a:gd name="connsiteY8" fmla="*/ 80445 h 2454462"/>
                  <a:gd name="connsiteX9" fmla="*/ 337563 w 9633029"/>
                  <a:gd name="connsiteY9" fmla="*/ 80445 h 2454462"/>
                  <a:gd name="connsiteX10" fmla="*/ 337563 w 9633029"/>
                  <a:gd name="connsiteY10" fmla="*/ 132378 h 2454462"/>
                  <a:gd name="connsiteX11" fmla="*/ 342528 w 9633029"/>
                  <a:gd name="connsiteY11" fmla="*/ 132378 h 2454462"/>
                  <a:gd name="connsiteX12" fmla="*/ 342528 w 9633029"/>
                  <a:gd name="connsiteY12" fmla="*/ 152744 h 2454462"/>
                  <a:gd name="connsiteX13" fmla="*/ 351438 w 9633029"/>
                  <a:gd name="connsiteY13" fmla="*/ 152744 h 2454462"/>
                  <a:gd name="connsiteX14" fmla="*/ 351438 w 9633029"/>
                  <a:gd name="connsiteY14" fmla="*/ 169800 h 2454462"/>
                  <a:gd name="connsiteX15" fmla="*/ 630831 w 9633029"/>
                  <a:gd name="connsiteY15" fmla="*/ 169800 h 2454462"/>
                  <a:gd name="connsiteX16" fmla="*/ 630831 w 9633029"/>
                  <a:gd name="connsiteY16" fmla="*/ 189275 h 2454462"/>
                  <a:gd name="connsiteX17" fmla="*/ 638214 w 9633029"/>
                  <a:gd name="connsiteY17" fmla="*/ 189275 h 2454462"/>
                  <a:gd name="connsiteX18" fmla="*/ 638214 w 9633029"/>
                  <a:gd name="connsiteY18" fmla="*/ 222624 h 2454462"/>
                  <a:gd name="connsiteX19" fmla="*/ 655270 w 9633029"/>
                  <a:gd name="connsiteY19" fmla="*/ 222624 h 2454462"/>
                  <a:gd name="connsiteX20" fmla="*/ 655270 w 9633029"/>
                  <a:gd name="connsiteY20" fmla="*/ 240444 h 2454462"/>
                  <a:gd name="connsiteX21" fmla="*/ 669017 w 9633029"/>
                  <a:gd name="connsiteY21" fmla="*/ 240444 h 2454462"/>
                  <a:gd name="connsiteX22" fmla="*/ 669017 w 9633029"/>
                  <a:gd name="connsiteY22" fmla="*/ 262337 h 2454462"/>
                  <a:gd name="connsiteX23" fmla="*/ 677163 w 9633029"/>
                  <a:gd name="connsiteY23" fmla="*/ 262337 h 2454462"/>
                  <a:gd name="connsiteX24" fmla="*/ 677163 w 9633029"/>
                  <a:gd name="connsiteY24" fmla="*/ 286012 h 2454462"/>
                  <a:gd name="connsiteX25" fmla="*/ 685310 w 9633029"/>
                  <a:gd name="connsiteY25" fmla="*/ 286012 h 2454462"/>
                  <a:gd name="connsiteX26" fmla="*/ 685310 w 9633029"/>
                  <a:gd name="connsiteY26" fmla="*/ 313634 h 2454462"/>
                  <a:gd name="connsiteX27" fmla="*/ 707203 w 9633029"/>
                  <a:gd name="connsiteY27" fmla="*/ 313634 h 2454462"/>
                  <a:gd name="connsiteX28" fmla="*/ 707203 w 9633029"/>
                  <a:gd name="connsiteY28" fmla="*/ 325726 h 2454462"/>
                  <a:gd name="connsiteX29" fmla="*/ 738133 w 9633029"/>
                  <a:gd name="connsiteY29" fmla="*/ 325726 h 2454462"/>
                  <a:gd name="connsiteX30" fmla="*/ 738133 w 9633029"/>
                  <a:gd name="connsiteY30" fmla="*/ 359838 h 2454462"/>
                  <a:gd name="connsiteX31" fmla="*/ 924226 w 9633029"/>
                  <a:gd name="connsiteY31" fmla="*/ 359838 h 2454462"/>
                  <a:gd name="connsiteX32" fmla="*/ 924226 w 9633029"/>
                  <a:gd name="connsiteY32" fmla="*/ 382623 h 2454462"/>
                  <a:gd name="connsiteX33" fmla="*/ 958339 w 9633029"/>
                  <a:gd name="connsiteY33" fmla="*/ 382623 h 2454462"/>
                  <a:gd name="connsiteX34" fmla="*/ 958339 w 9633029"/>
                  <a:gd name="connsiteY34" fmla="*/ 397261 h 2454462"/>
                  <a:gd name="connsiteX35" fmla="*/ 963939 w 9633029"/>
                  <a:gd name="connsiteY35" fmla="*/ 397261 h 2454462"/>
                  <a:gd name="connsiteX36" fmla="*/ 963939 w 9633029"/>
                  <a:gd name="connsiteY36" fmla="*/ 468796 h 2454462"/>
                  <a:gd name="connsiteX37" fmla="*/ 977814 w 9633029"/>
                  <a:gd name="connsiteY37" fmla="*/ 468796 h 2454462"/>
                  <a:gd name="connsiteX38" fmla="*/ 977814 w 9633029"/>
                  <a:gd name="connsiteY38" fmla="*/ 492344 h 2454462"/>
                  <a:gd name="connsiteX39" fmla="*/ 1089062 w 9633029"/>
                  <a:gd name="connsiteY39" fmla="*/ 492344 h 2454462"/>
                  <a:gd name="connsiteX40" fmla="*/ 1089062 w 9633029"/>
                  <a:gd name="connsiteY40" fmla="*/ 520728 h 2454462"/>
                  <a:gd name="connsiteX41" fmla="*/ 1289029 w 9633029"/>
                  <a:gd name="connsiteY41" fmla="*/ 520728 h 2454462"/>
                  <a:gd name="connsiteX42" fmla="*/ 1289029 w 9633029"/>
                  <a:gd name="connsiteY42" fmla="*/ 592263 h 2454462"/>
                  <a:gd name="connsiteX43" fmla="*/ 1312577 w 9633029"/>
                  <a:gd name="connsiteY43" fmla="*/ 592263 h 2454462"/>
                  <a:gd name="connsiteX44" fmla="*/ 1312577 w 9633029"/>
                  <a:gd name="connsiteY44" fmla="*/ 612629 h 2454462"/>
                  <a:gd name="connsiteX45" fmla="*/ 1322251 w 9633029"/>
                  <a:gd name="connsiteY45" fmla="*/ 612629 h 2454462"/>
                  <a:gd name="connsiteX46" fmla="*/ 1322251 w 9633029"/>
                  <a:gd name="connsiteY46" fmla="*/ 639359 h 2454462"/>
                  <a:gd name="connsiteX47" fmla="*/ 1352417 w 9633029"/>
                  <a:gd name="connsiteY47" fmla="*/ 639359 h 2454462"/>
                  <a:gd name="connsiteX48" fmla="*/ 1352417 w 9633029"/>
                  <a:gd name="connsiteY48" fmla="*/ 667871 h 2454462"/>
                  <a:gd name="connsiteX49" fmla="*/ 1372656 w 9633029"/>
                  <a:gd name="connsiteY49" fmla="*/ 667871 h 2454462"/>
                  <a:gd name="connsiteX50" fmla="*/ 1372656 w 9633029"/>
                  <a:gd name="connsiteY50" fmla="*/ 679200 h 2454462"/>
                  <a:gd name="connsiteX51" fmla="*/ 1600117 w 9633029"/>
                  <a:gd name="connsiteY51" fmla="*/ 679200 h 2454462"/>
                  <a:gd name="connsiteX52" fmla="*/ 1600117 w 9633029"/>
                  <a:gd name="connsiteY52" fmla="*/ 742589 h 2454462"/>
                  <a:gd name="connsiteX53" fmla="*/ 1622137 w 9633029"/>
                  <a:gd name="connsiteY53" fmla="*/ 742589 h 2454462"/>
                  <a:gd name="connsiteX54" fmla="*/ 1622137 w 9633029"/>
                  <a:gd name="connsiteY54" fmla="*/ 758754 h 2454462"/>
                  <a:gd name="connsiteX55" fmla="*/ 1631811 w 9633029"/>
                  <a:gd name="connsiteY55" fmla="*/ 758754 h 2454462"/>
                  <a:gd name="connsiteX56" fmla="*/ 1631811 w 9633029"/>
                  <a:gd name="connsiteY56" fmla="*/ 805977 h 2454462"/>
                  <a:gd name="connsiteX57" fmla="*/ 1655359 w 9633029"/>
                  <a:gd name="connsiteY57" fmla="*/ 805977 h 2454462"/>
                  <a:gd name="connsiteX58" fmla="*/ 1655359 w 9633029"/>
                  <a:gd name="connsiteY58" fmla="*/ 831944 h 2454462"/>
                  <a:gd name="connsiteX59" fmla="*/ 1687944 w 9633029"/>
                  <a:gd name="connsiteY59" fmla="*/ 831944 h 2454462"/>
                  <a:gd name="connsiteX60" fmla="*/ 1687944 w 9633029"/>
                  <a:gd name="connsiteY60" fmla="*/ 856255 h 2454462"/>
                  <a:gd name="connsiteX61" fmla="*/ 1872382 w 9633029"/>
                  <a:gd name="connsiteY61" fmla="*/ 856255 h 2454462"/>
                  <a:gd name="connsiteX62" fmla="*/ 1872382 w 9633029"/>
                  <a:gd name="connsiteY62" fmla="*/ 887950 h 2454462"/>
                  <a:gd name="connsiteX63" fmla="*/ 1879637 w 9633029"/>
                  <a:gd name="connsiteY63" fmla="*/ 887950 h 2454462"/>
                  <a:gd name="connsiteX64" fmla="*/ 1879637 w 9633029"/>
                  <a:gd name="connsiteY64" fmla="*/ 904242 h 2454462"/>
                  <a:gd name="connsiteX65" fmla="*/ 1926733 w 9633029"/>
                  <a:gd name="connsiteY65" fmla="*/ 904242 h 2454462"/>
                  <a:gd name="connsiteX66" fmla="*/ 1926733 w 9633029"/>
                  <a:gd name="connsiteY66" fmla="*/ 930209 h 2454462"/>
                  <a:gd name="connsiteX67" fmla="*/ 1934880 w 9633029"/>
                  <a:gd name="connsiteY67" fmla="*/ 930209 h 2454462"/>
                  <a:gd name="connsiteX68" fmla="*/ 1934880 w 9633029"/>
                  <a:gd name="connsiteY68" fmla="*/ 979850 h 2454462"/>
                  <a:gd name="connsiteX69" fmla="*/ 1943790 w 9633029"/>
                  <a:gd name="connsiteY69" fmla="*/ 979850 h 2454462"/>
                  <a:gd name="connsiteX70" fmla="*/ 1943790 w 9633029"/>
                  <a:gd name="connsiteY70" fmla="*/ 1030128 h 2454462"/>
                  <a:gd name="connsiteX71" fmla="*/ 1956773 w 9633029"/>
                  <a:gd name="connsiteY71" fmla="*/ 1030128 h 2454462"/>
                  <a:gd name="connsiteX72" fmla="*/ 1956773 w 9633029"/>
                  <a:gd name="connsiteY72" fmla="*/ 1078115 h 2454462"/>
                  <a:gd name="connsiteX73" fmla="*/ 1973066 w 9633029"/>
                  <a:gd name="connsiteY73" fmla="*/ 1078115 h 2454462"/>
                  <a:gd name="connsiteX74" fmla="*/ 1973066 w 9633029"/>
                  <a:gd name="connsiteY74" fmla="*/ 1098481 h 2454462"/>
                  <a:gd name="connsiteX75" fmla="*/ 1995850 w 9633029"/>
                  <a:gd name="connsiteY75" fmla="*/ 1098481 h 2454462"/>
                  <a:gd name="connsiteX76" fmla="*/ 1995850 w 9633029"/>
                  <a:gd name="connsiteY76" fmla="*/ 1130175 h 2454462"/>
                  <a:gd name="connsiteX77" fmla="*/ 2206254 w 9633029"/>
                  <a:gd name="connsiteY77" fmla="*/ 1130175 h 2454462"/>
                  <a:gd name="connsiteX78" fmla="*/ 2206254 w 9633029"/>
                  <a:gd name="connsiteY78" fmla="*/ 1170780 h 2454462"/>
                  <a:gd name="connsiteX79" fmla="*/ 2244440 w 9633029"/>
                  <a:gd name="connsiteY79" fmla="*/ 1170780 h 2454462"/>
                  <a:gd name="connsiteX80" fmla="*/ 2244440 w 9633029"/>
                  <a:gd name="connsiteY80" fmla="*/ 1195982 h 2454462"/>
                  <a:gd name="connsiteX81" fmla="*/ 2250932 w 9633029"/>
                  <a:gd name="connsiteY81" fmla="*/ 1195982 h 2454462"/>
                  <a:gd name="connsiteX82" fmla="*/ 2250932 w 9633029"/>
                  <a:gd name="connsiteY82" fmla="*/ 1221949 h 2454462"/>
                  <a:gd name="connsiteX83" fmla="*/ 2260733 w 9633029"/>
                  <a:gd name="connsiteY83" fmla="*/ 1221949 h 2454462"/>
                  <a:gd name="connsiteX84" fmla="*/ 2260733 w 9633029"/>
                  <a:gd name="connsiteY84" fmla="*/ 1272354 h 2454462"/>
                  <a:gd name="connsiteX85" fmla="*/ 2268879 w 9633029"/>
                  <a:gd name="connsiteY85" fmla="*/ 1272354 h 2454462"/>
                  <a:gd name="connsiteX86" fmla="*/ 2268879 w 9633029"/>
                  <a:gd name="connsiteY86" fmla="*/ 1325051 h 2454462"/>
                  <a:gd name="connsiteX87" fmla="*/ 2274480 w 9633029"/>
                  <a:gd name="connsiteY87" fmla="*/ 1325051 h 2454462"/>
                  <a:gd name="connsiteX88" fmla="*/ 2274480 w 9633029"/>
                  <a:gd name="connsiteY88" fmla="*/ 1377111 h 2454462"/>
                  <a:gd name="connsiteX89" fmla="*/ 2290772 w 9633029"/>
                  <a:gd name="connsiteY89" fmla="*/ 1377111 h 2454462"/>
                  <a:gd name="connsiteX90" fmla="*/ 2290772 w 9633029"/>
                  <a:gd name="connsiteY90" fmla="*/ 1394931 h 2454462"/>
                  <a:gd name="connsiteX91" fmla="*/ 2297264 w 9633029"/>
                  <a:gd name="connsiteY91" fmla="*/ 1394931 h 2454462"/>
                  <a:gd name="connsiteX92" fmla="*/ 2297264 w 9633029"/>
                  <a:gd name="connsiteY92" fmla="*/ 1448646 h 2454462"/>
                  <a:gd name="connsiteX93" fmla="*/ 2306174 w 9633029"/>
                  <a:gd name="connsiteY93" fmla="*/ 1448646 h 2454462"/>
                  <a:gd name="connsiteX94" fmla="*/ 2306174 w 9633029"/>
                  <a:gd name="connsiteY94" fmla="*/ 1468121 h 2454462"/>
                  <a:gd name="connsiteX95" fmla="*/ 2338632 w 9633029"/>
                  <a:gd name="connsiteY95" fmla="*/ 1468121 h 2454462"/>
                  <a:gd name="connsiteX96" fmla="*/ 2338632 w 9633029"/>
                  <a:gd name="connsiteY96" fmla="*/ 1492432 h 2454462"/>
                  <a:gd name="connsiteX97" fmla="*/ 2475974 w 9633029"/>
                  <a:gd name="connsiteY97" fmla="*/ 1492432 h 2454462"/>
                  <a:gd name="connsiteX98" fmla="*/ 2475974 w 9633029"/>
                  <a:gd name="connsiteY98" fmla="*/ 1527436 h 2454462"/>
                  <a:gd name="connsiteX99" fmla="*/ 2483357 w 9633029"/>
                  <a:gd name="connsiteY99" fmla="*/ 1527436 h 2454462"/>
                  <a:gd name="connsiteX100" fmla="*/ 2483357 w 9633029"/>
                  <a:gd name="connsiteY100" fmla="*/ 1542838 h 2454462"/>
                  <a:gd name="connsiteX101" fmla="*/ 2579203 w 9633029"/>
                  <a:gd name="connsiteY101" fmla="*/ 1542838 h 2454462"/>
                  <a:gd name="connsiteX102" fmla="*/ 2579203 w 9633029"/>
                  <a:gd name="connsiteY102" fmla="*/ 1573768 h 2454462"/>
                  <a:gd name="connsiteX103" fmla="*/ 2584040 w 9633029"/>
                  <a:gd name="connsiteY103" fmla="*/ 1573768 h 2454462"/>
                  <a:gd name="connsiteX104" fmla="*/ 2584040 w 9633029"/>
                  <a:gd name="connsiteY104" fmla="*/ 1620864 h 2454462"/>
                  <a:gd name="connsiteX105" fmla="*/ 2593841 w 9633029"/>
                  <a:gd name="connsiteY105" fmla="*/ 1620864 h 2454462"/>
                  <a:gd name="connsiteX106" fmla="*/ 2593841 w 9633029"/>
                  <a:gd name="connsiteY106" fmla="*/ 1649249 h 2454462"/>
                  <a:gd name="connsiteX107" fmla="*/ 2611661 w 9633029"/>
                  <a:gd name="connsiteY107" fmla="*/ 1649249 h 2454462"/>
                  <a:gd name="connsiteX108" fmla="*/ 2611661 w 9633029"/>
                  <a:gd name="connsiteY108" fmla="*/ 1675215 h 2454462"/>
                  <a:gd name="connsiteX109" fmla="*/ 2679123 w 9633029"/>
                  <a:gd name="connsiteY109" fmla="*/ 1675215 h 2454462"/>
                  <a:gd name="connsiteX110" fmla="*/ 2679123 w 9633029"/>
                  <a:gd name="connsiteY110" fmla="*/ 1698891 h 2454462"/>
                  <a:gd name="connsiteX111" fmla="*/ 2749767 w 9633029"/>
                  <a:gd name="connsiteY111" fmla="*/ 1698891 h 2454462"/>
                  <a:gd name="connsiteX112" fmla="*/ 2749767 w 9633029"/>
                  <a:gd name="connsiteY112" fmla="*/ 1724857 h 2454462"/>
                  <a:gd name="connsiteX113" fmla="*/ 2910657 w 9633029"/>
                  <a:gd name="connsiteY113" fmla="*/ 1724857 h 2454462"/>
                  <a:gd name="connsiteX114" fmla="*/ 2910657 w 9633029"/>
                  <a:gd name="connsiteY114" fmla="*/ 1752478 h 2454462"/>
                  <a:gd name="connsiteX115" fmla="*/ 2917148 w 9633029"/>
                  <a:gd name="connsiteY115" fmla="*/ 1752478 h 2454462"/>
                  <a:gd name="connsiteX116" fmla="*/ 2917148 w 9633029"/>
                  <a:gd name="connsiteY116" fmla="*/ 1777681 h 2454462"/>
                  <a:gd name="connsiteX117" fmla="*/ 2933441 w 9633029"/>
                  <a:gd name="connsiteY117" fmla="*/ 1777681 h 2454462"/>
                  <a:gd name="connsiteX118" fmla="*/ 2933441 w 9633029"/>
                  <a:gd name="connsiteY118" fmla="*/ 1807721 h 2454462"/>
                  <a:gd name="connsiteX119" fmla="*/ 2960171 w 9633029"/>
                  <a:gd name="connsiteY119" fmla="*/ 1807721 h 2454462"/>
                  <a:gd name="connsiteX120" fmla="*/ 2960171 w 9633029"/>
                  <a:gd name="connsiteY120" fmla="*/ 1834578 h 2454462"/>
                  <a:gd name="connsiteX121" fmla="*/ 2995938 w 9633029"/>
                  <a:gd name="connsiteY121" fmla="*/ 1834578 h 2454462"/>
                  <a:gd name="connsiteX122" fmla="*/ 2995938 w 9633029"/>
                  <a:gd name="connsiteY122" fmla="*/ 1863727 h 2454462"/>
                  <a:gd name="connsiteX123" fmla="*/ 3228363 w 9633029"/>
                  <a:gd name="connsiteY123" fmla="*/ 1863727 h 2454462"/>
                  <a:gd name="connsiteX124" fmla="*/ 3228363 w 9633029"/>
                  <a:gd name="connsiteY124" fmla="*/ 1888166 h 2454462"/>
                  <a:gd name="connsiteX125" fmla="*/ 3253566 w 9633029"/>
                  <a:gd name="connsiteY125" fmla="*/ 1888166 h 2454462"/>
                  <a:gd name="connsiteX126" fmla="*/ 3253566 w 9633029"/>
                  <a:gd name="connsiteY126" fmla="*/ 1920624 h 2454462"/>
                  <a:gd name="connsiteX127" fmla="*/ 3541106 w 9633029"/>
                  <a:gd name="connsiteY127" fmla="*/ 1920624 h 2454462"/>
                  <a:gd name="connsiteX128" fmla="*/ 3541106 w 9633029"/>
                  <a:gd name="connsiteY128" fmla="*/ 1954736 h 2454462"/>
                  <a:gd name="connsiteX129" fmla="*/ 3554980 w 9633029"/>
                  <a:gd name="connsiteY129" fmla="*/ 1954736 h 2454462"/>
                  <a:gd name="connsiteX130" fmla="*/ 3554980 w 9633029"/>
                  <a:gd name="connsiteY130" fmla="*/ 2038491 h 2454462"/>
                  <a:gd name="connsiteX131" fmla="*/ 3775185 w 9633029"/>
                  <a:gd name="connsiteY131" fmla="*/ 2038491 h 2454462"/>
                  <a:gd name="connsiteX132" fmla="*/ 3775185 w 9633029"/>
                  <a:gd name="connsiteY132" fmla="*/ 2077440 h 2454462"/>
                  <a:gd name="connsiteX133" fmla="*/ 4846809 w 9633029"/>
                  <a:gd name="connsiteY133" fmla="*/ 2077440 h 2454462"/>
                  <a:gd name="connsiteX134" fmla="*/ 4846809 w 9633029"/>
                  <a:gd name="connsiteY134" fmla="*/ 2118936 h 2454462"/>
                  <a:gd name="connsiteX135" fmla="*/ 5404960 w 9633029"/>
                  <a:gd name="connsiteY135" fmla="*/ 2118936 h 2454462"/>
                  <a:gd name="connsiteX136" fmla="*/ 5404960 w 9633029"/>
                  <a:gd name="connsiteY136" fmla="*/ 2184743 h 2454462"/>
                  <a:gd name="connsiteX137" fmla="*/ 7072156 w 9633029"/>
                  <a:gd name="connsiteY137" fmla="*/ 2184743 h 2454462"/>
                  <a:gd name="connsiteX138" fmla="*/ 7072156 w 9633029"/>
                  <a:gd name="connsiteY138" fmla="*/ 2454462 h 2454462"/>
                  <a:gd name="connsiteX139" fmla="*/ 9633030 w 9633029"/>
                  <a:gd name="connsiteY139" fmla="*/ 2454462 h 245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633029" h="2454462">
                    <a:moveTo>
                      <a:pt x="0" y="0"/>
                    </a:moveTo>
                    <a:lnTo>
                      <a:pt x="15911" y="0"/>
                    </a:lnTo>
                    <a:lnTo>
                      <a:pt x="15911" y="15402"/>
                    </a:lnTo>
                    <a:lnTo>
                      <a:pt x="55624" y="15402"/>
                    </a:lnTo>
                    <a:lnTo>
                      <a:pt x="55624" y="35767"/>
                    </a:lnTo>
                    <a:lnTo>
                      <a:pt x="234461" y="35767"/>
                    </a:lnTo>
                    <a:lnTo>
                      <a:pt x="234461" y="60970"/>
                    </a:lnTo>
                    <a:lnTo>
                      <a:pt x="314015" y="60970"/>
                    </a:lnTo>
                    <a:lnTo>
                      <a:pt x="314015" y="80445"/>
                    </a:lnTo>
                    <a:lnTo>
                      <a:pt x="337563" y="80445"/>
                    </a:lnTo>
                    <a:lnTo>
                      <a:pt x="337563" y="132378"/>
                    </a:lnTo>
                    <a:lnTo>
                      <a:pt x="342528" y="132378"/>
                    </a:lnTo>
                    <a:lnTo>
                      <a:pt x="342528" y="152744"/>
                    </a:lnTo>
                    <a:lnTo>
                      <a:pt x="351438" y="152744"/>
                    </a:lnTo>
                    <a:lnTo>
                      <a:pt x="351438" y="169800"/>
                    </a:lnTo>
                    <a:lnTo>
                      <a:pt x="630831" y="169800"/>
                    </a:lnTo>
                    <a:lnTo>
                      <a:pt x="630831" y="189275"/>
                    </a:lnTo>
                    <a:lnTo>
                      <a:pt x="638214" y="189275"/>
                    </a:lnTo>
                    <a:lnTo>
                      <a:pt x="638214" y="222624"/>
                    </a:lnTo>
                    <a:lnTo>
                      <a:pt x="655270" y="222624"/>
                    </a:lnTo>
                    <a:lnTo>
                      <a:pt x="655270" y="240444"/>
                    </a:lnTo>
                    <a:lnTo>
                      <a:pt x="669017" y="240444"/>
                    </a:lnTo>
                    <a:lnTo>
                      <a:pt x="669017" y="262337"/>
                    </a:lnTo>
                    <a:lnTo>
                      <a:pt x="677163" y="262337"/>
                    </a:lnTo>
                    <a:lnTo>
                      <a:pt x="677163" y="286012"/>
                    </a:lnTo>
                    <a:lnTo>
                      <a:pt x="685310" y="286012"/>
                    </a:lnTo>
                    <a:lnTo>
                      <a:pt x="685310" y="313634"/>
                    </a:lnTo>
                    <a:lnTo>
                      <a:pt x="707203" y="313634"/>
                    </a:lnTo>
                    <a:lnTo>
                      <a:pt x="707203" y="325726"/>
                    </a:lnTo>
                    <a:lnTo>
                      <a:pt x="738133" y="325726"/>
                    </a:lnTo>
                    <a:lnTo>
                      <a:pt x="738133" y="359838"/>
                    </a:lnTo>
                    <a:lnTo>
                      <a:pt x="924226" y="359838"/>
                    </a:lnTo>
                    <a:lnTo>
                      <a:pt x="924226" y="382623"/>
                    </a:lnTo>
                    <a:lnTo>
                      <a:pt x="958339" y="382623"/>
                    </a:lnTo>
                    <a:lnTo>
                      <a:pt x="958339" y="397261"/>
                    </a:lnTo>
                    <a:lnTo>
                      <a:pt x="963939" y="397261"/>
                    </a:lnTo>
                    <a:lnTo>
                      <a:pt x="963939" y="468796"/>
                    </a:lnTo>
                    <a:lnTo>
                      <a:pt x="977814" y="468796"/>
                    </a:lnTo>
                    <a:lnTo>
                      <a:pt x="977814" y="492344"/>
                    </a:lnTo>
                    <a:lnTo>
                      <a:pt x="1089062" y="492344"/>
                    </a:lnTo>
                    <a:lnTo>
                      <a:pt x="1089062" y="520728"/>
                    </a:lnTo>
                    <a:lnTo>
                      <a:pt x="1289029" y="520728"/>
                    </a:lnTo>
                    <a:lnTo>
                      <a:pt x="1289029" y="592263"/>
                    </a:lnTo>
                    <a:lnTo>
                      <a:pt x="1312577" y="592263"/>
                    </a:lnTo>
                    <a:lnTo>
                      <a:pt x="1312577" y="612629"/>
                    </a:lnTo>
                    <a:lnTo>
                      <a:pt x="1322251" y="612629"/>
                    </a:lnTo>
                    <a:lnTo>
                      <a:pt x="1322251" y="639359"/>
                    </a:lnTo>
                    <a:lnTo>
                      <a:pt x="1352417" y="639359"/>
                    </a:lnTo>
                    <a:lnTo>
                      <a:pt x="1352417" y="667871"/>
                    </a:lnTo>
                    <a:lnTo>
                      <a:pt x="1372656" y="667871"/>
                    </a:lnTo>
                    <a:lnTo>
                      <a:pt x="1372656" y="679200"/>
                    </a:lnTo>
                    <a:lnTo>
                      <a:pt x="1600117" y="679200"/>
                    </a:lnTo>
                    <a:lnTo>
                      <a:pt x="1600117" y="742589"/>
                    </a:lnTo>
                    <a:lnTo>
                      <a:pt x="1622137" y="742589"/>
                    </a:lnTo>
                    <a:lnTo>
                      <a:pt x="1622137" y="758754"/>
                    </a:lnTo>
                    <a:lnTo>
                      <a:pt x="1631811" y="758754"/>
                    </a:lnTo>
                    <a:lnTo>
                      <a:pt x="1631811" y="805977"/>
                    </a:lnTo>
                    <a:lnTo>
                      <a:pt x="1655359" y="805977"/>
                    </a:lnTo>
                    <a:lnTo>
                      <a:pt x="1655359" y="831944"/>
                    </a:lnTo>
                    <a:lnTo>
                      <a:pt x="1687944" y="831944"/>
                    </a:lnTo>
                    <a:lnTo>
                      <a:pt x="1687944" y="856255"/>
                    </a:lnTo>
                    <a:lnTo>
                      <a:pt x="1872382" y="856255"/>
                    </a:lnTo>
                    <a:lnTo>
                      <a:pt x="1872382" y="887950"/>
                    </a:lnTo>
                    <a:lnTo>
                      <a:pt x="1879637" y="887950"/>
                    </a:lnTo>
                    <a:lnTo>
                      <a:pt x="1879637" y="904242"/>
                    </a:lnTo>
                    <a:lnTo>
                      <a:pt x="1926733" y="904242"/>
                    </a:lnTo>
                    <a:lnTo>
                      <a:pt x="1926733" y="930209"/>
                    </a:lnTo>
                    <a:lnTo>
                      <a:pt x="1934880" y="930209"/>
                    </a:lnTo>
                    <a:lnTo>
                      <a:pt x="1934880" y="979850"/>
                    </a:lnTo>
                    <a:lnTo>
                      <a:pt x="1943790" y="979850"/>
                    </a:lnTo>
                    <a:lnTo>
                      <a:pt x="1943790" y="1030128"/>
                    </a:lnTo>
                    <a:lnTo>
                      <a:pt x="1956773" y="1030128"/>
                    </a:lnTo>
                    <a:lnTo>
                      <a:pt x="1956773" y="1078115"/>
                    </a:lnTo>
                    <a:lnTo>
                      <a:pt x="1973066" y="1078115"/>
                    </a:lnTo>
                    <a:lnTo>
                      <a:pt x="1973066" y="1098481"/>
                    </a:lnTo>
                    <a:lnTo>
                      <a:pt x="1995850" y="1098481"/>
                    </a:lnTo>
                    <a:lnTo>
                      <a:pt x="1995850" y="1130175"/>
                    </a:lnTo>
                    <a:lnTo>
                      <a:pt x="2206254" y="1130175"/>
                    </a:lnTo>
                    <a:lnTo>
                      <a:pt x="2206254" y="1170780"/>
                    </a:lnTo>
                    <a:lnTo>
                      <a:pt x="2244440" y="1170780"/>
                    </a:lnTo>
                    <a:lnTo>
                      <a:pt x="2244440" y="1195982"/>
                    </a:lnTo>
                    <a:lnTo>
                      <a:pt x="2250932" y="1195982"/>
                    </a:lnTo>
                    <a:lnTo>
                      <a:pt x="2250932" y="1221949"/>
                    </a:lnTo>
                    <a:lnTo>
                      <a:pt x="2260733" y="1221949"/>
                    </a:lnTo>
                    <a:lnTo>
                      <a:pt x="2260733" y="1272354"/>
                    </a:lnTo>
                    <a:lnTo>
                      <a:pt x="2268879" y="1272354"/>
                    </a:lnTo>
                    <a:lnTo>
                      <a:pt x="2268879" y="1325051"/>
                    </a:lnTo>
                    <a:lnTo>
                      <a:pt x="2274480" y="1325051"/>
                    </a:lnTo>
                    <a:lnTo>
                      <a:pt x="2274480" y="1377111"/>
                    </a:lnTo>
                    <a:lnTo>
                      <a:pt x="2290772" y="1377111"/>
                    </a:lnTo>
                    <a:lnTo>
                      <a:pt x="2290772" y="1394931"/>
                    </a:lnTo>
                    <a:lnTo>
                      <a:pt x="2297264" y="1394931"/>
                    </a:lnTo>
                    <a:lnTo>
                      <a:pt x="2297264" y="1448646"/>
                    </a:lnTo>
                    <a:lnTo>
                      <a:pt x="2306174" y="1448646"/>
                    </a:lnTo>
                    <a:lnTo>
                      <a:pt x="2306174" y="1468121"/>
                    </a:lnTo>
                    <a:lnTo>
                      <a:pt x="2338632" y="1468121"/>
                    </a:lnTo>
                    <a:lnTo>
                      <a:pt x="2338632" y="1492432"/>
                    </a:lnTo>
                    <a:lnTo>
                      <a:pt x="2475974" y="1492432"/>
                    </a:lnTo>
                    <a:lnTo>
                      <a:pt x="2475974" y="1527436"/>
                    </a:lnTo>
                    <a:lnTo>
                      <a:pt x="2483357" y="1527436"/>
                    </a:lnTo>
                    <a:lnTo>
                      <a:pt x="2483357" y="1542838"/>
                    </a:lnTo>
                    <a:lnTo>
                      <a:pt x="2579203" y="1542838"/>
                    </a:lnTo>
                    <a:lnTo>
                      <a:pt x="2579203" y="1573768"/>
                    </a:lnTo>
                    <a:lnTo>
                      <a:pt x="2584040" y="1573768"/>
                    </a:lnTo>
                    <a:lnTo>
                      <a:pt x="2584040" y="1620864"/>
                    </a:lnTo>
                    <a:lnTo>
                      <a:pt x="2593841" y="1620864"/>
                    </a:lnTo>
                    <a:lnTo>
                      <a:pt x="2593841" y="1649249"/>
                    </a:lnTo>
                    <a:lnTo>
                      <a:pt x="2611661" y="1649249"/>
                    </a:lnTo>
                    <a:lnTo>
                      <a:pt x="2611661" y="1675215"/>
                    </a:lnTo>
                    <a:lnTo>
                      <a:pt x="2679123" y="1675215"/>
                    </a:lnTo>
                    <a:lnTo>
                      <a:pt x="2679123" y="1698891"/>
                    </a:lnTo>
                    <a:lnTo>
                      <a:pt x="2749767" y="1698891"/>
                    </a:lnTo>
                    <a:lnTo>
                      <a:pt x="2749767" y="1724857"/>
                    </a:lnTo>
                    <a:lnTo>
                      <a:pt x="2910657" y="1724857"/>
                    </a:lnTo>
                    <a:lnTo>
                      <a:pt x="2910657" y="1752478"/>
                    </a:lnTo>
                    <a:lnTo>
                      <a:pt x="2917148" y="1752478"/>
                    </a:lnTo>
                    <a:lnTo>
                      <a:pt x="2917148" y="1777681"/>
                    </a:lnTo>
                    <a:lnTo>
                      <a:pt x="2933441" y="1777681"/>
                    </a:lnTo>
                    <a:lnTo>
                      <a:pt x="2933441" y="1807721"/>
                    </a:lnTo>
                    <a:lnTo>
                      <a:pt x="2960171" y="1807721"/>
                    </a:lnTo>
                    <a:lnTo>
                      <a:pt x="2960171" y="1834578"/>
                    </a:lnTo>
                    <a:lnTo>
                      <a:pt x="2995938" y="1834578"/>
                    </a:lnTo>
                    <a:lnTo>
                      <a:pt x="2995938" y="1863727"/>
                    </a:lnTo>
                    <a:lnTo>
                      <a:pt x="3228363" y="1863727"/>
                    </a:lnTo>
                    <a:lnTo>
                      <a:pt x="3228363" y="1888166"/>
                    </a:lnTo>
                    <a:lnTo>
                      <a:pt x="3253566" y="1888166"/>
                    </a:lnTo>
                    <a:lnTo>
                      <a:pt x="3253566" y="1920624"/>
                    </a:lnTo>
                    <a:lnTo>
                      <a:pt x="3541106" y="1920624"/>
                    </a:lnTo>
                    <a:lnTo>
                      <a:pt x="3541106" y="1954736"/>
                    </a:lnTo>
                    <a:lnTo>
                      <a:pt x="3554980" y="1954736"/>
                    </a:lnTo>
                    <a:lnTo>
                      <a:pt x="3554980" y="2038491"/>
                    </a:lnTo>
                    <a:lnTo>
                      <a:pt x="3775185" y="2038491"/>
                    </a:lnTo>
                    <a:lnTo>
                      <a:pt x="3775185" y="2077440"/>
                    </a:lnTo>
                    <a:lnTo>
                      <a:pt x="4846809" y="2077440"/>
                    </a:lnTo>
                    <a:lnTo>
                      <a:pt x="4846809" y="2118936"/>
                    </a:lnTo>
                    <a:lnTo>
                      <a:pt x="5404960" y="2118936"/>
                    </a:lnTo>
                    <a:lnTo>
                      <a:pt x="5404960" y="2184743"/>
                    </a:lnTo>
                    <a:lnTo>
                      <a:pt x="7072156" y="2184743"/>
                    </a:lnTo>
                    <a:lnTo>
                      <a:pt x="7072156" y="2454462"/>
                    </a:lnTo>
                    <a:lnTo>
                      <a:pt x="9633030" y="2454462"/>
                    </a:lnTo>
                  </a:path>
                </a:pathLst>
              </a:custGeom>
              <a:noFill/>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nvGrpSpPr>
              <p:cNvPr id="959" name="Graphic 14">
                <a:extLst>
                  <a:ext uri="{FF2B5EF4-FFF2-40B4-BE49-F238E27FC236}">
                    <a16:creationId xmlns:a16="http://schemas.microsoft.com/office/drawing/2014/main" id="{10F6B0A3-6085-F24D-19B6-AA49D11F9A01}"/>
                  </a:ext>
                </a:extLst>
              </p:cNvPr>
              <p:cNvGrpSpPr/>
              <p:nvPr/>
            </p:nvGrpSpPr>
            <p:grpSpPr>
              <a:xfrm>
                <a:off x="9170548" y="3867950"/>
                <a:ext cx="66831" cy="75563"/>
                <a:chOff x="11266096" y="3922123"/>
                <a:chExt cx="44041" cy="44041"/>
              </a:xfrm>
            </p:grpSpPr>
            <p:sp>
              <p:nvSpPr>
                <p:cNvPr id="1179" name="Freeform: Shape 1178">
                  <a:extLst>
                    <a:ext uri="{FF2B5EF4-FFF2-40B4-BE49-F238E27FC236}">
                      <a16:creationId xmlns:a16="http://schemas.microsoft.com/office/drawing/2014/main" id="{398B2F51-9BDD-7446-4CBF-08AC01C13240}"/>
                    </a:ext>
                  </a:extLst>
                </p:cNvPr>
                <p:cNvSpPr/>
                <p:nvPr/>
              </p:nvSpPr>
              <p:spPr>
                <a:xfrm>
                  <a:off x="11288117" y="3922123"/>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180" name="Freeform: Shape 1179">
                  <a:extLst>
                    <a:ext uri="{FF2B5EF4-FFF2-40B4-BE49-F238E27FC236}">
                      <a16:creationId xmlns:a16="http://schemas.microsoft.com/office/drawing/2014/main" id="{18A820B1-7042-FFFB-117A-F86E32983093}"/>
                    </a:ext>
                  </a:extLst>
                </p:cNvPr>
                <p:cNvSpPr/>
                <p:nvPr/>
              </p:nvSpPr>
              <p:spPr>
                <a:xfrm>
                  <a:off x="11266096" y="3944143"/>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960" name="Graphic 14">
                <a:extLst>
                  <a:ext uri="{FF2B5EF4-FFF2-40B4-BE49-F238E27FC236}">
                    <a16:creationId xmlns:a16="http://schemas.microsoft.com/office/drawing/2014/main" id="{3D4BB7FF-8F5F-B363-60F0-9D26F3CE714A}"/>
                  </a:ext>
                </a:extLst>
              </p:cNvPr>
              <p:cNvGrpSpPr/>
              <p:nvPr/>
            </p:nvGrpSpPr>
            <p:grpSpPr>
              <a:xfrm>
                <a:off x="8561520" y="3867950"/>
                <a:ext cx="67022" cy="75563"/>
                <a:chOff x="10421042" y="3922123"/>
                <a:chExt cx="44168" cy="44041"/>
              </a:xfrm>
            </p:grpSpPr>
            <p:sp>
              <p:nvSpPr>
                <p:cNvPr id="1177" name="Freeform: Shape 1176">
                  <a:extLst>
                    <a:ext uri="{FF2B5EF4-FFF2-40B4-BE49-F238E27FC236}">
                      <a16:creationId xmlns:a16="http://schemas.microsoft.com/office/drawing/2014/main" id="{E449BE8C-99A5-76C4-40DB-BEAFB4D62565}"/>
                    </a:ext>
                  </a:extLst>
                </p:cNvPr>
                <p:cNvSpPr/>
                <p:nvPr/>
              </p:nvSpPr>
              <p:spPr>
                <a:xfrm>
                  <a:off x="10443190" y="3922123"/>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178" name="Freeform: Shape 1177">
                  <a:extLst>
                    <a:ext uri="{FF2B5EF4-FFF2-40B4-BE49-F238E27FC236}">
                      <a16:creationId xmlns:a16="http://schemas.microsoft.com/office/drawing/2014/main" id="{9269D918-5641-4A7B-E3AE-23DC2754521B}"/>
                    </a:ext>
                  </a:extLst>
                </p:cNvPr>
                <p:cNvSpPr/>
                <p:nvPr/>
              </p:nvSpPr>
              <p:spPr>
                <a:xfrm>
                  <a:off x="10421042" y="3944143"/>
                  <a:ext cx="44168" cy="12728"/>
                </a:xfrm>
                <a:custGeom>
                  <a:avLst/>
                  <a:gdLst>
                    <a:gd name="connsiteX0" fmla="*/ 44169 w 44168"/>
                    <a:gd name="connsiteY0" fmla="*/ 0 h 12728"/>
                    <a:gd name="connsiteX1" fmla="*/ 0 w 44168"/>
                    <a:gd name="connsiteY1" fmla="*/ 0 h 12728"/>
                  </a:gdLst>
                  <a:ahLst/>
                  <a:cxnLst>
                    <a:cxn ang="0">
                      <a:pos x="connsiteX0" y="connsiteY0"/>
                    </a:cxn>
                    <a:cxn ang="0">
                      <a:pos x="connsiteX1" y="connsiteY1"/>
                    </a:cxn>
                  </a:cxnLst>
                  <a:rect l="l" t="t" r="r" b="b"/>
                  <a:pathLst>
                    <a:path w="44168" h="12728">
                      <a:moveTo>
                        <a:pt x="44169"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961" name="Graphic 14">
                <a:extLst>
                  <a:ext uri="{FF2B5EF4-FFF2-40B4-BE49-F238E27FC236}">
                    <a16:creationId xmlns:a16="http://schemas.microsoft.com/office/drawing/2014/main" id="{D9CA5176-7082-3A7A-D778-F197A3D839F6}"/>
                  </a:ext>
                </a:extLst>
              </p:cNvPr>
              <p:cNvGrpSpPr/>
              <p:nvPr/>
            </p:nvGrpSpPr>
            <p:grpSpPr>
              <a:xfrm>
                <a:off x="8549555" y="3867950"/>
                <a:ext cx="66831" cy="75563"/>
                <a:chOff x="10404368" y="3922123"/>
                <a:chExt cx="44041" cy="44041"/>
              </a:xfrm>
            </p:grpSpPr>
            <p:sp>
              <p:nvSpPr>
                <p:cNvPr id="1175" name="Freeform: Shape 1174">
                  <a:extLst>
                    <a:ext uri="{FF2B5EF4-FFF2-40B4-BE49-F238E27FC236}">
                      <a16:creationId xmlns:a16="http://schemas.microsoft.com/office/drawing/2014/main" id="{2AD4462B-EA79-C7F6-6BFB-06E50B324210}"/>
                    </a:ext>
                  </a:extLst>
                </p:cNvPr>
                <p:cNvSpPr/>
                <p:nvPr/>
              </p:nvSpPr>
              <p:spPr>
                <a:xfrm>
                  <a:off x="10426388" y="3922123"/>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176" name="Freeform: Shape 1175">
                  <a:extLst>
                    <a:ext uri="{FF2B5EF4-FFF2-40B4-BE49-F238E27FC236}">
                      <a16:creationId xmlns:a16="http://schemas.microsoft.com/office/drawing/2014/main" id="{F725BCF8-1819-3749-F4B9-5869DB522588}"/>
                    </a:ext>
                  </a:extLst>
                </p:cNvPr>
                <p:cNvSpPr/>
                <p:nvPr/>
              </p:nvSpPr>
              <p:spPr>
                <a:xfrm>
                  <a:off x="10404368" y="3944143"/>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962" name="Graphic 14">
                <a:extLst>
                  <a:ext uri="{FF2B5EF4-FFF2-40B4-BE49-F238E27FC236}">
                    <a16:creationId xmlns:a16="http://schemas.microsoft.com/office/drawing/2014/main" id="{0EE27AC7-96A0-F610-665B-513AFCD9B61F}"/>
                  </a:ext>
                </a:extLst>
              </p:cNvPr>
              <p:cNvGrpSpPr/>
              <p:nvPr/>
            </p:nvGrpSpPr>
            <p:grpSpPr>
              <a:xfrm>
                <a:off x="8006987" y="3867950"/>
                <a:ext cx="66831" cy="75563"/>
                <a:chOff x="9651469" y="3922123"/>
                <a:chExt cx="44041" cy="44041"/>
              </a:xfrm>
            </p:grpSpPr>
            <p:sp>
              <p:nvSpPr>
                <p:cNvPr id="1173" name="Freeform: Shape 1172">
                  <a:extLst>
                    <a:ext uri="{FF2B5EF4-FFF2-40B4-BE49-F238E27FC236}">
                      <a16:creationId xmlns:a16="http://schemas.microsoft.com/office/drawing/2014/main" id="{2ACDD448-35A1-991E-0813-194C10C02151}"/>
                    </a:ext>
                  </a:extLst>
                </p:cNvPr>
                <p:cNvSpPr/>
                <p:nvPr/>
              </p:nvSpPr>
              <p:spPr>
                <a:xfrm>
                  <a:off x="9673489" y="3922123"/>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174" name="Freeform: Shape 1173">
                  <a:extLst>
                    <a:ext uri="{FF2B5EF4-FFF2-40B4-BE49-F238E27FC236}">
                      <a16:creationId xmlns:a16="http://schemas.microsoft.com/office/drawing/2014/main" id="{79F323FF-BB7A-C0F1-DA0E-4ACAF102C110}"/>
                    </a:ext>
                  </a:extLst>
                </p:cNvPr>
                <p:cNvSpPr/>
                <p:nvPr/>
              </p:nvSpPr>
              <p:spPr>
                <a:xfrm>
                  <a:off x="9651469" y="3944143"/>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963" name="Graphic 14">
                <a:extLst>
                  <a:ext uri="{FF2B5EF4-FFF2-40B4-BE49-F238E27FC236}">
                    <a16:creationId xmlns:a16="http://schemas.microsoft.com/office/drawing/2014/main" id="{7BDC9D19-141F-CE17-1012-6106ABDA535D}"/>
                  </a:ext>
                </a:extLst>
              </p:cNvPr>
              <p:cNvGrpSpPr/>
              <p:nvPr/>
            </p:nvGrpSpPr>
            <p:grpSpPr>
              <a:xfrm>
                <a:off x="7542847" y="3867950"/>
                <a:ext cx="66831" cy="75563"/>
                <a:chOff x="9007400" y="3922123"/>
                <a:chExt cx="44041" cy="44041"/>
              </a:xfrm>
            </p:grpSpPr>
            <p:sp>
              <p:nvSpPr>
                <p:cNvPr id="1171" name="Freeform: Shape 1170">
                  <a:extLst>
                    <a:ext uri="{FF2B5EF4-FFF2-40B4-BE49-F238E27FC236}">
                      <a16:creationId xmlns:a16="http://schemas.microsoft.com/office/drawing/2014/main" id="{31F90098-AF12-8FAD-4D6E-41EEBF1DB568}"/>
                    </a:ext>
                  </a:extLst>
                </p:cNvPr>
                <p:cNvSpPr/>
                <p:nvPr/>
              </p:nvSpPr>
              <p:spPr>
                <a:xfrm>
                  <a:off x="9029421" y="3922123"/>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172" name="Freeform: Shape 1171">
                  <a:extLst>
                    <a:ext uri="{FF2B5EF4-FFF2-40B4-BE49-F238E27FC236}">
                      <a16:creationId xmlns:a16="http://schemas.microsoft.com/office/drawing/2014/main" id="{ADAE864C-D48B-5720-2AA8-6F3B1B1ED5E3}"/>
                    </a:ext>
                  </a:extLst>
                </p:cNvPr>
                <p:cNvSpPr/>
                <p:nvPr/>
              </p:nvSpPr>
              <p:spPr>
                <a:xfrm>
                  <a:off x="9007400" y="3944143"/>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964" name="Graphic 14">
                <a:extLst>
                  <a:ext uri="{FF2B5EF4-FFF2-40B4-BE49-F238E27FC236}">
                    <a16:creationId xmlns:a16="http://schemas.microsoft.com/office/drawing/2014/main" id="{CAFFF8C2-AFE7-1FAD-8D5F-EAF798DBA769}"/>
                  </a:ext>
                </a:extLst>
              </p:cNvPr>
              <p:cNvGrpSpPr/>
              <p:nvPr/>
            </p:nvGrpSpPr>
            <p:grpSpPr>
              <a:xfrm>
                <a:off x="7275003" y="3647967"/>
                <a:ext cx="66831" cy="75563"/>
                <a:chOff x="8635724" y="3652148"/>
                <a:chExt cx="44041" cy="44041"/>
              </a:xfrm>
            </p:grpSpPr>
            <p:sp>
              <p:nvSpPr>
                <p:cNvPr id="1169" name="Freeform: Shape 1168">
                  <a:extLst>
                    <a:ext uri="{FF2B5EF4-FFF2-40B4-BE49-F238E27FC236}">
                      <a16:creationId xmlns:a16="http://schemas.microsoft.com/office/drawing/2014/main" id="{A6957863-9EE1-4BB7-D5FA-C37D48532964}"/>
                    </a:ext>
                  </a:extLst>
                </p:cNvPr>
                <p:cNvSpPr/>
                <p:nvPr/>
              </p:nvSpPr>
              <p:spPr>
                <a:xfrm>
                  <a:off x="8657745" y="3652148"/>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170" name="Freeform: Shape 1169">
                  <a:extLst>
                    <a:ext uri="{FF2B5EF4-FFF2-40B4-BE49-F238E27FC236}">
                      <a16:creationId xmlns:a16="http://schemas.microsoft.com/office/drawing/2014/main" id="{56A7AD49-6ECD-1592-B264-091FCC1EF134}"/>
                    </a:ext>
                  </a:extLst>
                </p:cNvPr>
                <p:cNvSpPr/>
                <p:nvPr/>
              </p:nvSpPr>
              <p:spPr>
                <a:xfrm>
                  <a:off x="8635724" y="3674169"/>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965" name="Graphic 14">
                <a:extLst>
                  <a:ext uri="{FF2B5EF4-FFF2-40B4-BE49-F238E27FC236}">
                    <a16:creationId xmlns:a16="http://schemas.microsoft.com/office/drawing/2014/main" id="{9329096A-39EB-5081-393F-4323AA19341E}"/>
                  </a:ext>
                </a:extLst>
              </p:cNvPr>
              <p:cNvGrpSpPr/>
              <p:nvPr/>
            </p:nvGrpSpPr>
            <p:grpSpPr>
              <a:xfrm>
                <a:off x="7212628" y="3647967"/>
                <a:ext cx="66831" cy="75563"/>
                <a:chOff x="8549169" y="3652148"/>
                <a:chExt cx="44041" cy="44041"/>
              </a:xfrm>
            </p:grpSpPr>
            <p:sp>
              <p:nvSpPr>
                <p:cNvPr id="1167" name="Freeform: Shape 1166">
                  <a:extLst>
                    <a:ext uri="{FF2B5EF4-FFF2-40B4-BE49-F238E27FC236}">
                      <a16:creationId xmlns:a16="http://schemas.microsoft.com/office/drawing/2014/main" id="{AA792E9F-41CB-915A-D760-F6198AD0A9C7}"/>
                    </a:ext>
                  </a:extLst>
                </p:cNvPr>
                <p:cNvSpPr/>
                <p:nvPr/>
              </p:nvSpPr>
              <p:spPr>
                <a:xfrm>
                  <a:off x="8571190" y="3652148"/>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168" name="Freeform: Shape 1167">
                  <a:extLst>
                    <a:ext uri="{FF2B5EF4-FFF2-40B4-BE49-F238E27FC236}">
                      <a16:creationId xmlns:a16="http://schemas.microsoft.com/office/drawing/2014/main" id="{8565DB70-5603-6981-BA05-EFBDC616216A}"/>
                    </a:ext>
                  </a:extLst>
                </p:cNvPr>
                <p:cNvSpPr/>
                <p:nvPr/>
              </p:nvSpPr>
              <p:spPr>
                <a:xfrm>
                  <a:off x="8549169" y="3674169"/>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966" name="Graphic 14">
                <a:extLst>
                  <a:ext uri="{FF2B5EF4-FFF2-40B4-BE49-F238E27FC236}">
                    <a16:creationId xmlns:a16="http://schemas.microsoft.com/office/drawing/2014/main" id="{5660EA35-DE98-90A2-6C6E-233E169FF5C4}"/>
                  </a:ext>
                </a:extLst>
              </p:cNvPr>
              <p:cNvGrpSpPr/>
              <p:nvPr/>
            </p:nvGrpSpPr>
            <p:grpSpPr>
              <a:xfrm>
                <a:off x="7196760" y="3647967"/>
                <a:ext cx="66831" cy="75563"/>
                <a:chOff x="8527149" y="3652148"/>
                <a:chExt cx="44041" cy="44041"/>
              </a:xfrm>
            </p:grpSpPr>
            <p:sp>
              <p:nvSpPr>
                <p:cNvPr id="1165" name="Freeform: Shape 1164">
                  <a:extLst>
                    <a:ext uri="{FF2B5EF4-FFF2-40B4-BE49-F238E27FC236}">
                      <a16:creationId xmlns:a16="http://schemas.microsoft.com/office/drawing/2014/main" id="{51CB38C7-1E9D-98AF-897C-6940316392A2}"/>
                    </a:ext>
                  </a:extLst>
                </p:cNvPr>
                <p:cNvSpPr/>
                <p:nvPr/>
              </p:nvSpPr>
              <p:spPr>
                <a:xfrm>
                  <a:off x="8549169" y="3652148"/>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166" name="Freeform: Shape 1165">
                  <a:extLst>
                    <a:ext uri="{FF2B5EF4-FFF2-40B4-BE49-F238E27FC236}">
                      <a16:creationId xmlns:a16="http://schemas.microsoft.com/office/drawing/2014/main" id="{88FAE295-D56D-4FD7-8D61-7C06DD7AC820}"/>
                    </a:ext>
                  </a:extLst>
                </p:cNvPr>
                <p:cNvSpPr/>
                <p:nvPr/>
              </p:nvSpPr>
              <p:spPr>
                <a:xfrm>
                  <a:off x="8527149" y="3674169"/>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967" name="Graphic 14">
                <a:extLst>
                  <a:ext uri="{FF2B5EF4-FFF2-40B4-BE49-F238E27FC236}">
                    <a16:creationId xmlns:a16="http://schemas.microsoft.com/office/drawing/2014/main" id="{9503E4EE-FB1E-269A-76CD-365CE9501F4C}"/>
                  </a:ext>
                </a:extLst>
              </p:cNvPr>
              <p:cNvGrpSpPr/>
              <p:nvPr/>
            </p:nvGrpSpPr>
            <p:grpSpPr>
              <a:xfrm>
                <a:off x="7173736" y="3647967"/>
                <a:ext cx="66831" cy="75563"/>
                <a:chOff x="8495200" y="3652148"/>
                <a:chExt cx="44041" cy="44041"/>
              </a:xfrm>
            </p:grpSpPr>
            <p:sp>
              <p:nvSpPr>
                <p:cNvPr id="1163" name="Freeform: Shape 1162">
                  <a:extLst>
                    <a:ext uri="{FF2B5EF4-FFF2-40B4-BE49-F238E27FC236}">
                      <a16:creationId xmlns:a16="http://schemas.microsoft.com/office/drawing/2014/main" id="{FB217F85-7C34-0E8D-FE9C-2C3EB96B91F5}"/>
                    </a:ext>
                  </a:extLst>
                </p:cNvPr>
                <p:cNvSpPr/>
                <p:nvPr/>
              </p:nvSpPr>
              <p:spPr>
                <a:xfrm>
                  <a:off x="8517220" y="3652148"/>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164" name="Freeform: Shape 1163">
                  <a:extLst>
                    <a:ext uri="{FF2B5EF4-FFF2-40B4-BE49-F238E27FC236}">
                      <a16:creationId xmlns:a16="http://schemas.microsoft.com/office/drawing/2014/main" id="{701557D5-2A05-9F0E-006A-87CFB8F288AA}"/>
                    </a:ext>
                  </a:extLst>
                </p:cNvPr>
                <p:cNvSpPr/>
                <p:nvPr/>
              </p:nvSpPr>
              <p:spPr>
                <a:xfrm>
                  <a:off x="8495200" y="3674169"/>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968" name="Graphic 14">
                <a:extLst>
                  <a:ext uri="{FF2B5EF4-FFF2-40B4-BE49-F238E27FC236}">
                    <a16:creationId xmlns:a16="http://schemas.microsoft.com/office/drawing/2014/main" id="{0B62B8C6-3E5E-C028-BEEE-051F754C2EA1}"/>
                  </a:ext>
                </a:extLst>
              </p:cNvPr>
              <p:cNvGrpSpPr/>
              <p:nvPr/>
            </p:nvGrpSpPr>
            <p:grpSpPr>
              <a:xfrm>
                <a:off x="7145484" y="3647967"/>
                <a:ext cx="66831" cy="75563"/>
                <a:chOff x="8455996" y="3652148"/>
                <a:chExt cx="44041" cy="44041"/>
              </a:xfrm>
            </p:grpSpPr>
            <p:sp>
              <p:nvSpPr>
                <p:cNvPr id="1161" name="Freeform: Shape 1160">
                  <a:extLst>
                    <a:ext uri="{FF2B5EF4-FFF2-40B4-BE49-F238E27FC236}">
                      <a16:creationId xmlns:a16="http://schemas.microsoft.com/office/drawing/2014/main" id="{5F2A363B-D931-6236-1E79-6A7FFD90B561}"/>
                    </a:ext>
                  </a:extLst>
                </p:cNvPr>
                <p:cNvSpPr/>
                <p:nvPr/>
              </p:nvSpPr>
              <p:spPr>
                <a:xfrm>
                  <a:off x="8478016" y="3652148"/>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162" name="Freeform: Shape 1161">
                  <a:extLst>
                    <a:ext uri="{FF2B5EF4-FFF2-40B4-BE49-F238E27FC236}">
                      <a16:creationId xmlns:a16="http://schemas.microsoft.com/office/drawing/2014/main" id="{25700E77-C47B-DD80-7190-DBEE9B85D937}"/>
                    </a:ext>
                  </a:extLst>
                </p:cNvPr>
                <p:cNvSpPr/>
                <p:nvPr/>
              </p:nvSpPr>
              <p:spPr>
                <a:xfrm>
                  <a:off x="8455996" y="3674169"/>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969" name="Graphic 14">
                <a:extLst>
                  <a:ext uri="{FF2B5EF4-FFF2-40B4-BE49-F238E27FC236}">
                    <a16:creationId xmlns:a16="http://schemas.microsoft.com/office/drawing/2014/main" id="{A7AD06C9-FC0A-2C0C-5C06-033FBBF14B6B}"/>
                  </a:ext>
                </a:extLst>
              </p:cNvPr>
              <p:cNvGrpSpPr/>
              <p:nvPr/>
            </p:nvGrpSpPr>
            <p:grpSpPr>
              <a:xfrm>
                <a:off x="6822053" y="3647967"/>
                <a:ext cx="66831" cy="75563"/>
                <a:chOff x="8007184" y="3652148"/>
                <a:chExt cx="44041" cy="44041"/>
              </a:xfrm>
            </p:grpSpPr>
            <p:sp>
              <p:nvSpPr>
                <p:cNvPr id="1159" name="Freeform: Shape 1158">
                  <a:extLst>
                    <a:ext uri="{FF2B5EF4-FFF2-40B4-BE49-F238E27FC236}">
                      <a16:creationId xmlns:a16="http://schemas.microsoft.com/office/drawing/2014/main" id="{F757B200-0970-CD28-37AA-18DBB6D96FCD}"/>
                    </a:ext>
                  </a:extLst>
                </p:cNvPr>
                <p:cNvSpPr/>
                <p:nvPr/>
              </p:nvSpPr>
              <p:spPr>
                <a:xfrm>
                  <a:off x="8029205" y="3652148"/>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160" name="Freeform: Shape 1159">
                  <a:extLst>
                    <a:ext uri="{FF2B5EF4-FFF2-40B4-BE49-F238E27FC236}">
                      <a16:creationId xmlns:a16="http://schemas.microsoft.com/office/drawing/2014/main" id="{36B4450A-7EC3-8E8E-22CD-DD2D57D59E22}"/>
                    </a:ext>
                  </a:extLst>
                </p:cNvPr>
                <p:cNvSpPr/>
                <p:nvPr/>
              </p:nvSpPr>
              <p:spPr>
                <a:xfrm>
                  <a:off x="8007184" y="3674169"/>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970" name="Graphic 14">
                <a:extLst>
                  <a:ext uri="{FF2B5EF4-FFF2-40B4-BE49-F238E27FC236}">
                    <a16:creationId xmlns:a16="http://schemas.microsoft.com/office/drawing/2014/main" id="{F3550DC0-CF1F-D65D-314D-7214F4CBF2D9}"/>
                  </a:ext>
                </a:extLst>
              </p:cNvPr>
              <p:cNvGrpSpPr/>
              <p:nvPr/>
            </p:nvGrpSpPr>
            <p:grpSpPr>
              <a:xfrm>
                <a:off x="6815582" y="3647967"/>
                <a:ext cx="67022" cy="75563"/>
                <a:chOff x="7998274" y="3652148"/>
                <a:chExt cx="44168" cy="44041"/>
              </a:xfrm>
            </p:grpSpPr>
            <p:sp>
              <p:nvSpPr>
                <p:cNvPr id="1157" name="Freeform: Shape 1156">
                  <a:extLst>
                    <a:ext uri="{FF2B5EF4-FFF2-40B4-BE49-F238E27FC236}">
                      <a16:creationId xmlns:a16="http://schemas.microsoft.com/office/drawing/2014/main" id="{58397C1A-3F6D-0091-8857-A5D91959CDE5}"/>
                    </a:ext>
                  </a:extLst>
                </p:cNvPr>
                <p:cNvSpPr/>
                <p:nvPr/>
              </p:nvSpPr>
              <p:spPr>
                <a:xfrm>
                  <a:off x="8020422" y="3652148"/>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158" name="Freeform: Shape 1157">
                  <a:extLst>
                    <a:ext uri="{FF2B5EF4-FFF2-40B4-BE49-F238E27FC236}">
                      <a16:creationId xmlns:a16="http://schemas.microsoft.com/office/drawing/2014/main" id="{F016C40E-BA87-E559-1B15-901245BAA8FD}"/>
                    </a:ext>
                  </a:extLst>
                </p:cNvPr>
                <p:cNvSpPr/>
                <p:nvPr/>
              </p:nvSpPr>
              <p:spPr>
                <a:xfrm>
                  <a:off x="7998274" y="3674169"/>
                  <a:ext cx="44168" cy="12728"/>
                </a:xfrm>
                <a:custGeom>
                  <a:avLst/>
                  <a:gdLst>
                    <a:gd name="connsiteX0" fmla="*/ 44168 w 44168"/>
                    <a:gd name="connsiteY0" fmla="*/ 0 h 12728"/>
                    <a:gd name="connsiteX1" fmla="*/ 0 w 44168"/>
                    <a:gd name="connsiteY1" fmla="*/ 0 h 12728"/>
                  </a:gdLst>
                  <a:ahLst/>
                  <a:cxnLst>
                    <a:cxn ang="0">
                      <a:pos x="connsiteX0" y="connsiteY0"/>
                    </a:cxn>
                    <a:cxn ang="0">
                      <a:pos x="connsiteX1" y="connsiteY1"/>
                    </a:cxn>
                  </a:cxnLst>
                  <a:rect l="l" t="t" r="r" b="b"/>
                  <a:pathLst>
                    <a:path w="44168" h="12728">
                      <a:moveTo>
                        <a:pt x="44168"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971" name="Graphic 14">
                <a:extLst>
                  <a:ext uri="{FF2B5EF4-FFF2-40B4-BE49-F238E27FC236}">
                    <a16:creationId xmlns:a16="http://schemas.microsoft.com/office/drawing/2014/main" id="{69F705F1-A609-827D-9470-4F55D229F050}"/>
                  </a:ext>
                </a:extLst>
              </p:cNvPr>
              <p:cNvGrpSpPr/>
              <p:nvPr/>
            </p:nvGrpSpPr>
            <p:grpSpPr>
              <a:xfrm>
                <a:off x="6682169" y="3647967"/>
                <a:ext cx="66831" cy="75563"/>
                <a:chOff x="7813072" y="3652148"/>
                <a:chExt cx="44041" cy="44041"/>
              </a:xfrm>
            </p:grpSpPr>
            <p:sp>
              <p:nvSpPr>
                <p:cNvPr id="1155" name="Freeform: Shape 1154">
                  <a:extLst>
                    <a:ext uri="{FF2B5EF4-FFF2-40B4-BE49-F238E27FC236}">
                      <a16:creationId xmlns:a16="http://schemas.microsoft.com/office/drawing/2014/main" id="{B2D29D91-5FF0-9000-E136-C986F84220A0}"/>
                    </a:ext>
                  </a:extLst>
                </p:cNvPr>
                <p:cNvSpPr/>
                <p:nvPr/>
              </p:nvSpPr>
              <p:spPr>
                <a:xfrm>
                  <a:off x="7835093" y="3652148"/>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156" name="Freeform: Shape 1155">
                  <a:extLst>
                    <a:ext uri="{FF2B5EF4-FFF2-40B4-BE49-F238E27FC236}">
                      <a16:creationId xmlns:a16="http://schemas.microsoft.com/office/drawing/2014/main" id="{C189C053-D6DC-7E42-BC37-EDBB197A9C58}"/>
                    </a:ext>
                  </a:extLst>
                </p:cNvPr>
                <p:cNvSpPr/>
                <p:nvPr/>
              </p:nvSpPr>
              <p:spPr>
                <a:xfrm>
                  <a:off x="7813072" y="3674169"/>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972" name="Graphic 14">
                <a:extLst>
                  <a:ext uri="{FF2B5EF4-FFF2-40B4-BE49-F238E27FC236}">
                    <a16:creationId xmlns:a16="http://schemas.microsoft.com/office/drawing/2014/main" id="{D57B6BCD-D918-3B10-60C8-B6FDDB04BA20}"/>
                  </a:ext>
                </a:extLst>
              </p:cNvPr>
              <p:cNvGrpSpPr/>
              <p:nvPr/>
            </p:nvGrpSpPr>
            <p:grpSpPr>
              <a:xfrm>
                <a:off x="6664190" y="3647967"/>
                <a:ext cx="66831" cy="75563"/>
                <a:chOff x="7788124" y="3652148"/>
                <a:chExt cx="44041" cy="44041"/>
              </a:xfrm>
            </p:grpSpPr>
            <p:sp>
              <p:nvSpPr>
                <p:cNvPr id="1153" name="Freeform: Shape 1152">
                  <a:extLst>
                    <a:ext uri="{FF2B5EF4-FFF2-40B4-BE49-F238E27FC236}">
                      <a16:creationId xmlns:a16="http://schemas.microsoft.com/office/drawing/2014/main" id="{360369B6-E5A2-5A03-54EB-524A8C2945B8}"/>
                    </a:ext>
                  </a:extLst>
                </p:cNvPr>
                <p:cNvSpPr/>
                <p:nvPr/>
              </p:nvSpPr>
              <p:spPr>
                <a:xfrm>
                  <a:off x="7810145" y="3652148"/>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154" name="Freeform: Shape 1153">
                  <a:extLst>
                    <a:ext uri="{FF2B5EF4-FFF2-40B4-BE49-F238E27FC236}">
                      <a16:creationId xmlns:a16="http://schemas.microsoft.com/office/drawing/2014/main" id="{B0A58814-1166-B01A-9606-4AE6A46E4314}"/>
                    </a:ext>
                  </a:extLst>
                </p:cNvPr>
                <p:cNvSpPr/>
                <p:nvPr/>
              </p:nvSpPr>
              <p:spPr>
                <a:xfrm>
                  <a:off x="7788124" y="3674169"/>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973" name="Graphic 14">
                <a:extLst>
                  <a:ext uri="{FF2B5EF4-FFF2-40B4-BE49-F238E27FC236}">
                    <a16:creationId xmlns:a16="http://schemas.microsoft.com/office/drawing/2014/main" id="{DDE0D97C-EFC9-7EC7-D652-E940D40DC1D5}"/>
                  </a:ext>
                </a:extLst>
              </p:cNvPr>
              <p:cNvGrpSpPr/>
              <p:nvPr/>
            </p:nvGrpSpPr>
            <p:grpSpPr>
              <a:xfrm>
                <a:off x="6469637" y="3647967"/>
                <a:ext cx="66831" cy="75563"/>
                <a:chOff x="7518150" y="3652148"/>
                <a:chExt cx="44041" cy="44041"/>
              </a:xfrm>
            </p:grpSpPr>
            <p:sp>
              <p:nvSpPr>
                <p:cNvPr id="1151" name="Freeform: Shape 1150">
                  <a:extLst>
                    <a:ext uri="{FF2B5EF4-FFF2-40B4-BE49-F238E27FC236}">
                      <a16:creationId xmlns:a16="http://schemas.microsoft.com/office/drawing/2014/main" id="{43FBBD77-A4F0-C8D0-D220-BBC7AF5E1191}"/>
                    </a:ext>
                  </a:extLst>
                </p:cNvPr>
                <p:cNvSpPr/>
                <p:nvPr/>
              </p:nvSpPr>
              <p:spPr>
                <a:xfrm>
                  <a:off x="7540171" y="3652148"/>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152" name="Freeform: Shape 1151">
                  <a:extLst>
                    <a:ext uri="{FF2B5EF4-FFF2-40B4-BE49-F238E27FC236}">
                      <a16:creationId xmlns:a16="http://schemas.microsoft.com/office/drawing/2014/main" id="{3FCD8E7A-1038-EEF2-8AAA-573FC2EEC143}"/>
                    </a:ext>
                  </a:extLst>
                </p:cNvPr>
                <p:cNvSpPr/>
                <p:nvPr/>
              </p:nvSpPr>
              <p:spPr>
                <a:xfrm>
                  <a:off x="7518150" y="3674169"/>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974" name="Graphic 14">
                <a:extLst>
                  <a:ext uri="{FF2B5EF4-FFF2-40B4-BE49-F238E27FC236}">
                    <a16:creationId xmlns:a16="http://schemas.microsoft.com/office/drawing/2014/main" id="{16ECAB63-04F0-20BB-F022-79CE609D022E}"/>
                  </a:ext>
                </a:extLst>
              </p:cNvPr>
              <p:cNvGrpSpPr/>
              <p:nvPr/>
            </p:nvGrpSpPr>
            <p:grpSpPr>
              <a:xfrm>
                <a:off x="6418728" y="3647967"/>
                <a:ext cx="66831" cy="75563"/>
                <a:chOff x="7447506" y="3652148"/>
                <a:chExt cx="44041" cy="44041"/>
              </a:xfrm>
            </p:grpSpPr>
            <p:sp>
              <p:nvSpPr>
                <p:cNvPr id="1149" name="Freeform: Shape 1148">
                  <a:extLst>
                    <a:ext uri="{FF2B5EF4-FFF2-40B4-BE49-F238E27FC236}">
                      <a16:creationId xmlns:a16="http://schemas.microsoft.com/office/drawing/2014/main" id="{44D109C9-8DE5-5616-BCBD-5C3CD8286159}"/>
                    </a:ext>
                  </a:extLst>
                </p:cNvPr>
                <p:cNvSpPr/>
                <p:nvPr/>
              </p:nvSpPr>
              <p:spPr>
                <a:xfrm>
                  <a:off x="7469527" y="3652148"/>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150" name="Freeform: Shape 1149">
                  <a:extLst>
                    <a:ext uri="{FF2B5EF4-FFF2-40B4-BE49-F238E27FC236}">
                      <a16:creationId xmlns:a16="http://schemas.microsoft.com/office/drawing/2014/main" id="{B7CD46CD-CCEC-D413-A94F-51AC726A2C12}"/>
                    </a:ext>
                  </a:extLst>
                </p:cNvPr>
                <p:cNvSpPr/>
                <p:nvPr/>
              </p:nvSpPr>
              <p:spPr>
                <a:xfrm>
                  <a:off x="7447506" y="3674169"/>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975" name="Graphic 14">
                <a:extLst>
                  <a:ext uri="{FF2B5EF4-FFF2-40B4-BE49-F238E27FC236}">
                    <a16:creationId xmlns:a16="http://schemas.microsoft.com/office/drawing/2014/main" id="{588D734E-8F0A-208B-1E9D-2A92265B9912}"/>
                  </a:ext>
                </a:extLst>
              </p:cNvPr>
              <p:cNvGrpSpPr/>
              <p:nvPr/>
            </p:nvGrpSpPr>
            <p:grpSpPr>
              <a:xfrm>
                <a:off x="6229219" y="3647967"/>
                <a:ext cx="66831" cy="75563"/>
                <a:chOff x="7184532" y="3652148"/>
                <a:chExt cx="44041" cy="44041"/>
              </a:xfrm>
            </p:grpSpPr>
            <p:sp>
              <p:nvSpPr>
                <p:cNvPr id="1147" name="Freeform: Shape 1146">
                  <a:extLst>
                    <a:ext uri="{FF2B5EF4-FFF2-40B4-BE49-F238E27FC236}">
                      <a16:creationId xmlns:a16="http://schemas.microsoft.com/office/drawing/2014/main" id="{EB75AA44-1276-BE20-2DA7-42444CE1524C}"/>
                    </a:ext>
                  </a:extLst>
                </p:cNvPr>
                <p:cNvSpPr/>
                <p:nvPr/>
              </p:nvSpPr>
              <p:spPr>
                <a:xfrm>
                  <a:off x="7206553" y="3652148"/>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148" name="Freeform: Shape 1147">
                  <a:extLst>
                    <a:ext uri="{FF2B5EF4-FFF2-40B4-BE49-F238E27FC236}">
                      <a16:creationId xmlns:a16="http://schemas.microsoft.com/office/drawing/2014/main" id="{D1D467A6-3367-3563-7E54-69B252D812F8}"/>
                    </a:ext>
                  </a:extLst>
                </p:cNvPr>
                <p:cNvSpPr/>
                <p:nvPr/>
              </p:nvSpPr>
              <p:spPr>
                <a:xfrm>
                  <a:off x="7184532" y="3674169"/>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976" name="Graphic 14">
                <a:extLst>
                  <a:ext uri="{FF2B5EF4-FFF2-40B4-BE49-F238E27FC236}">
                    <a16:creationId xmlns:a16="http://schemas.microsoft.com/office/drawing/2014/main" id="{851BF13F-EEE4-2A63-B83A-65FD8CCC24B6}"/>
                  </a:ext>
                </a:extLst>
              </p:cNvPr>
              <p:cNvGrpSpPr/>
              <p:nvPr/>
            </p:nvGrpSpPr>
            <p:grpSpPr>
              <a:xfrm>
                <a:off x="6206196" y="3647967"/>
                <a:ext cx="66831" cy="75563"/>
                <a:chOff x="7152584" y="3652148"/>
                <a:chExt cx="44041" cy="44041"/>
              </a:xfrm>
            </p:grpSpPr>
            <p:sp>
              <p:nvSpPr>
                <p:cNvPr id="1145" name="Freeform: Shape 1144">
                  <a:extLst>
                    <a:ext uri="{FF2B5EF4-FFF2-40B4-BE49-F238E27FC236}">
                      <a16:creationId xmlns:a16="http://schemas.microsoft.com/office/drawing/2014/main" id="{F5437FCD-CE17-34A6-A893-27BBA26038E6}"/>
                    </a:ext>
                  </a:extLst>
                </p:cNvPr>
                <p:cNvSpPr/>
                <p:nvPr/>
              </p:nvSpPr>
              <p:spPr>
                <a:xfrm>
                  <a:off x="7174604" y="3652148"/>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146" name="Freeform: Shape 1145">
                  <a:extLst>
                    <a:ext uri="{FF2B5EF4-FFF2-40B4-BE49-F238E27FC236}">
                      <a16:creationId xmlns:a16="http://schemas.microsoft.com/office/drawing/2014/main" id="{BB7E1156-DEE4-502B-21B1-54003CAE1561}"/>
                    </a:ext>
                  </a:extLst>
                </p:cNvPr>
                <p:cNvSpPr/>
                <p:nvPr/>
              </p:nvSpPr>
              <p:spPr>
                <a:xfrm>
                  <a:off x="7152584" y="3674169"/>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977" name="Graphic 14">
                <a:extLst>
                  <a:ext uri="{FF2B5EF4-FFF2-40B4-BE49-F238E27FC236}">
                    <a16:creationId xmlns:a16="http://schemas.microsoft.com/office/drawing/2014/main" id="{FD987BD7-4F7A-4310-DE19-7D4089D52E2F}"/>
                  </a:ext>
                </a:extLst>
              </p:cNvPr>
              <p:cNvGrpSpPr/>
              <p:nvPr/>
            </p:nvGrpSpPr>
            <p:grpSpPr>
              <a:xfrm>
                <a:off x="6185099" y="3647967"/>
                <a:ext cx="66831" cy="75563"/>
                <a:chOff x="7123308" y="3652148"/>
                <a:chExt cx="44041" cy="44041"/>
              </a:xfrm>
            </p:grpSpPr>
            <p:sp>
              <p:nvSpPr>
                <p:cNvPr id="1143" name="Freeform: Shape 1142">
                  <a:extLst>
                    <a:ext uri="{FF2B5EF4-FFF2-40B4-BE49-F238E27FC236}">
                      <a16:creationId xmlns:a16="http://schemas.microsoft.com/office/drawing/2014/main" id="{CCBAC957-1558-DDC5-7FFB-F2EA6F317C29}"/>
                    </a:ext>
                  </a:extLst>
                </p:cNvPr>
                <p:cNvSpPr/>
                <p:nvPr/>
              </p:nvSpPr>
              <p:spPr>
                <a:xfrm>
                  <a:off x="7145328" y="3652148"/>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144" name="Freeform: Shape 1143">
                  <a:extLst>
                    <a:ext uri="{FF2B5EF4-FFF2-40B4-BE49-F238E27FC236}">
                      <a16:creationId xmlns:a16="http://schemas.microsoft.com/office/drawing/2014/main" id="{3D910385-5B62-0F48-C0F7-1AE065C5EBD6}"/>
                    </a:ext>
                  </a:extLst>
                </p:cNvPr>
                <p:cNvSpPr/>
                <p:nvPr/>
              </p:nvSpPr>
              <p:spPr>
                <a:xfrm>
                  <a:off x="7123308" y="3674169"/>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978" name="Graphic 14">
                <a:extLst>
                  <a:ext uri="{FF2B5EF4-FFF2-40B4-BE49-F238E27FC236}">
                    <a16:creationId xmlns:a16="http://schemas.microsoft.com/office/drawing/2014/main" id="{0EB1C3F4-4896-690E-EA57-06F51916EE3E}"/>
                  </a:ext>
                </a:extLst>
              </p:cNvPr>
              <p:cNvGrpSpPr/>
              <p:nvPr/>
            </p:nvGrpSpPr>
            <p:grpSpPr>
              <a:xfrm>
                <a:off x="6179086" y="3647967"/>
                <a:ext cx="67022" cy="75563"/>
                <a:chOff x="7115034" y="3652148"/>
                <a:chExt cx="44168" cy="44041"/>
              </a:xfrm>
            </p:grpSpPr>
            <p:sp>
              <p:nvSpPr>
                <p:cNvPr id="1141" name="Freeform: Shape 1140">
                  <a:extLst>
                    <a:ext uri="{FF2B5EF4-FFF2-40B4-BE49-F238E27FC236}">
                      <a16:creationId xmlns:a16="http://schemas.microsoft.com/office/drawing/2014/main" id="{F0EAFDFD-6FE9-B8CC-017A-0E2130E5C4C6}"/>
                    </a:ext>
                  </a:extLst>
                </p:cNvPr>
                <p:cNvSpPr/>
                <p:nvPr/>
              </p:nvSpPr>
              <p:spPr>
                <a:xfrm>
                  <a:off x="7137055" y="3652148"/>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142" name="Freeform: Shape 1141">
                  <a:extLst>
                    <a:ext uri="{FF2B5EF4-FFF2-40B4-BE49-F238E27FC236}">
                      <a16:creationId xmlns:a16="http://schemas.microsoft.com/office/drawing/2014/main" id="{7552B2C5-FB0B-FEF6-59FB-B2DB23C6CED6}"/>
                    </a:ext>
                  </a:extLst>
                </p:cNvPr>
                <p:cNvSpPr/>
                <p:nvPr/>
              </p:nvSpPr>
              <p:spPr>
                <a:xfrm>
                  <a:off x="7115034" y="3674169"/>
                  <a:ext cx="44168" cy="12728"/>
                </a:xfrm>
                <a:custGeom>
                  <a:avLst/>
                  <a:gdLst>
                    <a:gd name="connsiteX0" fmla="*/ 44168 w 44168"/>
                    <a:gd name="connsiteY0" fmla="*/ 0 h 12728"/>
                    <a:gd name="connsiteX1" fmla="*/ 0 w 44168"/>
                    <a:gd name="connsiteY1" fmla="*/ 0 h 12728"/>
                  </a:gdLst>
                  <a:ahLst/>
                  <a:cxnLst>
                    <a:cxn ang="0">
                      <a:pos x="connsiteX0" y="connsiteY0"/>
                    </a:cxn>
                    <a:cxn ang="0">
                      <a:pos x="connsiteX1" y="connsiteY1"/>
                    </a:cxn>
                  </a:cxnLst>
                  <a:rect l="l" t="t" r="r" b="b"/>
                  <a:pathLst>
                    <a:path w="44168" h="12728">
                      <a:moveTo>
                        <a:pt x="44168"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979" name="Graphic 14">
                <a:extLst>
                  <a:ext uri="{FF2B5EF4-FFF2-40B4-BE49-F238E27FC236}">
                    <a16:creationId xmlns:a16="http://schemas.microsoft.com/office/drawing/2014/main" id="{F5DF0908-2B36-5493-B7DF-D22B6816D3E1}"/>
                  </a:ext>
                </a:extLst>
              </p:cNvPr>
              <p:cNvGrpSpPr/>
              <p:nvPr/>
            </p:nvGrpSpPr>
            <p:grpSpPr>
              <a:xfrm>
                <a:off x="5898817" y="3594864"/>
                <a:ext cx="66831" cy="75563"/>
                <a:chOff x="6726047" y="3586978"/>
                <a:chExt cx="44041" cy="44041"/>
              </a:xfrm>
            </p:grpSpPr>
            <p:sp>
              <p:nvSpPr>
                <p:cNvPr id="1139" name="Freeform: Shape 1138">
                  <a:extLst>
                    <a:ext uri="{FF2B5EF4-FFF2-40B4-BE49-F238E27FC236}">
                      <a16:creationId xmlns:a16="http://schemas.microsoft.com/office/drawing/2014/main" id="{418889CA-E70E-9D43-A466-483D778DEF58}"/>
                    </a:ext>
                  </a:extLst>
                </p:cNvPr>
                <p:cNvSpPr/>
                <p:nvPr/>
              </p:nvSpPr>
              <p:spPr>
                <a:xfrm>
                  <a:off x="6748068" y="3586978"/>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140" name="Freeform: Shape 1139">
                  <a:extLst>
                    <a:ext uri="{FF2B5EF4-FFF2-40B4-BE49-F238E27FC236}">
                      <a16:creationId xmlns:a16="http://schemas.microsoft.com/office/drawing/2014/main" id="{2933D450-54BA-2953-FBA1-EC0DB301AC51}"/>
                    </a:ext>
                  </a:extLst>
                </p:cNvPr>
                <p:cNvSpPr/>
                <p:nvPr/>
              </p:nvSpPr>
              <p:spPr>
                <a:xfrm>
                  <a:off x="6726047" y="3608998"/>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980" name="Graphic 14">
                <a:extLst>
                  <a:ext uri="{FF2B5EF4-FFF2-40B4-BE49-F238E27FC236}">
                    <a16:creationId xmlns:a16="http://schemas.microsoft.com/office/drawing/2014/main" id="{EDE21C89-D208-0BCA-B275-32D53DB34F1D}"/>
                  </a:ext>
                </a:extLst>
              </p:cNvPr>
              <p:cNvGrpSpPr/>
              <p:nvPr/>
            </p:nvGrpSpPr>
            <p:grpSpPr>
              <a:xfrm>
                <a:off x="5892214" y="3594864"/>
                <a:ext cx="66831" cy="75563"/>
                <a:chOff x="6716883" y="3586978"/>
                <a:chExt cx="44041" cy="44041"/>
              </a:xfrm>
            </p:grpSpPr>
            <p:sp>
              <p:nvSpPr>
                <p:cNvPr id="1137" name="Freeform: Shape 1136">
                  <a:extLst>
                    <a:ext uri="{FF2B5EF4-FFF2-40B4-BE49-F238E27FC236}">
                      <a16:creationId xmlns:a16="http://schemas.microsoft.com/office/drawing/2014/main" id="{FA8665A5-F575-6D6D-8A91-6D7F9C80513D}"/>
                    </a:ext>
                  </a:extLst>
                </p:cNvPr>
                <p:cNvSpPr/>
                <p:nvPr/>
              </p:nvSpPr>
              <p:spPr>
                <a:xfrm>
                  <a:off x="6738903" y="3586978"/>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138" name="Freeform: Shape 1137">
                  <a:extLst>
                    <a:ext uri="{FF2B5EF4-FFF2-40B4-BE49-F238E27FC236}">
                      <a16:creationId xmlns:a16="http://schemas.microsoft.com/office/drawing/2014/main" id="{292EAFEA-5D5D-9248-F6EE-B94D9CE7860C}"/>
                    </a:ext>
                  </a:extLst>
                </p:cNvPr>
                <p:cNvSpPr/>
                <p:nvPr/>
              </p:nvSpPr>
              <p:spPr>
                <a:xfrm>
                  <a:off x="6716883" y="3608998"/>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981" name="Graphic 14">
                <a:extLst>
                  <a:ext uri="{FF2B5EF4-FFF2-40B4-BE49-F238E27FC236}">
                    <a16:creationId xmlns:a16="http://schemas.microsoft.com/office/drawing/2014/main" id="{01C46360-A703-B656-BE72-3CC2D97E7792}"/>
                  </a:ext>
                </a:extLst>
              </p:cNvPr>
              <p:cNvGrpSpPr/>
              <p:nvPr/>
            </p:nvGrpSpPr>
            <p:grpSpPr>
              <a:xfrm>
                <a:off x="5887810" y="3594864"/>
                <a:ext cx="66831" cy="75563"/>
                <a:chOff x="6710773" y="3586978"/>
                <a:chExt cx="44041" cy="44041"/>
              </a:xfrm>
            </p:grpSpPr>
            <p:sp>
              <p:nvSpPr>
                <p:cNvPr id="1135" name="Freeform: Shape 1134">
                  <a:extLst>
                    <a:ext uri="{FF2B5EF4-FFF2-40B4-BE49-F238E27FC236}">
                      <a16:creationId xmlns:a16="http://schemas.microsoft.com/office/drawing/2014/main" id="{4C3B19AD-7CC4-8249-5974-9559EF59EEE4}"/>
                    </a:ext>
                  </a:extLst>
                </p:cNvPr>
                <p:cNvSpPr/>
                <p:nvPr/>
              </p:nvSpPr>
              <p:spPr>
                <a:xfrm>
                  <a:off x="6732793" y="3586978"/>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136" name="Freeform: Shape 1135">
                  <a:extLst>
                    <a:ext uri="{FF2B5EF4-FFF2-40B4-BE49-F238E27FC236}">
                      <a16:creationId xmlns:a16="http://schemas.microsoft.com/office/drawing/2014/main" id="{C840CA8E-E184-6581-2FA9-3DF5B8B2107D}"/>
                    </a:ext>
                  </a:extLst>
                </p:cNvPr>
                <p:cNvSpPr/>
                <p:nvPr/>
              </p:nvSpPr>
              <p:spPr>
                <a:xfrm>
                  <a:off x="6710773" y="3608998"/>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982" name="Graphic 14">
                <a:extLst>
                  <a:ext uri="{FF2B5EF4-FFF2-40B4-BE49-F238E27FC236}">
                    <a16:creationId xmlns:a16="http://schemas.microsoft.com/office/drawing/2014/main" id="{EBEAD927-900E-A26E-728A-DC06EEDD5398}"/>
                  </a:ext>
                </a:extLst>
              </p:cNvPr>
              <p:cNvGrpSpPr/>
              <p:nvPr/>
            </p:nvGrpSpPr>
            <p:grpSpPr>
              <a:xfrm>
                <a:off x="5876344" y="3594864"/>
                <a:ext cx="66831" cy="75563"/>
                <a:chOff x="6694862" y="3586978"/>
                <a:chExt cx="44041" cy="44041"/>
              </a:xfrm>
            </p:grpSpPr>
            <p:sp>
              <p:nvSpPr>
                <p:cNvPr id="1133" name="Freeform: Shape 1132">
                  <a:extLst>
                    <a:ext uri="{FF2B5EF4-FFF2-40B4-BE49-F238E27FC236}">
                      <a16:creationId xmlns:a16="http://schemas.microsoft.com/office/drawing/2014/main" id="{18BE3561-792A-AF8C-BC70-22D36F31C344}"/>
                    </a:ext>
                  </a:extLst>
                </p:cNvPr>
                <p:cNvSpPr/>
                <p:nvPr/>
              </p:nvSpPr>
              <p:spPr>
                <a:xfrm>
                  <a:off x="6716883" y="3586978"/>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134" name="Freeform: Shape 1133">
                  <a:extLst>
                    <a:ext uri="{FF2B5EF4-FFF2-40B4-BE49-F238E27FC236}">
                      <a16:creationId xmlns:a16="http://schemas.microsoft.com/office/drawing/2014/main" id="{61FC57D9-CEB7-5AED-5CA9-4F6746E22DA6}"/>
                    </a:ext>
                  </a:extLst>
                </p:cNvPr>
                <p:cNvSpPr/>
                <p:nvPr/>
              </p:nvSpPr>
              <p:spPr>
                <a:xfrm>
                  <a:off x="6694862" y="3608998"/>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983" name="Graphic 14">
                <a:extLst>
                  <a:ext uri="{FF2B5EF4-FFF2-40B4-BE49-F238E27FC236}">
                    <a16:creationId xmlns:a16="http://schemas.microsoft.com/office/drawing/2014/main" id="{B9FA70FF-AC27-A4B2-915A-19E01586DCB9}"/>
                  </a:ext>
                </a:extLst>
              </p:cNvPr>
              <p:cNvGrpSpPr/>
              <p:nvPr/>
            </p:nvGrpSpPr>
            <p:grpSpPr>
              <a:xfrm>
                <a:off x="5866938" y="3594864"/>
                <a:ext cx="67022" cy="75563"/>
                <a:chOff x="6681879" y="3586978"/>
                <a:chExt cx="44168" cy="44041"/>
              </a:xfrm>
            </p:grpSpPr>
            <p:sp>
              <p:nvSpPr>
                <p:cNvPr id="1131" name="Freeform: Shape 1130">
                  <a:extLst>
                    <a:ext uri="{FF2B5EF4-FFF2-40B4-BE49-F238E27FC236}">
                      <a16:creationId xmlns:a16="http://schemas.microsoft.com/office/drawing/2014/main" id="{94F72A0A-3295-253E-133D-A0C1668F940D}"/>
                    </a:ext>
                  </a:extLst>
                </p:cNvPr>
                <p:cNvSpPr/>
                <p:nvPr/>
              </p:nvSpPr>
              <p:spPr>
                <a:xfrm>
                  <a:off x="6704027" y="3586978"/>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132" name="Freeform: Shape 1131">
                  <a:extLst>
                    <a:ext uri="{FF2B5EF4-FFF2-40B4-BE49-F238E27FC236}">
                      <a16:creationId xmlns:a16="http://schemas.microsoft.com/office/drawing/2014/main" id="{16B76567-36C2-8FAD-6CCE-1050E44AAF2A}"/>
                    </a:ext>
                  </a:extLst>
                </p:cNvPr>
                <p:cNvSpPr/>
                <p:nvPr/>
              </p:nvSpPr>
              <p:spPr>
                <a:xfrm>
                  <a:off x="6681879" y="3608998"/>
                  <a:ext cx="44168" cy="12728"/>
                </a:xfrm>
                <a:custGeom>
                  <a:avLst/>
                  <a:gdLst>
                    <a:gd name="connsiteX0" fmla="*/ 44169 w 44168"/>
                    <a:gd name="connsiteY0" fmla="*/ 0 h 12728"/>
                    <a:gd name="connsiteX1" fmla="*/ 0 w 44168"/>
                    <a:gd name="connsiteY1" fmla="*/ 0 h 12728"/>
                  </a:gdLst>
                  <a:ahLst/>
                  <a:cxnLst>
                    <a:cxn ang="0">
                      <a:pos x="connsiteX0" y="connsiteY0"/>
                    </a:cxn>
                    <a:cxn ang="0">
                      <a:pos x="connsiteX1" y="connsiteY1"/>
                    </a:cxn>
                  </a:cxnLst>
                  <a:rect l="l" t="t" r="r" b="b"/>
                  <a:pathLst>
                    <a:path w="44168" h="12728">
                      <a:moveTo>
                        <a:pt x="44169"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984" name="Graphic 14">
                <a:extLst>
                  <a:ext uri="{FF2B5EF4-FFF2-40B4-BE49-F238E27FC236}">
                    <a16:creationId xmlns:a16="http://schemas.microsoft.com/office/drawing/2014/main" id="{F22CB272-DEAD-4D45-4733-35B0C5F47E41}"/>
                  </a:ext>
                </a:extLst>
              </p:cNvPr>
              <p:cNvGrpSpPr/>
              <p:nvPr/>
            </p:nvGrpSpPr>
            <p:grpSpPr>
              <a:xfrm>
                <a:off x="5852679" y="3594864"/>
                <a:ext cx="66831" cy="75563"/>
                <a:chOff x="6662022" y="3586978"/>
                <a:chExt cx="44041" cy="44041"/>
              </a:xfrm>
            </p:grpSpPr>
            <p:sp>
              <p:nvSpPr>
                <p:cNvPr id="1129" name="Freeform: Shape 1128">
                  <a:extLst>
                    <a:ext uri="{FF2B5EF4-FFF2-40B4-BE49-F238E27FC236}">
                      <a16:creationId xmlns:a16="http://schemas.microsoft.com/office/drawing/2014/main" id="{4A7833C8-3EF0-709F-B8D9-5FA9A7CA2CF5}"/>
                    </a:ext>
                  </a:extLst>
                </p:cNvPr>
                <p:cNvSpPr/>
                <p:nvPr/>
              </p:nvSpPr>
              <p:spPr>
                <a:xfrm>
                  <a:off x="6684043" y="3586978"/>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130" name="Freeform: Shape 1129">
                  <a:extLst>
                    <a:ext uri="{FF2B5EF4-FFF2-40B4-BE49-F238E27FC236}">
                      <a16:creationId xmlns:a16="http://schemas.microsoft.com/office/drawing/2014/main" id="{0E6DBC6C-D0DE-8219-829F-9065A44BBF6C}"/>
                    </a:ext>
                  </a:extLst>
                </p:cNvPr>
                <p:cNvSpPr/>
                <p:nvPr/>
              </p:nvSpPr>
              <p:spPr>
                <a:xfrm>
                  <a:off x="6662022" y="3608998"/>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985" name="Graphic 14">
                <a:extLst>
                  <a:ext uri="{FF2B5EF4-FFF2-40B4-BE49-F238E27FC236}">
                    <a16:creationId xmlns:a16="http://schemas.microsoft.com/office/drawing/2014/main" id="{98B0BB50-448E-B534-CC10-0A4682F2F86F}"/>
                  </a:ext>
                </a:extLst>
              </p:cNvPr>
              <p:cNvGrpSpPr/>
              <p:nvPr/>
            </p:nvGrpSpPr>
            <p:grpSpPr>
              <a:xfrm>
                <a:off x="5736552" y="3594864"/>
                <a:ext cx="66831" cy="75563"/>
                <a:chOff x="6500878" y="3586978"/>
                <a:chExt cx="44041" cy="44041"/>
              </a:xfrm>
            </p:grpSpPr>
            <p:sp>
              <p:nvSpPr>
                <p:cNvPr id="1127" name="Freeform: Shape 1126">
                  <a:extLst>
                    <a:ext uri="{FF2B5EF4-FFF2-40B4-BE49-F238E27FC236}">
                      <a16:creationId xmlns:a16="http://schemas.microsoft.com/office/drawing/2014/main" id="{24EA7E38-A283-96A6-BA9C-59EDA7105F9B}"/>
                    </a:ext>
                  </a:extLst>
                </p:cNvPr>
                <p:cNvSpPr/>
                <p:nvPr/>
              </p:nvSpPr>
              <p:spPr>
                <a:xfrm>
                  <a:off x="6522898" y="3586978"/>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128" name="Freeform: Shape 1127">
                  <a:extLst>
                    <a:ext uri="{FF2B5EF4-FFF2-40B4-BE49-F238E27FC236}">
                      <a16:creationId xmlns:a16="http://schemas.microsoft.com/office/drawing/2014/main" id="{9490EBA4-5111-5381-3BC7-674D64B5CECF}"/>
                    </a:ext>
                  </a:extLst>
                </p:cNvPr>
                <p:cNvSpPr/>
                <p:nvPr/>
              </p:nvSpPr>
              <p:spPr>
                <a:xfrm>
                  <a:off x="6500878" y="3608998"/>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986" name="Graphic 14">
                <a:extLst>
                  <a:ext uri="{FF2B5EF4-FFF2-40B4-BE49-F238E27FC236}">
                    <a16:creationId xmlns:a16="http://schemas.microsoft.com/office/drawing/2014/main" id="{AAAC4F44-97C0-FFD3-EA44-8F6347163927}"/>
                  </a:ext>
                </a:extLst>
              </p:cNvPr>
              <p:cNvGrpSpPr/>
              <p:nvPr/>
            </p:nvGrpSpPr>
            <p:grpSpPr>
              <a:xfrm>
                <a:off x="5646751" y="3560845"/>
                <a:ext cx="66831" cy="75563"/>
                <a:chOff x="6376264" y="3545228"/>
                <a:chExt cx="44041" cy="44041"/>
              </a:xfrm>
            </p:grpSpPr>
            <p:sp>
              <p:nvSpPr>
                <p:cNvPr id="1125" name="Freeform: Shape 1124">
                  <a:extLst>
                    <a:ext uri="{FF2B5EF4-FFF2-40B4-BE49-F238E27FC236}">
                      <a16:creationId xmlns:a16="http://schemas.microsoft.com/office/drawing/2014/main" id="{E7F012FA-F542-5D2A-BA63-3133E31E8813}"/>
                    </a:ext>
                  </a:extLst>
                </p:cNvPr>
                <p:cNvSpPr/>
                <p:nvPr/>
              </p:nvSpPr>
              <p:spPr>
                <a:xfrm>
                  <a:off x="6398285" y="3545228"/>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126" name="Freeform: Shape 1125">
                  <a:extLst>
                    <a:ext uri="{FF2B5EF4-FFF2-40B4-BE49-F238E27FC236}">
                      <a16:creationId xmlns:a16="http://schemas.microsoft.com/office/drawing/2014/main" id="{37F34B42-3DE1-146A-1230-27AFA652651A}"/>
                    </a:ext>
                  </a:extLst>
                </p:cNvPr>
                <p:cNvSpPr/>
                <p:nvPr/>
              </p:nvSpPr>
              <p:spPr>
                <a:xfrm>
                  <a:off x="6376264" y="3567248"/>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987" name="Graphic 14">
                <a:extLst>
                  <a:ext uri="{FF2B5EF4-FFF2-40B4-BE49-F238E27FC236}">
                    <a16:creationId xmlns:a16="http://schemas.microsoft.com/office/drawing/2014/main" id="{EC2625B3-37BE-1D81-326F-4E83657ECCE9}"/>
                  </a:ext>
                </a:extLst>
              </p:cNvPr>
              <p:cNvGrpSpPr/>
              <p:nvPr/>
            </p:nvGrpSpPr>
            <p:grpSpPr>
              <a:xfrm>
                <a:off x="5579464" y="3560845"/>
                <a:ext cx="67022" cy="75563"/>
                <a:chOff x="6282963" y="3545228"/>
                <a:chExt cx="44168" cy="44041"/>
              </a:xfrm>
            </p:grpSpPr>
            <p:sp>
              <p:nvSpPr>
                <p:cNvPr id="1123" name="Freeform: Shape 1122">
                  <a:extLst>
                    <a:ext uri="{FF2B5EF4-FFF2-40B4-BE49-F238E27FC236}">
                      <a16:creationId xmlns:a16="http://schemas.microsoft.com/office/drawing/2014/main" id="{FB3A2876-7DD9-39BB-E09F-3D506E17CD86}"/>
                    </a:ext>
                  </a:extLst>
                </p:cNvPr>
                <p:cNvSpPr/>
                <p:nvPr/>
              </p:nvSpPr>
              <p:spPr>
                <a:xfrm>
                  <a:off x="6304984" y="3545228"/>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124" name="Freeform: Shape 1123">
                  <a:extLst>
                    <a:ext uri="{FF2B5EF4-FFF2-40B4-BE49-F238E27FC236}">
                      <a16:creationId xmlns:a16="http://schemas.microsoft.com/office/drawing/2014/main" id="{AD8AB18B-9514-C662-00EA-CFFD0551B131}"/>
                    </a:ext>
                  </a:extLst>
                </p:cNvPr>
                <p:cNvSpPr/>
                <p:nvPr/>
              </p:nvSpPr>
              <p:spPr>
                <a:xfrm>
                  <a:off x="6282963" y="3567248"/>
                  <a:ext cx="44168" cy="12728"/>
                </a:xfrm>
                <a:custGeom>
                  <a:avLst/>
                  <a:gdLst>
                    <a:gd name="connsiteX0" fmla="*/ 44168 w 44168"/>
                    <a:gd name="connsiteY0" fmla="*/ 0 h 12728"/>
                    <a:gd name="connsiteX1" fmla="*/ 0 w 44168"/>
                    <a:gd name="connsiteY1" fmla="*/ 0 h 12728"/>
                  </a:gdLst>
                  <a:ahLst/>
                  <a:cxnLst>
                    <a:cxn ang="0">
                      <a:pos x="connsiteX0" y="connsiteY0"/>
                    </a:cxn>
                    <a:cxn ang="0">
                      <a:pos x="connsiteX1" y="connsiteY1"/>
                    </a:cxn>
                  </a:cxnLst>
                  <a:rect l="l" t="t" r="r" b="b"/>
                  <a:pathLst>
                    <a:path w="44168" h="12728">
                      <a:moveTo>
                        <a:pt x="44168"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988" name="Graphic 14">
                <a:extLst>
                  <a:ext uri="{FF2B5EF4-FFF2-40B4-BE49-F238E27FC236}">
                    <a16:creationId xmlns:a16="http://schemas.microsoft.com/office/drawing/2014/main" id="{F167C8D9-02D4-1E73-02F7-13A4762C8360}"/>
                  </a:ext>
                </a:extLst>
              </p:cNvPr>
              <p:cNvGrpSpPr/>
              <p:nvPr/>
            </p:nvGrpSpPr>
            <p:grpSpPr>
              <a:xfrm>
                <a:off x="5568915" y="3560845"/>
                <a:ext cx="67022" cy="75563"/>
                <a:chOff x="6268325" y="3545228"/>
                <a:chExt cx="44168" cy="44041"/>
              </a:xfrm>
            </p:grpSpPr>
            <p:sp>
              <p:nvSpPr>
                <p:cNvPr id="1121" name="Freeform: Shape 1120">
                  <a:extLst>
                    <a:ext uri="{FF2B5EF4-FFF2-40B4-BE49-F238E27FC236}">
                      <a16:creationId xmlns:a16="http://schemas.microsoft.com/office/drawing/2014/main" id="{13D82F33-A7C6-B46C-8403-74095A8CB45D}"/>
                    </a:ext>
                  </a:extLst>
                </p:cNvPr>
                <p:cNvSpPr/>
                <p:nvPr/>
              </p:nvSpPr>
              <p:spPr>
                <a:xfrm>
                  <a:off x="6290473" y="3545228"/>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122" name="Freeform: Shape 1121">
                  <a:extLst>
                    <a:ext uri="{FF2B5EF4-FFF2-40B4-BE49-F238E27FC236}">
                      <a16:creationId xmlns:a16="http://schemas.microsoft.com/office/drawing/2014/main" id="{BE8531AE-89EF-B979-7BDC-D03769FFDEA3}"/>
                    </a:ext>
                  </a:extLst>
                </p:cNvPr>
                <p:cNvSpPr/>
                <p:nvPr/>
              </p:nvSpPr>
              <p:spPr>
                <a:xfrm>
                  <a:off x="6268325" y="3567248"/>
                  <a:ext cx="44168" cy="12728"/>
                </a:xfrm>
                <a:custGeom>
                  <a:avLst/>
                  <a:gdLst>
                    <a:gd name="connsiteX0" fmla="*/ 44168 w 44168"/>
                    <a:gd name="connsiteY0" fmla="*/ 0 h 12728"/>
                    <a:gd name="connsiteX1" fmla="*/ 0 w 44168"/>
                    <a:gd name="connsiteY1" fmla="*/ 0 h 12728"/>
                  </a:gdLst>
                  <a:ahLst/>
                  <a:cxnLst>
                    <a:cxn ang="0">
                      <a:pos x="connsiteX0" y="connsiteY0"/>
                    </a:cxn>
                    <a:cxn ang="0">
                      <a:pos x="connsiteX1" y="connsiteY1"/>
                    </a:cxn>
                  </a:cxnLst>
                  <a:rect l="l" t="t" r="r" b="b"/>
                  <a:pathLst>
                    <a:path w="44168" h="12728">
                      <a:moveTo>
                        <a:pt x="44168"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989" name="Graphic 14">
                <a:extLst>
                  <a:ext uri="{FF2B5EF4-FFF2-40B4-BE49-F238E27FC236}">
                    <a16:creationId xmlns:a16="http://schemas.microsoft.com/office/drawing/2014/main" id="{37F00175-D581-F17F-6E49-9C1F435F598B}"/>
                  </a:ext>
                </a:extLst>
              </p:cNvPr>
              <p:cNvGrpSpPr/>
              <p:nvPr/>
            </p:nvGrpSpPr>
            <p:grpSpPr>
              <a:xfrm>
                <a:off x="5545943" y="3560845"/>
                <a:ext cx="66831" cy="75563"/>
                <a:chOff x="6236377" y="3545228"/>
                <a:chExt cx="44041" cy="44041"/>
              </a:xfrm>
            </p:grpSpPr>
            <p:sp>
              <p:nvSpPr>
                <p:cNvPr id="1119" name="Freeform: Shape 1118">
                  <a:extLst>
                    <a:ext uri="{FF2B5EF4-FFF2-40B4-BE49-F238E27FC236}">
                      <a16:creationId xmlns:a16="http://schemas.microsoft.com/office/drawing/2014/main" id="{F87EB441-68C5-24AB-E8F4-BA6074DCE8B7}"/>
                    </a:ext>
                  </a:extLst>
                </p:cNvPr>
                <p:cNvSpPr/>
                <p:nvPr/>
              </p:nvSpPr>
              <p:spPr>
                <a:xfrm>
                  <a:off x="6258397" y="3545228"/>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120" name="Freeform: Shape 1119">
                  <a:extLst>
                    <a:ext uri="{FF2B5EF4-FFF2-40B4-BE49-F238E27FC236}">
                      <a16:creationId xmlns:a16="http://schemas.microsoft.com/office/drawing/2014/main" id="{6D484869-8D86-9F4F-68D1-64B328512CD0}"/>
                    </a:ext>
                  </a:extLst>
                </p:cNvPr>
                <p:cNvSpPr/>
                <p:nvPr/>
              </p:nvSpPr>
              <p:spPr>
                <a:xfrm>
                  <a:off x="6236377" y="3567248"/>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990" name="Graphic 14">
                <a:extLst>
                  <a:ext uri="{FF2B5EF4-FFF2-40B4-BE49-F238E27FC236}">
                    <a16:creationId xmlns:a16="http://schemas.microsoft.com/office/drawing/2014/main" id="{F06805C4-17AC-F860-E89E-6C610FFD5DF4}"/>
                  </a:ext>
                </a:extLst>
              </p:cNvPr>
              <p:cNvGrpSpPr/>
              <p:nvPr/>
            </p:nvGrpSpPr>
            <p:grpSpPr>
              <a:xfrm>
                <a:off x="5542640" y="3560845"/>
                <a:ext cx="66831" cy="75563"/>
                <a:chOff x="6231794" y="3545228"/>
                <a:chExt cx="44041" cy="44041"/>
              </a:xfrm>
            </p:grpSpPr>
            <p:sp>
              <p:nvSpPr>
                <p:cNvPr id="1117" name="Freeform: Shape 1116">
                  <a:extLst>
                    <a:ext uri="{FF2B5EF4-FFF2-40B4-BE49-F238E27FC236}">
                      <a16:creationId xmlns:a16="http://schemas.microsoft.com/office/drawing/2014/main" id="{EBF6D9F7-2E48-077D-1C4E-66C4B2AEF9A5}"/>
                    </a:ext>
                  </a:extLst>
                </p:cNvPr>
                <p:cNvSpPr/>
                <p:nvPr/>
              </p:nvSpPr>
              <p:spPr>
                <a:xfrm>
                  <a:off x="6253815" y="3545228"/>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118" name="Freeform: Shape 1117">
                  <a:extLst>
                    <a:ext uri="{FF2B5EF4-FFF2-40B4-BE49-F238E27FC236}">
                      <a16:creationId xmlns:a16="http://schemas.microsoft.com/office/drawing/2014/main" id="{149E2D74-66AC-EFF2-875A-75EEEAA608D2}"/>
                    </a:ext>
                  </a:extLst>
                </p:cNvPr>
                <p:cNvSpPr/>
                <p:nvPr/>
              </p:nvSpPr>
              <p:spPr>
                <a:xfrm>
                  <a:off x="6231794" y="3567248"/>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991" name="Graphic 14">
                <a:extLst>
                  <a:ext uri="{FF2B5EF4-FFF2-40B4-BE49-F238E27FC236}">
                    <a16:creationId xmlns:a16="http://schemas.microsoft.com/office/drawing/2014/main" id="{7D8397CA-B95F-DF4B-B7D6-2ED98C6CECD5}"/>
                  </a:ext>
                </a:extLst>
              </p:cNvPr>
              <p:cNvGrpSpPr/>
              <p:nvPr/>
            </p:nvGrpSpPr>
            <p:grpSpPr>
              <a:xfrm>
                <a:off x="5528606" y="3560845"/>
                <a:ext cx="66831" cy="75563"/>
                <a:chOff x="6212319" y="3545228"/>
                <a:chExt cx="44041" cy="44041"/>
              </a:xfrm>
            </p:grpSpPr>
            <p:sp>
              <p:nvSpPr>
                <p:cNvPr id="1115" name="Freeform: Shape 1114">
                  <a:extLst>
                    <a:ext uri="{FF2B5EF4-FFF2-40B4-BE49-F238E27FC236}">
                      <a16:creationId xmlns:a16="http://schemas.microsoft.com/office/drawing/2014/main" id="{2CCC3763-7005-DD6E-BDD8-EB51AE54DE4E}"/>
                    </a:ext>
                  </a:extLst>
                </p:cNvPr>
                <p:cNvSpPr/>
                <p:nvPr/>
              </p:nvSpPr>
              <p:spPr>
                <a:xfrm>
                  <a:off x="6234340" y="3545228"/>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116" name="Freeform: Shape 1115">
                  <a:extLst>
                    <a:ext uri="{FF2B5EF4-FFF2-40B4-BE49-F238E27FC236}">
                      <a16:creationId xmlns:a16="http://schemas.microsoft.com/office/drawing/2014/main" id="{B30FE0B4-8A31-10F8-22CB-ED66A19AE242}"/>
                    </a:ext>
                  </a:extLst>
                </p:cNvPr>
                <p:cNvSpPr/>
                <p:nvPr/>
              </p:nvSpPr>
              <p:spPr>
                <a:xfrm>
                  <a:off x="6212319" y="3567248"/>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992" name="Graphic 14">
                <a:extLst>
                  <a:ext uri="{FF2B5EF4-FFF2-40B4-BE49-F238E27FC236}">
                    <a16:creationId xmlns:a16="http://schemas.microsoft.com/office/drawing/2014/main" id="{1BE06576-33B2-44C8-4832-9F3DB0E67C87}"/>
                  </a:ext>
                </a:extLst>
              </p:cNvPr>
              <p:cNvGrpSpPr/>
              <p:nvPr/>
            </p:nvGrpSpPr>
            <p:grpSpPr>
              <a:xfrm>
                <a:off x="5506999" y="3560845"/>
                <a:ext cx="67022" cy="75563"/>
                <a:chOff x="6182407" y="3545228"/>
                <a:chExt cx="44168" cy="44041"/>
              </a:xfrm>
            </p:grpSpPr>
            <p:sp>
              <p:nvSpPr>
                <p:cNvPr id="1113" name="Freeform: Shape 1112">
                  <a:extLst>
                    <a:ext uri="{FF2B5EF4-FFF2-40B4-BE49-F238E27FC236}">
                      <a16:creationId xmlns:a16="http://schemas.microsoft.com/office/drawing/2014/main" id="{D11F5068-FFBB-0177-E39B-48F2189760F3}"/>
                    </a:ext>
                  </a:extLst>
                </p:cNvPr>
                <p:cNvSpPr/>
                <p:nvPr/>
              </p:nvSpPr>
              <p:spPr>
                <a:xfrm>
                  <a:off x="6204555" y="3545228"/>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114" name="Freeform: Shape 1113">
                  <a:extLst>
                    <a:ext uri="{FF2B5EF4-FFF2-40B4-BE49-F238E27FC236}">
                      <a16:creationId xmlns:a16="http://schemas.microsoft.com/office/drawing/2014/main" id="{DE2A5111-B589-C8C9-9678-DA5EB784A2D6}"/>
                    </a:ext>
                  </a:extLst>
                </p:cNvPr>
                <p:cNvSpPr/>
                <p:nvPr/>
              </p:nvSpPr>
              <p:spPr>
                <a:xfrm>
                  <a:off x="6182407" y="3567248"/>
                  <a:ext cx="44168" cy="12728"/>
                </a:xfrm>
                <a:custGeom>
                  <a:avLst/>
                  <a:gdLst>
                    <a:gd name="connsiteX0" fmla="*/ 44168 w 44168"/>
                    <a:gd name="connsiteY0" fmla="*/ 0 h 12728"/>
                    <a:gd name="connsiteX1" fmla="*/ 0 w 44168"/>
                    <a:gd name="connsiteY1" fmla="*/ 0 h 12728"/>
                  </a:gdLst>
                  <a:ahLst/>
                  <a:cxnLst>
                    <a:cxn ang="0">
                      <a:pos x="connsiteX0" y="connsiteY0"/>
                    </a:cxn>
                    <a:cxn ang="0">
                      <a:pos x="connsiteX1" y="connsiteY1"/>
                    </a:cxn>
                  </a:cxnLst>
                  <a:rect l="l" t="t" r="r" b="b"/>
                  <a:pathLst>
                    <a:path w="44168" h="12728">
                      <a:moveTo>
                        <a:pt x="44168"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993" name="Graphic 14">
                <a:extLst>
                  <a:ext uri="{FF2B5EF4-FFF2-40B4-BE49-F238E27FC236}">
                    <a16:creationId xmlns:a16="http://schemas.microsoft.com/office/drawing/2014/main" id="{638E18FC-04B2-D82F-561E-7F9EEF1F6469}"/>
                  </a:ext>
                </a:extLst>
              </p:cNvPr>
              <p:cNvGrpSpPr/>
              <p:nvPr/>
            </p:nvGrpSpPr>
            <p:grpSpPr>
              <a:xfrm>
                <a:off x="5400646" y="3560845"/>
                <a:ext cx="66831" cy="75563"/>
                <a:chOff x="6034755" y="3545228"/>
                <a:chExt cx="44041" cy="44041"/>
              </a:xfrm>
            </p:grpSpPr>
            <p:sp>
              <p:nvSpPr>
                <p:cNvPr id="1111" name="Freeform: Shape 1110">
                  <a:extLst>
                    <a:ext uri="{FF2B5EF4-FFF2-40B4-BE49-F238E27FC236}">
                      <a16:creationId xmlns:a16="http://schemas.microsoft.com/office/drawing/2014/main" id="{23A3A120-3C0A-910C-741E-592B721BC27A}"/>
                    </a:ext>
                  </a:extLst>
                </p:cNvPr>
                <p:cNvSpPr/>
                <p:nvPr/>
              </p:nvSpPr>
              <p:spPr>
                <a:xfrm>
                  <a:off x="6056776" y="3545228"/>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112" name="Freeform: Shape 1111">
                  <a:extLst>
                    <a:ext uri="{FF2B5EF4-FFF2-40B4-BE49-F238E27FC236}">
                      <a16:creationId xmlns:a16="http://schemas.microsoft.com/office/drawing/2014/main" id="{B82D3BBC-862B-6D95-612C-4F69836477D6}"/>
                    </a:ext>
                  </a:extLst>
                </p:cNvPr>
                <p:cNvSpPr/>
                <p:nvPr/>
              </p:nvSpPr>
              <p:spPr>
                <a:xfrm>
                  <a:off x="6034755" y="3567248"/>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994" name="Graphic 14">
                <a:extLst>
                  <a:ext uri="{FF2B5EF4-FFF2-40B4-BE49-F238E27FC236}">
                    <a16:creationId xmlns:a16="http://schemas.microsoft.com/office/drawing/2014/main" id="{E52C5930-206A-82CE-D644-0B5EAAAD77CB}"/>
                  </a:ext>
                </a:extLst>
              </p:cNvPr>
              <p:cNvGrpSpPr/>
              <p:nvPr/>
            </p:nvGrpSpPr>
            <p:grpSpPr>
              <a:xfrm>
                <a:off x="5272595" y="3560845"/>
                <a:ext cx="66831" cy="75563"/>
                <a:chOff x="5857063" y="3545228"/>
                <a:chExt cx="44041" cy="44041"/>
              </a:xfrm>
            </p:grpSpPr>
            <p:sp>
              <p:nvSpPr>
                <p:cNvPr id="1109" name="Freeform: Shape 1108">
                  <a:extLst>
                    <a:ext uri="{FF2B5EF4-FFF2-40B4-BE49-F238E27FC236}">
                      <a16:creationId xmlns:a16="http://schemas.microsoft.com/office/drawing/2014/main" id="{D93C1E3F-FDD9-F87F-B4BC-AFBCBF2EADDF}"/>
                    </a:ext>
                  </a:extLst>
                </p:cNvPr>
                <p:cNvSpPr/>
                <p:nvPr/>
              </p:nvSpPr>
              <p:spPr>
                <a:xfrm>
                  <a:off x="5879084" y="3545228"/>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110" name="Freeform: Shape 1109">
                  <a:extLst>
                    <a:ext uri="{FF2B5EF4-FFF2-40B4-BE49-F238E27FC236}">
                      <a16:creationId xmlns:a16="http://schemas.microsoft.com/office/drawing/2014/main" id="{1AFEF874-50A7-7D98-5FE9-E4ED90FD97C5}"/>
                    </a:ext>
                  </a:extLst>
                </p:cNvPr>
                <p:cNvSpPr/>
                <p:nvPr/>
              </p:nvSpPr>
              <p:spPr>
                <a:xfrm>
                  <a:off x="5857063" y="3567248"/>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995" name="Graphic 14">
                <a:extLst>
                  <a:ext uri="{FF2B5EF4-FFF2-40B4-BE49-F238E27FC236}">
                    <a16:creationId xmlns:a16="http://schemas.microsoft.com/office/drawing/2014/main" id="{E518F889-3385-62C1-031F-2BD843FEC47A}"/>
                  </a:ext>
                </a:extLst>
              </p:cNvPr>
              <p:cNvGrpSpPr/>
              <p:nvPr/>
            </p:nvGrpSpPr>
            <p:grpSpPr>
              <a:xfrm>
                <a:off x="5266908" y="3560845"/>
                <a:ext cx="66831" cy="75563"/>
                <a:chOff x="5849172" y="3545228"/>
                <a:chExt cx="44041" cy="44041"/>
              </a:xfrm>
            </p:grpSpPr>
            <p:sp>
              <p:nvSpPr>
                <p:cNvPr id="1107" name="Freeform: Shape 1106">
                  <a:extLst>
                    <a:ext uri="{FF2B5EF4-FFF2-40B4-BE49-F238E27FC236}">
                      <a16:creationId xmlns:a16="http://schemas.microsoft.com/office/drawing/2014/main" id="{881BFBE2-7448-92FB-AF25-3C5C3D93BB1B}"/>
                    </a:ext>
                  </a:extLst>
                </p:cNvPr>
                <p:cNvSpPr/>
                <p:nvPr/>
              </p:nvSpPr>
              <p:spPr>
                <a:xfrm>
                  <a:off x="5871192" y="3545228"/>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108" name="Freeform: Shape 1107">
                  <a:extLst>
                    <a:ext uri="{FF2B5EF4-FFF2-40B4-BE49-F238E27FC236}">
                      <a16:creationId xmlns:a16="http://schemas.microsoft.com/office/drawing/2014/main" id="{56019C51-018C-20DC-73FF-A754CA02633B}"/>
                    </a:ext>
                  </a:extLst>
                </p:cNvPr>
                <p:cNvSpPr/>
                <p:nvPr/>
              </p:nvSpPr>
              <p:spPr>
                <a:xfrm>
                  <a:off x="5849172" y="3567248"/>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996" name="Graphic 14">
                <a:extLst>
                  <a:ext uri="{FF2B5EF4-FFF2-40B4-BE49-F238E27FC236}">
                    <a16:creationId xmlns:a16="http://schemas.microsoft.com/office/drawing/2014/main" id="{FB143415-5C36-8B94-C07A-00885AF413F1}"/>
                  </a:ext>
                </a:extLst>
              </p:cNvPr>
              <p:cNvGrpSpPr/>
              <p:nvPr/>
            </p:nvGrpSpPr>
            <p:grpSpPr>
              <a:xfrm>
                <a:off x="5037223" y="3560845"/>
                <a:ext cx="66831" cy="75563"/>
                <a:chOff x="5530447" y="3545228"/>
                <a:chExt cx="44041" cy="44041"/>
              </a:xfrm>
            </p:grpSpPr>
            <p:sp>
              <p:nvSpPr>
                <p:cNvPr id="1105" name="Freeform: Shape 1104">
                  <a:extLst>
                    <a:ext uri="{FF2B5EF4-FFF2-40B4-BE49-F238E27FC236}">
                      <a16:creationId xmlns:a16="http://schemas.microsoft.com/office/drawing/2014/main" id="{FF25613F-7AB7-F328-8A4E-0D5328721A15}"/>
                    </a:ext>
                  </a:extLst>
                </p:cNvPr>
                <p:cNvSpPr/>
                <p:nvPr/>
              </p:nvSpPr>
              <p:spPr>
                <a:xfrm>
                  <a:off x="5552467" y="3545228"/>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106" name="Freeform: Shape 1105">
                  <a:extLst>
                    <a:ext uri="{FF2B5EF4-FFF2-40B4-BE49-F238E27FC236}">
                      <a16:creationId xmlns:a16="http://schemas.microsoft.com/office/drawing/2014/main" id="{5D495DF9-FBC4-B045-FAC8-8E6F6615A590}"/>
                    </a:ext>
                  </a:extLst>
                </p:cNvPr>
                <p:cNvSpPr/>
                <p:nvPr/>
              </p:nvSpPr>
              <p:spPr>
                <a:xfrm>
                  <a:off x="5530447" y="3567248"/>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997" name="Graphic 14">
                <a:extLst>
                  <a:ext uri="{FF2B5EF4-FFF2-40B4-BE49-F238E27FC236}">
                    <a16:creationId xmlns:a16="http://schemas.microsoft.com/office/drawing/2014/main" id="{0ECBD86D-7341-ADDF-C800-AE227C5D4C41}"/>
                  </a:ext>
                </a:extLst>
              </p:cNvPr>
              <p:cNvGrpSpPr/>
              <p:nvPr/>
            </p:nvGrpSpPr>
            <p:grpSpPr>
              <a:xfrm>
                <a:off x="5032310" y="3560845"/>
                <a:ext cx="67022" cy="75563"/>
                <a:chOff x="5523700" y="3545228"/>
                <a:chExt cx="44168" cy="44041"/>
              </a:xfrm>
            </p:grpSpPr>
            <p:sp>
              <p:nvSpPr>
                <p:cNvPr id="1103" name="Freeform: Shape 1102">
                  <a:extLst>
                    <a:ext uri="{FF2B5EF4-FFF2-40B4-BE49-F238E27FC236}">
                      <a16:creationId xmlns:a16="http://schemas.microsoft.com/office/drawing/2014/main" id="{83D01656-6890-7D69-829A-AB231E58B15A}"/>
                    </a:ext>
                  </a:extLst>
                </p:cNvPr>
                <p:cNvSpPr/>
                <p:nvPr/>
              </p:nvSpPr>
              <p:spPr>
                <a:xfrm>
                  <a:off x="5545848" y="3545228"/>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104" name="Freeform: Shape 1103">
                  <a:extLst>
                    <a:ext uri="{FF2B5EF4-FFF2-40B4-BE49-F238E27FC236}">
                      <a16:creationId xmlns:a16="http://schemas.microsoft.com/office/drawing/2014/main" id="{FA322717-B8F3-07CE-BD4C-15081B76542D}"/>
                    </a:ext>
                  </a:extLst>
                </p:cNvPr>
                <p:cNvSpPr/>
                <p:nvPr/>
              </p:nvSpPr>
              <p:spPr>
                <a:xfrm>
                  <a:off x="5523700" y="3567248"/>
                  <a:ext cx="44168" cy="12728"/>
                </a:xfrm>
                <a:custGeom>
                  <a:avLst/>
                  <a:gdLst>
                    <a:gd name="connsiteX0" fmla="*/ 44168 w 44168"/>
                    <a:gd name="connsiteY0" fmla="*/ 0 h 12728"/>
                    <a:gd name="connsiteX1" fmla="*/ 0 w 44168"/>
                    <a:gd name="connsiteY1" fmla="*/ 0 h 12728"/>
                  </a:gdLst>
                  <a:ahLst/>
                  <a:cxnLst>
                    <a:cxn ang="0">
                      <a:pos x="connsiteX0" y="connsiteY0"/>
                    </a:cxn>
                    <a:cxn ang="0">
                      <a:pos x="connsiteX1" y="connsiteY1"/>
                    </a:cxn>
                  </a:cxnLst>
                  <a:rect l="l" t="t" r="r" b="b"/>
                  <a:pathLst>
                    <a:path w="44168" h="12728">
                      <a:moveTo>
                        <a:pt x="44168"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998" name="Graphic 14">
                <a:extLst>
                  <a:ext uri="{FF2B5EF4-FFF2-40B4-BE49-F238E27FC236}">
                    <a16:creationId xmlns:a16="http://schemas.microsoft.com/office/drawing/2014/main" id="{0440D9FB-CA00-0CD2-3F0C-79698B352612}"/>
                  </a:ext>
                </a:extLst>
              </p:cNvPr>
              <p:cNvGrpSpPr/>
              <p:nvPr/>
            </p:nvGrpSpPr>
            <p:grpSpPr>
              <a:xfrm>
                <a:off x="5021354" y="3560845"/>
                <a:ext cx="66831" cy="75563"/>
                <a:chOff x="5508426" y="3545228"/>
                <a:chExt cx="44041" cy="44041"/>
              </a:xfrm>
            </p:grpSpPr>
            <p:sp>
              <p:nvSpPr>
                <p:cNvPr id="1101" name="Freeform: Shape 1100">
                  <a:extLst>
                    <a:ext uri="{FF2B5EF4-FFF2-40B4-BE49-F238E27FC236}">
                      <a16:creationId xmlns:a16="http://schemas.microsoft.com/office/drawing/2014/main" id="{F45D967F-30D7-793C-7AC8-62DB2A2A5F26}"/>
                    </a:ext>
                  </a:extLst>
                </p:cNvPr>
                <p:cNvSpPr/>
                <p:nvPr/>
              </p:nvSpPr>
              <p:spPr>
                <a:xfrm>
                  <a:off x="5530447" y="3545228"/>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102" name="Freeform: Shape 1101">
                  <a:extLst>
                    <a:ext uri="{FF2B5EF4-FFF2-40B4-BE49-F238E27FC236}">
                      <a16:creationId xmlns:a16="http://schemas.microsoft.com/office/drawing/2014/main" id="{C5B071AF-6EF8-70F2-45BE-D10FA810E25D}"/>
                    </a:ext>
                  </a:extLst>
                </p:cNvPr>
                <p:cNvSpPr/>
                <p:nvPr/>
              </p:nvSpPr>
              <p:spPr>
                <a:xfrm>
                  <a:off x="5508426" y="3567248"/>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999" name="Graphic 14">
                <a:extLst>
                  <a:ext uri="{FF2B5EF4-FFF2-40B4-BE49-F238E27FC236}">
                    <a16:creationId xmlns:a16="http://schemas.microsoft.com/office/drawing/2014/main" id="{F48013CB-D757-62A6-3692-5F7F30F4ACF1}"/>
                  </a:ext>
                </a:extLst>
              </p:cNvPr>
              <p:cNvGrpSpPr/>
              <p:nvPr/>
            </p:nvGrpSpPr>
            <p:grpSpPr>
              <a:xfrm>
                <a:off x="5014974" y="3560845"/>
                <a:ext cx="67022" cy="75563"/>
                <a:chOff x="5499643" y="3545228"/>
                <a:chExt cx="44168" cy="44041"/>
              </a:xfrm>
            </p:grpSpPr>
            <p:sp>
              <p:nvSpPr>
                <p:cNvPr id="1099" name="Freeform: Shape 1098">
                  <a:extLst>
                    <a:ext uri="{FF2B5EF4-FFF2-40B4-BE49-F238E27FC236}">
                      <a16:creationId xmlns:a16="http://schemas.microsoft.com/office/drawing/2014/main" id="{6823EE6D-E48F-E45B-6713-342C66C57912}"/>
                    </a:ext>
                  </a:extLst>
                </p:cNvPr>
                <p:cNvSpPr/>
                <p:nvPr/>
              </p:nvSpPr>
              <p:spPr>
                <a:xfrm>
                  <a:off x="5521664" y="3545228"/>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100" name="Freeform: Shape 1099">
                  <a:extLst>
                    <a:ext uri="{FF2B5EF4-FFF2-40B4-BE49-F238E27FC236}">
                      <a16:creationId xmlns:a16="http://schemas.microsoft.com/office/drawing/2014/main" id="{1FF04B80-E361-D67B-F31E-1296ABAF61E3}"/>
                    </a:ext>
                  </a:extLst>
                </p:cNvPr>
                <p:cNvSpPr/>
                <p:nvPr/>
              </p:nvSpPr>
              <p:spPr>
                <a:xfrm>
                  <a:off x="5499643" y="3567248"/>
                  <a:ext cx="44168" cy="12728"/>
                </a:xfrm>
                <a:custGeom>
                  <a:avLst/>
                  <a:gdLst>
                    <a:gd name="connsiteX0" fmla="*/ 44168 w 44168"/>
                    <a:gd name="connsiteY0" fmla="*/ 0 h 12728"/>
                    <a:gd name="connsiteX1" fmla="*/ 0 w 44168"/>
                    <a:gd name="connsiteY1" fmla="*/ 0 h 12728"/>
                  </a:gdLst>
                  <a:ahLst/>
                  <a:cxnLst>
                    <a:cxn ang="0">
                      <a:pos x="connsiteX0" y="connsiteY0"/>
                    </a:cxn>
                    <a:cxn ang="0">
                      <a:pos x="connsiteX1" y="connsiteY1"/>
                    </a:cxn>
                  </a:cxnLst>
                  <a:rect l="l" t="t" r="r" b="b"/>
                  <a:pathLst>
                    <a:path w="44168" h="12728">
                      <a:moveTo>
                        <a:pt x="44168"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000" name="Graphic 14">
                <a:extLst>
                  <a:ext uri="{FF2B5EF4-FFF2-40B4-BE49-F238E27FC236}">
                    <a16:creationId xmlns:a16="http://schemas.microsoft.com/office/drawing/2014/main" id="{7A42130F-AF5D-4527-FF9D-475BAC801939}"/>
                  </a:ext>
                </a:extLst>
              </p:cNvPr>
              <p:cNvGrpSpPr/>
              <p:nvPr/>
            </p:nvGrpSpPr>
            <p:grpSpPr>
              <a:xfrm>
                <a:off x="4953058" y="3560845"/>
                <a:ext cx="67022" cy="75563"/>
                <a:chOff x="5413725" y="3545228"/>
                <a:chExt cx="44168" cy="44041"/>
              </a:xfrm>
            </p:grpSpPr>
            <p:sp>
              <p:nvSpPr>
                <p:cNvPr id="1097" name="Freeform: Shape 1096">
                  <a:extLst>
                    <a:ext uri="{FF2B5EF4-FFF2-40B4-BE49-F238E27FC236}">
                      <a16:creationId xmlns:a16="http://schemas.microsoft.com/office/drawing/2014/main" id="{9AABD8C5-0DC0-E17C-BBDB-7D711DE516FE}"/>
                    </a:ext>
                  </a:extLst>
                </p:cNvPr>
                <p:cNvSpPr/>
                <p:nvPr/>
              </p:nvSpPr>
              <p:spPr>
                <a:xfrm>
                  <a:off x="5435746" y="3545228"/>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098" name="Freeform: Shape 1097">
                  <a:extLst>
                    <a:ext uri="{FF2B5EF4-FFF2-40B4-BE49-F238E27FC236}">
                      <a16:creationId xmlns:a16="http://schemas.microsoft.com/office/drawing/2014/main" id="{CEF54A38-429F-E5E7-ED46-8AC9888EC418}"/>
                    </a:ext>
                  </a:extLst>
                </p:cNvPr>
                <p:cNvSpPr/>
                <p:nvPr/>
              </p:nvSpPr>
              <p:spPr>
                <a:xfrm>
                  <a:off x="5413725" y="3567248"/>
                  <a:ext cx="44168" cy="12728"/>
                </a:xfrm>
                <a:custGeom>
                  <a:avLst/>
                  <a:gdLst>
                    <a:gd name="connsiteX0" fmla="*/ 44168 w 44168"/>
                    <a:gd name="connsiteY0" fmla="*/ 0 h 12728"/>
                    <a:gd name="connsiteX1" fmla="*/ 0 w 44168"/>
                    <a:gd name="connsiteY1" fmla="*/ 0 h 12728"/>
                  </a:gdLst>
                  <a:ahLst/>
                  <a:cxnLst>
                    <a:cxn ang="0">
                      <a:pos x="connsiteX0" y="connsiteY0"/>
                    </a:cxn>
                    <a:cxn ang="0">
                      <a:pos x="connsiteX1" y="connsiteY1"/>
                    </a:cxn>
                  </a:cxnLst>
                  <a:rect l="l" t="t" r="r" b="b"/>
                  <a:pathLst>
                    <a:path w="44168" h="12728">
                      <a:moveTo>
                        <a:pt x="44168"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001" name="Graphic 14">
                <a:extLst>
                  <a:ext uri="{FF2B5EF4-FFF2-40B4-BE49-F238E27FC236}">
                    <a16:creationId xmlns:a16="http://schemas.microsoft.com/office/drawing/2014/main" id="{D27E394B-02F3-88DA-BAB5-D6042C5D7E63}"/>
                  </a:ext>
                </a:extLst>
              </p:cNvPr>
              <p:cNvGrpSpPr/>
              <p:nvPr/>
            </p:nvGrpSpPr>
            <p:grpSpPr>
              <a:xfrm>
                <a:off x="4825149" y="3528945"/>
                <a:ext cx="66831" cy="75783"/>
                <a:chOff x="5236161" y="3506151"/>
                <a:chExt cx="44041" cy="44168"/>
              </a:xfrm>
            </p:grpSpPr>
            <p:sp>
              <p:nvSpPr>
                <p:cNvPr id="1095" name="Freeform: Shape 1094">
                  <a:extLst>
                    <a:ext uri="{FF2B5EF4-FFF2-40B4-BE49-F238E27FC236}">
                      <a16:creationId xmlns:a16="http://schemas.microsoft.com/office/drawing/2014/main" id="{FFFE1B0D-8178-B71B-7322-4E94FEBA8A13}"/>
                    </a:ext>
                  </a:extLst>
                </p:cNvPr>
                <p:cNvSpPr/>
                <p:nvPr/>
              </p:nvSpPr>
              <p:spPr>
                <a:xfrm>
                  <a:off x="5258181" y="3506151"/>
                  <a:ext cx="12728" cy="44168"/>
                </a:xfrm>
                <a:custGeom>
                  <a:avLst/>
                  <a:gdLst>
                    <a:gd name="connsiteX0" fmla="*/ 0 w 12728"/>
                    <a:gd name="connsiteY0" fmla="*/ 0 h 44168"/>
                    <a:gd name="connsiteX1" fmla="*/ 0 w 12728"/>
                    <a:gd name="connsiteY1" fmla="*/ 44168 h 44168"/>
                  </a:gdLst>
                  <a:ahLst/>
                  <a:cxnLst>
                    <a:cxn ang="0">
                      <a:pos x="connsiteX0" y="connsiteY0"/>
                    </a:cxn>
                    <a:cxn ang="0">
                      <a:pos x="connsiteX1" y="connsiteY1"/>
                    </a:cxn>
                  </a:cxnLst>
                  <a:rect l="l" t="t" r="r" b="b"/>
                  <a:pathLst>
                    <a:path w="12728" h="44168">
                      <a:moveTo>
                        <a:pt x="0" y="0"/>
                      </a:moveTo>
                      <a:lnTo>
                        <a:pt x="0" y="44168"/>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096" name="Freeform: Shape 1095">
                  <a:extLst>
                    <a:ext uri="{FF2B5EF4-FFF2-40B4-BE49-F238E27FC236}">
                      <a16:creationId xmlns:a16="http://schemas.microsoft.com/office/drawing/2014/main" id="{E42A073E-2B85-9D39-D1D9-FD9B00D62790}"/>
                    </a:ext>
                  </a:extLst>
                </p:cNvPr>
                <p:cNvSpPr/>
                <p:nvPr/>
              </p:nvSpPr>
              <p:spPr>
                <a:xfrm>
                  <a:off x="5236161" y="3528172"/>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002" name="Graphic 14">
                <a:extLst>
                  <a:ext uri="{FF2B5EF4-FFF2-40B4-BE49-F238E27FC236}">
                    <a16:creationId xmlns:a16="http://schemas.microsoft.com/office/drawing/2014/main" id="{00613AF6-B60B-9144-EF6A-5EE4E7A19A43}"/>
                  </a:ext>
                </a:extLst>
              </p:cNvPr>
              <p:cNvGrpSpPr/>
              <p:nvPr/>
            </p:nvGrpSpPr>
            <p:grpSpPr>
              <a:xfrm>
                <a:off x="4820287" y="3528945"/>
                <a:ext cx="66831" cy="75783"/>
                <a:chOff x="5229414" y="3506151"/>
                <a:chExt cx="44041" cy="44168"/>
              </a:xfrm>
            </p:grpSpPr>
            <p:sp>
              <p:nvSpPr>
                <p:cNvPr id="1093" name="Freeform: Shape 1092">
                  <a:extLst>
                    <a:ext uri="{FF2B5EF4-FFF2-40B4-BE49-F238E27FC236}">
                      <a16:creationId xmlns:a16="http://schemas.microsoft.com/office/drawing/2014/main" id="{94F1F173-024B-2BFC-47B8-68EBE408BFB7}"/>
                    </a:ext>
                  </a:extLst>
                </p:cNvPr>
                <p:cNvSpPr/>
                <p:nvPr/>
              </p:nvSpPr>
              <p:spPr>
                <a:xfrm>
                  <a:off x="5251435" y="3506151"/>
                  <a:ext cx="12728" cy="44168"/>
                </a:xfrm>
                <a:custGeom>
                  <a:avLst/>
                  <a:gdLst>
                    <a:gd name="connsiteX0" fmla="*/ 0 w 12728"/>
                    <a:gd name="connsiteY0" fmla="*/ 0 h 44168"/>
                    <a:gd name="connsiteX1" fmla="*/ 0 w 12728"/>
                    <a:gd name="connsiteY1" fmla="*/ 44168 h 44168"/>
                  </a:gdLst>
                  <a:ahLst/>
                  <a:cxnLst>
                    <a:cxn ang="0">
                      <a:pos x="connsiteX0" y="connsiteY0"/>
                    </a:cxn>
                    <a:cxn ang="0">
                      <a:pos x="connsiteX1" y="connsiteY1"/>
                    </a:cxn>
                  </a:cxnLst>
                  <a:rect l="l" t="t" r="r" b="b"/>
                  <a:pathLst>
                    <a:path w="12728" h="44168">
                      <a:moveTo>
                        <a:pt x="0" y="0"/>
                      </a:moveTo>
                      <a:lnTo>
                        <a:pt x="0" y="44168"/>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094" name="Freeform: Shape 1093">
                  <a:extLst>
                    <a:ext uri="{FF2B5EF4-FFF2-40B4-BE49-F238E27FC236}">
                      <a16:creationId xmlns:a16="http://schemas.microsoft.com/office/drawing/2014/main" id="{A6C7FF72-E073-F15A-9A95-6116A3E3B7AC}"/>
                    </a:ext>
                  </a:extLst>
                </p:cNvPr>
                <p:cNvSpPr/>
                <p:nvPr/>
              </p:nvSpPr>
              <p:spPr>
                <a:xfrm>
                  <a:off x="5229414" y="3528172"/>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003" name="Graphic 14">
                <a:extLst>
                  <a:ext uri="{FF2B5EF4-FFF2-40B4-BE49-F238E27FC236}">
                    <a16:creationId xmlns:a16="http://schemas.microsoft.com/office/drawing/2014/main" id="{C50A03EB-27AC-FE4F-4DDF-CB1C94550967}"/>
                  </a:ext>
                </a:extLst>
              </p:cNvPr>
              <p:cNvGrpSpPr/>
              <p:nvPr/>
            </p:nvGrpSpPr>
            <p:grpSpPr>
              <a:xfrm>
                <a:off x="4801850" y="3528945"/>
                <a:ext cx="66831" cy="75783"/>
                <a:chOff x="5203830" y="3506151"/>
                <a:chExt cx="44041" cy="44168"/>
              </a:xfrm>
            </p:grpSpPr>
            <p:sp>
              <p:nvSpPr>
                <p:cNvPr id="1091" name="Freeform: Shape 1090">
                  <a:extLst>
                    <a:ext uri="{FF2B5EF4-FFF2-40B4-BE49-F238E27FC236}">
                      <a16:creationId xmlns:a16="http://schemas.microsoft.com/office/drawing/2014/main" id="{7DABC36A-5CAA-6CC3-B0C3-9197365A7DF1}"/>
                    </a:ext>
                  </a:extLst>
                </p:cNvPr>
                <p:cNvSpPr/>
                <p:nvPr/>
              </p:nvSpPr>
              <p:spPr>
                <a:xfrm>
                  <a:off x="5225850" y="3506151"/>
                  <a:ext cx="12728" cy="44168"/>
                </a:xfrm>
                <a:custGeom>
                  <a:avLst/>
                  <a:gdLst>
                    <a:gd name="connsiteX0" fmla="*/ 0 w 12728"/>
                    <a:gd name="connsiteY0" fmla="*/ 0 h 44168"/>
                    <a:gd name="connsiteX1" fmla="*/ 0 w 12728"/>
                    <a:gd name="connsiteY1" fmla="*/ 44168 h 44168"/>
                  </a:gdLst>
                  <a:ahLst/>
                  <a:cxnLst>
                    <a:cxn ang="0">
                      <a:pos x="connsiteX0" y="connsiteY0"/>
                    </a:cxn>
                    <a:cxn ang="0">
                      <a:pos x="connsiteX1" y="connsiteY1"/>
                    </a:cxn>
                  </a:cxnLst>
                  <a:rect l="l" t="t" r="r" b="b"/>
                  <a:pathLst>
                    <a:path w="12728" h="44168">
                      <a:moveTo>
                        <a:pt x="0" y="0"/>
                      </a:moveTo>
                      <a:lnTo>
                        <a:pt x="0" y="44168"/>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092" name="Freeform: Shape 1091">
                  <a:extLst>
                    <a:ext uri="{FF2B5EF4-FFF2-40B4-BE49-F238E27FC236}">
                      <a16:creationId xmlns:a16="http://schemas.microsoft.com/office/drawing/2014/main" id="{CB21766A-55B4-CED3-05F0-11C90FBECEAC}"/>
                    </a:ext>
                  </a:extLst>
                </p:cNvPr>
                <p:cNvSpPr/>
                <p:nvPr/>
              </p:nvSpPr>
              <p:spPr>
                <a:xfrm>
                  <a:off x="5203830" y="3528172"/>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004" name="Graphic 14">
                <a:extLst>
                  <a:ext uri="{FF2B5EF4-FFF2-40B4-BE49-F238E27FC236}">
                    <a16:creationId xmlns:a16="http://schemas.microsoft.com/office/drawing/2014/main" id="{2E8B5A9E-ED63-48F0-92E2-8254A2144A91}"/>
                  </a:ext>
                </a:extLst>
              </p:cNvPr>
              <p:cNvGrpSpPr/>
              <p:nvPr/>
            </p:nvGrpSpPr>
            <p:grpSpPr>
              <a:xfrm>
                <a:off x="4596381" y="3432443"/>
                <a:ext cx="66831" cy="75563"/>
                <a:chOff x="4918708" y="3387647"/>
                <a:chExt cx="44041" cy="44041"/>
              </a:xfrm>
            </p:grpSpPr>
            <p:sp>
              <p:nvSpPr>
                <p:cNvPr id="1089" name="Freeform: Shape 1088">
                  <a:extLst>
                    <a:ext uri="{FF2B5EF4-FFF2-40B4-BE49-F238E27FC236}">
                      <a16:creationId xmlns:a16="http://schemas.microsoft.com/office/drawing/2014/main" id="{B30227A6-52B6-DE3D-7FBE-6F64CECCA137}"/>
                    </a:ext>
                  </a:extLst>
                </p:cNvPr>
                <p:cNvSpPr/>
                <p:nvPr/>
              </p:nvSpPr>
              <p:spPr>
                <a:xfrm>
                  <a:off x="4940729" y="3387647"/>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090" name="Freeform: Shape 1089">
                  <a:extLst>
                    <a:ext uri="{FF2B5EF4-FFF2-40B4-BE49-F238E27FC236}">
                      <a16:creationId xmlns:a16="http://schemas.microsoft.com/office/drawing/2014/main" id="{6448694C-7C09-4E1C-A70B-4CB90D179506}"/>
                    </a:ext>
                  </a:extLst>
                </p:cNvPr>
                <p:cNvSpPr/>
                <p:nvPr/>
              </p:nvSpPr>
              <p:spPr>
                <a:xfrm>
                  <a:off x="4918708" y="3409668"/>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005" name="Graphic 14">
                <a:extLst>
                  <a:ext uri="{FF2B5EF4-FFF2-40B4-BE49-F238E27FC236}">
                    <a16:creationId xmlns:a16="http://schemas.microsoft.com/office/drawing/2014/main" id="{8A356523-A95C-D6E1-2432-9F77F03D3636}"/>
                  </a:ext>
                </a:extLst>
              </p:cNvPr>
              <p:cNvGrpSpPr/>
              <p:nvPr/>
            </p:nvGrpSpPr>
            <p:grpSpPr>
              <a:xfrm>
                <a:off x="4590694" y="3432443"/>
                <a:ext cx="66831" cy="75563"/>
                <a:chOff x="4910817" y="3387647"/>
                <a:chExt cx="44041" cy="44041"/>
              </a:xfrm>
            </p:grpSpPr>
            <p:sp>
              <p:nvSpPr>
                <p:cNvPr id="1087" name="Freeform: Shape 1086">
                  <a:extLst>
                    <a:ext uri="{FF2B5EF4-FFF2-40B4-BE49-F238E27FC236}">
                      <a16:creationId xmlns:a16="http://schemas.microsoft.com/office/drawing/2014/main" id="{50021098-7BBA-77E6-E45A-1B85A95AF614}"/>
                    </a:ext>
                  </a:extLst>
                </p:cNvPr>
                <p:cNvSpPr/>
                <p:nvPr/>
              </p:nvSpPr>
              <p:spPr>
                <a:xfrm>
                  <a:off x="4932837" y="3387647"/>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088" name="Freeform: Shape 1087">
                  <a:extLst>
                    <a:ext uri="{FF2B5EF4-FFF2-40B4-BE49-F238E27FC236}">
                      <a16:creationId xmlns:a16="http://schemas.microsoft.com/office/drawing/2014/main" id="{1881ECD8-DF96-E741-A2F0-7D5F965AA458}"/>
                    </a:ext>
                  </a:extLst>
                </p:cNvPr>
                <p:cNvSpPr/>
                <p:nvPr/>
              </p:nvSpPr>
              <p:spPr>
                <a:xfrm>
                  <a:off x="4910817" y="3409668"/>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006" name="Graphic 14">
                <a:extLst>
                  <a:ext uri="{FF2B5EF4-FFF2-40B4-BE49-F238E27FC236}">
                    <a16:creationId xmlns:a16="http://schemas.microsoft.com/office/drawing/2014/main" id="{A9BFF039-2F8F-6811-DF3D-E87427DA484E}"/>
                  </a:ext>
                </a:extLst>
              </p:cNvPr>
              <p:cNvGrpSpPr/>
              <p:nvPr/>
            </p:nvGrpSpPr>
            <p:grpSpPr>
              <a:xfrm>
                <a:off x="4561708" y="3406514"/>
                <a:ext cx="66831" cy="75563"/>
                <a:chOff x="4870594" y="3355826"/>
                <a:chExt cx="44041" cy="44041"/>
              </a:xfrm>
            </p:grpSpPr>
            <p:sp>
              <p:nvSpPr>
                <p:cNvPr id="1085" name="Freeform: Shape 1084">
                  <a:extLst>
                    <a:ext uri="{FF2B5EF4-FFF2-40B4-BE49-F238E27FC236}">
                      <a16:creationId xmlns:a16="http://schemas.microsoft.com/office/drawing/2014/main" id="{41812745-B4CA-40AD-D8D3-D12A71F50FF4}"/>
                    </a:ext>
                  </a:extLst>
                </p:cNvPr>
                <p:cNvSpPr/>
                <p:nvPr/>
              </p:nvSpPr>
              <p:spPr>
                <a:xfrm>
                  <a:off x="4892615" y="3355826"/>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086" name="Freeform: Shape 1085">
                  <a:extLst>
                    <a:ext uri="{FF2B5EF4-FFF2-40B4-BE49-F238E27FC236}">
                      <a16:creationId xmlns:a16="http://schemas.microsoft.com/office/drawing/2014/main" id="{5BC9E2A3-9CEA-28B8-D717-D3D0AFCA732D}"/>
                    </a:ext>
                  </a:extLst>
                </p:cNvPr>
                <p:cNvSpPr/>
                <p:nvPr/>
              </p:nvSpPr>
              <p:spPr>
                <a:xfrm>
                  <a:off x="4870594" y="3377846"/>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007" name="Graphic 14">
                <a:extLst>
                  <a:ext uri="{FF2B5EF4-FFF2-40B4-BE49-F238E27FC236}">
                    <a16:creationId xmlns:a16="http://schemas.microsoft.com/office/drawing/2014/main" id="{AEFD3911-1929-4B1A-4F5D-33D722A45442}"/>
                  </a:ext>
                </a:extLst>
              </p:cNvPr>
              <p:cNvGrpSpPr/>
              <p:nvPr/>
            </p:nvGrpSpPr>
            <p:grpSpPr>
              <a:xfrm>
                <a:off x="4555879" y="3406514"/>
                <a:ext cx="67022" cy="75563"/>
                <a:chOff x="4862575" y="3355826"/>
                <a:chExt cx="44168" cy="44041"/>
              </a:xfrm>
            </p:grpSpPr>
            <p:sp>
              <p:nvSpPr>
                <p:cNvPr id="1083" name="Freeform: Shape 1082">
                  <a:extLst>
                    <a:ext uri="{FF2B5EF4-FFF2-40B4-BE49-F238E27FC236}">
                      <a16:creationId xmlns:a16="http://schemas.microsoft.com/office/drawing/2014/main" id="{31A3EA1D-2D60-811A-5762-E77F24C1245B}"/>
                    </a:ext>
                  </a:extLst>
                </p:cNvPr>
                <p:cNvSpPr/>
                <p:nvPr/>
              </p:nvSpPr>
              <p:spPr>
                <a:xfrm>
                  <a:off x="4884596" y="3355826"/>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084" name="Freeform: Shape 1083">
                  <a:extLst>
                    <a:ext uri="{FF2B5EF4-FFF2-40B4-BE49-F238E27FC236}">
                      <a16:creationId xmlns:a16="http://schemas.microsoft.com/office/drawing/2014/main" id="{E08177F6-9DD9-B36F-B967-594821EF2575}"/>
                    </a:ext>
                  </a:extLst>
                </p:cNvPr>
                <p:cNvSpPr/>
                <p:nvPr/>
              </p:nvSpPr>
              <p:spPr>
                <a:xfrm>
                  <a:off x="4862575" y="3377846"/>
                  <a:ext cx="44168" cy="12728"/>
                </a:xfrm>
                <a:custGeom>
                  <a:avLst/>
                  <a:gdLst>
                    <a:gd name="connsiteX0" fmla="*/ 44168 w 44168"/>
                    <a:gd name="connsiteY0" fmla="*/ 0 h 12728"/>
                    <a:gd name="connsiteX1" fmla="*/ 0 w 44168"/>
                    <a:gd name="connsiteY1" fmla="*/ 0 h 12728"/>
                  </a:gdLst>
                  <a:ahLst/>
                  <a:cxnLst>
                    <a:cxn ang="0">
                      <a:pos x="connsiteX0" y="connsiteY0"/>
                    </a:cxn>
                    <a:cxn ang="0">
                      <a:pos x="connsiteX1" y="connsiteY1"/>
                    </a:cxn>
                  </a:cxnLst>
                  <a:rect l="l" t="t" r="r" b="b"/>
                  <a:pathLst>
                    <a:path w="44168" h="12728">
                      <a:moveTo>
                        <a:pt x="44168"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008" name="Graphic 14">
                <a:extLst>
                  <a:ext uri="{FF2B5EF4-FFF2-40B4-BE49-F238E27FC236}">
                    <a16:creationId xmlns:a16="http://schemas.microsoft.com/office/drawing/2014/main" id="{623CCEC9-E794-A36A-7308-77388EDBF5E5}"/>
                  </a:ext>
                </a:extLst>
              </p:cNvPr>
              <p:cNvGrpSpPr/>
              <p:nvPr/>
            </p:nvGrpSpPr>
            <p:grpSpPr>
              <a:xfrm>
                <a:off x="4550701" y="3387119"/>
                <a:ext cx="66831" cy="75563"/>
                <a:chOff x="4855320" y="3332023"/>
                <a:chExt cx="44041" cy="44041"/>
              </a:xfrm>
            </p:grpSpPr>
            <p:sp>
              <p:nvSpPr>
                <p:cNvPr id="1081" name="Freeform: Shape 1080">
                  <a:extLst>
                    <a:ext uri="{FF2B5EF4-FFF2-40B4-BE49-F238E27FC236}">
                      <a16:creationId xmlns:a16="http://schemas.microsoft.com/office/drawing/2014/main" id="{2CD73716-B9B4-0A6E-722A-DDCDD39F5691}"/>
                    </a:ext>
                  </a:extLst>
                </p:cNvPr>
                <p:cNvSpPr/>
                <p:nvPr/>
              </p:nvSpPr>
              <p:spPr>
                <a:xfrm>
                  <a:off x="4877340" y="3332023"/>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082" name="Freeform: Shape 1081">
                  <a:extLst>
                    <a:ext uri="{FF2B5EF4-FFF2-40B4-BE49-F238E27FC236}">
                      <a16:creationId xmlns:a16="http://schemas.microsoft.com/office/drawing/2014/main" id="{25320D92-22D4-BF66-B228-F5535C27E799}"/>
                    </a:ext>
                  </a:extLst>
                </p:cNvPr>
                <p:cNvSpPr/>
                <p:nvPr/>
              </p:nvSpPr>
              <p:spPr>
                <a:xfrm>
                  <a:off x="4855320" y="3354044"/>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009" name="Graphic 14">
                <a:extLst>
                  <a:ext uri="{FF2B5EF4-FFF2-40B4-BE49-F238E27FC236}">
                    <a16:creationId xmlns:a16="http://schemas.microsoft.com/office/drawing/2014/main" id="{FA1FD60B-5B55-6B7F-8682-85D612A64BC1}"/>
                  </a:ext>
                </a:extLst>
              </p:cNvPr>
              <p:cNvGrpSpPr/>
              <p:nvPr/>
            </p:nvGrpSpPr>
            <p:grpSpPr>
              <a:xfrm>
                <a:off x="4405129" y="3387119"/>
                <a:ext cx="66831" cy="75563"/>
                <a:chOff x="4653316" y="3332023"/>
                <a:chExt cx="44041" cy="44041"/>
              </a:xfrm>
            </p:grpSpPr>
            <p:sp>
              <p:nvSpPr>
                <p:cNvPr id="1079" name="Freeform: Shape 1078">
                  <a:extLst>
                    <a:ext uri="{FF2B5EF4-FFF2-40B4-BE49-F238E27FC236}">
                      <a16:creationId xmlns:a16="http://schemas.microsoft.com/office/drawing/2014/main" id="{E32047D4-A23B-0890-7934-7CAB4F55DD20}"/>
                    </a:ext>
                  </a:extLst>
                </p:cNvPr>
                <p:cNvSpPr/>
                <p:nvPr/>
              </p:nvSpPr>
              <p:spPr>
                <a:xfrm>
                  <a:off x="4675337" y="3332023"/>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080" name="Freeform: Shape 1079">
                  <a:extLst>
                    <a:ext uri="{FF2B5EF4-FFF2-40B4-BE49-F238E27FC236}">
                      <a16:creationId xmlns:a16="http://schemas.microsoft.com/office/drawing/2014/main" id="{204F479E-508E-D568-7790-0AA97D036DF4}"/>
                    </a:ext>
                  </a:extLst>
                </p:cNvPr>
                <p:cNvSpPr/>
                <p:nvPr/>
              </p:nvSpPr>
              <p:spPr>
                <a:xfrm>
                  <a:off x="4653316" y="3354044"/>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010" name="Graphic 14">
                <a:extLst>
                  <a:ext uri="{FF2B5EF4-FFF2-40B4-BE49-F238E27FC236}">
                    <a16:creationId xmlns:a16="http://schemas.microsoft.com/office/drawing/2014/main" id="{2CEEBF15-F19D-734F-6F32-84614473EB68}"/>
                  </a:ext>
                </a:extLst>
              </p:cNvPr>
              <p:cNvGrpSpPr/>
              <p:nvPr/>
            </p:nvGrpSpPr>
            <p:grpSpPr>
              <a:xfrm>
                <a:off x="4371874" y="3363931"/>
                <a:ext cx="67022" cy="75783"/>
                <a:chOff x="4607239" y="3303638"/>
                <a:chExt cx="44168" cy="44168"/>
              </a:xfrm>
            </p:grpSpPr>
            <p:sp>
              <p:nvSpPr>
                <p:cNvPr id="1077" name="Freeform: Shape 1076">
                  <a:extLst>
                    <a:ext uri="{FF2B5EF4-FFF2-40B4-BE49-F238E27FC236}">
                      <a16:creationId xmlns:a16="http://schemas.microsoft.com/office/drawing/2014/main" id="{28656C08-176A-B667-7507-42733FE8DBF6}"/>
                    </a:ext>
                  </a:extLst>
                </p:cNvPr>
                <p:cNvSpPr/>
                <p:nvPr/>
              </p:nvSpPr>
              <p:spPr>
                <a:xfrm>
                  <a:off x="4629387" y="3303638"/>
                  <a:ext cx="12728" cy="44168"/>
                </a:xfrm>
                <a:custGeom>
                  <a:avLst/>
                  <a:gdLst>
                    <a:gd name="connsiteX0" fmla="*/ 0 w 12728"/>
                    <a:gd name="connsiteY0" fmla="*/ 0 h 44168"/>
                    <a:gd name="connsiteX1" fmla="*/ 0 w 12728"/>
                    <a:gd name="connsiteY1" fmla="*/ 44168 h 44168"/>
                  </a:gdLst>
                  <a:ahLst/>
                  <a:cxnLst>
                    <a:cxn ang="0">
                      <a:pos x="connsiteX0" y="connsiteY0"/>
                    </a:cxn>
                    <a:cxn ang="0">
                      <a:pos x="connsiteX1" y="connsiteY1"/>
                    </a:cxn>
                  </a:cxnLst>
                  <a:rect l="l" t="t" r="r" b="b"/>
                  <a:pathLst>
                    <a:path w="12728" h="44168">
                      <a:moveTo>
                        <a:pt x="0" y="0"/>
                      </a:moveTo>
                      <a:lnTo>
                        <a:pt x="0" y="44168"/>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078" name="Freeform: Shape 1077">
                  <a:extLst>
                    <a:ext uri="{FF2B5EF4-FFF2-40B4-BE49-F238E27FC236}">
                      <a16:creationId xmlns:a16="http://schemas.microsoft.com/office/drawing/2014/main" id="{F5A46B59-EE73-2ADE-B83E-3215C5F565A2}"/>
                    </a:ext>
                  </a:extLst>
                </p:cNvPr>
                <p:cNvSpPr/>
                <p:nvPr/>
              </p:nvSpPr>
              <p:spPr>
                <a:xfrm>
                  <a:off x="4607239" y="3325786"/>
                  <a:ext cx="44168" cy="12728"/>
                </a:xfrm>
                <a:custGeom>
                  <a:avLst/>
                  <a:gdLst>
                    <a:gd name="connsiteX0" fmla="*/ 44168 w 44168"/>
                    <a:gd name="connsiteY0" fmla="*/ 0 h 12728"/>
                    <a:gd name="connsiteX1" fmla="*/ 0 w 44168"/>
                    <a:gd name="connsiteY1" fmla="*/ 0 h 12728"/>
                  </a:gdLst>
                  <a:ahLst/>
                  <a:cxnLst>
                    <a:cxn ang="0">
                      <a:pos x="connsiteX0" y="connsiteY0"/>
                    </a:cxn>
                    <a:cxn ang="0">
                      <a:pos x="connsiteX1" y="connsiteY1"/>
                    </a:cxn>
                  </a:cxnLst>
                  <a:rect l="l" t="t" r="r" b="b"/>
                  <a:pathLst>
                    <a:path w="44168" h="12728">
                      <a:moveTo>
                        <a:pt x="44168"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011" name="Graphic 14">
                <a:extLst>
                  <a:ext uri="{FF2B5EF4-FFF2-40B4-BE49-F238E27FC236}">
                    <a16:creationId xmlns:a16="http://schemas.microsoft.com/office/drawing/2014/main" id="{5975402D-94C9-6BA4-F6F1-2F7E378B5522}"/>
                  </a:ext>
                </a:extLst>
              </p:cNvPr>
              <p:cNvGrpSpPr/>
              <p:nvPr/>
            </p:nvGrpSpPr>
            <p:grpSpPr>
              <a:xfrm>
                <a:off x="4326519" y="3295168"/>
                <a:ext cx="66831" cy="75783"/>
                <a:chOff x="4544232" y="3219248"/>
                <a:chExt cx="44041" cy="44168"/>
              </a:xfrm>
            </p:grpSpPr>
            <p:sp>
              <p:nvSpPr>
                <p:cNvPr id="1075" name="Freeform: Shape 1074">
                  <a:extLst>
                    <a:ext uri="{FF2B5EF4-FFF2-40B4-BE49-F238E27FC236}">
                      <a16:creationId xmlns:a16="http://schemas.microsoft.com/office/drawing/2014/main" id="{5B373D84-E976-21A3-62A7-3F371089A999}"/>
                    </a:ext>
                  </a:extLst>
                </p:cNvPr>
                <p:cNvSpPr/>
                <p:nvPr/>
              </p:nvSpPr>
              <p:spPr>
                <a:xfrm>
                  <a:off x="4566253" y="3219248"/>
                  <a:ext cx="12728" cy="44168"/>
                </a:xfrm>
                <a:custGeom>
                  <a:avLst/>
                  <a:gdLst>
                    <a:gd name="connsiteX0" fmla="*/ 0 w 12728"/>
                    <a:gd name="connsiteY0" fmla="*/ 0 h 44168"/>
                    <a:gd name="connsiteX1" fmla="*/ 0 w 12728"/>
                    <a:gd name="connsiteY1" fmla="*/ 44168 h 44168"/>
                  </a:gdLst>
                  <a:ahLst/>
                  <a:cxnLst>
                    <a:cxn ang="0">
                      <a:pos x="connsiteX0" y="connsiteY0"/>
                    </a:cxn>
                    <a:cxn ang="0">
                      <a:pos x="connsiteX1" y="connsiteY1"/>
                    </a:cxn>
                  </a:cxnLst>
                  <a:rect l="l" t="t" r="r" b="b"/>
                  <a:pathLst>
                    <a:path w="12728" h="44168">
                      <a:moveTo>
                        <a:pt x="0" y="0"/>
                      </a:moveTo>
                      <a:lnTo>
                        <a:pt x="0" y="44168"/>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076" name="Freeform: Shape 1075">
                  <a:extLst>
                    <a:ext uri="{FF2B5EF4-FFF2-40B4-BE49-F238E27FC236}">
                      <a16:creationId xmlns:a16="http://schemas.microsoft.com/office/drawing/2014/main" id="{DA8594A3-D39A-E791-7667-314EF6766556}"/>
                    </a:ext>
                  </a:extLst>
                </p:cNvPr>
                <p:cNvSpPr/>
                <p:nvPr/>
              </p:nvSpPr>
              <p:spPr>
                <a:xfrm>
                  <a:off x="4544232" y="3241268"/>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012" name="Graphic 14">
                <a:extLst>
                  <a:ext uri="{FF2B5EF4-FFF2-40B4-BE49-F238E27FC236}">
                    <a16:creationId xmlns:a16="http://schemas.microsoft.com/office/drawing/2014/main" id="{6FC2C0C8-6723-D9AD-5B19-F736691E571E}"/>
                  </a:ext>
                </a:extLst>
              </p:cNvPr>
              <p:cNvGrpSpPr/>
              <p:nvPr/>
            </p:nvGrpSpPr>
            <p:grpSpPr>
              <a:xfrm>
                <a:off x="4326519" y="3274171"/>
                <a:ext cx="66831" cy="75563"/>
                <a:chOff x="4544232" y="3193408"/>
                <a:chExt cx="44041" cy="44041"/>
              </a:xfrm>
            </p:grpSpPr>
            <p:sp>
              <p:nvSpPr>
                <p:cNvPr id="1073" name="Freeform: Shape 1072">
                  <a:extLst>
                    <a:ext uri="{FF2B5EF4-FFF2-40B4-BE49-F238E27FC236}">
                      <a16:creationId xmlns:a16="http://schemas.microsoft.com/office/drawing/2014/main" id="{54AE7852-6588-CAC5-9B37-C514982CAFD4}"/>
                    </a:ext>
                  </a:extLst>
                </p:cNvPr>
                <p:cNvSpPr/>
                <p:nvPr/>
              </p:nvSpPr>
              <p:spPr>
                <a:xfrm>
                  <a:off x="4566253" y="3193408"/>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074" name="Freeform: Shape 1073">
                  <a:extLst>
                    <a:ext uri="{FF2B5EF4-FFF2-40B4-BE49-F238E27FC236}">
                      <a16:creationId xmlns:a16="http://schemas.microsoft.com/office/drawing/2014/main" id="{FDD6B61F-D091-621F-4549-CDE5F9F670A5}"/>
                    </a:ext>
                  </a:extLst>
                </p:cNvPr>
                <p:cNvSpPr/>
                <p:nvPr/>
              </p:nvSpPr>
              <p:spPr>
                <a:xfrm>
                  <a:off x="4544232" y="3215429"/>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013" name="Graphic 14">
                <a:extLst>
                  <a:ext uri="{FF2B5EF4-FFF2-40B4-BE49-F238E27FC236}">
                    <a16:creationId xmlns:a16="http://schemas.microsoft.com/office/drawing/2014/main" id="{03AAFC25-0FB3-33AD-984A-D20820E0E0B1}"/>
                  </a:ext>
                </a:extLst>
              </p:cNvPr>
              <p:cNvGrpSpPr/>
              <p:nvPr/>
            </p:nvGrpSpPr>
            <p:grpSpPr>
              <a:xfrm>
                <a:off x="4315145" y="3274171"/>
                <a:ext cx="66831" cy="75563"/>
                <a:chOff x="4528449" y="3193408"/>
                <a:chExt cx="44041" cy="44041"/>
              </a:xfrm>
            </p:grpSpPr>
            <p:sp>
              <p:nvSpPr>
                <p:cNvPr id="1071" name="Freeform: Shape 1070">
                  <a:extLst>
                    <a:ext uri="{FF2B5EF4-FFF2-40B4-BE49-F238E27FC236}">
                      <a16:creationId xmlns:a16="http://schemas.microsoft.com/office/drawing/2014/main" id="{426CED17-DBBB-1D5A-BA79-1A72C3E65849}"/>
                    </a:ext>
                  </a:extLst>
                </p:cNvPr>
                <p:cNvSpPr/>
                <p:nvPr/>
              </p:nvSpPr>
              <p:spPr>
                <a:xfrm>
                  <a:off x="4550469" y="3193408"/>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072" name="Freeform: Shape 1071">
                  <a:extLst>
                    <a:ext uri="{FF2B5EF4-FFF2-40B4-BE49-F238E27FC236}">
                      <a16:creationId xmlns:a16="http://schemas.microsoft.com/office/drawing/2014/main" id="{340E054B-D143-B429-F376-2A4A20A90DE1}"/>
                    </a:ext>
                  </a:extLst>
                </p:cNvPr>
                <p:cNvSpPr/>
                <p:nvPr/>
              </p:nvSpPr>
              <p:spPr>
                <a:xfrm>
                  <a:off x="4528449" y="3215429"/>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014" name="Graphic 14">
                <a:extLst>
                  <a:ext uri="{FF2B5EF4-FFF2-40B4-BE49-F238E27FC236}">
                    <a16:creationId xmlns:a16="http://schemas.microsoft.com/office/drawing/2014/main" id="{F7F95404-F42D-5481-126C-8D0751454016}"/>
                  </a:ext>
                </a:extLst>
              </p:cNvPr>
              <p:cNvGrpSpPr/>
              <p:nvPr/>
            </p:nvGrpSpPr>
            <p:grpSpPr>
              <a:xfrm>
                <a:off x="4147376" y="3232996"/>
                <a:ext cx="66831" cy="75563"/>
                <a:chOff x="4295642" y="3142876"/>
                <a:chExt cx="44041" cy="44041"/>
              </a:xfrm>
            </p:grpSpPr>
            <p:sp>
              <p:nvSpPr>
                <p:cNvPr id="1069" name="Freeform: Shape 1068">
                  <a:extLst>
                    <a:ext uri="{FF2B5EF4-FFF2-40B4-BE49-F238E27FC236}">
                      <a16:creationId xmlns:a16="http://schemas.microsoft.com/office/drawing/2014/main" id="{2FDF3872-1034-EC0C-EB2A-B459422A8266}"/>
                    </a:ext>
                  </a:extLst>
                </p:cNvPr>
                <p:cNvSpPr/>
                <p:nvPr/>
              </p:nvSpPr>
              <p:spPr>
                <a:xfrm>
                  <a:off x="4317662" y="3142876"/>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070" name="Freeform: Shape 1069">
                  <a:extLst>
                    <a:ext uri="{FF2B5EF4-FFF2-40B4-BE49-F238E27FC236}">
                      <a16:creationId xmlns:a16="http://schemas.microsoft.com/office/drawing/2014/main" id="{39E53C93-95BF-5111-5866-B88050BD4001}"/>
                    </a:ext>
                  </a:extLst>
                </p:cNvPr>
                <p:cNvSpPr/>
                <p:nvPr/>
              </p:nvSpPr>
              <p:spPr>
                <a:xfrm>
                  <a:off x="4295642" y="3164896"/>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015" name="Graphic 14">
                <a:extLst>
                  <a:ext uri="{FF2B5EF4-FFF2-40B4-BE49-F238E27FC236}">
                    <a16:creationId xmlns:a16="http://schemas.microsoft.com/office/drawing/2014/main" id="{62528D66-4FE3-4E34-992D-19AA971BB789}"/>
                  </a:ext>
                </a:extLst>
              </p:cNvPr>
              <p:cNvGrpSpPr/>
              <p:nvPr/>
            </p:nvGrpSpPr>
            <p:grpSpPr>
              <a:xfrm>
                <a:off x="4087202" y="3146807"/>
                <a:ext cx="66831" cy="75563"/>
                <a:chOff x="4212142" y="3037101"/>
                <a:chExt cx="44041" cy="44041"/>
              </a:xfrm>
            </p:grpSpPr>
            <p:sp>
              <p:nvSpPr>
                <p:cNvPr id="1067" name="Freeform: Shape 1066">
                  <a:extLst>
                    <a:ext uri="{FF2B5EF4-FFF2-40B4-BE49-F238E27FC236}">
                      <a16:creationId xmlns:a16="http://schemas.microsoft.com/office/drawing/2014/main" id="{E5B33B9B-1220-4F94-863F-B28EE59BE57B}"/>
                    </a:ext>
                  </a:extLst>
                </p:cNvPr>
                <p:cNvSpPr/>
                <p:nvPr/>
              </p:nvSpPr>
              <p:spPr>
                <a:xfrm>
                  <a:off x="4234163" y="3037101"/>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068" name="Freeform: Shape 1067">
                  <a:extLst>
                    <a:ext uri="{FF2B5EF4-FFF2-40B4-BE49-F238E27FC236}">
                      <a16:creationId xmlns:a16="http://schemas.microsoft.com/office/drawing/2014/main" id="{5BB0A934-5642-F93F-6543-24D9D1CD55B6}"/>
                    </a:ext>
                  </a:extLst>
                </p:cNvPr>
                <p:cNvSpPr/>
                <p:nvPr/>
              </p:nvSpPr>
              <p:spPr>
                <a:xfrm>
                  <a:off x="4212142" y="3059121"/>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016" name="Graphic 14">
                <a:extLst>
                  <a:ext uri="{FF2B5EF4-FFF2-40B4-BE49-F238E27FC236}">
                    <a16:creationId xmlns:a16="http://schemas.microsoft.com/office/drawing/2014/main" id="{95ED3ED6-CF6E-348C-D4AD-6DA58FBF550F}"/>
                  </a:ext>
                </a:extLst>
              </p:cNvPr>
              <p:cNvGrpSpPr/>
              <p:nvPr/>
            </p:nvGrpSpPr>
            <p:grpSpPr>
              <a:xfrm>
                <a:off x="4052204" y="3125753"/>
                <a:ext cx="67022" cy="75563"/>
                <a:chOff x="4163646" y="3011262"/>
                <a:chExt cx="44168" cy="44041"/>
              </a:xfrm>
            </p:grpSpPr>
            <p:sp>
              <p:nvSpPr>
                <p:cNvPr id="1065" name="Freeform: Shape 1064">
                  <a:extLst>
                    <a:ext uri="{FF2B5EF4-FFF2-40B4-BE49-F238E27FC236}">
                      <a16:creationId xmlns:a16="http://schemas.microsoft.com/office/drawing/2014/main" id="{D3787D5E-1C56-73D4-43A9-6E69B98D79A7}"/>
                    </a:ext>
                  </a:extLst>
                </p:cNvPr>
                <p:cNvSpPr/>
                <p:nvPr/>
              </p:nvSpPr>
              <p:spPr>
                <a:xfrm>
                  <a:off x="4185666" y="3011262"/>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066" name="Freeform: Shape 1065">
                  <a:extLst>
                    <a:ext uri="{FF2B5EF4-FFF2-40B4-BE49-F238E27FC236}">
                      <a16:creationId xmlns:a16="http://schemas.microsoft.com/office/drawing/2014/main" id="{5871BF95-F487-FF75-EB86-C170EB37E44D}"/>
                    </a:ext>
                  </a:extLst>
                </p:cNvPr>
                <p:cNvSpPr/>
                <p:nvPr/>
              </p:nvSpPr>
              <p:spPr>
                <a:xfrm>
                  <a:off x="4163646" y="3033282"/>
                  <a:ext cx="44168" cy="12728"/>
                </a:xfrm>
                <a:custGeom>
                  <a:avLst/>
                  <a:gdLst>
                    <a:gd name="connsiteX0" fmla="*/ 44168 w 44168"/>
                    <a:gd name="connsiteY0" fmla="*/ 0 h 12728"/>
                    <a:gd name="connsiteX1" fmla="*/ 0 w 44168"/>
                    <a:gd name="connsiteY1" fmla="*/ 0 h 12728"/>
                  </a:gdLst>
                  <a:ahLst/>
                  <a:cxnLst>
                    <a:cxn ang="0">
                      <a:pos x="connsiteX0" y="connsiteY0"/>
                    </a:cxn>
                    <a:cxn ang="0">
                      <a:pos x="connsiteX1" y="connsiteY1"/>
                    </a:cxn>
                  </a:cxnLst>
                  <a:rect l="l" t="t" r="r" b="b"/>
                  <a:pathLst>
                    <a:path w="44168" h="12728">
                      <a:moveTo>
                        <a:pt x="44168"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017" name="Graphic 14">
                <a:extLst>
                  <a:ext uri="{FF2B5EF4-FFF2-40B4-BE49-F238E27FC236}">
                    <a16:creationId xmlns:a16="http://schemas.microsoft.com/office/drawing/2014/main" id="{E52FD333-2CF6-3229-D989-C366C4C90CB6}"/>
                  </a:ext>
                </a:extLst>
              </p:cNvPr>
              <p:cNvGrpSpPr/>
              <p:nvPr/>
            </p:nvGrpSpPr>
            <p:grpSpPr>
              <a:xfrm>
                <a:off x="3964012" y="3084266"/>
                <a:ext cx="66831" cy="75563"/>
                <a:chOff x="4041196" y="2960347"/>
                <a:chExt cx="44041" cy="44041"/>
              </a:xfrm>
            </p:grpSpPr>
            <p:sp>
              <p:nvSpPr>
                <p:cNvPr id="1063" name="Freeform: Shape 1062">
                  <a:extLst>
                    <a:ext uri="{FF2B5EF4-FFF2-40B4-BE49-F238E27FC236}">
                      <a16:creationId xmlns:a16="http://schemas.microsoft.com/office/drawing/2014/main" id="{45B7567C-9654-8079-ED69-6A4D8DE77676}"/>
                    </a:ext>
                  </a:extLst>
                </p:cNvPr>
                <p:cNvSpPr/>
                <p:nvPr/>
              </p:nvSpPr>
              <p:spPr>
                <a:xfrm>
                  <a:off x="4063217" y="2960347"/>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064" name="Freeform: Shape 1063">
                  <a:extLst>
                    <a:ext uri="{FF2B5EF4-FFF2-40B4-BE49-F238E27FC236}">
                      <a16:creationId xmlns:a16="http://schemas.microsoft.com/office/drawing/2014/main" id="{12CE5649-57A1-1D24-23AB-6016053BA3E9}"/>
                    </a:ext>
                  </a:extLst>
                </p:cNvPr>
                <p:cNvSpPr/>
                <p:nvPr/>
              </p:nvSpPr>
              <p:spPr>
                <a:xfrm>
                  <a:off x="4041196" y="2982368"/>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018" name="Graphic 14">
                <a:extLst>
                  <a:ext uri="{FF2B5EF4-FFF2-40B4-BE49-F238E27FC236}">
                    <a16:creationId xmlns:a16="http://schemas.microsoft.com/office/drawing/2014/main" id="{23CC46EF-6972-2BF5-7D0D-AF3522FDAA0C}"/>
                  </a:ext>
                </a:extLst>
              </p:cNvPr>
              <p:cNvGrpSpPr/>
              <p:nvPr/>
            </p:nvGrpSpPr>
            <p:grpSpPr>
              <a:xfrm>
                <a:off x="3683185" y="2788155"/>
                <a:ext cx="67022" cy="75563"/>
                <a:chOff x="3651573" y="2596945"/>
                <a:chExt cx="44168" cy="44041"/>
              </a:xfrm>
            </p:grpSpPr>
            <p:sp>
              <p:nvSpPr>
                <p:cNvPr id="1061" name="Freeform: Shape 1060">
                  <a:extLst>
                    <a:ext uri="{FF2B5EF4-FFF2-40B4-BE49-F238E27FC236}">
                      <a16:creationId xmlns:a16="http://schemas.microsoft.com/office/drawing/2014/main" id="{FD3A1436-20C0-4344-B88B-8D033CDC5E7C}"/>
                    </a:ext>
                  </a:extLst>
                </p:cNvPr>
                <p:cNvSpPr/>
                <p:nvPr/>
              </p:nvSpPr>
              <p:spPr>
                <a:xfrm>
                  <a:off x="3673721" y="2596945"/>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062" name="Freeform: Shape 1061">
                  <a:extLst>
                    <a:ext uri="{FF2B5EF4-FFF2-40B4-BE49-F238E27FC236}">
                      <a16:creationId xmlns:a16="http://schemas.microsoft.com/office/drawing/2014/main" id="{AF00B847-F5F4-4164-03D8-E6C18D2CB7DE}"/>
                    </a:ext>
                  </a:extLst>
                </p:cNvPr>
                <p:cNvSpPr/>
                <p:nvPr/>
              </p:nvSpPr>
              <p:spPr>
                <a:xfrm>
                  <a:off x="3651573" y="2618965"/>
                  <a:ext cx="44168" cy="12728"/>
                </a:xfrm>
                <a:custGeom>
                  <a:avLst/>
                  <a:gdLst>
                    <a:gd name="connsiteX0" fmla="*/ 44168 w 44168"/>
                    <a:gd name="connsiteY0" fmla="*/ 0 h 12728"/>
                    <a:gd name="connsiteX1" fmla="*/ 0 w 44168"/>
                    <a:gd name="connsiteY1" fmla="*/ 0 h 12728"/>
                  </a:gdLst>
                  <a:ahLst/>
                  <a:cxnLst>
                    <a:cxn ang="0">
                      <a:pos x="connsiteX0" y="connsiteY0"/>
                    </a:cxn>
                    <a:cxn ang="0">
                      <a:pos x="connsiteX1" y="connsiteY1"/>
                    </a:cxn>
                  </a:cxnLst>
                  <a:rect l="l" t="t" r="r" b="b"/>
                  <a:pathLst>
                    <a:path w="44168" h="12728">
                      <a:moveTo>
                        <a:pt x="44168"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019" name="Graphic 14">
                <a:extLst>
                  <a:ext uri="{FF2B5EF4-FFF2-40B4-BE49-F238E27FC236}">
                    <a16:creationId xmlns:a16="http://schemas.microsoft.com/office/drawing/2014/main" id="{A58072F7-0733-6715-49F2-7331F7295780}"/>
                  </a:ext>
                </a:extLst>
              </p:cNvPr>
              <p:cNvGrpSpPr/>
              <p:nvPr/>
            </p:nvGrpSpPr>
            <p:grpSpPr>
              <a:xfrm>
                <a:off x="3665715" y="2763366"/>
                <a:ext cx="66831" cy="75563"/>
                <a:chOff x="3627261" y="2566523"/>
                <a:chExt cx="44041" cy="44041"/>
              </a:xfrm>
            </p:grpSpPr>
            <p:sp>
              <p:nvSpPr>
                <p:cNvPr id="1059" name="Freeform: Shape 1058">
                  <a:extLst>
                    <a:ext uri="{FF2B5EF4-FFF2-40B4-BE49-F238E27FC236}">
                      <a16:creationId xmlns:a16="http://schemas.microsoft.com/office/drawing/2014/main" id="{290BE192-7BF1-E644-BE0D-30F4B2C1ECBE}"/>
                    </a:ext>
                  </a:extLst>
                </p:cNvPr>
                <p:cNvSpPr/>
                <p:nvPr/>
              </p:nvSpPr>
              <p:spPr>
                <a:xfrm>
                  <a:off x="3649282" y="2566523"/>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060" name="Freeform: Shape 1059">
                  <a:extLst>
                    <a:ext uri="{FF2B5EF4-FFF2-40B4-BE49-F238E27FC236}">
                      <a16:creationId xmlns:a16="http://schemas.microsoft.com/office/drawing/2014/main" id="{1D6F40A7-93A0-AAB6-D2B2-5441A5838EB0}"/>
                    </a:ext>
                  </a:extLst>
                </p:cNvPr>
                <p:cNvSpPr/>
                <p:nvPr/>
              </p:nvSpPr>
              <p:spPr>
                <a:xfrm>
                  <a:off x="3627261" y="2588544"/>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020" name="Graphic 14">
                <a:extLst>
                  <a:ext uri="{FF2B5EF4-FFF2-40B4-BE49-F238E27FC236}">
                    <a16:creationId xmlns:a16="http://schemas.microsoft.com/office/drawing/2014/main" id="{0D7AD685-0EE1-0143-FE8F-EF487AB2E4FB}"/>
                  </a:ext>
                </a:extLst>
              </p:cNvPr>
              <p:cNvGrpSpPr/>
              <p:nvPr/>
            </p:nvGrpSpPr>
            <p:grpSpPr>
              <a:xfrm>
                <a:off x="3629391" y="2683135"/>
                <a:ext cx="66831" cy="75783"/>
                <a:chOff x="3576856" y="2468131"/>
                <a:chExt cx="44041" cy="44168"/>
              </a:xfrm>
            </p:grpSpPr>
            <p:sp>
              <p:nvSpPr>
                <p:cNvPr id="1057" name="Freeform: Shape 1056">
                  <a:extLst>
                    <a:ext uri="{FF2B5EF4-FFF2-40B4-BE49-F238E27FC236}">
                      <a16:creationId xmlns:a16="http://schemas.microsoft.com/office/drawing/2014/main" id="{62FDD454-E91B-F611-820B-FE15765B100A}"/>
                    </a:ext>
                  </a:extLst>
                </p:cNvPr>
                <p:cNvSpPr/>
                <p:nvPr/>
              </p:nvSpPr>
              <p:spPr>
                <a:xfrm>
                  <a:off x="3598876" y="2468131"/>
                  <a:ext cx="12728" cy="44168"/>
                </a:xfrm>
                <a:custGeom>
                  <a:avLst/>
                  <a:gdLst>
                    <a:gd name="connsiteX0" fmla="*/ 0 w 12728"/>
                    <a:gd name="connsiteY0" fmla="*/ 0 h 44168"/>
                    <a:gd name="connsiteX1" fmla="*/ 0 w 12728"/>
                    <a:gd name="connsiteY1" fmla="*/ 44168 h 44168"/>
                  </a:gdLst>
                  <a:ahLst/>
                  <a:cxnLst>
                    <a:cxn ang="0">
                      <a:pos x="connsiteX0" y="connsiteY0"/>
                    </a:cxn>
                    <a:cxn ang="0">
                      <a:pos x="connsiteX1" y="connsiteY1"/>
                    </a:cxn>
                  </a:cxnLst>
                  <a:rect l="l" t="t" r="r" b="b"/>
                  <a:pathLst>
                    <a:path w="12728" h="44168">
                      <a:moveTo>
                        <a:pt x="0" y="0"/>
                      </a:moveTo>
                      <a:lnTo>
                        <a:pt x="0" y="44168"/>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058" name="Freeform: Shape 1057">
                  <a:extLst>
                    <a:ext uri="{FF2B5EF4-FFF2-40B4-BE49-F238E27FC236}">
                      <a16:creationId xmlns:a16="http://schemas.microsoft.com/office/drawing/2014/main" id="{28C14333-C86E-D389-6BB1-063E2F70DDD2}"/>
                    </a:ext>
                  </a:extLst>
                </p:cNvPr>
                <p:cNvSpPr/>
                <p:nvPr/>
              </p:nvSpPr>
              <p:spPr>
                <a:xfrm>
                  <a:off x="3576856" y="2490152"/>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021" name="Graphic 14">
                <a:extLst>
                  <a:ext uri="{FF2B5EF4-FFF2-40B4-BE49-F238E27FC236}">
                    <a16:creationId xmlns:a16="http://schemas.microsoft.com/office/drawing/2014/main" id="{B132B928-DA95-7F52-0951-3724979F21E3}"/>
                  </a:ext>
                </a:extLst>
              </p:cNvPr>
              <p:cNvGrpSpPr/>
              <p:nvPr/>
            </p:nvGrpSpPr>
            <p:grpSpPr>
              <a:xfrm>
                <a:off x="3225424" y="2421100"/>
                <a:ext cx="66831" cy="75563"/>
                <a:chOff x="3016287" y="2146478"/>
                <a:chExt cx="44041" cy="44041"/>
              </a:xfrm>
            </p:grpSpPr>
            <p:sp>
              <p:nvSpPr>
                <p:cNvPr id="1055" name="Freeform: Shape 1054">
                  <a:extLst>
                    <a:ext uri="{FF2B5EF4-FFF2-40B4-BE49-F238E27FC236}">
                      <a16:creationId xmlns:a16="http://schemas.microsoft.com/office/drawing/2014/main" id="{86975440-9B0D-F1AC-7855-857204468D27}"/>
                    </a:ext>
                  </a:extLst>
                </p:cNvPr>
                <p:cNvSpPr/>
                <p:nvPr/>
              </p:nvSpPr>
              <p:spPr>
                <a:xfrm>
                  <a:off x="3038307" y="2146478"/>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056" name="Freeform: Shape 1055">
                  <a:extLst>
                    <a:ext uri="{FF2B5EF4-FFF2-40B4-BE49-F238E27FC236}">
                      <a16:creationId xmlns:a16="http://schemas.microsoft.com/office/drawing/2014/main" id="{6177BA30-E14E-0400-7A6A-07B48138727D}"/>
                    </a:ext>
                  </a:extLst>
                </p:cNvPr>
                <p:cNvSpPr/>
                <p:nvPr/>
              </p:nvSpPr>
              <p:spPr>
                <a:xfrm>
                  <a:off x="3016287" y="2168499"/>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022" name="Graphic 14">
                <a:extLst>
                  <a:ext uri="{FF2B5EF4-FFF2-40B4-BE49-F238E27FC236}">
                    <a16:creationId xmlns:a16="http://schemas.microsoft.com/office/drawing/2014/main" id="{D02CD557-AB7D-AF43-CEC9-9FBEC796E167}"/>
                  </a:ext>
                </a:extLst>
              </p:cNvPr>
              <p:cNvGrpSpPr/>
              <p:nvPr/>
            </p:nvGrpSpPr>
            <p:grpSpPr>
              <a:xfrm>
                <a:off x="3073524" y="2293011"/>
                <a:ext cx="66831" cy="75563"/>
                <a:chOff x="2805501" y="1989280"/>
                <a:chExt cx="44041" cy="44041"/>
              </a:xfrm>
            </p:grpSpPr>
            <p:sp>
              <p:nvSpPr>
                <p:cNvPr id="1053" name="Freeform: Shape 1052">
                  <a:extLst>
                    <a:ext uri="{FF2B5EF4-FFF2-40B4-BE49-F238E27FC236}">
                      <a16:creationId xmlns:a16="http://schemas.microsoft.com/office/drawing/2014/main" id="{E580D7D2-F769-8DF1-B04B-9445D4198370}"/>
                    </a:ext>
                  </a:extLst>
                </p:cNvPr>
                <p:cNvSpPr/>
                <p:nvPr/>
              </p:nvSpPr>
              <p:spPr>
                <a:xfrm>
                  <a:off x="2827521" y="1989280"/>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054" name="Freeform: Shape 1053">
                  <a:extLst>
                    <a:ext uri="{FF2B5EF4-FFF2-40B4-BE49-F238E27FC236}">
                      <a16:creationId xmlns:a16="http://schemas.microsoft.com/office/drawing/2014/main" id="{E8844B68-7CB6-3270-4921-C5EE2089DC0E}"/>
                    </a:ext>
                  </a:extLst>
                </p:cNvPr>
                <p:cNvSpPr/>
                <p:nvPr/>
              </p:nvSpPr>
              <p:spPr>
                <a:xfrm>
                  <a:off x="2805501" y="2011300"/>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023" name="Graphic 14">
                <a:extLst>
                  <a:ext uri="{FF2B5EF4-FFF2-40B4-BE49-F238E27FC236}">
                    <a16:creationId xmlns:a16="http://schemas.microsoft.com/office/drawing/2014/main" id="{4184D52F-250B-BC77-AF13-567D2CD83B12}"/>
                  </a:ext>
                </a:extLst>
              </p:cNvPr>
              <p:cNvGrpSpPr/>
              <p:nvPr/>
            </p:nvGrpSpPr>
            <p:grpSpPr>
              <a:xfrm>
                <a:off x="2963268" y="2268637"/>
                <a:ext cx="66831" cy="75563"/>
                <a:chOff x="2652503" y="1959367"/>
                <a:chExt cx="44041" cy="44041"/>
              </a:xfrm>
            </p:grpSpPr>
            <p:sp>
              <p:nvSpPr>
                <p:cNvPr id="1051" name="Freeform: Shape 1050">
                  <a:extLst>
                    <a:ext uri="{FF2B5EF4-FFF2-40B4-BE49-F238E27FC236}">
                      <a16:creationId xmlns:a16="http://schemas.microsoft.com/office/drawing/2014/main" id="{775D2F6F-AEC2-CA66-31DA-3D0D7838D8B1}"/>
                    </a:ext>
                  </a:extLst>
                </p:cNvPr>
                <p:cNvSpPr/>
                <p:nvPr/>
              </p:nvSpPr>
              <p:spPr>
                <a:xfrm>
                  <a:off x="2674523" y="1959367"/>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052" name="Freeform: Shape 1051">
                  <a:extLst>
                    <a:ext uri="{FF2B5EF4-FFF2-40B4-BE49-F238E27FC236}">
                      <a16:creationId xmlns:a16="http://schemas.microsoft.com/office/drawing/2014/main" id="{C43EE203-D9F6-D5A3-5A97-E8F93C0A2014}"/>
                    </a:ext>
                  </a:extLst>
                </p:cNvPr>
                <p:cNvSpPr/>
                <p:nvPr/>
              </p:nvSpPr>
              <p:spPr>
                <a:xfrm>
                  <a:off x="2652503" y="1981388"/>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024" name="Graphic 14">
                <a:extLst>
                  <a:ext uri="{FF2B5EF4-FFF2-40B4-BE49-F238E27FC236}">
                    <a16:creationId xmlns:a16="http://schemas.microsoft.com/office/drawing/2014/main" id="{96DB47C4-D7DE-91C5-7C07-A90A56CA7CD2}"/>
                  </a:ext>
                </a:extLst>
              </p:cNvPr>
              <p:cNvGrpSpPr/>
              <p:nvPr/>
            </p:nvGrpSpPr>
            <p:grpSpPr>
              <a:xfrm>
                <a:off x="2895022" y="2161543"/>
                <a:ext cx="66831" cy="75783"/>
                <a:chOff x="2557802" y="1828008"/>
                <a:chExt cx="44041" cy="44168"/>
              </a:xfrm>
            </p:grpSpPr>
            <p:sp>
              <p:nvSpPr>
                <p:cNvPr id="1049" name="Freeform: Shape 1048">
                  <a:extLst>
                    <a:ext uri="{FF2B5EF4-FFF2-40B4-BE49-F238E27FC236}">
                      <a16:creationId xmlns:a16="http://schemas.microsoft.com/office/drawing/2014/main" id="{0FDE3969-094F-F0D3-6223-1CD3F08ED65A}"/>
                    </a:ext>
                  </a:extLst>
                </p:cNvPr>
                <p:cNvSpPr/>
                <p:nvPr/>
              </p:nvSpPr>
              <p:spPr>
                <a:xfrm>
                  <a:off x="2579822" y="1828008"/>
                  <a:ext cx="12728" cy="44168"/>
                </a:xfrm>
                <a:custGeom>
                  <a:avLst/>
                  <a:gdLst>
                    <a:gd name="connsiteX0" fmla="*/ 0 w 12728"/>
                    <a:gd name="connsiteY0" fmla="*/ 0 h 44168"/>
                    <a:gd name="connsiteX1" fmla="*/ 0 w 12728"/>
                    <a:gd name="connsiteY1" fmla="*/ 44168 h 44168"/>
                  </a:gdLst>
                  <a:ahLst/>
                  <a:cxnLst>
                    <a:cxn ang="0">
                      <a:pos x="connsiteX0" y="connsiteY0"/>
                    </a:cxn>
                    <a:cxn ang="0">
                      <a:pos x="connsiteX1" y="connsiteY1"/>
                    </a:cxn>
                  </a:cxnLst>
                  <a:rect l="l" t="t" r="r" b="b"/>
                  <a:pathLst>
                    <a:path w="12728" h="44168">
                      <a:moveTo>
                        <a:pt x="0" y="0"/>
                      </a:moveTo>
                      <a:lnTo>
                        <a:pt x="0" y="44168"/>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050" name="Freeform: Shape 1049">
                  <a:extLst>
                    <a:ext uri="{FF2B5EF4-FFF2-40B4-BE49-F238E27FC236}">
                      <a16:creationId xmlns:a16="http://schemas.microsoft.com/office/drawing/2014/main" id="{650EB60C-66B6-2871-817A-9DF00683999B}"/>
                    </a:ext>
                  </a:extLst>
                </p:cNvPr>
                <p:cNvSpPr/>
                <p:nvPr/>
              </p:nvSpPr>
              <p:spPr>
                <a:xfrm>
                  <a:off x="2557802" y="1850156"/>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025" name="Graphic 14">
                <a:extLst>
                  <a:ext uri="{FF2B5EF4-FFF2-40B4-BE49-F238E27FC236}">
                    <a16:creationId xmlns:a16="http://schemas.microsoft.com/office/drawing/2014/main" id="{2D84329A-E2CD-1328-CF8A-7FD2A9D4BB43}"/>
                  </a:ext>
                </a:extLst>
              </p:cNvPr>
              <p:cNvGrpSpPr/>
              <p:nvPr/>
            </p:nvGrpSpPr>
            <p:grpSpPr>
              <a:xfrm>
                <a:off x="2805537" y="2161543"/>
                <a:ext cx="67022" cy="75783"/>
                <a:chOff x="2433697" y="1828008"/>
                <a:chExt cx="44168" cy="44168"/>
              </a:xfrm>
            </p:grpSpPr>
            <p:sp>
              <p:nvSpPr>
                <p:cNvPr id="1047" name="Freeform: Shape 1046">
                  <a:extLst>
                    <a:ext uri="{FF2B5EF4-FFF2-40B4-BE49-F238E27FC236}">
                      <a16:creationId xmlns:a16="http://schemas.microsoft.com/office/drawing/2014/main" id="{AF7DA210-24D9-429D-4222-883C7CFAD965}"/>
                    </a:ext>
                  </a:extLst>
                </p:cNvPr>
                <p:cNvSpPr/>
                <p:nvPr/>
              </p:nvSpPr>
              <p:spPr>
                <a:xfrm>
                  <a:off x="2455845" y="1828008"/>
                  <a:ext cx="12728" cy="44168"/>
                </a:xfrm>
                <a:custGeom>
                  <a:avLst/>
                  <a:gdLst>
                    <a:gd name="connsiteX0" fmla="*/ 0 w 12728"/>
                    <a:gd name="connsiteY0" fmla="*/ 0 h 44168"/>
                    <a:gd name="connsiteX1" fmla="*/ 0 w 12728"/>
                    <a:gd name="connsiteY1" fmla="*/ 44168 h 44168"/>
                  </a:gdLst>
                  <a:ahLst/>
                  <a:cxnLst>
                    <a:cxn ang="0">
                      <a:pos x="connsiteX0" y="connsiteY0"/>
                    </a:cxn>
                    <a:cxn ang="0">
                      <a:pos x="connsiteX1" y="connsiteY1"/>
                    </a:cxn>
                  </a:cxnLst>
                  <a:rect l="l" t="t" r="r" b="b"/>
                  <a:pathLst>
                    <a:path w="12728" h="44168">
                      <a:moveTo>
                        <a:pt x="0" y="0"/>
                      </a:moveTo>
                      <a:lnTo>
                        <a:pt x="0" y="44168"/>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048" name="Freeform: Shape 1047">
                  <a:extLst>
                    <a:ext uri="{FF2B5EF4-FFF2-40B4-BE49-F238E27FC236}">
                      <a16:creationId xmlns:a16="http://schemas.microsoft.com/office/drawing/2014/main" id="{D6562519-516C-785C-28F3-85532540ED4E}"/>
                    </a:ext>
                  </a:extLst>
                </p:cNvPr>
                <p:cNvSpPr/>
                <p:nvPr/>
              </p:nvSpPr>
              <p:spPr>
                <a:xfrm>
                  <a:off x="2433697" y="1850156"/>
                  <a:ext cx="44168" cy="12728"/>
                </a:xfrm>
                <a:custGeom>
                  <a:avLst/>
                  <a:gdLst>
                    <a:gd name="connsiteX0" fmla="*/ 44168 w 44168"/>
                    <a:gd name="connsiteY0" fmla="*/ 0 h 12728"/>
                    <a:gd name="connsiteX1" fmla="*/ 0 w 44168"/>
                    <a:gd name="connsiteY1" fmla="*/ 0 h 12728"/>
                  </a:gdLst>
                  <a:ahLst/>
                  <a:cxnLst>
                    <a:cxn ang="0">
                      <a:pos x="connsiteX0" y="connsiteY0"/>
                    </a:cxn>
                    <a:cxn ang="0">
                      <a:pos x="connsiteX1" y="connsiteY1"/>
                    </a:cxn>
                  </a:cxnLst>
                  <a:rect l="l" t="t" r="r" b="b"/>
                  <a:pathLst>
                    <a:path w="44168" h="12728">
                      <a:moveTo>
                        <a:pt x="44168"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026" name="Graphic 14">
                <a:extLst>
                  <a:ext uri="{FF2B5EF4-FFF2-40B4-BE49-F238E27FC236}">
                    <a16:creationId xmlns:a16="http://schemas.microsoft.com/office/drawing/2014/main" id="{9E16886D-1418-ED84-FA80-893EBC7B98D1}"/>
                  </a:ext>
                </a:extLst>
              </p:cNvPr>
              <p:cNvGrpSpPr/>
              <p:nvPr/>
            </p:nvGrpSpPr>
            <p:grpSpPr>
              <a:xfrm>
                <a:off x="2770915" y="2161543"/>
                <a:ext cx="66831" cy="75783"/>
                <a:chOff x="2385583" y="1828008"/>
                <a:chExt cx="44041" cy="44168"/>
              </a:xfrm>
            </p:grpSpPr>
            <p:sp>
              <p:nvSpPr>
                <p:cNvPr id="1045" name="Freeform: Shape 1044">
                  <a:extLst>
                    <a:ext uri="{FF2B5EF4-FFF2-40B4-BE49-F238E27FC236}">
                      <a16:creationId xmlns:a16="http://schemas.microsoft.com/office/drawing/2014/main" id="{397DED0F-E014-71C8-6922-32BC2763DD31}"/>
                    </a:ext>
                  </a:extLst>
                </p:cNvPr>
                <p:cNvSpPr/>
                <p:nvPr/>
              </p:nvSpPr>
              <p:spPr>
                <a:xfrm>
                  <a:off x="2407604" y="1828008"/>
                  <a:ext cx="12728" cy="44168"/>
                </a:xfrm>
                <a:custGeom>
                  <a:avLst/>
                  <a:gdLst>
                    <a:gd name="connsiteX0" fmla="*/ 0 w 12728"/>
                    <a:gd name="connsiteY0" fmla="*/ 0 h 44168"/>
                    <a:gd name="connsiteX1" fmla="*/ 0 w 12728"/>
                    <a:gd name="connsiteY1" fmla="*/ 44168 h 44168"/>
                  </a:gdLst>
                  <a:ahLst/>
                  <a:cxnLst>
                    <a:cxn ang="0">
                      <a:pos x="connsiteX0" y="connsiteY0"/>
                    </a:cxn>
                    <a:cxn ang="0">
                      <a:pos x="connsiteX1" y="connsiteY1"/>
                    </a:cxn>
                  </a:cxnLst>
                  <a:rect l="l" t="t" r="r" b="b"/>
                  <a:pathLst>
                    <a:path w="12728" h="44168">
                      <a:moveTo>
                        <a:pt x="0" y="0"/>
                      </a:moveTo>
                      <a:lnTo>
                        <a:pt x="0" y="44168"/>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046" name="Freeform: Shape 1045">
                  <a:extLst>
                    <a:ext uri="{FF2B5EF4-FFF2-40B4-BE49-F238E27FC236}">
                      <a16:creationId xmlns:a16="http://schemas.microsoft.com/office/drawing/2014/main" id="{086BA951-8F03-2A1F-2FF5-D47DB4548D74}"/>
                    </a:ext>
                  </a:extLst>
                </p:cNvPr>
                <p:cNvSpPr/>
                <p:nvPr/>
              </p:nvSpPr>
              <p:spPr>
                <a:xfrm>
                  <a:off x="2385583" y="1850156"/>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027" name="Graphic 14">
                <a:extLst>
                  <a:ext uri="{FF2B5EF4-FFF2-40B4-BE49-F238E27FC236}">
                    <a16:creationId xmlns:a16="http://schemas.microsoft.com/office/drawing/2014/main" id="{033C741C-0C22-4125-EEF9-F886F4977992}"/>
                  </a:ext>
                </a:extLst>
              </p:cNvPr>
              <p:cNvGrpSpPr/>
              <p:nvPr/>
            </p:nvGrpSpPr>
            <p:grpSpPr>
              <a:xfrm>
                <a:off x="2721882" y="2120945"/>
                <a:ext cx="67022" cy="75563"/>
                <a:chOff x="2317612" y="1778112"/>
                <a:chExt cx="44168" cy="44041"/>
              </a:xfrm>
            </p:grpSpPr>
            <p:sp>
              <p:nvSpPr>
                <p:cNvPr id="1043" name="Freeform: Shape 1042">
                  <a:extLst>
                    <a:ext uri="{FF2B5EF4-FFF2-40B4-BE49-F238E27FC236}">
                      <a16:creationId xmlns:a16="http://schemas.microsoft.com/office/drawing/2014/main" id="{BF880B4F-69EA-EF92-B776-40C458F1283E}"/>
                    </a:ext>
                  </a:extLst>
                </p:cNvPr>
                <p:cNvSpPr/>
                <p:nvPr/>
              </p:nvSpPr>
              <p:spPr>
                <a:xfrm>
                  <a:off x="2339760" y="1778112"/>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044" name="Freeform: Shape 1043">
                  <a:extLst>
                    <a:ext uri="{FF2B5EF4-FFF2-40B4-BE49-F238E27FC236}">
                      <a16:creationId xmlns:a16="http://schemas.microsoft.com/office/drawing/2014/main" id="{7DFA6773-8995-CAA2-F0AE-ECEE2FE8A61D}"/>
                    </a:ext>
                  </a:extLst>
                </p:cNvPr>
                <p:cNvSpPr/>
                <p:nvPr/>
              </p:nvSpPr>
              <p:spPr>
                <a:xfrm>
                  <a:off x="2317612" y="1800132"/>
                  <a:ext cx="44168" cy="12728"/>
                </a:xfrm>
                <a:custGeom>
                  <a:avLst/>
                  <a:gdLst>
                    <a:gd name="connsiteX0" fmla="*/ 44168 w 44168"/>
                    <a:gd name="connsiteY0" fmla="*/ 0 h 12728"/>
                    <a:gd name="connsiteX1" fmla="*/ 0 w 44168"/>
                    <a:gd name="connsiteY1" fmla="*/ 0 h 12728"/>
                  </a:gdLst>
                  <a:ahLst/>
                  <a:cxnLst>
                    <a:cxn ang="0">
                      <a:pos x="connsiteX0" y="connsiteY0"/>
                    </a:cxn>
                    <a:cxn ang="0">
                      <a:pos x="connsiteX1" y="connsiteY1"/>
                    </a:cxn>
                  </a:cxnLst>
                  <a:rect l="l" t="t" r="r" b="b"/>
                  <a:pathLst>
                    <a:path w="44168" h="12728">
                      <a:moveTo>
                        <a:pt x="44168"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028" name="Graphic 14">
                <a:extLst>
                  <a:ext uri="{FF2B5EF4-FFF2-40B4-BE49-F238E27FC236}">
                    <a16:creationId xmlns:a16="http://schemas.microsoft.com/office/drawing/2014/main" id="{0B5F7973-2A1F-154C-C0D7-23993C07EC54}"/>
                  </a:ext>
                </a:extLst>
              </p:cNvPr>
              <p:cNvGrpSpPr/>
              <p:nvPr/>
            </p:nvGrpSpPr>
            <p:grpSpPr>
              <a:xfrm>
                <a:off x="2699826" y="2063070"/>
                <a:ext cx="66831" cy="75563"/>
                <a:chOff x="2286936" y="1707086"/>
                <a:chExt cx="44041" cy="44041"/>
              </a:xfrm>
            </p:grpSpPr>
            <p:sp>
              <p:nvSpPr>
                <p:cNvPr id="1041" name="Freeform: Shape 1040">
                  <a:extLst>
                    <a:ext uri="{FF2B5EF4-FFF2-40B4-BE49-F238E27FC236}">
                      <a16:creationId xmlns:a16="http://schemas.microsoft.com/office/drawing/2014/main" id="{5D21C050-4DC4-22D7-AED3-6FF0BBFA8DD7}"/>
                    </a:ext>
                  </a:extLst>
                </p:cNvPr>
                <p:cNvSpPr/>
                <p:nvPr/>
              </p:nvSpPr>
              <p:spPr>
                <a:xfrm>
                  <a:off x="2308957" y="1707086"/>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042" name="Freeform: Shape 1041">
                  <a:extLst>
                    <a:ext uri="{FF2B5EF4-FFF2-40B4-BE49-F238E27FC236}">
                      <a16:creationId xmlns:a16="http://schemas.microsoft.com/office/drawing/2014/main" id="{7378C559-68D0-F9EC-A12A-D4F63912B9D6}"/>
                    </a:ext>
                  </a:extLst>
                </p:cNvPr>
                <p:cNvSpPr/>
                <p:nvPr/>
              </p:nvSpPr>
              <p:spPr>
                <a:xfrm>
                  <a:off x="2286936" y="1729107"/>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029" name="Graphic 14">
                <a:extLst>
                  <a:ext uri="{FF2B5EF4-FFF2-40B4-BE49-F238E27FC236}">
                    <a16:creationId xmlns:a16="http://schemas.microsoft.com/office/drawing/2014/main" id="{031AA9A3-83DC-5D79-E74F-745792D58395}"/>
                  </a:ext>
                </a:extLst>
              </p:cNvPr>
              <p:cNvGrpSpPr/>
              <p:nvPr/>
            </p:nvGrpSpPr>
            <p:grpSpPr>
              <a:xfrm>
                <a:off x="2676344" y="2005138"/>
                <a:ext cx="66831" cy="75783"/>
                <a:chOff x="2254351" y="1636060"/>
                <a:chExt cx="44041" cy="44168"/>
              </a:xfrm>
            </p:grpSpPr>
            <p:sp>
              <p:nvSpPr>
                <p:cNvPr id="1039" name="Freeform: Shape 1038">
                  <a:extLst>
                    <a:ext uri="{FF2B5EF4-FFF2-40B4-BE49-F238E27FC236}">
                      <a16:creationId xmlns:a16="http://schemas.microsoft.com/office/drawing/2014/main" id="{ED8C0D66-F413-95CD-B76F-2450A1547FD1}"/>
                    </a:ext>
                  </a:extLst>
                </p:cNvPr>
                <p:cNvSpPr/>
                <p:nvPr/>
              </p:nvSpPr>
              <p:spPr>
                <a:xfrm>
                  <a:off x="2276371" y="1636060"/>
                  <a:ext cx="12728" cy="44168"/>
                </a:xfrm>
                <a:custGeom>
                  <a:avLst/>
                  <a:gdLst>
                    <a:gd name="connsiteX0" fmla="*/ 0 w 12728"/>
                    <a:gd name="connsiteY0" fmla="*/ 0 h 44168"/>
                    <a:gd name="connsiteX1" fmla="*/ 0 w 12728"/>
                    <a:gd name="connsiteY1" fmla="*/ 44168 h 44168"/>
                  </a:gdLst>
                  <a:ahLst/>
                  <a:cxnLst>
                    <a:cxn ang="0">
                      <a:pos x="connsiteX0" y="connsiteY0"/>
                    </a:cxn>
                    <a:cxn ang="0">
                      <a:pos x="connsiteX1" y="connsiteY1"/>
                    </a:cxn>
                  </a:cxnLst>
                  <a:rect l="l" t="t" r="r" b="b"/>
                  <a:pathLst>
                    <a:path w="12728" h="44168">
                      <a:moveTo>
                        <a:pt x="0" y="0"/>
                      </a:moveTo>
                      <a:lnTo>
                        <a:pt x="0" y="44168"/>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040" name="Freeform: Shape 1039">
                  <a:extLst>
                    <a:ext uri="{FF2B5EF4-FFF2-40B4-BE49-F238E27FC236}">
                      <a16:creationId xmlns:a16="http://schemas.microsoft.com/office/drawing/2014/main" id="{7E3AB3B2-877F-3077-0D95-8ECD1982806B}"/>
                    </a:ext>
                  </a:extLst>
                </p:cNvPr>
                <p:cNvSpPr/>
                <p:nvPr/>
              </p:nvSpPr>
              <p:spPr>
                <a:xfrm>
                  <a:off x="2254351" y="1658208"/>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030" name="Graphic 14">
                <a:extLst>
                  <a:ext uri="{FF2B5EF4-FFF2-40B4-BE49-F238E27FC236}">
                    <a16:creationId xmlns:a16="http://schemas.microsoft.com/office/drawing/2014/main" id="{7E01947D-5B19-1ED8-CC33-8605C60C3014}"/>
                  </a:ext>
                </a:extLst>
              </p:cNvPr>
              <p:cNvGrpSpPr/>
              <p:nvPr/>
            </p:nvGrpSpPr>
            <p:grpSpPr>
              <a:xfrm>
                <a:off x="2493624" y="2005138"/>
                <a:ext cx="66831" cy="75783"/>
                <a:chOff x="2000797" y="1636060"/>
                <a:chExt cx="44041" cy="44168"/>
              </a:xfrm>
            </p:grpSpPr>
            <p:sp>
              <p:nvSpPr>
                <p:cNvPr id="1037" name="Freeform: Shape 1036">
                  <a:extLst>
                    <a:ext uri="{FF2B5EF4-FFF2-40B4-BE49-F238E27FC236}">
                      <a16:creationId xmlns:a16="http://schemas.microsoft.com/office/drawing/2014/main" id="{A1E345BD-3946-FE5F-5E2D-276451724694}"/>
                    </a:ext>
                  </a:extLst>
                </p:cNvPr>
                <p:cNvSpPr/>
                <p:nvPr/>
              </p:nvSpPr>
              <p:spPr>
                <a:xfrm>
                  <a:off x="2022817" y="1636060"/>
                  <a:ext cx="12728" cy="44168"/>
                </a:xfrm>
                <a:custGeom>
                  <a:avLst/>
                  <a:gdLst>
                    <a:gd name="connsiteX0" fmla="*/ 0 w 12728"/>
                    <a:gd name="connsiteY0" fmla="*/ 0 h 44168"/>
                    <a:gd name="connsiteX1" fmla="*/ 0 w 12728"/>
                    <a:gd name="connsiteY1" fmla="*/ 44168 h 44168"/>
                  </a:gdLst>
                  <a:ahLst/>
                  <a:cxnLst>
                    <a:cxn ang="0">
                      <a:pos x="connsiteX0" y="connsiteY0"/>
                    </a:cxn>
                    <a:cxn ang="0">
                      <a:pos x="connsiteX1" y="connsiteY1"/>
                    </a:cxn>
                  </a:cxnLst>
                  <a:rect l="l" t="t" r="r" b="b"/>
                  <a:pathLst>
                    <a:path w="12728" h="44168">
                      <a:moveTo>
                        <a:pt x="0" y="0"/>
                      </a:moveTo>
                      <a:lnTo>
                        <a:pt x="0" y="44168"/>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038" name="Freeform: Shape 1037">
                  <a:extLst>
                    <a:ext uri="{FF2B5EF4-FFF2-40B4-BE49-F238E27FC236}">
                      <a16:creationId xmlns:a16="http://schemas.microsoft.com/office/drawing/2014/main" id="{FF45E97F-7C0E-9B27-7C83-5C52CD05D18C}"/>
                    </a:ext>
                  </a:extLst>
                </p:cNvPr>
                <p:cNvSpPr/>
                <p:nvPr/>
              </p:nvSpPr>
              <p:spPr>
                <a:xfrm>
                  <a:off x="2000797" y="1658208"/>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031" name="Graphic 14">
                <a:extLst>
                  <a:ext uri="{FF2B5EF4-FFF2-40B4-BE49-F238E27FC236}">
                    <a16:creationId xmlns:a16="http://schemas.microsoft.com/office/drawing/2014/main" id="{2ABF7E5B-8840-BF8B-3B2B-4CB31B3CABD7}"/>
                  </a:ext>
                </a:extLst>
              </p:cNvPr>
              <p:cNvGrpSpPr/>
              <p:nvPr/>
            </p:nvGrpSpPr>
            <p:grpSpPr>
              <a:xfrm>
                <a:off x="2447301" y="1917349"/>
                <a:ext cx="66831" cy="75563"/>
                <a:chOff x="1936517" y="1528249"/>
                <a:chExt cx="44041" cy="44041"/>
              </a:xfrm>
            </p:grpSpPr>
            <p:sp>
              <p:nvSpPr>
                <p:cNvPr id="1035" name="Freeform: Shape 1034">
                  <a:extLst>
                    <a:ext uri="{FF2B5EF4-FFF2-40B4-BE49-F238E27FC236}">
                      <a16:creationId xmlns:a16="http://schemas.microsoft.com/office/drawing/2014/main" id="{5716265F-B261-708B-40AB-E33671F86743}"/>
                    </a:ext>
                  </a:extLst>
                </p:cNvPr>
                <p:cNvSpPr/>
                <p:nvPr/>
              </p:nvSpPr>
              <p:spPr>
                <a:xfrm>
                  <a:off x="1958537" y="1528249"/>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036" name="Freeform: Shape 1035">
                  <a:extLst>
                    <a:ext uri="{FF2B5EF4-FFF2-40B4-BE49-F238E27FC236}">
                      <a16:creationId xmlns:a16="http://schemas.microsoft.com/office/drawing/2014/main" id="{C1C48AA1-020D-BBA8-E9FA-BBC89558C324}"/>
                    </a:ext>
                  </a:extLst>
                </p:cNvPr>
                <p:cNvSpPr/>
                <p:nvPr/>
              </p:nvSpPr>
              <p:spPr>
                <a:xfrm>
                  <a:off x="1936517" y="1550269"/>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1032" name="Graphic 14">
                <a:extLst>
                  <a:ext uri="{FF2B5EF4-FFF2-40B4-BE49-F238E27FC236}">
                    <a16:creationId xmlns:a16="http://schemas.microsoft.com/office/drawing/2014/main" id="{044A9EEB-F05F-80F4-23A5-0D930093683D}"/>
                  </a:ext>
                </a:extLst>
              </p:cNvPr>
              <p:cNvGrpSpPr/>
              <p:nvPr/>
            </p:nvGrpSpPr>
            <p:grpSpPr>
              <a:xfrm>
                <a:off x="3191210" y="2390816"/>
                <a:ext cx="66831" cy="75563"/>
                <a:chOff x="2968809" y="2109311"/>
                <a:chExt cx="44041" cy="44041"/>
              </a:xfrm>
            </p:grpSpPr>
            <p:sp>
              <p:nvSpPr>
                <p:cNvPr id="1033" name="Freeform: Shape 1032">
                  <a:extLst>
                    <a:ext uri="{FF2B5EF4-FFF2-40B4-BE49-F238E27FC236}">
                      <a16:creationId xmlns:a16="http://schemas.microsoft.com/office/drawing/2014/main" id="{7FEFC7B9-3AEA-E795-AAB5-7F2A99F070C1}"/>
                    </a:ext>
                  </a:extLst>
                </p:cNvPr>
                <p:cNvSpPr/>
                <p:nvPr/>
              </p:nvSpPr>
              <p:spPr>
                <a:xfrm>
                  <a:off x="2990830" y="2109311"/>
                  <a:ext cx="12728" cy="44041"/>
                </a:xfrm>
                <a:custGeom>
                  <a:avLst/>
                  <a:gdLst>
                    <a:gd name="connsiteX0" fmla="*/ 0 w 12728"/>
                    <a:gd name="connsiteY0" fmla="*/ 0 h 44041"/>
                    <a:gd name="connsiteX1" fmla="*/ 0 w 12728"/>
                    <a:gd name="connsiteY1" fmla="*/ 44041 h 44041"/>
                  </a:gdLst>
                  <a:ahLst/>
                  <a:cxnLst>
                    <a:cxn ang="0">
                      <a:pos x="connsiteX0" y="connsiteY0"/>
                    </a:cxn>
                    <a:cxn ang="0">
                      <a:pos x="connsiteX1" y="connsiteY1"/>
                    </a:cxn>
                  </a:cxnLst>
                  <a:rect l="l" t="t" r="r" b="b"/>
                  <a:pathLst>
                    <a:path w="12728" h="44041">
                      <a:moveTo>
                        <a:pt x="0" y="0"/>
                      </a:moveTo>
                      <a:lnTo>
                        <a:pt x="0" y="44041"/>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sp>
              <p:nvSpPr>
                <p:cNvPr id="1034" name="Freeform: Shape 1033">
                  <a:extLst>
                    <a:ext uri="{FF2B5EF4-FFF2-40B4-BE49-F238E27FC236}">
                      <a16:creationId xmlns:a16="http://schemas.microsoft.com/office/drawing/2014/main" id="{D08A5847-7C87-8FB6-114C-15231E3BB031}"/>
                    </a:ext>
                  </a:extLst>
                </p:cNvPr>
                <p:cNvSpPr/>
                <p:nvPr/>
              </p:nvSpPr>
              <p:spPr>
                <a:xfrm>
                  <a:off x="2968809" y="2131331"/>
                  <a:ext cx="44041" cy="12728"/>
                </a:xfrm>
                <a:custGeom>
                  <a:avLst/>
                  <a:gdLst>
                    <a:gd name="connsiteX0" fmla="*/ 44041 w 44041"/>
                    <a:gd name="connsiteY0" fmla="*/ 0 h 12728"/>
                    <a:gd name="connsiteX1" fmla="*/ 0 w 44041"/>
                    <a:gd name="connsiteY1" fmla="*/ 0 h 12728"/>
                  </a:gdLst>
                  <a:ahLst/>
                  <a:cxnLst>
                    <a:cxn ang="0">
                      <a:pos x="connsiteX0" y="connsiteY0"/>
                    </a:cxn>
                    <a:cxn ang="0">
                      <a:pos x="connsiteX1" y="connsiteY1"/>
                    </a:cxn>
                  </a:cxnLst>
                  <a:rect l="l" t="t" r="r" b="b"/>
                  <a:pathLst>
                    <a:path w="44041" h="12728">
                      <a:moveTo>
                        <a:pt x="44041"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sp>
          <p:nvSpPr>
            <p:cNvPr id="8" name="TextBox 7">
              <a:extLst>
                <a:ext uri="{FF2B5EF4-FFF2-40B4-BE49-F238E27FC236}">
                  <a16:creationId xmlns:a16="http://schemas.microsoft.com/office/drawing/2014/main" id="{FE679690-158C-5A39-67AD-9E1B45CD81EC}"/>
                </a:ext>
              </a:extLst>
            </p:cNvPr>
            <p:cNvSpPr txBox="1"/>
            <p:nvPr/>
          </p:nvSpPr>
          <p:spPr>
            <a:xfrm rot="16200000">
              <a:off x="4134688" y="1255372"/>
              <a:ext cx="870325" cy="369332"/>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0000"/>
                  </a:solidFill>
                  <a:effectLst/>
                  <a:uLnTx/>
                  <a:uFillTx/>
                  <a:latin typeface="Calibri"/>
                  <a:ea typeface="ヒラギノ角ゴ Pro W3" pitchFamily="-127" charset="-128"/>
                  <a:cs typeface="+mn-cs"/>
                </a:rPr>
                <a:t>PFS (%)</a:t>
              </a:r>
            </a:p>
          </p:txBody>
        </p:sp>
        <p:grpSp>
          <p:nvGrpSpPr>
            <p:cNvPr id="11" name="Group 10">
              <a:extLst>
                <a:ext uri="{FF2B5EF4-FFF2-40B4-BE49-F238E27FC236}">
                  <a16:creationId xmlns:a16="http://schemas.microsoft.com/office/drawing/2014/main" id="{7488CBCE-C4D2-20D2-A208-F0869A7AFAF8}"/>
                </a:ext>
              </a:extLst>
            </p:cNvPr>
            <p:cNvGrpSpPr/>
            <p:nvPr/>
          </p:nvGrpSpPr>
          <p:grpSpPr>
            <a:xfrm>
              <a:off x="5023540" y="426236"/>
              <a:ext cx="48059" cy="2060505"/>
              <a:chOff x="2189744" y="1910932"/>
              <a:chExt cx="71768" cy="3077046"/>
            </a:xfrm>
          </p:grpSpPr>
          <p:cxnSp>
            <p:nvCxnSpPr>
              <p:cNvPr id="10" name="Straight Connector 9">
                <a:extLst>
                  <a:ext uri="{FF2B5EF4-FFF2-40B4-BE49-F238E27FC236}">
                    <a16:creationId xmlns:a16="http://schemas.microsoft.com/office/drawing/2014/main" id="{FD4988F3-B51D-8024-B607-C15433D15DAE}"/>
                  </a:ext>
                </a:extLst>
              </p:cNvPr>
              <p:cNvCxnSpPr/>
              <p:nvPr/>
            </p:nvCxnSpPr>
            <p:spPr>
              <a:xfrm>
                <a:off x="2189744" y="2526341"/>
                <a:ext cx="71768" cy="0"/>
              </a:xfrm>
              <a:prstGeom prst="line">
                <a:avLst/>
              </a:prstGeom>
              <a:noFill/>
              <a:ln w="28575" cap="flat" cmpd="sng" algn="ctr">
                <a:solidFill>
                  <a:schemeClr val="bg1"/>
                </a:solidFill>
                <a:prstDash val="solid"/>
              </a:ln>
              <a:effectLst/>
            </p:spPr>
          </p:cxnSp>
          <p:cxnSp>
            <p:nvCxnSpPr>
              <p:cNvPr id="12" name="Straight Connector 11">
                <a:extLst>
                  <a:ext uri="{FF2B5EF4-FFF2-40B4-BE49-F238E27FC236}">
                    <a16:creationId xmlns:a16="http://schemas.microsoft.com/office/drawing/2014/main" id="{B066DF91-4E25-CC4D-7D8B-2BAF59B9164E}"/>
                  </a:ext>
                </a:extLst>
              </p:cNvPr>
              <p:cNvCxnSpPr/>
              <p:nvPr/>
            </p:nvCxnSpPr>
            <p:spPr>
              <a:xfrm>
                <a:off x="2189744" y="1910932"/>
                <a:ext cx="71768" cy="0"/>
              </a:xfrm>
              <a:prstGeom prst="line">
                <a:avLst/>
              </a:prstGeom>
              <a:noFill/>
              <a:ln w="28575" cap="flat" cmpd="sng" algn="ctr">
                <a:solidFill>
                  <a:schemeClr val="bg1"/>
                </a:solidFill>
                <a:prstDash val="solid"/>
              </a:ln>
              <a:effectLst/>
            </p:spPr>
          </p:cxnSp>
          <p:cxnSp>
            <p:nvCxnSpPr>
              <p:cNvPr id="13" name="Straight Connector 12">
                <a:extLst>
                  <a:ext uri="{FF2B5EF4-FFF2-40B4-BE49-F238E27FC236}">
                    <a16:creationId xmlns:a16="http://schemas.microsoft.com/office/drawing/2014/main" id="{D1EB8850-1729-DDB6-1987-D6429A9531D3}"/>
                  </a:ext>
                </a:extLst>
              </p:cNvPr>
              <p:cNvCxnSpPr/>
              <p:nvPr/>
            </p:nvCxnSpPr>
            <p:spPr>
              <a:xfrm>
                <a:off x="2189744" y="3141749"/>
                <a:ext cx="71768" cy="0"/>
              </a:xfrm>
              <a:prstGeom prst="line">
                <a:avLst/>
              </a:prstGeom>
              <a:noFill/>
              <a:ln w="28575" cap="flat" cmpd="sng" algn="ctr">
                <a:solidFill>
                  <a:schemeClr val="bg1"/>
                </a:solidFill>
                <a:prstDash val="solid"/>
              </a:ln>
              <a:effectLst/>
            </p:spPr>
          </p:cxnSp>
          <p:cxnSp>
            <p:nvCxnSpPr>
              <p:cNvPr id="15" name="Straight Connector 14">
                <a:extLst>
                  <a:ext uri="{FF2B5EF4-FFF2-40B4-BE49-F238E27FC236}">
                    <a16:creationId xmlns:a16="http://schemas.microsoft.com/office/drawing/2014/main" id="{E442EE36-7111-09A4-40C2-34F7D49F2110}"/>
                  </a:ext>
                </a:extLst>
              </p:cNvPr>
              <p:cNvCxnSpPr/>
              <p:nvPr/>
            </p:nvCxnSpPr>
            <p:spPr>
              <a:xfrm>
                <a:off x="2189744" y="3757159"/>
                <a:ext cx="71768" cy="0"/>
              </a:xfrm>
              <a:prstGeom prst="line">
                <a:avLst/>
              </a:prstGeom>
              <a:noFill/>
              <a:ln w="28575" cap="flat" cmpd="sng" algn="ctr">
                <a:solidFill>
                  <a:schemeClr val="bg1"/>
                </a:solidFill>
                <a:prstDash val="solid"/>
              </a:ln>
              <a:effectLst/>
            </p:spPr>
          </p:cxnSp>
          <p:cxnSp>
            <p:nvCxnSpPr>
              <p:cNvPr id="17" name="Straight Connector 16">
                <a:extLst>
                  <a:ext uri="{FF2B5EF4-FFF2-40B4-BE49-F238E27FC236}">
                    <a16:creationId xmlns:a16="http://schemas.microsoft.com/office/drawing/2014/main" id="{E738B816-B824-38C4-2402-AC3E41CF4F3A}"/>
                  </a:ext>
                </a:extLst>
              </p:cNvPr>
              <p:cNvCxnSpPr/>
              <p:nvPr/>
            </p:nvCxnSpPr>
            <p:spPr>
              <a:xfrm>
                <a:off x="2189744" y="4372568"/>
                <a:ext cx="71768" cy="0"/>
              </a:xfrm>
              <a:prstGeom prst="line">
                <a:avLst/>
              </a:prstGeom>
              <a:noFill/>
              <a:ln w="28575" cap="flat" cmpd="sng" algn="ctr">
                <a:solidFill>
                  <a:schemeClr val="bg1"/>
                </a:solidFill>
                <a:prstDash val="solid"/>
              </a:ln>
              <a:effectLst/>
            </p:spPr>
          </p:cxnSp>
          <p:cxnSp>
            <p:nvCxnSpPr>
              <p:cNvPr id="19" name="Straight Connector 18">
                <a:extLst>
                  <a:ext uri="{FF2B5EF4-FFF2-40B4-BE49-F238E27FC236}">
                    <a16:creationId xmlns:a16="http://schemas.microsoft.com/office/drawing/2014/main" id="{84E4F7CF-3D3C-0088-33C8-FD4CC5A63F32}"/>
                  </a:ext>
                </a:extLst>
              </p:cNvPr>
              <p:cNvCxnSpPr/>
              <p:nvPr/>
            </p:nvCxnSpPr>
            <p:spPr>
              <a:xfrm>
                <a:off x="2189744" y="4987978"/>
                <a:ext cx="71768" cy="0"/>
              </a:xfrm>
              <a:prstGeom prst="line">
                <a:avLst/>
              </a:prstGeom>
              <a:noFill/>
              <a:ln w="28575" cap="flat" cmpd="sng" algn="ctr">
                <a:solidFill>
                  <a:schemeClr val="bg1"/>
                </a:solidFill>
                <a:prstDash val="solid"/>
              </a:ln>
              <a:effectLst/>
            </p:spPr>
          </p:cxnSp>
        </p:grpSp>
        <p:grpSp>
          <p:nvGrpSpPr>
            <p:cNvPr id="9" name="Group 8">
              <a:extLst>
                <a:ext uri="{FF2B5EF4-FFF2-40B4-BE49-F238E27FC236}">
                  <a16:creationId xmlns:a16="http://schemas.microsoft.com/office/drawing/2014/main" id="{58A0DF51-5D3F-86E7-5E05-92B16D649D2A}"/>
                </a:ext>
              </a:extLst>
            </p:cNvPr>
            <p:cNvGrpSpPr/>
            <p:nvPr/>
          </p:nvGrpSpPr>
          <p:grpSpPr>
            <a:xfrm>
              <a:off x="4529296" y="324021"/>
              <a:ext cx="521939" cy="2398648"/>
              <a:chOff x="1360504" y="1758290"/>
              <a:chExt cx="779435" cy="3582010"/>
            </a:xfrm>
          </p:grpSpPr>
          <p:sp>
            <p:nvSpPr>
              <p:cNvPr id="20" name="TextBox 19">
                <a:extLst>
                  <a:ext uri="{FF2B5EF4-FFF2-40B4-BE49-F238E27FC236}">
                    <a16:creationId xmlns:a16="http://schemas.microsoft.com/office/drawing/2014/main" id="{9077B065-8224-E3BE-5E61-8190290A366D}"/>
                  </a:ext>
                </a:extLst>
              </p:cNvPr>
              <p:cNvSpPr txBox="1"/>
              <p:nvPr/>
            </p:nvSpPr>
            <p:spPr>
              <a:xfrm>
                <a:off x="1360504" y="1758290"/>
                <a:ext cx="779433" cy="505579"/>
              </a:xfrm>
              <a:prstGeom prst="rect">
                <a:avLst/>
              </a:prstGeom>
              <a:noFill/>
            </p:spPr>
            <p:txBody>
              <a:bodyPr wrap="none" rtlCol="0">
                <a:spAutoFit/>
              </a:bodyPr>
              <a:lstStyle/>
              <a:p>
                <a:pPr marL="0" marR="0" lvl="0" indent="0" algn="r" defTabSz="914355"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a:ln>
                      <a:noFill/>
                    </a:ln>
                    <a:solidFill>
                      <a:srgbClr val="000000"/>
                    </a:solidFill>
                    <a:effectLst/>
                    <a:uLnTx/>
                    <a:uFillTx/>
                    <a:latin typeface="Calibri"/>
                    <a:ea typeface="ヒラギノ角ゴ Pro W3" pitchFamily="-127" charset="-128"/>
                    <a:cs typeface="+mn-cs"/>
                  </a:rPr>
                  <a:t>100</a:t>
                </a:r>
              </a:p>
            </p:txBody>
          </p:sp>
          <p:sp>
            <p:nvSpPr>
              <p:cNvPr id="22" name="TextBox 21">
                <a:extLst>
                  <a:ext uri="{FF2B5EF4-FFF2-40B4-BE49-F238E27FC236}">
                    <a16:creationId xmlns:a16="http://schemas.microsoft.com/office/drawing/2014/main" id="{3BA01F97-DFC2-D0DA-8CD0-6AA25F274C76}"/>
                  </a:ext>
                </a:extLst>
              </p:cNvPr>
              <p:cNvSpPr txBox="1"/>
              <p:nvPr/>
            </p:nvSpPr>
            <p:spPr>
              <a:xfrm>
                <a:off x="1497748" y="2373576"/>
                <a:ext cx="642189" cy="505579"/>
              </a:xfrm>
              <a:prstGeom prst="rect">
                <a:avLst/>
              </a:prstGeom>
              <a:noFill/>
            </p:spPr>
            <p:txBody>
              <a:bodyPr wrap="none" rtlCol="0">
                <a:spAutoFit/>
              </a:bodyPr>
              <a:lstStyle/>
              <a:p>
                <a:pPr marL="0" marR="0" lvl="0" indent="0" algn="r" defTabSz="914355"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a:ln>
                      <a:noFill/>
                    </a:ln>
                    <a:solidFill>
                      <a:srgbClr val="000000"/>
                    </a:solidFill>
                    <a:effectLst/>
                    <a:uLnTx/>
                    <a:uFillTx/>
                    <a:latin typeface="Calibri"/>
                    <a:ea typeface="ヒラギノ角ゴ Pro W3" pitchFamily="-127" charset="-128"/>
                    <a:cs typeface="+mn-cs"/>
                  </a:rPr>
                  <a:t>80</a:t>
                </a:r>
              </a:p>
            </p:txBody>
          </p:sp>
          <p:sp>
            <p:nvSpPr>
              <p:cNvPr id="24" name="TextBox 23">
                <a:extLst>
                  <a:ext uri="{FF2B5EF4-FFF2-40B4-BE49-F238E27FC236}">
                    <a16:creationId xmlns:a16="http://schemas.microsoft.com/office/drawing/2014/main" id="{B024A0F8-AD9F-2003-7486-EDAC6E705697}"/>
                  </a:ext>
                </a:extLst>
              </p:cNvPr>
              <p:cNvSpPr txBox="1"/>
              <p:nvPr/>
            </p:nvSpPr>
            <p:spPr>
              <a:xfrm>
                <a:off x="1497748" y="2988862"/>
                <a:ext cx="642189" cy="505579"/>
              </a:xfrm>
              <a:prstGeom prst="rect">
                <a:avLst/>
              </a:prstGeom>
              <a:noFill/>
            </p:spPr>
            <p:txBody>
              <a:bodyPr wrap="none" rtlCol="0">
                <a:spAutoFit/>
              </a:bodyPr>
              <a:lstStyle/>
              <a:p>
                <a:pPr marL="0" marR="0" lvl="0" indent="0" algn="r" defTabSz="914355"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a:ln>
                      <a:noFill/>
                    </a:ln>
                    <a:solidFill>
                      <a:srgbClr val="000000"/>
                    </a:solidFill>
                    <a:effectLst/>
                    <a:uLnTx/>
                    <a:uFillTx/>
                    <a:latin typeface="Calibri"/>
                    <a:ea typeface="ヒラギノ角ゴ Pro W3" pitchFamily="-127" charset="-128"/>
                    <a:cs typeface="+mn-cs"/>
                  </a:rPr>
                  <a:t>60</a:t>
                </a:r>
              </a:p>
            </p:txBody>
          </p:sp>
          <p:sp>
            <p:nvSpPr>
              <p:cNvPr id="26" name="TextBox 25">
                <a:extLst>
                  <a:ext uri="{FF2B5EF4-FFF2-40B4-BE49-F238E27FC236}">
                    <a16:creationId xmlns:a16="http://schemas.microsoft.com/office/drawing/2014/main" id="{450802FF-900E-7CB5-3BE6-D899C418287D}"/>
                  </a:ext>
                </a:extLst>
              </p:cNvPr>
              <p:cNvSpPr txBox="1"/>
              <p:nvPr/>
            </p:nvSpPr>
            <p:spPr>
              <a:xfrm>
                <a:off x="1497748" y="3604148"/>
                <a:ext cx="642189" cy="505579"/>
              </a:xfrm>
              <a:prstGeom prst="rect">
                <a:avLst/>
              </a:prstGeom>
              <a:noFill/>
            </p:spPr>
            <p:txBody>
              <a:bodyPr wrap="none" rtlCol="0">
                <a:spAutoFit/>
              </a:bodyPr>
              <a:lstStyle/>
              <a:p>
                <a:pPr marL="0" marR="0" lvl="0" indent="0" algn="r" defTabSz="914355"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a:ln>
                      <a:noFill/>
                    </a:ln>
                    <a:solidFill>
                      <a:srgbClr val="000000"/>
                    </a:solidFill>
                    <a:effectLst/>
                    <a:uLnTx/>
                    <a:uFillTx/>
                    <a:latin typeface="Calibri"/>
                    <a:ea typeface="ヒラギノ角ゴ Pro W3" pitchFamily="-127" charset="-128"/>
                    <a:cs typeface="+mn-cs"/>
                  </a:rPr>
                  <a:t>40</a:t>
                </a:r>
              </a:p>
            </p:txBody>
          </p:sp>
          <p:sp>
            <p:nvSpPr>
              <p:cNvPr id="28" name="TextBox 27">
                <a:extLst>
                  <a:ext uri="{FF2B5EF4-FFF2-40B4-BE49-F238E27FC236}">
                    <a16:creationId xmlns:a16="http://schemas.microsoft.com/office/drawing/2014/main" id="{1A6BCF77-54F3-5470-BCF0-83F1AE34C8AA}"/>
                  </a:ext>
                </a:extLst>
              </p:cNvPr>
              <p:cNvSpPr txBox="1"/>
              <p:nvPr/>
            </p:nvSpPr>
            <p:spPr>
              <a:xfrm>
                <a:off x="1497748" y="4219435"/>
                <a:ext cx="642189" cy="505579"/>
              </a:xfrm>
              <a:prstGeom prst="rect">
                <a:avLst/>
              </a:prstGeom>
              <a:noFill/>
            </p:spPr>
            <p:txBody>
              <a:bodyPr wrap="none" rtlCol="0">
                <a:spAutoFit/>
              </a:bodyPr>
              <a:lstStyle/>
              <a:p>
                <a:pPr marL="0" marR="0" lvl="0" indent="0" algn="r" defTabSz="914355"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a:ln>
                      <a:noFill/>
                    </a:ln>
                    <a:solidFill>
                      <a:srgbClr val="000000"/>
                    </a:solidFill>
                    <a:effectLst/>
                    <a:uLnTx/>
                    <a:uFillTx/>
                    <a:latin typeface="Calibri"/>
                    <a:ea typeface="ヒラギノ角ゴ Pro W3" pitchFamily="-127" charset="-128"/>
                    <a:cs typeface="+mn-cs"/>
                  </a:rPr>
                  <a:t>20</a:t>
                </a:r>
              </a:p>
            </p:txBody>
          </p:sp>
          <p:sp>
            <p:nvSpPr>
              <p:cNvPr id="30" name="TextBox 29">
                <a:extLst>
                  <a:ext uri="{FF2B5EF4-FFF2-40B4-BE49-F238E27FC236}">
                    <a16:creationId xmlns:a16="http://schemas.microsoft.com/office/drawing/2014/main" id="{2DE9D07D-0E51-E2B5-0147-1F7FAE3F4823}"/>
                  </a:ext>
                </a:extLst>
              </p:cNvPr>
              <p:cNvSpPr txBox="1"/>
              <p:nvPr/>
            </p:nvSpPr>
            <p:spPr>
              <a:xfrm>
                <a:off x="1634997" y="4834721"/>
                <a:ext cx="504942" cy="505579"/>
              </a:xfrm>
              <a:prstGeom prst="rect">
                <a:avLst/>
              </a:prstGeom>
              <a:noFill/>
            </p:spPr>
            <p:txBody>
              <a:bodyPr wrap="none" rtlCol="0">
                <a:spAutoFit/>
              </a:bodyPr>
              <a:lstStyle/>
              <a:p>
                <a:pPr marL="0" marR="0" lvl="0" indent="0" algn="r" defTabSz="914355"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a:ln>
                      <a:noFill/>
                    </a:ln>
                    <a:solidFill>
                      <a:srgbClr val="000000"/>
                    </a:solidFill>
                    <a:effectLst/>
                    <a:uLnTx/>
                    <a:uFillTx/>
                    <a:latin typeface="Calibri"/>
                    <a:ea typeface="ヒラギノ角ゴ Pro W3" pitchFamily="-127" charset="-128"/>
                    <a:cs typeface="+mn-cs"/>
                  </a:rPr>
                  <a:t>0</a:t>
                </a:r>
              </a:p>
            </p:txBody>
          </p:sp>
        </p:grpSp>
        <p:grpSp>
          <p:nvGrpSpPr>
            <p:cNvPr id="18" name="Group 17">
              <a:extLst>
                <a:ext uri="{FF2B5EF4-FFF2-40B4-BE49-F238E27FC236}">
                  <a16:creationId xmlns:a16="http://schemas.microsoft.com/office/drawing/2014/main" id="{952E279E-1D8D-FA85-766E-96DE95ED5419}"/>
                </a:ext>
              </a:extLst>
            </p:cNvPr>
            <p:cNvGrpSpPr/>
            <p:nvPr/>
          </p:nvGrpSpPr>
          <p:grpSpPr>
            <a:xfrm>
              <a:off x="5073299" y="2487265"/>
              <a:ext cx="4732887" cy="54342"/>
              <a:chOff x="2264051" y="4988760"/>
              <a:chExt cx="7067836" cy="81151"/>
            </a:xfrm>
          </p:grpSpPr>
          <p:cxnSp>
            <p:nvCxnSpPr>
              <p:cNvPr id="31" name="Straight Connector 30">
                <a:extLst>
                  <a:ext uri="{FF2B5EF4-FFF2-40B4-BE49-F238E27FC236}">
                    <a16:creationId xmlns:a16="http://schemas.microsoft.com/office/drawing/2014/main" id="{51C6F801-0E45-CB21-479F-10CF4D6BD959}"/>
                  </a:ext>
                </a:extLst>
              </p:cNvPr>
              <p:cNvCxnSpPr>
                <a:cxnSpLocks/>
              </p:cNvCxnSpPr>
              <p:nvPr/>
            </p:nvCxnSpPr>
            <p:spPr>
              <a:xfrm rot="16200000">
                <a:off x="2223477" y="5029334"/>
                <a:ext cx="81148" cy="0"/>
              </a:xfrm>
              <a:prstGeom prst="line">
                <a:avLst/>
              </a:prstGeom>
              <a:noFill/>
              <a:ln w="28575" cap="flat" cmpd="sng" algn="ctr">
                <a:solidFill>
                  <a:schemeClr val="bg1"/>
                </a:solidFill>
                <a:prstDash val="solid"/>
              </a:ln>
              <a:effectLst/>
            </p:spPr>
          </p:cxnSp>
          <p:cxnSp>
            <p:nvCxnSpPr>
              <p:cNvPr id="32" name="Straight Connector 31">
                <a:extLst>
                  <a:ext uri="{FF2B5EF4-FFF2-40B4-BE49-F238E27FC236}">
                    <a16:creationId xmlns:a16="http://schemas.microsoft.com/office/drawing/2014/main" id="{A10DB571-C070-7E6B-E5A0-F109BDFE1326}"/>
                  </a:ext>
                </a:extLst>
              </p:cNvPr>
              <p:cNvCxnSpPr>
                <a:cxnSpLocks/>
              </p:cNvCxnSpPr>
              <p:nvPr/>
            </p:nvCxnSpPr>
            <p:spPr>
              <a:xfrm rot="16200000">
                <a:off x="2728322" y="5029334"/>
                <a:ext cx="81148" cy="0"/>
              </a:xfrm>
              <a:prstGeom prst="line">
                <a:avLst/>
              </a:prstGeom>
              <a:noFill/>
              <a:ln w="28575" cap="flat" cmpd="sng" algn="ctr">
                <a:solidFill>
                  <a:schemeClr val="bg1"/>
                </a:solidFill>
                <a:prstDash val="solid"/>
              </a:ln>
              <a:effectLst/>
            </p:spPr>
          </p:cxnSp>
          <p:cxnSp>
            <p:nvCxnSpPr>
              <p:cNvPr id="33" name="Straight Connector 32">
                <a:extLst>
                  <a:ext uri="{FF2B5EF4-FFF2-40B4-BE49-F238E27FC236}">
                    <a16:creationId xmlns:a16="http://schemas.microsoft.com/office/drawing/2014/main" id="{B45E38F5-2415-E6FD-A927-90A037348BA2}"/>
                  </a:ext>
                </a:extLst>
              </p:cNvPr>
              <p:cNvCxnSpPr>
                <a:cxnSpLocks/>
              </p:cNvCxnSpPr>
              <p:nvPr/>
            </p:nvCxnSpPr>
            <p:spPr>
              <a:xfrm rot="16200000">
                <a:off x="3233168" y="5029335"/>
                <a:ext cx="81148" cy="0"/>
              </a:xfrm>
              <a:prstGeom prst="line">
                <a:avLst/>
              </a:prstGeom>
              <a:noFill/>
              <a:ln w="28575" cap="flat" cmpd="sng" algn="ctr">
                <a:solidFill>
                  <a:schemeClr val="bg1"/>
                </a:solidFill>
                <a:prstDash val="solid"/>
              </a:ln>
              <a:effectLst/>
            </p:spPr>
          </p:cxnSp>
          <p:cxnSp>
            <p:nvCxnSpPr>
              <p:cNvPr id="34" name="Straight Connector 33">
                <a:extLst>
                  <a:ext uri="{FF2B5EF4-FFF2-40B4-BE49-F238E27FC236}">
                    <a16:creationId xmlns:a16="http://schemas.microsoft.com/office/drawing/2014/main" id="{6266F063-63B2-4F25-BAB0-335EB0D1EFDA}"/>
                  </a:ext>
                </a:extLst>
              </p:cNvPr>
              <p:cNvCxnSpPr>
                <a:cxnSpLocks/>
              </p:cNvCxnSpPr>
              <p:nvPr/>
            </p:nvCxnSpPr>
            <p:spPr>
              <a:xfrm rot="16200000">
                <a:off x="3738013" y="5029335"/>
                <a:ext cx="81148" cy="0"/>
              </a:xfrm>
              <a:prstGeom prst="line">
                <a:avLst/>
              </a:prstGeom>
              <a:noFill/>
              <a:ln w="28575" cap="flat" cmpd="sng" algn="ctr">
                <a:solidFill>
                  <a:schemeClr val="bg1"/>
                </a:solidFill>
                <a:prstDash val="solid"/>
              </a:ln>
              <a:effectLst/>
            </p:spPr>
          </p:cxnSp>
          <p:cxnSp>
            <p:nvCxnSpPr>
              <p:cNvPr id="35" name="Straight Connector 34">
                <a:extLst>
                  <a:ext uri="{FF2B5EF4-FFF2-40B4-BE49-F238E27FC236}">
                    <a16:creationId xmlns:a16="http://schemas.microsoft.com/office/drawing/2014/main" id="{C6A089AC-8415-47FC-18B9-A967A8D8E3AB}"/>
                  </a:ext>
                </a:extLst>
              </p:cNvPr>
              <p:cNvCxnSpPr>
                <a:cxnSpLocks/>
              </p:cNvCxnSpPr>
              <p:nvPr/>
            </p:nvCxnSpPr>
            <p:spPr>
              <a:xfrm rot="16200000">
                <a:off x="4242859" y="5029335"/>
                <a:ext cx="81148" cy="0"/>
              </a:xfrm>
              <a:prstGeom prst="line">
                <a:avLst/>
              </a:prstGeom>
              <a:noFill/>
              <a:ln w="28575" cap="flat" cmpd="sng" algn="ctr">
                <a:solidFill>
                  <a:schemeClr val="bg1"/>
                </a:solidFill>
                <a:prstDash val="solid"/>
              </a:ln>
              <a:effectLst/>
            </p:spPr>
          </p:cxnSp>
          <p:cxnSp>
            <p:nvCxnSpPr>
              <p:cNvPr id="36" name="Straight Connector 35">
                <a:extLst>
                  <a:ext uri="{FF2B5EF4-FFF2-40B4-BE49-F238E27FC236}">
                    <a16:creationId xmlns:a16="http://schemas.microsoft.com/office/drawing/2014/main" id="{C32BF82C-6EE3-FA1E-74B8-E4CC2447BA7F}"/>
                  </a:ext>
                </a:extLst>
              </p:cNvPr>
              <p:cNvCxnSpPr>
                <a:cxnSpLocks/>
              </p:cNvCxnSpPr>
              <p:nvPr/>
            </p:nvCxnSpPr>
            <p:spPr>
              <a:xfrm rot="16200000">
                <a:off x="4747705" y="5029336"/>
                <a:ext cx="81148" cy="0"/>
              </a:xfrm>
              <a:prstGeom prst="line">
                <a:avLst/>
              </a:prstGeom>
              <a:noFill/>
              <a:ln w="28575" cap="flat" cmpd="sng" algn="ctr">
                <a:solidFill>
                  <a:schemeClr val="bg1"/>
                </a:solidFill>
                <a:prstDash val="solid"/>
              </a:ln>
              <a:effectLst/>
            </p:spPr>
          </p:cxnSp>
          <p:cxnSp>
            <p:nvCxnSpPr>
              <p:cNvPr id="37" name="Straight Connector 36">
                <a:extLst>
                  <a:ext uri="{FF2B5EF4-FFF2-40B4-BE49-F238E27FC236}">
                    <a16:creationId xmlns:a16="http://schemas.microsoft.com/office/drawing/2014/main" id="{8276FAB8-1748-2A2E-9620-7C4EB8C29795}"/>
                  </a:ext>
                </a:extLst>
              </p:cNvPr>
              <p:cNvCxnSpPr>
                <a:cxnSpLocks/>
              </p:cNvCxnSpPr>
              <p:nvPr/>
            </p:nvCxnSpPr>
            <p:spPr>
              <a:xfrm rot="16200000">
                <a:off x="5252550" y="5029335"/>
                <a:ext cx="81148" cy="0"/>
              </a:xfrm>
              <a:prstGeom prst="line">
                <a:avLst/>
              </a:prstGeom>
              <a:noFill/>
              <a:ln w="28575" cap="flat" cmpd="sng" algn="ctr">
                <a:solidFill>
                  <a:schemeClr val="bg1"/>
                </a:solidFill>
                <a:prstDash val="solid"/>
              </a:ln>
              <a:effectLst/>
            </p:spPr>
          </p:cxnSp>
          <p:cxnSp>
            <p:nvCxnSpPr>
              <p:cNvPr id="38" name="Straight Connector 37">
                <a:extLst>
                  <a:ext uri="{FF2B5EF4-FFF2-40B4-BE49-F238E27FC236}">
                    <a16:creationId xmlns:a16="http://schemas.microsoft.com/office/drawing/2014/main" id="{4B9A894F-0CB8-10AF-F6A6-AF8F5D986E7B}"/>
                  </a:ext>
                </a:extLst>
              </p:cNvPr>
              <p:cNvCxnSpPr>
                <a:cxnSpLocks/>
              </p:cNvCxnSpPr>
              <p:nvPr/>
            </p:nvCxnSpPr>
            <p:spPr>
              <a:xfrm rot="16200000">
                <a:off x="5757396" y="5029335"/>
                <a:ext cx="81148" cy="0"/>
              </a:xfrm>
              <a:prstGeom prst="line">
                <a:avLst/>
              </a:prstGeom>
              <a:noFill/>
              <a:ln w="28575" cap="flat" cmpd="sng" algn="ctr">
                <a:solidFill>
                  <a:schemeClr val="bg1"/>
                </a:solidFill>
                <a:prstDash val="solid"/>
              </a:ln>
              <a:effectLst/>
            </p:spPr>
          </p:cxnSp>
          <p:cxnSp>
            <p:nvCxnSpPr>
              <p:cNvPr id="39" name="Straight Connector 38">
                <a:extLst>
                  <a:ext uri="{FF2B5EF4-FFF2-40B4-BE49-F238E27FC236}">
                    <a16:creationId xmlns:a16="http://schemas.microsoft.com/office/drawing/2014/main" id="{EC3F05AF-5274-8F73-0344-68E3388F63F9}"/>
                  </a:ext>
                </a:extLst>
              </p:cNvPr>
              <p:cNvCxnSpPr>
                <a:cxnSpLocks/>
              </p:cNvCxnSpPr>
              <p:nvPr/>
            </p:nvCxnSpPr>
            <p:spPr>
              <a:xfrm rot="16200000">
                <a:off x="6262242" y="5029336"/>
                <a:ext cx="81148" cy="0"/>
              </a:xfrm>
              <a:prstGeom prst="line">
                <a:avLst/>
              </a:prstGeom>
              <a:noFill/>
              <a:ln w="28575" cap="flat" cmpd="sng" algn="ctr">
                <a:solidFill>
                  <a:schemeClr val="bg1"/>
                </a:solidFill>
                <a:prstDash val="solid"/>
              </a:ln>
              <a:effectLst/>
            </p:spPr>
          </p:cxnSp>
          <p:cxnSp>
            <p:nvCxnSpPr>
              <p:cNvPr id="40" name="Straight Connector 39">
                <a:extLst>
                  <a:ext uri="{FF2B5EF4-FFF2-40B4-BE49-F238E27FC236}">
                    <a16:creationId xmlns:a16="http://schemas.microsoft.com/office/drawing/2014/main" id="{E4C5D38A-D131-DA3F-A429-928BB1C754B6}"/>
                  </a:ext>
                </a:extLst>
              </p:cNvPr>
              <p:cNvCxnSpPr>
                <a:cxnSpLocks/>
              </p:cNvCxnSpPr>
              <p:nvPr/>
            </p:nvCxnSpPr>
            <p:spPr>
              <a:xfrm rot="16200000">
                <a:off x="6767087" y="5029337"/>
                <a:ext cx="81148" cy="0"/>
              </a:xfrm>
              <a:prstGeom prst="line">
                <a:avLst/>
              </a:prstGeom>
              <a:noFill/>
              <a:ln w="28575" cap="flat" cmpd="sng" algn="ctr">
                <a:solidFill>
                  <a:schemeClr val="bg1"/>
                </a:solidFill>
                <a:prstDash val="solid"/>
              </a:ln>
              <a:effectLst/>
            </p:spPr>
          </p:cxnSp>
          <p:cxnSp>
            <p:nvCxnSpPr>
              <p:cNvPr id="41" name="Straight Connector 40">
                <a:extLst>
                  <a:ext uri="{FF2B5EF4-FFF2-40B4-BE49-F238E27FC236}">
                    <a16:creationId xmlns:a16="http://schemas.microsoft.com/office/drawing/2014/main" id="{C536ED01-48A2-7CC9-A8FF-B698074A5B43}"/>
                  </a:ext>
                </a:extLst>
              </p:cNvPr>
              <p:cNvCxnSpPr>
                <a:cxnSpLocks/>
              </p:cNvCxnSpPr>
              <p:nvPr/>
            </p:nvCxnSpPr>
            <p:spPr>
              <a:xfrm rot="16200000">
                <a:off x="7271934" y="5029336"/>
                <a:ext cx="81148" cy="0"/>
              </a:xfrm>
              <a:prstGeom prst="line">
                <a:avLst/>
              </a:prstGeom>
              <a:noFill/>
              <a:ln w="28575" cap="flat" cmpd="sng" algn="ctr">
                <a:solidFill>
                  <a:schemeClr val="bg1"/>
                </a:solidFill>
                <a:prstDash val="solid"/>
              </a:ln>
              <a:effectLst/>
            </p:spPr>
          </p:cxnSp>
          <p:cxnSp>
            <p:nvCxnSpPr>
              <p:cNvPr id="42" name="Straight Connector 41">
                <a:extLst>
                  <a:ext uri="{FF2B5EF4-FFF2-40B4-BE49-F238E27FC236}">
                    <a16:creationId xmlns:a16="http://schemas.microsoft.com/office/drawing/2014/main" id="{094EABEE-4144-76DD-5844-74A15E276C84}"/>
                  </a:ext>
                </a:extLst>
              </p:cNvPr>
              <p:cNvCxnSpPr>
                <a:cxnSpLocks/>
              </p:cNvCxnSpPr>
              <p:nvPr/>
            </p:nvCxnSpPr>
            <p:spPr>
              <a:xfrm rot="16200000">
                <a:off x="7776779" y="5029336"/>
                <a:ext cx="81148" cy="0"/>
              </a:xfrm>
              <a:prstGeom prst="line">
                <a:avLst/>
              </a:prstGeom>
              <a:noFill/>
              <a:ln w="28575" cap="flat" cmpd="sng" algn="ctr">
                <a:solidFill>
                  <a:schemeClr val="bg1"/>
                </a:solidFill>
                <a:prstDash val="solid"/>
              </a:ln>
              <a:effectLst/>
            </p:spPr>
          </p:cxnSp>
          <p:cxnSp>
            <p:nvCxnSpPr>
              <p:cNvPr id="43" name="Straight Connector 42">
                <a:extLst>
                  <a:ext uri="{FF2B5EF4-FFF2-40B4-BE49-F238E27FC236}">
                    <a16:creationId xmlns:a16="http://schemas.microsoft.com/office/drawing/2014/main" id="{D2B191BC-2CBE-9331-E3F0-270934E959E1}"/>
                  </a:ext>
                </a:extLst>
              </p:cNvPr>
              <p:cNvCxnSpPr>
                <a:cxnSpLocks/>
              </p:cNvCxnSpPr>
              <p:nvPr/>
            </p:nvCxnSpPr>
            <p:spPr>
              <a:xfrm rot="16200000">
                <a:off x="8281625" y="5029337"/>
                <a:ext cx="81148" cy="0"/>
              </a:xfrm>
              <a:prstGeom prst="line">
                <a:avLst/>
              </a:prstGeom>
              <a:noFill/>
              <a:ln w="28575" cap="flat" cmpd="sng" algn="ctr">
                <a:solidFill>
                  <a:schemeClr val="bg1"/>
                </a:solidFill>
                <a:prstDash val="solid"/>
              </a:ln>
              <a:effectLst/>
            </p:spPr>
          </p:cxnSp>
          <p:cxnSp>
            <p:nvCxnSpPr>
              <p:cNvPr id="44" name="Straight Connector 43">
                <a:extLst>
                  <a:ext uri="{FF2B5EF4-FFF2-40B4-BE49-F238E27FC236}">
                    <a16:creationId xmlns:a16="http://schemas.microsoft.com/office/drawing/2014/main" id="{9733BAC6-1640-0E84-C4C4-D1E697B29C3D}"/>
                  </a:ext>
                </a:extLst>
              </p:cNvPr>
              <p:cNvCxnSpPr>
                <a:cxnSpLocks/>
              </p:cNvCxnSpPr>
              <p:nvPr/>
            </p:nvCxnSpPr>
            <p:spPr>
              <a:xfrm rot="16200000">
                <a:off x="8786470" y="5029336"/>
                <a:ext cx="81148" cy="0"/>
              </a:xfrm>
              <a:prstGeom prst="line">
                <a:avLst/>
              </a:prstGeom>
              <a:noFill/>
              <a:ln w="28575" cap="flat" cmpd="sng" algn="ctr">
                <a:solidFill>
                  <a:schemeClr val="bg1"/>
                </a:solidFill>
                <a:prstDash val="solid"/>
              </a:ln>
              <a:effectLst/>
            </p:spPr>
          </p:cxnSp>
          <p:cxnSp>
            <p:nvCxnSpPr>
              <p:cNvPr id="45" name="Straight Connector 44">
                <a:extLst>
                  <a:ext uri="{FF2B5EF4-FFF2-40B4-BE49-F238E27FC236}">
                    <a16:creationId xmlns:a16="http://schemas.microsoft.com/office/drawing/2014/main" id="{4EA5582B-96BC-AE02-22F7-83BF40FF05CB}"/>
                  </a:ext>
                </a:extLst>
              </p:cNvPr>
              <p:cNvCxnSpPr>
                <a:cxnSpLocks/>
              </p:cNvCxnSpPr>
              <p:nvPr/>
            </p:nvCxnSpPr>
            <p:spPr>
              <a:xfrm rot="16200000">
                <a:off x="9291313" y="5029337"/>
                <a:ext cx="81148" cy="0"/>
              </a:xfrm>
              <a:prstGeom prst="line">
                <a:avLst/>
              </a:prstGeom>
              <a:noFill/>
              <a:ln w="28575" cap="flat" cmpd="sng" algn="ctr">
                <a:solidFill>
                  <a:schemeClr val="bg1"/>
                </a:solidFill>
                <a:prstDash val="solid"/>
              </a:ln>
              <a:effectLst/>
            </p:spPr>
          </p:cxnSp>
        </p:grpSp>
        <p:grpSp>
          <p:nvGrpSpPr>
            <p:cNvPr id="14" name="Group 13">
              <a:extLst>
                <a:ext uri="{FF2B5EF4-FFF2-40B4-BE49-F238E27FC236}">
                  <a16:creationId xmlns:a16="http://schemas.microsoft.com/office/drawing/2014/main" id="{9B3EC776-7EBE-1F84-957F-E70147D01D44}"/>
                </a:ext>
              </a:extLst>
            </p:cNvPr>
            <p:cNvGrpSpPr/>
            <p:nvPr/>
          </p:nvGrpSpPr>
          <p:grpSpPr>
            <a:xfrm>
              <a:off x="4902536" y="2500832"/>
              <a:ext cx="5120321" cy="338555"/>
              <a:chOff x="2009043" y="5065005"/>
              <a:chExt cx="7646409" cy="505580"/>
            </a:xfrm>
          </p:grpSpPr>
          <p:sp>
            <p:nvSpPr>
              <p:cNvPr id="46" name="TextBox 45">
                <a:extLst>
                  <a:ext uri="{FF2B5EF4-FFF2-40B4-BE49-F238E27FC236}">
                    <a16:creationId xmlns:a16="http://schemas.microsoft.com/office/drawing/2014/main" id="{99417C65-C52C-6E6B-72F0-E8BEEEC1776E}"/>
                  </a:ext>
                </a:extLst>
              </p:cNvPr>
              <p:cNvSpPr txBox="1"/>
              <p:nvPr/>
            </p:nvSpPr>
            <p:spPr>
              <a:xfrm>
                <a:off x="2009043" y="5065005"/>
                <a:ext cx="504942" cy="505580"/>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a:ln>
                      <a:noFill/>
                    </a:ln>
                    <a:solidFill>
                      <a:srgbClr val="000000"/>
                    </a:solidFill>
                    <a:effectLst/>
                    <a:uLnTx/>
                    <a:uFillTx/>
                    <a:latin typeface="Calibri"/>
                    <a:ea typeface="ヒラギノ角ゴ Pro W3" pitchFamily="-127" charset="-128"/>
                    <a:cs typeface="+mn-cs"/>
                  </a:rPr>
                  <a:t>0</a:t>
                </a:r>
              </a:p>
            </p:txBody>
          </p:sp>
          <p:sp>
            <p:nvSpPr>
              <p:cNvPr id="47" name="TextBox 46">
                <a:extLst>
                  <a:ext uri="{FF2B5EF4-FFF2-40B4-BE49-F238E27FC236}">
                    <a16:creationId xmlns:a16="http://schemas.microsoft.com/office/drawing/2014/main" id="{EE8BFA5F-9550-2D33-BCCB-260BB4648316}"/>
                  </a:ext>
                </a:extLst>
              </p:cNvPr>
              <p:cNvSpPr txBox="1"/>
              <p:nvPr/>
            </p:nvSpPr>
            <p:spPr>
              <a:xfrm>
                <a:off x="2514246" y="5065005"/>
                <a:ext cx="504942" cy="505580"/>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a:ln>
                      <a:noFill/>
                    </a:ln>
                    <a:solidFill>
                      <a:srgbClr val="000000"/>
                    </a:solidFill>
                    <a:effectLst/>
                    <a:uLnTx/>
                    <a:uFillTx/>
                    <a:latin typeface="Calibri"/>
                    <a:ea typeface="ヒラギノ角ゴ Pro W3" pitchFamily="-127" charset="-128"/>
                    <a:cs typeface="+mn-cs"/>
                  </a:rPr>
                  <a:t>6</a:t>
                </a:r>
              </a:p>
            </p:txBody>
          </p:sp>
          <p:sp>
            <p:nvSpPr>
              <p:cNvPr id="48" name="TextBox 47">
                <a:extLst>
                  <a:ext uri="{FF2B5EF4-FFF2-40B4-BE49-F238E27FC236}">
                    <a16:creationId xmlns:a16="http://schemas.microsoft.com/office/drawing/2014/main" id="{6E880525-86AB-7366-633E-E7BC04DB1512}"/>
                  </a:ext>
                </a:extLst>
              </p:cNvPr>
              <p:cNvSpPr txBox="1"/>
              <p:nvPr/>
            </p:nvSpPr>
            <p:spPr>
              <a:xfrm>
                <a:off x="2950828" y="5065005"/>
                <a:ext cx="642186" cy="505580"/>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a:ln>
                      <a:noFill/>
                    </a:ln>
                    <a:solidFill>
                      <a:srgbClr val="000000"/>
                    </a:solidFill>
                    <a:effectLst/>
                    <a:uLnTx/>
                    <a:uFillTx/>
                    <a:latin typeface="Calibri"/>
                    <a:ea typeface="ヒラギノ角ゴ Pro W3" pitchFamily="-127" charset="-128"/>
                    <a:cs typeface="+mn-cs"/>
                  </a:rPr>
                  <a:t>12</a:t>
                </a:r>
              </a:p>
            </p:txBody>
          </p:sp>
          <p:sp>
            <p:nvSpPr>
              <p:cNvPr id="49" name="TextBox 48">
                <a:extLst>
                  <a:ext uri="{FF2B5EF4-FFF2-40B4-BE49-F238E27FC236}">
                    <a16:creationId xmlns:a16="http://schemas.microsoft.com/office/drawing/2014/main" id="{1D5C75E8-3A24-10E3-81C5-D02BC0FDC585}"/>
                  </a:ext>
                </a:extLst>
              </p:cNvPr>
              <p:cNvSpPr txBox="1"/>
              <p:nvPr/>
            </p:nvSpPr>
            <p:spPr>
              <a:xfrm>
                <a:off x="3456029" y="5065005"/>
                <a:ext cx="642186" cy="505580"/>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a:ln>
                      <a:noFill/>
                    </a:ln>
                    <a:solidFill>
                      <a:srgbClr val="000000"/>
                    </a:solidFill>
                    <a:effectLst/>
                    <a:uLnTx/>
                    <a:uFillTx/>
                    <a:latin typeface="Calibri"/>
                    <a:ea typeface="ヒラギノ角ゴ Pro W3" pitchFamily="-127" charset="-128"/>
                    <a:cs typeface="+mn-cs"/>
                  </a:rPr>
                  <a:t>18</a:t>
                </a:r>
              </a:p>
            </p:txBody>
          </p:sp>
          <p:sp>
            <p:nvSpPr>
              <p:cNvPr id="50" name="TextBox 49">
                <a:extLst>
                  <a:ext uri="{FF2B5EF4-FFF2-40B4-BE49-F238E27FC236}">
                    <a16:creationId xmlns:a16="http://schemas.microsoft.com/office/drawing/2014/main" id="{08959F08-0BC0-9617-6A13-19451E435EC0}"/>
                  </a:ext>
                </a:extLst>
              </p:cNvPr>
              <p:cNvSpPr txBox="1"/>
              <p:nvPr/>
            </p:nvSpPr>
            <p:spPr>
              <a:xfrm>
                <a:off x="3961233" y="5065005"/>
                <a:ext cx="642186" cy="505580"/>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a:ln>
                      <a:noFill/>
                    </a:ln>
                    <a:solidFill>
                      <a:srgbClr val="000000"/>
                    </a:solidFill>
                    <a:effectLst/>
                    <a:uLnTx/>
                    <a:uFillTx/>
                    <a:latin typeface="Calibri"/>
                    <a:ea typeface="ヒラギノ角ゴ Pro W3" pitchFamily="-127" charset="-128"/>
                    <a:cs typeface="+mn-cs"/>
                  </a:rPr>
                  <a:t>24</a:t>
                </a:r>
              </a:p>
            </p:txBody>
          </p:sp>
          <p:sp>
            <p:nvSpPr>
              <p:cNvPr id="51" name="TextBox 50">
                <a:extLst>
                  <a:ext uri="{FF2B5EF4-FFF2-40B4-BE49-F238E27FC236}">
                    <a16:creationId xmlns:a16="http://schemas.microsoft.com/office/drawing/2014/main" id="{220F778B-5C47-B70B-61E3-DF3CB5E5EF24}"/>
                  </a:ext>
                </a:extLst>
              </p:cNvPr>
              <p:cNvSpPr txBox="1"/>
              <p:nvPr/>
            </p:nvSpPr>
            <p:spPr>
              <a:xfrm>
                <a:off x="4466438" y="5065005"/>
                <a:ext cx="642186" cy="505580"/>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a:ln>
                      <a:noFill/>
                    </a:ln>
                    <a:solidFill>
                      <a:srgbClr val="000000"/>
                    </a:solidFill>
                    <a:effectLst/>
                    <a:uLnTx/>
                    <a:uFillTx/>
                    <a:latin typeface="Calibri"/>
                    <a:ea typeface="ヒラギノ角ゴ Pro W3" pitchFamily="-127" charset="-128"/>
                    <a:cs typeface="+mn-cs"/>
                  </a:rPr>
                  <a:t>30</a:t>
                </a:r>
              </a:p>
            </p:txBody>
          </p:sp>
          <p:sp>
            <p:nvSpPr>
              <p:cNvPr id="52" name="TextBox 51">
                <a:extLst>
                  <a:ext uri="{FF2B5EF4-FFF2-40B4-BE49-F238E27FC236}">
                    <a16:creationId xmlns:a16="http://schemas.microsoft.com/office/drawing/2014/main" id="{ED94F23B-5E35-8EE0-33FC-C3AEE71F90AB}"/>
                  </a:ext>
                </a:extLst>
              </p:cNvPr>
              <p:cNvSpPr txBox="1"/>
              <p:nvPr/>
            </p:nvSpPr>
            <p:spPr>
              <a:xfrm>
                <a:off x="4971639" y="5065005"/>
                <a:ext cx="642186" cy="505580"/>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a:ln>
                      <a:noFill/>
                    </a:ln>
                    <a:solidFill>
                      <a:srgbClr val="000000"/>
                    </a:solidFill>
                    <a:effectLst/>
                    <a:uLnTx/>
                    <a:uFillTx/>
                    <a:latin typeface="Calibri"/>
                    <a:ea typeface="ヒラギノ角ゴ Pro W3" pitchFamily="-127" charset="-128"/>
                    <a:cs typeface="+mn-cs"/>
                  </a:rPr>
                  <a:t>36</a:t>
                </a:r>
              </a:p>
            </p:txBody>
          </p:sp>
          <p:sp>
            <p:nvSpPr>
              <p:cNvPr id="53" name="TextBox 52">
                <a:extLst>
                  <a:ext uri="{FF2B5EF4-FFF2-40B4-BE49-F238E27FC236}">
                    <a16:creationId xmlns:a16="http://schemas.microsoft.com/office/drawing/2014/main" id="{247C9B9B-73D2-381E-7388-97E86497A4A9}"/>
                  </a:ext>
                </a:extLst>
              </p:cNvPr>
              <p:cNvSpPr txBox="1"/>
              <p:nvPr/>
            </p:nvSpPr>
            <p:spPr>
              <a:xfrm>
                <a:off x="5476841" y="5065005"/>
                <a:ext cx="642186" cy="505580"/>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a:ln>
                      <a:noFill/>
                    </a:ln>
                    <a:solidFill>
                      <a:srgbClr val="000000"/>
                    </a:solidFill>
                    <a:effectLst/>
                    <a:uLnTx/>
                    <a:uFillTx/>
                    <a:latin typeface="Calibri"/>
                    <a:ea typeface="ヒラギノ角ゴ Pro W3" pitchFamily="-127" charset="-128"/>
                    <a:cs typeface="+mn-cs"/>
                  </a:rPr>
                  <a:t>42</a:t>
                </a:r>
              </a:p>
            </p:txBody>
          </p:sp>
          <p:sp>
            <p:nvSpPr>
              <p:cNvPr id="54" name="TextBox 53">
                <a:extLst>
                  <a:ext uri="{FF2B5EF4-FFF2-40B4-BE49-F238E27FC236}">
                    <a16:creationId xmlns:a16="http://schemas.microsoft.com/office/drawing/2014/main" id="{C7AB2D01-6D76-3578-DC5E-44A3648048BB}"/>
                  </a:ext>
                </a:extLst>
              </p:cNvPr>
              <p:cNvSpPr txBox="1"/>
              <p:nvPr/>
            </p:nvSpPr>
            <p:spPr>
              <a:xfrm>
                <a:off x="5982046" y="5065005"/>
                <a:ext cx="642186" cy="505580"/>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a:ln>
                      <a:noFill/>
                    </a:ln>
                    <a:solidFill>
                      <a:srgbClr val="000000"/>
                    </a:solidFill>
                    <a:effectLst/>
                    <a:uLnTx/>
                    <a:uFillTx/>
                    <a:latin typeface="Calibri"/>
                    <a:ea typeface="ヒラギノ角ゴ Pro W3" pitchFamily="-127" charset="-128"/>
                    <a:cs typeface="+mn-cs"/>
                  </a:rPr>
                  <a:t>48</a:t>
                </a:r>
              </a:p>
            </p:txBody>
          </p:sp>
          <p:sp>
            <p:nvSpPr>
              <p:cNvPr id="55" name="TextBox 54">
                <a:extLst>
                  <a:ext uri="{FF2B5EF4-FFF2-40B4-BE49-F238E27FC236}">
                    <a16:creationId xmlns:a16="http://schemas.microsoft.com/office/drawing/2014/main" id="{4EF9E3F8-B70F-8757-0716-BE8F900F3D48}"/>
                  </a:ext>
                </a:extLst>
              </p:cNvPr>
              <p:cNvSpPr txBox="1"/>
              <p:nvPr/>
            </p:nvSpPr>
            <p:spPr>
              <a:xfrm>
                <a:off x="6487249" y="5065005"/>
                <a:ext cx="642186" cy="505580"/>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a:ln>
                      <a:noFill/>
                    </a:ln>
                    <a:solidFill>
                      <a:srgbClr val="000000"/>
                    </a:solidFill>
                    <a:effectLst/>
                    <a:uLnTx/>
                    <a:uFillTx/>
                    <a:latin typeface="Calibri"/>
                    <a:ea typeface="ヒラギノ角ゴ Pro W3" pitchFamily="-127" charset="-128"/>
                    <a:cs typeface="+mn-cs"/>
                  </a:rPr>
                  <a:t>54</a:t>
                </a:r>
              </a:p>
            </p:txBody>
          </p:sp>
          <p:sp>
            <p:nvSpPr>
              <p:cNvPr id="56" name="TextBox 55">
                <a:extLst>
                  <a:ext uri="{FF2B5EF4-FFF2-40B4-BE49-F238E27FC236}">
                    <a16:creationId xmlns:a16="http://schemas.microsoft.com/office/drawing/2014/main" id="{E354C6A4-DBE2-25E7-BE17-DFCF137D4F31}"/>
                  </a:ext>
                </a:extLst>
              </p:cNvPr>
              <p:cNvSpPr txBox="1"/>
              <p:nvPr/>
            </p:nvSpPr>
            <p:spPr>
              <a:xfrm>
                <a:off x="6992453" y="5065005"/>
                <a:ext cx="642186" cy="505580"/>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a:ln>
                      <a:noFill/>
                    </a:ln>
                    <a:solidFill>
                      <a:srgbClr val="000000"/>
                    </a:solidFill>
                    <a:effectLst/>
                    <a:uLnTx/>
                    <a:uFillTx/>
                    <a:latin typeface="Calibri"/>
                    <a:ea typeface="ヒラギノ角ゴ Pro W3" pitchFamily="-127" charset="-128"/>
                    <a:cs typeface="+mn-cs"/>
                  </a:rPr>
                  <a:t>60</a:t>
                </a:r>
              </a:p>
            </p:txBody>
          </p:sp>
          <p:sp>
            <p:nvSpPr>
              <p:cNvPr id="57" name="TextBox 56">
                <a:extLst>
                  <a:ext uri="{FF2B5EF4-FFF2-40B4-BE49-F238E27FC236}">
                    <a16:creationId xmlns:a16="http://schemas.microsoft.com/office/drawing/2014/main" id="{11DDE53A-E9F4-8D01-9939-598C3BAA2EF3}"/>
                  </a:ext>
                </a:extLst>
              </p:cNvPr>
              <p:cNvSpPr txBox="1"/>
              <p:nvPr/>
            </p:nvSpPr>
            <p:spPr>
              <a:xfrm>
                <a:off x="7497654" y="5065005"/>
                <a:ext cx="642186" cy="505580"/>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a:ln>
                      <a:noFill/>
                    </a:ln>
                    <a:solidFill>
                      <a:srgbClr val="000000"/>
                    </a:solidFill>
                    <a:effectLst/>
                    <a:uLnTx/>
                    <a:uFillTx/>
                    <a:latin typeface="Calibri"/>
                    <a:ea typeface="ヒラギノ角ゴ Pro W3" pitchFamily="-127" charset="-128"/>
                    <a:cs typeface="+mn-cs"/>
                  </a:rPr>
                  <a:t>66</a:t>
                </a:r>
              </a:p>
            </p:txBody>
          </p:sp>
          <p:sp>
            <p:nvSpPr>
              <p:cNvPr id="58" name="TextBox 57">
                <a:extLst>
                  <a:ext uri="{FF2B5EF4-FFF2-40B4-BE49-F238E27FC236}">
                    <a16:creationId xmlns:a16="http://schemas.microsoft.com/office/drawing/2014/main" id="{3F593013-72A0-DB80-F6CB-C624F081FBFF}"/>
                  </a:ext>
                </a:extLst>
              </p:cNvPr>
              <p:cNvSpPr txBox="1"/>
              <p:nvPr/>
            </p:nvSpPr>
            <p:spPr>
              <a:xfrm>
                <a:off x="8002859" y="5065005"/>
                <a:ext cx="642186" cy="505580"/>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a:ln>
                      <a:noFill/>
                    </a:ln>
                    <a:solidFill>
                      <a:srgbClr val="000000"/>
                    </a:solidFill>
                    <a:effectLst/>
                    <a:uLnTx/>
                    <a:uFillTx/>
                    <a:latin typeface="Calibri"/>
                    <a:ea typeface="ヒラギノ角ゴ Pro W3" pitchFamily="-127" charset="-128"/>
                    <a:cs typeface="+mn-cs"/>
                  </a:rPr>
                  <a:t>72</a:t>
                </a:r>
              </a:p>
            </p:txBody>
          </p:sp>
          <p:sp>
            <p:nvSpPr>
              <p:cNvPr id="59" name="TextBox 58">
                <a:extLst>
                  <a:ext uri="{FF2B5EF4-FFF2-40B4-BE49-F238E27FC236}">
                    <a16:creationId xmlns:a16="http://schemas.microsoft.com/office/drawing/2014/main" id="{10EAF5A3-8692-EB51-3650-F3BF2C0F6513}"/>
                  </a:ext>
                </a:extLst>
              </p:cNvPr>
              <p:cNvSpPr txBox="1"/>
              <p:nvPr/>
            </p:nvSpPr>
            <p:spPr>
              <a:xfrm>
                <a:off x="8508063" y="5065005"/>
                <a:ext cx="642186" cy="505580"/>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a:ln>
                      <a:noFill/>
                    </a:ln>
                    <a:solidFill>
                      <a:srgbClr val="000000"/>
                    </a:solidFill>
                    <a:effectLst/>
                    <a:uLnTx/>
                    <a:uFillTx/>
                    <a:latin typeface="Calibri"/>
                    <a:ea typeface="ヒラギノ角ゴ Pro W3" pitchFamily="-127" charset="-128"/>
                    <a:cs typeface="+mn-cs"/>
                  </a:rPr>
                  <a:t>78</a:t>
                </a:r>
              </a:p>
            </p:txBody>
          </p:sp>
          <p:sp>
            <p:nvSpPr>
              <p:cNvPr id="60" name="TextBox 59">
                <a:extLst>
                  <a:ext uri="{FF2B5EF4-FFF2-40B4-BE49-F238E27FC236}">
                    <a16:creationId xmlns:a16="http://schemas.microsoft.com/office/drawing/2014/main" id="{FCEB9F1B-7B12-86E7-8A3A-401602ABFD0E}"/>
                  </a:ext>
                </a:extLst>
              </p:cNvPr>
              <p:cNvSpPr txBox="1"/>
              <p:nvPr/>
            </p:nvSpPr>
            <p:spPr>
              <a:xfrm>
                <a:off x="9013266" y="5065005"/>
                <a:ext cx="642186" cy="505580"/>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a:ln>
                      <a:noFill/>
                    </a:ln>
                    <a:solidFill>
                      <a:srgbClr val="000000"/>
                    </a:solidFill>
                    <a:effectLst/>
                    <a:uLnTx/>
                    <a:uFillTx/>
                    <a:latin typeface="Calibri"/>
                    <a:ea typeface="ヒラギノ角ゴ Pro W3" pitchFamily="-127" charset="-128"/>
                    <a:cs typeface="+mn-cs"/>
                  </a:rPr>
                  <a:t>84</a:t>
                </a:r>
              </a:p>
            </p:txBody>
          </p:sp>
        </p:grpSp>
        <p:sp>
          <p:nvSpPr>
            <p:cNvPr id="61" name="TextBox 60">
              <a:extLst>
                <a:ext uri="{FF2B5EF4-FFF2-40B4-BE49-F238E27FC236}">
                  <a16:creationId xmlns:a16="http://schemas.microsoft.com/office/drawing/2014/main" id="{A8955C44-425A-9F64-D1B2-01F139145BCC}"/>
                </a:ext>
              </a:extLst>
            </p:cNvPr>
            <p:cNvSpPr txBox="1"/>
            <p:nvPr/>
          </p:nvSpPr>
          <p:spPr>
            <a:xfrm>
              <a:off x="7175233" y="2672919"/>
              <a:ext cx="536899" cy="369332"/>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0000"/>
                  </a:solidFill>
                  <a:effectLst/>
                  <a:uLnTx/>
                  <a:uFillTx/>
                  <a:latin typeface="Calibri"/>
                  <a:ea typeface="ヒラギノ角ゴ Pro W3" pitchFamily="-127" charset="-128"/>
                  <a:cs typeface="+mn-cs"/>
                </a:rPr>
                <a:t>Mo</a:t>
              </a:r>
              <a:endParaRPr kumimoji="0" lang="en-GB" sz="1050" b="1" i="0" u="none" strike="noStrike" kern="0" cap="none" spc="0" normalizeH="0" baseline="0" noProof="0" dirty="0">
                <a:ln>
                  <a:noFill/>
                </a:ln>
                <a:solidFill>
                  <a:srgbClr val="000000"/>
                </a:solidFill>
                <a:effectLst/>
                <a:uLnTx/>
                <a:uFillTx/>
                <a:latin typeface="Calibri"/>
                <a:ea typeface="ヒラギノ角ゴ Pro W3" pitchFamily="-127" charset="-128"/>
                <a:cs typeface="+mn-cs"/>
              </a:endParaRPr>
            </a:p>
          </p:txBody>
        </p:sp>
        <p:grpSp>
          <p:nvGrpSpPr>
            <p:cNvPr id="25" name="Group 24">
              <a:extLst>
                <a:ext uri="{FF2B5EF4-FFF2-40B4-BE49-F238E27FC236}">
                  <a16:creationId xmlns:a16="http://schemas.microsoft.com/office/drawing/2014/main" id="{427CBC49-C619-CD98-3217-890A64820FC8}"/>
                </a:ext>
              </a:extLst>
            </p:cNvPr>
            <p:cNvGrpSpPr/>
            <p:nvPr/>
          </p:nvGrpSpPr>
          <p:grpSpPr>
            <a:xfrm>
              <a:off x="3726082" y="2897163"/>
              <a:ext cx="6243341" cy="307776"/>
              <a:chOff x="394431" y="5387522"/>
              <a:chExt cx="9323465" cy="459617"/>
            </a:xfrm>
          </p:grpSpPr>
          <p:sp>
            <p:nvSpPr>
              <p:cNvPr id="62" name="TextBox 61">
                <a:extLst>
                  <a:ext uri="{FF2B5EF4-FFF2-40B4-BE49-F238E27FC236}">
                    <a16:creationId xmlns:a16="http://schemas.microsoft.com/office/drawing/2014/main" id="{70125BA1-E049-38E3-C305-739FB0611D98}"/>
                  </a:ext>
                </a:extLst>
              </p:cNvPr>
              <p:cNvSpPr txBox="1"/>
              <p:nvPr/>
            </p:nvSpPr>
            <p:spPr>
              <a:xfrm>
                <a:off x="2047546" y="5387522"/>
                <a:ext cx="712407" cy="459617"/>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15873"/>
                    </a:solidFill>
                    <a:effectLst/>
                    <a:uLnTx/>
                    <a:uFillTx/>
                    <a:latin typeface="Calibri"/>
                    <a:ea typeface="ヒラギノ角ゴ Pro W3" pitchFamily="-127" charset="-128"/>
                    <a:cs typeface="+mn-cs"/>
                  </a:rPr>
                  <a:t>178</a:t>
                </a:r>
              </a:p>
            </p:txBody>
          </p:sp>
          <p:sp>
            <p:nvSpPr>
              <p:cNvPr id="63" name="TextBox 62">
                <a:extLst>
                  <a:ext uri="{FF2B5EF4-FFF2-40B4-BE49-F238E27FC236}">
                    <a16:creationId xmlns:a16="http://schemas.microsoft.com/office/drawing/2014/main" id="{58124BAB-97AB-716B-FA31-26C5E1114C5E}"/>
                  </a:ext>
                </a:extLst>
              </p:cNvPr>
              <p:cNvSpPr txBox="1"/>
              <p:nvPr/>
            </p:nvSpPr>
            <p:spPr>
              <a:xfrm>
                <a:off x="2552749" y="5387522"/>
                <a:ext cx="712407" cy="459617"/>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15873"/>
                    </a:solidFill>
                    <a:effectLst/>
                    <a:uLnTx/>
                    <a:uFillTx/>
                    <a:latin typeface="Calibri"/>
                    <a:ea typeface="ヒラギノ角ゴ Pro W3" pitchFamily="-127" charset="-128"/>
                    <a:cs typeface="+mn-cs"/>
                  </a:rPr>
                  <a:t>151</a:t>
                </a:r>
              </a:p>
            </p:txBody>
          </p:sp>
          <p:sp>
            <p:nvSpPr>
              <p:cNvPr id="448" name="TextBox 447">
                <a:extLst>
                  <a:ext uri="{FF2B5EF4-FFF2-40B4-BE49-F238E27FC236}">
                    <a16:creationId xmlns:a16="http://schemas.microsoft.com/office/drawing/2014/main" id="{5807CCD6-0C4C-DF22-2288-985313E8941C}"/>
                  </a:ext>
                </a:extLst>
              </p:cNvPr>
              <p:cNvSpPr txBox="1"/>
              <p:nvPr/>
            </p:nvSpPr>
            <p:spPr>
              <a:xfrm>
                <a:off x="3057954" y="5387522"/>
                <a:ext cx="712407" cy="459617"/>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15873"/>
                    </a:solidFill>
                    <a:effectLst/>
                    <a:uLnTx/>
                    <a:uFillTx/>
                    <a:latin typeface="Calibri"/>
                    <a:ea typeface="ヒラギノ角ゴ Pro W3" pitchFamily="-127" charset="-128"/>
                    <a:cs typeface="+mn-cs"/>
                  </a:rPr>
                  <a:t>128</a:t>
                </a:r>
              </a:p>
            </p:txBody>
          </p:sp>
          <p:sp>
            <p:nvSpPr>
              <p:cNvPr id="449" name="TextBox 448">
                <a:extLst>
                  <a:ext uri="{FF2B5EF4-FFF2-40B4-BE49-F238E27FC236}">
                    <a16:creationId xmlns:a16="http://schemas.microsoft.com/office/drawing/2014/main" id="{1C284DF0-F9D4-CE99-A64C-4977EB1D2B75}"/>
                  </a:ext>
                </a:extLst>
              </p:cNvPr>
              <p:cNvSpPr txBox="1"/>
              <p:nvPr/>
            </p:nvSpPr>
            <p:spPr>
              <a:xfrm>
                <a:off x="3563159" y="5387522"/>
                <a:ext cx="712407" cy="459617"/>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15873"/>
                    </a:solidFill>
                    <a:effectLst/>
                    <a:uLnTx/>
                    <a:uFillTx/>
                    <a:latin typeface="Calibri"/>
                    <a:ea typeface="ヒラギノ角ゴ Pro W3" pitchFamily="-127" charset="-128"/>
                    <a:cs typeface="+mn-cs"/>
                  </a:rPr>
                  <a:t>107</a:t>
                </a:r>
              </a:p>
            </p:txBody>
          </p:sp>
          <p:sp>
            <p:nvSpPr>
              <p:cNvPr id="450" name="TextBox 449">
                <a:extLst>
                  <a:ext uri="{FF2B5EF4-FFF2-40B4-BE49-F238E27FC236}">
                    <a16:creationId xmlns:a16="http://schemas.microsoft.com/office/drawing/2014/main" id="{DDAB5169-E9D4-627C-3E0C-19D688C1CCAA}"/>
                  </a:ext>
                </a:extLst>
              </p:cNvPr>
              <p:cNvSpPr txBox="1"/>
              <p:nvPr/>
            </p:nvSpPr>
            <p:spPr>
              <a:xfrm>
                <a:off x="4125813" y="5387522"/>
                <a:ext cx="597503" cy="459617"/>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15873"/>
                    </a:solidFill>
                    <a:effectLst/>
                    <a:uLnTx/>
                    <a:uFillTx/>
                    <a:latin typeface="Calibri"/>
                    <a:ea typeface="ヒラギノ角ゴ Pro W3" pitchFamily="-127" charset="-128"/>
                    <a:cs typeface="+mn-cs"/>
                  </a:rPr>
                  <a:t>79</a:t>
                </a:r>
              </a:p>
            </p:txBody>
          </p:sp>
          <p:sp>
            <p:nvSpPr>
              <p:cNvPr id="451" name="TextBox 450">
                <a:extLst>
                  <a:ext uri="{FF2B5EF4-FFF2-40B4-BE49-F238E27FC236}">
                    <a16:creationId xmlns:a16="http://schemas.microsoft.com/office/drawing/2014/main" id="{F99426F6-7715-052D-99BA-A7ABBC8FF0EB}"/>
                  </a:ext>
                </a:extLst>
              </p:cNvPr>
              <p:cNvSpPr txBox="1"/>
              <p:nvPr/>
            </p:nvSpPr>
            <p:spPr>
              <a:xfrm>
                <a:off x="4631016" y="5387522"/>
                <a:ext cx="597503" cy="459617"/>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15873"/>
                    </a:solidFill>
                    <a:effectLst/>
                    <a:uLnTx/>
                    <a:uFillTx/>
                    <a:latin typeface="Calibri"/>
                    <a:ea typeface="ヒラギノ角ゴ Pro W3" pitchFamily="-127" charset="-128"/>
                    <a:cs typeface="+mn-cs"/>
                  </a:rPr>
                  <a:t>62</a:t>
                </a:r>
              </a:p>
            </p:txBody>
          </p:sp>
          <p:sp>
            <p:nvSpPr>
              <p:cNvPr id="452" name="TextBox 451">
                <a:extLst>
                  <a:ext uri="{FF2B5EF4-FFF2-40B4-BE49-F238E27FC236}">
                    <a16:creationId xmlns:a16="http://schemas.microsoft.com/office/drawing/2014/main" id="{6029484F-7C6E-B3DF-8D21-D709EEF185C6}"/>
                  </a:ext>
                </a:extLst>
              </p:cNvPr>
              <p:cNvSpPr txBox="1"/>
              <p:nvPr/>
            </p:nvSpPr>
            <p:spPr>
              <a:xfrm>
                <a:off x="5136219" y="5387522"/>
                <a:ext cx="597503" cy="459617"/>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15873"/>
                    </a:solidFill>
                    <a:effectLst/>
                    <a:uLnTx/>
                    <a:uFillTx/>
                    <a:latin typeface="Calibri"/>
                    <a:ea typeface="ヒラギノ角ゴ Pro W3" pitchFamily="-127" charset="-128"/>
                    <a:cs typeface="+mn-cs"/>
                  </a:rPr>
                  <a:t>49</a:t>
                </a:r>
              </a:p>
            </p:txBody>
          </p:sp>
          <p:sp>
            <p:nvSpPr>
              <p:cNvPr id="453" name="TextBox 452">
                <a:extLst>
                  <a:ext uri="{FF2B5EF4-FFF2-40B4-BE49-F238E27FC236}">
                    <a16:creationId xmlns:a16="http://schemas.microsoft.com/office/drawing/2014/main" id="{9B250115-52BE-09C0-DB81-90E7AF46F827}"/>
                  </a:ext>
                </a:extLst>
              </p:cNvPr>
              <p:cNvSpPr txBox="1"/>
              <p:nvPr/>
            </p:nvSpPr>
            <p:spPr>
              <a:xfrm>
                <a:off x="5641422" y="5387522"/>
                <a:ext cx="597503" cy="459617"/>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15873"/>
                    </a:solidFill>
                    <a:effectLst/>
                    <a:uLnTx/>
                    <a:uFillTx/>
                    <a:latin typeface="Calibri"/>
                    <a:ea typeface="ヒラギノ角ゴ Pro W3" pitchFamily="-127" charset="-128"/>
                    <a:cs typeface="+mn-cs"/>
                  </a:rPr>
                  <a:t>34</a:t>
                </a:r>
              </a:p>
            </p:txBody>
          </p:sp>
          <p:sp>
            <p:nvSpPr>
              <p:cNvPr id="454" name="TextBox 453">
                <a:extLst>
                  <a:ext uri="{FF2B5EF4-FFF2-40B4-BE49-F238E27FC236}">
                    <a16:creationId xmlns:a16="http://schemas.microsoft.com/office/drawing/2014/main" id="{1AB96B7B-F705-776B-6559-D798B767D3B7}"/>
                  </a:ext>
                </a:extLst>
              </p:cNvPr>
              <p:cNvSpPr txBox="1"/>
              <p:nvPr/>
            </p:nvSpPr>
            <p:spPr>
              <a:xfrm>
                <a:off x="6146626" y="5387522"/>
                <a:ext cx="597503" cy="459617"/>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15873"/>
                    </a:solidFill>
                    <a:effectLst/>
                    <a:uLnTx/>
                    <a:uFillTx/>
                    <a:latin typeface="Calibri"/>
                    <a:ea typeface="ヒラギノ角ゴ Pro W3" pitchFamily="-127" charset="-128"/>
                    <a:cs typeface="+mn-cs"/>
                  </a:rPr>
                  <a:t>18</a:t>
                </a:r>
              </a:p>
            </p:txBody>
          </p:sp>
          <p:sp>
            <p:nvSpPr>
              <p:cNvPr id="455" name="TextBox 454">
                <a:extLst>
                  <a:ext uri="{FF2B5EF4-FFF2-40B4-BE49-F238E27FC236}">
                    <a16:creationId xmlns:a16="http://schemas.microsoft.com/office/drawing/2014/main" id="{AB582B91-E17B-6157-EB11-6CA497D2D972}"/>
                  </a:ext>
                </a:extLst>
              </p:cNvPr>
              <p:cNvSpPr txBox="1"/>
              <p:nvPr/>
            </p:nvSpPr>
            <p:spPr>
              <a:xfrm>
                <a:off x="6651827" y="5387522"/>
                <a:ext cx="597503" cy="459617"/>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15873"/>
                    </a:solidFill>
                    <a:effectLst/>
                    <a:uLnTx/>
                    <a:uFillTx/>
                    <a:latin typeface="Calibri"/>
                    <a:ea typeface="ヒラギノ角ゴ Pro W3" pitchFamily="-127" charset="-128"/>
                    <a:cs typeface="+mn-cs"/>
                  </a:rPr>
                  <a:t>13</a:t>
                </a:r>
              </a:p>
            </p:txBody>
          </p:sp>
          <p:sp>
            <p:nvSpPr>
              <p:cNvPr id="456" name="TextBox 455">
                <a:extLst>
                  <a:ext uri="{FF2B5EF4-FFF2-40B4-BE49-F238E27FC236}">
                    <a16:creationId xmlns:a16="http://schemas.microsoft.com/office/drawing/2014/main" id="{C4A0C39B-111F-ED9F-5364-6171F6D443F0}"/>
                  </a:ext>
                </a:extLst>
              </p:cNvPr>
              <p:cNvSpPr txBox="1"/>
              <p:nvPr/>
            </p:nvSpPr>
            <p:spPr>
              <a:xfrm>
                <a:off x="7214488" y="5387522"/>
                <a:ext cx="482597" cy="459617"/>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15873"/>
                    </a:solidFill>
                    <a:effectLst/>
                    <a:uLnTx/>
                    <a:uFillTx/>
                    <a:latin typeface="Calibri"/>
                    <a:ea typeface="ヒラギノ角ゴ Pro W3" pitchFamily="-127" charset="-128"/>
                    <a:cs typeface="+mn-cs"/>
                  </a:rPr>
                  <a:t>6</a:t>
                </a:r>
              </a:p>
            </p:txBody>
          </p:sp>
          <p:sp>
            <p:nvSpPr>
              <p:cNvPr id="457" name="TextBox 456">
                <a:extLst>
                  <a:ext uri="{FF2B5EF4-FFF2-40B4-BE49-F238E27FC236}">
                    <a16:creationId xmlns:a16="http://schemas.microsoft.com/office/drawing/2014/main" id="{260BA125-8D22-EA9C-572F-64026C1DCF35}"/>
                  </a:ext>
                </a:extLst>
              </p:cNvPr>
              <p:cNvSpPr txBox="1"/>
              <p:nvPr/>
            </p:nvSpPr>
            <p:spPr>
              <a:xfrm>
                <a:off x="7719688" y="5387522"/>
                <a:ext cx="482597" cy="459617"/>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15873"/>
                    </a:solidFill>
                    <a:effectLst/>
                    <a:uLnTx/>
                    <a:uFillTx/>
                    <a:latin typeface="Calibri"/>
                    <a:ea typeface="ヒラギノ角ゴ Pro W3" pitchFamily="-127" charset="-128"/>
                    <a:cs typeface="+mn-cs"/>
                  </a:rPr>
                  <a:t>4</a:t>
                </a:r>
              </a:p>
            </p:txBody>
          </p:sp>
          <p:sp>
            <p:nvSpPr>
              <p:cNvPr id="458" name="TextBox 457">
                <a:extLst>
                  <a:ext uri="{FF2B5EF4-FFF2-40B4-BE49-F238E27FC236}">
                    <a16:creationId xmlns:a16="http://schemas.microsoft.com/office/drawing/2014/main" id="{D31395CC-A900-9EE0-E711-F35D88FFD561}"/>
                  </a:ext>
                </a:extLst>
              </p:cNvPr>
              <p:cNvSpPr txBox="1"/>
              <p:nvPr/>
            </p:nvSpPr>
            <p:spPr>
              <a:xfrm>
                <a:off x="8224893" y="5387522"/>
                <a:ext cx="482597" cy="459617"/>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15873"/>
                    </a:solidFill>
                    <a:effectLst/>
                    <a:uLnTx/>
                    <a:uFillTx/>
                    <a:latin typeface="Calibri"/>
                    <a:ea typeface="ヒラギノ角ゴ Pro W3" pitchFamily="-127" charset="-128"/>
                    <a:cs typeface="+mn-cs"/>
                  </a:rPr>
                  <a:t>3</a:t>
                </a:r>
              </a:p>
            </p:txBody>
          </p:sp>
          <p:sp>
            <p:nvSpPr>
              <p:cNvPr id="459" name="TextBox 458">
                <a:extLst>
                  <a:ext uri="{FF2B5EF4-FFF2-40B4-BE49-F238E27FC236}">
                    <a16:creationId xmlns:a16="http://schemas.microsoft.com/office/drawing/2014/main" id="{03B1AF0A-DBC6-2D15-D3F1-3B000FF1D187}"/>
                  </a:ext>
                </a:extLst>
              </p:cNvPr>
              <p:cNvSpPr txBox="1"/>
              <p:nvPr/>
            </p:nvSpPr>
            <p:spPr>
              <a:xfrm>
                <a:off x="8730094" y="5387522"/>
                <a:ext cx="482597" cy="459617"/>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15873"/>
                    </a:solidFill>
                    <a:effectLst/>
                    <a:uLnTx/>
                    <a:uFillTx/>
                    <a:latin typeface="Calibri"/>
                    <a:ea typeface="ヒラギノ角ゴ Pro W3" pitchFamily="-127" charset="-128"/>
                    <a:cs typeface="+mn-cs"/>
                  </a:rPr>
                  <a:t>1</a:t>
                </a:r>
              </a:p>
            </p:txBody>
          </p:sp>
          <p:sp>
            <p:nvSpPr>
              <p:cNvPr id="460" name="TextBox 459">
                <a:extLst>
                  <a:ext uri="{FF2B5EF4-FFF2-40B4-BE49-F238E27FC236}">
                    <a16:creationId xmlns:a16="http://schemas.microsoft.com/office/drawing/2014/main" id="{4F4E6BBD-AC01-5E1B-7372-2A9FF9C7D2EB}"/>
                  </a:ext>
                </a:extLst>
              </p:cNvPr>
              <p:cNvSpPr txBox="1"/>
              <p:nvPr/>
            </p:nvSpPr>
            <p:spPr>
              <a:xfrm>
                <a:off x="9235299" y="5387522"/>
                <a:ext cx="482597" cy="459617"/>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15873"/>
                    </a:solidFill>
                    <a:effectLst/>
                    <a:uLnTx/>
                    <a:uFillTx/>
                    <a:latin typeface="Calibri"/>
                    <a:ea typeface="ヒラギノ角ゴ Pro W3" pitchFamily="-127" charset="-128"/>
                    <a:cs typeface="+mn-cs"/>
                  </a:rPr>
                  <a:t>0</a:t>
                </a:r>
              </a:p>
            </p:txBody>
          </p:sp>
          <p:sp>
            <p:nvSpPr>
              <p:cNvPr id="942" name="TextBox 941">
                <a:extLst>
                  <a:ext uri="{FF2B5EF4-FFF2-40B4-BE49-F238E27FC236}">
                    <a16:creationId xmlns:a16="http://schemas.microsoft.com/office/drawing/2014/main" id="{CD6273ED-7CDD-7DC4-4194-02BAD8EDA150}"/>
                  </a:ext>
                </a:extLst>
              </p:cNvPr>
              <p:cNvSpPr txBox="1"/>
              <p:nvPr/>
            </p:nvSpPr>
            <p:spPr>
              <a:xfrm>
                <a:off x="394431" y="5387522"/>
                <a:ext cx="1816764" cy="459617"/>
              </a:xfrm>
              <a:prstGeom prst="rect">
                <a:avLst/>
              </a:prstGeom>
              <a:noFill/>
            </p:spPr>
            <p:txBody>
              <a:bodyPr wrap="none" rtlCol="0">
                <a:spAutoFit/>
              </a:bodyPr>
              <a:lstStyle/>
              <a:p>
                <a:pPr marL="0" marR="0" lvl="0" indent="0" algn="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15873"/>
                    </a:solidFill>
                    <a:effectLst/>
                    <a:uLnTx/>
                    <a:uFillTx/>
                    <a:latin typeface="Calibri"/>
                    <a:ea typeface="ヒラギノ角ゴ Pro W3" pitchFamily="-127" charset="-128"/>
                    <a:cs typeface="+mn-cs"/>
                  </a:rPr>
                  <a:t>Len + rituximab</a:t>
                </a:r>
              </a:p>
            </p:txBody>
          </p:sp>
        </p:grpSp>
        <p:grpSp>
          <p:nvGrpSpPr>
            <p:cNvPr id="23" name="Group 22">
              <a:extLst>
                <a:ext uri="{FF2B5EF4-FFF2-40B4-BE49-F238E27FC236}">
                  <a16:creationId xmlns:a16="http://schemas.microsoft.com/office/drawing/2014/main" id="{854F4621-A42D-3C71-FB8B-97E040E64CF2}"/>
                </a:ext>
              </a:extLst>
            </p:cNvPr>
            <p:cNvGrpSpPr/>
            <p:nvPr/>
          </p:nvGrpSpPr>
          <p:grpSpPr>
            <a:xfrm>
              <a:off x="3683335" y="3045821"/>
              <a:ext cx="6286089" cy="307777"/>
              <a:chOff x="330595" y="5646097"/>
              <a:chExt cx="9387302" cy="459618"/>
            </a:xfrm>
          </p:grpSpPr>
          <p:sp>
            <p:nvSpPr>
              <p:cNvPr id="461" name="TextBox 460">
                <a:extLst>
                  <a:ext uri="{FF2B5EF4-FFF2-40B4-BE49-F238E27FC236}">
                    <a16:creationId xmlns:a16="http://schemas.microsoft.com/office/drawing/2014/main" id="{68C566B7-F721-B684-6864-A28A422604E4}"/>
                  </a:ext>
                </a:extLst>
              </p:cNvPr>
              <p:cNvSpPr txBox="1"/>
              <p:nvPr/>
            </p:nvSpPr>
            <p:spPr>
              <a:xfrm>
                <a:off x="2047548" y="5646097"/>
                <a:ext cx="712407" cy="459616"/>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E1471D"/>
                    </a:solidFill>
                    <a:effectLst/>
                    <a:uLnTx/>
                    <a:uFillTx/>
                    <a:latin typeface="Calibri"/>
                    <a:ea typeface="ヒラギノ角ゴ Pro W3" pitchFamily="-127" charset="-128"/>
                    <a:cs typeface="+mn-cs"/>
                  </a:rPr>
                  <a:t>180</a:t>
                </a:r>
              </a:p>
            </p:txBody>
          </p:sp>
          <p:sp>
            <p:nvSpPr>
              <p:cNvPr id="462" name="TextBox 461">
                <a:extLst>
                  <a:ext uri="{FF2B5EF4-FFF2-40B4-BE49-F238E27FC236}">
                    <a16:creationId xmlns:a16="http://schemas.microsoft.com/office/drawing/2014/main" id="{A4C87029-53A2-D73D-32D6-4C83AA24CFEF}"/>
                  </a:ext>
                </a:extLst>
              </p:cNvPr>
              <p:cNvSpPr txBox="1"/>
              <p:nvPr/>
            </p:nvSpPr>
            <p:spPr>
              <a:xfrm>
                <a:off x="2552751" y="5646099"/>
                <a:ext cx="712407" cy="459616"/>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E1471D"/>
                    </a:solidFill>
                    <a:effectLst/>
                    <a:uLnTx/>
                    <a:uFillTx/>
                    <a:latin typeface="Calibri"/>
                    <a:ea typeface="ヒラギノ角ゴ Pro W3" pitchFamily="-127" charset="-128"/>
                    <a:cs typeface="+mn-cs"/>
                  </a:rPr>
                  <a:t>141</a:t>
                </a:r>
              </a:p>
            </p:txBody>
          </p:sp>
          <p:sp>
            <p:nvSpPr>
              <p:cNvPr id="463" name="TextBox 462">
                <a:extLst>
                  <a:ext uri="{FF2B5EF4-FFF2-40B4-BE49-F238E27FC236}">
                    <a16:creationId xmlns:a16="http://schemas.microsoft.com/office/drawing/2014/main" id="{D0145BA2-533D-C1A1-9E14-BDBCA0FE695F}"/>
                  </a:ext>
                </a:extLst>
              </p:cNvPr>
              <p:cNvSpPr txBox="1"/>
              <p:nvPr/>
            </p:nvSpPr>
            <p:spPr>
              <a:xfrm>
                <a:off x="3115405" y="5646097"/>
                <a:ext cx="597503" cy="459616"/>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E1471D"/>
                    </a:solidFill>
                    <a:effectLst/>
                    <a:uLnTx/>
                    <a:uFillTx/>
                    <a:latin typeface="Calibri"/>
                    <a:ea typeface="ヒラギノ角ゴ Pro W3" pitchFamily="-127" charset="-128"/>
                    <a:cs typeface="+mn-cs"/>
                  </a:rPr>
                  <a:t>98</a:t>
                </a:r>
              </a:p>
            </p:txBody>
          </p:sp>
          <p:sp>
            <p:nvSpPr>
              <p:cNvPr id="464" name="TextBox 463">
                <a:extLst>
                  <a:ext uri="{FF2B5EF4-FFF2-40B4-BE49-F238E27FC236}">
                    <a16:creationId xmlns:a16="http://schemas.microsoft.com/office/drawing/2014/main" id="{4B61A428-A810-B07E-B965-C7AE8E9067C3}"/>
                  </a:ext>
                </a:extLst>
              </p:cNvPr>
              <p:cNvSpPr txBox="1"/>
              <p:nvPr/>
            </p:nvSpPr>
            <p:spPr>
              <a:xfrm>
                <a:off x="3620610" y="5646097"/>
                <a:ext cx="597503" cy="459616"/>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E1471D"/>
                    </a:solidFill>
                    <a:effectLst/>
                    <a:uLnTx/>
                    <a:uFillTx/>
                    <a:latin typeface="Calibri"/>
                    <a:ea typeface="ヒラギノ角ゴ Pro W3" pitchFamily="-127" charset="-128"/>
                    <a:cs typeface="+mn-cs"/>
                  </a:rPr>
                  <a:t>69</a:t>
                </a:r>
              </a:p>
            </p:txBody>
          </p:sp>
          <p:sp>
            <p:nvSpPr>
              <p:cNvPr id="465" name="TextBox 464">
                <a:extLst>
                  <a:ext uri="{FF2B5EF4-FFF2-40B4-BE49-F238E27FC236}">
                    <a16:creationId xmlns:a16="http://schemas.microsoft.com/office/drawing/2014/main" id="{9279968B-97E0-FA1F-A0BC-D276DDB64895}"/>
                  </a:ext>
                </a:extLst>
              </p:cNvPr>
              <p:cNvSpPr txBox="1"/>
              <p:nvPr/>
            </p:nvSpPr>
            <p:spPr>
              <a:xfrm>
                <a:off x="4125813" y="5646097"/>
                <a:ext cx="597503" cy="459616"/>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E1471D"/>
                    </a:solidFill>
                    <a:effectLst/>
                    <a:uLnTx/>
                    <a:uFillTx/>
                    <a:latin typeface="Calibri"/>
                    <a:ea typeface="ヒラギノ角ゴ Pro W3" pitchFamily="-127" charset="-128"/>
                    <a:cs typeface="+mn-cs"/>
                  </a:rPr>
                  <a:t>53</a:t>
                </a:r>
              </a:p>
            </p:txBody>
          </p:sp>
          <p:sp>
            <p:nvSpPr>
              <p:cNvPr id="466" name="TextBox 465">
                <a:extLst>
                  <a:ext uri="{FF2B5EF4-FFF2-40B4-BE49-F238E27FC236}">
                    <a16:creationId xmlns:a16="http://schemas.microsoft.com/office/drawing/2014/main" id="{26DC5A76-AEB2-2811-0139-F78B47F351D0}"/>
                  </a:ext>
                </a:extLst>
              </p:cNvPr>
              <p:cNvSpPr txBox="1"/>
              <p:nvPr/>
            </p:nvSpPr>
            <p:spPr>
              <a:xfrm>
                <a:off x="4631017" y="5646097"/>
                <a:ext cx="597503" cy="459616"/>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E1471D"/>
                    </a:solidFill>
                    <a:effectLst/>
                    <a:uLnTx/>
                    <a:uFillTx/>
                    <a:latin typeface="Calibri"/>
                    <a:ea typeface="ヒラギノ角ゴ Pro W3" pitchFamily="-127" charset="-128"/>
                    <a:cs typeface="+mn-cs"/>
                  </a:rPr>
                  <a:t>41</a:t>
                </a:r>
              </a:p>
            </p:txBody>
          </p:sp>
          <p:sp>
            <p:nvSpPr>
              <p:cNvPr id="930" name="TextBox 929">
                <a:extLst>
                  <a:ext uri="{FF2B5EF4-FFF2-40B4-BE49-F238E27FC236}">
                    <a16:creationId xmlns:a16="http://schemas.microsoft.com/office/drawing/2014/main" id="{9D52BD2B-87CC-66F2-8793-C669296C0AF6}"/>
                  </a:ext>
                </a:extLst>
              </p:cNvPr>
              <p:cNvSpPr txBox="1"/>
              <p:nvPr/>
            </p:nvSpPr>
            <p:spPr>
              <a:xfrm>
                <a:off x="5136220" y="5646097"/>
                <a:ext cx="597503" cy="459616"/>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E1471D"/>
                    </a:solidFill>
                    <a:effectLst/>
                    <a:uLnTx/>
                    <a:uFillTx/>
                    <a:latin typeface="Calibri"/>
                    <a:ea typeface="ヒラギノ角ゴ Pro W3" pitchFamily="-127" charset="-128"/>
                    <a:cs typeface="+mn-cs"/>
                  </a:rPr>
                  <a:t>29</a:t>
                </a:r>
              </a:p>
            </p:txBody>
          </p:sp>
          <p:sp>
            <p:nvSpPr>
              <p:cNvPr id="932" name="TextBox 931">
                <a:extLst>
                  <a:ext uri="{FF2B5EF4-FFF2-40B4-BE49-F238E27FC236}">
                    <a16:creationId xmlns:a16="http://schemas.microsoft.com/office/drawing/2014/main" id="{3E588EB2-27A9-D2E8-CCA8-8F2657A97A13}"/>
                  </a:ext>
                </a:extLst>
              </p:cNvPr>
              <p:cNvSpPr txBox="1"/>
              <p:nvPr/>
            </p:nvSpPr>
            <p:spPr>
              <a:xfrm>
                <a:off x="5641423" y="5646097"/>
                <a:ext cx="597503" cy="459616"/>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E1471D"/>
                    </a:solidFill>
                    <a:effectLst/>
                    <a:uLnTx/>
                    <a:uFillTx/>
                    <a:latin typeface="Calibri"/>
                    <a:ea typeface="ヒラギノ角ゴ Pro W3" pitchFamily="-127" charset="-128"/>
                    <a:cs typeface="+mn-cs"/>
                  </a:rPr>
                  <a:t>21</a:t>
                </a:r>
              </a:p>
            </p:txBody>
          </p:sp>
          <p:sp>
            <p:nvSpPr>
              <p:cNvPr id="935" name="TextBox 934">
                <a:extLst>
                  <a:ext uri="{FF2B5EF4-FFF2-40B4-BE49-F238E27FC236}">
                    <a16:creationId xmlns:a16="http://schemas.microsoft.com/office/drawing/2014/main" id="{F2A90BBB-95A0-9DFB-696D-483C7BC28A18}"/>
                  </a:ext>
                </a:extLst>
              </p:cNvPr>
              <p:cNvSpPr txBox="1"/>
              <p:nvPr/>
            </p:nvSpPr>
            <p:spPr>
              <a:xfrm>
                <a:off x="6146626" y="5646097"/>
                <a:ext cx="597503" cy="459616"/>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E1471D"/>
                    </a:solidFill>
                    <a:effectLst/>
                    <a:uLnTx/>
                    <a:uFillTx/>
                    <a:latin typeface="Calibri"/>
                    <a:ea typeface="ヒラギノ角ゴ Pro W3" pitchFamily="-127" charset="-128"/>
                    <a:cs typeface="+mn-cs"/>
                  </a:rPr>
                  <a:t>13</a:t>
                </a:r>
              </a:p>
            </p:txBody>
          </p:sp>
          <p:sp>
            <p:nvSpPr>
              <p:cNvPr id="936" name="TextBox 935">
                <a:extLst>
                  <a:ext uri="{FF2B5EF4-FFF2-40B4-BE49-F238E27FC236}">
                    <a16:creationId xmlns:a16="http://schemas.microsoft.com/office/drawing/2014/main" id="{0B690A87-119B-A51B-A91C-C8ED0B5949C2}"/>
                  </a:ext>
                </a:extLst>
              </p:cNvPr>
              <p:cNvSpPr txBox="1"/>
              <p:nvPr/>
            </p:nvSpPr>
            <p:spPr>
              <a:xfrm>
                <a:off x="6709282" y="5646097"/>
                <a:ext cx="482597" cy="459616"/>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E1471D"/>
                    </a:solidFill>
                    <a:effectLst/>
                    <a:uLnTx/>
                    <a:uFillTx/>
                    <a:latin typeface="Calibri"/>
                    <a:ea typeface="ヒラギノ角ゴ Pro W3" pitchFamily="-127" charset="-128"/>
                    <a:cs typeface="+mn-cs"/>
                  </a:rPr>
                  <a:t>5</a:t>
                </a:r>
              </a:p>
            </p:txBody>
          </p:sp>
          <p:sp>
            <p:nvSpPr>
              <p:cNvPr id="937" name="TextBox 936">
                <a:extLst>
                  <a:ext uri="{FF2B5EF4-FFF2-40B4-BE49-F238E27FC236}">
                    <a16:creationId xmlns:a16="http://schemas.microsoft.com/office/drawing/2014/main" id="{F00A77D0-176B-E815-A083-A30F80AE41FC}"/>
                  </a:ext>
                </a:extLst>
              </p:cNvPr>
              <p:cNvSpPr txBox="1"/>
              <p:nvPr/>
            </p:nvSpPr>
            <p:spPr>
              <a:xfrm>
                <a:off x="7214485" y="5646097"/>
                <a:ext cx="482597" cy="459616"/>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E1471D"/>
                    </a:solidFill>
                    <a:effectLst/>
                    <a:uLnTx/>
                    <a:uFillTx/>
                    <a:latin typeface="Calibri"/>
                    <a:ea typeface="ヒラギノ角ゴ Pro W3" pitchFamily="-127" charset="-128"/>
                    <a:cs typeface="+mn-cs"/>
                  </a:rPr>
                  <a:t>3</a:t>
                </a:r>
              </a:p>
            </p:txBody>
          </p:sp>
          <p:sp>
            <p:nvSpPr>
              <p:cNvPr id="938" name="TextBox 937">
                <a:extLst>
                  <a:ext uri="{FF2B5EF4-FFF2-40B4-BE49-F238E27FC236}">
                    <a16:creationId xmlns:a16="http://schemas.microsoft.com/office/drawing/2014/main" id="{45FFB89E-C8B7-68FE-29B8-C9B03A4F4EEE}"/>
                  </a:ext>
                </a:extLst>
              </p:cNvPr>
              <p:cNvSpPr txBox="1"/>
              <p:nvPr/>
            </p:nvSpPr>
            <p:spPr>
              <a:xfrm>
                <a:off x="7719690" y="5646097"/>
                <a:ext cx="482597" cy="459616"/>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E1471D"/>
                    </a:solidFill>
                    <a:effectLst/>
                    <a:uLnTx/>
                    <a:uFillTx/>
                    <a:latin typeface="Calibri"/>
                    <a:ea typeface="ヒラギノ角ゴ Pro W3" pitchFamily="-127" charset="-128"/>
                    <a:cs typeface="+mn-cs"/>
                  </a:rPr>
                  <a:t>2</a:t>
                </a:r>
              </a:p>
            </p:txBody>
          </p:sp>
          <p:sp>
            <p:nvSpPr>
              <p:cNvPr id="939" name="TextBox 938">
                <a:extLst>
                  <a:ext uri="{FF2B5EF4-FFF2-40B4-BE49-F238E27FC236}">
                    <a16:creationId xmlns:a16="http://schemas.microsoft.com/office/drawing/2014/main" id="{69955B6C-72F3-7F1C-84CE-EA2280079BBE}"/>
                  </a:ext>
                </a:extLst>
              </p:cNvPr>
              <p:cNvSpPr txBox="1"/>
              <p:nvPr/>
            </p:nvSpPr>
            <p:spPr>
              <a:xfrm>
                <a:off x="8224892" y="5646097"/>
                <a:ext cx="482597" cy="459616"/>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E1471D"/>
                    </a:solidFill>
                    <a:effectLst/>
                    <a:uLnTx/>
                    <a:uFillTx/>
                    <a:latin typeface="Calibri"/>
                    <a:ea typeface="ヒラギノ角ゴ Pro W3" pitchFamily="-127" charset="-128"/>
                    <a:cs typeface="+mn-cs"/>
                  </a:rPr>
                  <a:t>1</a:t>
                </a:r>
              </a:p>
            </p:txBody>
          </p:sp>
          <p:sp>
            <p:nvSpPr>
              <p:cNvPr id="940" name="TextBox 939">
                <a:extLst>
                  <a:ext uri="{FF2B5EF4-FFF2-40B4-BE49-F238E27FC236}">
                    <a16:creationId xmlns:a16="http://schemas.microsoft.com/office/drawing/2014/main" id="{4F7C9A10-F0E8-B797-A684-90E024C919BA}"/>
                  </a:ext>
                </a:extLst>
              </p:cNvPr>
              <p:cNvSpPr txBox="1"/>
              <p:nvPr/>
            </p:nvSpPr>
            <p:spPr>
              <a:xfrm>
                <a:off x="8730093" y="5646097"/>
                <a:ext cx="482597" cy="459616"/>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E1471D"/>
                    </a:solidFill>
                    <a:effectLst/>
                    <a:uLnTx/>
                    <a:uFillTx/>
                    <a:latin typeface="Calibri"/>
                    <a:ea typeface="ヒラギノ角ゴ Pro W3" pitchFamily="-127" charset="-128"/>
                    <a:cs typeface="+mn-cs"/>
                  </a:rPr>
                  <a:t>0</a:t>
                </a:r>
              </a:p>
            </p:txBody>
          </p:sp>
          <p:sp>
            <p:nvSpPr>
              <p:cNvPr id="941" name="TextBox 940">
                <a:extLst>
                  <a:ext uri="{FF2B5EF4-FFF2-40B4-BE49-F238E27FC236}">
                    <a16:creationId xmlns:a16="http://schemas.microsoft.com/office/drawing/2014/main" id="{953AAFBB-094E-E4D9-6122-D859241D9C46}"/>
                  </a:ext>
                </a:extLst>
              </p:cNvPr>
              <p:cNvSpPr txBox="1"/>
              <p:nvPr/>
            </p:nvSpPr>
            <p:spPr>
              <a:xfrm>
                <a:off x="9235300" y="5646097"/>
                <a:ext cx="482597" cy="459616"/>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E1471D"/>
                    </a:solidFill>
                    <a:effectLst/>
                    <a:uLnTx/>
                    <a:uFillTx/>
                    <a:latin typeface="Calibri"/>
                    <a:ea typeface="ヒラギノ角ゴ Pro W3" pitchFamily="-127" charset="-128"/>
                    <a:cs typeface="+mn-cs"/>
                  </a:rPr>
                  <a:t>0</a:t>
                </a:r>
              </a:p>
            </p:txBody>
          </p:sp>
          <p:sp>
            <p:nvSpPr>
              <p:cNvPr id="943" name="TextBox 942">
                <a:extLst>
                  <a:ext uri="{FF2B5EF4-FFF2-40B4-BE49-F238E27FC236}">
                    <a16:creationId xmlns:a16="http://schemas.microsoft.com/office/drawing/2014/main" id="{C894ED53-35BA-98FC-ABB4-656F009C1CBC}"/>
                  </a:ext>
                </a:extLst>
              </p:cNvPr>
              <p:cNvSpPr txBox="1"/>
              <p:nvPr/>
            </p:nvSpPr>
            <p:spPr>
              <a:xfrm>
                <a:off x="330595" y="5646097"/>
                <a:ext cx="1880600" cy="459616"/>
              </a:xfrm>
              <a:prstGeom prst="rect">
                <a:avLst/>
              </a:prstGeom>
              <a:noFill/>
            </p:spPr>
            <p:txBody>
              <a:bodyPr wrap="none" rtlCol="0">
                <a:spAutoFit/>
              </a:bodyPr>
              <a:lstStyle/>
              <a:p>
                <a:pPr marL="0" marR="0" lvl="0" indent="0" algn="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E1471D"/>
                    </a:solidFill>
                    <a:effectLst/>
                    <a:uLnTx/>
                    <a:uFillTx/>
                    <a:latin typeface="Calibri"/>
                    <a:ea typeface="ヒラギノ角ゴ Pro W3" pitchFamily="-127" charset="-128"/>
                    <a:cs typeface="+mn-cs"/>
                  </a:rPr>
                  <a:t>PBO + rituximab</a:t>
                </a:r>
              </a:p>
            </p:txBody>
          </p:sp>
        </p:grpSp>
        <p:sp>
          <p:nvSpPr>
            <p:cNvPr id="944" name="TextBox 943">
              <a:extLst>
                <a:ext uri="{FF2B5EF4-FFF2-40B4-BE49-F238E27FC236}">
                  <a16:creationId xmlns:a16="http://schemas.microsoft.com/office/drawing/2014/main" id="{6DC378FA-C7B9-31F6-7B07-1A3262E5E8EF}"/>
                </a:ext>
              </a:extLst>
            </p:cNvPr>
            <p:cNvSpPr txBox="1"/>
            <p:nvPr/>
          </p:nvSpPr>
          <p:spPr>
            <a:xfrm>
              <a:off x="3550820" y="2761557"/>
              <a:ext cx="1391836" cy="307776"/>
            </a:xfrm>
            <a:prstGeom prst="rect">
              <a:avLst/>
            </a:prstGeom>
            <a:noFill/>
          </p:spPr>
          <p:txBody>
            <a:bodyPr wrap="none" rtlCol="0">
              <a:spAutoFit/>
            </a:bodyPr>
            <a:lstStyle/>
            <a:p>
              <a:pPr marL="0" marR="0" lvl="0" indent="0" algn="r" defTabSz="914355" rtl="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dirty="0">
                  <a:ln>
                    <a:noFill/>
                  </a:ln>
                  <a:solidFill>
                    <a:srgbClr val="000000"/>
                  </a:solidFill>
                  <a:effectLst/>
                  <a:uLnTx/>
                  <a:uFillTx/>
                  <a:latin typeface="Calibri"/>
                  <a:ea typeface="ヒラギノ角ゴ Pro W3" pitchFamily="-127" charset="-128"/>
                  <a:cs typeface="+mn-cs"/>
                </a:rPr>
                <a:t>Patients at Risk, n</a:t>
              </a:r>
              <a:endParaRPr kumimoji="0" lang="en-GB" sz="900" b="1" i="0" u="none" strike="noStrike" kern="0" cap="none" spc="0" normalizeH="0" baseline="30000" noProof="0" dirty="0">
                <a:ln>
                  <a:noFill/>
                </a:ln>
                <a:solidFill>
                  <a:srgbClr val="000000"/>
                </a:solidFill>
                <a:effectLst/>
                <a:uLnTx/>
                <a:uFillTx/>
                <a:latin typeface="Calibri"/>
                <a:ea typeface="ヒラギノ角ゴ Pro W3" pitchFamily="-127" charset="-128"/>
                <a:cs typeface="+mn-cs"/>
              </a:endParaRPr>
            </a:p>
          </p:txBody>
        </p:sp>
        <p:sp>
          <p:nvSpPr>
            <p:cNvPr id="948" name="Rectangle 947">
              <a:extLst>
                <a:ext uri="{FF2B5EF4-FFF2-40B4-BE49-F238E27FC236}">
                  <a16:creationId xmlns:a16="http://schemas.microsoft.com/office/drawing/2014/main" id="{439CC5DD-AC57-7113-8577-E848331CD2FA}"/>
                </a:ext>
              </a:extLst>
            </p:cNvPr>
            <p:cNvSpPr/>
            <p:nvPr/>
          </p:nvSpPr>
          <p:spPr>
            <a:xfrm>
              <a:off x="9348360" y="531947"/>
              <a:ext cx="1475525" cy="774386"/>
            </a:xfrm>
            <a:prstGeom prst="rect">
              <a:avLst/>
            </a:prstGeom>
            <a:solidFill>
              <a:srgbClr val="FFFFFF"/>
            </a:solidFill>
            <a:ln w="25400" cap="flat" cmpd="sng" algn="ctr">
              <a:noFill/>
              <a:prstDash val="solid"/>
            </a:ln>
            <a:effectLst/>
          </p:spPr>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FFFFFF"/>
                </a:solidFill>
                <a:effectLst/>
                <a:uLnTx/>
                <a:uFillTx/>
                <a:latin typeface="Calibri"/>
                <a:ea typeface="ヒラギノ角ゴ Pro W3" pitchFamily="-127" charset="-128"/>
                <a:cs typeface="+mn-cs"/>
              </a:endParaRPr>
            </a:p>
          </p:txBody>
        </p:sp>
        <p:sp>
          <p:nvSpPr>
            <p:cNvPr id="950" name="TextBox 949">
              <a:extLst>
                <a:ext uri="{FF2B5EF4-FFF2-40B4-BE49-F238E27FC236}">
                  <a16:creationId xmlns:a16="http://schemas.microsoft.com/office/drawing/2014/main" id="{B795900F-D19E-F7BB-B5D0-D4551E58AB68}"/>
                </a:ext>
              </a:extLst>
            </p:cNvPr>
            <p:cNvSpPr txBox="1"/>
            <p:nvPr/>
          </p:nvSpPr>
          <p:spPr>
            <a:xfrm>
              <a:off x="10174111" y="667076"/>
              <a:ext cx="1411071" cy="338555"/>
            </a:xfrm>
            <a:prstGeom prst="rect">
              <a:avLst/>
            </a:prstGeom>
            <a:noFill/>
            <a:ln>
              <a:noFill/>
            </a:ln>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a:ln>
                    <a:noFill/>
                  </a:ln>
                  <a:solidFill>
                    <a:srgbClr val="015873"/>
                  </a:solidFill>
                  <a:effectLst/>
                  <a:uLnTx/>
                  <a:uFillTx/>
                  <a:latin typeface="Calibri"/>
                  <a:ea typeface="ヒラギノ角ゴ Pro W3" pitchFamily="-127" charset="-128"/>
                  <a:cs typeface="+mn-cs"/>
                </a:rPr>
                <a:t>27.6 (22.1-60.5)</a:t>
              </a:r>
              <a:endParaRPr kumimoji="0" lang="en-GB" sz="1050" b="0" i="0" u="none" strike="noStrike" kern="0" cap="none" spc="0" normalizeH="0" baseline="30000" noProof="0" dirty="0">
                <a:ln>
                  <a:noFill/>
                </a:ln>
                <a:solidFill>
                  <a:srgbClr val="015873"/>
                </a:solidFill>
                <a:effectLst/>
                <a:uLnTx/>
                <a:uFillTx/>
                <a:latin typeface="Calibri"/>
                <a:ea typeface="ヒラギノ角ゴ Pro W3" pitchFamily="-127" charset="-128"/>
                <a:cs typeface="+mn-cs"/>
              </a:endParaRPr>
            </a:p>
          </p:txBody>
        </p:sp>
        <p:sp>
          <p:nvSpPr>
            <p:cNvPr id="951" name="TextBox 950">
              <a:extLst>
                <a:ext uri="{FF2B5EF4-FFF2-40B4-BE49-F238E27FC236}">
                  <a16:creationId xmlns:a16="http://schemas.microsoft.com/office/drawing/2014/main" id="{00D63F18-2800-B3C9-C313-32671CFA2B0C}"/>
                </a:ext>
              </a:extLst>
            </p:cNvPr>
            <p:cNvSpPr txBox="1"/>
            <p:nvPr/>
          </p:nvSpPr>
          <p:spPr>
            <a:xfrm>
              <a:off x="10174111" y="928761"/>
              <a:ext cx="1411071" cy="338555"/>
            </a:xfrm>
            <a:prstGeom prst="rect">
              <a:avLst/>
            </a:prstGeom>
            <a:noFill/>
            <a:ln>
              <a:noFill/>
            </a:ln>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a:ln>
                    <a:noFill/>
                  </a:ln>
                  <a:solidFill>
                    <a:srgbClr val="E1471D"/>
                  </a:solidFill>
                  <a:effectLst/>
                  <a:uLnTx/>
                  <a:uFillTx/>
                  <a:latin typeface="Calibri"/>
                  <a:ea typeface="ヒラギノ角ゴ Pro W3" pitchFamily="-127" charset="-128"/>
                  <a:cs typeface="+mn-cs"/>
                </a:rPr>
                <a:t>14.3 (12.4-17.7)</a:t>
              </a:r>
              <a:endParaRPr kumimoji="0" lang="en-GB" sz="1050" b="0" i="0" u="none" strike="noStrike" kern="0" cap="none" spc="0" normalizeH="0" baseline="30000" noProof="0">
                <a:ln>
                  <a:noFill/>
                </a:ln>
                <a:solidFill>
                  <a:srgbClr val="E1471D"/>
                </a:solidFill>
                <a:effectLst/>
                <a:uLnTx/>
                <a:uFillTx/>
                <a:latin typeface="Calibri"/>
                <a:ea typeface="ヒラギノ角ゴ Pro W3" pitchFamily="-127" charset="-128"/>
                <a:cs typeface="+mn-cs"/>
              </a:endParaRPr>
            </a:p>
          </p:txBody>
        </p:sp>
        <p:sp>
          <p:nvSpPr>
            <p:cNvPr id="952" name="TextBox 951">
              <a:extLst>
                <a:ext uri="{FF2B5EF4-FFF2-40B4-BE49-F238E27FC236}">
                  <a16:creationId xmlns:a16="http://schemas.microsoft.com/office/drawing/2014/main" id="{985E00F2-155B-3E7C-A500-811F4EAB9B13}"/>
                </a:ext>
              </a:extLst>
            </p:cNvPr>
            <p:cNvSpPr txBox="1"/>
            <p:nvPr/>
          </p:nvSpPr>
          <p:spPr>
            <a:xfrm>
              <a:off x="8648270" y="1249881"/>
              <a:ext cx="3109744" cy="338555"/>
            </a:xfrm>
            <a:prstGeom prst="rect">
              <a:avLst/>
            </a:prstGeom>
            <a:noFill/>
            <a:ln>
              <a:noFill/>
            </a:ln>
          </p:spPr>
          <p:txBody>
            <a:bodyPr wrap="squar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a:ln>
                    <a:noFill/>
                  </a:ln>
                  <a:solidFill>
                    <a:srgbClr val="000000"/>
                  </a:solidFill>
                  <a:effectLst/>
                  <a:uLnTx/>
                  <a:uFillTx/>
                  <a:latin typeface="Calibri"/>
                  <a:ea typeface="ヒラギノ角ゴ Pro W3" pitchFamily="-127" charset="-128"/>
                  <a:cs typeface="+mn-cs"/>
                </a:rPr>
                <a:t>HR: 0.50 (95% CI: 0.38-0.66; </a:t>
              </a:r>
              <a:r>
                <a:rPr kumimoji="0" lang="en-GB" sz="1050" b="0" i="1" u="none" strike="noStrike" kern="0" cap="none" spc="0" normalizeH="0" baseline="0" noProof="0" dirty="0">
                  <a:ln>
                    <a:noFill/>
                  </a:ln>
                  <a:solidFill>
                    <a:srgbClr val="000000"/>
                  </a:solidFill>
                  <a:effectLst/>
                  <a:uLnTx/>
                  <a:uFillTx/>
                  <a:latin typeface="Calibri"/>
                  <a:ea typeface="ヒラギノ角ゴ Pro W3" pitchFamily="-127" charset="-128"/>
                  <a:cs typeface="+mn-cs"/>
                </a:rPr>
                <a:t>P</a:t>
              </a:r>
              <a:r>
                <a:rPr kumimoji="0" lang="en-GB" sz="1050" b="0" i="0" u="none" strike="noStrike" kern="0" cap="none" spc="0" normalizeH="0" baseline="0" noProof="0" dirty="0">
                  <a:ln>
                    <a:noFill/>
                  </a:ln>
                  <a:solidFill>
                    <a:srgbClr val="000000"/>
                  </a:solidFill>
                  <a:effectLst/>
                  <a:uLnTx/>
                  <a:uFillTx/>
                  <a:latin typeface="Calibri"/>
                  <a:ea typeface="ヒラギノ角ゴ Pro W3" pitchFamily="-127" charset="-128"/>
                  <a:cs typeface="+mn-cs"/>
                </a:rPr>
                <a:t>&lt;.0001)</a:t>
              </a:r>
              <a:endParaRPr kumimoji="0" lang="en-GB" sz="1050" b="0" i="0" u="none" strike="noStrike" kern="0" cap="none" spc="0" normalizeH="0" baseline="30000" noProof="0" dirty="0">
                <a:ln>
                  <a:noFill/>
                </a:ln>
                <a:solidFill>
                  <a:srgbClr val="000000"/>
                </a:solidFill>
                <a:effectLst/>
                <a:uLnTx/>
                <a:uFillTx/>
                <a:latin typeface="Calibri"/>
                <a:ea typeface="ヒラギノ角ゴ Pro W3" pitchFamily="-127" charset="-128"/>
                <a:cs typeface="+mn-cs"/>
              </a:endParaRPr>
            </a:p>
          </p:txBody>
        </p:sp>
        <p:sp>
          <p:nvSpPr>
            <p:cNvPr id="955" name="TextBox 954">
              <a:extLst>
                <a:ext uri="{FF2B5EF4-FFF2-40B4-BE49-F238E27FC236}">
                  <a16:creationId xmlns:a16="http://schemas.microsoft.com/office/drawing/2014/main" id="{BB618B43-D5AC-41C0-18AA-318F5BC7B36B}"/>
                </a:ext>
              </a:extLst>
            </p:cNvPr>
            <p:cNvSpPr txBox="1"/>
            <p:nvPr/>
          </p:nvSpPr>
          <p:spPr>
            <a:xfrm>
              <a:off x="8626641" y="667073"/>
              <a:ext cx="1372599" cy="338555"/>
            </a:xfrm>
            <a:prstGeom prst="rect">
              <a:avLst/>
            </a:prstGeom>
            <a:noFill/>
            <a:ln>
              <a:noFill/>
            </a:ln>
          </p:spPr>
          <p:txBody>
            <a:bodyPr wrap="non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a:ln>
                    <a:noFill/>
                  </a:ln>
                  <a:solidFill>
                    <a:srgbClr val="015873"/>
                  </a:solidFill>
                  <a:effectLst/>
                  <a:uLnTx/>
                  <a:uFillTx/>
                  <a:latin typeface="Calibri"/>
                  <a:ea typeface="ヒラギノ角ゴ Pro W3" pitchFamily="-127" charset="-128"/>
                  <a:cs typeface="+mn-cs"/>
                </a:rPr>
                <a:t>Len + rituximab</a:t>
              </a:r>
            </a:p>
          </p:txBody>
        </p:sp>
        <p:sp>
          <p:nvSpPr>
            <p:cNvPr id="956" name="TextBox 955">
              <a:extLst>
                <a:ext uri="{FF2B5EF4-FFF2-40B4-BE49-F238E27FC236}">
                  <a16:creationId xmlns:a16="http://schemas.microsoft.com/office/drawing/2014/main" id="{8C3A92FE-1F0E-BE9A-F13C-E3510473A29A}"/>
                </a:ext>
              </a:extLst>
            </p:cNvPr>
            <p:cNvSpPr txBox="1"/>
            <p:nvPr/>
          </p:nvSpPr>
          <p:spPr>
            <a:xfrm>
              <a:off x="8626641" y="928761"/>
              <a:ext cx="1423895" cy="338555"/>
            </a:xfrm>
            <a:prstGeom prst="rect">
              <a:avLst/>
            </a:prstGeom>
            <a:noFill/>
            <a:ln>
              <a:noFill/>
            </a:ln>
          </p:spPr>
          <p:txBody>
            <a:bodyPr wrap="non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a:ln>
                    <a:noFill/>
                  </a:ln>
                  <a:solidFill>
                    <a:srgbClr val="E1471D"/>
                  </a:solidFill>
                  <a:effectLst/>
                  <a:uLnTx/>
                  <a:uFillTx/>
                  <a:latin typeface="Calibri"/>
                  <a:ea typeface="ヒラギノ角ゴ Pro W3" pitchFamily="-127" charset="-128"/>
                  <a:cs typeface="+mn-cs"/>
                </a:rPr>
                <a:t>PBO + rituximab</a:t>
              </a:r>
              <a:endParaRPr kumimoji="0" lang="en-GB" sz="1050" b="0" i="0" u="none" strike="noStrike" kern="0" cap="none" spc="0" normalizeH="0" baseline="30000" noProof="0" dirty="0">
                <a:ln>
                  <a:noFill/>
                </a:ln>
                <a:solidFill>
                  <a:srgbClr val="E1471D"/>
                </a:solidFill>
                <a:effectLst/>
                <a:uLnTx/>
                <a:uFillTx/>
                <a:latin typeface="Calibri"/>
                <a:ea typeface="ヒラギノ角ゴ Pro W3" pitchFamily="-127" charset="-128"/>
                <a:cs typeface="+mn-cs"/>
              </a:endParaRPr>
            </a:p>
          </p:txBody>
        </p:sp>
        <p:sp>
          <p:nvSpPr>
            <p:cNvPr id="3" name="TextBox 2">
              <a:extLst>
                <a:ext uri="{FF2B5EF4-FFF2-40B4-BE49-F238E27FC236}">
                  <a16:creationId xmlns:a16="http://schemas.microsoft.com/office/drawing/2014/main" id="{F9E49386-BD1A-D747-6626-2536D36E02A0}"/>
                </a:ext>
              </a:extLst>
            </p:cNvPr>
            <p:cNvSpPr txBox="1"/>
            <p:nvPr/>
          </p:nvSpPr>
          <p:spPr>
            <a:xfrm>
              <a:off x="9743871" y="1631293"/>
              <a:ext cx="2095018" cy="338555"/>
            </a:xfrm>
            <a:prstGeom prst="rect">
              <a:avLst/>
            </a:prstGeom>
            <a:noFill/>
            <a:ln>
              <a:noFill/>
            </a:ln>
          </p:spPr>
          <p:txBody>
            <a:bodyPr wrap="non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a:ln>
                    <a:noFill/>
                  </a:ln>
                  <a:solidFill>
                    <a:srgbClr val="015873"/>
                  </a:solidFill>
                  <a:effectLst/>
                  <a:uLnTx/>
                  <a:uFillTx/>
                  <a:latin typeface="Calibri"/>
                  <a:ea typeface="ヒラギノ角ゴ Pro W3" pitchFamily="-127" charset="-128"/>
                  <a:cs typeface="+mn-cs"/>
                </a:rPr>
                <a:t>Lenalidomide + rituximab</a:t>
              </a:r>
            </a:p>
          </p:txBody>
        </p:sp>
        <p:sp>
          <p:nvSpPr>
            <p:cNvPr id="4" name="TextBox 3">
              <a:extLst>
                <a:ext uri="{FF2B5EF4-FFF2-40B4-BE49-F238E27FC236}">
                  <a16:creationId xmlns:a16="http://schemas.microsoft.com/office/drawing/2014/main" id="{0A4103F0-F254-7BC8-2050-131316A1AAC1}"/>
                </a:ext>
              </a:extLst>
            </p:cNvPr>
            <p:cNvSpPr txBox="1"/>
            <p:nvPr/>
          </p:nvSpPr>
          <p:spPr>
            <a:xfrm>
              <a:off x="9290320" y="2171731"/>
              <a:ext cx="1686787" cy="338555"/>
            </a:xfrm>
            <a:prstGeom prst="rect">
              <a:avLst/>
            </a:prstGeom>
            <a:noFill/>
            <a:ln>
              <a:noFill/>
            </a:ln>
          </p:spPr>
          <p:txBody>
            <a:bodyPr wrap="non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a:ln>
                    <a:noFill/>
                  </a:ln>
                  <a:solidFill>
                    <a:srgbClr val="E1471D"/>
                  </a:solidFill>
                  <a:effectLst/>
                  <a:uLnTx/>
                  <a:uFillTx/>
                  <a:latin typeface="Calibri"/>
                  <a:ea typeface="ヒラギノ角ゴ Pro W3" pitchFamily="-127" charset="-128"/>
                  <a:cs typeface="+mn-cs"/>
                </a:rPr>
                <a:t>Placebo + rituximab</a:t>
              </a:r>
              <a:endParaRPr kumimoji="0" lang="en-GB" sz="1050" b="0" i="0" u="none" strike="noStrike" kern="0" cap="none" spc="0" normalizeH="0" baseline="30000" noProof="0">
                <a:ln>
                  <a:noFill/>
                </a:ln>
                <a:solidFill>
                  <a:srgbClr val="E1471D"/>
                </a:solidFill>
                <a:effectLst/>
                <a:uLnTx/>
                <a:uFillTx/>
                <a:latin typeface="Calibri"/>
                <a:ea typeface="ヒラギノ角ゴ Pro W3" pitchFamily="-127" charset="-128"/>
                <a:cs typeface="+mn-cs"/>
              </a:endParaRPr>
            </a:p>
          </p:txBody>
        </p:sp>
        <p:sp>
          <p:nvSpPr>
            <p:cNvPr id="16" name="TextBox 15">
              <a:extLst>
                <a:ext uri="{FF2B5EF4-FFF2-40B4-BE49-F238E27FC236}">
                  <a16:creationId xmlns:a16="http://schemas.microsoft.com/office/drawing/2014/main" id="{7D058D56-8039-0670-E343-5F82D0691849}"/>
                </a:ext>
              </a:extLst>
            </p:cNvPr>
            <p:cNvSpPr txBox="1"/>
            <p:nvPr/>
          </p:nvSpPr>
          <p:spPr bwMode="auto">
            <a:xfrm>
              <a:off x="10254362" y="162461"/>
              <a:ext cx="1193063"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a:ln>
                    <a:noFill/>
                  </a:ln>
                  <a:solidFill>
                    <a:srgbClr val="000000"/>
                  </a:solidFill>
                  <a:effectLst/>
                  <a:uLnTx/>
                  <a:uFillTx/>
                  <a:latin typeface="Calibri"/>
                  <a:ea typeface="ヒラギノ角ゴ Pro W3" pitchFamily="-127" charset="-128"/>
                  <a:cs typeface="+mn-cs"/>
                </a:rPr>
                <a:t>Median PFS</a:t>
              </a:r>
            </a:p>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a:ln>
                    <a:noFill/>
                  </a:ln>
                  <a:solidFill>
                    <a:srgbClr val="000000"/>
                  </a:solidFill>
                  <a:effectLst/>
                  <a:uLnTx/>
                  <a:uFillTx/>
                  <a:latin typeface="Calibri"/>
                  <a:ea typeface="ヒラギノ角ゴ Pro W3" pitchFamily="-127" charset="-128"/>
                  <a:cs typeface="+mn-cs"/>
                </a:rPr>
                <a:t>Mo, (95% CI)</a:t>
              </a:r>
            </a:p>
          </p:txBody>
        </p:sp>
        <p:sp>
          <p:nvSpPr>
            <p:cNvPr id="5" name="Freeform: Shape 4">
              <a:extLst>
                <a:ext uri="{FF2B5EF4-FFF2-40B4-BE49-F238E27FC236}">
                  <a16:creationId xmlns:a16="http://schemas.microsoft.com/office/drawing/2014/main" id="{0FC2FC6A-6351-228B-07DE-9205A301AA91}"/>
                </a:ext>
              </a:extLst>
            </p:cNvPr>
            <p:cNvSpPr/>
            <p:nvPr/>
          </p:nvSpPr>
          <p:spPr>
            <a:xfrm>
              <a:off x="5071951" y="419648"/>
              <a:ext cx="4734259" cy="2066772"/>
            </a:xfrm>
            <a:custGeom>
              <a:avLst/>
              <a:gdLst>
                <a:gd name="connsiteX0" fmla="*/ 0 w 9810594"/>
                <a:gd name="connsiteY0" fmla="*/ 0 h 3787786"/>
                <a:gd name="connsiteX1" fmla="*/ 0 w 9810594"/>
                <a:gd name="connsiteY1" fmla="*/ 3787787 h 3787786"/>
                <a:gd name="connsiteX2" fmla="*/ 9810594 w 9810594"/>
                <a:gd name="connsiteY2" fmla="*/ 3787787 h 3787786"/>
              </a:gdLst>
              <a:ahLst/>
              <a:cxnLst>
                <a:cxn ang="0">
                  <a:pos x="connsiteX0" y="connsiteY0"/>
                </a:cxn>
                <a:cxn ang="0">
                  <a:pos x="connsiteX1" y="connsiteY1"/>
                </a:cxn>
                <a:cxn ang="0">
                  <a:pos x="connsiteX2" y="connsiteY2"/>
                </a:cxn>
              </a:cxnLst>
              <a:rect l="l" t="t" r="r" b="b"/>
              <a:pathLst>
                <a:path w="9810594" h="3787786">
                  <a:moveTo>
                    <a:pt x="0" y="0"/>
                  </a:moveTo>
                  <a:lnTo>
                    <a:pt x="0" y="3787787"/>
                  </a:lnTo>
                  <a:lnTo>
                    <a:pt x="9810594" y="3787787"/>
                  </a:lnTo>
                </a:path>
              </a:pathLst>
            </a:custGeom>
            <a:noFill/>
            <a:ln w="28575" cap="sq">
              <a:solidFill>
                <a:schemeClr val="bg1"/>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595454"/>
                </a:solidFill>
                <a:effectLst/>
                <a:uLnTx/>
                <a:uFillTx/>
                <a:latin typeface="Calibri"/>
                <a:ea typeface="ヒラギノ角ゴ Pro W3" pitchFamily="-127" charset="-128"/>
                <a:cs typeface="+mn-cs"/>
              </a:endParaRPr>
            </a:p>
          </p:txBody>
        </p:sp>
      </p:grpSp>
      <p:grpSp>
        <p:nvGrpSpPr>
          <p:cNvPr id="2094" name="Group 2093">
            <a:extLst>
              <a:ext uri="{FF2B5EF4-FFF2-40B4-BE49-F238E27FC236}">
                <a16:creationId xmlns:a16="http://schemas.microsoft.com/office/drawing/2014/main" id="{2B10B413-004C-484F-147F-2BAA6DCBE949}"/>
              </a:ext>
            </a:extLst>
          </p:cNvPr>
          <p:cNvGrpSpPr/>
          <p:nvPr/>
        </p:nvGrpSpPr>
        <p:grpSpPr>
          <a:xfrm>
            <a:off x="3200400" y="3915468"/>
            <a:ext cx="6079554" cy="2332933"/>
            <a:chOff x="3598374" y="3253753"/>
            <a:chExt cx="8106072" cy="3110577"/>
          </a:xfrm>
        </p:grpSpPr>
        <p:sp>
          <p:nvSpPr>
            <p:cNvPr id="29" name="Freeform: Shape 28">
              <a:extLst>
                <a:ext uri="{FF2B5EF4-FFF2-40B4-BE49-F238E27FC236}">
                  <a16:creationId xmlns:a16="http://schemas.microsoft.com/office/drawing/2014/main" id="{80FB10BF-9619-367C-77C1-B269B6EEF3A4}"/>
                </a:ext>
              </a:extLst>
            </p:cNvPr>
            <p:cNvSpPr/>
            <p:nvPr/>
          </p:nvSpPr>
          <p:spPr>
            <a:xfrm>
              <a:off x="5106699" y="3364693"/>
              <a:ext cx="5474450" cy="2113638"/>
            </a:xfrm>
            <a:custGeom>
              <a:avLst/>
              <a:gdLst>
                <a:gd name="connsiteX0" fmla="*/ 0 w 9810594"/>
                <a:gd name="connsiteY0" fmla="*/ 0 h 3787786"/>
                <a:gd name="connsiteX1" fmla="*/ 0 w 9810594"/>
                <a:gd name="connsiteY1" fmla="*/ 3787787 h 3787786"/>
                <a:gd name="connsiteX2" fmla="*/ 9810594 w 9810594"/>
                <a:gd name="connsiteY2" fmla="*/ 3787787 h 3787786"/>
              </a:gdLst>
              <a:ahLst/>
              <a:cxnLst>
                <a:cxn ang="0">
                  <a:pos x="connsiteX0" y="connsiteY0"/>
                </a:cxn>
                <a:cxn ang="0">
                  <a:pos x="connsiteX1" y="connsiteY1"/>
                </a:cxn>
                <a:cxn ang="0">
                  <a:pos x="connsiteX2" y="connsiteY2"/>
                </a:cxn>
              </a:cxnLst>
              <a:rect l="l" t="t" r="r" b="b"/>
              <a:pathLst>
                <a:path w="9810594" h="3787786">
                  <a:moveTo>
                    <a:pt x="0" y="0"/>
                  </a:moveTo>
                  <a:lnTo>
                    <a:pt x="0" y="3787787"/>
                  </a:lnTo>
                  <a:lnTo>
                    <a:pt x="9810594" y="3787787"/>
                  </a:lnTo>
                </a:path>
              </a:pathLst>
            </a:custGeom>
            <a:noFill/>
            <a:ln w="28575" cap="sq">
              <a:solidFill>
                <a:schemeClr val="bg1"/>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467" name="TextBox 466">
              <a:extLst>
                <a:ext uri="{FF2B5EF4-FFF2-40B4-BE49-F238E27FC236}">
                  <a16:creationId xmlns:a16="http://schemas.microsoft.com/office/drawing/2014/main" id="{2B6A2C92-1054-420D-79E8-9F0BF9FC46F9}"/>
                </a:ext>
              </a:extLst>
            </p:cNvPr>
            <p:cNvSpPr txBox="1"/>
            <p:nvPr/>
          </p:nvSpPr>
          <p:spPr>
            <a:xfrm rot="16200000">
              <a:off x="4141767" y="4243841"/>
              <a:ext cx="806204" cy="369332"/>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alibri"/>
                  <a:ea typeface="ヒラギノ角ゴ Pro W3" pitchFamily="-127" charset="-128"/>
                  <a:cs typeface="+mn-cs"/>
                </a:rPr>
                <a:t>OS (%)</a:t>
              </a:r>
            </a:p>
          </p:txBody>
        </p:sp>
        <p:grpSp>
          <p:nvGrpSpPr>
            <p:cNvPr id="468" name="Group 467">
              <a:extLst>
                <a:ext uri="{FF2B5EF4-FFF2-40B4-BE49-F238E27FC236}">
                  <a16:creationId xmlns:a16="http://schemas.microsoft.com/office/drawing/2014/main" id="{F3F2F6B9-15C4-E349-ADE7-9A5D7771C576}"/>
                </a:ext>
              </a:extLst>
            </p:cNvPr>
            <p:cNvGrpSpPr/>
            <p:nvPr/>
          </p:nvGrpSpPr>
          <p:grpSpPr>
            <a:xfrm>
              <a:off x="5050718" y="3371431"/>
              <a:ext cx="55573" cy="2107229"/>
              <a:chOff x="2167955" y="1887466"/>
              <a:chExt cx="81923" cy="3106399"/>
            </a:xfrm>
          </p:grpSpPr>
          <p:cxnSp>
            <p:nvCxnSpPr>
              <p:cNvPr id="2086" name="Straight Connector 2085">
                <a:extLst>
                  <a:ext uri="{FF2B5EF4-FFF2-40B4-BE49-F238E27FC236}">
                    <a16:creationId xmlns:a16="http://schemas.microsoft.com/office/drawing/2014/main" id="{9FF9365A-C544-05D4-C6AF-78E172F6B86A}"/>
                  </a:ext>
                </a:extLst>
              </p:cNvPr>
              <p:cNvCxnSpPr/>
              <p:nvPr/>
            </p:nvCxnSpPr>
            <p:spPr>
              <a:xfrm>
                <a:off x="2167955" y="2508746"/>
                <a:ext cx="8192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87" name="Straight Connector 2086">
                <a:extLst>
                  <a:ext uri="{FF2B5EF4-FFF2-40B4-BE49-F238E27FC236}">
                    <a16:creationId xmlns:a16="http://schemas.microsoft.com/office/drawing/2014/main" id="{AE1915A5-0ED8-60E0-8019-A8E2B6060D7C}"/>
                  </a:ext>
                </a:extLst>
              </p:cNvPr>
              <p:cNvCxnSpPr/>
              <p:nvPr/>
            </p:nvCxnSpPr>
            <p:spPr>
              <a:xfrm>
                <a:off x="2167955" y="1887466"/>
                <a:ext cx="8192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88" name="Straight Connector 2087">
                <a:extLst>
                  <a:ext uri="{FF2B5EF4-FFF2-40B4-BE49-F238E27FC236}">
                    <a16:creationId xmlns:a16="http://schemas.microsoft.com/office/drawing/2014/main" id="{5B0F34CB-7AB5-A591-578C-589C89F5B4B9}"/>
                  </a:ext>
                </a:extLst>
              </p:cNvPr>
              <p:cNvCxnSpPr/>
              <p:nvPr/>
            </p:nvCxnSpPr>
            <p:spPr>
              <a:xfrm>
                <a:off x="2167955" y="3130026"/>
                <a:ext cx="8192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89" name="Straight Connector 2088">
                <a:extLst>
                  <a:ext uri="{FF2B5EF4-FFF2-40B4-BE49-F238E27FC236}">
                    <a16:creationId xmlns:a16="http://schemas.microsoft.com/office/drawing/2014/main" id="{29B0438F-CEF1-43DD-DFB4-111C82D04D83}"/>
                  </a:ext>
                </a:extLst>
              </p:cNvPr>
              <p:cNvCxnSpPr/>
              <p:nvPr/>
            </p:nvCxnSpPr>
            <p:spPr>
              <a:xfrm>
                <a:off x="2167955" y="3751306"/>
                <a:ext cx="8192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90" name="Straight Connector 2089">
                <a:extLst>
                  <a:ext uri="{FF2B5EF4-FFF2-40B4-BE49-F238E27FC236}">
                    <a16:creationId xmlns:a16="http://schemas.microsoft.com/office/drawing/2014/main" id="{180CA1AF-8BFC-5807-8565-3334FAB89A5F}"/>
                  </a:ext>
                </a:extLst>
              </p:cNvPr>
              <p:cNvCxnSpPr/>
              <p:nvPr/>
            </p:nvCxnSpPr>
            <p:spPr>
              <a:xfrm>
                <a:off x="2167955" y="4372586"/>
                <a:ext cx="8192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91" name="Straight Connector 2090">
                <a:extLst>
                  <a:ext uri="{FF2B5EF4-FFF2-40B4-BE49-F238E27FC236}">
                    <a16:creationId xmlns:a16="http://schemas.microsoft.com/office/drawing/2014/main" id="{E0BA42AE-4D6B-140A-1F0E-BA18F4B535AC}"/>
                  </a:ext>
                </a:extLst>
              </p:cNvPr>
              <p:cNvCxnSpPr/>
              <p:nvPr/>
            </p:nvCxnSpPr>
            <p:spPr>
              <a:xfrm>
                <a:off x="2167955" y="4993865"/>
                <a:ext cx="8192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69" name="Group 468">
              <a:extLst>
                <a:ext uri="{FF2B5EF4-FFF2-40B4-BE49-F238E27FC236}">
                  <a16:creationId xmlns:a16="http://schemas.microsoft.com/office/drawing/2014/main" id="{A3DF45FA-BEC4-A457-FF5B-0219811D8250}"/>
                </a:ext>
              </a:extLst>
            </p:cNvPr>
            <p:cNvGrpSpPr/>
            <p:nvPr/>
          </p:nvGrpSpPr>
          <p:grpSpPr>
            <a:xfrm>
              <a:off x="4524540" y="3253753"/>
              <a:ext cx="560412" cy="2476142"/>
              <a:chOff x="1329713" y="1713990"/>
              <a:chExt cx="826138" cy="3650237"/>
            </a:xfrm>
          </p:grpSpPr>
          <p:sp>
            <p:nvSpPr>
              <p:cNvPr id="2080" name="TextBox 2079">
                <a:extLst>
                  <a:ext uri="{FF2B5EF4-FFF2-40B4-BE49-F238E27FC236}">
                    <a16:creationId xmlns:a16="http://schemas.microsoft.com/office/drawing/2014/main" id="{90ADA8EE-A6D9-D43C-A59B-25491A1885E4}"/>
                  </a:ext>
                </a:extLst>
              </p:cNvPr>
              <p:cNvSpPr txBox="1"/>
              <p:nvPr/>
            </p:nvSpPr>
            <p:spPr>
              <a:xfrm>
                <a:off x="1329713" y="1713990"/>
                <a:ext cx="826136" cy="544456"/>
              </a:xfrm>
              <a:prstGeom prst="rect">
                <a:avLst/>
              </a:prstGeom>
              <a:noFill/>
            </p:spPr>
            <p:txBody>
              <a:bodyPr wrap="none" rtlCol="0">
                <a:spAutoFit/>
              </a:bodyPr>
              <a:lstStyle/>
              <a:p>
                <a:pPr marL="0" marR="0" lvl="0" indent="0" algn="r" defTabSz="91435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alibri"/>
                    <a:ea typeface="ヒラギノ角ゴ Pro W3" pitchFamily="-127" charset="-128"/>
                    <a:cs typeface="+mn-cs"/>
                  </a:rPr>
                  <a:t>100</a:t>
                </a:r>
              </a:p>
            </p:txBody>
          </p:sp>
          <p:sp>
            <p:nvSpPr>
              <p:cNvPr id="2081" name="TextBox 2080">
                <a:extLst>
                  <a:ext uri="{FF2B5EF4-FFF2-40B4-BE49-F238E27FC236}">
                    <a16:creationId xmlns:a16="http://schemas.microsoft.com/office/drawing/2014/main" id="{F74AD7C7-17E3-237C-52A3-D24AE2D46B99}"/>
                  </a:ext>
                </a:extLst>
              </p:cNvPr>
              <p:cNvSpPr txBox="1"/>
              <p:nvPr/>
            </p:nvSpPr>
            <p:spPr>
              <a:xfrm>
                <a:off x="1484105" y="2335145"/>
                <a:ext cx="671746" cy="544456"/>
              </a:xfrm>
              <a:prstGeom prst="rect">
                <a:avLst/>
              </a:prstGeom>
              <a:noFill/>
            </p:spPr>
            <p:txBody>
              <a:bodyPr wrap="none" rtlCol="0">
                <a:spAutoFit/>
              </a:bodyPr>
              <a:lstStyle/>
              <a:p>
                <a:pPr marL="0" marR="0" lvl="0" indent="0" algn="r" defTabSz="91435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alibri"/>
                    <a:ea typeface="ヒラギノ角ゴ Pro W3" pitchFamily="-127" charset="-128"/>
                    <a:cs typeface="+mn-cs"/>
                  </a:rPr>
                  <a:t>80</a:t>
                </a:r>
              </a:p>
            </p:txBody>
          </p:sp>
          <p:sp>
            <p:nvSpPr>
              <p:cNvPr id="2082" name="TextBox 2081">
                <a:extLst>
                  <a:ext uri="{FF2B5EF4-FFF2-40B4-BE49-F238E27FC236}">
                    <a16:creationId xmlns:a16="http://schemas.microsoft.com/office/drawing/2014/main" id="{E224DE8D-606A-3BE5-5F15-6E97310CFDFD}"/>
                  </a:ext>
                </a:extLst>
              </p:cNvPr>
              <p:cNvSpPr txBox="1"/>
              <p:nvPr/>
            </p:nvSpPr>
            <p:spPr>
              <a:xfrm>
                <a:off x="1484105" y="2956305"/>
                <a:ext cx="671746" cy="544456"/>
              </a:xfrm>
              <a:prstGeom prst="rect">
                <a:avLst/>
              </a:prstGeom>
              <a:noFill/>
            </p:spPr>
            <p:txBody>
              <a:bodyPr wrap="none" rtlCol="0">
                <a:spAutoFit/>
              </a:bodyPr>
              <a:lstStyle/>
              <a:p>
                <a:pPr marL="0" marR="0" lvl="0" indent="0" algn="r" defTabSz="91435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alibri"/>
                    <a:ea typeface="ヒラギノ角ゴ Pro W3" pitchFamily="-127" charset="-128"/>
                    <a:cs typeface="+mn-cs"/>
                  </a:rPr>
                  <a:t>60</a:t>
                </a:r>
              </a:p>
            </p:txBody>
          </p:sp>
          <p:sp>
            <p:nvSpPr>
              <p:cNvPr id="2083" name="TextBox 2082">
                <a:extLst>
                  <a:ext uri="{FF2B5EF4-FFF2-40B4-BE49-F238E27FC236}">
                    <a16:creationId xmlns:a16="http://schemas.microsoft.com/office/drawing/2014/main" id="{413320E4-4BB0-E142-0C7A-883545832130}"/>
                  </a:ext>
                </a:extLst>
              </p:cNvPr>
              <p:cNvSpPr txBox="1"/>
              <p:nvPr/>
            </p:nvSpPr>
            <p:spPr>
              <a:xfrm>
                <a:off x="1484105" y="3577460"/>
                <a:ext cx="671746" cy="544456"/>
              </a:xfrm>
              <a:prstGeom prst="rect">
                <a:avLst/>
              </a:prstGeom>
              <a:noFill/>
            </p:spPr>
            <p:txBody>
              <a:bodyPr wrap="none" rtlCol="0">
                <a:spAutoFit/>
              </a:bodyPr>
              <a:lstStyle/>
              <a:p>
                <a:pPr marL="0" marR="0" lvl="0" indent="0" algn="r" defTabSz="91435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alibri"/>
                    <a:ea typeface="ヒラギノ角ゴ Pro W3" pitchFamily="-127" charset="-128"/>
                    <a:cs typeface="+mn-cs"/>
                  </a:rPr>
                  <a:t>40</a:t>
                </a:r>
              </a:p>
            </p:txBody>
          </p:sp>
          <p:sp>
            <p:nvSpPr>
              <p:cNvPr id="2084" name="TextBox 2083">
                <a:extLst>
                  <a:ext uri="{FF2B5EF4-FFF2-40B4-BE49-F238E27FC236}">
                    <a16:creationId xmlns:a16="http://schemas.microsoft.com/office/drawing/2014/main" id="{5D86738C-4860-4374-CCD9-4107DE4616BB}"/>
                  </a:ext>
                </a:extLst>
              </p:cNvPr>
              <p:cNvSpPr txBox="1"/>
              <p:nvPr/>
            </p:nvSpPr>
            <p:spPr>
              <a:xfrm>
                <a:off x="1484105" y="4198615"/>
                <a:ext cx="671746" cy="544456"/>
              </a:xfrm>
              <a:prstGeom prst="rect">
                <a:avLst/>
              </a:prstGeom>
              <a:noFill/>
            </p:spPr>
            <p:txBody>
              <a:bodyPr wrap="none" rtlCol="0">
                <a:spAutoFit/>
              </a:bodyPr>
              <a:lstStyle/>
              <a:p>
                <a:pPr marL="0" marR="0" lvl="0" indent="0" algn="r" defTabSz="91435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alibri"/>
                    <a:ea typeface="ヒラギノ角ゴ Pro W3" pitchFamily="-127" charset="-128"/>
                    <a:cs typeface="+mn-cs"/>
                  </a:rPr>
                  <a:t>20</a:t>
                </a:r>
              </a:p>
            </p:txBody>
          </p:sp>
          <p:sp>
            <p:nvSpPr>
              <p:cNvPr id="2085" name="TextBox 2084">
                <a:extLst>
                  <a:ext uri="{FF2B5EF4-FFF2-40B4-BE49-F238E27FC236}">
                    <a16:creationId xmlns:a16="http://schemas.microsoft.com/office/drawing/2014/main" id="{1A19B291-3DD1-636F-BE8F-C09510910FD6}"/>
                  </a:ext>
                </a:extLst>
              </p:cNvPr>
              <p:cNvSpPr txBox="1"/>
              <p:nvPr/>
            </p:nvSpPr>
            <p:spPr>
              <a:xfrm>
                <a:off x="1638489" y="4819771"/>
                <a:ext cx="517360" cy="544456"/>
              </a:xfrm>
              <a:prstGeom prst="rect">
                <a:avLst/>
              </a:prstGeom>
              <a:noFill/>
            </p:spPr>
            <p:txBody>
              <a:bodyPr wrap="none" rtlCol="0">
                <a:spAutoFit/>
              </a:bodyPr>
              <a:lstStyle/>
              <a:p>
                <a:pPr marL="0" marR="0" lvl="0" indent="0" algn="r" defTabSz="91435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alibri"/>
                    <a:ea typeface="ヒラギノ角ゴ Pro W3" pitchFamily="-127" charset="-128"/>
                    <a:cs typeface="+mn-cs"/>
                  </a:rPr>
                  <a:t>0</a:t>
                </a:r>
              </a:p>
            </p:txBody>
          </p:sp>
        </p:grpSp>
        <p:sp>
          <p:nvSpPr>
            <p:cNvPr id="470" name="TextBox 469">
              <a:extLst>
                <a:ext uri="{FF2B5EF4-FFF2-40B4-BE49-F238E27FC236}">
                  <a16:creationId xmlns:a16="http://schemas.microsoft.com/office/drawing/2014/main" id="{362F1A7B-3E77-3778-01B7-0B91F08868EB}"/>
                </a:ext>
              </a:extLst>
            </p:cNvPr>
            <p:cNvSpPr txBox="1"/>
            <p:nvPr/>
          </p:nvSpPr>
          <p:spPr>
            <a:xfrm>
              <a:off x="7580794" y="5666048"/>
              <a:ext cx="536899" cy="369332"/>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alibri"/>
                  <a:ea typeface="ヒラギノ角ゴ Pro W3" pitchFamily="-127" charset="-128"/>
                  <a:cs typeface="+mn-cs"/>
                </a:rPr>
                <a:t>Mo</a:t>
              </a:r>
              <a:endParaRPr kumimoji="0" lang="en-GB" sz="1350" b="1" i="0" u="none" strike="noStrike" kern="1200" cap="none" spc="0" normalizeH="0" baseline="0" noProof="0" dirty="0">
                <a:ln>
                  <a:noFill/>
                </a:ln>
                <a:solidFill>
                  <a:srgbClr val="000000"/>
                </a:solidFill>
                <a:effectLst/>
                <a:uLnTx/>
                <a:uFillTx/>
                <a:latin typeface="Calibri"/>
                <a:ea typeface="ヒラギノ角ゴ Pro W3" pitchFamily="-127" charset="-128"/>
                <a:cs typeface="+mn-cs"/>
              </a:endParaRPr>
            </a:p>
          </p:txBody>
        </p:sp>
        <p:cxnSp>
          <p:nvCxnSpPr>
            <p:cNvPr id="471" name="Straight Connector 470">
              <a:extLst>
                <a:ext uri="{FF2B5EF4-FFF2-40B4-BE49-F238E27FC236}">
                  <a16:creationId xmlns:a16="http://schemas.microsoft.com/office/drawing/2014/main" id="{F3E33E16-4AE3-C134-8951-715080354F30}"/>
                </a:ext>
              </a:extLst>
            </p:cNvPr>
            <p:cNvCxnSpPr>
              <a:cxnSpLocks/>
            </p:cNvCxnSpPr>
            <p:nvPr/>
          </p:nvCxnSpPr>
          <p:spPr>
            <a:xfrm flipV="1">
              <a:off x="8525119" y="3344518"/>
              <a:ext cx="0" cy="2138872"/>
            </a:xfrm>
            <a:prstGeom prst="line">
              <a:avLst/>
            </a:prstGeom>
            <a:ln w="28575">
              <a:solidFill>
                <a:schemeClr val="tx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472" name="Group 471">
              <a:extLst>
                <a:ext uri="{FF2B5EF4-FFF2-40B4-BE49-F238E27FC236}">
                  <a16:creationId xmlns:a16="http://schemas.microsoft.com/office/drawing/2014/main" id="{849D9012-55F2-737A-6296-F8DDC9B28145}"/>
                </a:ext>
              </a:extLst>
            </p:cNvPr>
            <p:cNvGrpSpPr/>
            <p:nvPr/>
          </p:nvGrpSpPr>
          <p:grpSpPr>
            <a:xfrm>
              <a:off x="5108258" y="5479195"/>
              <a:ext cx="5472863" cy="55574"/>
              <a:chOff x="2252777" y="4994655"/>
              <a:chExt cx="8067893" cy="81925"/>
            </a:xfrm>
          </p:grpSpPr>
          <p:cxnSp>
            <p:nvCxnSpPr>
              <p:cNvPr id="2063" name="Straight Connector 2062">
                <a:extLst>
                  <a:ext uri="{FF2B5EF4-FFF2-40B4-BE49-F238E27FC236}">
                    <a16:creationId xmlns:a16="http://schemas.microsoft.com/office/drawing/2014/main" id="{0816F60C-2FA1-A791-D938-84A98B384A89}"/>
                  </a:ext>
                </a:extLst>
              </p:cNvPr>
              <p:cNvCxnSpPr>
                <a:cxnSpLocks/>
              </p:cNvCxnSpPr>
              <p:nvPr/>
            </p:nvCxnSpPr>
            <p:spPr>
              <a:xfrm rot="16200000">
                <a:off x="2211815" y="5035617"/>
                <a:ext cx="8192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64" name="Straight Connector 2063">
                <a:extLst>
                  <a:ext uri="{FF2B5EF4-FFF2-40B4-BE49-F238E27FC236}">
                    <a16:creationId xmlns:a16="http://schemas.microsoft.com/office/drawing/2014/main" id="{F0AD5094-B776-1BDD-05DA-F681A30F7486}"/>
                  </a:ext>
                </a:extLst>
              </p:cNvPr>
              <p:cNvCxnSpPr>
                <a:cxnSpLocks/>
              </p:cNvCxnSpPr>
              <p:nvPr/>
            </p:nvCxnSpPr>
            <p:spPr>
              <a:xfrm rot="16200000">
                <a:off x="2716058" y="5035617"/>
                <a:ext cx="8192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65" name="Straight Connector 2064">
                <a:extLst>
                  <a:ext uri="{FF2B5EF4-FFF2-40B4-BE49-F238E27FC236}">
                    <a16:creationId xmlns:a16="http://schemas.microsoft.com/office/drawing/2014/main" id="{D89857D7-4BA2-D9D7-C0A2-6E3AB75F152F}"/>
                  </a:ext>
                </a:extLst>
              </p:cNvPr>
              <p:cNvCxnSpPr>
                <a:cxnSpLocks/>
              </p:cNvCxnSpPr>
              <p:nvPr/>
            </p:nvCxnSpPr>
            <p:spPr>
              <a:xfrm rot="16200000">
                <a:off x="3220301" y="5035619"/>
                <a:ext cx="8192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66" name="Straight Connector 2065">
                <a:extLst>
                  <a:ext uri="{FF2B5EF4-FFF2-40B4-BE49-F238E27FC236}">
                    <a16:creationId xmlns:a16="http://schemas.microsoft.com/office/drawing/2014/main" id="{C3AEC6DA-D4F2-8598-59E9-176D6EA77C9A}"/>
                  </a:ext>
                </a:extLst>
              </p:cNvPr>
              <p:cNvCxnSpPr>
                <a:cxnSpLocks/>
              </p:cNvCxnSpPr>
              <p:nvPr/>
            </p:nvCxnSpPr>
            <p:spPr>
              <a:xfrm rot="16200000">
                <a:off x="3724543" y="5035619"/>
                <a:ext cx="8192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67" name="Straight Connector 2066">
                <a:extLst>
                  <a:ext uri="{FF2B5EF4-FFF2-40B4-BE49-F238E27FC236}">
                    <a16:creationId xmlns:a16="http://schemas.microsoft.com/office/drawing/2014/main" id="{D87641AB-80FF-FEC6-882B-432CF9F7D822}"/>
                  </a:ext>
                </a:extLst>
              </p:cNvPr>
              <p:cNvCxnSpPr>
                <a:cxnSpLocks/>
              </p:cNvCxnSpPr>
              <p:nvPr/>
            </p:nvCxnSpPr>
            <p:spPr>
              <a:xfrm rot="16200000">
                <a:off x="4228787" y="5035619"/>
                <a:ext cx="8192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68" name="Straight Connector 2067">
                <a:extLst>
                  <a:ext uri="{FF2B5EF4-FFF2-40B4-BE49-F238E27FC236}">
                    <a16:creationId xmlns:a16="http://schemas.microsoft.com/office/drawing/2014/main" id="{ABC9AD66-6645-FBD0-D138-3936F2C734E7}"/>
                  </a:ext>
                </a:extLst>
              </p:cNvPr>
              <p:cNvCxnSpPr>
                <a:cxnSpLocks/>
              </p:cNvCxnSpPr>
              <p:nvPr/>
            </p:nvCxnSpPr>
            <p:spPr>
              <a:xfrm rot="16200000">
                <a:off x="4733030" y="5035619"/>
                <a:ext cx="8192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69" name="Straight Connector 2068">
                <a:extLst>
                  <a:ext uri="{FF2B5EF4-FFF2-40B4-BE49-F238E27FC236}">
                    <a16:creationId xmlns:a16="http://schemas.microsoft.com/office/drawing/2014/main" id="{D98CBF10-6B8D-C00F-27AA-8CE755255F0F}"/>
                  </a:ext>
                </a:extLst>
              </p:cNvPr>
              <p:cNvCxnSpPr>
                <a:cxnSpLocks/>
              </p:cNvCxnSpPr>
              <p:nvPr/>
            </p:nvCxnSpPr>
            <p:spPr>
              <a:xfrm rot="16200000">
                <a:off x="5237272" y="5035619"/>
                <a:ext cx="8192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70" name="Straight Connector 2069">
                <a:extLst>
                  <a:ext uri="{FF2B5EF4-FFF2-40B4-BE49-F238E27FC236}">
                    <a16:creationId xmlns:a16="http://schemas.microsoft.com/office/drawing/2014/main" id="{6FDAD0E4-8E9B-1F58-9666-996C7EE30806}"/>
                  </a:ext>
                </a:extLst>
              </p:cNvPr>
              <p:cNvCxnSpPr>
                <a:cxnSpLocks/>
              </p:cNvCxnSpPr>
              <p:nvPr/>
            </p:nvCxnSpPr>
            <p:spPr>
              <a:xfrm rot="16200000">
                <a:off x="5741515" y="5035619"/>
                <a:ext cx="8192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71" name="Straight Connector 2070">
                <a:extLst>
                  <a:ext uri="{FF2B5EF4-FFF2-40B4-BE49-F238E27FC236}">
                    <a16:creationId xmlns:a16="http://schemas.microsoft.com/office/drawing/2014/main" id="{0AC79AD5-9127-29C3-764B-33FE4F610460}"/>
                  </a:ext>
                </a:extLst>
              </p:cNvPr>
              <p:cNvCxnSpPr>
                <a:cxnSpLocks/>
              </p:cNvCxnSpPr>
              <p:nvPr/>
            </p:nvCxnSpPr>
            <p:spPr>
              <a:xfrm rot="16200000">
                <a:off x="6245759" y="5035619"/>
                <a:ext cx="8192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72" name="Straight Connector 2071">
                <a:extLst>
                  <a:ext uri="{FF2B5EF4-FFF2-40B4-BE49-F238E27FC236}">
                    <a16:creationId xmlns:a16="http://schemas.microsoft.com/office/drawing/2014/main" id="{8C870800-4C7E-A0A1-B4F1-C41DFEB8372C}"/>
                  </a:ext>
                </a:extLst>
              </p:cNvPr>
              <p:cNvCxnSpPr>
                <a:cxnSpLocks/>
              </p:cNvCxnSpPr>
              <p:nvPr/>
            </p:nvCxnSpPr>
            <p:spPr>
              <a:xfrm rot="16200000">
                <a:off x="6750001" y="5035619"/>
                <a:ext cx="8192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73" name="Straight Connector 2072">
                <a:extLst>
                  <a:ext uri="{FF2B5EF4-FFF2-40B4-BE49-F238E27FC236}">
                    <a16:creationId xmlns:a16="http://schemas.microsoft.com/office/drawing/2014/main" id="{6D1ED389-232F-7F10-FE9A-9FCF1F589698}"/>
                  </a:ext>
                </a:extLst>
              </p:cNvPr>
              <p:cNvCxnSpPr>
                <a:cxnSpLocks/>
              </p:cNvCxnSpPr>
              <p:nvPr/>
            </p:nvCxnSpPr>
            <p:spPr>
              <a:xfrm rot="16200000">
                <a:off x="7254244" y="5035619"/>
                <a:ext cx="8192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74" name="Straight Connector 2073">
                <a:extLst>
                  <a:ext uri="{FF2B5EF4-FFF2-40B4-BE49-F238E27FC236}">
                    <a16:creationId xmlns:a16="http://schemas.microsoft.com/office/drawing/2014/main" id="{28AD9F7B-EFD8-5EAB-798A-14A1CAE40470}"/>
                  </a:ext>
                </a:extLst>
              </p:cNvPr>
              <p:cNvCxnSpPr>
                <a:cxnSpLocks/>
              </p:cNvCxnSpPr>
              <p:nvPr/>
            </p:nvCxnSpPr>
            <p:spPr>
              <a:xfrm rot="16200000">
                <a:off x="7758486" y="5035619"/>
                <a:ext cx="8192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75" name="Straight Connector 2074">
                <a:extLst>
                  <a:ext uri="{FF2B5EF4-FFF2-40B4-BE49-F238E27FC236}">
                    <a16:creationId xmlns:a16="http://schemas.microsoft.com/office/drawing/2014/main" id="{EE19C046-ECFE-1B51-D292-66774E1FCBDD}"/>
                  </a:ext>
                </a:extLst>
              </p:cNvPr>
              <p:cNvCxnSpPr>
                <a:cxnSpLocks/>
              </p:cNvCxnSpPr>
              <p:nvPr/>
            </p:nvCxnSpPr>
            <p:spPr>
              <a:xfrm rot="16200000">
                <a:off x="8262730" y="5035619"/>
                <a:ext cx="8192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76" name="Straight Connector 2075">
                <a:extLst>
                  <a:ext uri="{FF2B5EF4-FFF2-40B4-BE49-F238E27FC236}">
                    <a16:creationId xmlns:a16="http://schemas.microsoft.com/office/drawing/2014/main" id="{69FEFFE6-593A-34B6-6B8A-8CBB2140AE53}"/>
                  </a:ext>
                </a:extLst>
              </p:cNvPr>
              <p:cNvCxnSpPr>
                <a:cxnSpLocks/>
              </p:cNvCxnSpPr>
              <p:nvPr/>
            </p:nvCxnSpPr>
            <p:spPr>
              <a:xfrm rot="16200000">
                <a:off x="8766973" y="5035619"/>
                <a:ext cx="8192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77" name="Straight Connector 2076">
                <a:extLst>
                  <a:ext uri="{FF2B5EF4-FFF2-40B4-BE49-F238E27FC236}">
                    <a16:creationId xmlns:a16="http://schemas.microsoft.com/office/drawing/2014/main" id="{8A89CF2D-6566-40BB-57AA-AAE34C5B5A2A}"/>
                  </a:ext>
                </a:extLst>
              </p:cNvPr>
              <p:cNvCxnSpPr>
                <a:cxnSpLocks/>
              </p:cNvCxnSpPr>
              <p:nvPr/>
            </p:nvCxnSpPr>
            <p:spPr>
              <a:xfrm rot="16200000">
                <a:off x="10279708" y="5035619"/>
                <a:ext cx="8192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78" name="Straight Connector 2077">
                <a:extLst>
                  <a:ext uri="{FF2B5EF4-FFF2-40B4-BE49-F238E27FC236}">
                    <a16:creationId xmlns:a16="http://schemas.microsoft.com/office/drawing/2014/main" id="{02290520-C931-BFB4-39C2-D6568AE68270}"/>
                  </a:ext>
                </a:extLst>
              </p:cNvPr>
              <p:cNvCxnSpPr>
                <a:cxnSpLocks/>
              </p:cNvCxnSpPr>
              <p:nvPr/>
            </p:nvCxnSpPr>
            <p:spPr>
              <a:xfrm rot="16200000">
                <a:off x="9271215" y="5035619"/>
                <a:ext cx="8192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79" name="Straight Connector 2078">
                <a:extLst>
                  <a:ext uri="{FF2B5EF4-FFF2-40B4-BE49-F238E27FC236}">
                    <a16:creationId xmlns:a16="http://schemas.microsoft.com/office/drawing/2014/main" id="{E8E57EE7-ABF7-E3C2-C32B-F468433138A0}"/>
                  </a:ext>
                </a:extLst>
              </p:cNvPr>
              <p:cNvCxnSpPr>
                <a:cxnSpLocks/>
              </p:cNvCxnSpPr>
              <p:nvPr/>
            </p:nvCxnSpPr>
            <p:spPr>
              <a:xfrm rot="16200000">
                <a:off x="9775458" y="5035619"/>
                <a:ext cx="8192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73" name="Group 472">
              <a:extLst>
                <a:ext uri="{FF2B5EF4-FFF2-40B4-BE49-F238E27FC236}">
                  <a16:creationId xmlns:a16="http://schemas.microsoft.com/office/drawing/2014/main" id="{D050F7B5-3537-CE5A-BE9C-A0464A170746}"/>
                </a:ext>
              </a:extLst>
            </p:cNvPr>
            <p:cNvGrpSpPr/>
            <p:nvPr/>
          </p:nvGrpSpPr>
          <p:grpSpPr>
            <a:xfrm>
              <a:off x="4930814" y="5505996"/>
              <a:ext cx="5880059" cy="369333"/>
              <a:chOff x="1991197" y="5071628"/>
              <a:chExt cx="8668167" cy="544457"/>
            </a:xfrm>
          </p:grpSpPr>
          <p:sp>
            <p:nvSpPr>
              <p:cNvPr id="2046" name="TextBox 2045">
                <a:extLst>
                  <a:ext uri="{FF2B5EF4-FFF2-40B4-BE49-F238E27FC236}">
                    <a16:creationId xmlns:a16="http://schemas.microsoft.com/office/drawing/2014/main" id="{7E464A1B-EBDD-D8A8-6ACC-0BFCCA8A2350}"/>
                  </a:ext>
                </a:extLst>
              </p:cNvPr>
              <p:cNvSpPr txBox="1"/>
              <p:nvPr/>
            </p:nvSpPr>
            <p:spPr>
              <a:xfrm>
                <a:off x="1991197" y="5071628"/>
                <a:ext cx="517361" cy="544457"/>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alibri"/>
                    <a:ea typeface="ヒラギノ角ゴ Pro W3" pitchFamily="-127" charset="-128"/>
                    <a:cs typeface="+mn-cs"/>
                  </a:rPr>
                  <a:t>0</a:t>
                </a:r>
              </a:p>
            </p:txBody>
          </p:sp>
          <p:sp>
            <p:nvSpPr>
              <p:cNvPr id="2047" name="TextBox 2046">
                <a:extLst>
                  <a:ext uri="{FF2B5EF4-FFF2-40B4-BE49-F238E27FC236}">
                    <a16:creationId xmlns:a16="http://schemas.microsoft.com/office/drawing/2014/main" id="{54BE9536-AC1F-E878-4E4B-B18F02BA2DE7}"/>
                  </a:ext>
                </a:extLst>
              </p:cNvPr>
              <p:cNvSpPr txBox="1"/>
              <p:nvPr/>
            </p:nvSpPr>
            <p:spPr>
              <a:xfrm>
                <a:off x="2495797" y="5071628"/>
                <a:ext cx="517361" cy="544455"/>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alibri"/>
                    <a:ea typeface="ヒラギノ角ゴ Pro W3" pitchFamily="-127" charset="-128"/>
                    <a:cs typeface="+mn-cs"/>
                  </a:rPr>
                  <a:t>6</a:t>
                </a:r>
              </a:p>
            </p:txBody>
          </p:sp>
          <p:sp>
            <p:nvSpPr>
              <p:cNvPr id="2048" name="TextBox 2047">
                <a:extLst>
                  <a:ext uri="{FF2B5EF4-FFF2-40B4-BE49-F238E27FC236}">
                    <a16:creationId xmlns:a16="http://schemas.microsoft.com/office/drawing/2014/main" id="{78E3AB02-4445-BD89-EC87-13C6CD1E36AF}"/>
                  </a:ext>
                </a:extLst>
              </p:cNvPr>
              <p:cNvSpPr txBox="1"/>
              <p:nvPr/>
            </p:nvSpPr>
            <p:spPr>
              <a:xfrm>
                <a:off x="2923204" y="5071628"/>
                <a:ext cx="671747" cy="544455"/>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alibri"/>
                    <a:ea typeface="ヒラギノ角ゴ Pro W3" pitchFamily="-127" charset="-128"/>
                    <a:cs typeface="+mn-cs"/>
                  </a:rPr>
                  <a:t>12</a:t>
                </a:r>
              </a:p>
            </p:txBody>
          </p:sp>
          <p:sp>
            <p:nvSpPr>
              <p:cNvPr id="2049" name="TextBox 2048">
                <a:extLst>
                  <a:ext uri="{FF2B5EF4-FFF2-40B4-BE49-F238E27FC236}">
                    <a16:creationId xmlns:a16="http://schemas.microsoft.com/office/drawing/2014/main" id="{41DB019A-FA95-CB5A-4284-60D2634BBAFE}"/>
                  </a:ext>
                </a:extLst>
              </p:cNvPr>
              <p:cNvSpPr txBox="1"/>
              <p:nvPr/>
            </p:nvSpPr>
            <p:spPr>
              <a:xfrm>
                <a:off x="3427808" y="5071628"/>
                <a:ext cx="671747" cy="544455"/>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alibri"/>
                    <a:ea typeface="ヒラギノ角ゴ Pro W3" pitchFamily="-127" charset="-128"/>
                    <a:cs typeface="+mn-cs"/>
                  </a:rPr>
                  <a:t>18</a:t>
                </a:r>
              </a:p>
            </p:txBody>
          </p:sp>
          <p:sp>
            <p:nvSpPr>
              <p:cNvPr id="2050" name="TextBox 2049">
                <a:extLst>
                  <a:ext uri="{FF2B5EF4-FFF2-40B4-BE49-F238E27FC236}">
                    <a16:creationId xmlns:a16="http://schemas.microsoft.com/office/drawing/2014/main" id="{FE72F74A-CAF8-830F-55BB-46A054DA0D69}"/>
                  </a:ext>
                </a:extLst>
              </p:cNvPr>
              <p:cNvSpPr txBox="1"/>
              <p:nvPr/>
            </p:nvSpPr>
            <p:spPr>
              <a:xfrm>
                <a:off x="3932409" y="5071628"/>
                <a:ext cx="671747" cy="544455"/>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alibri"/>
                    <a:ea typeface="ヒラギノ角ゴ Pro W3" pitchFamily="-127" charset="-128"/>
                    <a:cs typeface="+mn-cs"/>
                  </a:rPr>
                  <a:t>24</a:t>
                </a:r>
              </a:p>
            </p:txBody>
          </p:sp>
          <p:sp>
            <p:nvSpPr>
              <p:cNvPr id="2051" name="TextBox 2050">
                <a:extLst>
                  <a:ext uri="{FF2B5EF4-FFF2-40B4-BE49-F238E27FC236}">
                    <a16:creationId xmlns:a16="http://schemas.microsoft.com/office/drawing/2014/main" id="{45E4C4E8-1B51-951D-3B9C-9144B8EC084E}"/>
                  </a:ext>
                </a:extLst>
              </p:cNvPr>
              <p:cNvSpPr txBox="1"/>
              <p:nvPr/>
            </p:nvSpPr>
            <p:spPr>
              <a:xfrm>
                <a:off x="4437009" y="5071628"/>
                <a:ext cx="671747" cy="544455"/>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alibri"/>
                    <a:ea typeface="ヒラギノ角ゴ Pro W3" pitchFamily="-127" charset="-128"/>
                    <a:cs typeface="+mn-cs"/>
                  </a:rPr>
                  <a:t>30</a:t>
                </a:r>
              </a:p>
            </p:txBody>
          </p:sp>
          <p:sp>
            <p:nvSpPr>
              <p:cNvPr id="2052" name="TextBox 2051">
                <a:extLst>
                  <a:ext uri="{FF2B5EF4-FFF2-40B4-BE49-F238E27FC236}">
                    <a16:creationId xmlns:a16="http://schemas.microsoft.com/office/drawing/2014/main" id="{91F183E2-725B-85A4-EF95-91F295D9BD83}"/>
                  </a:ext>
                </a:extLst>
              </p:cNvPr>
              <p:cNvSpPr txBox="1"/>
              <p:nvPr/>
            </p:nvSpPr>
            <p:spPr>
              <a:xfrm>
                <a:off x="4941611" y="5071628"/>
                <a:ext cx="671747" cy="544455"/>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alibri"/>
                    <a:ea typeface="ヒラギノ角ゴ Pro W3" pitchFamily="-127" charset="-128"/>
                    <a:cs typeface="+mn-cs"/>
                  </a:rPr>
                  <a:t>36</a:t>
                </a:r>
              </a:p>
            </p:txBody>
          </p:sp>
          <p:sp>
            <p:nvSpPr>
              <p:cNvPr id="2053" name="TextBox 2052">
                <a:extLst>
                  <a:ext uri="{FF2B5EF4-FFF2-40B4-BE49-F238E27FC236}">
                    <a16:creationId xmlns:a16="http://schemas.microsoft.com/office/drawing/2014/main" id="{242B8AC1-10B0-B6AE-E548-2DC3AF056AF9}"/>
                  </a:ext>
                </a:extLst>
              </p:cNvPr>
              <p:cNvSpPr txBox="1"/>
              <p:nvPr/>
            </p:nvSpPr>
            <p:spPr>
              <a:xfrm>
                <a:off x="5446211" y="5071628"/>
                <a:ext cx="671747" cy="544455"/>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alibri"/>
                    <a:ea typeface="ヒラギノ角ゴ Pro W3" pitchFamily="-127" charset="-128"/>
                    <a:cs typeface="+mn-cs"/>
                  </a:rPr>
                  <a:t>42</a:t>
                </a:r>
              </a:p>
            </p:txBody>
          </p:sp>
          <p:sp>
            <p:nvSpPr>
              <p:cNvPr id="2054" name="TextBox 2053">
                <a:extLst>
                  <a:ext uri="{FF2B5EF4-FFF2-40B4-BE49-F238E27FC236}">
                    <a16:creationId xmlns:a16="http://schemas.microsoft.com/office/drawing/2014/main" id="{6F64BB0E-6A97-EADC-6D9D-0AC57BED0EE3}"/>
                  </a:ext>
                </a:extLst>
              </p:cNvPr>
              <p:cNvSpPr txBox="1"/>
              <p:nvPr/>
            </p:nvSpPr>
            <p:spPr>
              <a:xfrm>
                <a:off x="5950811" y="5071628"/>
                <a:ext cx="671747" cy="544455"/>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alibri"/>
                    <a:ea typeface="ヒラギノ角ゴ Pro W3" pitchFamily="-127" charset="-128"/>
                    <a:cs typeface="+mn-cs"/>
                  </a:rPr>
                  <a:t>48</a:t>
                </a:r>
              </a:p>
            </p:txBody>
          </p:sp>
          <p:sp>
            <p:nvSpPr>
              <p:cNvPr id="2055" name="TextBox 2054">
                <a:extLst>
                  <a:ext uri="{FF2B5EF4-FFF2-40B4-BE49-F238E27FC236}">
                    <a16:creationId xmlns:a16="http://schemas.microsoft.com/office/drawing/2014/main" id="{18BE1093-9AFC-96BF-D2F7-E4AB1933187D}"/>
                  </a:ext>
                </a:extLst>
              </p:cNvPr>
              <p:cNvSpPr txBox="1"/>
              <p:nvPr/>
            </p:nvSpPr>
            <p:spPr>
              <a:xfrm>
                <a:off x="6455413" y="5071628"/>
                <a:ext cx="671747" cy="544455"/>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alibri"/>
                    <a:ea typeface="ヒラギノ角ゴ Pro W3" pitchFamily="-127" charset="-128"/>
                    <a:cs typeface="+mn-cs"/>
                  </a:rPr>
                  <a:t>54</a:t>
                </a:r>
              </a:p>
            </p:txBody>
          </p:sp>
          <p:sp>
            <p:nvSpPr>
              <p:cNvPr id="2056" name="TextBox 2055">
                <a:extLst>
                  <a:ext uri="{FF2B5EF4-FFF2-40B4-BE49-F238E27FC236}">
                    <a16:creationId xmlns:a16="http://schemas.microsoft.com/office/drawing/2014/main" id="{2FA2CD9C-ED2F-86E9-3BCC-FEB9FFD7A079}"/>
                  </a:ext>
                </a:extLst>
              </p:cNvPr>
              <p:cNvSpPr txBox="1"/>
              <p:nvPr/>
            </p:nvSpPr>
            <p:spPr>
              <a:xfrm>
                <a:off x="6960014" y="5071628"/>
                <a:ext cx="671747" cy="544455"/>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alibri"/>
                    <a:ea typeface="ヒラギノ角ゴ Pro W3" pitchFamily="-127" charset="-128"/>
                    <a:cs typeface="+mn-cs"/>
                  </a:rPr>
                  <a:t>60</a:t>
                </a:r>
              </a:p>
            </p:txBody>
          </p:sp>
          <p:sp>
            <p:nvSpPr>
              <p:cNvPr id="2057" name="TextBox 2056">
                <a:extLst>
                  <a:ext uri="{FF2B5EF4-FFF2-40B4-BE49-F238E27FC236}">
                    <a16:creationId xmlns:a16="http://schemas.microsoft.com/office/drawing/2014/main" id="{73E47FD3-7928-53D0-9029-E02AF08C4C5E}"/>
                  </a:ext>
                </a:extLst>
              </p:cNvPr>
              <p:cNvSpPr txBox="1"/>
              <p:nvPr/>
            </p:nvSpPr>
            <p:spPr>
              <a:xfrm>
                <a:off x="7464612" y="5071628"/>
                <a:ext cx="671747" cy="544455"/>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alibri"/>
                    <a:ea typeface="ヒラギノ角ゴ Pro W3" pitchFamily="-127" charset="-128"/>
                    <a:cs typeface="+mn-cs"/>
                  </a:rPr>
                  <a:t>66</a:t>
                </a:r>
              </a:p>
            </p:txBody>
          </p:sp>
          <p:sp>
            <p:nvSpPr>
              <p:cNvPr id="2058" name="TextBox 2057">
                <a:extLst>
                  <a:ext uri="{FF2B5EF4-FFF2-40B4-BE49-F238E27FC236}">
                    <a16:creationId xmlns:a16="http://schemas.microsoft.com/office/drawing/2014/main" id="{50E51277-44AA-4FEA-5C07-E011BBE968FE}"/>
                  </a:ext>
                </a:extLst>
              </p:cNvPr>
              <p:cNvSpPr txBox="1"/>
              <p:nvPr/>
            </p:nvSpPr>
            <p:spPr>
              <a:xfrm>
                <a:off x="7969214" y="5071628"/>
                <a:ext cx="671747" cy="544455"/>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alibri"/>
                    <a:ea typeface="ヒラギノ角ゴ Pro W3" pitchFamily="-127" charset="-128"/>
                    <a:cs typeface="+mn-cs"/>
                  </a:rPr>
                  <a:t>72</a:t>
                </a:r>
              </a:p>
            </p:txBody>
          </p:sp>
          <p:sp>
            <p:nvSpPr>
              <p:cNvPr id="2059" name="TextBox 2058">
                <a:extLst>
                  <a:ext uri="{FF2B5EF4-FFF2-40B4-BE49-F238E27FC236}">
                    <a16:creationId xmlns:a16="http://schemas.microsoft.com/office/drawing/2014/main" id="{C607DA9C-EE2C-C77C-60CB-044CACF1E23F}"/>
                  </a:ext>
                </a:extLst>
              </p:cNvPr>
              <p:cNvSpPr txBox="1"/>
              <p:nvPr/>
            </p:nvSpPr>
            <p:spPr>
              <a:xfrm>
                <a:off x="8473816" y="5071628"/>
                <a:ext cx="671747" cy="544455"/>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alibri"/>
                    <a:ea typeface="ヒラギノ角ゴ Pro W3" pitchFamily="-127" charset="-128"/>
                    <a:cs typeface="+mn-cs"/>
                  </a:rPr>
                  <a:t>78</a:t>
                </a:r>
              </a:p>
            </p:txBody>
          </p:sp>
          <p:sp>
            <p:nvSpPr>
              <p:cNvPr id="2060" name="TextBox 2059">
                <a:extLst>
                  <a:ext uri="{FF2B5EF4-FFF2-40B4-BE49-F238E27FC236}">
                    <a16:creationId xmlns:a16="http://schemas.microsoft.com/office/drawing/2014/main" id="{674E5503-47E3-D132-4CAD-55D1FDD1E65C}"/>
                  </a:ext>
                </a:extLst>
              </p:cNvPr>
              <p:cNvSpPr txBox="1"/>
              <p:nvPr/>
            </p:nvSpPr>
            <p:spPr>
              <a:xfrm>
                <a:off x="9987617" y="5071628"/>
                <a:ext cx="671747" cy="544455"/>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alibri"/>
                    <a:ea typeface="ヒラギノ角ゴ Pro W3" pitchFamily="-127" charset="-128"/>
                    <a:cs typeface="+mn-cs"/>
                  </a:rPr>
                  <a:t>96</a:t>
                </a:r>
              </a:p>
            </p:txBody>
          </p:sp>
          <p:sp>
            <p:nvSpPr>
              <p:cNvPr id="2061" name="TextBox 2060">
                <a:extLst>
                  <a:ext uri="{FF2B5EF4-FFF2-40B4-BE49-F238E27FC236}">
                    <a16:creationId xmlns:a16="http://schemas.microsoft.com/office/drawing/2014/main" id="{F61E56D6-81B7-9166-2DFD-E45550C9AECE}"/>
                  </a:ext>
                </a:extLst>
              </p:cNvPr>
              <p:cNvSpPr txBox="1"/>
              <p:nvPr/>
            </p:nvSpPr>
            <p:spPr>
              <a:xfrm>
                <a:off x="8978419" y="5071628"/>
                <a:ext cx="671747" cy="544455"/>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alibri"/>
                    <a:ea typeface="ヒラギノ角ゴ Pro W3" pitchFamily="-127" charset="-128"/>
                    <a:cs typeface="+mn-cs"/>
                  </a:rPr>
                  <a:t>84</a:t>
                </a:r>
              </a:p>
            </p:txBody>
          </p:sp>
          <p:sp>
            <p:nvSpPr>
              <p:cNvPr id="2062" name="TextBox 2061">
                <a:extLst>
                  <a:ext uri="{FF2B5EF4-FFF2-40B4-BE49-F238E27FC236}">
                    <a16:creationId xmlns:a16="http://schemas.microsoft.com/office/drawing/2014/main" id="{9163B96A-0B47-EA5D-1B6F-1DDCF673B80F}"/>
                  </a:ext>
                </a:extLst>
              </p:cNvPr>
              <p:cNvSpPr txBox="1"/>
              <p:nvPr/>
            </p:nvSpPr>
            <p:spPr>
              <a:xfrm>
                <a:off x="9483019" y="5071628"/>
                <a:ext cx="671747" cy="544455"/>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alibri"/>
                    <a:ea typeface="ヒラギノ角ゴ Pro W3" pitchFamily="-127" charset="-128"/>
                    <a:cs typeface="+mn-cs"/>
                  </a:rPr>
                  <a:t>90</a:t>
                </a:r>
              </a:p>
            </p:txBody>
          </p:sp>
        </p:grpSp>
        <p:grpSp>
          <p:nvGrpSpPr>
            <p:cNvPr id="474" name="Group 473">
              <a:extLst>
                <a:ext uri="{FF2B5EF4-FFF2-40B4-BE49-F238E27FC236}">
                  <a16:creationId xmlns:a16="http://schemas.microsoft.com/office/drawing/2014/main" id="{BAB45473-862D-E873-E1C0-91FEEDEE3DA9}"/>
                </a:ext>
              </a:extLst>
            </p:cNvPr>
            <p:cNvGrpSpPr/>
            <p:nvPr/>
          </p:nvGrpSpPr>
          <p:grpSpPr>
            <a:xfrm>
              <a:off x="5105521" y="3376402"/>
              <a:ext cx="5232789" cy="388828"/>
              <a:chOff x="1652975" y="1512082"/>
              <a:chExt cx="9377523" cy="696807"/>
            </a:xfrm>
          </p:grpSpPr>
          <p:grpSp>
            <p:nvGrpSpPr>
              <p:cNvPr id="1643" name="Graphic 487">
                <a:extLst>
                  <a:ext uri="{FF2B5EF4-FFF2-40B4-BE49-F238E27FC236}">
                    <a16:creationId xmlns:a16="http://schemas.microsoft.com/office/drawing/2014/main" id="{E2079275-EEA5-D609-5850-2531DB125225}"/>
                  </a:ext>
                </a:extLst>
              </p:cNvPr>
              <p:cNvGrpSpPr/>
              <p:nvPr/>
            </p:nvGrpSpPr>
            <p:grpSpPr>
              <a:xfrm>
                <a:off x="10957492" y="2135883"/>
                <a:ext cx="73006" cy="73006"/>
                <a:chOff x="10957492" y="2135883"/>
                <a:chExt cx="73006" cy="73006"/>
              </a:xfrm>
            </p:grpSpPr>
            <p:sp>
              <p:nvSpPr>
                <p:cNvPr id="2044" name="Freeform: Shape 2043">
                  <a:extLst>
                    <a:ext uri="{FF2B5EF4-FFF2-40B4-BE49-F238E27FC236}">
                      <a16:creationId xmlns:a16="http://schemas.microsoft.com/office/drawing/2014/main" id="{BF15D520-D248-33EF-A13E-E359B6A5577F}"/>
                    </a:ext>
                  </a:extLst>
                </p:cNvPr>
                <p:cNvSpPr/>
                <p:nvPr/>
              </p:nvSpPr>
              <p:spPr>
                <a:xfrm>
                  <a:off x="10994059"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2045" name="Freeform: Shape 2044">
                  <a:extLst>
                    <a:ext uri="{FF2B5EF4-FFF2-40B4-BE49-F238E27FC236}">
                      <a16:creationId xmlns:a16="http://schemas.microsoft.com/office/drawing/2014/main" id="{440B1F77-B296-7C09-A0E0-710E02DB1F61}"/>
                    </a:ext>
                  </a:extLst>
                </p:cNvPr>
                <p:cNvSpPr/>
                <p:nvPr/>
              </p:nvSpPr>
              <p:spPr>
                <a:xfrm>
                  <a:off x="10957492"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44" name="Graphic 487">
                <a:extLst>
                  <a:ext uri="{FF2B5EF4-FFF2-40B4-BE49-F238E27FC236}">
                    <a16:creationId xmlns:a16="http://schemas.microsoft.com/office/drawing/2014/main" id="{83FABADE-A4D3-3194-262F-04166EA55E15}"/>
                  </a:ext>
                </a:extLst>
              </p:cNvPr>
              <p:cNvGrpSpPr/>
              <p:nvPr/>
            </p:nvGrpSpPr>
            <p:grpSpPr>
              <a:xfrm>
                <a:off x="10777461" y="2135883"/>
                <a:ext cx="73006" cy="73006"/>
                <a:chOff x="10777461" y="2135883"/>
                <a:chExt cx="73006" cy="73006"/>
              </a:xfrm>
            </p:grpSpPr>
            <p:sp>
              <p:nvSpPr>
                <p:cNvPr id="2042" name="Freeform: Shape 2041">
                  <a:extLst>
                    <a:ext uri="{FF2B5EF4-FFF2-40B4-BE49-F238E27FC236}">
                      <a16:creationId xmlns:a16="http://schemas.microsoft.com/office/drawing/2014/main" id="{3C9A2F6F-BFEF-E3CA-3661-8B51E2718E98}"/>
                    </a:ext>
                  </a:extLst>
                </p:cNvPr>
                <p:cNvSpPr/>
                <p:nvPr/>
              </p:nvSpPr>
              <p:spPr>
                <a:xfrm>
                  <a:off x="10813901"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2043" name="Freeform: Shape 2042">
                  <a:extLst>
                    <a:ext uri="{FF2B5EF4-FFF2-40B4-BE49-F238E27FC236}">
                      <a16:creationId xmlns:a16="http://schemas.microsoft.com/office/drawing/2014/main" id="{65879DB1-CA26-0986-E625-5DD01E35843D}"/>
                    </a:ext>
                  </a:extLst>
                </p:cNvPr>
                <p:cNvSpPr/>
                <p:nvPr/>
              </p:nvSpPr>
              <p:spPr>
                <a:xfrm>
                  <a:off x="10777461"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45" name="Graphic 487">
                <a:extLst>
                  <a:ext uri="{FF2B5EF4-FFF2-40B4-BE49-F238E27FC236}">
                    <a16:creationId xmlns:a16="http://schemas.microsoft.com/office/drawing/2014/main" id="{216D644D-7886-BC7E-8B33-20CC983FD5DA}"/>
                  </a:ext>
                </a:extLst>
              </p:cNvPr>
              <p:cNvGrpSpPr/>
              <p:nvPr/>
            </p:nvGrpSpPr>
            <p:grpSpPr>
              <a:xfrm>
                <a:off x="10770071" y="2135883"/>
                <a:ext cx="73006" cy="73006"/>
                <a:chOff x="10770071" y="2135883"/>
                <a:chExt cx="73006" cy="73006"/>
              </a:xfrm>
            </p:grpSpPr>
            <p:sp>
              <p:nvSpPr>
                <p:cNvPr id="2040" name="Freeform: Shape 2039">
                  <a:extLst>
                    <a:ext uri="{FF2B5EF4-FFF2-40B4-BE49-F238E27FC236}">
                      <a16:creationId xmlns:a16="http://schemas.microsoft.com/office/drawing/2014/main" id="{BD9D70AA-525D-C59D-82BC-B1F1EA30311A}"/>
                    </a:ext>
                  </a:extLst>
                </p:cNvPr>
                <p:cNvSpPr/>
                <p:nvPr/>
              </p:nvSpPr>
              <p:spPr>
                <a:xfrm>
                  <a:off x="10806638"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2041" name="Freeform: Shape 2040">
                  <a:extLst>
                    <a:ext uri="{FF2B5EF4-FFF2-40B4-BE49-F238E27FC236}">
                      <a16:creationId xmlns:a16="http://schemas.microsoft.com/office/drawing/2014/main" id="{9484903A-25DD-BA04-56A6-774538ED6291}"/>
                    </a:ext>
                  </a:extLst>
                </p:cNvPr>
                <p:cNvSpPr/>
                <p:nvPr/>
              </p:nvSpPr>
              <p:spPr>
                <a:xfrm>
                  <a:off x="10770071"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46" name="Graphic 487">
                <a:extLst>
                  <a:ext uri="{FF2B5EF4-FFF2-40B4-BE49-F238E27FC236}">
                    <a16:creationId xmlns:a16="http://schemas.microsoft.com/office/drawing/2014/main" id="{590EDFDA-5547-5ECD-925A-245656F66878}"/>
                  </a:ext>
                </a:extLst>
              </p:cNvPr>
              <p:cNvGrpSpPr/>
              <p:nvPr/>
            </p:nvGrpSpPr>
            <p:grpSpPr>
              <a:xfrm>
                <a:off x="10725350" y="2135883"/>
                <a:ext cx="73006" cy="73006"/>
                <a:chOff x="10725350" y="2135883"/>
                <a:chExt cx="73006" cy="73006"/>
              </a:xfrm>
            </p:grpSpPr>
            <p:sp>
              <p:nvSpPr>
                <p:cNvPr id="2038" name="Freeform: Shape 2037">
                  <a:extLst>
                    <a:ext uri="{FF2B5EF4-FFF2-40B4-BE49-F238E27FC236}">
                      <a16:creationId xmlns:a16="http://schemas.microsoft.com/office/drawing/2014/main" id="{9E7DF822-41C7-89A2-DB00-E42D1670DC9E}"/>
                    </a:ext>
                  </a:extLst>
                </p:cNvPr>
                <p:cNvSpPr/>
                <p:nvPr/>
              </p:nvSpPr>
              <p:spPr>
                <a:xfrm>
                  <a:off x="10761917"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2039" name="Freeform: Shape 2038">
                  <a:extLst>
                    <a:ext uri="{FF2B5EF4-FFF2-40B4-BE49-F238E27FC236}">
                      <a16:creationId xmlns:a16="http://schemas.microsoft.com/office/drawing/2014/main" id="{4CA03AEE-343E-7928-FCEC-7EBFF6AEE946}"/>
                    </a:ext>
                  </a:extLst>
                </p:cNvPr>
                <p:cNvSpPr/>
                <p:nvPr/>
              </p:nvSpPr>
              <p:spPr>
                <a:xfrm>
                  <a:off x="10725350"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47" name="Graphic 487">
                <a:extLst>
                  <a:ext uri="{FF2B5EF4-FFF2-40B4-BE49-F238E27FC236}">
                    <a16:creationId xmlns:a16="http://schemas.microsoft.com/office/drawing/2014/main" id="{AAA32B0F-4B88-2675-B25A-CC5DE8506AE6}"/>
                  </a:ext>
                </a:extLst>
              </p:cNvPr>
              <p:cNvGrpSpPr/>
              <p:nvPr/>
            </p:nvGrpSpPr>
            <p:grpSpPr>
              <a:xfrm>
                <a:off x="10678973" y="2135883"/>
                <a:ext cx="73006" cy="73006"/>
                <a:chOff x="10678973" y="2135883"/>
                <a:chExt cx="73006" cy="73006"/>
              </a:xfrm>
            </p:grpSpPr>
            <p:sp>
              <p:nvSpPr>
                <p:cNvPr id="2036" name="Freeform: Shape 2035">
                  <a:extLst>
                    <a:ext uri="{FF2B5EF4-FFF2-40B4-BE49-F238E27FC236}">
                      <a16:creationId xmlns:a16="http://schemas.microsoft.com/office/drawing/2014/main" id="{FF72DAED-1265-AA02-BFA6-5D47D8559926}"/>
                    </a:ext>
                  </a:extLst>
                </p:cNvPr>
                <p:cNvSpPr/>
                <p:nvPr/>
              </p:nvSpPr>
              <p:spPr>
                <a:xfrm>
                  <a:off x="10715540"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2037" name="Freeform: Shape 2036">
                  <a:extLst>
                    <a:ext uri="{FF2B5EF4-FFF2-40B4-BE49-F238E27FC236}">
                      <a16:creationId xmlns:a16="http://schemas.microsoft.com/office/drawing/2014/main" id="{6049C8B8-69A3-7AA4-2470-C2851C242CAA}"/>
                    </a:ext>
                  </a:extLst>
                </p:cNvPr>
                <p:cNvSpPr/>
                <p:nvPr/>
              </p:nvSpPr>
              <p:spPr>
                <a:xfrm>
                  <a:off x="10678973"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48" name="Graphic 487">
                <a:extLst>
                  <a:ext uri="{FF2B5EF4-FFF2-40B4-BE49-F238E27FC236}">
                    <a16:creationId xmlns:a16="http://schemas.microsoft.com/office/drawing/2014/main" id="{35784494-D9D3-D2BB-8165-7B363C95BBF2}"/>
                  </a:ext>
                </a:extLst>
              </p:cNvPr>
              <p:cNvGrpSpPr/>
              <p:nvPr/>
            </p:nvGrpSpPr>
            <p:grpSpPr>
              <a:xfrm>
                <a:off x="10645209" y="2135883"/>
                <a:ext cx="73006" cy="73006"/>
                <a:chOff x="10645209" y="2135883"/>
                <a:chExt cx="73006" cy="73006"/>
              </a:xfrm>
            </p:grpSpPr>
            <p:sp>
              <p:nvSpPr>
                <p:cNvPr id="2034" name="Freeform: Shape 2033">
                  <a:extLst>
                    <a:ext uri="{FF2B5EF4-FFF2-40B4-BE49-F238E27FC236}">
                      <a16:creationId xmlns:a16="http://schemas.microsoft.com/office/drawing/2014/main" id="{C5811F2B-C554-CABE-ADF6-6F60A38E3082}"/>
                    </a:ext>
                  </a:extLst>
                </p:cNvPr>
                <p:cNvSpPr/>
                <p:nvPr/>
              </p:nvSpPr>
              <p:spPr>
                <a:xfrm>
                  <a:off x="10681776"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2035" name="Freeform: Shape 2034">
                  <a:extLst>
                    <a:ext uri="{FF2B5EF4-FFF2-40B4-BE49-F238E27FC236}">
                      <a16:creationId xmlns:a16="http://schemas.microsoft.com/office/drawing/2014/main" id="{9208BD98-0667-419F-6151-3EC8132AD6DE}"/>
                    </a:ext>
                  </a:extLst>
                </p:cNvPr>
                <p:cNvSpPr/>
                <p:nvPr/>
              </p:nvSpPr>
              <p:spPr>
                <a:xfrm>
                  <a:off x="10645209"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49" name="Graphic 487">
                <a:extLst>
                  <a:ext uri="{FF2B5EF4-FFF2-40B4-BE49-F238E27FC236}">
                    <a16:creationId xmlns:a16="http://schemas.microsoft.com/office/drawing/2014/main" id="{00CB8A7B-B0A0-D6EB-9C0F-AD1DC6DA6FC3}"/>
                  </a:ext>
                </a:extLst>
              </p:cNvPr>
              <p:cNvGrpSpPr/>
              <p:nvPr/>
            </p:nvGrpSpPr>
            <p:grpSpPr>
              <a:xfrm>
                <a:off x="10576917" y="2135883"/>
                <a:ext cx="73006" cy="73006"/>
                <a:chOff x="10576917" y="2135883"/>
                <a:chExt cx="73006" cy="73006"/>
              </a:xfrm>
            </p:grpSpPr>
            <p:sp>
              <p:nvSpPr>
                <p:cNvPr id="2032" name="Freeform: Shape 2031">
                  <a:extLst>
                    <a:ext uri="{FF2B5EF4-FFF2-40B4-BE49-F238E27FC236}">
                      <a16:creationId xmlns:a16="http://schemas.microsoft.com/office/drawing/2014/main" id="{5BFD452D-2BA1-01E9-243D-7DC239621647}"/>
                    </a:ext>
                  </a:extLst>
                </p:cNvPr>
                <p:cNvSpPr/>
                <p:nvPr/>
              </p:nvSpPr>
              <p:spPr>
                <a:xfrm>
                  <a:off x="10613484"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2033" name="Freeform: Shape 2032">
                  <a:extLst>
                    <a:ext uri="{FF2B5EF4-FFF2-40B4-BE49-F238E27FC236}">
                      <a16:creationId xmlns:a16="http://schemas.microsoft.com/office/drawing/2014/main" id="{B9E5EBD1-4251-1042-E70F-54AB644C1016}"/>
                    </a:ext>
                  </a:extLst>
                </p:cNvPr>
                <p:cNvSpPr/>
                <p:nvPr/>
              </p:nvSpPr>
              <p:spPr>
                <a:xfrm>
                  <a:off x="10576917"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50" name="Graphic 487">
                <a:extLst>
                  <a:ext uri="{FF2B5EF4-FFF2-40B4-BE49-F238E27FC236}">
                    <a16:creationId xmlns:a16="http://schemas.microsoft.com/office/drawing/2014/main" id="{FDB090F8-AAFD-61A9-7F36-E87D297EE091}"/>
                  </a:ext>
                </a:extLst>
              </p:cNvPr>
              <p:cNvGrpSpPr/>
              <p:nvPr/>
            </p:nvGrpSpPr>
            <p:grpSpPr>
              <a:xfrm>
                <a:off x="10513085" y="2135883"/>
                <a:ext cx="73006" cy="73006"/>
                <a:chOff x="10513085" y="2135883"/>
                <a:chExt cx="73006" cy="73006"/>
              </a:xfrm>
            </p:grpSpPr>
            <p:sp>
              <p:nvSpPr>
                <p:cNvPr id="2030" name="Freeform: Shape 2029">
                  <a:extLst>
                    <a:ext uri="{FF2B5EF4-FFF2-40B4-BE49-F238E27FC236}">
                      <a16:creationId xmlns:a16="http://schemas.microsoft.com/office/drawing/2014/main" id="{F51E820F-C452-4D21-65FC-632DA0110EBF}"/>
                    </a:ext>
                  </a:extLst>
                </p:cNvPr>
                <p:cNvSpPr/>
                <p:nvPr/>
              </p:nvSpPr>
              <p:spPr>
                <a:xfrm>
                  <a:off x="10549652"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2031" name="Freeform: Shape 2030">
                  <a:extLst>
                    <a:ext uri="{FF2B5EF4-FFF2-40B4-BE49-F238E27FC236}">
                      <a16:creationId xmlns:a16="http://schemas.microsoft.com/office/drawing/2014/main" id="{CFE1E5A5-471D-CDB0-3D5E-97890532ECB8}"/>
                    </a:ext>
                  </a:extLst>
                </p:cNvPr>
                <p:cNvSpPr/>
                <p:nvPr/>
              </p:nvSpPr>
              <p:spPr>
                <a:xfrm>
                  <a:off x="10513085"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51" name="Graphic 487">
                <a:extLst>
                  <a:ext uri="{FF2B5EF4-FFF2-40B4-BE49-F238E27FC236}">
                    <a16:creationId xmlns:a16="http://schemas.microsoft.com/office/drawing/2014/main" id="{DBD10677-2552-CE57-FFB6-D2E747084422}"/>
                  </a:ext>
                </a:extLst>
              </p:cNvPr>
              <p:cNvGrpSpPr/>
              <p:nvPr/>
            </p:nvGrpSpPr>
            <p:grpSpPr>
              <a:xfrm>
                <a:off x="10263488" y="2135883"/>
                <a:ext cx="72878" cy="73006"/>
                <a:chOff x="10263488" y="2135883"/>
                <a:chExt cx="72878" cy="73006"/>
              </a:xfrm>
            </p:grpSpPr>
            <p:sp>
              <p:nvSpPr>
                <p:cNvPr id="2028" name="Freeform: Shape 2027">
                  <a:extLst>
                    <a:ext uri="{FF2B5EF4-FFF2-40B4-BE49-F238E27FC236}">
                      <a16:creationId xmlns:a16="http://schemas.microsoft.com/office/drawing/2014/main" id="{BC596DD8-7932-8044-B70D-8AB7FD0BE5AC}"/>
                    </a:ext>
                  </a:extLst>
                </p:cNvPr>
                <p:cNvSpPr/>
                <p:nvPr/>
              </p:nvSpPr>
              <p:spPr>
                <a:xfrm>
                  <a:off x="10299927"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2029" name="Freeform: Shape 2028">
                  <a:extLst>
                    <a:ext uri="{FF2B5EF4-FFF2-40B4-BE49-F238E27FC236}">
                      <a16:creationId xmlns:a16="http://schemas.microsoft.com/office/drawing/2014/main" id="{719D604D-BD80-318F-4FA4-90738D59572D}"/>
                    </a:ext>
                  </a:extLst>
                </p:cNvPr>
                <p:cNvSpPr/>
                <p:nvPr/>
              </p:nvSpPr>
              <p:spPr>
                <a:xfrm>
                  <a:off x="10263488" y="2172450"/>
                  <a:ext cx="72878" cy="12741"/>
                </a:xfrm>
                <a:custGeom>
                  <a:avLst/>
                  <a:gdLst>
                    <a:gd name="connsiteX0" fmla="*/ 72879 w 72878"/>
                    <a:gd name="connsiteY0" fmla="*/ 0 h 12741"/>
                    <a:gd name="connsiteX1" fmla="*/ 0 w 72878"/>
                    <a:gd name="connsiteY1" fmla="*/ 0 h 12741"/>
                  </a:gdLst>
                  <a:ahLst/>
                  <a:cxnLst>
                    <a:cxn ang="0">
                      <a:pos x="connsiteX0" y="connsiteY0"/>
                    </a:cxn>
                    <a:cxn ang="0">
                      <a:pos x="connsiteX1" y="connsiteY1"/>
                    </a:cxn>
                  </a:cxnLst>
                  <a:rect l="l" t="t" r="r" b="b"/>
                  <a:pathLst>
                    <a:path w="72878" h="12741">
                      <a:moveTo>
                        <a:pt x="72879"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52" name="Graphic 487">
                <a:extLst>
                  <a:ext uri="{FF2B5EF4-FFF2-40B4-BE49-F238E27FC236}">
                    <a16:creationId xmlns:a16="http://schemas.microsoft.com/office/drawing/2014/main" id="{714DC56A-40CB-7D78-706B-7DF7FE44ABC3}"/>
                  </a:ext>
                </a:extLst>
              </p:cNvPr>
              <p:cNvGrpSpPr/>
              <p:nvPr/>
            </p:nvGrpSpPr>
            <p:grpSpPr>
              <a:xfrm>
                <a:off x="10258137" y="2135883"/>
                <a:ext cx="73006" cy="73006"/>
                <a:chOff x="10258137" y="2135883"/>
                <a:chExt cx="73006" cy="73006"/>
              </a:xfrm>
            </p:grpSpPr>
            <p:sp>
              <p:nvSpPr>
                <p:cNvPr id="2026" name="Freeform: Shape 2025">
                  <a:extLst>
                    <a:ext uri="{FF2B5EF4-FFF2-40B4-BE49-F238E27FC236}">
                      <a16:creationId xmlns:a16="http://schemas.microsoft.com/office/drawing/2014/main" id="{21C2673B-36EB-3CE7-2ACC-5DF3A9182F9F}"/>
                    </a:ext>
                  </a:extLst>
                </p:cNvPr>
                <p:cNvSpPr/>
                <p:nvPr/>
              </p:nvSpPr>
              <p:spPr>
                <a:xfrm>
                  <a:off x="10294704"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2027" name="Freeform: Shape 2026">
                  <a:extLst>
                    <a:ext uri="{FF2B5EF4-FFF2-40B4-BE49-F238E27FC236}">
                      <a16:creationId xmlns:a16="http://schemas.microsoft.com/office/drawing/2014/main" id="{14BA34F5-04ED-3202-F507-921C9ECC385C}"/>
                    </a:ext>
                  </a:extLst>
                </p:cNvPr>
                <p:cNvSpPr/>
                <p:nvPr/>
              </p:nvSpPr>
              <p:spPr>
                <a:xfrm>
                  <a:off x="10258137"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53" name="Graphic 487">
                <a:extLst>
                  <a:ext uri="{FF2B5EF4-FFF2-40B4-BE49-F238E27FC236}">
                    <a16:creationId xmlns:a16="http://schemas.microsoft.com/office/drawing/2014/main" id="{D4112352-5320-54A3-DB09-58BEF31729B9}"/>
                  </a:ext>
                </a:extLst>
              </p:cNvPr>
              <p:cNvGrpSpPr/>
              <p:nvPr/>
            </p:nvGrpSpPr>
            <p:grpSpPr>
              <a:xfrm>
                <a:off x="10209721" y="2135883"/>
                <a:ext cx="73006" cy="73006"/>
                <a:chOff x="10209721" y="2135883"/>
                <a:chExt cx="73006" cy="73006"/>
              </a:xfrm>
            </p:grpSpPr>
            <p:sp>
              <p:nvSpPr>
                <p:cNvPr id="2024" name="Freeform: Shape 2023">
                  <a:extLst>
                    <a:ext uri="{FF2B5EF4-FFF2-40B4-BE49-F238E27FC236}">
                      <a16:creationId xmlns:a16="http://schemas.microsoft.com/office/drawing/2014/main" id="{FECEFE36-D9B8-1C7C-79A0-8C19E7565356}"/>
                    </a:ext>
                  </a:extLst>
                </p:cNvPr>
                <p:cNvSpPr/>
                <p:nvPr/>
              </p:nvSpPr>
              <p:spPr>
                <a:xfrm>
                  <a:off x="10246288"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2025" name="Freeform: Shape 2024">
                  <a:extLst>
                    <a:ext uri="{FF2B5EF4-FFF2-40B4-BE49-F238E27FC236}">
                      <a16:creationId xmlns:a16="http://schemas.microsoft.com/office/drawing/2014/main" id="{BC4B86EB-DED5-128F-7DDF-633FC9F09A8B}"/>
                    </a:ext>
                  </a:extLst>
                </p:cNvPr>
                <p:cNvSpPr/>
                <p:nvPr/>
              </p:nvSpPr>
              <p:spPr>
                <a:xfrm>
                  <a:off x="10209721"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54" name="Graphic 487">
                <a:extLst>
                  <a:ext uri="{FF2B5EF4-FFF2-40B4-BE49-F238E27FC236}">
                    <a16:creationId xmlns:a16="http://schemas.microsoft.com/office/drawing/2014/main" id="{66218F20-B622-8FDE-C34D-BE8655F8CBC9}"/>
                  </a:ext>
                </a:extLst>
              </p:cNvPr>
              <p:cNvGrpSpPr/>
              <p:nvPr/>
            </p:nvGrpSpPr>
            <p:grpSpPr>
              <a:xfrm>
                <a:off x="10170733" y="2135883"/>
                <a:ext cx="73006" cy="73006"/>
                <a:chOff x="10170733" y="2135883"/>
                <a:chExt cx="73006" cy="73006"/>
              </a:xfrm>
            </p:grpSpPr>
            <p:sp>
              <p:nvSpPr>
                <p:cNvPr id="2022" name="Freeform: Shape 2021">
                  <a:extLst>
                    <a:ext uri="{FF2B5EF4-FFF2-40B4-BE49-F238E27FC236}">
                      <a16:creationId xmlns:a16="http://schemas.microsoft.com/office/drawing/2014/main" id="{4772C5E3-DBB3-C52D-D7D9-7FF9D983D265}"/>
                    </a:ext>
                  </a:extLst>
                </p:cNvPr>
                <p:cNvSpPr/>
                <p:nvPr/>
              </p:nvSpPr>
              <p:spPr>
                <a:xfrm>
                  <a:off x="10207173"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2023" name="Freeform: Shape 2022">
                  <a:extLst>
                    <a:ext uri="{FF2B5EF4-FFF2-40B4-BE49-F238E27FC236}">
                      <a16:creationId xmlns:a16="http://schemas.microsoft.com/office/drawing/2014/main" id="{E9C243F4-C40B-344B-BB70-3FB94B1B3B2F}"/>
                    </a:ext>
                  </a:extLst>
                </p:cNvPr>
                <p:cNvSpPr/>
                <p:nvPr/>
              </p:nvSpPr>
              <p:spPr>
                <a:xfrm>
                  <a:off x="10170733"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55" name="Graphic 487">
                <a:extLst>
                  <a:ext uri="{FF2B5EF4-FFF2-40B4-BE49-F238E27FC236}">
                    <a16:creationId xmlns:a16="http://schemas.microsoft.com/office/drawing/2014/main" id="{0CC27772-6285-51B1-7E69-FA69E283477C}"/>
                  </a:ext>
                </a:extLst>
              </p:cNvPr>
              <p:cNvGrpSpPr/>
              <p:nvPr/>
            </p:nvGrpSpPr>
            <p:grpSpPr>
              <a:xfrm>
                <a:off x="10123082" y="2135883"/>
                <a:ext cx="73006" cy="73006"/>
                <a:chOff x="10123082" y="2135883"/>
                <a:chExt cx="73006" cy="73006"/>
              </a:xfrm>
            </p:grpSpPr>
            <p:sp>
              <p:nvSpPr>
                <p:cNvPr id="2020" name="Freeform: Shape 2019">
                  <a:extLst>
                    <a:ext uri="{FF2B5EF4-FFF2-40B4-BE49-F238E27FC236}">
                      <a16:creationId xmlns:a16="http://schemas.microsoft.com/office/drawing/2014/main" id="{E0BAA057-31AA-1304-6621-267FF6169948}"/>
                    </a:ext>
                  </a:extLst>
                </p:cNvPr>
                <p:cNvSpPr/>
                <p:nvPr/>
              </p:nvSpPr>
              <p:spPr>
                <a:xfrm>
                  <a:off x="10159649"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2021" name="Freeform: Shape 2020">
                  <a:extLst>
                    <a:ext uri="{FF2B5EF4-FFF2-40B4-BE49-F238E27FC236}">
                      <a16:creationId xmlns:a16="http://schemas.microsoft.com/office/drawing/2014/main" id="{132F59BC-4578-8A1D-8095-F40D61DDAF72}"/>
                    </a:ext>
                  </a:extLst>
                </p:cNvPr>
                <p:cNvSpPr/>
                <p:nvPr/>
              </p:nvSpPr>
              <p:spPr>
                <a:xfrm>
                  <a:off x="10123082"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56" name="Graphic 487">
                <a:extLst>
                  <a:ext uri="{FF2B5EF4-FFF2-40B4-BE49-F238E27FC236}">
                    <a16:creationId xmlns:a16="http://schemas.microsoft.com/office/drawing/2014/main" id="{A8EC91FD-036B-0791-DB4B-6DCFA633F98E}"/>
                  </a:ext>
                </a:extLst>
              </p:cNvPr>
              <p:cNvGrpSpPr/>
              <p:nvPr/>
            </p:nvGrpSpPr>
            <p:grpSpPr>
              <a:xfrm>
                <a:off x="10061288" y="2135883"/>
                <a:ext cx="73006" cy="73006"/>
                <a:chOff x="10061288" y="2135883"/>
                <a:chExt cx="73006" cy="73006"/>
              </a:xfrm>
            </p:grpSpPr>
            <p:sp>
              <p:nvSpPr>
                <p:cNvPr id="2018" name="Freeform: Shape 2017">
                  <a:extLst>
                    <a:ext uri="{FF2B5EF4-FFF2-40B4-BE49-F238E27FC236}">
                      <a16:creationId xmlns:a16="http://schemas.microsoft.com/office/drawing/2014/main" id="{56A032E8-CA90-BCF7-9B39-ABE804F81FDF}"/>
                    </a:ext>
                  </a:extLst>
                </p:cNvPr>
                <p:cNvSpPr/>
                <p:nvPr/>
              </p:nvSpPr>
              <p:spPr>
                <a:xfrm>
                  <a:off x="10097855"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2019" name="Freeform: Shape 2018">
                  <a:extLst>
                    <a:ext uri="{FF2B5EF4-FFF2-40B4-BE49-F238E27FC236}">
                      <a16:creationId xmlns:a16="http://schemas.microsoft.com/office/drawing/2014/main" id="{94B8756D-C3CE-0E90-5149-AD04FAAFE4EA}"/>
                    </a:ext>
                  </a:extLst>
                </p:cNvPr>
                <p:cNvSpPr/>
                <p:nvPr/>
              </p:nvSpPr>
              <p:spPr>
                <a:xfrm>
                  <a:off x="10061288"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57" name="Graphic 487">
                <a:extLst>
                  <a:ext uri="{FF2B5EF4-FFF2-40B4-BE49-F238E27FC236}">
                    <a16:creationId xmlns:a16="http://schemas.microsoft.com/office/drawing/2014/main" id="{3B04E9C2-DB22-D0D3-C777-79F9C2A2B2EF}"/>
                  </a:ext>
                </a:extLst>
              </p:cNvPr>
              <p:cNvGrpSpPr/>
              <p:nvPr/>
            </p:nvGrpSpPr>
            <p:grpSpPr>
              <a:xfrm>
                <a:off x="10038991" y="2135883"/>
                <a:ext cx="73006" cy="73006"/>
                <a:chOff x="10038991" y="2135883"/>
                <a:chExt cx="73006" cy="73006"/>
              </a:xfrm>
            </p:grpSpPr>
            <p:sp>
              <p:nvSpPr>
                <p:cNvPr id="2016" name="Freeform: Shape 2015">
                  <a:extLst>
                    <a:ext uri="{FF2B5EF4-FFF2-40B4-BE49-F238E27FC236}">
                      <a16:creationId xmlns:a16="http://schemas.microsoft.com/office/drawing/2014/main" id="{8FEBE6EC-E560-B491-E22F-1603F6FC8AC9}"/>
                    </a:ext>
                  </a:extLst>
                </p:cNvPr>
                <p:cNvSpPr/>
                <p:nvPr/>
              </p:nvSpPr>
              <p:spPr>
                <a:xfrm>
                  <a:off x="10075431"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2017" name="Freeform: Shape 2016">
                  <a:extLst>
                    <a:ext uri="{FF2B5EF4-FFF2-40B4-BE49-F238E27FC236}">
                      <a16:creationId xmlns:a16="http://schemas.microsoft.com/office/drawing/2014/main" id="{4142F9DF-4B11-5E78-91AB-D33E60C95DBD}"/>
                    </a:ext>
                  </a:extLst>
                </p:cNvPr>
                <p:cNvSpPr/>
                <p:nvPr/>
              </p:nvSpPr>
              <p:spPr>
                <a:xfrm>
                  <a:off x="10038991"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58" name="Graphic 487">
                <a:extLst>
                  <a:ext uri="{FF2B5EF4-FFF2-40B4-BE49-F238E27FC236}">
                    <a16:creationId xmlns:a16="http://schemas.microsoft.com/office/drawing/2014/main" id="{7FA05BEF-E8A8-E014-177A-1E947653D82B}"/>
                  </a:ext>
                </a:extLst>
              </p:cNvPr>
              <p:cNvGrpSpPr/>
              <p:nvPr/>
            </p:nvGrpSpPr>
            <p:grpSpPr>
              <a:xfrm>
                <a:off x="9946619" y="2135883"/>
                <a:ext cx="73006" cy="73006"/>
                <a:chOff x="9946619" y="2135883"/>
                <a:chExt cx="73006" cy="73006"/>
              </a:xfrm>
            </p:grpSpPr>
            <p:sp>
              <p:nvSpPr>
                <p:cNvPr id="2014" name="Freeform: Shape 2013">
                  <a:extLst>
                    <a:ext uri="{FF2B5EF4-FFF2-40B4-BE49-F238E27FC236}">
                      <a16:creationId xmlns:a16="http://schemas.microsoft.com/office/drawing/2014/main" id="{D7E21669-8DF5-6E5D-E67F-59738E4BCEDD}"/>
                    </a:ext>
                  </a:extLst>
                </p:cNvPr>
                <p:cNvSpPr/>
                <p:nvPr/>
              </p:nvSpPr>
              <p:spPr>
                <a:xfrm>
                  <a:off x="9983186"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2015" name="Freeform: Shape 2014">
                  <a:extLst>
                    <a:ext uri="{FF2B5EF4-FFF2-40B4-BE49-F238E27FC236}">
                      <a16:creationId xmlns:a16="http://schemas.microsoft.com/office/drawing/2014/main" id="{9CF7C0B7-2BD0-F318-A376-BC00BACB9E8C}"/>
                    </a:ext>
                  </a:extLst>
                </p:cNvPr>
                <p:cNvSpPr/>
                <p:nvPr/>
              </p:nvSpPr>
              <p:spPr>
                <a:xfrm>
                  <a:off x="9946619"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59" name="Graphic 487">
                <a:extLst>
                  <a:ext uri="{FF2B5EF4-FFF2-40B4-BE49-F238E27FC236}">
                    <a16:creationId xmlns:a16="http://schemas.microsoft.com/office/drawing/2014/main" id="{2AE89363-3DB0-B8BF-6465-3DF53F366306}"/>
                  </a:ext>
                </a:extLst>
              </p:cNvPr>
              <p:cNvGrpSpPr/>
              <p:nvPr/>
            </p:nvGrpSpPr>
            <p:grpSpPr>
              <a:xfrm>
                <a:off x="9928781" y="2135883"/>
                <a:ext cx="73006" cy="73006"/>
                <a:chOff x="9928781" y="2135883"/>
                <a:chExt cx="73006" cy="73006"/>
              </a:xfrm>
            </p:grpSpPr>
            <p:sp>
              <p:nvSpPr>
                <p:cNvPr id="2012" name="Freeform: Shape 2011">
                  <a:extLst>
                    <a:ext uri="{FF2B5EF4-FFF2-40B4-BE49-F238E27FC236}">
                      <a16:creationId xmlns:a16="http://schemas.microsoft.com/office/drawing/2014/main" id="{84131D5B-D060-45C5-DFEA-B646D0973B98}"/>
                    </a:ext>
                  </a:extLst>
                </p:cNvPr>
                <p:cNvSpPr/>
                <p:nvPr/>
              </p:nvSpPr>
              <p:spPr>
                <a:xfrm>
                  <a:off x="9965221"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2013" name="Freeform: Shape 2012">
                  <a:extLst>
                    <a:ext uri="{FF2B5EF4-FFF2-40B4-BE49-F238E27FC236}">
                      <a16:creationId xmlns:a16="http://schemas.microsoft.com/office/drawing/2014/main" id="{ECE5F4C3-3954-3A35-81F1-A0885C7B3C92}"/>
                    </a:ext>
                  </a:extLst>
                </p:cNvPr>
                <p:cNvSpPr/>
                <p:nvPr/>
              </p:nvSpPr>
              <p:spPr>
                <a:xfrm>
                  <a:off x="9928781"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60" name="Graphic 487">
                <a:extLst>
                  <a:ext uri="{FF2B5EF4-FFF2-40B4-BE49-F238E27FC236}">
                    <a16:creationId xmlns:a16="http://schemas.microsoft.com/office/drawing/2014/main" id="{90142011-66AA-3FEC-4A27-FCA3A381874E}"/>
                  </a:ext>
                </a:extLst>
              </p:cNvPr>
              <p:cNvGrpSpPr/>
              <p:nvPr/>
            </p:nvGrpSpPr>
            <p:grpSpPr>
              <a:xfrm>
                <a:off x="9897821" y="2135883"/>
                <a:ext cx="73006" cy="73006"/>
                <a:chOff x="9897821" y="2135883"/>
                <a:chExt cx="73006" cy="73006"/>
              </a:xfrm>
            </p:grpSpPr>
            <p:sp>
              <p:nvSpPr>
                <p:cNvPr id="2010" name="Freeform: Shape 2009">
                  <a:extLst>
                    <a:ext uri="{FF2B5EF4-FFF2-40B4-BE49-F238E27FC236}">
                      <a16:creationId xmlns:a16="http://schemas.microsoft.com/office/drawing/2014/main" id="{D299E01C-E2E1-0E30-7BB1-66474EE30CA6}"/>
                    </a:ext>
                  </a:extLst>
                </p:cNvPr>
                <p:cNvSpPr/>
                <p:nvPr/>
              </p:nvSpPr>
              <p:spPr>
                <a:xfrm>
                  <a:off x="9934387"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2011" name="Freeform: Shape 2010">
                  <a:extLst>
                    <a:ext uri="{FF2B5EF4-FFF2-40B4-BE49-F238E27FC236}">
                      <a16:creationId xmlns:a16="http://schemas.microsoft.com/office/drawing/2014/main" id="{310B5898-924D-1456-9821-5B78C8D3750F}"/>
                    </a:ext>
                  </a:extLst>
                </p:cNvPr>
                <p:cNvSpPr/>
                <p:nvPr/>
              </p:nvSpPr>
              <p:spPr>
                <a:xfrm>
                  <a:off x="9897821"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61" name="Graphic 487">
                <a:extLst>
                  <a:ext uri="{FF2B5EF4-FFF2-40B4-BE49-F238E27FC236}">
                    <a16:creationId xmlns:a16="http://schemas.microsoft.com/office/drawing/2014/main" id="{7091A46F-D01B-A4DB-EC67-DA7C0BC6CEFB}"/>
                  </a:ext>
                </a:extLst>
              </p:cNvPr>
              <p:cNvGrpSpPr/>
              <p:nvPr/>
            </p:nvGrpSpPr>
            <p:grpSpPr>
              <a:xfrm>
                <a:off x="9890176" y="2135883"/>
                <a:ext cx="73006" cy="73006"/>
                <a:chOff x="9890176" y="2135883"/>
                <a:chExt cx="73006" cy="73006"/>
              </a:xfrm>
            </p:grpSpPr>
            <p:sp>
              <p:nvSpPr>
                <p:cNvPr id="2008" name="Freeform: Shape 2007">
                  <a:extLst>
                    <a:ext uri="{FF2B5EF4-FFF2-40B4-BE49-F238E27FC236}">
                      <a16:creationId xmlns:a16="http://schemas.microsoft.com/office/drawing/2014/main" id="{BCE24B49-2F61-4907-0EA4-0084D59CAEDA}"/>
                    </a:ext>
                  </a:extLst>
                </p:cNvPr>
                <p:cNvSpPr/>
                <p:nvPr/>
              </p:nvSpPr>
              <p:spPr>
                <a:xfrm>
                  <a:off x="9926615"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2009" name="Freeform: Shape 2008">
                  <a:extLst>
                    <a:ext uri="{FF2B5EF4-FFF2-40B4-BE49-F238E27FC236}">
                      <a16:creationId xmlns:a16="http://schemas.microsoft.com/office/drawing/2014/main" id="{C66CFE1A-9A39-65FA-4ECD-E0242096F47A}"/>
                    </a:ext>
                  </a:extLst>
                </p:cNvPr>
                <p:cNvSpPr/>
                <p:nvPr/>
              </p:nvSpPr>
              <p:spPr>
                <a:xfrm>
                  <a:off x="9890176"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62" name="Graphic 487">
                <a:extLst>
                  <a:ext uri="{FF2B5EF4-FFF2-40B4-BE49-F238E27FC236}">
                    <a16:creationId xmlns:a16="http://schemas.microsoft.com/office/drawing/2014/main" id="{DF92FA62-1F99-AE3E-AF8F-AA7849168B4E}"/>
                  </a:ext>
                </a:extLst>
              </p:cNvPr>
              <p:cNvGrpSpPr/>
              <p:nvPr/>
            </p:nvGrpSpPr>
            <p:grpSpPr>
              <a:xfrm>
                <a:off x="9810799" y="2135883"/>
                <a:ext cx="73006" cy="73006"/>
                <a:chOff x="9810799" y="2135883"/>
                <a:chExt cx="73006" cy="73006"/>
              </a:xfrm>
            </p:grpSpPr>
            <p:sp>
              <p:nvSpPr>
                <p:cNvPr id="2006" name="Freeform: Shape 2005">
                  <a:extLst>
                    <a:ext uri="{FF2B5EF4-FFF2-40B4-BE49-F238E27FC236}">
                      <a16:creationId xmlns:a16="http://schemas.microsoft.com/office/drawing/2014/main" id="{E60CD694-53F8-01EB-4BC5-FC9432CF565C}"/>
                    </a:ext>
                  </a:extLst>
                </p:cNvPr>
                <p:cNvSpPr/>
                <p:nvPr/>
              </p:nvSpPr>
              <p:spPr>
                <a:xfrm>
                  <a:off x="9847366"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2007" name="Freeform: Shape 2006">
                  <a:extLst>
                    <a:ext uri="{FF2B5EF4-FFF2-40B4-BE49-F238E27FC236}">
                      <a16:creationId xmlns:a16="http://schemas.microsoft.com/office/drawing/2014/main" id="{47B0E991-ABD8-6A40-5601-41AFF2F3E43F}"/>
                    </a:ext>
                  </a:extLst>
                </p:cNvPr>
                <p:cNvSpPr/>
                <p:nvPr/>
              </p:nvSpPr>
              <p:spPr>
                <a:xfrm>
                  <a:off x="9810799"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63" name="Graphic 487">
                <a:extLst>
                  <a:ext uri="{FF2B5EF4-FFF2-40B4-BE49-F238E27FC236}">
                    <a16:creationId xmlns:a16="http://schemas.microsoft.com/office/drawing/2014/main" id="{79E305C8-5C19-5395-DE5E-81FDB9D59560}"/>
                  </a:ext>
                </a:extLst>
              </p:cNvPr>
              <p:cNvGrpSpPr/>
              <p:nvPr/>
            </p:nvGrpSpPr>
            <p:grpSpPr>
              <a:xfrm>
                <a:off x="9805576" y="2135883"/>
                <a:ext cx="73006" cy="73006"/>
                <a:chOff x="9805576" y="2135883"/>
                <a:chExt cx="73006" cy="73006"/>
              </a:xfrm>
            </p:grpSpPr>
            <p:sp>
              <p:nvSpPr>
                <p:cNvPr id="2004" name="Freeform: Shape 2003">
                  <a:extLst>
                    <a:ext uri="{FF2B5EF4-FFF2-40B4-BE49-F238E27FC236}">
                      <a16:creationId xmlns:a16="http://schemas.microsoft.com/office/drawing/2014/main" id="{9EE13047-1B94-79EA-877C-7332C02A73CB}"/>
                    </a:ext>
                  </a:extLst>
                </p:cNvPr>
                <p:cNvSpPr/>
                <p:nvPr/>
              </p:nvSpPr>
              <p:spPr>
                <a:xfrm>
                  <a:off x="9842015"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2005" name="Freeform: Shape 2004">
                  <a:extLst>
                    <a:ext uri="{FF2B5EF4-FFF2-40B4-BE49-F238E27FC236}">
                      <a16:creationId xmlns:a16="http://schemas.microsoft.com/office/drawing/2014/main" id="{3A48B817-AB1E-FE33-C515-14A93753331D}"/>
                    </a:ext>
                  </a:extLst>
                </p:cNvPr>
                <p:cNvSpPr/>
                <p:nvPr/>
              </p:nvSpPr>
              <p:spPr>
                <a:xfrm>
                  <a:off x="9805576"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64" name="Graphic 487">
                <a:extLst>
                  <a:ext uri="{FF2B5EF4-FFF2-40B4-BE49-F238E27FC236}">
                    <a16:creationId xmlns:a16="http://schemas.microsoft.com/office/drawing/2014/main" id="{8AD20B50-B77B-1208-8970-50664D330CF4}"/>
                  </a:ext>
                </a:extLst>
              </p:cNvPr>
              <p:cNvGrpSpPr/>
              <p:nvPr/>
            </p:nvGrpSpPr>
            <p:grpSpPr>
              <a:xfrm>
                <a:off x="9757542" y="2135883"/>
                <a:ext cx="73006" cy="73006"/>
                <a:chOff x="9757542" y="2135883"/>
                <a:chExt cx="73006" cy="73006"/>
              </a:xfrm>
            </p:grpSpPr>
            <p:sp>
              <p:nvSpPr>
                <p:cNvPr id="2002" name="Freeform: Shape 2001">
                  <a:extLst>
                    <a:ext uri="{FF2B5EF4-FFF2-40B4-BE49-F238E27FC236}">
                      <a16:creationId xmlns:a16="http://schemas.microsoft.com/office/drawing/2014/main" id="{A603428A-E30E-1B37-A9CD-EAEE3D96C130}"/>
                    </a:ext>
                  </a:extLst>
                </p:cNvPr>
                <p:cNvSpPr/>
                <p:nvPr/>
              </p:nvSpPr>
              <p:spPr>
                <a:xfrm>
                  <a:off x="9794109"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2003" name="Freeform: Shape 2002">
                  <a:extLst>
                    <a:ext uri="{FF2B5EF4-FFF2-40B4-BE49-F238E27FC236}">
                      <a16:creationId xmlns:a16="http://schemas.microsoft.com/office/drawing/2014/main" id="{3C8F4EF4-6AF7-C82B-E2F2-838834C6C73E}"/>
                    </a:ext>
                  </a:extLst>
                </p:cNvPr>
                <p:cNvSpPr/>
                <p:nvPr/>
              </p:nvSpPr>
              <p:spPr>
                <a:xfrm>
                  <a:off x="9757542"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65" name="Graphic 487">
                <a:extLst>
                  <a:ext uri="{FF2B5EF4-FFF2-40B4-BE49-F238E27FC236}">
                    <a16:creationId xmlns:a16="http://schemas.microsoft.com/office/drawing/2014/main" id="{97D47D8F-1AAA-65EB-7C70-0FE217225544}"/>
                  </a:ext>
                </a:extLst>
              </p:cNvPr>
              <p:cNvGrpSpPr/>
              <p:nvPr/>
            </p:nvGrpSpPr>
            <p:grpSpPr>
              <a:xfrm>
                <a:off x="9752700" y="2135883"/>
                <a:ext cx="73006" cy="73006"/>
                <a:chOff x="9752700" y="2135883"/>
                <a:chExt cx="73006" cy="73006"/>
              </a:xfrm>
            </p:grpSpPr>
            <p:sp>
              <p:nvSpPr>
                <p:cNvPr id="2000" name="Freeform: Shape 1999">
                  <a:extLst>
                    <a:ext uri="{FF2B5EF4-FFF2-40B4-BE49-F238E27FC236}">
                      <a16:creationId xmlns:a16="http://schemas.microsoft.com/office/drawing/2014/main" id="{389EA44B-704A-7F41-D98D-0EB49E080B66}"/>
                    </a:ext>
                  </a:extLst>
                </p:cNvPr>
                <p:cNvSpPr/>
                <p:nvPr/>
              </p:nvSpPr>
              <p:spPr>
                <a:xfrm>
                  <a:off x="9789267"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2001" name="Freeform: Shape 2000">
                  <a:extLst>
                    <a:ext uri="{FF2B5EF4-FFF2-40B4-BE49-F238E27FC236}">
                      <a16:creationId xmlns:a16="http://schemas.microsoft.com/office/drawing/2014/main" id="{D8C66B20-0DFC-EAAB-0308-682BCC36C428}"/>
                    </a:ext>
                  </a:extLst>
                </p:cNvPr>
                <p:cNvSpPr/>
                <p:nvPr/>
              </p:nvSpPr>
              <p:spPr>
                <a:xfrm>
                  <a:off x="9752700"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66" name="Graphic 487">
                <a:extLst>
                  <a:ext uri="{FF2B5EF4-FFF2-40B4-BE49-F238E27FC236}">
                    <a16:creationId xmlns:a16="http://schemas.microsoft.com/office/drawing/2014/main" id="{4A21A442-B8E7-C084-AEEC-8581BEABD0CC}"/>
                  </a:ext>
                </a:extLst>
              </p:cNvPr>
              <p:cNvGrpSpPr/>
              <p:nvPr/>
            </p:nvGrpSpPr>
            <p:grpSpPr>
              <a:xfrm>
                <a:off x="9732570" y="2135883"/>
                <a:ext cx="73006" cy="73006"/>
                <a:chOff x="9732570" y="2135883"/>
                <a:chExt cx="73006" cy="73006"/>
              </a:xfrm>
            </p:grpSpPr>
            <p:sp>
              <p:nvSpPr>
                <p:cNvPr id="1998" name="Freeform: Shape 1997">
                  <a:extLst>
                    <a:ext uri="{FF2B5EF4-FFF2-40B4-BE49-F238E27FC236}">
                      <a16:creationId xmlns:a16="http://schemas.microsoft.com/office/drawing/2014/main" id="{4529685D-A8EA-5A6E-6F14-4E8A3368CFE7}"/>
                    </a:ext>
                  </a:extLst>
                </p:cNvPr>
                <p:cNvSpPr/>
                <p:nvPr/>
              </p:nvSpPr>
              <p:spPr>
                <a:xfrm>
                  <a:off x="9769009"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999" name="Freeform: Shape 1998">
                  <a:extLst>
                    <a:ext uri="{FF2B5EF4-FFF2-40B4-BE49-F238E27FC236}">
                      <a16:creationId xmlns:a16="http://schemas.microsoft.com/office/drawing/2014/main" id="{B144E7DC-E3B2-14DD-82AB-E03FD4336DB6}"/>
                    </a:ext>
                  </a:extLst>
                </p:cNvPr>
                <p:cNvSpPr/>
                <p:nvPr/>
              </p:nvSpPr>
              <p:spPr>
                <a:xfrm>
                  <a:off x="9732570"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67" name="Graphic 487">
                <a:extLst>
                  <a:ext uri="{FF2B5EF4-FFF2-40B4-BE49-F238E27FC236}">
                    <a16:creationId xmlns:a16="http://schemas.microsoft.com/office/drawing/2014/main" id="{BBB8109B-88A1-D4A5-60E4-276768F7C6EB}"/>
                  </a:ext>
                </a:extLst>
              </p:cNvPr>
              <p:cNvGrpSpPr/>
              <p:nvPr/>
            </p:nvGrpSpPr>
            <p:grpSpPr>
              <a:xfrm>
                <a:off x="9727473" y="2135883"/>
                <a:ext cx="73006" cy="73006"/>
                <a:chOff x="9727473" y="2135883"/>
                <a:chExt cx="73006" cy="73006"/>
              </a:xfrm>
            </p:grpSpPr>
            <p:sp>
              <p:nvSpPr>
                <p:cNvPr id="1996" name="Freeform: Shape 1995">
                  <a:extLst>
                    <a:ext uri="{FF2B5EF4-FFF2-40B4-BE49-F238E27FC236}">
                      <a16:creationId xmlns:a16="http://schemas.microsoft.com/office/drawing/2014/main" id="{D992B86F-7A8A-1EF6-764B-019B3C315B97}"/>
                    </a:ext>
                  </a:extLst>
                </p:cNvPr>
                <p:cNvSpPr/>
                <p:nvPr/>
              </p:nvSpPr>
              <p:spPr>
                <a:xfrm>
                  <a:off x="9764040"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997" name="Freeform: Shape 1996">
                  <a:extLst>
                    <a:ext uri="{FF2B5EF4-FFF2-40B4-BE49-F238E27FC236}">
                      <a16:creationId xmlns:a16="http://schemas.microsoft.com/office/drawing/2014/main" id="{48FA90DB-3184-8FFD-3345-FE30AF1C2CB6}"/>
                    </a:ext>
                  </a:extLst>
                </p:cNvPr>
                <p:cNvSpPr/>
                <p:nvPr/>
              </p:nvSpPr>
              <p:spPr>
                <a:xfrm>
                  <a:off x="9727473"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68" name="Graphic 487">
                <a:extLst>
                  <a:ext uri="{FF2B5EF4-FFF2-40B4-BE49-F238E27FC236}">
                    <a16:creationId xmlns:a16="http://schemas.microsoft.com/office/drawing/2014/main" id="{60869C77-B9A0-AC4C-1F47-E8588446E836}"/>
                  </a:ext>
                </a:extLst>
              </p:cNvPr>
              <p:cNvGrpSpPr/>
              <p:nvPr/>
            </p:nvGrpSpPr>
            <p:grpSpPr>
              <a:xfrm>
                <a:off x="9711292" y="2135883"/>
                <a:ext cx="72878" cy="73006"/>
                <a:chOff x="9711292" y="2135883"/>
                <a:chExt cx="72878" cy="73006"/>
              </a:xfrm>
            </p:grpSpPr>
            <p:sp>
              <p:nvSpPr>
                <p:cNvPr id="1994" name="Freeform: Shape 1993">
                  <a:extLst>
                    <a:ext uri="{FF2B5EF4-FFF2-40B4-BE49-F238E27FC236}">
                      <a16:creationId xmlns:a16="http://schemas.microsoft.com/office/drawing/2014/main" id="{D0A819D8-6E0F-B8AF-DF32-8F9D89A878F7}"/>
                    </a:ext>
                  </a:extLst>
                </p:cNvPr>
                <p:cNvSpPr/>
                <p:nvPr/>
              </p:nvSpPr>
              <p:spPr>
                <a:xfrm>
                  <a:off x="9747731"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995" name="Freeform: Shape 1994">
                  <a:extLst>
                    <a:ext uri="{FF2B5EF4-FFF2-40B4-BE49-F238E27FC236}">
                      <a16:creationId xmlns:a16="http://schemas.microsoft.com/office/drawing/2014/main" id="{9191EC3A-BDDF-9C46-1EBB-7EDFB6CFC666}"/>
                    </a:ext>
                  </a:extLst>
                </p:cNvPr>
                <p:cNvSpPr/>
                <p:nvPr/>
              </p:nvSpPr>
              <p:spPr>
                <a:xfrm>
                  <a:off x="9711292" y="2172450"/>
                  <a:ext cx="72878" cy="12741"/>
                </a:xfrm>
                <a:custGeom>
                  <a:avLst/>
                  <a:gdLst>
                    <a:gd name="connsiteX0" fmla="*/ 72879 w 72878"/>
                    <a:gd name="connsiteY0" fmla="*/ 0 h 12741"/>
                    <a:gd name="connsiteX1" fmla="*/ 0 w 72878"/>
                    <a:gd name="connsiteY1" fmla="*/ 0 h 12741"/>
                  </a:gdLst>
                  <a:ahLst/>
                  <a:cxnLst>
                    <a:cxn ang="0">
                      <a:pos x="connsiteX0" y="connsiteY0"/>
                    </a:cxn>
                    <a:cxn ang="0">
                      <a:pos x="connsiteX1" y="connsiteY1"/>
                    </a:cxn>
                  </a:cxnLst>
                  <a:rect l="l" t="t" r="r" b="b"/>
                  <a:pathLst>
                    <a:path w="72878" h="12741">
                      <a:moveTo>
                        <a:pt x="72879"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69" name="Graphic 487">
                <a:extLst>
                  <a:ext uri="{FF2B5EF4-FFF2-40B4-BE49-F238E27FC236}">
                    <a16:creationId xmlns:a16="http://schemas.microsoft.com/office/drawing/2014/main" id="{E86C6760-C543-F6DC-E85C-6E8F505E4E34}"/>
                  </a:ext>
                </a:extLst>
              </p:cNvPr>
              <p:cNvGrpSpPr/>
              <p:nvPr/>
            </p:nvGrpSpPr>
            <p:grpSpPr>
              <a:xfrm>
                <a:off x="9687211" y="2135883"/>
                <a:ext cx="73006" cy="73006"/>
                <a:chOff x="9687211" y="2135883"/>
                <a:chExt cx="73006" cy="73006"/>
              </a:xfrm>
            </p:grpSpPr>
            <p:sp>
              <p:nvSpPr>
                <p:cNvPr id="1992" name="Freeform: Shape 1991">
                  <a:extLst>
                    <a:ext uri="{FF2B5EF4-FFF2-40B4-BE49-F238E27FC236}">
                      <a16:creationId xmlns:a16="http://schemas.microsoft.com/office/drawing/2014/main" id="{DA55EFE1-D1CB-E3B2-BECB-9F392DA07F13}"/>
                    </a:ext>
                  </a:extLst>
                </p:cNvPr>
                <p:cNvSpPr/>
                <p:nvPr/>
              </p:nvSpPr>
              <p:spPr>
                <a:xfrm>
                  <a:off x="9723778"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993" name="Freeform: Shape 1992">
                  <a:extLst>
                    <a:ext uri="{FF2B5EF4-FFF2-40B4-BE49-F238E27FC236}">
                      <a16:creationId xmlns:a16="http://schemas.microsoft.com/office/drawing/2014/main" id="{FCE0EB21-2AA8-6A9C-1C93-6639E21BC556}"/>
                    </a:ext>
                  </a:extLst>
                </p:cNvPr>
                <p:cNvSpPr/>
                <p:nvPr/>
              </p:nvSpPr>
              <p:spPr>
                <a:xfrm>
                  <a:off x="9687211"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70" name="Graphic 487">
                <a:extLst>
                  <a:ext uri="{FF2B5EF4-FFF2-40B4-BE49-F238E27FC236}">
                    <a16:creationId xmlns:a16="http://schemas.microsoft.com/office/drawing/2014/main" id="{FBA1C036-4E77-7081-DC86-DF91BAF5A2AB}"/>
                  </a:ext>
                </a:extLst>
              </p:cNvPr>
              <p:cNvGrpSpPr/>
              <p:nvPr/>
            </p:nvGrpSpPr>
            <p:grpSpPr>
              <a:xfrm>
                <a:off x="9679694" y="2135883"/>
                <a:ext cx="73006" cy="73006"/>
                <a:chOff x="9679694" y="2135883"/>
                <a:chExt cx="73006" cy="73006"/>
              </a:xfrm>
            </p:grpSpPr>
            <p:sp>
              <p:nvSpPr>
                <p:cNvPr id="1990" name="Freeform: Shape 1989">
                  <a:extLst>
                    <a:ext uri="{FF2B5EF4-FFF2-40B4-BE49-F238E27FC236}">
                      <a16:creationId xmlns:a16="http://schemas.microsoft.com/office/drawing/2014/main" id="{EBE1735B-FA76-5ADD-C7F6-16EDA366E449}"/>
                    </a:ext>
                  </a:extLst>
                </p:cNvPr>
                <p:cNvSpPr/>
                <p:nvPr/>
              </p:nvSpPr>
              <p:spPr>
                <a:xfrm>
                  <a:off x="9716261"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991" name="Freeform: Shape 1990">
                  <a:extLst>
                    <a:ext uri="{FF2B5EF4-FFF2-40B4-BE49-F238E27FC236}">
                      <a16:creationId xmlns:a16="http://schemas.microsoft.com/office/drawing/2014/main" id="{E1AF3E78-138F-380D-5403-BB2D4FE51157}"/>
                    </a:ext>
                  </a:extLst>
                </p:cNvPr>
                <p:cNvSpPr/>
                <p:nvPr/>
              </p:nvSpPr>
              <p:spPr>
                <a:xfrm>
                  <a:off x="9679694"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71" name="Graphic 487">
                <a:extLst>
                  <a:ext uri="{FF2B5EF4-FFF2-40B4-BE49-F238E27FC236}">
                    <a16:creationId xmlns:a16="http://schemas.microsoft.com/office/drawing/2014/main" id="{FF2AEB4B-4CF6-F23E-BB1F-FADB55F2C4ED}"/>
                  </a:ext>
                </a:extLst>
              </p:cNvPr>
              <p:cNvGrpSpPr/>
              <p:nvPr/>
            </p:nvGrpSpPr>
            <p:grpSpPr>
              <a:xfrm>
                <a:off x="9673069" y="2135883"/>
                <a:ext cx="72878" cy="73006"/>
                <a:chOff x="9673069" y="2135883"/>
                <a:chExt cx="72878" cy="73006"/>
              </a:xfrm>
            </p:grpSpPr>
            <p:sp>
              <p:nvSpPr>
                <p:cNvPr id="1988" name="Freeform: Shape 1987">
                  <a:extLst>
                    <a:ext uri="{FF2B5EF4-FFF2-40B4-BE49-F238E27FC236}">
                      <a16:creationId xmlns:a16="http://schemas.microsoft.com/office/drawing/2014/main" id="{68420654-10CD-7F93-A09F-8F1214D1A674}"/>
                    </a:ext>
                  </a:extLst>
                </p:cNvPr>
                <p:cNvSpPr/>
                <p:nvPr/>
              </p:nvSpPr>
              <p:spPr>
                <a:xfrm>
                  <a:off x="9709508"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989" name="Freeform: Shape 1988">
                  <a:extLst>
                    <a:ext uri="{FF2B5EF4-FFF2-40B4-BE49-F238E27FC236}">
                      <a16:creationId xmlns:a16="http://schemas.microsoft.com/office/drawing/2014/main" id="{B426E62F-BDBB-F30A-14AD-1BF9E5DF9A10}"/>
                    </a:ext>
                  </a:extLst>
                </p:cNvPr>
                <p:cNvSpPr/>
                <p:nvPr/>
              </p:nvSpPr>
              <p:spPr>
                <a:xfrm>
                  <a:off x="9673069" y="2172450"/>
                  <a:ext cx="72878" cy="12741"/>
                </a:xfrm>
                <a:custGeom>
                  <a:avLst/>
                  <a:gdLst>
                    <a:gd name="connsiteX0" fmla="*/ 72879 w 72878"/>
                    <a:gd name="connsiteY0" fmla="*/ 0 h 12741"/>
                    <a:gd name="connsiteX1" fmla="*/ 0 w 72878"/>
                    <a:gd name="connsiteY1" fmla="*/ 0 h 12741"/>
                  </a:gdLst>
                  <a:ahLst/>
                  <a:cxnLst>
                    <a:cxn ang="0">
                      <a:pos x="connsiteX0" y="connsiteY0"/>
                    </a:cxn>
                    <a:cxn ang="0">
                      <a:pos x="connsiteX1" y="connsiteY1"/>
                    </a:cxn>
                  </a:cxnLst>
                  <a:rect l="l" t="t" r="r" b="b"/>
                  <a:pathLst>
                    <a:path w="72878" h="12741">
                      <a:moveTo>
                        <a:pt x="72879"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72" name="Graphic 487">
                <a:extLst>
                  <a:ext uri="{FF2B5EF4-FFF2-40B4-BE49-F238E27FC236}">
                    <a16:creationId xmlns:a16="http://schemas.microsoft.com/office/drawing/2014/main" id="{D8CE12B3-2DBA-615D-02D3-6C2C09F2B787}"/>
                  </a:ext>
                </a:extLst>
              </p:cNvPr>
              <p:cNvGrpSpPr/>
              <p:nvPr/>
            </p:nvGrpSpPr>
            <p:grpSpPr>
              <a:xfrm>
                <a:off x="9657525" y="2135883"/>
                <a:ext cx="73006" cy="73006"/>
                <a:chOff x="9657525" y="2135883"/>
                <a:chExt cx="73006" cy="73006"/>
              </a:xfrm>
            </p:grpSpPr>
            <p:sp>
              <p:nvSpPr>
                <p:cNvPr id="1986" name="Freeform: Shape 1985">
                  <a:extLst>
                    <a:ext uri="{FF2B5EF4-FFF2-40B4-BE49-F238E27FC236}">
                      <a16:creationId xmlns:a16="http://schemas.microsoft.com/office/drawing/2014/main" id="{F7B61D50-F88F-E854-3756-70E2BE45990F}"/>
                    </a:ext>
                  </a:extLst>
                </p:cNvPr>
                <p:cNvSpPr/>
                <p:nvPr/>
              </p:nvSpPr>
              <p:spPr>
                <a:xfrm>
                  <a:off x="9694092"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987" name="Freeform: Shape 1986">
                  <a:extLst>
                    <a:ext uri="{FF2B5EF4-FFF2-40B4-BE49-F238E27FC236}">
                      <a16:creationId xmlns:a16="http://schemas.microsoft.com/office/drawing/2014/main" id="{25C5C7FC-82B9-9BE9-894F-17E693BDA5B2}"/>
                    </a:ext>
                  </a:extLst>
                </p:cNvPr>
                <p:cNvSpPr/>
                <p:nvPr/>
              </p:nvSpPr>
              <p:spPr>
                <a:xfrm>
                  <a:off x="9657525"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73" name="Graphic 487">
                <a:extLst>
                  <a:ext uri="{FF2B5EF4-FFF2-40B4-BE49-F238E27FC236}">
                    <a16:creationId xmlns:a16="http://schemas.microsoft.com/office/drawing/2014/main" id="{D9FFFDF9-DEA2-8417-F9C6-AE84A6E3F13D}"/>
                  </a:ext>
                </a:extLst>
              </p:cNvPr>
              <p:cNvGrpSpPr/>
              <p:nvPr/>
            </p:nvGrpSpPr>
            <p:grpSpPr>
              <a:xfrm>
                <a:off x="9446279" y="2135883"/>
                <a:ext cx="73006" cy="73006"/>
                <a:chOff x="9446279" y="2135883"/>
                <a:chExt cx="73006" cy="73006"/>
              </a:xfrm>
            </p:grpSpPr>
            <p:sp>
              <p:nvSpPr>
                <p:cNvPr id="1984" name="Freeform: Shape 1983">
                  <a:extLst>
                    <a:ext uri="{FF2B5EF4-FFF2-40B4-BE49-F238E27FC236}">
                      <a16:creationId xmlns:a16="http://schemas.microsoft.com/office/drawing/2014/main" id="{C4398D06-65F0-6DE7-2311-3371144BB2A9}"/>
                    </a:ext>
                  </a:extLst>
                </p:cNvPr>
                <p:cNvSpPr/>
                <p:nvPr/>
              </p:nvSpPr>
              <p:spPr>
                <a:xfrm>
                  <a:off x="9482845"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985" name="Freeform: Shape 1984">
                  <a:extLst>
                    <a:ext uri="{FF2B5EF4-FFF2-40B4-BE49-F238E27FC236}">
                      <a16:creationId xmlns:a16="http://schemas.microsoft.com/office/drawing/2014/main" id="{45E9A534-0E7A-E930-4093-0F50EEEA8AEE}"/>
                    </a:ext>
                  </a:extLst>
                </p:cNvPr>
                <p:cNvSpPr/>
                <p:nvPr/>
              </p:nvSpPr>
              <p:spPr>
                <a:xfrm>
                  <a:off x="9446279"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74" name="Graphic 487">
                <a:extLst>
                  <a:ext uri="{FF2B5EF4-FFF2-40B4-BE49-F238E27FC236}">
                    <a16:creationId xmlns:a16="http://schemas.microsoft.com/office/drawing/2014/main" id="{6F167F13-A2CA-8E82-74A8-8D6D843FCBD3}"/>
                  </a:ext>
                </a:extLst>
              </p:cNvPr>
              <p:cNvGrpSpPr/>
              <p:nvPr/>
            </p:nvGrpSpPr>
            <p:grpSpPr>
              <a:xfrm>
                <a:off x="9438761" y="2135883"/>
                <a:ext cx="73006" cy="73006"/>
                <a:chOff x="9438761" y="2135883"/>
                <a:chExt cx="73006" cy="73006"/>
              </a:xfrm>
            </p:grpSpPr>
            <p:sp>
              <p:nvSpPr>
                <p:cNvPr id="1982" name="Freeform: Shape 1981">
                  <a:extLst>
                    <a:ext uri="{FF2B5EF4-FFF2-40B4-BE49-F238E27FC236}">
                      <a16:creationId xmlns:a16="http://schemas.microsoft.com/office/drawing/2014/main" id="{36C098AF-6926-DC42-D2C9-9EC308FCC655}"/>
                    </a:ext>
                  </a:extLst>
                </p:cNvPr>
                <p:cNvSpPr/>
                <p:nvPr/>
              </p:nvSpPr>
              <p:spPr>
                <a:xfrm>
                  <a:off x="9475328"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983" name="Freeform: Shape 1982">
                  <a:extLst>
                    <a:ext uri="{FF2B5EF4-FFF2-40B4-BE49-F238E27FC236}">
                      <a16:creationId xmlns:a16="http://schemas.microsoft.com/office/drawing/2014/main" id="{867B497A-995C-2C43-374E-79FF79488243}"/>
                    </a:ext>
                  </a:extLst>
                </p:cNvPr>
                <p:cNvSpPr/>
                <p:nvPr/>
              </p:nvSpPr>
              <p:spPr>
                <a:xfrm>
                  <a:off x="9438761"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75" name="Graphic 487">
                <a:extLst>
                  <a:ext uri="{FF2B5EF4-FFF2-40B4-BE49-F238E27FC236}">
                    <a16:creationId xmlns:a16="http://schemas.microsoft.com/office/drawing/2014/main" id="{5F43C85D-0E7C-40D9-208D-8C6195B92102}"/>
                  </a:ext>
                </a:extLst>
              </p:cNvPr>
              <p:cNvGrpSpPr/>
              <p:nvPr/>
            </p:nvGrpSpPr>
            <p:grpSpPr>
              <a:xfrm>
                <a:off x="9432136" y="2135883"/>
                <a:ext cx="73006" cy="73006"/>
                <a:chOff x="9432136" y="2135883"/>
                <a:chExt cx="73006" cy="73006"/>
              </a:xfrm>
            </p:grpSpPr>
            <p:sp>
              <p:nvSpPr>
                <p:cNvPr id="1980" name="Freeform: Shape 1979">
                  <a:extLst>
                    <a:ext uri="{FF2B5EF4-FFF2-40B4-BE49-F238E27FC236}">
                      <a16:creationId xmlns:a16="http://schemas.microsoft.com/office/drawing/2014/main" id="{23B25D74-287F-8ECF-29FE-A8373AE2567B}"/>
                    </a:ext>
                  </a:extLst>
                </p:cNvPr>
                <p:cNvSpPr/>
                <p:nvPr/>
              </p:nvSpPr>
              <p:spPr>
                <a:xfrm>
                  <a:off x="9468575"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981" name="Freeform: Shape 1980">
                  <a:extLst>
                    <a:ext uri="{FF2B5EF4-FFF2-40B4-BE49-F238E27FC236}">
                      <a16:creationId xmlns:a16="http://schemas.microsoft.com/office/drawing/2014/main" id="{0672F6A0-7919-CF50-BFBE-9F3174152F23}"/>
                    </a:ext>
                  </a:extLst>
                </p:cNvPr>
                <p:cNvSpPr/>
                <p:nvPr/>
              </p:nvSpPr>
              <p:spPr>
                <a:xfrm>
                  <a:off x="9432136"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76" name="Graphic 487">
                <a:extLst>
                  <a:ext uri="{FF2B5EF4-FFF2-40B4-BE49-F238E27FC236}">
                    <a16:creationId xmlns:a16="http://schemas.microsoft.com/office/drawing/2014/main" id="{5472AD6C-20DE-39DC-D28F-E090A4E8EAD9}"/>
                  </a:ext>
                </a:extLst>
              </p:cNvPr>
              <p:cNvGrpSpPr/>
              <p:nvPr/>
            </p:nvGrpSpPr>
            <p:grpSpPr>
              <a:xfrm>
                <a:off x="9416592" y="2135883"/>
                <a:ext cx="73006" cy="73006"/>
                <a:chOff x="9416592" y="2135883"/>
                <a:chExt cx="73006" cy="73006"/>
              </a:xfrm>
            </p:grpSpPr>
            <p:sp>
              <p:nvSpPr>
                <p:cNvPr id="1978" name="Freeform: Shape 1977">
                  <a:extLst>
                    <a:ext uri="{FF2B5EF4-FFF2-40B4-BE49-F238E27FC236}">
                      <a16:creationId xmlns:a16="http://schemas.microsoft.com/office/drawing/2014/main" id="{4007423B-4A74-514E-8265-677A134DC6B8}"/>
                    </a:ext>
                  </a:extLst>
                </p:cNvPr>
                <p:cNvSpPr/>
                <p:nvPr/>
              </p:nvSpPr>
              <p:spPr>
                <a:xfrm>
                  <a:off x="9453159"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979" name="Freeform: Shape 1978">
                  <a:extLst>
                    <a:ext uri="{FF2B5EF4-FFF2-40B4-BE49-F238E27FC236}">
                      <a16:creationId xmlns:a16="http://schemas.microsoft.com/office/drawing/2014/main" id="{9194536A-8D67-883D-038C-CFD1EC04DBF9}"/>
                    </a:ext>
                  </a:extLst>
                </p:cNvPr>
                <p:cNvSpPr/>
                <p:nvPr/>
              </p:nvSpPr>
              <p:spPr>
                <a:xfrm>
                  <a:off x="9416592"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77" name="Graphic 487">
                <a:extLst>
                  <a:ext uri="{FF2B5EF4-FFF2-40B4-BE49-F238E27FC236}">
                    <a16:creationId xmlns:a16="http://schemas.microsoft.com/office/drawing/2014/main" id="{A79B662C-EB7B-5F13-72A7-44F41C57A4E6}"/>
                  </a:ext>
                </a:extLst>
              </p:cNvPr>
              <p:cNvGrpSpPr/>
              <p:nvPr/>
            </p:nvGrpSpPr>
            <p:grpSpPr>
              <a:xfrm>
                <a:off x="9407928" y="2135883"/>
                <a:ext cx="73006" cy="73006"/>
                <a:chOff x="9407928" y="2135883"/>
                <a:chExt cx="73006" cy="73006"/>
              </a:xfrm>
            </p:grpSpPr>
            <p:sp>
              <p:nvSpPr>
                <p:cNvPr id="1976" name="Freeform: Shape 1975">
                  <a:extLst>
                    <a:ext uri="{FF2B5EF4-FFF2-40B4-BE49-F238E27FC236}">
                      <a16:creationId xmlns:a16="http://schemas.microsoft.com/office/drawing/2014/main" id="{09FCECE8-0AE8-04B2-0895-D74D99EDB3DA}"/>
                    </a:ext>
                  </a:extLst>
                </p:cNvPr>
                <p:cNvSpPr/>
                <p:nvPr/>
              </p:nvSpPr>
              <p:spPr>
                <a:xfrm>
                  <a:off x="9444367"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977" name="Freeform: Shape 1976">
                  <a:extLst>
                    <a:ext uri="{FF2B5EF4-FFF2-40B4-BE49-F238E27FC236}">
                      <a16:creationId xmlns:a16="http://schemas.microsoft.com/office/drawing/2014/main" id="{42A2C58C-CAA9-3FE3-26FC-534A9338BB32}"/>
                    </a:ext>
                  </a:extLst>
                </p:cNvPr>
                <p:cNvSpPr/>
                <p:nvPr/>
              </p:nvSpPr>
              <p:spPr>
                <a:xfrm>
                  <a:off x="9407928"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78" name="Graphic 487">
                <a:extLst>
                  <a:ext uri="{FF2B5EF4-FFF2-40B4-BE49-F238E27FC236}">
                    <a16:creationId xmlns:a16="http://schemas.microsoft.com/office/drawing/2014/main" id="{5F63534B-38C2-4F05-0D9C-33903DC5F220}"/>
                  </a:ext>
                </a:extLst>
              </p:cNvPr>
              <p:cNvGrpSpPr/>
              <p:nvPr/>
            </p:nvGrpSpPr>
            <p:grpSpPr>
              <a:xfrm>
                <a:off x="9382828" y="2135883"/>
                <a:ext cx="73006" cy="73006"/>
                <a:chOff x="9382828" y="2135883"/>
                <a:chExt cx="73006" cy="73006"/>
              </a:xfrm>
            </p:grpSpPr>
            <p:sp>
              <p:nvSpPr>
                <p:cNvPr id="1974" name="Freeform: Shape 1973">
                  <a:extLst>
                    <a:ext uri="{FF2B5EF4-FFF2-40B4-BE49-F238E27FC236}">
                      <a16:creationId xmlns:a16="http://schemas.microsoft.com/office/drawing/2014/main" id="{1D4E6BB7-8DE9-9EE1-2B61-27697E920834}"/>
                    </a:ext>
                  </a:extLst>
                </p:cNvPr>
                <p:cNvSpPr/>
                <p:nvPr/>
              </p:nvSpPr>
              <p:spPr>
                <a:xfrm>
                  <a:off x="9419395"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975" name="Freeform: Shape 1974">
                  <a:extLst>
                    <a:ext uri="{FF2B5EF4-FFF2-40B4-BE49-F238E27FC236}">
                      <a16:creationId xmlns:a16="http://schemas.microsoft.com/office/drawing/2014/main" id="{0D23D5F9-B405-F831-A1B6-AA0A2ED090D5}"/>
                    </a:ext>
                  </a:extLst>
                </p:cNvPr>
                <p:cNvSpPr/>
                <p:nvPr/>
              </p:nvSpPr>
              <p:spPr>
                <a:xfrm>
                  <a:off x="9382828"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79" name="Graphic 487">
                <a:extLst>
                  <a:ext uri="{FF2B5EF4-FFF2-40B4-BE49-F238E27FC236}">
                    <a16:creationId xmlns:a16="http://schemas.microsoft.com/office/drawing/2014/main" id="{BB48DDD0-22DE-C994-EE1A-5A48D810D1D4}"/>
                  </a:ext>
                </a:extLst>
              </p:cNvPr>
              <p:cNvGrpSpPr/>
              <p:nvPr/>
            </p:nvGrpSpPr>
            <p:grpSpPr>
              <a:xfrm>
                <a:off x="9374164" y="2135883"/>
                <a:ext cx="73006" cy="73006"/>
                <a:chOff x="9374164" y="2135883"/>
                <a:chExt cx="73006" cy="73006"/>
              </a:xfrm>
            </p:grpSpPr>
            <p:sp>
              <p:nvSpPr>
                <p:cNvPr id="1972" name="Freeform: Shape 1971">
                  <a:extLst>
                    <a:ext uri="{FF2B5EF4-FFF2-40B4-BE49-F238E27FC236}">
                      <a16:creationId xmlns:a16="http://schemas.microsoft.com/office/drawing/2014/main" id="{5DE47533-4CEB-7313-1BBC-B937B0EF5633}"/>
                    </a:ext>
                  </a:extLst>
                </p:cNvPr>
                <p:cNvSpPr/>
                <p:nvPr/>
              </p:nvSpPr>
              <p:spPr>
                <a:xfrm>
                  <a:off x="9410604"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973" name="Freeform: Shape 1972">
                  <a:extLst>
                    <a:ext uri="{FF2B5EF4-FFF2-40B4-BE49-F238E27FC236}">
                      <a16:creationId xmlns:a16="http://schemas.microsoft.com/office/drawing/2014/main" id="{76671178-3BB4-BB22-28A8-146A349E9CCD}"/>
                    </a:ext>
                  </a:extLst>
                </p:cNvPr>
                <p:cNvSpPr/>
                <p:nvPr/>
              </p:nvSpPr>
              <p:spPr>
                <a:xfrm>
                  <a:off x="9374164"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80" name="Graphic 487">
                <a:extLst>
                  <a:ext uri="{FF2B5EF4-FFF2-40B4-BE49-F238E27FC236}">
                    <a16:creationId xmlns:a16="http://schemas.microsoft.com/office/drawing/2014/main" id="{587429BD-1182-ADA2-6B40-D9161C5C7289}"/>
                  </a:ext>
                </a:extLst>
              </p:cNvPr>
              <p:cNvGrpSpPr/>
              <p:nvPr/>
            </p:nvGrpSpPr>
            <p:grpSpPr>
              <a:xfrm>
                <a:off x="9266758" y="2135883"/>
                <a:ext cx="73006" cy="73006"/>
                <a:chOff x="9266758" y="2135883"/>
                <a:chExt cx="73006" cy="73006"/>
              </a:xfrm>
            </p:grpSpPr>
            <p:sp>
              <p:nvSpPr>
                <p:cNvPr id="1970" name="Freeform: Shape 1969">
                  <a:extLst>
                    <a:ext uri="{FF2B5EF4-FFF2-40B4-BE49-F238E27FC236}">
                      <a16:creationId xmlns:a16="http://schemas.microsoft.com/office/drawing/2014/main" id="{6CB684C9-608E-F479-6886-38B309F14E2F}"/>
                    </a:ext>
                  </a:extLst>
                </p:cNvPr>
                <p:cNvSpPr/>
                <p:nvPr/>
              </p:nvSpPr>
              <p:spPr>
                <a:xfrm>
                  <a:off x="9303324"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971" name="Freeform: Shape 1970">
                  <a:extLst>
                    <a:ext uri="{FF2B5EF4-FFF2-40B4-BE49-F238E27FC236}">
                      <a16:creationId xmlns:a16="http://schemas.microsoft.com/office/drawing/2014/main" id="{D85FC30E-ACBC-E025-8E0E-159B2AFFDD8F}"/>
                    </a:ext>
                  </a:extLst>
                </p:cNvPr>
                <p:cNvSpPr/>
                <p:nvPr/>
              </p:nvSpPr>
              <p:spPr>
                <a:xfrm>
                  <a:off x="9266758"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81" name="Graphic 487">
                <a:extLst>
                  <a:ext uri="{FF2B5EF4-FFF2-40B4-BE49-F238E27FC236}">
                    <a16:creationId xmlns:a16="http://schemas.microsoft.com/office/drawing/2014/main" id="{1A97B26A-BCA6-32FD-B720-C467E25E9730}"/>
                  </a:ext>
                </a:extLst>
              </p:cNvPr>
              <p:cNvGrpSpPr/>
              <p:nvPr/>
            </p:nvGrpSpPr>
            <p:grpSpPr>
              <a:xfrm>
                <a:off x="9258094" y="2135883"/>
                <a:ext cx="72878" cy="73006"/>
                <a:chOff x="9258094" y="2135883"/>
                <a:chExt cx="72878" cy="73006"/>
              </a:xfrm>
            </p:grpSpPr>
            <p:sp>
              <p:nvSpPr>
                <p:cNvPr id="1968" name="Freeform: Shape 1967">
                  <a:extLst>
                    <a:ext uri="{FF2B5EF4-FFF2-40B4-BE49-F238E27FC236}">
                      <a16:creationId xmlns:a16="http://schemas.microsoft.com/office/drawing/2014/main" id="{D76BE665-3483-756A-87E5-A63B4DD335BA}"/>
                    </a:ext>
                  </a:extLst>
                </p:cNvPr>
                <p:cNvSpPr/>
                <p:nvPr/>
              </p:nvSpPr>
              <p:spPr>
                <a:xfrm>
                  <a:off x="9294533"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969" name="Freeform: Shape 1968">
                  <a:extLst>
                    <a:ext uri="{FF2B5EF4-FFF2-40B4-BE49-F238E27FC236}">
                      <a16:creationId xmlns:a16="http://schemas.microsoft.com/office/drawing/2014/main" id="{9E9E353B-E431-19B0-4E22-D015EEB1B4BA}"/>
                    </a:ext>
                  </a:extLst>
                </p:cNvPr>
                <p:cNvSpPr/>
                <p:nvPr/>
              </p:nvSpPr>
              <p:spPr>
                <a:xfrm>
                  <a:off x="9258094" y="2172450"/>
                  <a:ext cx="72878" cy="12741"/>
                </a:xfrm>
                <a:custGeom>
                  <a:avLst/>
                  <a:gdLst>
                    <a:gd name="connsiteX0" fmla="*/ 72879 w 72878"/>
                    <a:gd name="connsiteY0" fmla="*/ 0 h 12741"/>
                    <a:gd name="connsiteX1" fmla="*/ 0 w 72878"/>
                    <a:gd name="connsiteY1" fmla="*/ 0 h 12741"/>
                  </a:gdLst>
                  <a:ahLst/>
                  <a:cxnLst>
                    <a:cxn ang="0">
                      <a:pos x="connsiteX0" y="connsiteY0"/>
                    </a:cxn>
                    <a:cxn ang="0">
                      <a:pos x="connsiteX1" y="connsiteY1"/>
                    </a:cxn>
                  </a:cxnLst>
                  <a:rect l="l" t="t" r="r" b="b"/>
                  <a:pathLst>
                    <a:path w="72878" h="12741">
                      <a:moveTo>
                        <a:pt x="72879"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82" name="Graphic 487">
                <a:extLst>
                  <a:ext uri="{FF2B5EF4-FFF2-40B4-BE49-F238E27FC236}">
                    <a16:creationId xmlns:a16="http://schemas.microsoft.com/office/drawing/2014/main" id="{03668EE6-FABE-2339-55C0-8D7DF370320C}"/>
                  </a:ext>
                </a:extLst>
              </p:cNvPr>
              <p:cNvGrpSpPr/>
              <p:nvPr/>
            </p:nvGrpSpPr>
            <p:grpSpPr>
              <a:xfrm>
                <a:off x="9018308" y="2135883"/>
                <a:ext cx="73006" cy="73006"/>
                <a:chOff x="9018308" y="2135883"/>
                <a:chExt cx="73006" cy="73006"/>
              </a:xfrm>
            </p:grpSpPr>
            <p:sp>
              <p:nvSpPr>
                <p:cNvPr id="1966" name="Freeform: Shape 1965">
                  <a:extLst>
                    <a:ext uri="{FF2B5EF4-FFF2-40B4-BE49-F238E27FC236}">
                      <a16:creationId xmlns:a16="http://schemas.microsoft.com/office/drawing/2014/main" id="{3A42A94E-F9FC-DA06-49CD-14293F7E7531}"/>
                    </a:ext>
                  </a:extLst>
                </p:cNvPr>
                <p:cNvSpPr/>
                <p:nvPr/>
              </p:nvSpPr>
              <p:spPr>
                <a:xfrm>
                  <a:off x="9054874"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967" name="Freeform: Shape 1966">
                  <a:extLst>
                    <a:ext uri="{FF2B5EF4-FFF2-40B4-BE49-F238E27FC236}">
                      <a16:creationId xmlns:a16="http://schemas.microsoft.com/office/drawing/2014/main" id="{45649BF7-9A7C-6B4D-7AA2-45492EBE9842}"/>
                    </a:ext>
                  </a:extLst>
                </p:cNvPr>
                <p:cNvSpPr/>
                <p:nvPr/>
              </p:nvSpPr>
              <p:spPr>
                <a:xfrm>
                  <a:off x="9018308"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83" name="Graphic 487">
                <a:extLst>
                  <a:ext uri="{FF2B5EF4-FFF2-40B4-BE49-F238E27FC236}">
                    <a16:creationId xmlns:a16="http://schemas.microsoft.com/office/drawing/2014/main" id="{2F257C21-C48F-4F7B-8529-5B20EF3AF213}"/>
                  </a:ext>
                </a:extLst>
              </p:cNvPr>
              <p:cNvGrpSpPr/>
              <p:nvPr/>
            </p:nvGrpSpPr>
            <p:grpSpPr>
              <a:xfrm>
                <a:off x="8994737" y="2135883"/>
                <a:ext cx="73006" cy="73006"/>
                <a:chOff x="8994737" y="2135883"/>
                <a:chExt cx="73006" cy="73006"/>
              </a:xfrm>
            </p:grpSpPr>
            <p:sp>
              <p:nvSpPr>
                <p:cNvPr id="1964" name="Freeform: Shape 1963">
                  <a:extLst>
                    <a:ext uri="{FF2B5EF4-FFF2-40B4-BE49-F238E27FC236}">
                      <a16:creationId xmlns:a16="http://schemas.microsoft.com/office/drawing/2014/main" id="{879F6C39-6B42-7720-156B-AECDBA77A213}"/>
                    </a:ext>
                  </a:extLst>
                </p:cNvPr>
                <p:cNvSpPr/>
                <p:nvPr/>
              </p:nvSpPr>
              <p:spPr>
                <a:xfrm>
                  <a:off x="9031303"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965" name="Freeform: Shape 1964">
                  <a:extLst>
                    <a:ext uri="{FF2B5EF4-FFF2-40B4-BE49-F238E27FC236}">
                      <a16:creationId xmlns:a16="http://schemas.microsoft.com/office/drawing/2014/main" id="{F15F57D6-41F6-78E8-82FF-0CA5D9C52B6B}"/>
                    </a:ext>
                  </a:extLst>
                </p:cNvPr>
                <p:cNvSpPr/>
                <p:nvPr/>
              </p:nvSpPr>
              <p:spPr>
                <a:xfrm>
                  <a:off x="8994737"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84" name="Graphic 487">
                <a:extLst>
                  <a:ext uri="{FF2B5EF4-FFF2-40B4-BE49-F238E27FC236}">
                    <a16:creationId xmlns:a16="http://schemas.microsoft.com/office/drawing/2014/main" id="{BA5A16D0-E2CE-BA18-77A8-8BD2A71D25C9}"/>
                  </a:ext>
                </a:extLst>
              </p:cNvPr>
              <p:cNvGrpSpPr/>
              <p:nvPr/>
            </p:nvGrpSpPr>
            <p:grpSpPr>
              <a:xfrm>
                <a:off x="8978428" y="2135883"/>
                <a:ext cx="73006" cy="73006"/>
                <a:chOff x="8978428" y="2135883"/>
                <a:chExt cx="73006" cy="73006"/>
              </a:xfrm>
            </p:grpSpPr>
            <p:sp>
              <p:nvSpPr>
                <p:cNvPr id="1962" name="Freeform: Shape 1961">
                  <a:extLst>
                    <a:ext uri="{FF2B5EF4-FFF2-40B4-BE49-F238E27FC236}">
                      <a16:creationId xmlns:a16="http://schemas.microsoft.com/office/drawing/2014/main" id="{359B262B-0BF8-31E8-22BD-3FCE840890B3}"/>
                    </a:ext>
                  </a:extLst>
                </p:cNvPr>
                <p:cNvSpPr/>
                <p:nvPr/>
              </p:nvSpPr>
              <p:spPr>
                <a:xfrm>
                  <a:off x="9014995"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963" name="Freeform: Shape 1962">
                  <a:extLst>
                    <a:ext uri="{FF2B5EF4-FFF2-40B4-BE49-F238E27FC236}">
                      <a16:creationId xmlns:a16="http://schemas.microsoft.com/office/drawing/2014/main" id="{4465FF2F-5648-B724-9CE0-E163FAF895C3}"/>
                    </a:ext>
                  </a:extLst>
                </p:cNvPr>
                <p:cNvSpPr/>
                <p:nvPr/>
              </p:nvSpPr>
              <p:spPr>
                <a:xfrm>
                  <a:off x="8978428"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85" name="Graphic 487">
                <a:extLst>
                  <a:ext uri="{FF2B5EF4-FFF2-40B4-BE49-F238E27FC236}">
                    <a16:creationId xmlns:a16="http://schemas.microsoft.com/office/drawing/2014/main" id="{1366129F-D5C9-C935-2471-6F82EBFD4CE4}"/>
                  </a:ext>
                </a:extLst>
              </p:cNvPr>
              <p:cNvGrpSpPr/>
              <p:nvPr/>
            </p:nvGrpSpPr>
            <p:grpSpPr>
              <a:xfrm>
                <a:off x="9057805" y="2135883"/>
                <a:ext cx="73006" cy="73006"/>
                <a:chOff x="9057805" y="2135883"/>
                <a:chExt cx="73006" cy="73006"/>
              </a:xfrm>
            </p:grpSpPr>
            <p:sp>
              <p:nvSpPr>
                <p:cNvPr id="1960" name="Freeform: Shape 1959">
                  <a:extLst>
                    <a:ext uri="{FF2B5EF4-FFF2-40B4-BE49-F238E27FC236}">
                      <a16:creationId xmlns:a16="http://schemas.microsoft.com/office/drawing/2014/main" id="{01391959-6F63-3A3D-BA59-7D0FD5A524B4}"/>
                    </a:ext>
                  </a:extLst>
                </p:cNvPr>
                <p:cNvSpPr/>
                <p:nvPr/>
              </p:nvSpPr>
              <p:spPr>
                <a:xfrm>
                  <a:off x="9094244"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961" name="Freeform: Shape 1960">
                  <a:extLst>
                    <a:ext uri="{FF2B5EF4-FFF2-40B4-BE49-F238E27FC236}">
                      <a16:creationId xmlns:a16="http://schemas.microsoft.com/office/drawing/2014/main" id="{152152C7-B1DC-71E5-B0A6-3AC7104CD681}"/>
                    </a:ext>
                  </a:extLst>
                </p:cNvPr>
                <p:cNvSpPr/>
                <p:nvPr/>
              </p:nvSpPr>
              <p:spPr>
                <a:xfrm>
                  <a:off x="9057805"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86" name="Graphic 487">
                <a:extLst>
                  <a:ext uri="{FF2B5EF4-FFF2-40B4-BE49-F238E27FC236}">
                    <a16:creationId xmlns:a16="http://schemas.microsoft.com/office/drawing/2014/main" id="{924E14AF-8246-CA20-5606-C3FC5D64BF18}"/>
                  </a:ext>
                </a:extLst>
              </p:cNvPr>
              <p:cNvGrpSpPr/>
              <p:nvPr/>
            </p:nvGrpSpPr>
            <p:grpSpPr>
              <a:xfrm>
                <a:off x="9096410" y="2135883"/>
                <a:ext cx="73006" cy="73006"/>
                <a:chOff x="9096410" y="2135883"/>
                <a:chExt cx="73006" cy="73006"/>
              </a:xfrm>
            </p:grpSpPr>
            <p:sp>
              <p:nvSpPr>
                <p:cNvPr id="1958" name="Freeform: Shape 1957">
                  <a:extLst>
                    <a:ext uri="{FF2B5EF4-FFF2-40B4-BE49-F238E27FC236}">
                      <a16:creationId xmlns:a16="http://schemas.microsoft.com/office/drawing/2014/main" id="{FF8486EE-F4B3-F3C8-9FCB-FED5456BB30D}"/>
                    </a:ext>
                  </a:extLst>
                </p:cNvPr>
                <p:cNvSpPr/>
                <p:nvPr/>
              </p:nvSpPr>
              <p:spPr>
                <a:xfrm>
                  <a:off x="9132849"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959" name="Freeform: Shape 1958">
                  <a:extLst>
                    <a:ext uri="{FF2B5EF4-FFF2-40B4-BE49-F238E27FC236}">
                      <a16:creationId xmlns:a16="http://schemas.microsoft.com/office/drawing/2014/main" id="{CD50A709-6FAB-F666-B3E6-F3CF0A40820B}"/>
                    </a:ext>
                  </a:extLst>
                </p:cNvPr>
                <p:cNvSpPr/>
                <p:nvPr/>
              </p:nvSpPr>
              <p:spPr>
                <a:xfrm>
                  <a:off x="9096410"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87" name="Graphic 487">
                <a:extLst>
                  <a:ext uri="{FF2B5EF4-FFF2-40B4-BE49-F238E27FC236}">
                    <a16:creationId xmlns:a16="http://schemas.microsoft.com/office/drawing/2014/main" id="{91484FCF-8CDE-950F-2836-2AE65AB7585E}"/>
                  </a:ext>
                </a:extLst>
              </p:cNvPr>
              <p:cNvGrpSpPr/>
              <p:nvPr/>
            </p:nvGrpSpPr>
            <p:grpSpPr>
              <a:xfrm>
                <a:off x="9009644" y="2135883"/>
                <a:ext cx="72878" cy="73006"/>
                <a:chOff x="9009644" y="2135883"/>
                <a:chExt cx="72878" cy="73006"/>
              </a:xfrm>
            </p:grpSpPr>
            <p:sp>
              <p:nvSpPr>
                <p:cNvPr id="1956" name="Freeform: Shape 1955">
                  <a:extLst>
                    <a:ext uri="{FF2B5EF4-FFF2-40B4-BE49-F238E27FC236}">
                      <a16:creationId xmlns:a16="http://schemas.microsoft.com/office/drawing/2014/main" id="{D65E3495-1431-A950-65CD-7BAE06B5012E}"/>
                    </a:ext>
                  </a:extLst>
                </p:cNvPr>
                <p:cNvSpPr/>
                <p:nvPr/>
              </p:nvSpPr>
              <p:spPr>
                <a:xfrm>
                  <a:off x="9046083"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957" name="Freeform: Shape 1956">
                  <a:extLst>
                    <a:ext uri="{FF2B5EF4-FFF2-40B4-BE49-F238E27FC236}">
                      <a16:creationId xmlns:a16="http://schemas.microsoft.com/office/drawing/2014/main" id="{3AB8A595-A071-4994-C647-2F73A9B761AB}"/>
                    </a:ext>
                  </a:extLst>
                </p:cNvPr>
                <p:cNvSpPr/>
                <p:nvPr/>
              </p:nvSpPr>
              <p:spPr>
                <a:xfrm>
                  <a:off x="9009644" y="2172450"/>
                  <a:ext cx="72878" cy="12741"/>
                </a:xfrm>
                <a:custGeom>
                  <a:avLst/>
                  <a:gdLst>
                    <a:gd name="connsiteX0" fmla="*/ 72879 w 72878"/>
                    <a:gd name="connsiteY0" fmla="*/ 0 h 12741"/>
                    <a:gd name="connsiteX1" fmla="*/ 0 w 72878"/>
                    <a:gd name="connsiteY1" fmla="*/ 0 h 12741"/>
                  </a:gdLst>
                  <a:ahLst/>
                  <a:cxnLst>
                    <a:cxn ang="0">
                      <a:pos x="connsiteX0" y="connsiteY0"/>
                    </a:cxn>
                    <a:cxn ang="0">
                      <a:pos x="connsiteX1" y="connsiteY1"/>
                    </a:cxn>
                  </a:cxnLst>
                  <a:rect l="l" t="t" r="r" b="b"/>
                  <a:pathLst>
                    <a:path w="72878" h="12741">
                      <a:moveTo>
                        <a:pt x="72879"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88" name="Graphic 487">
                <a:extLst>
                  <a:ext uri="{FF2B5EF4-FFF2-40B4-BE49-F238E27FC236}">
                    <a16:creationId xmlns:a16="http://schemas.microsoft.com/office/drawing/2014/main" id="{3F21D386-2BD6-1D0F-53DF-19D4C1A0BB02}"/>
                  </a:ext>
                </a:extLst>
              </p:cNvPr>
              <p:cNvGrpSpPr/>
              <p:nvPr/>
            </p:nvGrpSpPr>
            <p:grpSpPr>
              <a:xfrm>
                <a:off x="8775973" y="2135883"/>
                <a:ext cx="73006" cy="73006"/>
                <a:chOff x="8775973" y="2135883"/>
                <a:chExt cx="73006" cy="73006"/>
              </a:xfrm>
            </p:grpSpPr>
            <p:sp>
              <p:nvSpPr>
                <p:cNvPr id="1954" name="Freeform: Shape 1953">
                  <a:extLst>
                    <a:ext uri="{FF2B5EF4-FFF2-40B4-BE49-F238E27FC236}">
                      <a16:creationId xmlns:a16="http://schemas.microsoft.com/office/drawing/2014/main" id="{4CB64FA1-8BD9-DAF9-49C0-F9CBB6B53247}"/>
                    </a:ext>
                  </a:extLst>
                </p:cNvPr>
                <p:cNvSpPr/>
                <p:nvPr/>
              </p:nvSpPr>
              <p:spPr>
                <a:xfrm>
                  <a:off x="8812540"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955" name="Freeform: Shape 1954">
                  <a:extLst>
                    <a:ext uri="{FF2B5EF4-FFF2-40B4-BE49-F238E27FC236}">
                      <a16:creationId xmlns:a16="http://schemas.microsoft.com/office/drawing/2014/main" id="{DC32B4B8-BA0F-4E99-4A4C-2EEA2C00229F}"/>
                    </a:ext>
                  </a:extLst>
                </p:cNvPr>
                <p:cNvSpPr/>
                <p:nvPr/>
              </p:nvSpPr>
              <p:spPr>
                <a:xfrm>
                  <a:off x="8775973"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89" name="Graphic 487">
                <a:extLst>
                  <a:ext uri="{FF2B5EF4-FFF2-40B4-BE49-F238E27FC236}">
                    <a16:creationId xmlns:a16="http://schemas.microsoft.com/office/drawing/2014/main" id="{8CF30C1F-D687-B1E2-7DE6-3C0821BE06CE}"/>
                  </a:ext>
                </a:extLst>
              </p:cNvPr>
              <p:cNvGrpSpPr/>
              <p:nvPr/>
            </p:nvGrpSpPr>
            <p:grpSpPr>
              <a:xfrm>
                <a:off x="8814579" y="2135883"/>
                <a:ext cx="73006" cy="73006"/>
                <a:chOff x="8814579" y="2135883"/>
                <a:chExt cx="73006" cy="73006"/>
              </a:xfrm>
            </p:grpSpPr>
            <p:sp>
              <p:nvSpPr>
                <p:cNvPr id="1952" name="Freeform: Shape 1951">
                  <a:extLst>
                    <a:ext uri="{FF2B5EF4-FFF2-40B4-BE49-F238E27FC236}">
                      <a16:creationId xmlns:a16="http://schemas.microsoft.com/office/drawing/2014/main" id="{057CFB8D-3A5E-9F75-E288-C0576D0C676A}"/>
                    </a:ext>
                  </a:extLst>
                </p:cNvPr>
                <p:cNvSpPr/>
                <p:nvPr/>
              </p:nvSpPr>
              <p:spPr>
                <a:xfrm>
                  <a:off x="8851145"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953" name="Freeform: Shape 1952">
                  <a:extLst>
                    <a:ext uri="{FF2B5EF4-FFF2-40B4-BE49-F238E27FC236}">
                      <a16:creationId xmlns:a16="http://schemas.microsoft.com/office/drawing/2014/main" id="{03C65690-8EA9-7774-93B5-117522FBAE28}"/>
                    </a:ext>
                  </a:extLst>
                </p:cNvPr>
                <p:cNvSpPr/>
                <p:nvPr/>
              </p:nvSpPr>
              <p:spPr>
                <a:xfrm>
                  <a:off x="8814579"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90" name="Graphic 487">
                <a:extLst>
                  <a:ext uri="{FF2B5EF4-FFF2-40B4-BE49-F238E27FC236}">
                    <a16:creationId xmlns:a16="http://schemas.microsoft.com/office/drawing/2014/main" id="{F5E06D4A-73A5-6219-4618-C732D109B48E}"/>
                  </a:ext>
                </a:extLst>
              </p:cNvPr>
              <p:cNvGrpSpPr/>
              <p:nvPr/>
            </p:nvGrpSpPr>
            <p:grpSpPr>
              <a:xfrm>
                <a:off x="8840188" y="2135883"/>
                <a:ext cx="73006" cy="73006"/>
                <a:chOff x="8840188" y="2135883"/>
                <a:chExt cx="73006" cy="73006"/>
              </a:xfrm>
            </p:grpSpPr>
            <p:sp>
              <p:nvSpPr>
                <p:cNvPr id="1950" name="Freeform: Shape 1949">
                  <a:extLst>
                    <a:ext uri="{FF2B5EF4-FFF2-40B4-BE49-F238E27FC236}">
                      <a16:creationId xmlns:a16="http://schemas.microsoft.com/office/drawing/2014/main" id="{4975F1AE-FE76-88B7-2CFB-B7FBE727885E}"/>
                    </a:ext>
                  </a:extLst>
                </p:cNvPr>
                <p:cNvSpPr/>
                <p:nvPr/>
              </p:nvSpPr>
              <p:spPr>
                <a:xfrm>
                  <a:off x="8876755"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951" name="Freeform: Shape 1950">
                  <a:extLst>
                    <a:ext uri="{FF2B5EF4-FFF2-40B4-BE49-F238E27FC236}">
                      <a16:creationId xmlns:a16="http://schemas.microsoft.com/office/drawing/2014/main" id="{EEF5AE65-D8F2-1A80-CAE7-421A4F31065F}"/>
                    </a:ext>
                  </a:extLst>
                </p:cNvPr>
                <p:cNvSpPr/>
                <p:nvPr/>
              </p:nvSpPr>
              <p:spPr>
                <a:xfrm>
                  <a:off x="8840188"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91" name="Graphic 487">
                <a:extLst>
                  <a:ext uri="{FF2B5EF4-FFF2-40B4-BE49-F238E27FC236}">
                    <a16:creationId xmlns:a16="http://schemas.microsoft.com/office/drawing/2014/main" id="{49FDA152-BA68-10C7-98B6-D16AD2BFC2B4}"/>
                  </a:ext>
                </a:extLst>
              </p:cNvPr>
              <p:cNvGrpSpPr/>
              <p:nvPr/>
            </p:nvGrpSpPr>
            <p:grpSpPr>
              <a:xfrm>
                <a:off x="8848979" y="2135883"/>
                <a:ext cx="73006" cy="73006"/>
                <a:chOff x="8848979" y="2135883"/>
                <a:chExt cx="73006" cy="73006"/>
              </a:xfrm>
            </p:grpSpPr>
            <p:sp>
              <p:nvSpPr>
                <p:cNvPr id="1948" name="Freeform: Shape 1947">
                  <a:extLst>
                    <a:ext uri="{FF2B5EF4-FFF2-40B4-BE49-F238E27FC236}">
                      <a16:creationId xmlns:a16="http://schemas.microsoft.com/office/drawing/2014/main" id="{3698DDFB-38A3-4065-979D-EAEF705A3583}"/>
                    </a:ext>
                  </a:extLst>
                </p:cNvPr>
                <p:cNvSpPr/>
                <p:nvPr/>
              </p:nvSpPr>
              <p:spPr>
                <a:xfrm>
                  <a:off x="8885546"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949" name="Freeform: Shape 1948">
                  <a:extLst>
                    <a:ext uri="{FF2B5EF4-FFF2-40B4-BE49-F238E27FC236}">
                      <a16:creationId xmlns:a16="http://schemas.microsoft.com/office/drawing/2014/main" id="{C4D0B546-206A-3D0D-E583-7F18A577C6ED}"/>
                    </a:ext>
                  </a:extLst>
                </p:cNvPr>
                <p:cNvSpPr/>
                <p:nvPr/>
              </p:nvSpPr>
              <p:spPr>
                <a:xfrm>
                  <a:off x="8848979"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92" name="Graphic 487">
                <a:extLst>
                  <a:ext uri="{FF2B5EF4-FFF2-40B4-BE49-F238E27FC236}">
                    <a16:creationId xmlns:a16="http://schemas.microsoft.com/office/drawing/2014/main" id="{5888941D-68A6-02DE-0E7A-E4AFA8FC3F58}"/>
                  </a:ext>
                </a:extLst>
              </p:cNvPr>
              <p:cNvGrpSpPr/>
              <p:nvPr/>
            </p:nvGrpSpPr>
            <p:grpSpPr>
              <a:xfrm>
                <a:off x="8854458" y="2135883"/>
                <a:ext cx="73006" cy="73006"/>
                <a:chOff x="8854458" y="2135883"/>
                <a:chExt cx="73006" cy="73006"/>
              </a:xfrm>
            </p:grpSpPr>
            <p:sp>
              <p:nvSpPr>
                <p:cNvPr id="1946" name="Freeform: Shape 1945">
                  <a:extLst>
                    <a:ext uri="{FF2B5EF4-FFF2-40B4-BE49-F238E27FC236}">
                      <a16:creationId xmlns:a16="http://schemas.microsoft.com/office/drawing/2014/main" id="{0879E673-940B-4A41-F52C-36143504E780}"/>
                    </a:ext>
                  </a:extLst>
                </p:cNvPr>
                <p:cNvSpPr/>
                <p:nvPr/>
              </p:nvSpPr>
              <p:spPr>
                <a:xfrm>
                  <a:off x="8891025"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947" name="Freeform: Shape 1946">
                  <a:extLst>
                    <a:ext uri="{FF2B5EF4-FFF2-40B4-BE49-F238E27FC236}">
                      <a16:creationId xmlns:a16="http://schemas.microsoft.com/office/drawing/2014/main" id="{16954671-B888-7B82-8E90-BDD51B39AC5B}"/>
                    </a:ext>
                  </a:extLst>
                </p:cNvPr>
                <p:cNvSpPr/>
                <p:nvPr/>
              </p:nvSpPr>
              <p:spPr>
                <a:xfrm>
                  <a:off x="8854458"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93" name="Graphic 487">
                <a:extLst>
                  <a:ext uri="{FF2B5EF4-FFF2-40B4-BE49-F238E27FC236}">
                    <a16:creationId xmlns:a16="http://schemas.microsoft.com/office/drawing/2014/main" id="{866CA72C-28F9-A77A-17AC-7203FA44C865}"/>
                  </a:ext>
                </a:extLst>
              </p:cNvPr>
              <p:cNvGrpSpPr/>
              <p:nvPr/>
            </p:nvGrpSpPr>
            <p:grpSpPr>
              <a:xfrm>
                <a:off x="8885546" y="2135883"/>
                <a:ext cx="72878" cy="73006"/>
                <a:chOff x="8885546" y="2135883"/>
                <a:chExt cx="72878" cy="73006"/>
              </a:xfrm>
            </p:grpSpPr>
            <p:sp>
              <p:nvSpPr>
                <p:cNvPr id="1944" name="Freeform: Shape 1943">
                  <a:extLst>
                    <a:ext uri="{FF2B5EF4-FFF2-40B4-BE49-F238E27FC236}">
                      <a16:creationId xmlns:a16="http://schemas.microsoft.com/office/drawing/2014/main" id="{497511E9-F2A6-4AB7-C79F-F5AF4229121C}"/>
                    </a:ext>
                  </a:extLst>
                </p:cNvPr>
                <p:cNvSpPr/>
                <p:nvPr/>
              </p:nvSpPr>
              <p:spPr>
                <a:xfrm>
                  <a:off x="8921985"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945" name="Freeform: Shape 1944">
                  <a:extLst>
                    <a:ext uri="{FF2B5EF4-FFF2-40B4-BE49-F238E27FC236}">
                      <a16:creationId xmlns:a16="http://schemas.microsoft.com/office/drawing/2014/main" id="{FE6D5DE6-D779-E3A8-5895-DCDFC672B048}"/>
                    </a:ext>
                  </a:extLst>
                </p:cNvPr>
                <p:cNvSpPr/>
                <p:nvPr/>
              </p:nvSpPr>
              <p:spPr>
                <a:xfrm>
                  <a:off x="8885546" y="2172450"/>
                  <a:ext cx="72878" cy="12741"/>
                </a:xfrm>
                <a:custGeom>
                  <a:avLst/>
                  <a:gdLst>
                    <a:gd name="connsiteX0" fmla="*/ 72879 w 72878"/>
                    <a:gd name="connsiteY0" fmla="*/ 0 h 12741"/>
                    <a:gd name="connsiteX1" fmla="*/ 0 w 72878"/>
                    <a:gd name="connsiteY1" fmla="*/ 0 h 12741"/>
                  </a:gdLst>
                  <a:ahLst/>
                  <a:cxnLst>
                    <a:cxn ang="0">
                      <a:pos x="connsiteX0" y="connsiteY0"/>
                    </a:cxn>
                    <a:cxn ang="0">
                      <a:pos x="connsiteX1" y="connsiteY1"/>
                    </a:cxn>
                  </a:cxnLst>
                  <a:rect l="l" t="t" r="r" b="b"/>
                  <a:pathLst>
                    <a:path w="72878" h="12741">
                      <a:moveTo>
                        <a:pt x="72879"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94" name="Graphic 487">
                <a:extLst>
                  <a:ext uri="{FF2B5EF4-FFF2-40B4-BE49-F238E27FC236}">
                    <a16:creationId xmlns:a16="http://schemas.microsoft.com/office/drawing/2014/main" id="{960C0EED-3F93-A7A5-D75D-337763503730}"/>
                  </a:ext>
                </a:extLst>
              </p:cNvPr>
              <p:cNvGrpSpPr/>
              <p:nvPr/>
            </p:nvGrpSpPr>
            <p:grpSpPr>
              <a:xfrm>
                <a:off x="8924406" y="2135883"/>
                <a:ext cx="73006" cy="73006"/>
                <a:chOff x="8924406" y="2135883"/>
                <a:chExt cx="73006" cy="73006"/>
              </a:xfrm>
            </p:grpSpPr>
            <p:sp>
              <p:nvSpPr>
                <p:cNvPr id="1942" name="Freeform: Shape 1941">
                  <a:extLst>
                    <a:ext uri="{FF2B5EF4-FFF2-40B4-BE49-F238E27FC236}">
                      <a16:creationId xmlns:a16="http://schemas.microsoft.com/office/drawing/2014/main" id="{C2AB450E-72A1-FA63-2023-A9DC0776436A}"/>
                    </a:ext>
                  </a:extLst>
                </p:cNvPr>
                <p:cNvSpPr/>
                <p:nvPr/>
              </p:nvSpPr>
              <p:spPr>
                <a:xfrm>
                  <a:off x="8960846"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943" name="Freeform: Shape 1942">
                  <a:extLst>
                    <a:ext uri="{FF2B5EF4-FFF2-40B4-BE49-F238E27FC236}">
                      <a16:creationId xmlns:a16="http://schemas.microsoft.com/office/drawing/2014/main" id="{E0A43C1C-3187-4286-5073-5CE4E698EC78}"/>
                    </a:ext>
                  </a:extLst>
                </p:cNvPr>
                <p:cNvSpPr/>
                <p:nvPr/>
              </p:nvSpPr>
              <p:spPr>
                <a:xfrm>
                  <a:off x="8924406"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95" name="Graphic 487">
                <a:extLst>
                  <a:ext uri="{FF2B5EF4-FFF2-40B4-BE49-F238E27FC236}">
                    <a16:creationId xmlns:a16="http://schemas.microsoft.com/office/drawing/2014/main" id="{BCF01938-23FE-3E4C-ACF1-DB29060CE6A2}"/>
                  </a:ext>
                </a:extLst>
              </p:cNvPr>
              <p:cNvGrpSpPr/>
              <p:nvPr/>
            </p:nvGrpSpPr>
            <p:grpSpPr>
              <a:xfrm>
                <a:off x="8737368" y="2135883"/>
                <a:ext cx="73006" cy="73006"/>
                <a:chOff x="8737368" y="2135883"/>
                <a:chExt cx="73006" cy="73006"/>
              </a:xfrm>
            </p:grpSpPr>
            <p:sp>
              <p:nvSpPr>
                <p:cNvPr id="1940" name="Freeform: Shape 1939">
                  <a:extLst>
                    <a:ext uri="{FF2B5EF4-FFF2-40B4-BE49-F238E27FC236}">
                      <a16:creationId xmlns:a16="http://schemas.microsoft.com/office/drawing/2014/main" id="{E82BAE55-A108-68C3-A931-E1D87F65533F}"/>
                    </a:ext>
                  </a:extLst>
                </p:cNvPr>
                <p:cNvSpPr/>
                <p:nvPr/>
              </p:nvSpPr>
              <p:spPr>
                <a:xfrm>
                  <a:off x="8773807"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941" name="Freeform: Shape 1940">
                  <a:extLst>
                    <a:ext uri="{FF2B5EF4-FFF2-40B4-BE49-F238E27FC236}">
                      <a16:creationId xmlns:a16="http://schemas.microsoft.com/office/drawing/2014/main" id="{4DE56382-BAE4-8264-C0C1-32CDD9EDD392}"/>
                    </a:ext>
                  </a:extLst>
                </p:cNvPr>
                <p:cNvSpPr/>
                <p:nvPr/>
              </p:nvSpPr>
              <p:spPr>
                <a:xfrm>
                  <a:off x="8737368"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96" name="Graphic 487">
                <a:extLst>
                  <a:ext uri="{FF2B5EF4-FFF2-40B4-BE49-F238E27FC236}">
                    <a16:creationId xmlns:a16="http://schemas.microsoft.com/office/drawing/2014/main" id="{295D7D68-9CC2-B975-80B0-F00E788FB62E}"/>
                  </a:ext>
                </a:extLst>
              </p:cNvPr>
              <p:cNvGrpSpPr/>
              <p:nvPr/>
            </p:nvGrpSpPr>
            <p:grpSpPr>
              <a:xfrm>
                <a:off x="8644231" y="2135883"/>
                <a:ext cx="73006" cy="73006"/>
                <a:chOff x="8644231" y="2135883"/>
                <a:chExt cx="73006" cy="73006"/>
              </a:xfrm>
            </p:grpSpPr>
            <p:sp>
              <p:nvSpPr>
                <p:cNvPr id="1938" name="Freeform: Shape 1937">
                  <a:extLst>
                    <a:ext uri="{FF2B5EF4-FFF2-40B4-BE49-F238E27FC236}">
                      <a16:creationId xmlns:a16="http://schemas.microsoft.com/office/drawing/2014/main" id="{A771270B-C51E-D539-B81F-A1666FD68C5B}"/>
                    </a:ext>
                  </a:extLst>
                </p:cNvPr>
                <p:cNvSpPr/>
                <p:nvPr/>
              </p:nvSpPr>
              <p:spPr>
                <a:xfrm>
                  <a:off x="8680798"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939" name="Freeform: Shape 1938">
                  <a:extLst>
                    <a:ext uri="{FF2B5EF4-FFF2-40B4-BE49-F238E27FC236}">
                      <a16:creationId xmlns:a16="http://schemas.microsoft.com/office/drawing/2014/main" id="{8047BB8C-4197-124B-DB43-2E4B476F04AA}"/>
                    </a:ext>
                  </a:extLst>
                </p:cNvPr>
                <p:cNvSpPr/>
                <p:nvPr/>
              </p:nvSpPr>
              <p:spPr>
                <a:xfrm>
                  <a:off x="8644231"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97" name="Graphic 487">
                <a:extLst>
                  <a:ext uri="{FF2B5EF4-FFF2-40B4-BE49-F238E27FC236}">
                    <a16:creationId xmlns:a16="http://schemas.microsoft.com/office/drawing/2014/main" id="{BF00E441-BBDA-D95D-4D50-27B2B32DF18B}"/>
                  </a:ext>
                </a:extLst>
              </p:cNvPr>
              <p:cNvGrpSpPr/>
              <p:nvPr/>
            </p:nvGrpSpPr>
            <p:grpSpPr>
              <a:xfrm>
                <a:off x="8611741" y="2135883"/>
                <a:ext cx="73006" cy="73006"/>
                <a:chOff x="8611741" y="2135883"/>
                <a:chExt cx="73006" cy="73006"/>
              </a:xfrm>
            </p:grpSpPr>
            <p:sp>
              <p:nvSpPr>
                <p:cNvPr id="1936" name="Freeform: Shape 1935">
                  <a:extLst>
                    <a:ext uri="{FF2B5EF4-FFF2-40B4-BE49-F238E27FC236}">
                      <a16:creationId xmlns:a16="http://schemas.microsoft.com/office/drawing/2014/main" id="{05E9C950-8A4F-E8E5-34E1-58DC4B8F324F}"/>
                    </a:ext>
                  </a:extLst>
                </p:cNvPr>
                <p:cNvSpPr/>
                <p:nvPr/>
              </p:nvSpPr>
              <p:spPr>
                <a:xfrm>
                  <a:off x="8648181"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937" name="Freeform: Shape 1936">
                  <a:extLst>
                    <a:ext uri="{FF2B5EF4-FFF2-40B4-BE49-F238E27FC236}">
                      <a16:creationId xmlns:a16="http://schemas.microsoft.com/office/drawing/2014/main" id="{BDCA48D9-FBD9-049B-425A-4AF05B417633}"/>
                    </a:ext>
                  </a:extLst>
                </p:cNvPr>
                <p:cNvSpPr/>
                <p:nvPr/>
              </p:nvSpPr>
              <p:spPr>
                <a:xfrm>
                  <a:off x="8611741"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98" name="Graphic 487">
                <a:extLst>
                  <a:ext uri="{FF2B5EF4-FFF2-40B4-BE49-F238E27FC236}">
                    <a16:creationId xmlns:a16="http://schemas.microsoft.com/office/drawing/2014/main" id="{5EA73BBF-5FFC-0F1C-6765-4BB5CC4075DE}"/>
                  </a:ext>
                </a:extLst>
              </p:cNvPr>
              <p:cNvGrpSpPr/>
              <p:nvPr/>
            </p:nvGrpSpPr>
            <p:grpSpPr>
              <a:xfrm>
                <a:off x="8597089" y="2135883"/>
                <a:ext cx="73006" cy="73006"/>
                <a:chOff x="8597089" y="2135883"/>
                <a:chExt cx="73006" cy="73006"/>
              </a:xfrm>
            </p:grpSpPr>
            <p:sp>
              <p:nvSpPr>
                <p:cNvPr id="1934" name="Freeform: Shape 1933">
                  <a:extLst>
                    <a:ext uri="{FF2B5EF4-FFF2-40B4-BE49-F238E27FC236}">
                      <a16:creationId xmlns:a16="http://schemas.microsoft.com/office/drawing/2014/main" id="{1CE3C0BC-D4B4-0ABE-62A0-0AA73441E7A2}"/>
                    </a:ext>
                  </a:extLst>
                </p:cNvPr>
                <p:cNvSpPr/>
                <p:nvPr/>
              </p:nvSpPr>
              <p:spPr>
                <a:xfrm>
                  <a:off x="8633529"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935" name="Freeform: Shape 1934">
                  <a:extLst>
                    <a:ext uri="{FF2B5EF4-FFF2-40B4-BE49-F238E27FC236}">
                      <a16:creationId xmlns:a16="http://schemas.microsoft.com/office/drawing/2014/main" id="{A0556CB4-7086-92CF-F44E-17974B4526CB}"/>
                    </a:ext>
                  </a:extLst>
                </p:cNvPr>
                <p:cNvSpPr/>
                <p:nvPr/>
              </p:nvSpPr>
              <p:spPr>
                <a:xfrm>
                  <a:off x="8597089"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699" name="Graphic 487">
                <a:extLst>
                  <a:ext uri="{FF2B5EF4-FFF2-40B4-BE49-F238E27FC236}">
                    <a16:creationId xmlns:a16="http://schemas.microsoft.com/office/drawing/2014/main" id="{2918AFC9-AA66-150C-0FC9-F6BD1ECB3564}"/>
                  </a:ext>
                </a:extLst>
              </p:cNvPr>
              <p:cNvGrpSpPr/>
              <p:nvPr/>
            </p:nvGrpSpPr>
            <p:grpSpPr>
              <a:xfrm>
                <a:off x="8567403" y="2135883"/>
                <a:ext cx="73006" cy="73006"/>
                <a:chOff x="8567403" y="2135883"/>
                <a:chExt cx="73006" cy="73006"/>
              </a:xfrm>
            </p:grpSpPr>
            <p:sp>
              <p:nvSpPr>
                <p:cNvPr id="1932" name="Freeform: Shape 1931">
                  <a:extLst>
                    <a:ext uri="{FF2B5EF4-FFF2-40B4-BE49-F238E27FC236}">
                      <a16:creationId xmlns:a16="http://schemas.microsoft.com/office/drawing/2014/main" id="{C709D609-EF61-5085-98EA-1F23B52548DC}"/>
                    </a:ext>
                  </a:extLst>
                </p:cNvPr>
                <p:cNvSpPr/>
                <p:nvPr/>
              </p:nvSpPr>
              <p:spPr>
                <a:xfrm>
                  <a:off x="8603842"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933" name="Freeform: Shape 1932">
                  <a:extLst>
                    <a:ext uri="{FF2B5EF4-FFF2-40B4-BE49-F238E27FC236}">
                      <a16:creationId xmlns:a16="http://schemas.microsoft.com/office/drawing/2014/main" id="{C74C4588-8D29-A18D-0732-2D5B73625FBD}"/>
                    </a:ext>
                  </a:extLst>
                </p:cNvPr>
                <p:cNvSpPr/>
                <p:nvPr/>
              </p:nvSpPr>
              <p:spPr>
                <a:xfrm>
                  <a:off x="8567403"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00" name="Graphic 487">
                <a:extLst>
                  <a:ext uri="{FF2B5EF4-FFF2-40B4-BE49-F238E27FC236}">
                    <a16:creationId xmlns:a16="http://schemas.microsoft.com/office/drawing/2014/main" id="{1E212486-D775-F6FE-4A72-D5D9DFD4E40D}"/>
                  </a:ext>
                </a:extLst>
              </p:cNvPr>
              <p:cNvGrpSpPr/>
              <p:nvPr/>
            </p:nvGrpSpPr>
            <p:grpSpPr>
              <a:xfrm>
                <a:off x="8510832" y="2135883"/>
                <a:ext cx="73006" cy="73006"/>
                <a:chOff x="8510832" y="2135883"/>
                <a:chExt cx="73006" cy="73006"/>
              </a:xfrm>
            </p:grpSpPr>
            <p:sp>
              <p:nvSpPr>
                <p:cNvPr id="1930" name="Freeform: Shape 1929">
                  <a:extLst>
                    <a:ext uri="{FF2B5EF4-FFF2-40B4-BE49-F238E27FC236}">
                      <a16:creationId xmlns:a16="http://schemas.microsoft.com/office/drawing/2014/main" id="{F59B656A-D66A-2E1B-BEC1-F3F07E362A3E}"/>
                    </a:ext>
                  </a:extLst>
                </p:cNvPr>
                <p:cNvSpPr/>
                <p:nvPr/>
              </p:nvSpPr>
              <p:spPr>
                <a:xfrm>
                  <a:off x="8547399"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931" name="Freeform: Shape 1930">
                  <a:extLst>
                    <a:ext uri="{FF2B5EF4-FFF2-40B4-BE49-F238E27FC236}">
                      <a16:creationId xmlns:a16="http://schemas.microsoft.com/office/drawing/2014/main" id="{041A1FC0-1D9E-381C-D733-F607F52A89AB}"/>
                    </a:ext>
                  </a:extLst>
                </p:cNvPr>
                <p:cNvSpPr/>
                <p:nvPr/>
              </p:nvSpPr>
              <p:spPr>
                <a:xfrm>
                  <a:off x="8510832"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01" name="Graphic 487">
                <a:extLst>
                  <a:ext uri="{FF2B5EF4-FFF2-40B4-BE49-F238E27FC236}">
                    <a16:creationId xmlns:a16="http://schemas.microsoft.com/office/drawing/2014/main" id="{15426990-586B-4B46-281C-00C2CFB4C92C}"/>
                  </a:ext>
                </a:extLst>
              </p:cNvPr>
              <p:cNvGrpSpPr/>
              <p:nvPr/>
            </p:nvGrpSpPr>
            <p:grpSpPr>
              <a:xfrm>
                <a:off x="8497454" y="2135883"/>
                <a:ext cx="73006" cy="73006"/>
                <a:chOff x="8497454" y="2135883"/>
                <a:chExt cx="73006" cy="73006"/>
              </a:xfrm>
            </p:grpSpPr>
            <p:sp>
              <p:nvSpPr>
                <p:cNvPr id="1928" name="Freeform: Shape 1927">
                  <a:extLst>
                    <a:ext uri="{FF2B5EF4-FFF2-40B4-BE49-F238E27FC236}">
                      <a16:creationId xmlns:a16="http://schemas.microsoft.com/office/drawing/2014/main" id="{A0B8FD7C-B608-64A0-C126-9493A359DDA9}"/>
                    </a:ext>
                  </a:extLst>
                </p:cNvPr>
                <p:cNvSpPr/>
                <p:nvPr/>
              </p:nvSpPr>
              <p:spPr>
                <a:xfrm>
                  <a:off x="8533894"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929" name="Freeform: Shape 1928">
                  <a:extLst>
                    <a:ext uri="{FF2B5EF4-FFF2-40B4-BE49-F238E27FC236}">
                      <a16:creationId xmlns:a16="http://schemas.microsoft.com/office/drawing/2014/main" id="{9F37C6FA-03DE-8415-6C4D-7BB5EC01C489}"/>
                    </a:ext>
                  </a:extLst>
                </p:cNvPr>
                <p:cNvSpPr/>
                <p:nvPr/>
              </p:nvSpPr>
              <p:spPr>
                <a:xfrm>
                  <a:off x="8497454"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02" name="Graphic 487">
                <a:extLst>
                  <a:ext uri="{FF2B5EF4-FFF2-40B4-BE49-F238E27FC236}">
                    <a16:creationId xmlns:a16="http://schemas.microsoft.com/office/drawing/2014/main" id="{422A677E-BC7B-F515-76C6-740EE1BBA0DD}"/>
                  </a:ext>
                </a:extLst>
              </p:cNvPr>
              <p:cNvGrpSpPr/>
              <p:nvPr/>
            </p:nvGrpSpPr>
            <p:grpSpPr>
              <a:xfrm>
                <a:off x="8456810" y="2135883"/>
                <a:ext cx="73006" cy="73006"/>
                <a:chOff x="8456810" y="2135883"/>
                <a:chExt cx="73006" cy="73006"/>
              </a:xfrm>
            </p:grpSpPr>
            <p:sp>
              <p:nvSpPr>
                <p:cNvPr id="1926" name="Freeform: Shape 1925">
                  <a:extLst>
                    <a:ext uri="{FF2B5EF4-FFF2-40B4-BE49-F238E27FC236}">
                      <a16:creationId xmlns:a16="http://schemas.microsoft.com/office/drawing/2014/main" id="{1FE6EA5A-E205-837E-869B-52FDD81FC25E}"/>
                    </a:ext>
                  </a:extLst>
                </p:cNvPr>
                <p:cNvSpPr/>
                <p:nvPr/>
              </p:nvSpPr>
              <p:spPr>
                <a:xfrm>
                  <a:off x="8493250"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927" name="Freeform: Shape 1926">
                  <a:extLst>
                    <a:ext uri="{FF2B5EF4-FFF2-40B4-BE49-F238E27FC236}">
                      <a16:creationId xmlns:a16="http://schemas.microsoft.com/office/drawing/2014/main" id="{208D75F3-81AB-8AFA-5B1C-476A4C891572}"/>
                    </a:ext>
                  </a:extLst>
                </p:cNvPr>
                <p:cNvSpPr/>
                <p:nvPr/>
              </p:nvSpPr>
              <p:spPr>
                <a:xfrm>
                  <a:off x="8456810"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03" name="Graphic 487">
                <a:extLst>
                  <a:ext uri="{FF2B5EF4-FFF2-40B4-BE49-F238E27FC236}">
                    <a16:creationId xmlns:a16="http://schemas.microsoft.com/office/drawing/2014/main" id="{BFC00EB1-470F-9257-0067-FB4BF6FAFEE3}"/>
                  </a:ext>
                </a:extLst>
              </p:cNvPr>
              <p:cNvGrpSpPr/>
              <p:nvPr/>
            </p:nvGrpSpPr>
            <p:grpSpPr>
              <a:xfrm>
                <a:off x="8434386" y="2135883"/>
                <a:ext cx="73006" cy="73006"/>
                <a:chOff x="8434386" y="2135883"/>
                <a:chExt cx="73006" cy="73006"/>
              </a:xfrm>
            </p:grpSpPr>
            <p:sp>
              <p:nvSpPr>
                <p:cNvPr id="1924" name="Freeform: Shape 1923">
                  <a:extLst>
                    <a:ext uri="{FF2B5EF4-FFF2-40B4-BE49-F238E27FC236}">
                      <a16:creationId xmlns:a16="http://schemas.microsoft.com/office/drawing/2014/main" id="{96C265BB-247A-304E-2827-665733E26AE9}"/>
                    </a:ext>
                  </a:extLst>
                </p:cNvPr>
                <p:cNvSpPr/>
                <p:nvPr/>
              </p:nvSpPr>
              <p:spPr>
                <a:xfrm>
                  <a:off x="8470953"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925" name="Freeform: Shape 1924">
                  <a:extLst>
                    <a:ext uri="{FF2B5EF4-FFF2-40B4-BE49-F238E27FC236}">
                      <a16:creationId xmlns:a16="http://schemas.microsoft.com/office/drawing/2014/main" id="{3E60278A-5AAD-6768-7BE6-22B05026D3E5}"/>
                    </a:ext>
                  </a:extLst>
                </p:cNvPr>
                <p:cNvSpPr/>
                <p:nvPr/>
              </p:nvSpPr>
              <p:spPr>
                <a:xfrm>
                  <a:off x="8434386"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04" name="Graphic 487">
                <a:extLst>
                  <a:ext uri="{FF2B5EF4-FFF2-40B4-BE49-F238E27FC236}">
                    <a16:creationId xmlns:a16="http://schemas.microsoft.com/office/drawing/2014/main" id="{49EF6156-D0B7-B3CB-0B0E-AE04F00FD2FA}"/>
                  </a:ext>
                </a:extLst>
              </p:cNvPr>
              <p:cNvGrpSpPr/>
              <p:nvPr/>
            </p:nvGrpSpPr>
            <p:grpSpPr>
              <a:xfrm>
                <a:off x="8403935" y="2135883"/>
                <a:ext cx="73006" cy="73006"/>
                <a:chOff x="8403935" y="2135883"/>
                <a:chExt cx="73006" cy="73006"/>
              </a:xfrm>
            </p:grpSpPr>
            <p:sp>
              <p:nvSpPr>
                <p:cNvPr id="1922" name="Freeform: Shape 1921">
                  <a:extLst>
                    <a:ext uri="{FF2B5EF4-FFF2-40B4-BE49-F238E27FC236}">
                      <a16:creationId xmlns:a16="http://schemas.microsoft.com/office/drawing/2014/main" id="{5EF3DFC6-C999-952E-7C5B-37BC42483660}"/>
                    </a:ext>
                  </a:extLst>
                </p:cNvPr>
                <p:cNvSpPr/>
                <p:nvPr/>
              </p:nvSpPr>
              <p:spPr>
                <a:xfrm>
                  <a:off x="8440375"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923" name="Freeform: Shape 1922">
                  <a:extLst>
                    <a:ext uri="{FF2B5EF4-FFF2-40B4-BE49-F238E27FC236}">
                      <a16:creationId xmlns:a16="http://schemas.microsoft.com/office/drawing/2014/main" id="{E3489352-EED6-F67D-CD03-3641DDF56678}"/>
                    </a:ext>
                  </a:extLst>
                </p:cNvPr>
                <p:cNvSpPr/>
                <p:nvPr/>
              </p:nvSpPr>
              <p:spPr>
                <a:xfrm>
                  <a:off x="8403935"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05" name="Graphic 487">
                <a:extLst>
                  <a:ext uri="{FF2B5EF4-FFF2-40B4-BE49-F238E27FC236}">
                    <a16:creationId xmlns:a16="http://schemas.microsoft.com/office/drawing/2014/main" id="{3A96AB99-641A-053B-A340-FD8A6E02AD0D}"/>
                  </a:ext>
                </a:extLst>
              </p:cNvPr>
              <p:cNvGrpSpPr/>
              <p:nvPr/>
            </p:nvGrpSpPr>
            <p:grpSpPr>
              <a:xfrm>
                <a:off x="8371446" y="2135883"/>
                <a:ext cx="72878" cy="73006"/>
                <a:chOff x="8371446" y="2135883"/>
                <a:chExt cx="72878" cy="73006"/>
              </a:xfrm>
            </p:grpSpPr>
            <p:sp>
              <p:nvSpPr>
                <p:cNvPr id="1920" name="Freeform: Shape 1919">
                  <a:extLst>
                    <a:ext uri="{FF2B5EF4-FFF2-40B4-BE49-F238E27FC236}">
                      <a16:creationId xmlns:a16="http://schemas.microsoft.com/office/drawing/2014/main" id="{DAE6F41C-63A7-5966-23A4-2FB26F8A9526}"/>
                    </a:ext>
                  </a:extLst>
                </p:cNvPr>
                <p:cNvSpPr/>
                <p:nvPr/>
              </p:nvSpPr>
              <p:spPr>
                <a:xfrm>
                  <a:off x="8407885"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921" name="Freeform: Shape 1920">
                  <a:extLst>
                    <a:ext uri="{FF2B5EF4-FFF2-40B4-BE49-F238E27FC236}">
                      <a16:creationId xmlns:a16="http://schemas.microsoft.com/office/drawing/2014/main" id="{36C1A526-55DB-9764-88B9-17747DF5FE84}"/>
                    </a:ext>
                  </a:extLst>
                </p:cNvPr>
                <p:cNvSpPr/>
                <p:nvPr/>
              </p:nvSpPr>
              <p:spPr>
                <a:xfrm>
                  <a:off x="8371446" y="2172450"/>
                  <a:ext cx="72878" cy="12741"/>
                </a:xfrm>
                <a:custGeom>
                  <a:avLst/>
                  <a:gdLst>
                    <a:gd name="connsiteX0" fmla="*/ 72879 w 72878"/>
                    <a:gd name="connsiteY0" fmla="*/ 0 h 12741"/>
                    <a:gd name="connsiteX1" fmla="*/ 0 w 72878"/>
                    <a:gd name="connsiteY1" fmla="*/ 0 h 12741"/>
                  </a:gdLst>
                  <a:ahLst/>
                  <a:cxnLst>
                    <a:cxn ang="0">
                      <a:pos x="connsiteX0" y="connsiteY0"/>
                    </a:cxn>
                    <a:cxn ang="0">
                      <a:pos x="connsiteX1" y="connsiteY1"/>
                    </a:cxn>
                  </a:cxnLst>
                  <a:rect l="l" t="t" r="r" b="b"/>
                  <a:pathLst>
                    <a:path w="72878" h="12741">
                      <a:moveTo>
                        <a:pt x="72879"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06" name="Graphic 487">
                <a:extLst>
                  <a:ext uri="{FF2B5EF4-FFF2-40B4-BE49-F238E27FC236}">
                    <a16:creationId xmlns:a16="http://schemas.microsoft.com/office/drawing/2014/main" id="{6F59A07D-884C-56FD-B9F6-4091F51E3E2A}"/>
                  </a:ext>
                </a:extLst>
              </p:cNvPr>
              <p:cNvGrpSpPr/>
              <p:nvPr/>
            </p:nvGrpSpPr>
            <p:grpSpPr>
              <a:xfrm>
                <a:off x="8308760" y="2135883"/>
                <a:ext cx="73006" cy="73006"/>
                <a:chOff x="8308760" y="2135883"/>
                <a:chExt cx="73006" cy="73006"/>
              </a:xfrm>
            </p:grpSpPr>
            <p:sp>
              <p:nvSpPr>
                <p:cNvPr id="1918" name="Freeform: Shape 1917">
                  <a:extLst>
                    <a:ext uri="{FF2B5EF4-FFF2-40B4-BE49-F238E27FC236}">
                      <a16:creationId xmlns:a16="http://schemas.microsoft.com/office/drawing/2014/main" id="{E856885F-AD42-2F9A-D947-9829481A8EC7}"/>
                    </a:ext>
                  </a:extLst>
                </p:cNvPr>
                <p:cNvSpPr/>
                <p:nvPr/>
              </p:nvSpPr>
              <p:spPr>
                <a:xfrm>
                  <a:off x="8345326"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919" name="Freeform: Shape 1918">
                  <a:extLst>
                    <a:ext uri="{FF2B5EF4-FFF2-40B4-BE49-F238E27FC236}">
                      <a16:creationId xmlns:a16="http://schemas.microsoft.com/office/drawing/2014/main" id="{058AC3FE-0FFA-E295-1D16-C3B4C61277C9}"/>
                    </a:ext>
                  </a:extLst>
                </p:cNvPr>
                <p:cNvSpPr/>
                <p:nvPr/>
              </p:nvSpPr>
              <p:spPr>
                <a:xfrm>
                  <a:off x="8308760"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07" name="Graphic 487">
                <a:extLst>
                  <a:ext uri="{FF2B5EF4-FFF2-40B4-BE49-F238E27FC236}">
                    <a16:creationId xmlns:a16="http://schemas.microsoft.com/office/drawing/2014/main" id="{70E660AA-2CA1-ACFD-980C-4069C5DCB50D}"/>
                  </a:ext>
                </a:extLst>
              </p:cNvPr>
              <p:cNvGrpSpPr/>
              <p:nvPr/>
            </p:nvGrpSpPr>
            <p:grpSpPr>
              <a:xfrm>
                <a:off x="8301497" y="2135883"/>
                <a:ext cx="73006" cy="73006"/>
                <a:chOff x="8301497" y="2135883"/>
                <a:chExt cx="73006" cy="73006"/>
              </a:xfrm>
            </p:grpSpPr>
            <p:sp>
              <p:nvSpPr>
                <p:cNvPr id="1916" name="Freeform: Shape 1915">
                  <a:extLst>
                    <a:ext uri="{FF2B5EF4-FFF2-40B4-BE49-F238E27FC236}">
                      <a16:creationId xmlns:a16="http://schemas.microsoft.com/office/drawing/2014/main" id="{6C1F40F4-D107-7460-E58F-335ECE19D84A}"/>
                    </a:ext>
                  </a:extLst>
                </p:cNvPr>
                <p:cNvSpPr/>
                <p:nvPr/>
              </p:nvSpPr>
              <p:spPr>
                <a:xfrm>
                  <a:off x="8337937"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917" name="Freeform: Shape 1916">
                  <a:extLst>
                    <a:ext uri="{FF2B5EF4-FFF2-40B4-BE49-F238E27FC236}">
                      <a16:creationId xmlns:a16="http://schemas.microsoft.com/office/drawing/2014/main" id="{69D2C6FB-223B-97E3-A119-0AF3F575CEE2}"/>
                    </a:ext>
                  </a:extLst>
                </p:cNvPr>
                <p:cNvSpPr/>
                <p:nvPr/>
              </p:nvSpPr>
              <p:spPr>
                <a:xfrm>
                  <a:off x="8301497"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08" name="Graphic 487">
                <a:extLst>
                  <a:ext uri="{FF2B5EF4-FFF2-40B4-BE49-F238E27FC236}">
                    <a16:creationId xmlns:a16="http://schemas.microsoft.com/office/drawing/2014/main" id="{0E49DBAD-52A7-CEF0-670C-2D5F351A7CD9}"/>
                  </a:ext>
                </a:extLst>
              </p:cNvPr>
              <p:cNvGrpSpPr/>
              <p:nvPr/>
            </p:nvGrpSpPr>
            <p:grpSpPr>
              <a:xfrm>
                <a:off x="8285189" y="2135883"/>
                <a:ext cx="73006" cy="73006"/>
                <a:chOff x="8285189" y="2135883"/>
                <a:chExt cx="73006" cy="73006"/>
              </a:xfrm>
            </p:grpSpPr>
            <p:sp>
              <p:nvSpPr>
                <p:cNvPr id="1914" name="Freeform: Shape 1913">
                  <a:extLst>
                    <a:ext uri="{FF2B5EF4-FFF2-40B4-BE49-F238E27FC236}">
                      <a16:creationId xmlns:a16="http://schemas.microsoft.com/office/drawing/2014/main" id="{3C7A52B3-63AE-DF57-7E8C-95F58C739A84}"/>
                    </a:ext>
                  </a:extLst>
                </p:cNvPr>
                <p:cNvSpPr/>
                <p:nvPr/>
              </p:nvSpPr>
              <p:spPr>
                <a:xfrm>
                  <a:off x="8321628"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915" name="Freeform: Shape 1914">
                  <a:extLst>
                    <a:ext uri="{FF2B5EF4-FFF2-40B4-BE49-F238E27FC236}">
                      <a16:creationId xmlns:a16="http://schemas.microsoft.com/office/drawing/2014/main" id="{86860DB5-8C01-272B-7CD1-CEDE4AFF891D}"/>
                    </a:ext>
                  </a:extLst>
                </p:cNvPr>
                <p:cNvSpPr/>
                <p:nvPr/>
              </p:nvSpPr>
              <p:spPr>
                <a:xfrm>
                  <a:off x="8285189"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09" name="Graphic 487">
                <a:extLst>
                  <a:ext uri="{FF2B5EF4-FFF2-40B4-BE49-F238E27FC236}">
                    <a16:creationId xmlns:a16="http://schemas.microsoft.com/office/drawing/2014/main" id="{D74E0795-870C-6252-DC06-847AFAF3D7BC}"/>
                  </a:ext>
                </a:extLst>
              </p:cNvPr>
              <p:cNvGrpSpPr/>
              <p:nvPr/>
            </p:nvGrpSpPr>
            <p:grpSpPr>
              <a:xfrm>
                <a:off x="8207469" y="2135883"/>
                <a:ext cx="73006" cy="73006"/>
                <a:chOff x="8207469" y="2135883"/>
                <a:chExt cx="73006" cy="73006"/>
              </a:xfrm>
            </p:grpSpPr>
            <p:sp>
              <p:nvSpPr>
                <p:cNvPr id="1912" name="Freeform: Shape 1911">
                  <a:extLst>
                    <a:ext uri="{FF2B5EF4-FFF2-40B4-BE49-F238E27FC236}">
                      <a16:creationId xmlns:a16="http://schemas.microsoft.com/office/drawing/2014/main" id="{FE1DBF7B-107A-98FA-CFA9-9337A4D2ED43}"/>
                    </a:ext>
                  </a:extLst>
                </p:cNvPr>
                <p:cNvSpPr/>
                <p:nvPr/>
              </p:nvSpPr>
              <p:spPr>
                <a:xfrm>
                  <a:off x="8244035"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913" name="Freeform: Shape 1912">
                  <a:extLst>
                    <a:ext uri="{FF2B5EF4-FFF2-40B4-BE49-F238E27FC236}">
                      <a16:creationId xmlns:a16="http://schemas.microsoft.com/office/drawing/2014/main" id="{C8A743A6-C8E0-437F-1E24-B10659B7E2E8}"/>
                    </a:ext>
                  </a:extLst>
                </p:cNvPr>
                <p:cNvSpPr/>
                <p:nvPr/>
              </p:nvSpPr>
              <p:spPr>
                <a:xfrm>
                  <a:off x="8207469"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10" name="Graphic 487">
                <a:extLst>
                  <a:ext uri="{FF2B5EF4-FFF2-40B4-BE49-F238E27FC236}">
                    <a16:creationId xmlns:a16="http://schemas.microsoft.com/office/drawing/2014/main" id="{5D24FD80-75D6-B33E-9D5D-7D9525F1A2EC}"/>
                  </a:ext>
                </a:extLst>
              </p:cNvPr>
              <p:cNvGrpSpPr/>
              <p:nvPr/>
            </p:nvGrpSpPr>
            <p:grpSpPr>
              <a:xfrm>
                <a:off x="8184280" y="2135883"/>
                <a:ext cx="73006" cy="73006"/>
                <a:chOff x="8184280" y="2135883"/>
                <a:chExt cx="73006" cy="73006"/>
              </a:xfrm>
            </p:grpSpPr>
            <p:sp>
              <p:nvSpPr>
                <p:cNvPr id="1910" name="Freeform: Shape 1909">
                  <a:extLst>
                    <a:ext uri="{FF2B5EF4-FFF2-40B4-BE49-F238E27FC236}">
                      <a16:creationId xmlns:a16="http://schemas.microsoft.com/office/drawing/2014/main" id="{76F502CF-509E-DA06-446A-C26CACC7C458}"/>
                    </a:ext>
                  </a:extLst>
                </p:cNvPr>
                <p:cNvSpPr/>
                <p:nvPr/>
              </p:nvSpPr>
              <p:spPr>
                <a:xfrm>
                  <a:off x="8220847"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911" name="Freeform: Shape 1910">
                  <a:extLst>
                    <a:ext uri="{FF2B5EF4-FFF2-40B4-BE49-F238E27FC236}">
                      <a16:creationId xmlns:a16="http://schemas.microsoft.com/office/drawing/2014/main" id="{B542AB8C-8031-0738-984A-1A46779D64B5}"/>
                    </a:ext>
                  </a:extLst>
                </p:cNvPr>
                <p:cNvSpPr/>
                <p:nvPr/>
              </p:nvSpPr>
              <p:spPr>
                <a:xfrm>
                  <a:off x="8184280"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11" name="Graphic 487">
                <a:extLst>
                  <a:ext uri="{FF2B5EF4-FFF2-40B4-BE49-F238E27FC236}">
                    <a16:creationId xmlns:a16="http://schemas.microsoft.com/office/drawing/2014/main" id="{197FEA81-BD2A-9C6D-8DEA-4F81281D7645}"/>
                  </a:ext>
                </a:extLst>
              </p:cNvPr>
              <p:cNvGrpSpPr/>
              <p:nvPr/>
            </p:nvGrpSpPr>
            <p:grpSpPr>
              <a:xfrm>
                <a:off x="8151790" y="2135883"/>
                <a:ext cx="73006" cy="73006"/>
                <a:chOff x="8151790" y="2135883"/>
                <a:chExt cx="73006" cy="73006"/>
              </a:xfrm>
            </p:grpSpPr>
            <p:sp>
              <p:nvSpPr>
                <p:cNvPr id="1908" name="Freeform: Shape 1907">
                  <a:extLst>
                    <a:ext uri="{FF2B5EF4-FFF2-40B4-BE49-F238E27FC236}">
                      <a16:creationId xmlns:a16="http://schemas.microsoft.com/office/drawing/2014/main" id="{6E986E00-831D-D457-CB65-2225E6C7A03E}"/>
                    </a:ext>
                  </a:extLst>
                </p:cNvPr>
                <p:cNvSpPr/>
                <p:nvPr/>
              </p:nvSpPr>
              <p:spPr>
                <a:xfrm>
                  <a:off x="8188357"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909" name="Freeform: Shape 1908">
                  <a:extLst>
                    <a:ext uri="{FF2B5EF4-FFF2-40B4-BE49-F238E27FC236}">
                      <a16:creationId xmlns:a16="http://schemas.microsoft.com/office/drawing/2014/main" id="{4386DC14-6B0F-8DA7-06F9-8A70766BB1D8}"/>
                    </a:ext>
                  </a:extLst>
                </p:cNvPr>
                <p:cNvSpPr/>
                <p:nvPr/>
              </p:nvSpPr>
              <p:spPr>
                <a:xfrm>
                  <a:off x="8151790"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12" name="Graphic 487">
                <a:extLst>
                  <a:ext uri="{FF2B5EF4-FFF2-40B4-BE49-F238E27FC236}">
                    <a16:creationId xmlns:a16="http://schemas.microsoft.com/office/drawing/2014/main" id="{FE94964C-9873-CE93-9B1B-FF619653A7A4}"/>
                  </a:ext>
                </a:extLst>
              </p:cNvPr>
              <p:cNvGrpSpPr/>
              <p:nvPr/>
            </p:nvGrpSpPr>
            <p:grpSpPr>
              <a:xfrm>
                <a:off x="8115351" y="2135883"/>
                <a:ext cx="73006" cy="73006"/>
                <a:chOff x="8115351" y="2135883"/>
                <a:chExt cx="73006" cy="73006"/>
              </a:xfrm>
            </p:grpSpPr>
            <p:sp>
              <p:nvSpPr>
                <p:cNvPr id="1906" name="Freeform: Shape 1905">
                  <a:extLst>
                    <a:ext uri="{FF2B5EF4-FFF2-40B4-BE49-F238E27FC236}">
                      <a16:creationId xmlns:a16="http://schemas.microsoft.com/office/drawing/2014/main" id="{10E2B92D-2B94-004F-0612-857313B0CDF2}"/>
                    </a:ext>
                  </a:extLst>
                </p:cNvPr>
                <p:cNvSpPr/>
                <p:nvPr/>
              </p:nvSpPr>
              <p:spPr>
                <a:xfrm>
                  <a:off x="8151790"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907" name="Freeform: Shape 1906">
                  <a:extLst>
                    <a:ext uri="{FF2B5EF4-FFF2-40B4-BE49-F238E27FC236}">
                      <a16:creationId xmlns:a16="http://schemas.microsoft.com/office/drawing/2014/main" id="{5EC775E3-C32A-E561-D46B-A9BE822F73F1}"/>
                    </a:ext>
                  </a:extLst>
                </p:cNvPr>
                <p:cNvSpPr/>
                <p:nvPr/>
              </p:nvSpPr>
              <p:spPr>
                <a:xfrm>
                  <a:off x="8115351"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13" name="Graphic 487">
                <a:extLst>
                  <a:ext uri="{FF2B5EF4-FFF2-40B4-BE49-F238E27FC236}">
                    <a16:creationId xmlns:a16="http://schemas.microsoft.com/office/drawing/2014/main" id="{2508FA40-8DC4-A006-307B-A851C71833B0}"/>
                  </a:ext>
                </a:extLst>
              </p:cNvPr>
              <p:cNvGrpSpPr/>
              <p:nvPr/>
            </p:nvGrpSpPr>
            <p:grpSpPr>
              <a:xfrm>
                <a:off x="8091653" y="2135883"/>
                <a:ext cx="73006" cy="73006"/>
                <a:chOff x="8091653" y="2135883"/>
                <a:chExt cx="73006" cy="73006"/>
              </a:xfrm>
            </p:grpSpPr>
            <p:sp>
              <p:nvSpPr>
                <p:cNvPr id="1904" name="Freeform: Shape 1903">
                  <a:extLst>
                    <a:ext uri="{FF2B5EF4-FFF2-40B4-BE49-F238E27FC236}">
                      <a16:creationId xmlns:a16="http://schemas.microsoft.com/office/drawing/2014/main" id="{D16CE291-F3D4-595F-F638-586A55EA6EC3}"/>
                    </a:ext>
                  </a:extLst>
                </p:cNvPr>
                <p:cNvSpPr/>
                <p:nvPr/>
              </p:nvSpPr>
              <p:spPr>
                <a:xfrm>
                  <a:off x="8128092"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905" name="Freeform: Shape 1904">
                  <a:extLst>
                    <a:ext uri="{FF2B5EF4-FFF2-40B4-BE49-F238E27FC236}">
                      <a16:creationId xmlns:a16="http://schemas.microsoft.com/office/drawing/2014/main" id="{B668B71F-02AF-8032-6032-59D798F35178}"/>
                    </a:ext>
                  </a:extLst>
                </p:cNvPr>
                <p:cNvSpPr/>
                <p:nvPr/>
              </p:nvSpPr>
              <p:spPr>
                <a:xfrm>
                  <a:off x="8091653"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14" name="Graphic 487">
                <a:extLst>
                  <a:ext uri="{FF2B5EF4-FFF2-40B4-BE49-F238E27FC236}">
                    <a16:creationId xmlns:a16="http://schemas.microsoft.com/office/drawing/2014/main" id="{1BA63FC3-6275-E93B-8200-FE5EC4408C1E}"/>
                  </a:ext>
                </a:extLst>
              </p:cNvPr>
              <p:cNvGrpSpPr/>
              <p:nvPr/>
            </p:nvGrpSpPr>
            <p:grpSpPr>
              <a:xfrm>
                <a:off x="8036739" y="2135883"/>
                <a:ext cx="73006" cy="73006"/>
                <a:chOff x="8036739" y="2135883"/>
                <a:chExt cx="73006" cy="73006"/>
              </a:xfrm>
            </p:grpSpPr>
            <p:sp>
              <p:nvSpPr>
                <p:cNvPr id="1902" name="Freeform: Shape 1901">
                  <a:extLst>
                    <a:ext uri="{FF2B5EF4-FFF2-40B4-BE49-F238E27FC236}">
                      <a16:creationId xmlns:a16="http://schemas.microsoft.com/office/drawing/2014/main" id="{A124D707-AE4D-CF42-9463-DBF3C5961E36}"/>
                    </a:ext>
                  </a:extLst>
                </p:cNvPr>
                <p:cNvSpPr/>
                <p:nvPr/>
              </p:nvSpPr>
              <p:spPr>
                <a:xfrm>
                  <a:off x="8073178"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903" name="Freeform: Shape 1902">
                  <a:extLst>
                    <a:ext uri="{FF2B5EF4-FFF2-40B4-BE49-F238E27FC236}">
                      <a16:creationId xmlns:a16="http://schemas.microsoft.com/office/drawing/2014/main" id="{C2317697-956A-C7D5-8EE1-777D7808095A}"/>
                    </a:ext>
                  </a:extLst>
                </p:cNvPr>
                <p:cNvSpPr/>
                <p:nvPr/>
              </p:nvSpPr>
              <p:spPr>
                <a:xfrm>
                  <a:off x="8036739"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15" name="Graphic 487">
                <a:extLst>
                  <a:ext uri="{FF2B5EF4-FFF2-40B4-BE49-F238E27FC236}">
                    <a16:creationId xmlns:a16="http://schemas.microsoft.com/office/drawing/2014/main" id="{5F5FF0E3-B662-DA31-57C4-16A9FA771F48}"/>
                  </a:ext>
                </a:extLst>
              </p:cNvPr>
              <p:cNvGrpSpPr/>
              <p:nvPr/>
            </p:nvGrpSpPr>
            <p:grpSpPr>
              <a:xfrm>
                <a:off x="7981443" y="2135883"/>
                <a:ext cx="73006" cy="73006"/>
                <a:chOff x="7981443" y="2135883"/>
                <a:chExt cx="73006" cy="73006"/>
              </a:xfrm>
            </p:grpSpPr>
            <p:sp>
              <p:nvSpPr>
                <p:cNvPr id="1900" name="Freeform: Shape 1899">
                  <a:extLst>
                    <a:ext uri="{FF2B5EF4-FFF2-40B4-BE49-F238E27FC236}">
                      <a16:creationId xmlns:a16="http://schemas.microsoft.com/office/drawing/2014/main" id="{1C15ECB5-513B-49E9-E94B-2FE370C38660}"/>
                    </a:ext>
                  </a:extLst>
                </p:cNvPr>
                <p:cNvSpPr/>
                <p:nvPr/>
              </p:nvSpPr>
              <p:spPr>
                <a:xfrm>
                  <a:off x="8017882"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901" name="Freeform: Shape 1900">
                  <a:extLst>
                    <a:ext uri="{FF2B5EF4-FFF2-40B4-BE49-F238E27FC236}">
                      <a16:creationId xmlns:a16="http://schemas.microsoft.com/office/drawing/2014/main" id="{C9924A01-AFB8-3DF6-898F-4988E016847C}"/>
                    </a:ext>
                  </a:extLst>
                </p:cNvPr>
                <p:cNvSpPr/>
                <p:nvPr/>
              </p:nvSpPr>
              <p:spPr>
                <a:xfrm>
                  <a:off x="7981443"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16" name="Graphic 487">
                <a:extLst>
                  <a:ext uri="{FF2B5EF4-FFF2-40B4-BE49-F238E27FC236}">
                    <a16:creationId xmlns:a16="http://schemas.microsoft.com/office/drawing/2014/main" id="{4C302E46-064A-5529-8F0F-D70EE9DE203D}"/>
                  </a:ext>
                </a:extLst>
              </p:cNvPr>
              <p:cNvGrpSpPr/>
              <p:nvPr/>
            </p:nvGrpSpPr>
            <p:grpSpPr>
              <a:xfrm>
                <a:off x="7952521" y="2135883"/>
                <a:ext cx="73006" cy="73006"/>
                <a:chOff x="7952521" y="2135883"/>
                <a:chExt cx="73006" cy="73006"/>
              </a:xfrm>
            </p:grpSpPr>
            <p:sp>
              <p:nvSpPr>
                <p:cNvPr id="1898" name="Freeform: Shape 1897">
                  <a:extLst>
                    <a:ext uri="{FF2B5EF4-FFF2-40B4-BE49-F238E27FC236}">
                      <a16:creationId xmlns:a16="http://schemas.microsoft.com/office/drawing/2014/main" id="{F7C42ABE-0665-C21D-1EEC-E109DECD44EA}"/>
                    </a:ext>
                  </a:extLst>
                </p:cNvPr>
                <p:cNvSpPr/>
                <p:nvPr/>
              </p:nvSpPr>
              <p:spPr>
                <a:xfrm>
                  <a:off x="7989087"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899" name="Freeform: Shape 1898">
                  <a:extLst>
                    <a:ext uri="{FF2B5EF4-FFF2-40B4-BE49-F238E27FC236}">
                      <a16:creationId xmlns:a16="http://schemas.microsoft.com/office/drawing/2014/main" id="{4562E847-1AA5-251A-68DD-2A13FED8D985}"/>
                    </a:ext>
                  </a:extLst>
                </p:cNvPr>
                <p:cNvSpPr/>
                <p:nvPr/>
              </p:nvSpPr>
              <p:spPr>
                <a:xfrm>
                  <a:off x="7952521"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17" name="Graphic 487">
                <a:extLst>
                  <a:ext uri="{FF2B5EF4-FFF2-40B4-BE49-F238E27FC236}">
                    <a16:creationId xmlns:a16="http://schemas.microsoft.com/office/drawing/2014/main" id="{A18DA430-39E6-A473-225A-3BC05630C6F0}"/>
                  </a:ext>
                </a:extLst>
              </p:cNvPr>
              <p:cNvGrpSpPr/>
              <p:nvPr/>
            </p:nvGrpSpPr>
            <p:grpSpPr>
              <a:xfrm>
                <a:off x="7919267" y="2102629"/>
                <a:ext cx="73006" cy="73006"/>
                <a:chOff x="7919267" y="2102629"/>
                <a:chExt cx="73006" cy="73006"/>
              </a:xfrm>
            </p:grpSpPr>
            <p:sp>
              <p:nvSpPr>
                <p:cNvPr id="1896" name="Freeform: Shape 1895">
                  <a:extLst>
                    <a:ext uri="{FF2B5EF4-FFF2-40B4-BE49-F238E27FC236}">
                      <a16:creationId xmlns:a16="http://schemas.microsoft.com/office/drawing/2014/main" id="{ABA02A48-71E2-ABF0-00B0-3D64F40981AA}"/>
                    </a:ext>
                  </a:extLst>
                </p:cNvPr>
                <p:cNvSpPr/>
                <p:nvPr/>
              </p:nvSpPr>
              <p:spPr>
                <a:xfrm>
                  <a:off x="7955706" y="2102629"/>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897" name="Freeform: Shape 1896">
                  <a:extLst>
                    <a:ext uri="{FF2B5EF4-FFF2-40B4-BE49-F238E27FC236}">
                      <a16:creationId xmlns:a16="http://schemas.microsoft.com/office/drawing/2014/main" id="{5905B5A8-2F3D-7B82-26C6-791B6987277F}"/>
                    </a:ext>
                  </a:extLst>
                </p:cNvPr>
                <p:cNvSpPr/>
                <p:nvPr/>
              </p:nvSpPr>
              <p:spPr>
                <a:xfrm>
                  <a:off x="7919267" y="2139068"/>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18" name="Graphic 487">
                <a:extLst>
                  <a:ext uri="{FF2B5EF4-FFF2-40B4-BE49-F238E27FC236}">
                    <a16:creationId xmlns:a16="http://schemas.microsoft.com/office/drawing/2014/main" id="{DF99C865-FFF7-85B0-9B17-519E164CC1F6}"/>
                  </a:ext>
                </a:extLst>
              </p:cNvPr>
              <p:cNvGrpSpPr/>
              <p:nvPr/>
            </p:nvGrpSpPr>
            <p:grpSpPr>
              <a:xfrm>
                <a:off x="7887924" y="2102629"/>
                <a:ext cx="73006" cy="73006"/>
                <a:chOff x="7887924" y="2102629"/>
                <a:chExt cx="73006" cy="73006"/>
              </a:xfrm>
            </p:grpSpPr>
            <p:sp>
              <p:nvSpPr>
                <p:cNvPr id="1894" name="Freeform: Shape 1893">
                  <a:extLst>
                    <a:ext uri="{FF2B5EF4-FFF2-40B4-BE49-F238E27FC236}">
                      <a16:creationId xmlns:a16="http://schemas.microsoft.com/office/drawing/2014/main" id="{7B1AB05E-08D4-BF82-6016-145AC1A13133}"/>
                    </a:ext>
                  </a:extLst>
                </p:cNvPr>
                <p:cNvSpPr/>
                <p:nvPr/>
              </p:nvSpPr>
              <p:spPr>
                <a:xfrm>
                  <a:off x="7924363" y="2102629"/>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895" name="Freeform: Shape 1894">
                  <a:extLst>
                    <a:ext uri="{FF2B5EF4-FFF2-40B4-BE49-F238E27FC236}">
                      <a16:creationId xmlns:a16="http://schemas.microsoft.com/office/drawing/2014/main" id="{6B602CC2-DD45-7992-C284-43E72353CCC7}"/>
                    </a:ext>
                  </a:extLst>
                </p:cNvPr>
                <p:cNvSpPr/>
                <p:nvPr/>
              </p:nvSpPr>
              <p:spPr>
                <a:xfrm>
                  <a:off x="7887924" y="2139068"/>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19" name="Graphic 487">
                <a:extLst>
                  <a:ext uri="{FF2B5EF4-FFF2-40B4-BE49-F238E27FC236}">
                    <a16:creationId xmlns:a16="http://schemas.microsoft.com/office/drawing/2014/main" id="{A9D7D77F-7946-3D54-8580-24AD0FEF0282}"/>
                  </a:ext>
                </a:extLst>
              </p:cNvPr>
              <p:cNvGrpSpPr/>
              <p:nvPr/>
            </p:nvGrpSpPr>
            <p:grpSpPr>
              <a:xfrm>
                <a:off x="7864735" y="2102629"/>
                <a:ext cx="73006" cy="73006"/>
                <a:chOff x="7864735" y="2102629"/>
                <a:chExt cx="73006" cy="73006"/>
              </a:xfrm>
            </p:grpSpPr>
            <p:sp>
              <p:nvSpPr>
                <p:cNvPr id="1892" name="Freeform: Shape 1891">
                  <a:extLst>
                    <a:ext uri="{FF2B5EF4-FFF2-40B4-BE49-F238E27FC236}">
                      <a16:creationId xmlns:a16="http://schemas.microsoft.com/office/drawing/2014/main" id="{41EE2F38-4E21-4BF5-5F96-94F12CB745DB}"/>
                    </a:ext>
                  </a:extLst>
                </p:cNvPr>
                <p:cNvSpPr/>
                <p:nvPr/>
              </p:nvSpPr>
              <p:spPr>
                <a:xfrm>
                  <a:off x="7901174" y="2102629"/>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893" name="Freeform: Shape 1892">
                  <a:extLst>
                    <a:ext uri="{FF2B5EF4-FFF2-40B4-BE49-F238E27FC236}">
                      <a16:creationId xmlns:a16="http://schemas.microsoft.com/office/drawing/2014/main" id="{762DE180-2ADA-C3AB-614A-2B099ED8826F}"/>
                    </a:ext>
                  </a:extLst>
                </p:cNvPr>
                <p:cNvSpPr/>
                <p:nvPr/>
              </p:nvSpPr>
              <p:spPr>
                <a:xfrm>
                  <a:off x="7864735" y="2139068"/>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20" name="Graphic 487">
                <a:extLst>
                  <a:ext uri="{FF2B5EF4-FFF2-40B4-BE49-F238E27FC236}">
                    <a16:creationId xmlns:a16="http://schemas.microsoft.com/office/drawing/2014/main" id="{3601EAB7-67FB-4BEE-85C0-B8ABEA2FD16D}"/>
                  </a:ext>
                </a:extLst>
              </p:cNvPr>
              <p:cNvGrpSpPr/>
              <p:nvPr/>
            </p:nvGrpSpPr>
            <p:grpSpPr>
              <a:xfrm>
                <a:off x="7771980" y="2102629"/>
                <a:ext cx="73006" cy="73006"/>
                <a:chOff x="7771980" y="2102629"/>
                <a:chExt cx="73006" cy="73006"/>
              </a:xfrm>
            </p:grpSpPr>
            <p:sp>
              <p:nvSpPr>
                <p:cNvPr id="1890" name="Freeform: Shape 1889">
                  <a:extLst>
                    <a:ext uri="{FF2B5EF4-FFF2-40B4-BE49-F238E27FC236}">
                      <a16:creationId xmlns:a16="http://schemas.microsoft.com/office/drawing/2014/main" id="{774616FC-CBAC-CC71-B44D-36431E7FA5A6}"/>
                    </a:ext>
                  </a:extLst>
                </p:cNvPr>
                <p:cNvSpPr/>
                <p:nvPr/>
              </p:nvSpPr>
              <p:spPr>
                <a:xfrm>
                  <a:off x="7808547" y="2102629"/>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891" name="Freeform: Shape 1890">
                  <a:extLst>
                    <a:ext uri="{FF2B5EF4-FFF2-40B4-BE49-F238E27FC236}">
                      <a16:creationId xmlns:a16="http://schemas.microsoft.com/office/drawing/2014/main" id="{11ACE181-DF29-27AA-D244-934A71324B4C}"/>
                    </a:ext>
                  </a:extLst>
                </p:cNvPr>
                <p:cNvSpPr/>
                <p:nvPr/>
              </p:nvSpPr>
              <p:spPr>
                <a:xfrm>
                  <a:off x="7771980" y="2139068"/>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21" name="Graphic 487">
                <a:extLst>
                  <a:ext uri="{FF2B5EF4-FFF2-40B4-BE49-F238E27FC236}">
                    <a16:creationId xmlns:a16="http://schemas.microsoft.com/office/drawing/2014/main" id="{862F79C7-DCDF-1CA7-81F0-8FF99CEC6103}"/>
                  </a:ext>
                </a:extLst>
              </p:cNvPr>
              <p:cNvGrpSpPr/>
              <p:nvPr/>
            </p:nvGrpSpPr>
            <p:grpSpPr>
              <a:xfrm>
                <a:off x="7748409" y="2102629"/>
                <a:ext cx="73006" cy="73006"/>
                <a:chOff x="7748409" y="2102629"/>
                <a:chExt cx="73006" cy="73006"/>
              </a:xfrm>
            </p:grpSpPr>
            <p:sp>
              <p:nvSpPr>
                <p:cNvPr id="1888" name="Freeform: Shape 1887">
                  <a:extLst>
                    <a:ext uri="{FF2B5EF4-FFF2-40B4-BE49-F238E27FC236}">
                      <a16:creationId xmlns:a16="http://schemas.microsoft.com/office/drawing/2014/main" id="{63EA2B33-827F-5BCE-7040-8246F9B1B4C6}"/>
                    </a:ext>
                  </a:extLst>
                </p:cNvPr>
                <p:cNvSpPr/>
                <p:nvPr/>
              </p:nvSpPr>
              <p:spPr>
                <a:xfrm>
                  <a:off x="7784976" y="2102629"/>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889" name="Freeform: Shape 1888">
                  <a:extLst>
                    <a:ext uri="{FF2B5EF4-FFF2-40B4-BE49-F238E27FC236}">
                      <a16:creationId xmlns:a16="http://schemas.microsoft.com/office/drawing/2014/main" id="{60544AC4-0F5E-6F94-A621-4C9EFC1C5C1B}"/>
                    </a:ext>
                  </a:extLst>
                </p:cNvPr>
                <p:cNvSpPr/>
                <p:nvPr/>
              </p:nvSpPr>
              <p:spPr>
                <a:xfrm>
                  <a:off x="7748409" y="2139068"/>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22" name="Graphic 487">
                <a:extLst>
                  <a:ext uri="{FF2B5EF4-FFF2-40B4-BE49-F238E27FC236}">
                    <a16:creationId xmlns:a16="http://schemas.microsoft.com/office/drawing/2014/main" id="{5285E496-A25B-8B46-E9F6-36AAEBB0BC17}"/>
                  </a:ext>
                </a:extLst>
              </p:cNvPr>
              <p:cNvGrpSpPr/>
              <p:nvPr/>
            </p:nvGrpSpPr>
            <p:grpSpPr>
              <a:xfrm>
                <a:off x="7726113" y="2102629"/>
                <a:ext cx="73006" cy="73006"/>
                <a:chOff x="7726113" y="2102629"/>
                <a:chExt cx="73006" cy="73006"/>
              </a:xfrm>
            </p:grpSpPr>
            <p:sp>
              <p:nvSpPr>
                <p:cNvPr id="1886" name="Freeform: Shape 1885">
                  <a:extLst>
                    <a:ext uri="{FF2B5EF4-FFF2-40B4-BE49-F238E27FC236}">
                      <a16:creationId xmlns:a16="http://schemas.microsoft.com/office/drawing/2014/main" id="{80E9E570-5EF8-20B5-A8BA-BF83C69DBBCB}"/>
                    </a:ext>
                  </a:extLst>
                </p:cNvPr>
                <p:cNvSpPr/>
                <p:nvPr/>
              </p:nvSpPr>
              <p:spPr>
                <a:xfrm>
                  <a:off x="7762552" y="2102629"/>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887" name="Freeform: Shape 1886">
                  <a:extLst>
                    <a:ext uri="{FF2B5EF4-FFF2-40B4-BE49-F238E27FC236}">
                      <a16:creationId xmlns:a16="http://schemas.microsoft.com/office/drawing/2014/main" id="{9F169BAB-5358-D314-B47C-DB79D33BD1CB}"/>
                    </a:ext>
                  </a:extLst>
                </p:cNvPr>
                <p:cNvSpPr/>
                <p:nvPr/>
              </p:nvSpPr>
              <p:spPr>
                <a:xfrm>
                  <a:off x="7726113" y="2139068"/>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23" name="Graphic 487">
                <a:extLst>
                  <a:ext uri="{FF2B5EF4-FFF2-40B4-BE49-F238E27FC236}">
                    <a16:creationId xmlns:a16="http://schemas.microsoft.com/office/drawing/2014/main" id="{63341168-6712-4461-A906-88A574DF1EF4}"/>
                  </a:ext>
                </a:extLst>
              </p:cNvPr>
              <p:cNvGrpSpPr/>
              <p:nvPr/>
            </p:nvGrpSpPr>
            <p:grpSpPr>
              <a:xfrm>
                <a:off x="7663809" y="2102629"/>
                <a:ext cx="73006" cy="73006"/>
                <a:chOff x="7663809" y="2102629"/>
                <a:chExt cx="73006" cy="73006"/>
              </a:xfrm>
            </p:grpSpPr>
            <p:sp>
              <p:nvSpPr>
                <p:cNvPr id="1884" name="Freeform: Shape 1883">
                  <a:extLst>
                    <a:ext uri="{FF2B5EF4-FFF2-40B4-BE49-F238E27FC236}">
                      <a16:creationId xmlns:a16="http://schemas.microsoft.com/office/drawing/2014/main" id="{CCDD5D46-2E70-DD3E-E91B-571C3ABB44CF}"/>
                    </a:ext>
                  </a:extLst>
                </p:cNvPr>
                <p:cNvSpPr/>
                <p:nvPr/>
              </p:nvSpPr>
              <p:spPr>
                <a:xfrm>
                  <a:off x="7700376" y="2102629"/>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885" name="Freeform: Shape 1884">
                  <a:extLst>
                    <a:ext uri="{FF2B5EF4-FFF2-40B4-BE49-F238E27FC236}">
                      <a16:creationId xmlns:a16="http://schemas.microsoft.com/office/drawing/2014/main" id="{FD89013C-A099-C334-4548-5DBFE8F56854}"/>
                    </a:ext>
                  </a:extLst>
                </p:cNvPr>
                <p:cNvSpPr/>
                <p:nvPr/>
              </p:nvSpPr>
              <p:spPr>
                <a:xfrm>
                  <a:off x="7663809" y="2139068"/>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24" name="Graphic 487">
                <a:extLst>
                  <a:ext uri="{FF2B5EF4-FFF2-40B4-BE49-F238E27FC236}">
                    <a16:creationId xmlns:a16="http://schemas.microsoft.com/office/drawing/2014/main" id="{544C58E6-81E7-F724-B31E-F4C20D67520C}"/>
                  </a:ext>
                </a:extLst>
              </p:cNvPr>
              <p:cNvGrpSpPr/>
              <p:nvPr/>
            </p:nvGrpSpPr>
            <p:grpSpPr>
              <a:xfrm>
                <a:off x="7640238" y="2102629"/>
                <a:ext cx="73006" cy="73006"/>
                <a:chOff x="7640238" y="2102629"/>
                <a:chExt cx="73006" cy="73006"/>
              </a:xfrm>
            </p:grpSpPr>
            <p:sp>
              <p:nvSpPr>
                <p:cNvPr id="1882" name="Freeform: Shape 1881">
                  <a:extLst>
                    <a:ext uri="{FF2B5EF4-FFF2-40B4-BE49-F238E27FC236}">
                      <a16:creationId xmlns:a16="http://schemas.microsoft.com/office/drawing/2014/main" id="{F80AF482-D686-16D4-C0F8-82E08E57679C}"/>
                    </a:ext>
                  </a:extLst>
                </p:cNvPr>
                <p:cNvSpPr/>
                <p:nvPr/>
              </p:nvSpPr>
              <p:spPr>
                <a:xfrm>
                  <a:off x="7676805" y="2102629"/>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883" name="Freeform: Shape 1882">
                  <a:extLst>
                    <a:ext uri="{FF2B5EF4-FFF2-40B4-BE49-F238E27FC236}">
                      <a16:creationId xmlns:a16="http://schemas.microsoft.com/office/drawing/2014/main" id="{D1667A81-7DD9-E329-3CF6-14BE2680484E}"/>
                    </a:ext>
                  </a:extLst>
                </p:cNvPr>
                <p:cNvSpPr/>
                <p:nvPr/>
              </p:nvSpPr>
              <p:spPr>
                <a:xfrm>
                  <a:off x="7640238" y="2139068"/>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25" name="Graphic 487">
                <a:extLst>
                  <a:ext uri="{FF2B5EF4-FFF2-40B4-BE49-F238E27FC236}">
                    <a16:creationId xmlns:a16="http://schemas.microsoft.com/office/drawing/2014/main" id="{BA9A6B47-46E4-0A27-DD0D-724D8608C9A6}"/>
                  </a:ext>
                </a:extLst>
              </p:cNvPr>
              <p:cNvGrpSpPr/>
              <p:nvPr/>
            </p:nvGrpSpPr>
            <p:grpSpPr>
              <a:xfrm>
                <a:off x="7616667" y="2085556"/>
                <a:ext cx="73006" cy="73006"/>
                <a:chOff x="7616667" y="2085556"/>
                <a:chExt cx="73006" cy="73006"/>
              </a:xfrm>
            </p:grpSpPr>
            <p:sp>
              <p:nvSpPr>
                <p:cNvPr id="1880" name="Freeform: Shape 1879">
                  <a:extLst>
                    <a:ext uri="{FF2B5EF4-FFF2-40B4-BE49-F238E27FC236}">
                      <a16:creationId xmlns:a16="http://schemas.microsoft.com/office/drawing/2014/main" id="{1E1D67D2-0C64-96E7-E677-3BB0958FCEA6}"/>
                    </a:ext>
                  </a:extLst>
                </p:cNvPr>
                <p:cNvSpPr/>
                <p:nvPr/>
              </p:nvSpPr>
              <p:spPr>
                <a:xfrm>
                  <a:off x="7653234" y="2085556"/>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881" name="Freeform: Shape 1880">
                  <a:extLst>
                    <a:ext uri="{FF2B5EF4-FFF2-40B4-BE49-F238E27FC236}">
                      <a16:creationId xmlns:a16="http://schemas.microsoft.com/office/drawing/2014/main" id="{DFF1AA0B-0C6A-D6DC-4A1E-CD6DE646ACE4}"/>
                    </a:ext>
                  </a:extLst>
                </p:cNvPr>
                <p:cNvSpPr/>
                <p:nvPr/>
              </p:nvSpPr>
              <p:spPr>
                <a:xfrm>
                  <a:off x="7616667" y="2121995"/>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26" name="Graphic 487">
                <a:extLst>
                  <a:ext uri="{FF2B5EF4-FFF2-40B4-BE49-F238E27FC236}">
                    <a16:creationId xmlns:a16="http://schemas.microsoft.com/office/drawing/2014/main" id="{C5EA73DD-68D5-423E-3347-280B077FB75B}"/>
                  </a:ext>
                </a:extLst>
              </p:cNvPr>
              <p:cNvGrpSpPr/>
              <p:nvPr/>
            </p:nvGrpSpPr>
            <p:grpSpPr>
              <a:xfrm>
                <a:off x="7583286" y="2085556"/>
                <a:ext cx="73006" cy="73006"/>
                <a:chOff x="7583286" y="2085556"/>
                <a:chExt cx="73006" cy="73006"/>
              </a:xfrm>
            </p:grpSpPr>
            <p:sp>
              <p:nvSpPr>
                <p:cNvPr id="1878" name="Freeform: Shape 1877">
                  <a:extLst>
                    <a:ext uri="{FF2B5EF4-FFF2-40B4-BE49-F238E27FC236}">
                      <a16:creationId xmlns:a16="http://schemas.microsoft.com/office/drawing/2014/main" id="{FD5BD8FB-EF93-9441-AAF9-2672FFF3D72F}"/>
                    </a:ext>
                  </a:extLst>
                </p:cNvPr>
                <p:cNvSpPr/>
                <p:nvPr/>
              </p:nvSpPr>
              <p:spPr>
                <a:xfrm>
                  <a:off x="7619852" y="2085556"/>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879" name="Freeform: Shape 1878">
                  <a:extLst>
                    <a:ext uri="{FF2B5EF4-FFF2-40B4-BE49-F238E27FC236}">
                      <a16:creationId xmlns:a16="http://schemas.microsoft.com/office/drawing/2014/main" id="{B0A326EC-436E-81E6-A26A-51054E6B388C}"/>
                    </a:ext>
                  </a:extLst>
                </p:cNvPr>
                <p:cNvSpPr/>
                <p:nvPr/>
              </p:nvSpPr>
              <p:spPr>
                <a:xfrm>
                  <a:off x="7583286" y="2121995"/>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27" name="Graphic 487">
                <a:extLst>
                  <a:ext uri="{FF2B5EF4-FFF2-40B4-BE49-F238E27FC236}">
                    <a16:creationId xmlns:a16="http://schemas.microsoft.com/office/drawing/2014/main" id="{6F08B6C1-BE11-DBE8-E254-AF9E11C0B45A}"/>
                  </a:ext>
                </a:extLst>
              </p:cNvPr>
              <p:cNvGrpSpPr/>
              <p:nvPr/>
            </p:nvGrpSpPr>
            <p:grpSpPr>
              <a:xfrm>
                <a:off x="7397904" y="2085556"/>
                <a:ext cx="73006" cy="73006"/>
                <a:chOff x="7397904" y="2085556"/>
                <a:chExt cx="73006" cy="73006"/>
              </a:xfrm>
            </p:grpSpPr>
            <p:sp>
              <p:nvSpPr>
                <p:cNvPr id="1876" name="Freeform: Shape 1875">
                  <a:extLst>
                    <a:ext uri="{FF2B5EF4-FFF2-40B4-BE49-F238E27FC236}">
                      <a16:creationId xmlns:a16="http://schemas.microsoft.com/office/drawing/2014/main" id="{14E745EE-E166-F7D8-3095-431F6CE6FBB5}"/>
                    </a:ext>
                  </a:extLst>
                </p:cNvPr>
                <p:cNvSpPr/>
                <p:nvPr/>
              </p:nvSpPr>
              <p:spPr>
                <a:xfrm>
                  <a:off x="7434470" y="2085556"/>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877" name="Freeform: Shape 1876">
                  <a:extLst>
                    <a:ext uri="{FF2B5EF4-FFF2-40B4-BE49-F238E27FC236}">
                      <a16:creationId xmlns:a16="http://schemas.microsoft.com/office/drawing/2014/main" id="{11BCD242-C03B-DE1C-C907-1558DC032308}"/>
                    </a:ext>
                  </a:extLst>
                </p:cNvPr>
                <p:cNvSpPr/>
                <p:nvPr/>
              </p:nvSpPr>
              <p:spPr>
                <a:xfrm>
                  <a:off x="7397904" y="2121995"/>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28" name="Graphic 487">
                <a:extLst>
                  <a:ext uri="{FF2B5EF4-FFF2-40B4-BE49-F238E27FC236}">
                    <a16:creationId xmlns:a16="http://schemas.microsoft.com/office/drawing/2014/main" id="{A936863E-D840-58ED-CD66-8CD522AF97D5}"/>
                  </a:ext>
                </a:extLst>
              </p:cNvPr>
              <p:cNvGrpSpPr/>
              <p:nvPr/>
            </p:nvGrpSpPr>
            <p:grpSpPr>
              <a:xfrm>
                <a:off x="7336874" y="2085556"/>
                <a:ext cx="73006" cy="73006"/>
                <a:chOff x="7336874" y="2085556"/>
                <a:chExt cx="73006" cy="73006"/>
              </a:xfrm>
            </p:grpSpPr>
            <p:sp>
              <p:nvSpPr>
                <p:cNvPr id="1874" name="Freeform: Shape 1873">
                  <a:extLst>
                    <a:ext uri="{FF2B5EF4-FFF2-40B4-BE49-F238E27FC236}">
                      <a16:creationId xmlns:a16="http://schemas.microsoft.com/office/drawing/2014/main" id="{C5D3E493-701C-8C14-0A58-EC49CDF0179E}"/>
                    </a:ext>
                  </a:extLst>
                </p:cNvPr>
                <p:cNvSpPr/>
                <p:nvPr/>
              </p:nvSpPr>
              <p:spPr>
                <a:xfrm>
                  <a:off x="7373441" y="2085556"/>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875" name="Freeform: Shape 1874">
                  <a:extLst>
                    <a:ext uri="{FF2B5EF4-FFF2-40B4-BE49-F238E27FC236}">
                      <a16:creationId xmlns:a16="http://schemas.microsoft.com/office/drawing/2014/main" id="{A739BCFB-6B05-D29D-0828-6BFF5643A6EC}"/>
                    </a:ext>
                  </a:extLst>
                </p:cNvPr>
                <p:cNvSpPr/>
                <p:nvPr/>
              </p:nvSpPr>
              <p:spPr>
                <a:xfrm>
                  <a:off x="7336874" y="2121995"/>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29" name="Graphic 487">
                <a:extLst>
                  <a:ext uri="{FF2B5EF4-FFF2-40B4-BE49-F238E27FC236}">
                    <a16:creationId xmlns:a16="http://schemas.microsoft.com/office/drawing/2014/main" id="{CE4F01A3-6208-87A9-924D-73409211F51B}"/>
                  </a:ext>
                </a:extLst>
              </p:cNvPr>
              <p:cNvGrpSpPr/>
              <p:nvPr/>
            </p:nvGrpSpPr>
            <p:grpSpPr>
              <a:xfrm>
                <a:off x="6836407" y="1998280"/>
                <a:ext cx="73006" cy="73006"/>
                <a:chOff x="6836407" y="1998280"/>
                <a:chExt cx="73006" cy="73006"/>
              </a:xfrm>
            </p:grpSpPr>
            <p:sp>
              <p:nvSpPr>
                <p:cNvPr id="1872" name="Freeform: Shape 1871">
                  <a:extLst>
                    <a:ext uri="{FF2B5EF4-FFF2-40B4-BE49-F238E27FC236}">
                      <a16:creationId xmlns:a16="http://schemas.microsoft.com/office/drawing/2014/main" id="{EDA9BD8B-F696-0D93-9414-82A4980A157E}"/>
                    </a:ext>
                  </a:extLst>
                </p:cNvPr>
                <p:cNvSpPr/>
                <p:nvPr/>
              </p:nvSpPr>
              <p:spPr>
                <a:xfrm>
                  <a:off x="6872846" y="1998280"/>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873" name="Freeform: Shape 1872">
                  <a:extLst>
                    <a:ext uri="{FF2B5EF4-FFF2-40B4-BE49-F238E27FC236}">
                      <a16:creationId xmlns:a16="http://schemas.microsoft.com/office/drawing/2014/main" id="{DB307880-A2AF-EF18-E86B-B21898FE5693}"/>
                    </a:ext>
                  </a:extLst>
                </p:cNvPr>
                <p:cNvSpPr/>
                <p:nvPr/>
              </p:nvSpPr>
              <p:spPr>
                <a:xfrm>
                  <a:off x="6836407" y="2034847"/>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30" name="Graphic 487">
                <a:extLst>
                  <a:ext uri="{FF2B5EF4-FFF2-40B4-BE49-F238E27FC236}">
                    <a16:creationId xmlns:a16="http://schemas.microsoft.com/office/drawing/2014/main" id="{49E034AE-2CAD-01BE-A499-1F3D14F8B81C}"/>
                  </a:ext>
                </a:extLst>
              </p:cNvPr>
              <p:cNvGrpSpPr/>
              <p:nvPr/>
            </p:nvGrpSpPr>
            <p:grpSpPr>
              <a:xfrm>
                <a:off x="6596493" y="1973435"/>
                <a:ext cx="73006" cy="73006"/>
                <a:chOff x="6596493" y="1973435"/>
                <a:chExt cx="73006" cy="73006"/>
              </a:xfrm>
            </p:grpSpPr>
            <p:sp>
              <p:nvSpPr>
                <p:cNvPr id="1870" name="Freeform: Shape 1869">
                  <a:extLst>
                    <a:ext uri="{FF2B5EF4-FFF2-40B4-BE49-F238E27FC236}">
                      <a16:creationId xmlns:a16="http://schemas.microsoft.com/office/drawing/2014/main" id="{E5D7D2E3-9C68-3A72-E7AF-900ECD086E65}"/>
                    </a:ext>
                  </a:extLst>
                </p:cNvPr>
                <p:cNvSpPr/>
                <p:nvPr/>
              </p:nvSpPr>
              <p:spPr>
                <a:xfrm>
                  <a:off x="6632932" y="1973435"/>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871" name="Freeform: Shape 1870">
                  <a:extLst>
                    <a:ext uri="{FF2B5EF4-FFF2-40B4-BE49-F238E27FC236}">
                      <a16:creationId xmlns:a16="http://schemas.microsoft.com/office/drawing/2014/main" id="{B4AF68EC-970C-D9CA-21FC-54737C9D7141}"/>
                    </a:ext>
                  </a:extLst>
                </p:cNvPr>
                <p:cNvSpPr/>
                <p:nvPr/>
              </p:nvSpPr>
              <p:spPr>
                <a:xfrm>
                  <a:off x="6596493" y="2010002"/>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31" name="Graphic 487">
                <a:extLst>
                  <a:ext uri="{FF2B5EF4-FFF2-40B4-BE49-F238E27FC236}">
                    <a16:creationId xmlns:a16="http://schemas.microsoft.com/office/drawing/2014/main" id="{FB71A72C-A284-810D-9D81-F6C51F96F123}"/>
                  </a:ext>
                </a:extLst>
              </p:cNvPr>
              <p:cNvGrpSpPr/>
              <p:nvPr/>
            </p:nvGrpSpPr>
            <p:grpSpPr>
              <a:xfrm>
                <a:off x="6550498" y="1973435"/>
                <a:ext cx="73006" cy="73006"/>
                <a:chOff x="6550498" y="1973435"/>
                <a:chExt cx="73006" cy="73006"/>
              </a:xfrm>
            </p:grpSpPr>
            <p:sp>
              <p:nvSpPr>
                <p:cNvPr id="1868" name="Freeform: Shape 1867">
                  <a:extLst>
                    <a:ext uri="{FF2B5EF4-FFF2-40B4-BE49-F238E27FC236}">
                      <a16:creationId xmlns:a16="http://schemas.microsoft.com/office/drawing/2014/main" id="{2E39425A-9E4C-C5A9-C45C-A27C1737504E}"/>
                    </a:ext>
                  </a:extLst>
                </p:cNvPr>
                <p:cNvSpPr/>
                <p:nvPr/>
              </p:nvSpPr>
              <p:spPr>
                <a:xfrm>
                  <a:off x="6587065" y="1973435"/>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869" name="Freeform: Shape 1868">
                  <a:extLst>
                    <a:ext uri="{FF2B5EF4-FFF2-40B4-BE49-F238E27FC236}">
                      <a16:creationId xmlns:a16="http://schemas.microsoft.com/office/drawing/2014/main" id="{4EB10996-A519-2E57-0405-BF4ABDE0ABD5}"/>
                    </a:ext>
                  </a:extLst>
                </p:cNvPr>
                <p:cNvSpPr/>
                <p:nvPr/>
              </p:nvSpPr>
              <p:spPr>
                <a:xfrm>
                  <a:off x="6550498" y="2010002"/>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32" name="Graphic 487">
                <a:extLst>
                  <a:ext uri="{FF2B5EF4-FFF2-40B4-BE49-F238E27FC236}">
                    <a16:creationId xmlns:a16="http://schemas.microsoft.com/office/drawing/2014/main" id="{81733FAC-9FBF-0287-F5A7-A8B7CDF9011A}"/>
                  </a:ext>
                </a:extLst>
              </p:cNvPr>
              <p:cNvGrpSpPr/>
              <p:nvPr/>
            </p:nvGrpSpPr>
            <p:grpSpPr>
              <a:xfrm>
                <a:off x="6456597" y="1973435"/>
                <a:ext cx="73006" cy="73006"/>
                <a:chOff x="6456597" y="1973435"/>
                <a:chExt cx="73006" cy="73006"/>
              </a:xfrm>
            </p:grpSpPr>
            <p:sp>
              <p:nvSpPr>
                <p:cNvPr id="1866" name="Freeform: Shape 1865">
                  <a:extLst>
                    <a:ext uri="{FF2B5EF4-FFF2-40B4-BE49-F238E27FC236}">
                      <a16:creationId xmlns:a16="http://schemas.microsoft.com/office/drawing/2014/main" id="{ABCAF4C5-D84A-00C5-5ED5-2F5C31E11893}"/>
                    </a:ext>
                  </a:extLst>
                </p:cNvPr>
                <p:cNvSpPr/>
                <p:nvPr/>
              </p:nvSpPr>
              <p:spPr>
                <a:xfrm>
                  <a:off x="6493036" y="1973435"/>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867" name="Freeform: Shape 1866">
                  <a:extLst>
                    <a:ext uri="{FF2B5EF4-FFF2-40B4-BE49-F238E27FC236}">
                      <a16:creationId xmlns:a16="http://schemas.microsoft.com/office/drawing/2014/main" id="{4A4FB11B-638B-291B-A463-F08C8D101193}"/>
                    </a:ext>
                  </a:extLst>
                </p:cNvPr>
                <p:cNvSpPr/>
                <p:nvPr/>
              </p:nvSpPr>
              <p:spPr>
                <a:xfrm>
                  <a:off x="6456597" y="2010002"/>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33" name="Graphic 487">
                <a:extLst>
                  <a:ext uri="{FF2B5EF4-FFF2-40B4-BE49-F238E27FC236}">
                    <a16:creationId xmlns:a16="http://schemas.microsoft.com/office/drawing/2014/main" id="{D569A19E-7839-5D97-95C0-21B423BFB7B4}"/>
                  </a:ext>
                </a:extLst>
              </p:cNvPr>
              <p:cNvGrpSpPr/>
              <p:nvPr/>
            </p:nvGrpSpPr>
            <p:grpSpPr>
              <a:xfrm>
                <a:off x="6074748" y="1947061"/>
                <a:ext cx="73006" cy="73006"/>
                <a:chOff x="6074748" y="1947061"/>
                <a:chExt cx="73006" cy="73006"/>
              </a:xfrm>
            </p:grpSpPr>
            <p:sp>
              <p:nvSpPr>
                <p:cNvPr id="1864" name="Freeform: Shape 1863">
                  <a:extLst>
                    <a:ext uri="{FF2B5EF4-FFF2-40B4-BE49-F238E27FC236}">
                      <a16:creationId xmlns:a16="http://schemas.microsoft.com/office/drawing/2014/main" id="{E8FC79D2-64EB-7DC7-8A33-4854E8CA3D96}"/>
                    </a:ext>
                  </a:extLst>
                </p:cNvPr>
                <p:cNvSpPr/>
                <p:nvPr/>
              </p:nvSpPr>
              <p:spPr>
                <a:xfrm>
                  <a:off x="6111187" y="1947061"/>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865" name="Freeform: Shape 1864">
                  <a:extLst>
                    <a:ext uri="{FF2B5EF4-FFF2-40B4-BE49-F238E27FC236}">
                      <a16:creationId xmlns:a16="http://schemas.microsoft.com/office/drawing/2014/main" id="{F983F376-9322-1B95-8987-4CC80FCD1B45}"/>
                    </a:ext>
                  </a:extLst>
                </p:cNvPr>
                <p:cNvSpPr/>
                <p:nvPr/>
              </p:nvSpPr>
              <p:spPr>
                <a:xfrm>
                  <a:off x="6074748" y="198350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34" name="Graphic 487">
                <a:extLst>
                  <a:ext uri="{FF2B5EF4-FFF2-40B4-BE49-F238E27FC236}">
                    <a16:creationId xmlns:a16="http://schemas.microsoft.com/office/drawing/2014/main" id="{8E1FBD4B-1676-02E6-8598-39031B3D4AB6}"/>
                  </a:ext>
                </a:extLst>
              </p:cNvPr>
              <p:cNvGrpSpPr/>
              <p:nvPr/>
            </p:nvGrpSpPr>
            <p:grpSpPr>
              <a:xfrm>
                <a:off x="5996263" y="1947061"/>
                <a:ext cx="73006" cy="73006"/>
                <a:chOff x="5996263" y="1947061"/>
                <a:chExt cx="73006" cy="73006"/>
              </a:xfrm>
            </p:grpSpPr>
            <p:sp>
              <p:nvSpPr>
                <p:cNvPr id="1862" name="Freeform: Shape 1861">
                  <a:extLst>
                    <a:ext uri="{FF2B5EF4-FFF2-40B4-BE49-F238E27FC236}">
                      <a16:creationId xmlns:a16="http://schemas.microsoft.com/office/drawing/2014/main" id="{10388CC2-FD15-E0AE-D753-83F582CDAC38}"/>
                    </a:ext>
                  </a:extLst>
                </p:cNvPr>
                <p:cNvSpPr/>
                <p:nvPr/>
              </p:nvSpPr>
              <p:spPr>
                <a:xfrm>
                  <a:off x="6032830" y="1947061"/>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863" name="Freeform: Shape 1862">
                  <a:extLst>
                    <a:ext uri="{FF2B5EF4-FFF2-40B4-BE49-F238E27FC236}">
                      <a16:creationId xmlns:a16="http://schemas.microsoft.com/office/drawing/2014/main" id="{3873EE30-9158-D783-0CFA-960B3BE43F0E}"/>
                    </a:ext>
                  </a:extLst>
                </p:cNvPr>
                <p:cNvSpPr/>
                <p:nvPr/>
              </p:nvSpPr>
              <p:spPr>
                <a:xfrm>
                  <a:off x="5996263" y="198350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35" name="Graphic 487">
                <a:extLst>
                  <a:ext uri="{FF2B5EF4-FFF2-40B4-BE49-F238E27FC236}">
                    <a16:creationId xmlns:a16="http://schemas.microsoft.com/office/drawing/2014/main" id="{2E714A35-8E28-486C-9846-C1AB5FBA9430}"/>
                  </a:ext>
                </a:extLst>
              </p:cNvPr>
              <p:cNvGrpSpPr/>
              <p:nvPr/>
            </p:nvGrpSpPr>
            <p:grpSpPr>
              <a:xfrm>
                <a:off x="5575809" y="1947061"/>
                <a:ext cx="73006" cy="73006"/>
                <a:chOff x="5575809" y="1947061"/>
                <a:chExt cx="73006" cy="73006"/>
              </a:xfrm>
            </p:grpSpPr>
            <p:sp>
              <p:nvSpPr>
                <p:cNvPr id="1860" name="Freeform: Shape 1859">
                  <a:extLst>
                    <a:ext uri="{FF2B5EF4-FFF2-40B4-BE49-F238E27FC236}">
                      <a16:creationId xmlns:a16="http://schemas.microsoft.com/office/drawing/2014/main" id="{B788F871-57BE-BCC4-0E5F-0300A363818F}"/>
                    </a:ext>
                  </a:extLst>
                </p:cNvPr>
                <p:cNvSpPr/>
                <p:nvPr/>
              </p:nvSpPr>
              <p:spPr>
                <a:xfrm>
                  <a:off x="5612376" y="1947061"/>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861" name="Freeform: Shape 1860">
                  <a:extLst>
                    <a:ext uri="{FF2B5EF4-FFF2-40B4-BE49-F238E27FC236}">
                      <a16:creationId xmlns:a16="http://schemas.microsoft.com/office/drawing/2014/main" id="{958ACB8E-F2EE-5A5A-B1B2-85AD421B820D}"/>
                    </a:ext>
                  </a:extLst>
                </p:cNvPr>
                <p:cNvSpPr/>
                <p:nvPr/>
              </p:nvSpPr>
              <p:spPr>
                <a:xfrm>
                  <a:off x="5575809" y="198350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36" name="Graphic 487">
                <a:extLst>
                  <a:ext uri="{FF2B5EF4-FFF2-40B4-BE49-F238E27FC236}">
                    <a16:creationId xmlns:a16="http://schemas.microsoft.com/office/drawing/2014/main" id="{CE109AB8-D994-700A-80EF-2274BA985721}"/>
                  </a:ext>
                </a:extLst>
              </p:cNvPr>
              <p:cNvGrpSpPr/>
              <p:nvPr/>
            </p:nvGrpSpPr>
            <p:grpSpPr>
              <a:xfrm>
                <a:off x="4991888" y="1866538"/>
                <a:ext cx="73006" cy="73006"/>
                <a:chOff x="4991888" y="1866538"/>
                <a:chExt cx="73006" cy="73006"/>
              </a:xfrm>
            </p:grpSpPr>
            <p:sp>
              <p:nvSpPr>
                <p:cNvPr id="1858" name="Freeform: Shape 1857">
                  <a:extLst>
                    <a:ext uri="{FF2B5EF4-FFF2-40B4-BE49-F238E27FC236}">
                      <a16:creationId xmlns:a16="http://schemas.microsoft.com/office/drawing/2014/main" id="{75AB3B2E-F441-9CA8-58F5-F65B73410E66}"/>
                    </a:ext>
                  </a:extLst>
                </p:cNvPr>
                <p:cNvSpPr/>
                <p:nvPr/>
              </p:nvSpPr>
              <p:spPr>
                <a:xfrm>
                  <a:off x="5028455" y="1866538"/>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859" name="Freeform: Shape 1858">
                  <a:extLst>
                    <a:ext uri="{FF2B5EF4-FFF2-40B4-BE49-F238E27FC236}">
                      <a16:creationId xmlns:a16="http://schemas.microsoft.com/office/drawing/2014/main" id="{2F54F95F-4F78-ECEE-E655-73EDCBC3AF8D}"/>
                    </a:ext>
                  </a:extLst>
                </p:cNvPr>
                <p:cNvSpPr/>
                <p:nvPr/>
              </p:nvSpPr>
              <p:spPr>
                <a:xfrm>
                  <a:off x="4991888" y="1903104"/>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37" name="Graphic 487">
                <a:extLst>
                  <a:ext uri="{FF2B5EF4-FFF2-40B4-BE49-F238E27FC236}">
                    <a16:creationId xmlns:a16="http://schemas.microsoft.com/office/drawing/2014/main" id="{9B30E642-F0DC-15E5-BEA3-ABFAFBB64B93}"/>
                  </a:ext>
                </a:extLst>
              </p:cNvPr>
              <p:cNvGrpSpPr/>
              <p:nvPr/>
            </p:nvGrpSpPr>
            <p:grpSpPr>
              <a:xfrm>
                <a:off x="4632464" y="1816975"/>
                <a:ext cx="73006" cy="73006"/>
                <a:chOff x="4632464" y="1816975"/>
                <a:chExt cx="73006" cy="73006"/>
              </a:xfrm>
            </p:grpSpPr>
            <p:sp>
              <p:nvSpPr>
                <p:cNvPr id="1856" name="Freeform: Shape 1855">
                  <a:extLst>
                    <a:ext uri="{FF2B5EF4-FFF2-40B4-BE49-F238E27FC236}">
                      <a16:creationId xmlns:a16="http://schemas.microsoft.com/office/drawing/2014/main" id="{73C4DD79-3573-02A4-DE36-FC5D91388B50}"/>
                    </a:ext>
                  </a:extLst>
                </p:cNvPr>
                <p:cNvSpPr/>
                <p:nvPr/>
              </p:nvSpPr>
              <p:spPr>
                <a:xfrm>
                  <a:off x="4668903" y="1816975"/>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857" name="Freeform: Shape 1856">
                  <a:extLst>
                    <a:ext uri="{FF2B5EF4-FFF2-40B4-BE49-F238E27FC236}">
                      <a16:creationId xmlns:a16="http://schemas.microsoft.com/office/drawing/2014/main" id="{16E10C4A-F550-8ECA-A38A-43106E57D7E7}"/>
                    </a:ext>
                  </a:extLst>
                </p:cNvPr>
                <p:cNvSpPr/>
                <p:nvPr/>
              </p:nvSpPr>
              <p:spPr>
                <a:xfrm>
                  <a:off x="4632464" y="1853414"/>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38" name="Graphic 487">
                <a:extLst>
                  <a:ext uri="{FF2B5EF4-FFF2-40B4-BE49-F238E27FC236}">
                    <a16:creationId xmlns:a16="http://schemas.microsoft.com/office/drawing/2014/main" id="{A8FBAC5E-B94E-3D3A-71FE-05B49D6F905C}"/>
                  </a:ext>
                </a:extLst>
              </p:cNvPr>
              <p:cNvGrpSpPr/>
              <p:nvPr/>
            </p:nvGrpSpPr>
            <p:grpSpPr>
              <a:xfrm>
                <a:off x="4626221" y="1816975"/>
                <a:ext cx="73006" cy="73006"/>
                <a:chOff x="4626221" y="1816975"/>
                <a:chExt cx="73006" cy="73006"/>
              </a:xfrm>
            </p:grpSpPr>
            <p:sp>
              <p:nvSpPr>
                <p:cNvPr id="1854" name="Freeform: Shape 1853">
                  <a:extLst>
                    <a:ext uri="{FF2B5EF4-FFF2-40B4-BE49-F238E27FC236}">
                      <a16:creationId xmlns:a16="http://schemas.microsoft.com/office/drawing/2014/main" id="{F16A0170-8271-CFE2-F707-A6FBA5B86EEA}"/>
                    </a:ext>
                  </a:extLst>
                </p:cNvPr>
                <p:cNvSpPr/>
                <p:nvPr/>
              </p:nvSpPr>
              <p:spPr>
                <a:xfrm>
                  <a:off x="4662787" y="1816975"/>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855" name="Freeform: Shape 1854">
                  <a:extLst>
                    <a:ext uri="{FF2B5EF4-FFF2-40B4-BE49-F238E27FC236}">
                      <a16:creationId xmlns:a16="http://schemas.microsoft.com/office/drawing/2014/main" id="{065A5A0C-33AE-7B85-FA52-DAB170D68D37}"/>
                    </a:ext>
                  </a:extLst>
                </p:cNvPr>
                <p:cNvSpPr/>
                <p:nvPr/>
              </p:nvSpPr>
              <p:spPr>
                <a:xfrm>
                  <a:off x="4626221" y="1853414"/>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39" name="Graphic 487">
                <a:extLst>
                  <a:ext uri="{FF2B5EF4-FFF2-40B4-BE49-F238E27FC236}">
                    <a16:creationId xmlns:a16="http://schemas.microsoft.com/office/drawing/2014/main" id="{F006D8A5-C838-89D9-DC90-6B242BF690AC}"/>
                  </a:ext>
                </a:extLst>
              </p:cNvPr>
              <p:cNvGrpSpPr/>
              <p:nvPr/>
            </p:nvGrpSpPr>
            <p:grpSpPr>
              <a:xfrm>
                <a:off x="4469124" y="1799265"/>
                <a:ext cx="73006" cy="73006"/>
                <a:chOff x="4469124" y="1799265"/>
                <a:chExt cx="73006" cy="73006"/>
              </a:xfrm>
            </p:grpSpPr>
            <p:sp>
              <p:nvSpPr>
                <p:cNvPr id="1852" name="Freeform: Shape 1851">
                  <a:extLst>
                    <a:ext uri="{FF2B5EF4-FFF2-40B4-BE49-F238E27FC236}">
                      <a16:creationId xmlns:a16="http://schemas.microsoft.com/office/drawing/2014/main" id="{51709625-7BDF-5106-F6BB-2B583D7CE4FC}"/>
                    </a:ext>
                  </a:extLst>
                </p:cNvPr>
                <p:cNvSpPr/>
                <p:nvPr/>
              </p:nvSpPr>
              <p:spPr>
                <a:xfrm>
                  <a:off x="4505691" y="1799265"/>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853" name="Freeform: Shape 1852">
                  <a:extLst>
                    <a:ext uri="{FF2B5EF4-FFF2-40B4-BE49-F238E27FC236}">
                      <a16:creationId xmlns:a16="http://schemas.microsoft.com/office/drawing/2014/main" id="{98D76A75-8407-74EC-C0B4-776F809DEC44}"/>
                    </a:ext>
                  </a:extLst>
                </p:cNvPr>
                <p:cNvSpPr/>
                <p:nvPr/>
              </p:nvSpPr>
              <p:spPr>
                <a:xfrm>
                  <a:off x="4469124" y="1835704"/>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40" name="Graphic 487">
                <a:extLst>
                  <a:ext uri="{FF2B5EF4-FFF2-40B4-BE49-F238E27FC236}">
                    <a16:creationId xmlns:a16="http://schemas.microsoft.com/office/drawing/2014/main" id="{948C0C4F-9987-9DBA-DD5F-E8FF8B7AD855}"/>
                  </a:ext>
                </a:extLst>
              </p:cNvPr>
              <p:cNvGrpSpPr/>
              <p:nvPr/>
            </p:nvGrpSpPr>
            <p:grpSpPr>
              <a:xfrm>
                <a:off x="4236218" y="1773656"/>
                <a:ext cx="73006" cy="73006"/>
                <a:chOff x="4236218" y="1773656"/>
                <a:chExt cx="73006" cy="73006"/>
              </a:xfrm>
            </p:grpSpPr>
            <p:sp>
              <p:nvSpPr>
                <p:cNvPr id="1850" name="Freeform: Shape 1849">
                  <a:extLst>
                    <a:ext uri="{FF2B5EF4-FFF2-40B4-BE49-F238E27FC236}">
                      <a16:creationId xmlns:a16="http://schemas.microsoft.com/office/drawing/2014/main" id="{736AB5CE-881B-F68D-279D-51CF62FCC385}"/>
                    </a:ext>
                  </a:extLst>
                </p:cNvPr>
                <p:cNvSpPr/>
                <p:nvPr/>
              </p:nvSpPr>
              <p:spPr>
                <a:xfrm>
                  <a:off x="4272657" y="1773656"/>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851" name="Freeform: Shape 1850">
                  <a:extLst>
                    <a:ext uri="{FF2B5EF4-FFF2-40B4-BE49-F238E27FC236}">
                      <a16:creationId xmlns:a16="http://schemas.microsoft.com/office/drawing/2014/main" id="{D09DE1FE-B38A-A2D8-7B39-C0082FD08DF3}"/>
                    </a:ext>
                  </a:extLst>
                </p:cNvPr>
                <p:cNvSpPr/>
                <p:nvPr/>
              </p:nvSpPr>
              <p:spPr>
                <a:xfrm>
                  <a:off x="4236218" y="1810095"/>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41" name="Graphic 487">
                <a:extLst>
                  <a:ext uri="{FF2B5EF4-FFF2-40B4-BE49-F238E27FC236}">
                    <a16:creationId xmlns:a16="http://schemas.microsoft.com/office/drawing/2014/main" id="{50C3A478-5804-0AC8-6D4A-E4D27C1B3379}"/>
                  </a:ext>
                </a:extLst>
              </p:cNvPr>
              <p:cNvGrpSpPr/>
              <p:nvPr/>
            </p:nvGrpSpPr>
            <p:grpSpPr>
              <a:xfrm>
                <a:off x="3870423" y="1737089"/>
                <a:ext cx="73006" cy="73006"/>
                <a:chOff x="3870423" y="1737089"/>
                <a:chExt cx="73006" cy="73006"/>
              </a:xfrm>
            </p:grpSpPr>
            <p:sp>
              <p:nvSpPr>
                <p:cNvPr id="1848" name="Freeform: Shape 1847">
                  <a:extLst>
                    <a:ext uri="{FF2B5EF4-FFF2-40B4-BE49-F238E27FC236}">
                      <a16:creationId xmlns:a16="http://schemas.microsoft.com/office/drawing/2014/main" id="{8509CACC-DCCE-BC6B-A248-2B0B3C26A6AC}"/>
                    </a:ext>
                  </a:extLst>
                </p:cNvPr>
                <p:cNvSpPr/>
                <p:nvPr/>
              </p:nvSpPr>
              <p:spPr>
                <a:xfrm>
                  <a:off x="3906862" y="1737089"/>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849" name="Freeform: Shape 1848">
                  <a:extLst>
                    <a:ext uri="{FF2B5EF4-FFF2-40B4-BE49-F238E27FC236}">
                      <a16:creationId xmlns:a16="http://schemas.microsoft.com/office/drawing/2014/main" id="{F7B0B63E-2851-B612-B27E-6F7F59B03151}"/>
                    </a:ext>
                  </a:extLst>
                </p:cNvPr>
                <p:cNvSpPr/>
                <p:nvPr/>
              </p:nvSpPr>
              <p:spPr>
                <a:xfrm>
                  <a:off x="3870423" y="1773656"/>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42" name="Graphic 487">
                <a:extLst>
                  <a:ext uri="{FF2B5EF4-FFF2-40B4-BE49-F238E27FC236}">
                    <a16:creationId xmlns:a16="http://schemas.microsoft.com/office/drawing/2014/main" id="{821F9B2C-6D69-C3D3-59D7-9A80E4B0B833}"/>
                  </a:ext>
                </a:extLst>
              </p:cNvPr>
              <p:cNvGrpSpPr/>
              <p:nvPr/>
            </p:nvGrpSpPr>
            <p:grpSpPr>
              <a:xfrm>
                <a:off x="3806973" y="1721290"/>
                <a:ext cx="73006" cy="73006"/>
                <a:chOff x="3806973" y="1721290"/>
                <a:chExt cx="73006" cy="73006"/>
              </a:xfrm>
            </p:grpSpPr>
            <p:sp>
              <p:nvSpPr>
                <p:cNvPr id="1846" name="Freeform: Shape 1845">
                  <a:extLst>
                    <a:ext uri="{FF2B5EF4-FFF2-40B4-BE49-F238E27FC236}">
                      <a16:creationId xmlns:a16="http://schemas.microsoft.com/office/drawing/2014/main" id="{6C26C2D2-7F6F-1CB1-FECC-7FC01E4DE0ED}"/>
                    </a:ext>
                  </a:extLst>
                </p:cNvPr>
                <p:cNvSpPr/>
                <p:nvPr/>
              </p:nvSpPr>
              <p:spPr>
                <a:xfrm>
                  <a:off x="3843539" y="1721290"/>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847" name="Freeform: Shape 1846">
                  <a:extLst>
                    <a:ext uri="{FF2B5EF4-FFF2-40B4-BE49-F238E27FC236}">
                      <a16:creationId xmlns:a16="http://schemas.microsoft.com/office/drawing/2014/main" id="{FA0A23F6-E575-C5A8-11CB-38008D31EF72}"/>
                    </a:ext>
                  </a:extLst>
                </p:cNvPr>
                <p:cNvSpPr/>
                <p:nvPr/>
              </p:nvSpPr>
              <p:spPr>
                <a:xfrm>
                  <a:off x="3806973" y="1757729"/>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43" name="Graphic 487">
                <a:extLst>
                  <a:ext uri="{FF2B5EF4-FFF2-40B4-BE49-F238E27FC236}">
                    <a16:creationId xmlns:a16="http://schemas.microsoft.com/office/drawing/2014/main" id="{0AB9E97C-423E-05DC-9DFD-10BE6F5C62D8}"/>
                  </a:ext>
                </a:extLst>
              </p:cNvPr>
              <p:cNvGrpSpPr/>
              <p:nvPr/>
            </p:nvGrpSpPr>
            <p:grpSpPr>
              <a:xfrm>
                <a:off x="3737024" y="1721290"/>
                <a:ext cx="73006" cy="73006"/>
                <a:chOff x="3737024" y="1721290"/>
                <a:chExt cx="73006" cy="73006"/>
              </a:xfrm>
            </p:grpSpPr>
            <p:sp>
              <p:nvSpPr>
                <p:cNvPr id="1844" name="Freeform: Shape 1843">
                  <a:extLst>
                    <a:ext uri="{FF2B5EF4-FFF2-40B4-BE49-F238E27FC236}">
                      <a16:creationId xmlns:a16="http://schemas.microsoft.com/office/drawing/2014/main" id="{1F1CA2C9-626F-700F-6B31-FAF8C63F500E}"/>
                    </a:ext>
                  </a:extLst>
                </p:cNvPr>
                <p:cNvSpPr/>
                <p:nvPr/>
              </p:nvSpPr>
              <p:spPr>
                <a:xfrm>
                  <a:off x="3773591" y="1721290"/>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845" name="Freeform: Shape 1844">
                  <a:extLst>
                    <a:ext uri="{FF2B5EF4-FFF2-40B4-BE49-F238E27FC236}">
                      <a16:creationId xmlns:a16="http://schemas.microsoft.com/office/drawing/2014/main" id="{076BB2FD-B1CB-E42E-AE49-6AA63B29E23E}"/>
                    </a:ext>
                  </a:extLst>
                </p:cNvPr>
                <p:cNvSpPr/>
                <p:nvPr/>
              </p:nvSpPr>
              <p:spPr>
                <a:xfrm>
                  <a:off x="3737024" y="1757729"/>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44" name="Graphic 487">
                <a:extLst>
                  <a:ext uri="{FF2B5EF4-FFF2-40B4-BE49-F238E27FC236}">
                    <a16:creationId xmlns:a16="http://schemas.microsoft.com/office/drawing/2014/main" id="{53BB972D-9E31-ABFC-1DB4-DAF2428BA861}"/>
                  </a:ext>
                </a:extLst>
              </p:cNvPr>
              <p:cNvGrpSpPr/>
              <p:nvPr/>
            </p:nvGrpSpPr>
            <p:grpSpPr>
              <a:xfrm>
                <a:off x="3622355" y="1721290"/>
                <a:ext cx="73006" cy="73006"/>
                <a:chOff x="3622355" y="1721290"/>
                <a:chExt cx="73006" cy="73006"/>
              </a:xfrm>
            </p:grpSpPr>
            <p:sp>
              <p:nvSpPr>
                <p:cNvPr id="1842" name="Freeform: Shape 1841">
                  <a:extLst>
                    <a:ext uri="{FF2B5EF4-FFF2-40B4-BE49-F238E27FC236}">
                      <a16:creationId xmlns:a16="http://schemas.microsoft.com/office/drawing/2014/main" id="{3A442FBE-D55D-892D-B834-9B22DF9DC9C9}"/>
                    </a:ext>
                  </a:extLst>
                </p:cNvPr>
                <p:cNvSpPr/>
                <p:nvPr/>
              </p:nvSpPr>
              <p:spPr>
                <a:xfrm>
                  <a:off x="3658922" y="1721290"/>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843" name="Freeform: Shape 1842">
                  <a:extLst>
                    <a:ext uri="{FF2B5EF4-FFF2-40B4-BE49-F238E27FC236}">
                      <a16:creationId xmlns:a16="http://schemas.microsoft.com/office/drawing/2014/main" id="{96AF8091-E8F1-815A-AE4F-9194F4176FF9}"/>
                    </a:ext>
                  </a:extLst>
                </p:cNvPr>
                <p:cNvSpPr/>
                <p:nvPr/>
              </p:nvSpPr>
              <p:spPr>
                <a:xfrm>
                  <a:off x="3622355" y="1757729"/>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45" name="Graphic 487">
                <a:extLst>
                  <a:ext uri="{FF2B5EF4-FFF2-40B4-BE49-F238E27FC236}">
                    <a16:creationId xmlns:a16="http://schemas.microsoft.com/office/drawing/2014/main" id="{77F0069B-726F-BCAC-6440-154B7D63A09B}"/>
                  </a:ext>
                </a:extLst>
              </p:cNvPr>
              <p:cNvGrpSpPr/>
              <p:nvPr/>
            </p:nvGrpSpPr>
            <p:grpSpPr>
              <a:xfrm>
                <a:off x="3426780" y="1721290"/>
                <a:ext cx="73006" cy="73006"/>
                <a:chOff x="3426780" y="1721290"/>
                <a:chExt cx="73006" cy="73006"/>
              </a:xfrm>
            </p:grpSpPr>
            <p:sp>
              <p:nvSpPr>
                <p:cNvPr id="1840" name="Freeform: Shape 1839">
                  <a:extLst>
                    <a:ext uri="{FF2B5EF4-FFF2-40B4-BE49-F238E27FC236}">
                      <a16:creationId xmlns:a16="http://schemas.microsoft.com/office/drawing/2014/main" id="{674FF121-1E2F-4C61-222E-0F47961EE34C}"/>
                    </a:ext>
                  </a:extLst>
                </p:cNvPr>
                <p:cNvSpPr/>
                <p:nvPr/>
              </p:nvSpPr>
              <p:spPr>
                <a:xfrm>
                  <a:off x="3463347" y="1721290"/>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841" name="Freeform: Shape 1840">
                  <a:extLst>
                    <a:ext uri="{FF2B5EF4-FFF2-40B4-BE49-F238E27FC236}">
                      <a16:creationId xmlns:a16="http://schemas.microsoft.com/office/drawing/2014/main" id="{D7651348-F566-7409-A935-26BFE58FCC6E}"/>
                    </a:ext>
                  </a:extLst>
                </p:cNvPr>
                <p:cNvSpPr/>
                <p:nvPr/>
              </p:nvSpPr>
              <p:spPr>
                <a:xfrm>
                  <a:off x="3426780" y="1757729"/>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46" name="Graphic 487">
                <a:extLst>
                  <a:ext uri="{FF2B5EF4-FFF2-40B4-BE49-F238E27FC236}">
                    <a16:creationId xmlns:a16="http://schemas.microsoft.com/office/drawing/2014/main" id="{EDD8FB32-A349-8D8A-78BA-2D9F6F61374F}"/>
                  </a:ext>
                </a:extLst>
              </p:cNvPr>
              <p:cNvGrpSpPr/>
              <p:nvPr/>
            </p:nvGrpSpPr>
            <p:grpSpPr>
              <a:xfrm>
                <a:off x="3099081" y="1676187"/>
                <a:ext cx="73006" cy="73006"/>
                <a:chOff x="3099081" y="1676187"/>
                <a:chExt cx="73006" cy="73006"/>
              </a:xfrm>
            </p:grpSpPr>
            <p:sp>
              <p:nvSpPr>
                <p:cNvPr id="1838" name="Freeform: Shape 1837">
                  <a:extLst>
                    <a:ext uri="{FF2B5EF4-FFF2-40B4-BE49-F238E27FC236}">
                      <a16:creationId xmlns:a16="http://schemas.microsoft.com/office/drawing/2014/main" id="{4A7DBD48-C808-3E0F-EE33-17CD29827DF9}"/>
                    </a:ext>
                  </a:extLst>
                </p:cNvPr>
                <p:cNvSpPr/>
                <p:nvPr/>
              </p:nvSpPr>
              <p:spPr>
                <a:xfrm>
                  <a:off x="3135520" y="1676187"/>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839" name="Freeform: Shape 1838">
                  <a:extLst>
                    <a:ext uri="{FF2B5EF4-FFF2-40B4-BE49-F238E27FC236}">
                      <a16:creationId xmlns:a16="http://schemas.microsoft.com/office/drawing/2014/main" id="{366F0341-F908-D6DD-8525-7A5225A2A5D1}"/>
                    </a:ext>
                  </a:extLst>
                </p:cNvPr>
                <p:cNvSpPr/>
                <p:nvPr/>
              </p:nvSpPr>
              <p:spPr>
                <a:xfrm>
                  <a:off x="3099081" y="1712626"/>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47" name="Graphic 487">
                <a:extLst>
                  <a:ext uri="{FF2B5EF4-FFF2-40B4-BE49-F238E27FC236}">
                    <a16:creationId xmlns:a16="http://schemas.microsoft.com/office/drawing/2014/main" id="{224CDA96-A178-2DAA-32AA-2604DDC40B09}"/>
                  </a:ext>
                </a:extLst>
              </p:cNvPr>
              <p:cNvGrpSpPr/>
              <p:nvPr/>
            </p:nvGrpSpPr>
            <p:grpSpPr>
              <a:xfrm>
                <a:off x="3027859" y="1676187"/>
                <a:ext cx="73006" cy="73006"/>
                <a:chOff x="3027859" y="1676187"/>
                <a:chExt cx="73006" cy="73006"/>
              </a:xfrm>
            </p:grpSpPr>
            <p:sp>
              <p:nvSpPr>
                <p:cNvPr id="1836" name="Freeform: Shape 1835">
                  <a:extLst>
                    <a:ext uri="{FF2B5EF4-FFF2-40B4-BE49-F238E27FC236}">
                      <a16:creationId xmlns:a16="http://schemas.microsoft.com/office/drawing/2014/main" id="{A7DECE92-0E5E-2F91-26B6-EB6A4C45EC61}"/>
                    </a:ext>
                  </a:extLst>
                </p:cNvPr>
                <p:cNvSpPr/>
                <p:nvPr/>
              </p:nvSpPr>
              <p:spPr>
                <a:xfrm>
                  <a:off x="3064426" y="1676187"/>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837" name="Freeform: Shape 1836">
                  <a:extLst>
                    <a:ext uri="{FF2B5EF4-FFF2-40B4-BE49-F238E27FC236}">
                      <a16:creationId xmlns:a16="http://schemas.microsoft.com/office/drawing/2014/main" id="{73C7D1CF-7272-161A-4246-0BD2545DE696}"/>
                    </a:ext>
                  </a:extLst>
                </p:cNvPr>
                <p:cNvSpPr/>
                <p:nvPr/>
              </p:nvSpPr>
              <p:spPr>
                <a:xfrm>
                  <a:off x="3027859" y="1712626"/>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48" name="Graphic 487">
                <a:extLst>
                  <a:ext uri="{FF2B5EF4-FFF2-40B4-BE49-F238E27FC236}">
                    <a16:creationId xmlns:a16="http://schemas.microsoft.com/office/drawing/2014/main" id="{5262128C-C5D5-BCD1-7546-02B8ECF990E1}"/>
                  </a:ext>
                </a:extLst>
              </p:cNvPr>
              <p:cNvGrpSpPr/>
              <p:nvPr/>
            </p:nvGrpSpPr>
            <p:grpSpPr>
              <a:xfrm>
                <a:off x="3014481" y="1676187"/>
                <a:ext cx="73006" cy="73006"/>
                <a:chOff x="3014481" y="1676187"/>
                <a:chExt cx="73006" cy="73006"/>
              </a:xfrm>
            </p:grpSpPr>
            <p:sp>
              <p:nvSpPr>
                <p:cNvPr id="1834" name="Freeform: Shape 1833">
                  <a:extLst>
                    <a:ext uri="{FF2B5EF4-FFF2-40B4-BE49-F238E27FC236}">
                      <a16:creationId xmlns:a16="http://schemas.microsoft.com/office/drawing/2014/main" id="{CC333E9F-7DA6-EE8F-6BD4-2FDCB3CBDBC7}"/>
                    </a:ext>
                  </a:extLst>
                </p:cNvPr>
                <p:cNvSpPr/>
                <p:nvPr/>
              </p:nvSpPr>
              <p:spPr>
                <a:xfrm>
                  <a:off x="3050920" y="1676187"/>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835" name="Freeform: Shape 1834">
                  <a:extLst>
                    <a:ext uri="{FF2B5EF4-FFF2-40B4-BE49-F238E27FC236}">
                      <a16:creationId xmlns:a16="http://schemas.microsoft.com/office/drawing/2014/main" id="{A209417B-0499-284B-3564-D85CD8482104}"/>
                    </a:ext>
                  </a:extLst>
                </p:cNvPr>
                <p:cNvSpPr/>
                <p:nvPr/>
              </p:nvSpPr>
              <p:spPr>
                <a:xfrm>
                  <a:off x="3014481" y="1712626"/>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49" name="Graphic 487">
                <a:extLst>
                  <a:ext uri="{FF2B5EF4-FFF2-40B4-BE49-F238E27FC236}">
                    <a16:creationId xmlns:a16="http://schemas.microsoft.com/office/drawing/2014/main" id="{F8EA0FB5-2769-9B10-7592-0259A447E653}"/>
                  </a:ext>
                </a:extLst>
              </p:cNvPr>
              <p:cNvGrpSpPr/>
              <p:nvPr/>
            </p:nvGrpSpPr>
            <p:grpSpPr>
              <a:xfrm>
                <a:off x="2989636" y="1676187"/>
                <a:ext cx="73006" cy="73006"/>
                <a:chOff x="2989636" y="1676187"/>
                <a:chExt cx="73006" cy="73006"/>
              </a:xfrm>
            </p:grpSpPr>
            <p:sp>
              <p:nvSpPr>
                <p:cNvPr id="1832" name="Freeform: Shape 1831">
                  <a:extLst>
                    <a:ext uri="{FF2B5EF4-FFF2-40B4-BE49-F238E27FC236}">
                      <a16:creationId xmlns:a16="http://schemas.microsoft.com/office/drawing/2014/main" id="{A0552CFD-29E3-C129-AFAE-7B2B2F4163E3}"/>
                    </a:ext>
                  </a:extLst>
                </p:cNvPr>
                <p:cNvSpPr/>
                <p:nvPr/>
              </p:nvSpPr>
              <p:spPr>
                <a:xfrm>
                  <a:off x="3026202" y="1676187"/>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833" name="Freeform: Shape 1832">
                  <a:extLst>
                    <a:ext uri="{FF2B5EF4-FFF2-40B4-BE49-F238E27FC236}">
                      <a16:creationId xmlns:a16="http://schemas.microsoft.com/office/drawing/2014/main" id="{75E6E5F0-24D4-BA15-3F2E-DB2CBDBCCCB8}"/>
                    </a:ext>
                  </a:extLst>
                </p:cNvPr>
                <p:cNvSpPr/>
                <p:nvPr/>
              </p:nvSpPr>
              <p:spPr>
                <a:xfrm>
                  <a:off x="2989636" y="1712626"/>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50" name="Graphic 487">
                <a:extLst>
                  <a:ext uri="{FF2B5EF4-FFF2-40B4-BE49-F238E27FC236}">
                    <a16:creationId xmlns:a16="http://schemas.microsoft.com/office/drawing/2014/main" id="{4E9F5E96-565E-D51C-5349-4EC7E5DEF916}"/>
                  </a:ext>
                </a:extLst>
              </p:cNvPr>
              <p:cNvGrpSpPr/>
              <p:nvPr/>
            </p:nvGrpSpPr>
            <p:grpSpPr>
              <a:xfrm>
                <a:off x="2833048" y="1603181"/>
                <a:ext cx="73006" cy="73006"/>
                <a:chOff x="2833048" y="1603181"/>
                <a:chExt cx="73006" cy="73006"/>
              </a:xfrm>
            </p:grpSpPr>
            <p:sp>
              <p:nvSpPr>
                <p:cNvPr id="1830" name="Freeform: Shape 1829">
                  <a:extLst>
                    <a:ext uri="{FF2B5EF4-FFF2-40B4-BE49-F238E27FC236}">
                      <a16:creationId xmlns:a16="http://schemas.microsoft.com/office/drawing/2014/main" id="{D185EE9B-F44D-E65F-EB02-0773A67A96E3}"/>
                    </a:ext>
                  </a:extLst>
                </p:cNvPr>
                <p:cNvSpPr/>
                <p:nvPr/>
              </p:nvSpPr>
              <p:spPr>
                <a:xfrm>
                  <a:off x="2869615" y="1603181"/>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831" name="Freeform: Shape 1830">
                  <a:extLst>
                    <a:ext uri="{FF2B5EF4-FFF2-40B4-BE49-F238E27FC236}">
                      <a16:creationId xmlns:a16="http://schemas.microsoft.com/office/drawing/2014/main" id="{0EEB4980-9238-EA3F-64AC-3D4838A02D10}"/>
                    </a:ext>
                  </a:extLst>
                </p:cNvPr>
                <p:cNvSpPr/>
                <p:nvPr/>
              </p:nvSpPr>
              <p:spPr>
                <a:xfrm>
                  <a:off x="2833048" y="163962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51" name="Graphic 487">
                <a:extLst>
                  <a:ext uri="{FF2B5EF4-FFF2-40B4-BE49-F238E27FC236}">
                    <a16:creationId xmlns:a16="http://schemas.microsoft.com/office/drawing/2014/main" id="{619F639C-1D60-1665-FE79-2DA197C38E4B}"/>
                  </a:ext>
                </a:extLst>
              </p:cNvPr>
              <p:cNvGrpSpPr/>
              <p:nvPr/>
            </p:nvGrpSpPr>
            <p:grpSpPr>
              <a:xfrm>
                <a:off x="2515542" y="1532341"/>
                <a:ext cx="73006" cy="73006"/>
                <a:chOff x="2515542" y="1532341"/>
                <a:chExt cx="73006" cy="73006"/>
              </a:xfrm>
            </p:grpSpPr>
            <p:sp>
              <p:nvSpPr>
                <p:cNvPr id="1828" name="Freeform: Shape 1827">
                  <a:extLst>
                    <a:ext uri="{FF2B5EF4-FFF2-40B4-BE49-F238E27FC236}">
                      <a16:creationId xmlns:a16="http://schemas.microsoft.com/office/drawing/2014/main" id="{982C0D53-2207-61D8-B685-A57C812BA6C6}"/>
                    </a:ext>
                  </a:extLst>
                </p:cNvPr>
                <p:cNvSpPr/>
                <p:nvPr/>
              </p:nvSpPr>
              <p:spPr>
                <a:xfrm>
                  <a:off x="2551981" y="1532341"/>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829" name="Freeform: Shape 1828">
                  <a:extLst>
                    <a:ext uri="{FF2B5EF4-FFF2-40B4-BE49-F238E27FC236}">
                      <a16:creationId xmlns:a16="http://schemas.microsoft.com/office/drawing/2014/main" id="{9429F7D8-2D5D-28C7-4E81-6466715A16CF}"/>
                    </a:ext>
                  </a:extLst>
                </p:cNvPr>
                <p:cNvSpPr/>
                <p:nvPr/>
              </p:nvSpPr>
              <p:spPr>
                <a:xfrm>
                  <a:off x="2515542" y="1568907"/>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52" name="Graphic 487">
                <a:extLst>
                  <a:ext uri="{FF2B5EF4-FFF2-40B4-BE49-F238E27FC236}">
                    <a16:creationId xmlns:a16="http://schemas.microsoft.com/office/drawing/2014/main" id="{7D8496DE-8AA5-B15B-EABF-7A25A9169503}"/>
                  </a:ext>
                </a:extLst>
              </p:cNvPr>
              <p:cNvGrpSpPr/>
              <p:nvPr/>
            </p:nvGrpSpPr>
            <p:grpSpPr>
              <a:xfrm>
                <a:off x="2476937" y="1532341"/>
                <a:ext cx="73006" cy="73006"/>
                <a:chOff x="2476937" y="1532341"/>
                <a:chExt cx="73006" cy="73006"/>
              </a:xfrm>
            </p:grpSpPr>
            <p:sp>
              <p:nvSpPr>
                <p:cNvPr id="1826" name="Freeform: Shape 1825">
                  <a:extLst>
                    <a:ext uri="{FF2B5EF4-FFF2-40B4-BE49-F238E27FC236}">
                      <a16:creationId xmlns:a16="http://schemas.microsoft.com/office/drawing/2014/main" id="{0A3E9B9E-A206-0A6A-80D7-776BC53DFB2C}"/>
                    </a:ext>
                  </a:extLst>
                </p:cNvPr>
                <p:cNvSpPr/>
                <p:nvPr/>
              </p:nvSpPr>
              <p:spPr>
                <a:xfrm>
                  <a:off x="2513376" y="1532341"/>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827" name="Freeform: Shape 1826">
                  <a:extLst>
                    <a:ext uri="{FF2B5EF4-FFF2-40B4-BE49-F238E27FC236}">
                      <a16:creationId xmlns:a16="http://schemas.microsoft.com/office/drawing/2014/main" id="{74BF8D22-4589-9646-1339-836640083555}"/>
                    </a:ext>
                  </a:extLst>
                </p:cNvPr>
                <p:cNvSpPr/>
                <p:nvPr/>
              </p:nvSpPr>
              <p:spPr>
                <a:xfrm>
                  <a:off x="2476937" y="1568907"/>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53" name="Graphic 487">
                <a:extLst>
                  <a:ext uri="{FF2B5EF4-FFF2-40B4-BE49-F238E27FC236}">
                    <a16:creationId xmlns:a16="http://schemas.microsoft.com/office/drawing/2014/main" id="{CD745C64-7D2A-DF18-7169-293607E54E67}"/>
                  </a:ext>
                </a:extLst>
              </p:cNvPr>
              <p:cNvGrpSpPr/>
              <p:nvPr/>
            </p:nvGrpSpPr>
            <p:grpSpPr>
              <a:xfrm>
                <a:off x="2421131" y="1532341"/>
                <a:ext cx="73006" cy="73006"/>
                <a:chOff x="2421131" y="1532341"/>
                <a:chExt cx="73006" cy="73006"/>
              </a:xfrm>
            </p:grpSpPr>
            <p:sp>
              <p:nvSpPr>
                <p:cNvPr id="1824" name="Freeform: Shape 1823">
                  <a:extLst>
                    <a:ext uri="{FF2B5EF4-FFF2-40B4-BE49-F238E27FC236}">
                      <a16:creationId xmlns:a16="http://schemas.microsoft.com/office/drawing/2014/main" id="{10557A17-23EF-55DC-06D0-C7FE3D929E8D}"/>
                    </a:ext>
                  </a:extLst>
                </p:cNvPr>
                <p:cNvSpPr/>
                <p:nvPr/>
              </p:nvSpPr>
              <p:spPr>
                <a:xfrm>
                  <a:off x="2457698" y="1532341"/>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825" name="Freeform: Shape 1824">
                  <a:extLst>
                    <a:ext uri="{FF2B5EF4-FFF2-40B4-BE49-F238E27FC236}">
                      <a16:creationId xmlns:a16="http://schemas.microsoft.com/office/drawing/2014/main" id="{E3CB3EB5-CA36-F780-BBDF-834F0B73AE0B}"/>
                    </a:ext>
                  </a:extLst>
                </p:cNvPr>
                <p:cNvSpPr/>
                <p:nvPr/>
              </p:nvSpPr>
              <p:spPr>
                <a:xfrm>
                  <a:off x="2421131" y="1568907"/>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54" name="Graphic 487">
                <a:extLst>
                  <a:ext uri="{FF2B5EF4-FFF2-40B4-BE49-F238E27FC236}">
                    <a16:creationId xmlns:a16="http://schemas.microsoft.com/office/drawing/2014/main" id="{F5E27033-C469-5543-FA1F-6828EE6C3D1D}"/>
                  </a:ext>
                </a:extLst>
              </p:cNvPr>
              <p:cNvGrpSpPr/>
              <p:nvPr/>
            </p:nvGrpSpPr>
            <p:grpSpPr>
              <a:xfrm>
                <a:off x="2352075" y="1532341"/>
                <a:ext cx="73006" cy="73006"/>
                <a:chOff x="2352075" y="1532341"/>
                <a:chExt cx="73006" cy="73006"/>
              </a:xfrm>
            </p:grpSpPr>
            <p:sp>
              <p:nvSpPr>
                <p:cNvPr id="1822" name="Freeform: Shape 1821">
                  <a:extLst>
                    <a:ext uri="{FF2B5EF4-FFF2-40B4-BE49-F238E27FC236}">
                      <a16:creationId xmlns:a16="http://schemas.microsoft.com/office/drawing/2014/main" id="{D2FF3C41-05DE-98D3-0E27-713BD8B5EE6C}"/>
                    </a:ext>
                  </a:extLst>
                </p:cNvPr>
                <p:cNvSpPr/>
                <p:nvPr/>
              </p:nvSpPr>
              <p:spPr>
                <a:xfrm>
                  <a:off x="2388514" y="1532341"/>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823" name="Freeform: Shape 1822">
                  <a:extLst>
                    <a:ext uri="{FF2B5EF4-FFF2-40B4-BE49-F238E27FC236}">
                      <a16:creationId xmlns:a16="http://schemas.microsoft.com/office/drawing/2014/main" id="{19EAE346-6BC0-FA54-B2D0-94414E742583}"/>
                    </a:ext>
                  </a:extLst>
                </p:cNvPr>
                <p:cNvSpPr/>
                <p:nvPr/>
              </p:nvSpPr>
              <p:spPr>
                <a:xfrm>
                  <a:off x="2352075" y="1568907"/>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55" name="Graphic 487">
                <a:extLst>
                  <a:ext uri="{FF2B5EF4-FFF2-40B4-BE49-F238E27FC236}">
                    <a16:creationId xmlns:a16="http://schemas.microsoft.com/office/drawing/2014/main" id="{8195E14E-2910-9040-5585-7758C0F8DA1B}"/>
                  </a:ext>
                </a:extLst>
              </p:cNvPr>
              <p:cNvGrpSpPr/>
              <p:nvPr/>
            </p:nvGrpSpPr>
            <p:grpSpPr>
              <a:xfrm>
                <a:off x="2273972" y="1532341"/>
                <a:ext cx="73006" cy="73006"/>
                <a:chOff x="2273972" y="1532341"/>
                <a:chExt cx="73006" cy="73006"/>
              </a:xfrm>
            </p:grpSpPr>
            <p:sp>
              <p:nvSpPr>
                <p:cNvPr id="1820" name="Freeform: Shape 1819">
                  <a:extLst>
                    <a:ext uri="{FF2B5EF4-FFF2-40B4-BE49-F238E27FC236}">
                      <a16:creationId xmlns:a16="http://schemas.microsoft.com/office/drawing/2014/main" id="{C87E0406-8D03-40FA-7DA6-45EE543EC5C5}"/>
                    </a:ext>
                  </a:extLst>
                </p:cNvPr>
                <p:cNvSpPr/>
                <p:nvPr/>
              </p:nvSpPr>
              <p:spPr>
                <a:xfrm>
                  <a:off x="2310539" y="1532341"/>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821" name="Freeform: Shape 1820">
                  <a:extLst>
                    <a:ext uri="{FF2B5EF4-FFF2-40B4-BE49-F238E27FC236}">
                      <a16:creationId xmlns:a16="http://schemas.microsoft.com/office/drawing/2014/main" id="{A21C9B01-B384-093E-3E2E-E09F8A727BB0}"/>
                    </a:ext>
                  </a:extLst>
                </p:cNvPr>
                <p:cNvSpPr/>
                <p:nvPr/>
              </p:nvSpPr>
              <p:spPr>
                <a:xfrm>
                  <a:off x="2273972" y="1568907"/>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56" name="Graphic 487">
                <a:extLst>
                  <a:ext uri="{FF2B5EF4-FFF2-40B4-BE49-F238E27FC236}">
                    <a16:creationId xmlns:a16="http://schemas.microsoft.com/office/drawing/2014/main" id="{7E663F14-5208-55DF-22D0-12762142FF49}"/>
                  </a:ext>
                </a:extLst>
              </p:cNvPr>
              <p:cNvGrpSpPr/>
              <p:nvPr/>
            </p:nvGrpSpPr>
            <p:grpSpPr>
              <a:xfrm>
                <a:off x="2180835" y="1512082"/>
                <a:ext cx="73006" cy="73006"/>
                <a:chOff x="2180835" y="1512082"/>
                <a:chExt cx="73006" cy="73006"/>
              </a:xfrm>
            </p:grpSpPr>
            <p:sp>
              <p:nvSpPr>
                <p:cNvPr id="1818" name="Freeform: Shape 1817">
                  <a:extLst>
                    <a:ext uri="{FF2B5EF4-FFF2-40B4-BE49-F238E27FC236}">
                      <a16:creationId xmlns:a16="http://schemas.microsoft.com/office/drawing/2014/main" id="{2A538374-6190-2D53-1173-D0AACD136982}"/>
                    </a:ext>
                  </a:extLst>
                </p:cNvPr>
                <p:cNvSpPr/>
                <p:nvPr/>
              </p:nvSpPr>
              <p:spPr>
                <a:xfrm>
                  <a:off x="2217402" y="1512082"/>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819" name="Freeform: Shape 1818">
                  <a:extLst>
                    <a:ext uri="{FF2B5EF4-FFF2-40B4-BE49-F238E27FC236}">
                      <a16:creationId xmlns:a16="http://schemas.microsoft.com/office/drawing/2014/main" id="{2E0EF63A-FEF1-4EE6-AD8E-81E227550609}"/>
                    </a:ext>
                  </a:extLst>
                </p:cNvPr>
                <p:cNvSpPr/>
                <p:nvPr/>
              </p:nvSpPr>
              <p:spPr>
                <a:xfrm>
                  <a:off x="2180835" y="1548522"/>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57" name="Graphic 487">
                <a:extLst>
                  <a:ext uri="{FF2B5EF4-FFF2-40B4-BE49-F238E27FC236}">
                    <a16:creationId xmlns:a16="http://schemas.microsoft.com/office/drawing/2014/main" id="{A999851D-DC7E-FD06-7E60-917CD899E6E8}"/>
                  </a:ext>
                </a:extLst>
              </p:cNvPr>
              <p:cNvGrpSpPr/>
              <p:nvPr/>
            </p:nvGrpSpPr>
            <p:grpSpPr>
              <a:xfrm>
                <a:off x="2165801" y="1512082"/>
                <a:ext cx="73006" cy="73006"/>
                <a:chOff x="2165801" y="1512082"/>
                <a:chExt cx="73006" cy="73006"/>
              </a:xfrm>
            </p:grpSpPr>
            <p:sp>
              <p:nvSpPr>
                <p:cNvPr id="1816" name="Freeform: Shape 1815">
                  <a:extLst>
                    <a:ext uri="{FF2B5EF4-FFF2-40B4-BE49-F238E27FC236}">
                      <a16:creationId xmlns:a16="http://schemas.microsoft.com/office/drawing/2014/main" id="{1D50B5EB-5064-8C32-4AF4-2CD1FCAEF081}"/>
                    </a:ext>
                  </a:extLst>
                </p:cNvPr>
                <p:cNvSpPr/>
                <p:nvPr/>
              </p:nvSpPr>
              <p:spPr>
                <a:xfrm>
                  <a:off x="2202368" y="1512082"/>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817" name="Freeform: Shape 1816">
                  <a:extLst>
                    <a:ext uri="{FF2B5EF4-FFF2-40B4-BE49-F238E27FC236}">
                      <a16:creationId xmlns:a16="http://schemas.microsoft.com/office/drawing/2014/main" id="{F099D5BE-0545-1F52-1693-19A358D25412}"/>
                    </a:ext>
                  </a:extLst>
                </p:cNvPr>
                <p:cNvSpPr/>
                <p:nvPr/>
              </p:nvSpPr>
              <p:spPr>
                <a:xfrm>
                  <a:off x="2165801" y="1548522"/>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58" name="Graphic 487">
                <a:extLst>
                  <a:ext uri="{FF2B5EF4-FFF2-40B4-BE49-F238E27FC236}">
                    <a16:creationId xmlns:a16="http://schemas.microsoft.com/office/drawing/2014/main" id="{6F7D1928-745B-FB60-37FD-D50DD0CB7660}"/>
                  </a:ext>
                </a:extLst>
              </p:cNvPr>
              <p:cNvGrpSpPr/>
              <p:nvPr/>
            </p:nvGrpSpPr>
            <p:grpSpPr>
              <a:xfrm>
                <a:off x="2045526" y="1512082"/>
                <a:ext cx="72878" cy="73006"/>
                <a:chOff x="2045526" y="1512082"/>
                <a:chExt cx="72878" cy="73006"/>
              </a:xfrm>
            </p:grpSpPr>
            <p:sp>
              <p:nvSpPr>
                <p:cNvPr id="1814" name="Freeform: Shape 1813">
                  <a:extLst>
                    <a:ext uri="{FF2B5EF4-FFF2-40B4-BE49-F238E27FC236}">
                      <a16:creationId xmlns:a16="http://schemas.microsoft.com/office/drawing/2014/main" id="{6F0481B0-E79B-DFB2-28F8-01BFD660ABC6}"/>
                    </a:ext>
                  </a:extLst>
                </p:cNvPr>
                <p:cNvSpPr/>
                <p:nvPr/>
              </p:nvSpPr>
              <p:spPr>
                <a:xfrm>
                  <a:off x="2081965" y="1512082"/>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815" name="Freeform: Shape 1814">
                  <a:extLst>
                    <a:ext uri="{FF2B5EF4-FFF2-40B4-BE49-F238E27FC236}">
                      <a16:creationId xmlns:a16="http://schemas.microsoft.com/office/drawing/2014/main" id="{9038AD65-2C84-B1AC-B4A7-7616B9AC0600}"/>
                    </a:ext>
                  </a:extLst>
                </p:cNvPr>
                <p:cNvSpPr/>
                <p:nvPr/>
              </p:nvSpPr>
              <p:spPr>
                <a:xfrm>
                  <a:off x="2045526" y="1548522"/>
                  <a:ext cx="72878" cy="12741"/>
                </a:xfrm>
                <a:custGeom>
                  <a:avLst/>
                  <a:gdLst>
                    <a:gd name="connsiteX0" fmla="*/ 72879 w 72878"/>
                    <a:gd name="connsiteY0" fmla="*/ 0 h 12741"/>
                    <a:gd name="connsiteX1" fmla="*/ 0 w 72878"/>
                    <a:gd name="connsiteY1" fmla="*/ 0 h 12741"/>
                  </a:gdLst>
                  <a:ahLst/>
                  <a:cxnLst>
                    <a:cxn ang="0">
                      <a:pos x="connsiteX0" y="connsiteY0"/>
                    </a:cxn>
                    <a:cxn ang="0">
                      <a:pos x="connsiteX1" y="connsiteY1"/>
                    </a:cxn>
                  </a:cxnLst>
                  <a:rect l="l" t="t" r="r" b="b"/>
                  <a:pathLst>
                    <a:path w="72878" h="12741">
                      <a:moveTo>
                        <a:pt x="72879"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59" name="Graphic 487">
                <a:extLst>
                  <a:ext uri="{FF2B5EF4-FFF2-40B4-BE49-F238E27FC236}">
                    <a16:creationId xmlns:a16="http://schemas.microsoft.com/office/drawing/2014/main" id="{6BD82889-1982-0D22-1787-E844DC0E5B20}"/>
                  </a:ext>
                </a:extLst>
              </p:cNvPr>
              <p:cNvGrpSpPr/>
              <p:nvPr/>
            </p:nvGrpSpPr>
            <p:grpSpPr>
              <a:xfrm>
                <a:off x="1952771" y="1512082"/>
                <a:ext cx="73006" cy="73006"/>
                <a:chOff x="1952771" y="1512082"/>
                <a:chExt cx="73006" cy="73006"/>
              </a:xfrm>
            </p:grpSpPr>
            <p:sp>
              <p:nvSpPr>
                <p:cNvPr id="1812" name="Freeform: Shape 1811">
                  <a:extLst>
                    <a:ext uri="{FF2B5EF4-FFF2-40B4-BE49-F238E27FC236}">
                      <a16:creationId xmlns:a16="http://schemas.microsoft.com/office/drawing/2014/main" id="{777F7B40-D396-D3CF-3F3E-32251EE745B8}"/>
                    </a:ext>
                  </a:extLst>
                </p:cNvPr>
                <p:cNvSpPr/>
                <p:nvPr/>
              </p:nvSpPr>
              <p:spPr>
                <a:xfrm>
                  <a:off x="1989210" y="1512082"/>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813" name="Freeform: Shape 1812">
                  <a:extLst>
                    <a:ext uri="{FF2B5EF4-FFF2-40B4-BE49-F238E27FC236}">
                      <a16:creationId xmlns:a16="http://schemas.microsoft.com/office/drawing/2014/main" id="{98C07B7D-362B-82FD-6114-ABADD5B3E782}"/>
                    </a:ext>
                  </a:extLst>
                </p:cNvPr>
                <p:cNvSpPr/>
                <p:nvPr/>
              </p:nvSpPr>
              <p:spPr>
                <a:xfrm>
                  <a:off x="1952771" y="1548522"/>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60" name="Graphic 487">
                <a:extLst>
                  <a:ext uri="{FF2B5EF4-FFF2-40B4-BE49-F238E27FC236}">
                    <a16:creationId xmlns:a16="http://schemas.microsoft.com/office/drawing/2014/main" id="{777578F2-A163-6542-D1D4-998FFBFFBACF}"/>
                  </a:ext>
                </a:extLst>
              </p:cNvPr>
              <p:cNvGrpSpPr/>
              <p:nvPr/>
            </p:nvGrpSpPr>
            <p:grpSpPr>
              <a:xfrm>
                <a:off x="1939775" y="1512082"/>
                <a:ext cx="73006" cy="73006"/>
                <a:chOff x="1939775" y="1512082"/>
                <a:chExt cx="73006" cy="73006"/>
              </a:xfrm>
            </p:grpSpPr>
            <p:sp>
              <p:nvSpPr>
                <p:cNvPr id="1810" name="Freeform: Shape 1809">
                  <a:extLst>
                    <a:ext uri="{FF2B5EF4-FFF2-40B4-BE49-F238E27FC236}">
                      <a16:creationId xmlns:a16="http://schemas.microsoft.com/office/drawing/2014/main" id="{1292BD5D-7FAC-3D81-1186-10B1965A4C62}"/>
                    </a:ext>
                  </a:extLst>
                </p:cNvPr>
                <p:cNvSpPr/>
                <p:nvPr/>
              </p:nvSpPr>
              <p:spPr>
                <a:xfrm>
                  <a:off x="1976214" y="1512082"/>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811" name="Freeform: Shape 1810">
                  <a:extLst>
                    <a:ext uri="{FF2B5EF4-FFF2-40B4-BE49-F238E27FC236}">
                      <a16:creationId xmlns:a16="http://schemas.microsoft.com/office/drawing/2014/main" id="{C470E7D3-D90C-7A5F-E7A8-E1837321DB1F}"/>
                    </a:ext>
                  </a:extLst>
                </p:cNvPr>
                <p:cNvSpPr/>
                <p:nvPr/>
              </p:nvSpPr>
              <p:spPr>
                <a:xfrm>
                  <a:off x="1939775" y="1548522"/>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61" name="Graphic 487">
                <a:extLst>
                  <a:ext uri="{FF2B5EF4-FFF2-40B4-BE49-F238E27FC236}">
                    <a16:creationId xmlns:a16="http://schemas.microsoft.com/office/drawing/2014/main" id="{DB414C5C-8D3F-3A7F-D70E-EEE8F02E5164}"/>
                  </a:ext>
                </a:extLst>
              </p:cNvPr>
              <p:cNvGrpSpPr/>
              <p:nvPr/>
            </p:nvGrpSpPr>
            <p:grpSpPr>
              <a:xfrm>
                <a:off x="1922702" y="1512082"/>
                <a:ext cx="73006" cy="73006"/>
                <a:chOff x="1922702" y="1512082"/>
                <a:chExt cx="73006" cy="73006"/>
              </a:xfrm>
            </p:grpSpPr>
            <p:sp>
              <p:nvSpPr>
                <p:cNvPr id="1808" name="Freeform: Shape 1807">
                  <a:extLst>
                    <a:ext uri="{FF2B5EF4-FFF2-40B4-BE49-F238E27FC236}">
                      <a16:creationId xmlns:a16="http://schemas.microsoft.com/office/drawing/2014/main" id="{6627CA52-03FC-812A-4A2A-C28B6175872F}"/>
                    </a:ext>
                  </a:extLst>
                </p:cNvPr>
                <p:cNvSpPr/>
                <p:nvPr/>
              </p:nvSpPr>
              <p:spPr>
                <a:xfrm>
                  <a:off x="1959141" y="1512082"/>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809" name="Freeform: Shape 1808">
                  <a:extLst>
                    <a:ext uri="{FF2B5EF4-FFF2-40B4-BE49-F238E27FC236}">
                      <a16:creationId xmlns:a16="http://schemas.microsoft.com/office/drawing/2014/main" id="{37C7E722-088F-0EF0-0F31-674F4BE3D91C}"/>
                    </a:ext>
                  </a:extLst>
                </p:cNvPr>
                <p:cNvSpPr/>
                <p:nvPr/>
              </p:nvSpPr>
              <p:spPr>
                <a:xfrm>
                  <a:off x="1922702" y="1548522"/>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62" name="Graphic 487">
                <a:extLst>
                  <a:ext uri="{FF2B5EF4-FFF2-40B4-BE49-F238E27FC236}">
                    <a16:creationId xmlns:a16="http://schemas.microsoft.com/office/drawing/2014/main" id="{D9A8BFF1-7C37-241F-3714-3D48633C9706}"/>
                  </a:ext>
                </a:extLst>
              </p:cNvPr>
              <p:cNvGrpSpPr/>
              <p:nvPr/>
            </p:nvGrpSpPr>
            <p:grpSpPr>
              <a:xfrm>
                <a:off x="1744582" y="1512082"/>
                <a:ext cx="73006" cy="73006"/>
                <a:chOff x="1744582" y="1512082"/>
                <a:chExt cx="73006" cy="73006"/>
              </a:xfrm>
            </p:grpSpPr>
            <p:sp>
              <p:nvSpPr>
                <p:cNvPr id="1806" name="Freeform: Shape 1805">
                  <a:extLst>
                    <a:ext uri="{FF2B5EF4-FFF2-40B4-BE49-F238E27FC236}">
                      <a16:creationId xmlns:a16="http://schemas.microsoft.com/office/drawing/2014/main" id="{68208015-AC14-4D83-2BDD-F11E15F900DC}"/>
                    </a:ext>
                  </a:extLst>
                </p:cNvPr>
                <p:cNvSpPr/>
                <p:nvPr/>
              </p:nvSpPr>
              <p:spPr>
                <a:xfrm>
                  <a:off x="1781022" y="1512082"/>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807" name="Freeform: Shape 1806">
                  <a:extLst>
                    <a:ext uri="{FF2B5EF4-FFF2-40B4-BE49-F238E27FC236}">
                      <a16:creationId xmlns:a16="http://schemas.microsoft.com/office/drawing/2014/main" id="{C46C8E2D-BB67-7E64-7C8E-8346D321FA3B}"/>
                    </a:ext>
                  </a:extLst>
                </p:cNvPr>
                <p:cNvSpPr/>
                <p:nvPr/>
              </p:nvSpPr>
              <p:spPr>
                <a:xfrm>
                  <a:off x="1744582" y="1548522"/>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63" name="Graphic 487">
                <a:extLst>
                  <a:ext uri="{FF2B5EF4-FFF2-40B4-BE49-F238E27FC236}">
                    <a16:creationId xmlns:a16="http://schemas.microsoft.com/office/drawing/2014/main" id="{4D04C584-8433-3513-5A40-58474B261338}"/>
                  </a:ext>
                </a:extLst>
              </p:cNvPr>
              <p:cNvGrpSpPr/>
              <p:nvPr/>
            </p:nvGrpSpPr>
            <p:grpSpPr>
              <a:xfrm>
                <a:off x="1697823" y="1512082"/>
                <a:ext cx="73006" cy="73006"/>
                <a:chOff x="1697823" y="1512082"/>
                <a:chExt cx="73006" cy="73006"/>
              </a:xfrm>
            </p:grpSpPr>
            <p:sp>
              <p:nvSpPr>
                <p:cNvPr id="1804" name="Freeform: Shape 1803">
                  <a:extLst>
                    <a:ext uri="{FF2B5EF4-FFF2-40B4-BE49-F238E27FC236}">
                      <a16:creationId xmlns:a16="http://schemas.microsoft.com/office/drawing/2014/main" id="{F3876B93-BC3A-A18D-1643-AC897F4F65B0}"/>
                    </a:ext>
                  </a:extLst>
                </p:cNvPr>
                <p:cNvSpPr/>
                <p:nvPr/>
              </p:nvSpPr>
              <p:spPr>
                <a:xfrm>
                  <a:off x="1734262" y="1512082"/>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805" name="Freeform: Shape 1804">
                  <a:extLst>
                    <a:ext uri="{FF2B5EF4-FFF2-40B4-BE49-F238E27FC236}">
                      <a16:creationId xmlns:a16="http://schemas.microsoft.com/office/drawing/2014/main" id="{4C5C8C01-719D-DD60-84DC-A6AF2C6D84BF}"/>
                    </a:ext>
                  </a:extLst>
                </p:cNvPr>
                <p:cNvSpPr/>
                <p:nvPr/>
              </p:nvSpPr>
              <p:spPr>
                <a:xfrm>
                  <a:off x="1697823" y="1548522"/>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64" name="Graphic 487">
                <a:extLst>
                  <a:ext uri="{FF2B5EF4-FFF2-40B4-BE49-F238E27FC236}">
                    <a16:creationId xmlns:a16="http://schemas.microsoft.com/office/drawing/2014/main" id="{1CE60AB9-E04C-78C2-C15C-6D653E4042D3}"/>
                  </a:ext>
                </a:extLst>
              </p:cNvPr>
              <p:cNvGrpSpPr/>
              <p:nvPr/>
            </p:nvGrpSpPr>
            <p:grpSpPr>
              <a:xfrm>
                <a:off x="1665716" y="1512082"/>
                <a:ext cx="73006" cy="73006"/>
                <a:chOff x="1665716" y="1512082"/>
                <a:chExt cx="73006" cy="73006"/>
              </a:xfrm>
            </p:grpSpPr>
            <p:sp>
              <p:nvSpPr>
                <p:cNvPr id="1802" name="Freeform: Shape 1801">
                  <a:extLst>
                    <a:ext uri="{FF2B5EF4-FFF2-40B4-BE49-F238E27FC236}">
                      <a16:creationId xmlns:a16="http://schemas.microsoft.com/office/drawing/2014/main" id="{05860CEE-8D28-1582-4EF4-3F6D8D746A03}"/>
                    </a:ext>
                  </a:extLst>
                </p:cNvPr>
                <p:cNvSpPr/>
                <p:nvPr/>
              </p:nvSpPr>
              <p:spPr>
                <a:xfrm>
                  <a:off x="1702155" y="1512082"/>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803" name="Freeform: Shape 1802">
                  <a:extLst>
                    <a:ext uri="{FF2B5EF4-FFF2-40B4-BE49-F238E27FC236}">
                      <a16:creationId xmlns:a16="http://schemas.microsoft.com/office/drawing/2014/main" id="{B8EAD9F7-BB10-DBD9-AB78-88CA3FC2BE41}"/>
                    </a:ext>
                  </a:extLst>
                </p:cNvPr>
                <p:cNvSpPr/>
                <p:nvPr/>
              </p:nvSpPr>
              <p:spPr>
                <a:xfrm>
                  <a:off x="1665716" y="1548522"/>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65" name="Graphic 487">
                <a:extLst>
                  <a:ext uri="{FF2B5EF4-FFF2-40B4-BE49-F238E27FC236}">
                    <a16:creationId xmlns:a16="http://schemas.microsoft.com/office/drawing/2014/main" id="{9E41AEE3-B005-0CAF-E831-CD8516055A99}"/>
                  </a:ext>
                </a:extLst>
              </p:cNvPr>
              <p:cNvGrpSpPr/>
              <p:nvPr/>
            </p:nvGrpSpPr>
            <p:grpSpPr>
              <a:xfrm>
                <a:off x="8543449" y="2135883"/>
                <a:ext cx="72878" cy="73006"/>
                <a:chOff x="8543449" y="2135883"/>
                <a:chExt cx="72878" cy="73006"/>
              </a:xfrm>
            </p:grpSpPr>
            <p:sp>
              <p:nvSpPr>
                <p:cNvPr id="1800" name="Freeform: Shape 1799">
                  <a:extLst>
                    <a:ext uri="{FF2B5EF4-FFF2-40B4-BE49-F238E27FC236}">
                      <a16:creationId xmlns:a16="http://schemas.microsoft.com/office/drawing/2014/main" id="{1C095D18-2CB4-D4E5-3BBC-061A45680A04}"/>
                    </a:ext>
                  </a:extLst>
                </p:cNvPr>
                <p:cNvSpPr/>
                <p:nvPr/>
              </p:nvSpPr>
              <p:spPr>
                <a:xfrm>
                  <a:off x="8579889"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801" name="Freeform: Shape 1800">
                  <a:extLst>
                    <a:ext uri="{FF2B5EF4-FFF2-40B4-BE49-F238E27FC236}">
                      <a16:creationId xmlns:a16="http://schemas.microsoft.com/office/drawing/2014/main" id="{57327170-84C5-5F6B-585A-54768F40FA61}"/>
                    </a:ext>
                  </a:extLst>
                </p:cNvPr>
                <p:cNvSpPr/>
                <p:nvPr/>
              </p:nvSpPr>
              <p:spPr>
                <a:xfrm>
                  <a:off x="8543449" y="2172450"/>
                  <a:ext cx="72878" cy="12741"/>
                </a:xfrm>
                <a:custGeom>
                  <a:avLst/>
                  <a:gdLst>
                    <a:gd name="connsiteX0" fmla="*/ 72879 w 72878"/>
                    <a:gd name="connsiteY0" fmla="*/ 0 h 12741"/>
                    <a:gd name="connsiteX1" fmla="*/ 0 w 72878"/>
                    <a:gd name="connsiteY1" fmla="*/ 0 h 12741"/>
                  </a:gdLst>
                  <a:ahLst/>
                  <a:cxnLst>
                    <a:cxn ang="0">
                      <a:pos x="connsiteX0" y="connsiteY0"/>
                    </a:cxn>
                    <a:cxn ang="0">
                      <a:pos x="connsiteX1" y="connsiteY1"/>
                    </a:cxn>
                  </a:cxnLst>
                  <a:rect l="l" t="t" r="r" b="b"/>
                  <a:pathLst>
                    <a:path w="72878" h="12741">
                      <a:moveTo>
                        <a:pt x="72879"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66" name="Graphic 487">
                <a:extLst>
                  <a:ext uri="{FF2B5EF4-FFF2-40B4-BE49-F238E27FC236}">
                    <a16:creationId xmlns:a16="http://schemas.microsoft.com/office/drawing/2014/main" id="{1FE76847-19F9-1662-6C10-E20046528BD7}"/>
                  </a:ext>
                </a:extLst>
              </p:cNvPr>
              <p:cNvGrpSpPr/>
              <p:nvPr/>
            </p:nvGrpSpPr>
            <p:grpSpPr>
              <a:xfrm>
                <a:off x="8767182" y="2135883"/>
                <a:ext cx="73006" cy="73006"/>
                <a:chOff x="8767182" y="2135883"/>
                <a:chExt cx="73006" cy="73006"/>
              </a:xfrm>
            </p:grpSpPr>
            <p:sp>
              <p:nvSpPr>
                <p:cNvPr id="1798" name="Freeform: Shape 1797">
                  <a:extLst>
                    <a:ext uri="{FF2B5EF4-FFF2-40B4-BE49-F238E27FC236}">
                      <a16:creationId xmlns:a16="http://schemas.microsoft.com/office/drawing/2014/main" id="{C32C09BA-DAB6-002C-12F7-90274EF3B0BB}"/>
                    </a:ext>
                  </a:extLst>
                </p:cNvPr>
                <p:cNvSpPr/>
                <p:nvPr/>
              </p:nvSpPr>
              <p:spPr>
                <a:xfrm>
                  <a:off x="8803749"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799" name="Freeform: Shape 1798">
                  <a:extLst>
                    <a:ext uri="{FF2B5EF4-FFF2-40B4-BE49-F238E27FC236}">
                      <a16:creationId xmlns:a16="http://schemas.microsoft.com/office/drawing/2014/main" id="{4C685733-4554-754E-D386-1CBAED9D3972}"/>
                    </a:ext>
                  </a:extLst>
                </p:cNvPr>
                <p:cNvSpPr/>
                <p:nvPr/>
              </p:nvSpPr>
              <p:spPr>
                <a:xfrm>
                  <a:off x="8767182"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67" name="Graphic 487">
                <a:extLst>
                  <a:ext uri="{FF2B5EF4-FFF2-40B4-BE49-F238E27FC236}">
                    <a16:creationId xmlns:a16="http://schemas.microsoft.com/office/drawing/2014/main" id="{F2D80FBC-4D57-60EF-CC2B-ED4B2978B79C}"/>
                  </a:ext>
                </a:extLst>
              </p:cNvPr>
              <p:cNvGrpSpPr/>
              <p:nvPr/>
            </p:nvGrpSpPr>
            <p:grpSpPr>
              <a:xfrm>
                <a:off x="8699145" y="2135883"/>
                <a:ext cx="73006" cy="73006"/>
                <a:chOff x="8699145" y="2135883"/>
                <a:chExt cx="73006" cy="73006"/>
              </a:xfrm>
            </p:grpSpPr>
            <p:sp>
              <p:nvSpPr>
                <p:cNvPr id="1796" name="Freeform: Shape 1795">
                  <a:extLst>
                    <a:ext uri="{FF2B5EF4-FFF2-40B4-BE49-F238E27FC236}">
                      <a16:creationId xmlns:a16="http://schemas.microsoft.com/office/drawing/2014/main" id="{C0B0281F-8BE7-4737-B25E-716518BCFFB0}"/>
                    </a:ext>
                  </a:extLst>
                </p:cNvPr>
                <p:cNvSpPr/>
                <p:nvPr/>
              </p:nvSpPr>
              <p:spPr>
                <a:xfrm>
                  <a:off x="8735584"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797" name="Freeform: Shape 1796">
                  <a:extLst>
                    <a:ext uri="{FF2B5EF4-FFF2-40B4-BE49-F238E27FC236}">
                      <a16:creationId xmlns:a16="http://schemas.microsoft.com/office/drawing/2014/main" id="{8128B529-FAE1-B416-033B-687A8323A8F3}"/>
                    </a:ext>
                  </a:extLst>
                </p:cNvPr>
                <p:cNvSpPr/>
                <p:nvPr/>
              </p:nvSpPr>
              <p:spPr>
                <a:xfrm>
                  <a:off x="8699145"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68" name="Graphic 487">
                <a:extLst>
                  <a:ext uri="{FF2B5EF4-FFF2-40B4-BE49-F238E27FC236}">
                    <a16:creationId xmlns:a16="http://schemas.microsoft.com/office/drawing/2014/main" id="{F798A74D-EF88-3879-5E2B-F6438DFCDA33}"/>
                  </a:ext>
                </a:extLst>
              </p:cNvPr>
              <p:cNvGrpSpPr/>
              <p:nvPr/>
            </p:nvGrpSpPr>
            <p:grpSpPr>
              <a:xfrm>
                <a:off x="8690354" y="2135883"/>
                <a:ext cx="73006" cy="73006"/>
                <a:chOff x="8690354" y="2135883"/>
                <a:chExt cx="73006" cy="73006"/>
              </a:xfrm>
            </p:grpSpPr>
            <p:sp>
              <p:nvSpPr>
                <p:cNvPr id="1794" name="Freeform: Shape 1793">
                  <a:extLst>
                    <a:ext uri="{FF2B5EF4-FFF2-40B4-BE49-F238E27FC236}">
                      <a16:creationId xmlns:a16="http://schemas.microsoft.com/office/drawing/2014/main" id="{5609DF7D-927C-F7A5-9E87-AA6A141A247C}"/>
                    </a:ext>
                  </a:extLst>
                </p:cNvPr>
                <p:cNvSpPr/>
                <p:nvPr/>
              </p:nvSpPr>
              <p:spPr>
                <a:xfrm>
                  <a:off x="8726920"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795" name="Freeform: Shape 1794">
                  <a:extLst>
                    <a:ext uri="{FF2B5EF4-FFF2-40B4-BE49-F238E27FC236}">
                      <a16:creationId xmlns:a16="http://schemas.microsoft.com/office/drawing/2014/main" id="{04E4EF0A-4E94-C61F-5CF7-417E98C871B7}"/>
                    </a:ext>
                  </a:extLst>
                </p:cNvPr>
                <p:cNvSpPr/>
                <p:nvPr/>
              </p:nvSpPr>
              <p:spPr>
                <a:xfrm>
                  <a:off x="8690354"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69" name="Graphic 487">
                <a:extLst>
                  <a:ext uri="{FF2B5EF4-FFF2-40B4-BE49-F238E27FC236}">
                    <a16:creationId xmlns:a16="http://schemas.microsoft.com/office/drawing/2014/main" id="{6B0DF5F0-323D-7574-2853-3B47241D1153}"/>
                  </a:ext>
                </a:extLst>
              </p:cNvPr>
              <p:cNvGrpSpPr/>
              <p:nvPr/>
            </p:nvGrpSpPr>
            <p:grpSpPr>
              <a:xfrm>
                <a:off x="8675956" y="2135883"/>
                <a:ext cx="73006" cy="73006"/>
                <a:chOff x="8675956" y="2135883"/>
                <a:chExt cx="73006" cy="73006"/>
              </a:xfrm>
            </p:grpSpPr>
            <p:sp>
              <p:nvSpPr>
                <p:cNvPr id="1792" name="Freeform: Shape 1791">
                  <a:extLst>
                    <a:ext uri="{FF2B5EF4-FFF2-40B4-BE49-F238E27FC236}">
                      <a16:creationId xmlns:a16="http://schemas.microsoft.com/office/drawing/2014/main" id="{A4A8D882-CF45-0290-3251-5590420C0E62}"/>
                    </a:ext>
                  </a:extLst>
                </p:cNvPr>
                <p:cNvSpPr/>
                <p:nvPr/>
              </p:nvSpPr>
              <p:spPr>
                <a:xfrm>
                  <a:off x="8712395"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793" name="Freeform: Shape 1792">
                  <a:extLst>
                    <a:ext uri="{FF2B5EF4-FFF2-40B4-BE49-F238E27FC236}">
                      <a16:creationId xmlns:a16="http://schemas.microsoft.com/office/drawing/2014/main" id="{6E598511-AF51-FA53-5445-08D89A52ED69}"/>
                    </a:ext>
                  </a:extLst>
                </p:cNvPr>
                <p:cNvSpPr/>
                <p:nvPr/>
              </p:nvSpPr>
              <p:spPr>
                <a:xfrm>
                  <a:off x="8675956"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70" name="Graphic 487">
                <a:extLst>
                  <a:ext uri="{FF2B5EF4-FFF2-40B4-BE49-F238E27FC236}">
                    <a16:creationId xmlns:a16="http://schemas.microsoft.com/office/drawing/2014/main" id="{CC5694A2-26C8-DB50-8141-51168B29753E}"/>
                  </a:ext>
                </a:extLst>
              </p:cNvPr>
              <p:cNvGrpSpPr/>
              <p:nvPr/>
            </p:nvGrpSpPr>
            <p:grpSpPr>
              <a:xfrm>
                <a:off x="8667165" y="2135883"/>
                <a:ext cx="73006" cy="73006"/>
                <a:chOff x="8667165" y="2135883"/>
                <a:chExt cx="73006" cy="73006"/>
              </a:xfrm>
            </p:grpSpPr>
            <p:sp>
              <p:nvSpPr>
                <p:cNvPr id="1790" name="Freeform: Shape 1789">
                  <a:extLst>
                    <a:ext uri="{FF2B5EF4-FFF2-40B4-BE49-F238E27FC236}">
                      <a16:creationId xmlns:a16="http://schemas.microsoft.com/office/drawing/2014/main" id="{EDDF752C-EAE9-59BB-2382-7283A750067C}"/>
                    </a:ext>
                  </a:extLst>
                </p:cNvPr>
                <p:cNvSpPr/>
                <p:nvPr/>
              </p:nvSpPr>
              <p:spPr>
                <a:xfrm>
                  <a:off x="8703732"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791" name="Freeform: Shape 1790">
                  <a:extLst>
                    <a:ext uri="{FF2B5EF4-FFF2-40B4-BE49-F238E27FC236}">
                      <a16:creationId xmlns:a16="http://schemas.microsoft.com/office/drawing/2014/main" id="{1D209E5B-5108-7E20-7F5D-07B171F2260A}"/>
                    </a:ext>
                  </a:extLst>
                </p:cNvPr>
                <p:cNvSpPr/>
                <p:nvPr/>
              </p:nvSpPr>
              <p:spPr>
                <a:xfrm>
                  <a:off x="8667165"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71" name="Graphic 487">
                <a:extLst>
                  <a:ext uri="{FF2B5EF4-FFF2-40B4-BE49-F238E27FC236}">
                    <a16:creationId xmlns:a16="http://schemas.microsoft.com/office/drawing/2014/main" id="{07F5DE4F-1649-340C-8479-73D9AD4593EA}"/>
                  </a:ext>
                </a:extLst>
              </p:cNvPr>
              <p:cNvGrpSpPr/>
              <p:nvPr/>
            </p:nvGrpSpPr>
            <p:grpSpPr>
              <a:xfrm>
                <a:off x="9504887" y="2135883"/>
                <a:ext cx="73006" cy="73006"/>
                <a:chOff x="9504887" y="2135883"/>
                <a:chExt cx="73006" cy="73006"/>
              </a:xfrm>
            </p:grpSpPr>
            <p:sp>
              <p:nvSpPr>
                <p:cNvPr id="1788" name="Freeform: Shape 1787">
                  <a:extLst>
                    <a:ext uri="{FF2B5EF4-FFF2-40B4-BE49-F238E27FC236}">
                      <a16:creationId xmlns:a16="http://schemas.microsoft.com/office/drawing/2014/main" id="{026973CA-0B3B-F679-4007-76137A50997F}"/>
                    </a:ext>
                  </a:extLst>
                </p:cNvPr>
                <p:cNvSpPr/>
                <p:nvPr/>
              </p:nvSpPr>
              <p:spPr>
                <a:xfrm>
                  <a:off x="9541327"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789" name="Freeform: Shape 1788">
                  <a:extLst>
                    <a:ext uri="{FF2B5EF4-FFF2-40B4-BE49-F238E27FC236}">
                      <a16:creationId xmlns:a16="http://schemas.microsoft.com/office/drawing/2014/main" id="{DDD8DE60-A946-1D2C-5A74-5ECF761EB687}"/>
                    </a:ext>
                  </a:extLst>
                </p:cNvPr>
                <p:cNvSpPr/>
                <p:nvPr/>
              </p:nvSpPr>
              <p:spPr>
                <a:xfrm>
                  <a:off x="9504887"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72" name="Graphic 487">
                <a:extLst>
                  <a:ext uri="{FF2B5EF4-FFF2-40B4-BE49-F238E27FC236}">
                    <a16:creationId xmlns:a16="http://schemas.microsoft.com/office/drawing/2014/main" id="{CF7D20F2-7E76-3BC5-3E07-CBC30FC6D8DB}"/>
                  </a:ext>
                </a:extLst>
              </p:cNvPr>
              <p:cNvGrpSpPr/>
              <p:nvPr/>
            </p:nvGrpSpPr>
            <p:grpSpPr>
              <a:xfrm>
                <a:off x="9477876" y="2135883"/>
                <a:ext cx="73006" cy="73006"/>
                <a:chOff x="9477876" y="2135883"/>
                <a:chExt cx="73006" cy="73006"/>
              </a:xfrm>
            </p:grpSpPr>
            <p:sp>
              <p:nvSpPr>
                <p:cNvPr id="1786" name="Freeform: Shape 1785">
                  <a:extLst>
                    <a:ext uri="{FF2B5EF4-FFF2-40B4-BE49-F238E27FC236}">
                      <a16:creationId xmlns:a16="http://schemas.microsoft.com/office/drawing/2014/main" id="{8E3503F1-FB84-96CE-F6A7-3B3869856F08}"/>
                    </a:ext>
                  </a:extLst>
                </p:cNvPr>
                <p:cNvSpPr/>
                <p:nvPr/>
              </p:nvSpPr>
              <p:spPr>
                <a:xfrm>
                  <a:off x="9514316"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787" name="Freeform: Shape 1786">
                  <a:extLst>
                    <a:ext uri="{FF2B5EF4-FFF2-40B4-BE49-F238E27FC236}">
                      <a16:creationId xmlns:a16="http://schemas.microsoft.com/office/drawing/2014/main" id="{DA333697-2301-01C5-34DC-F04DF5B0FD07}"/>
                    </a:ext>
                  </a:extLst>
                </p:cNvPr>
                <p:cNvSpPr/>
                <p:nvPr/>
              </p:nvSpPr>
              <p:spPr>
                <a:xfrm>
                  <a:off x="9477876"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73" name="Graphic 487">
                <a:extLst>
                  <a:ext uri="{FF2B5EF4-FFF2-40B4-BE49-F238E27FC236}">
                    <a16:creationId xmlns:a16="http://schemas.microsoft.com/office/drawing/2014/main" id="{AE90D707-7294-5CFB-FAA6-9438AF973C92}"/>
                  </a:ext>
                </a:extLst>
              </p:cNvPr>
              <p:cNvGrpSpPr/>
              <p:nvPr/>
            </p:nvGrpSpPr>
            <p:grpSpPr>
              <a:xfrm>
                <a:off x="9306637" y="2135883"/>
                <a:ext cx="73006" cy="73006"/>
                <a:chOff x="9306637" y="2135883"/>
                <a:chExt cx="73006" cy="73006"/>
              </a:xfrm>
            </p:grpSpPr>
            <p:sp>
              <p:nvSpPr>
                <p:cNvPr id="1784" name="Freeform: Shape 1783">
                  <a:extLst>
                    <a:ext uri="{FF2B5EF4-FFF2-40B4-BE49-F238E27FC236}">
                      <a16:creationId xmlns:a16="http://schemas.microsoft.com/office/drawing/2014/main" id="{D81F4455-C5D0-C3A8-89D9-B446F958D970}"/>
                    </a:ext>
                  </a:extLst>
                </p:cNvPr>
                <p:cNvSpPr/>
                <p:nvPr/>
              </p:nvSpPr>
              <p:spPr>
                <a:xfrm>
                  <a:off x="9343076"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785" name="Freeform: Shape 1784">
                  <a:extLst>
                    <a:ext uri="{FF2B5EF4-FFF2-40B4-BE49-F238E27FC236}">
                      <a16:creationId xmlns:a16="http://schemas.microsoft.com/office/drawing/2014/main" id="{AE45E435-11A7-E065-1489-1CF0445783B6}"/>
                    </a:ext>
                  </a:extLst>
                </p:cNvPr>
                <p:cNvSpPr/>
                <p:nvPr/>
              </p:nvSpPr>
              <p:spPr>
                <a:xfrm>
                  <a:off x="9306637"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74" name="Graphic 487">
                <a:extLst>
                  <a:ext uri="{FF2B5EF4-FFF2-40B4-BE49-F238E27FC236}">
                    <a16:creationId xmlns:a16="http://schemas.microsoft.com/office/drawing/2014/main" id="{764BD1FC-F461-874A-EC8F-8FA8376667F9}"/>
                  </a:ext>
                </a:extLst>
              </p:cNvPr>
              <p:cNvGrpSpPr/>
              <p:nvPr/>
            </p:nvGrpSpPr>
            <p:grpSpPr>
              <a:xfrm>
                <a:off x="9289564" y="2135883"/>
                <a:ext cx="73006" cy="73006"/>
                <a:chOff x="9289564" y="2135883"/>
                <a:chExt cx="73006" cy="73006"/>
              </a:xfrm>
            </p:grpSpPr>
            <p:sp>
              <p:nvSpPr>
                <p:cNvPr id="1782" name="Freeform: Shape 1781">
                  <a:extLst>
                    <a:ext uri="{FF2B5EF4-FFF2-40B4-BE49-F238E27FC236}">
                      <a16:creationId xmlns:a16="http://schemas.microsoft.com/office/drawing/2014/main" id="{1AAAF780-F24D-BB24-7E0D-C390B682E9E4}"/>
                    </a:ext>
                  </a:extLst>
                </p:cNvPr>
                <p:cNvSpPr/>
                <p:nvPr/>
              </p:nvSpPr>
              <p:spPr>
                <a:xfrm>
                  <a:off x="9326003"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783" name="Freeform: Shape 1782">
                  <a:extLst>
                    <a:ext uri="{FF2B5EF4-FFF2-40B4-BE49-F238E27FC236}">
                      <a16:creationId xmlns:a16="http://schemas.microsoft.com/office/drawing/2014/main" id="{3ABF1717-AADC-CA48-87E5-4237CCDFA7E9}"/>
                    </a:ext>
                  </a:extLst>
                </p:cNvPr>
                <p:cNvSpPr/>
                <p:nvPr/>
              </p:nvSpPr>
              <p:spPr>
                <a:xfrm>
                  <a:off x="9289564"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75" name="Graphic 487">
                <a:extLst>
                  <a:ext uri="{FF2B5EF4-FFF2-40B4-BE49-F238E27FC236}">
                    <a16:creationId xmlns:a16="http://schemas.microsoft.com/office/drawing/2014/main" id="{B167F69A-084A-9478-9923-1432455D80F6}"/>
                  </a:ext>
                </a:extLst>
              </p:cNvPr>
              <p:cNvGrpSpPr/>
              <p:nvPr/>
            </p:nvGrpSpPr>
            <p:grpSpPr>
              <a:xfrm>
                <a:off x="9523744" y="2135883"/>
                <a:ext cx="73006" cy="73006"/>
                <a:chOff x="9523744" y="2135883"/>
                <a:chExt cx="73006" cy="73006"/>
              </a:xfrm>
            </p:grpSpPr>
            <p:sp>
              <p:nvSpPr>
                <p:cNvPr id="1780" name="Freeform: Shape 1779">
                  <a:extLst>
                    <a:ext uri="{FF2B5EF4-FFF2-40B4-BE49-F238E27FC236}">
                      <a16:creationId xmlns:a16="http://schemas.microsoft.com/office/drawing/2014/main" id="{93695C13-797D-E86F-C9BB-551229089496}"/>
                    </a:ext>
                  </a:extLst>
                </p:cNvPr>
                <p:cNvSpPr/>
                <p:nvPr/>
              </p:nvSpPr>
              <p:spPr>
                <a:xfrm>
                  <a:off x="9560311"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781" name="Freeform: Shape 1780">
                  <a:extLst>
                    <a:ext uri="{FF2B5EF4-FFF2-40B4-BE49-F238E27FC236}">
                      <a16:creationId xmlns:a16="http://schemas.microsoft.com/office/drawing/2014/main" id="{461B0669-34D6-3FD8-6FDD-DE1755EBC05A}"/>
                    </a:ext>
                  </a:extLst>
                </p:cNvPr>
                <p:cNvSpPr/>
                <p:nvPr/>
              </p:nvSpPr>
              <p:spPr>
                <a:xfrm>
                  <a:off x="9523744"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776" name="Graphic 487">
                <a:extLst>
                  <a:ext uri="{FF2B5EF4-FFF2-40B4-BE49-F238E27FC236}">
                    <a16:creationId xmlns:a16="http://schemas.microsoft.com/office/drawing/2014/main" id="{A6D7D792-6B8A-D219-03C4-B70326206B06}"/>
                  </a:ext>
                </a:extLst>
              </p:cNvPr>
              <p:cNvGrpSpPr/>
              <p:nvPr/>
            </p:nvGrpSpPr>
            <p:grpSpPr>
              <a:xfrm>
                <a:off x="9496096" y="2135883"/>
                <a:ext cx="73006" cy="73006"/>
                <a:chOff x="9496096" y="2135883"/>
                <a:chExt cx="73006" cy="73006"/>
              </a:xfrm>
            </p:grpSpPr>
            <p:sp>
              <p:nvSpPr>
                <p:cNvPr id="1778" name="Freeform: Shape 1777">
                  <a:extLst>
                    <a:ext uri="{FF2B5EF4-FFF2-40B4-BE49-F238E27FC236}">
                      <a16:creationId xmlns:a16="http://schemas.microsoft.com/office/drawing/2014/main" id="{69386EAC-8DF1-72A0-4E58-2217E4EF6158}"/>
                    </a:ext>
                  </a:extLst>
                </p:cNvPr>
                <p:cNvSpPr/>
                <p:nvPr/>
              </p:nvSpPr>
              <p:spPr>
                <a:xfrm>
                  <a:off x="9532663" y="213588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779" name="Freeform: Shape 1778">
                  <a:extLst>
                    <a:ext uri="{FF2B5EF4-FFF2-40B4-BE49-F238E27FC236}">
                      <a16:creationId xmlns:a16="http://schemas.microsoft.com/office/drawing/2014/main" id="{F8B85B84-C505-DE90-50D0-667DC95E0A47}"/>
                    </a:ext>
                  </a:extLst>
                </p:cNvPr>
                <p:cNvSpPr/>
                <p:nvPr/>
              </p:nvSpPr>
              <p:spPr>
                <a:xfrm>
                  <a:off x="9496096" y="217245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sp>
            <p:nvSpPr>
              <p:cNvPr id="1777" name="Freeform: Shape 1776">
                <a:extLst>
                  <a:ext uri="{FF2B5EF4-FFF2-40B4-BE49-F238E27FC236}">
                    <a16:creationId xmlns:a16="http://schemas.microsoft.com/office/drawing/2014/main" id="{0780DE1D-2C9E-8BED-A618-8CD6B9DFB7FE}"/>
                  </a:ext>
                </a:extLst>
              </p:cNvPr>
              <p:cNvSpPr/>
              <p:nvPr/>
            </p:nvSpPr>
            <p:spPr>
              <a:xfrm>
                <a:off x="1652975" y="1512082"/>
                <a:ext cx="9341084" cy="660367"/>
              </a:xfrm>
              <a:custGeom>
                <a:avLst/>
                <a:gdLst>
                  <a:gd name="connsiteX0" fmla="*/ 0 w 9341084"/>
                  <a:gd name="connsiteY0" fmla="*/ 0 h 660367"/>
                  <a:gd name="connsiteX1" fmla="*/ 10957 w 9341084"/>
                  <a:gd name="connsiteY1" fmla="*/ 0 h 660367"/>
                  <a:gd name="connsiteX2" fmla="*/ 10957 w 9341084"/>
                  <a:gd name="connsiteY2" fmla="*/ 17073 h 660367"/>
                  <a:gd name="connsiteX3" fmla="*/ 50837 w 9341084"/>
                  <a:gd name="connsiteY3" fmla="*/ 17073 h 660367"/>
                  <a:gd name="connsiteX4" fmla="*/ 50837 w 9341084"/>
                  <a:gd name="connsiteY4" fmla="*/ 38605 h 660367"/>
                  <a:gd name="connsiteX5" fmla="*/ 651449 w 9341084"/>
                  <a:gd name="connsiteY5" fmla="*/ 38605 h 660367"/>
                  <a:gd name="connsiteX6" fmla="*/ 651449 w 9341084"/>
                  <a:gd name="connsiteY6" fmla="*/ 56061 h 660367"/>
                  <a:gd name="connsiteX7" fmla="*/ 1094199 w 9341084"/>
                  <a:gd name="connsiteY7" fmla="*/ 56061 h 660367"/>
                  <a:gd name="connsiteX8" fmla="*/ 1094199 w 9341084"/>
                  <a:gd name="connsiteY8" fmla="*/ 83326 h 660367"/>
                  <a:gd name="connsiteX9" fmla="*/ 1148349 w 9341084"/>
                  <a:gd name="connsiteY9" fmla="*/ 83326 h 660367"/>
                  <a:gd name="connsiteX10" fmla="*/ 1148349 w 9341084"/>
                  <a:gd name="connsiteY10" fmla="*/ 108171 h 660367"/>
                  <a:gd name="connsiteX11" fmla="*/ 1195108 w 9341084"/>
                  <a:gd name="connsiteY11" fmla="*/ 108171 h 660367"/>
                  <a:gd name="connsiteX12" fmla="*/ 1195108 w 9341084"/>
                  <a:gd name="connsiteY12" fmla="*/ 129321 h 660367"/>
                  <a:gd name="connsiteX13" fmla="*/ 1217915 w 9341084"/>
                  <a:gd name="connsiteY13" fmla="*/ 129321 h 660367"/>
                  <a:gd name="connsiteX14" fmla="*/ 1217915 w 9341084"/>
                  <a:gd name="connsiteY14" fmla="*/ 154549 h 660367"/>
                  <a:gd name="connsiteX15" fmla="*/ 1320353 w 9341084"/>
                  <a:gd name="connsiteY15" fmla="*/ 154549 h 660367"/>
                  <a:gd name="connsiteX16" fmla="*/ 1320353 w 9341084"/>
                  <a:gd name="connsiteY16" fmla="*/ 173660 h 660367"/>
                  <a:gd name="connsiteX17" fmla="*/ 1372718 w 9341084"/>
                  <a:gd name="connsiteY17" fmla="*/ 173660 h 660367"/>
                  <a:gd name="connsiteX18" fmla="*/ 1372718 w 9341084"/>
                  <a:gd name="connsiteY18" fmla="*/ 199652 h 660367"/>
                  <a:gd name="connsiteX19" fmla="*/ 1529688 w 9341084"/>
                  <a:gd name="connsiteY19" fmla="*/ 199652 h 660367"/>
                  <a:gd name="connsiteX20" fmla="*/ 1529688 w 9341084"/>
                  <a:gd name="connsiteY20" fmla="*/ 225261 h 660367"/>
                  <a:gd name="connsiteX21" fmla="*/ 1630597 w 9341084"/>
                  <a:gd name="connsiteY21" fmla="*/ 225261 h 660367"/>
                  <a:gd name="connsiteX22" fmla="*/ 1630597 w 9341084"/>
                  <a:gd name="connsiteY22" fmla="*/ 245647 h 660367"/>
                  <a:gd name="connsiteX23" fmla="*/ 2246625 w 9341084"/>
                  <a:gd name="connsiteY23" fmla="*/ 245647 h 660367"/>
                  <a:gd name="connsiteX24" fmla="*/ 2246625 w 9341084"/>
                  <a:gd name="connsiteY24" fmla="*/ 263102 h 660367"/>
                  <a:gd name="connsiteX25" fmla="*/ 2512148 w 9341084"/>
                  <a:gd name="connsiteY25" fmla="*/ 263102 h 660367"/>
                  <a:gd name="connsiteX26" fmla="*/ 2512148 w 9341084"/>
                  <a:gd name="connsiteY26" fmla="*/ 297248 h 660367"/>
                  <a:gd name="connsiteX27" fmla="*/ 2620320 w 9341084"/>
                  <a:gd name="connsiteY27" fmla="*/ 297248 h 660367"/>
                  <a:gd name="connsiteX28" fmla="*/ 2620320 w 9341084"/>
                  <a:gd name="connsiteY28" fmla="*/ 323240 h 660367"/>
                  <a:gd name="connsiteX29" fmla="*/ 2900877 w 9341084"/>
                  <a:gd name="connsiteY29" fmla="*/ 323240 h 660367"/>
                  <a:gd name="connsiteX30" fmla="*/ 2900877 w 9341084"/>
                  <a:gd name="connsiteY30" fmla="*/ 341587 h 660367"/>
                  <a:gd name="connsiteX31" fmla="*/ 3220040 w 9341084"/>
                  <a:gd name="connsiteY31" fmla="*/ 341587 h 660367"/>
                  <a:gd name="connsiteX32" fmla="*/ 3220040 w 9341084"/>
                  <a:gd name="connsiteY32" fmla="*/ 374841 h 660367"/>
                  <a:gd name="connsiteX33" fmla="*/ 3304640 w 9341084"/>
                  <a:gd name="connsiteY33" fmla="*/ 374841 h 660367"/>
                  <a:gd name="connsiteX34" fmla="*/ 3304640 w 9341084"/>
                  <a:gd name="connsiteY34" fmla="*/ 393188 h 660367"/>
                  <a:gd name="connsiteX35" fmla="*/ 3508369 w 9341084"/>
                  <a:gd name="connsiteY35" fmla="*/ 393188 h 660367"/>
                  <a:gd name="connsiteX36" fmla="*/ 3508369 w 9341084"/>
                  <a:gd name="connsiteY36" fmla="*/ 420454 h 660367"/>
                  <a:gd name="connsiteX37" fmla="*/ 3594626 w 9341084"/>
                  <a:gd name="connsiteY37" fmla="*/ 420454 h 660367"/>
                  <a:gd name="connsiteX38" fmla="*/ 3594626 w 9341084"/>
                  <a:gd name="connsiteY38" fmla="*/ 446063 h 660367"/>
                  <a:gd name="connsiteX39" fmla="*/ 3647501 w 9341084"/>
                  <a:gd name="connsiteY39" fmla="*/ 446063 h 660367"/>
                  <a:gd name="connsiteX40" fmla="*/ 3647501 w 9341084"/>
                  <a:gd name="connsiteY40" fmla="*/ 471673 h 660367"/>
                  <a:gd name="connsiteX41" fmla="*/ 4737242 w 9341084"/>
                  <a:gd name="connsiteY41" fmla="*/ 471673 h 660367"/>
                  <a:gd name="connsiteX42" fmla="*/ 4737242 w 9341084"/>
                  <a:gd name="connsiteY42" fmla="*/ 497665 h 660367"/>
                  <a:gd name="connsiteX43" fmla="*/ 5065323 w 9341084"/>
                  <a:gd name="connsiteY43" fmla="*/ 497665 h 660367"/>
                  <a:gd name="connsiteX44" fmla="*/ 5065323 w 9341084"/>
                  <a:gd name="connsiteY44" fmla="*/ 523274 h 660367"/>
                  <a:gd name="connsiteX45" fmla="*/ 5297974 w 9341084"/>
                  <a:gd name="connsiteY45" fmla="*/ 523274 h 660367"/>
                  <a:gd name="connsiteX46" fmla="*/ 5297974 w 9341084"/>
                  <a:gd name="connsiteY46" fmla="*/ 550540 h 660367"/>
                  <a:gd name="connsiteX47" fmla="*/ 5361424 w 9341084"/>
                  <a:gd name="connsiteY47" fmla="*/ 550540 h 660367"/>
                  <a:gd name="connsiteX48" fmla="*/ 5361424 w 9341084"/>
                  <a:gd name="connsiteY48" fmla="*/ 569269 h 660367"/>
                  <a:gd name="connsiteX49" fmla="*/ 5556235 w 9341084"/>
                  <a:gd name="connsiteY49" fmla="*/ 569269 h 660367"/>
                  <a:gd name="connsiteX50" fmla="*/ 5556235 w 9341084"/>
                  <a:gd name="connsiteY50" fmla="*/ 609149 h 660367"/>
                  <a:gd name="connsiteX51" fmla="*/ 6023831 w 9341084"/>
                  <a:gd name="connsiteY51" fmla="*/ 609149 h 660367"/>
                  <a:gd name="connsiteX52" fmla="*/ 6023831 w 9341084"/>
                  <a:gd name="connsiteY52" fmla="*/ 628260 h 660367"/>
                  <a:gd name="connsiteX53" fmla="*/ 6312033 w 9341084"/>
                  <a:gd name="connsiteY53" fmla="*/ 628260 h 660367"/>
                  <a:gd name="connsiteX54" fmla="*/ 6312033 w 9341084"/>
                  <a:gd name="connsiteY54" fmla="*/ 660368 h 660367"/>
                  <a:gd name="connsiteX55" fmla="*/ 9341084 w 9341084"/>
                  <a:gd name="connsiteY55" fmla="*/ 660368 h 660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341084" h="660367">
                    <a:moveTo>
                      <a:pt x="0" y="0"/>
                    </a:moveTo>
                    <a:lnTo>
                      <a:pt x="10957" y="0"/>
                    </a:lnTo>
                    <a:lnTo>
                      <a:pt x="10957" y="17073"/>
                    </a:lnTo>
                    <a:lnTo>
                      <a:pt x="50837" y="17073"/>
                    </a:lnTo>
                    <a:lnTo>
                      <a:pt x="50837" y="38605"/>
                    </a:lnTo>
                    <a:lnTo>
                      <a:pt x="651449" y="38605"/>
                    </a:lnTo>
                    <a:lnTo>
                      <a:pt x="651449" y="56061"/>
                    </a:lnTo>
                    <a:lnTo>
                      <a:pt x="1094199" y="56061"/>
                    </a:lnTo>
                    <a:lnTo>
                      <a:pt x="1094199" y="83326"/>
                    </a:lnTo>
                    <a:lnTo>
                      <a:pt x="1148349" y="83326"/>
                    </a:lnTo>
                    <a:lnTo>
                      <a:pt x="1148349" y="108171"/>
                    </a:lnTo>
                    <a:lnTo>
                      <a:pt x="1195108" y="108171"/>
                    </a:lnTo>
                    <a:lnTo>
                      <a:pt x="1195108" y="129321"/>
                    </a:lnTo>
                    <a:lnTo>
                      <a:pt x="1217915" y="129321"/>
                    </a:lnTo>
                    <a:lnTo>
                      <a:pt x="1217915" y="154549"/>
                    </a:lnTo>
                    <a:lnTo>
                      <a:pt x="1320353" y="154549"/>
                    </a:lnTo>
                    <a:lnTo>
                      <a:pt x="1320353" y="173660"/>
                    </a:lnTo>
                    <a:lnTo>
                      <a:pt x="1372718" y="173660"/>
                    </a:lnTo>
                    <a:lnTo>
                      <a:pt x="1372718" y="199652"/>
                    </a:lnTo>
                    <a:lnTo>
                      <a:pt x="1529688" y="199652"/>
                    </a:lnTo>
                    <a:lnTo>
                      <a:pt x="1529688" y="225261"/>
                    </a:lnTo>
                    <a:lnTo>
                      <a:pt x="1630597" y="225261"/>
                    </a:lnTo>
                    <a:lnTo>
                      <a:pt x="1630597" y="245647"/>
                    </a:lnTo>
                    <a:lnTo>
                      <a:pt x="2246625" y="245647"/>
                    </a:lnTo>
                    <a:lnTo>
                      <a:pt x="2246625" y="263102"/>
                    </a:lnTo>
                    <a:lnTo>
                      <a:pt x="2512148" y="263102"/>
                    </a:lnTo>
                    <a:lnTo>
                      <a:pt x="2512148" y="297248"/>
                    </a:lnTo>
                    <a:lnTo>
                      <a:pt x="2620320" y="297248"/>
                    </a:lnTo>
                    <a:lnTo>
                      <a:pt x="2620320" y="323240"/>
                    </a:lnTo>
                    <a:lnTo>
                      <a:pt x="2900877" y="323240"/>
                    </a:lnTo>
                    <a:lnTo>
                      <a:pt x="2900877" y="341587"/>
                    </a:lnTo>
                    <a:lnTo>
                      <a:pt x="3220040" y="341587"/>
                    </a:lnTo>
                    <a:lnTo>
                      <a:pt x="3220040" y="374841"/>
                    </a:lnTo>
                    <a:lnTo>
                      <a:pt x="3304640" y="374841"/>
                    </a:lnTo>
                    <a:lnTo>
                      <a:pt x="3304640" y="393188"/>
                    </a:lnTo>
                    <a:lnTo>
                      <a:pt x="3508369" y="393188"/>
                    </a:lnTo>
                    <a:lnTo>
                      <a:pt x="3508369" y="420454"/>
                    </a:lnTo>
                    <a:lnTo>
                      <a:pt x="3594626" y="420454"/>
                    </a:lnTo>
                    <a:lnTo>
                      <a:pt x="3594626" y="446063"/>
                    </a:lnTo>
                    <a:lnTo>
                      <a:pt x="3647501" y="446063"/>
                    </a:lnTo>
                    <a:lnTo>
                      <a:pt x="3647501" y="471673"/>
                    </a:lnTo>
                    <a:lnTo>
                      <a:pt x="4737242" y="471673"/>
                    </a:lnTo>
                    <a:lnTo>
                      <a:pt x="4737242" y="497665"/>
                    </a:lnTo>
                    <a:lnTo>
                      <a:pt x="5065323" y="497665"/>
                    </a:lnTo>
                    <a:lnTo>
                      <a:pt x="5065323" y="523274"/>
                    </a:lnTo>
                    <a:lnTo>
                      <a:pt x="5297974" y="523274"/>
                    </a:lnTo>
                    <a:lnTo>
                      <a:pt x="5297974" y="550540"/>
                    </a:lnTo>
                    <a:lnTo>
                      <a:pt x="5361424" y="550540"/>
                    </a:lnTo>
                    <a:lnTo>
                      <a:pt x="5361424" y="569269"/>
                    </a:lnTo>
                    <a:lnTo>
                      <a:pt x="5556235" y="569269"/>
                    </a:lnTo>
                    <a:lnTo>
                      <a:pt x="5556235" y="609149"/>
                    </a:lnTo>
                    <a:lnTo>
                      <a:pt x="6023831" y="609149"/>
                    </a:lnTo>
                    <a:lnTo>
                      <a:pt x="6023831" y="628260"/>
                    </a:lnTo>
                    <a:lnTo>
                      <a:pt x="6312033" y="628260"/>
                    </a:lnTo>
                    <a:lnTo>
                      <a:pt x="6312033" y="660368"/>
                    </a:lnTo>
                    <a:lnTo>
                      <a:pt x="9341084" y="660368"/>
                    </a:lnTo>
                  </a:path>
                </a:pathLst>
              </a:custGeom>
              <a:noFill/>
              <a:ln w="28575" cap="flat">
                <a:solidFill>
                  <a:srgbClr val="015873"/>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475" name="Graphic 487">
              <a:extLst>
                <a:ext uri="{FF2B5EF4-FFF2-40B4-BE49-F238E27FC236}">
                  <a16:creationId xmlns:a16="http://schemas.microsoft.com/office/drawing/2014/main" id="{921EBD26-E2B7-40BE-9DA1-9998D619E298}"/>
                </a:ext>
              </a:extLst>
            </p:cNvPr>
            <p:cNvGrpSpPr/>
            <p:nvPr/>
          </p:nvGrpSpPr>
          <p:grpSpPr>
            <a:xfrm>
              <a:off x="5105520" y="3352870"/>
              <a:ext cx="5471959" cy="733007"/>
              <a:chOff x="1652975" y="1469910"/>
              <a:chExt cx="9806131" cy="1313600"/>
            </a:xfrm>
            <a:noFill/>
          </p:grpSpPr>
          <p:sp>
            <p:nvSpPr>
              <p:cNvPr id="913" name="Freeform: Shape 912">
                <a:extLst>
                  <a:ext uri="{FF2B5EF4-FFF2-40B4-BE49-F238E27FC236}">
                    <a16:creationId xmlns:a16="http://schemas.microsoft.com/office/drawing/2014/main" id="{13405985-06BD-263F-5ACA-CF259919CB80}"/>
                  </a:ext>
                </a:extLst>
              </p:cNvPr>
              <p:cNvSpPr/>
              <p:nvPr/>
            </p:nvSpPr>
            <p:spPr>
              <a:xfrm>
                <a:off x="1652975" y="1506349"/>
                <a:ext cx="9769565" cy="1240721"/>
              </a:xfrm>
              <a:custGeom>
                <a:avLst/>
                <a:gdLst>
                  <a:gd name="connsiteX0" fmla="*/ 0 w 9769565"/>
                  <a:gd name="connsiteY0" fmla="*/ 0 h 1240721"/>
                  <a:gd name="connsiteX1" fmla="*/ 245137 w 9769565"/>
                  <a:gd name="connsiteY1" fmla="*/ 0 h 1240721"/>
                  <a:gd name="connsiteX2" fmla="*/ 245137 w 9769565"/>
                  <a:gd name="connsiteY2" fmla="*/ 44339 h 1240721"/>
                  <a:gd name="connsiteX3" fmla="*/ 828167 w 9769565"/>
                  <a:gd name="connsiteY3" fmla="*/ 44339 h 1240721"/>
                  <a:gd name="connsiteX4" fmla="*/ 828167 w 9769565"/>
                  <a:gd name="connsiteY4" fmla="*/ 84346 h 1240721"/>
                  <a:gd name="connsiteX5" fmla="*/ 1047058 w 9769565"/>
                  <a:gd name="connsiteY5" fmla="*/ 84346 h 1240721"/>
                  <a:gd name="connsiteX6" fmla="*/ 1047058 w 9769565"/>
                  <a:gd name="connsiteY6" fmla="*/ 104349 h 1240721"/>
                  <a:gd name="connsiteX7" fmla="*/ 1062347 w 9769565"/>
                  <a:gd name="connsiteY7" fmla="*/ 104349 h 1240721"/>
                  <a:gd name="connsiteX8" fmla="*/ 1062347 w 9769565"/>
                  <a:gd name="connsiteY8" fmla="*/ 128557 h 1240721"/>
                  <a:gd name="connsiteX9" fmla="*/ 1195108 w 9769565"/>
                  <a:gd name="connsiteY9" fmla="*/ 128557 h 1240721"/>
                  <a:gd name="connsiteX10" fmla="*/ 1195108 w 9769565"/>
                  <a:gd name="connsiteY10" fmla="*/ 150599 h 1240721"/>
                  <a:gd name="connsiteX11" fmla="*/ 1257794 w 9769565"/>
                  <a:gd name="connsiteY11" fmla="*/ 150599 h 1240721"/>
                  <a:gd name="connsiteX12" fmla="*/ 1257794 w 9769565"/>
                  <a:gd name="connsiteY12" fmla="*/ 163722 h 1240721"/>
                  <a:gd name="connsiteX13" fmla="*/ 1295762 w 9769565"/>
                  <a:gd name="connsiteY13" fmla="*/ 163722 h 1240721"/>
                  <a:gd name="connsiteX14" fmla="*/ 1295762 w 9769565"/>
                  <a:gd name="connsiteY14" fmla="*/ 193536 h 1240721"/>
                  <a:gd name="connsiteX15" fmla="*/ 1422154 w 9769565"/>
                  <a:gd name="connsiteY15" fmla="*/ 193536 h 1240721"/>
                  <a:gd name="connsiteX16" fmla="*/ 1422154 w 9769565"/>
                  <a:gd name="connsiteY16" fmla="*/ 220420 h 1240721"/>
                  <a:gd name="connsiteX17" fmla="*/ 1458848 w 9769565"/>
                  <a:gd name="connsiteY17" fmla="*/ 220420 h 1240721"/>
                  <a:gd name="connsiteX18" fmla="*/ 1458848 w 9769565"/>
                  <a:gd name="connsiteY18" fmla="*/ 237748 h 1240721"/>
                  <a:gd name="connsiteX19" fmla="*/ 1552112 w 9769565"/>
                  <a:gd name="connsiteY19" fmla="*/ 237748 h 1240721"/>
                  <a:gd name="connsiteX20" fmla="*/ 1552112 w 9769565"/>
                  <a:gd name="connsiteY20" fmla="*/ 254948 h 1240721"/>
                  <a:gd name="connsiteX21" fmla="*/ 1623971 w 9769565"/>
                  <a:gd name="connsiteY21" fmla="*/ 254948 h 1240721"/>
                  <a:gd name="connsiteX22" fmla="*/ 1623971 w 9769565"/>
                  <a:gd name="connsiteY22" fmla="*/ 283233 h 1240721"/>
                  <a:gd name="connsiteX23" fmla="*/ 1691626 w 9769565"/>
                  <a:gd name="connsiteY23" fmla="*/ 283233 h 1240721"/>
                  <a:gd name="connsiteX24" fmla="*/ 1691626 w 9769565"/>
                  <a:gd name="connsiteY24" fmla="*/ 308843 h 1240721"/>
                  <a:gd name="connsiteX25" fmla="*/ 1785528 w 9769565"/>
                  <a:gd name="connsiteY25" fmla="*/ 308843 h 1240721"/>
                  <a:gd name="connsiteX26" fmla="*/ 1785528 w 9769565"/>
                  <a:gd name="connsiteY26" fmla="*/ 330248 h 1240721"/>
                  <a:gd name="connsiteX27" fmla="*/ 1966578 w 9769565"/>
                  <a:gd name="connsiteY27" fmla="*/ 330248 h 1240721"/>
                  <a:gd name="connsiteX28" fmla="*/ 1966578 w 9769565"/>
                  <a:gd name="connsiteY28" fmla="*/ 374459 h 1240721"/>
                  <a:gd name="connsiteX29" fmla="*/ 2026588 w 9769565"/>
                  <a:gd name="connsiteY29" fmla="*/ 374459 h 1240721"/>
                  <a:gd name="connsiteX30" fmla="*/ 2026588 w 9769565"/>
                  <a:gd name="connsiteY30" fmla="*/ 399304 h 1240721"/>
                  <a:gd name="connsiteX31" fmla="*/ 2190565 w 9769565"/>
                  <a:gd name="connsiteY31" fmla="*/ 399304 h 1240721"/>
                  <a:gd name="connsiteX32" fmla="*/ 2190565 w 9769565"/>
                  <a:gd name="connsiteY32" fmla="*/ 418670 h 1240721"/>
                  <a:gd name="connsiteX33" fmla="*/ 2388561 w 9769565"/>
                  <a:gd name="connsiteY33" fmla="*/ 418670 h 1240721"/>
                  <a:gd name="connsiteX34" fmla="*/ 2388561 w 9769565"/>
                  <a:gd name="connsiteY34" fmla="*/ 444917 h 1240721"/>
                  <a:gd name="connsiteX35" fmla="*/ 2456343 w 9769565"/>
                  <a:gd name="connsiteY35" fmla="*/ 444917 h 1240721"/>
                  <a:gd name="connsiteX36" fmla="*/ 2456343 w 9769565"/>
                  <a:gd name="connsiteY36" fmla="*/ 471800 h 1240721"/>
                  <a:gd name="connsiteX37" fmla="*/ 2629748 w 9769565"/>
                  <a:gd name="connsiteY37" fmla="*/ 471800 h 1240721"/>
                  <a:gd name="connsiteX38" fmla="*/ 2629748 w 9769565"/>
                  <a:gd name="connsiteY38" fmla="*/ 484287 h 1240721"/>
                  <a:gd name="connsiteX39" fmla="*/ 2682878 w 9769565"/>
                  <a:gd name="connsiteY39" fmla="*/ 484287 h 1240721"/>
                  <a:gd name="connsiteX40" fmla="*/ 2682878 w 9769565"/>
                  <a:gd name="connsiteY40" fmla="*/ 543023 h 1240721"/>
                  <a:gd name="connsiteX41" fmla="*/ 2947509 w 9769565"/>
                  <a:gd name="connsiteY41" fmla="*/ 543023 h 1240721"/>
                  <a:gd name="connsiteX42" fmla="*/ 2947509 w 9769565"/>
                  <a:gd name="connsiteY42" fmla="*/ 556146 h 1240721"/>
                  <a:gd name="connsiteX43" fmla="*/ 3088425 w 9769565"/>
                  <a:gd name="connsiteY43" fmla="*/ 556146 h 1240721"/>
                  <a:gd name="connsiteX44" fmla="*/ 3088425 w 9769565"/>
                  <a:gd name="connsiteY44" fmla="*/ 580354 h 1240721"/>
                  <a:gd name="connsiteX45" fmla="*/ 3467598 w 9769565"/>
                  <a:gd name="connsiteY45" fmla="*/ 580354 h 1240721"/>
                  <a:gd name="connsiteX46" fmla="*/ 3467598 w 9769565"/>
                  <a:gd name="connsiteY46" fmla="*/ 613481 h 1240721"/>
                  <a:gd name="connsiteX47" fmla="*/ 4103758 w 9769565"/>
                  <a:gd name="connsiteY47" fmla="*/ 613481 h 1240721"/>
                  <a:gd name="connsiteX48" fmla="*/ 4103758 w 9769565"/>
                  <a:gd name="connsiteY48" fmla="*/ 627241 h 1240721"/>
                  <a:gd name="connsiteX49" fmla="*/ 4475414 w 9769565"/>
                  <a:gd name="connsiteY49" fmla="*/ 627241 h 1240721"/>
                  <a:gd name="connsiteX50" fmla="*/ 4475414 w 9769565"/>
                  <a:gd name="connsiteY50" fmla="*/ 646607 h 1240721"/>
                  <a:gd name="connsiteX51" fmla="*/ 4498220 w 9769565"/>
                  <a:gd name="connsiteY51" fmla="*/ 646607 h 1240721"/>
                  <a:gd name="connsiteX52" fmla="*/ 4498220 w 9769565"/>
                  <a:gd name="connsiteY52" fmla="*/ 684576 h 1240721"/>
                  <a:gd name="connsiteX53" fmla="*/ 5059207 w 9769565"/>
                  <a:gd name="connsiteY53" fmla="*/ 684576 h 1240721"/>
                  <a:gd name="connsiteX54" fmla="*/ 5059207 w 9769565"/>
                  <a:gd name="connsiteY54" fmla="*/ 703305 h 1240721"/>
                  <a:gd name="connsiteX55" fmla="*/ 5119982 w 9769565"/>
                  <a:gd name="connsiteY55" fmla="*/ 703305 h 1240721"/>
                  <a:gd name="connsiteX56" fmla="*/ 5119982 w 9769565"/>
                  <a:gd name="connsiteY56" fmla="*/ 730188 h 1240721"/>
                  <a:gd name="connsiteX57" fmla="*/ 5385887 w 9769565"/>
                  <a:gd name="connsiteY57" fmla="*/ 730188 h 1240721"/>
                  <a:gd name="connsiteX58" fmla="*/ 5385887 w 9769565"/>
                  <a:gd name="connsiteY58" fmla="*/ 757836 h 1240721"/>
                  <a:gd name="connsiteX59" fmla="*/ 5703649 w 9769565"/>
                  <a:gd name="connsiteY59" fmla="*/ 757836 h 1240721"/>
                  <a:gd name="connsiteX60" fmla="*/ 5703649 w 9769565"/>
                  <a:gd name="connsiteY60" fmla="*/ 781280 h 1240721"/>
                  <a:gd name="connsiteX61" fmla="*/ 5781496 w 9769565"/>
                  <a:gd name="connsiteY61" fmla="*/ 781280 h 1240721"/>
                  <a:gd name="connsiteX62" fmla="*/ 5781496 w 9769565"/>
                  <a:gd name="connsiteY62" fmla="*/ 808291 h 1240721"/>
                  <a:gd name="connsiteX63" fmla="*/ 5856286 w 9769565"/>
                  <a:gd name="connsiteY63" fmla="*/ 808291 h 1240721"/>
                  <a:gd name="connsiteX64" fmla="*/ 5856286 w 9769565"/>
                  <a:gd name="connsiteY64" fmla="*/ 832499 h 1240721"/>
                  <a:gd name="connsiteX65" fmla="*/ 6047402 w 9769565"/>
                  <a:gd name="connsiteY65" fmla="*/ 832499 h 1240721"/>
                  <a:gd name="connsiteX66" fmla="*/ 6047402 w 9769565"/>
                  <a:gd name="connsiteY66" fmla="*/ 859382 h 1240721"/>
                  <a:gd name="connsiteX67" fmla="*/ 6496013 w 9769565"/>
                  <a:gd name="connsiteY67" fmla="*/ 859382 h 1240721"/>
                  <a:gd name="connsiteX68" fmla="*/ 6496013 w 9769565"/>
                  <a:gd name="connsiteY68" fmla="*/ 884992 h 1240721"/>
                  <a:gd name="connsiteX69" fmla="*/ 6595393 w 9769565"/>
                  <a:gd name="connsiteY69" fmla="*/ 884992 h 1240721"/>
                  <a:gd name="connsiteX70" fmla="*/ 6595393 w 9769565"/>
                  <a:gd name="connsiteY70" fmla="*/ 913277 h 1240721"/>
                  <a:gd name="connsiteX71" fmla="*/ 6715669 w 9769565"/>
                  <a:gd name="connsiteY71" fmla="*/ 913277 h 1240721"/>
                  <a:gd name="connsiteX72" fmla="*/ 6715669 w 9769565"/>
                  <a:gd name="connsiteY72" fmla="*/ 933280 h 1240721"/>
                  <a:gd name="connsiteX73" fmla="*/ 6721529 w 9769565"/>
                  <a:gd name="connsiteY73" fmla="*/ 933280 h 1240721"/>
                  <a:gd name="connsiteX74" fmla="*/ 6721529 w 9769565"/>
                  <a:gd name="connsiteY74" fmla="*/ 949207 h 1240721"/>
                  <a:gd name="connsiteX75" fmla="*/ 6781412 w 9769565"/>
                  <a:gd name="connsiteY75" fmla="*/ 949207 h 1240721"/>
                  <a:gd name="connsiteX76" fmla="*/ 6781412 w 9769565"/>
                  <a:gd name="connsiteY76" fmla="*/ 1008580 h 1240721"/>
                  <a:gd name="connsiteX77" fmla="*/ 6807531 w 9769565"/>
                  <a:gd name="connsiteY77" fmla="*/ 1008580 h 1240721"/>
                  <a:gd name="connsiteX78" fmla="*/ 6807531 w 9769565"/>
                  <a:gd name="connsiteY78" fmla="*/ 1041707 h 1240721"/>
                  <a:gd name="connsiteX79" fmla="*/ 7037380 w 9769565"/>
                  <a:gd name="connsiteY79" fmla="*/ 1041707 h 1240721"/>
                  <a:gd name="connsiteX80" fmla="*/ 7037380 w 9769565"/>
                  <a:gd name="connsiteY80" fmla="*/ 1081841 h 1240721"/>
                  <a:gd name="connsiteX81" fmla="*/ 7059421 w 9769565"/>
                  <a:gd name="connsiteY81" fmla="*/ 1081841 h 1240721"/>
                  <a:gd name="connsiteX82" fmla="*/ 7059421 w 9769565"/>
                  <a:gd name="connsiteY82" fmla="*/ 1113566 h 1240721"/>
                  <a:gd name="connsiteX83" fmla="*/ 7183264 w 9769565"/>
                  <a:gd name="connsiteY83" fmla="*/ 1113566 h 1240721"/>
                  <a:gd name="connsiteX84" fmla="*/ 7183264 w 9769565"/>
                  <a:gd name="connsiteY84" fmla="*/ 1157777 h 1240721"/>
                  <a:gd name="connsiteX85" fmla="*/ 8000473 w 9769565"/>
                  <a:gd name="connsiteY85" fmla="*/ 1157777 h 1240721"/>
                  <a:gd name="connsiteX86" fmla="*/ 8000473 w 9769565"/>
                  <a:gd name="connsiteY86" fmla="*/ 1240721 h 1240721"/>
                  <a:gd name="connsiteX87" fmla="*/ 9769565 w 9769565"/>
                  <a:gd name="connsiteY87" fmla="*/ 1240721 h 1240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9769565" h="1240721">
                    <a:moveTo>
                      <a:pt x="0" y="0"/>
                    </a:moveTo>
                    <a:lnTo>
                      <a:pt x="245137" y="0"/>
                    </a:lnTo>
                    <a:lnTo>
                      <a:pt x="245137" y="44339"/>
                    </a:lnTo>
                    <a:lnTo>
                      <a:pt x="828167" y="44339"/>
                    </a:lnTo>
                    <a:lnTo>
                      <a:pt x="828167" y="84346"/>
                    </a:lnTo>
                    <a:lnTo>
                      <a:pt x="1047058" y="84346"/>
                    </a:lnTo>
                    <a:lnTo>
                      <a:pt x="1047058" y="104349"/>
                    </a:lnTo>
                    <a:lnTo>
                      <a:pt x="1062347" y="104349"/>
                    </a:lnTo>
                    <a:lnTo>
                      <a:pt x="1062347" y="128557"/>
                    </a:lnTo>
                    <a:lnTo>
                      <a:pt x="1195108" y="128557"/>
                    </a:lnTo>
                    <a:lnTo>
                      <a:pt x="1195108" y="150599"/>
                    </a:lnTo>
                    <a:lnTo>
                      <a:pt x="1257794" y="150599"/>
                    </a:lnTo>
                    <a:lnTo>
                      <a:pt x="1257794" y="163722"/>
                    </a:lnTo>
                    <a:lnTo>
                      <a:pt x="1295762" y="163722"/>
                    </a:lnTo>
                    <a:lnTo>
                      <a:pt x="1295762" y="193536"/>
                    </a:lnTo>
                    <a:lnTo>
                      <a:pt x="1422154" y="193536"/>
                    </a:lnTo>
                    <a:lnTo>
                      <a:pt x="1422154" y="220420"/>
                    </a:lnTo>
                    <a:lnTo>
                      <a:pt x="1458848" y="220420"/>
                    </a:lnTo>
                    <a:lnTo>
                      <a:pt x="1458848" y="237748"/>
                    </a:lnTo>
                    <a:lnTo>
                      <a:pt x="1552112" y="237748"/>
                    </a:lnTo>
                    <a:lnTo>
                      <a:pt x="1552112" y="254948"/>
                    </a:lnTo>
                    <a:lnTo>
                      <a:pt x="1623971" y="254948"/>
                    </a:lnTo>
                    <a:lnTo>
                      <a:pt x="1623971" y="283233"/>
                    </a:lnTo>
                    <a:lnTo>
                      <a:pt x="1691626" y="283233"/>
                    </a:lnTo>
                    <a:lnTo>
                      <a:pt x="1691626" y="308843"/>
                    </a:lnTo>
                    <a:lnTo>
                      <a:pt x="1785528" y="308843"/>
                    </a:lnTo>
                    <a:lnTo>
                      <a:pt x="1785528" y="330248"/>
                    </a:lnTo>
                    <a:lnTo>
                      <a:pt x="1966578" y="330248"/>
                    </a:lnTo>
                    <a:lnTo>
                      <a:pt x="1966578" y="374459"/>
                    </a:lnTo>
                    <a:lnTo>
                      <a:pt x="2026588" y="374459"/>
                    </a:lnTo>
                    <a:lnTo>
                      <a:pt x="2026588" y="399304"/>
                    </a:lnTo>
                    <a:lnTo>
                      <a:pt x="2190565" y="399304"/>
                    </a:lnTo>
                    <a:lnTo>
                      <a:pt x="2190565" y="418670"/>
                    </a:lnTo>
                    <a:lnTo>
                      <a:pt x="2388561" y="418670"/>
                    </a:lnTo>
                    <a:lnTo>
                      <a:pt x="2388561" y="444917"/>
                    </a:lnTo>
                    <a:lnTo>
                      <a:pt x="2456343" y="444917"/>
                    </a:lnTo>
                    <a:lnTo>
                      <a:pt x="2456343" y="471800"/>
                    </a:lnTo>
                    <a:lnTo>
                      <a:pt x="2629748" y="471800"/>
                    </a:lnTo>
                    <a:lnTo>
                      <a:pt x="2629748" y="484287"/>
                    </a:lnTo>
                    <a:lnTo>
                      <a:pt x="2682878" y="484287"/>
                    </a:lnTo>
                    <a:lnTo>
                      <a:pt x="2682878" y="543023"/>
                    </a:lnTo>
                    <a:lnTo>
                      <a:pt x="2947509" y="543023"/>
                    </a:lnTo>
                    <a:lnTo>
                      <a:pt x="2947509" y="556146"/>
                    </a:lnTo>
                    <a:lnTo>
                      <a:pt x="3088425" y="556146"/>
                    </a:lnTo>
                    <a:lnTo>
                      <a:pt x="3088425" y="580354"/>
                    </a:lnTo>
                    <a:lnTo>
                      <a:pt x="3467598" y="580354"/>
                    </a:lnTo>
                    <a:lnTo>
                      <a:pt x="3467598" y="613481"/>
                    </a:lnTo>
                    <a:lnTo>
                      <a:pt x="4103758" y="613481"/>
                    </a:lnTo>
                    <a:lnTo>
                      <a:pt x="4103758" y="627241"/>
                    </a:lnTo>
                    <a:lnTo>
                      <a:pt x="4475414" y="627241"/>
                    </a:lnTo>
                    <a:lnTo>
                      <a:pt x="4475414" y="646607"/>
                    </a:lnTo>
                    <a:lnTo>
                      <a:pt x="4498220" y="646607"/>
                    </a:lnTo>
                    <a:lnTo>
                      <a:pt x="4498220" y="684576"/>
                    </a:lnTo>
                    <a:lnTo>
                      <a:pt x="5059207" y="684576"/>
                    </a:lnTo>
                    <a:lnTo>
                      <a:pt x="5059207" y="703305"/>
                    </a:lnTo>
                    <a:lnTo>
                      <a:pt x="5119982" y="703305"/>
                    </a:lnTo>
                    <a:lnTo>
                      <a:pt x="5119982" y="730188"/>
                    </a:lnTo>
                    <a:lnTo>
                      <a:pt x="5385887" y="730188"/>
                    </a:lnTo>
                    <a:lnTo>
                      <a:pt x="5385887" y="757836"/>
                    </a:lnTo>
                    <a:lnTo>
                      <a:pt x="5703649" y="757836"/>
                    </a:lnTo>
                    <a:lnTo>
                      <a:pt x="5703649" y="781280"/>
                    </a:lnTo>
                    <a:lnTo>
                      <a:pt x="5781496" y="781280"/>
                    </a:lnTo>
                    <a:lnTo>
                      <a:pt x="5781496" y="808291"/>
                    </a:lnTo>
                    <a:lnTo>
                      <a:pt x="5856286" y="808291"/>
                    </a:lnTo>
                    <a:lnTo>
                      <a:pt x="5856286" y="832499"/>
                    </a:lnTo>
                    <a:lnTo>
                      <a:pt x="6047402" y="832499"/>
                    </a:lnTo>
                    <a:lnTo>
                      <a:pt x="6047402" y="859382"/>
                    </a:lnTo>
                    <a:lnTo>
                      <a:pt x="6496013" y="859382"/>
                    </a:lnTo>
                    <a:lnTo>
                      <a:pt x="6496013" y="884992"/>
                    </a:lnTo>
                    <a:lnTo>
                      <a:pt x="6595393" y="884992"/>
                    </a:lnTo>
                    <a:lnTo>
                      <a:pt x="6595393" y="913277"/>
                    </a:lnTo>
                    <a:lnTo>
                      <a:pt x="6715669" y="913277"/>
                    </a:lnTo>
                    <a:lnTo>
                      <a:pt x="6715669" y="933280"/>
                    </a:lnTo>
                    <a:lnTo>
                      <a:pt x="6721529" y="933280"/>
                    </a:lnTo>
                    <a:lnTo>
                      <a:pt x="6721529" y="949207"/>
                    </a:lnTo>
                    <a:lnTo>
                      <a:pt x="6781412" y="949207"/>
                    </a:lnTo>
                    <a:lnTo>
                      <a:pt x="6781412" y="1008580"/>
                    </a:lnTo>
                    <a:lnTo>
                      <a:pt x="6807531" y="1008580"/>
                    </a:lnTo>
                    <a:lnTo>
                      <a:pt x="6807531" y="1041707"/>
                    </a:lnTo>
                    <a:lnTo>
                      <a:pt x="7037380" y="1041707"/>
                    </a:lnTo>
                    <a:lnTo>
                      <a:pt x="7037380" y="1081841"/>
                    </a:lnTo>
                    <a:lnTo>
                      <a:pt x="7059421" y="1081841"/>
                    </a:lnTo>
                    <a:lnTo>
                      <a:pt x="7059421" y="1113566"/>
                    </a:lnTo>
                    <a:lnTo>
                      <a:pt x="7183264" y="1113566"/>
                    </a:lnTo>
                    <a:lnTo>
                      <a:pt x="7183264" y="1157777"/>
                    </a:lnTo>
                    <a:lnTo>
                      <a:pt x="8000473" y="1157777"/>
                    </a:lnTo>
                    <a:lnTo>
                      <a:pt x="8000473" y="1240721"/>
                    </a:lnTo>
                    <a:lnTo>
                      <a:pt x="9769565" y="1240721"/>
                    </a:lnTo>
                  </a:path>
                </a:pathLst>
              </a:custGeom>
              <a:noFill/>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nvGrpSpPr>
              <p:cNvPr id="914" name="Graphic 487">
                <a:extLst>
                  <a:ext uri="{FF2B5EF4-FFF2-40B4-BE49-F238E27FC236}">
                    <a16:creationId xmlns:a16="http://schemas.microsoft.com/office/drawing/2014/main" id="{F8A3822A-08A3-4C78-22E5-C033916815AA}"/>
                  </a:ext>
                </a:extLst>
              </p:cNvPr>
              <p:cNvGrpSpPr/>
              <p:nvPr/>
            </p:nvGrpSpPr>
            <p:grpSpPr>
              <a:xfrm>
                <a:off x="11386100" y="2710504"/>
                <a:ext cx="73006" cy="73006"/>
                <a:chOff x="11386100" y="2710504"/>
                <a:chExt cx="73006" cy="73006"/>
              </a:xfrm>
            </p:grpSpPr>
            <p:sp>
              <p:nvSpPr>
                <p:cNvPr id="1641" name="Freeform: Shape 1640">
                  <a:extLst>
                    <a:ext uri="{FF2B5EF4-FFF2-40B4-BE49-F238E27FC236}">
                      <a16:creationId xmlns:a16="http://schemas.microsoft.com/office/drawing/2014/main" id="{FAE51C9A-0AEE-720D-4711-0D7D84FCDC45}"/>
                    </a:ext>
                  </a:extLst>
                </p:cNvPr>
                <p:cNvSpPr/>
                <p:nvPr/>
              </p:nvSpPr>
              <p:spPr>
                <a:xfrm>
                  <a:off x="11422539" y="2710504"/>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642" name="Freeform: Shape 1641">
                  <a:extLst>
                    <a:ext uri="{FF2B5EF4-FFF2-40B4-BE49-F238E27FC236}">
                      <a16:creationId xmlns:a16="http://schemas.microsoft.com/office/drawing/2014/main" id="{5C962F28-FDB1-70FE-47EE-99520643AEC5}"/>
                    </a:ext>
                  </a:extLst>
                </p:cNvPr>
                <p:cNvSpPr/>
                <p:nvPr/>
              </p:nvSpPr>
              <p:spPr>
                <a:xfrm>
                  <a:off x="11386100" y="274707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915" name="Graphic 487">
                <a:extLst>
                  <a:ext uri="{FF2B5EF4-FFF2-40B4-BE49-F238E27FC236}">
                    <a16:creationId xmlns:a16="http://schemas.microsoft.com/office/drawing/2014/main" id="{ED171D5F-C57D-7613-CB0B-42CC7213F358}"/>
                  </a:ext>
                </a:extLst>
              </p:cNvPr>
              <p:cNvGrpSpPr/>
              <p:nvPr/>
            </p:nvGrpSpPr>
            <p:grpSpPr>
              <a:xfrm>
                <a:off x="10943222" y="2710504"/>
                <a:ext cx="73006" cy="73006"/>
                <a:chOff x="10943222" y="2710504"/>
                <a:chExt cx="73006" cy="73006"/>
              </a:xfrm>
            </p:grpSpPr>
            <p:sp>
              <p:nvSpPr>
                <p:cNvPr id="1639" name="Freeform: Shape 1638">
                  <a:extLst>
                    <a:ext uri="{FF2B5EF4-FFF2-40B4-BE49-F238E27FC236}">
                      <a16:creationId xmlns:a16="http://schemas.microsoft.com/office/drawing/2014/main" id="{3A611550-3EC5-DC64-8CA7-EB051C60007D}"/>
                    </a:ext>
                  </a:extLst>
                </p:cNvPr>
                <p:cNvSpPr/>
                <p:nvPr/>
              </p:nvSpPr>
              <p:spPr>
                <a:xfrm>
                  <a:off x="10979789" y="2710504"/>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640" name="Freeform: Shape 1639">
                  <a:extLst>
                    <a:ext uri="{FF2B5EF4-FFF2-40B4-BE49-F238E27FC236}">
                      <a16:creationId xmlns:a16="http://schemas.microsoft.com/office/drawing/2014/main" id="{50EBF6D7-9E61-2E9D-10A8-528E5112A827}"/>
                    </a:ext>
                  </a:extLst>
                </p:cNvPr>
                <p:cNvSpPr/>
                <p:nvPr/>
              </p:nvSpPr>
              <p:spPr>
                <a:xfrm>
                  <a:off x="10943222" y="274707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916" name="Graphic 487">
                <a:extLst>
                  <a:ext uri="{FF2B5EF4-FFF2-40B4-BE49-F238E27FC236}">
                    <a16:creationId xmlns:a16="http://schemas.microsoft.com/office/drawing/2014/main" id="{92EB0577-E0D4-2E4B-C461-92E709CDF2E8}"/>
                  </a:ext>
                </a:extLst>
              </p:cNvPr>
              <p:cNvGrpSpPr/>
              <p:nvPr/>
            </p:nvGrpSpPr>
            <p:grpSpPr>
              <a:xfrm>
                <a:off x="10886907" y="2710504"/>
                <a:ext cx="73006" cy="73006"/>
                <a:chOff x="10886907" y="2710504"/>
                <a:chExt cx="73006" cy="73006"/>
              </a:xfrm>
            </p:grpSpPr>
            <p:sp>
              <p:nvSpPr>
                <p:cNvPr id="1637" name="Freeform: Shape 1636">
                  <a:extLst>
                    <a:ext uri="{FF2B5EF4-FFF2-40B4-BE49-F238E27FC236}">
                      <a16:creationId xmlns:a16="http://schemas.microsoft.com/office/drawing/2014/main" id="{5DA07329-5265-24E2-E01D-C0FB52059C46}"/>
                    </a:ext>
                  </a:extLst>
                </p:cNvPr>
                <p:cNvSpPr/>
                <p:nvPr/>
              </p:nvSpPr>
              <p:spPr>
                <a:xfrm>
                  <a:off x="10923473" y="2710504"/>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638" name="Freeform: Shape 1637">
                  <a:extLst>
                    <a:ext uri="{FF2B5EF4-FFF2-40B4-BE49-F238E27FC236}">
                      <a16:creationId xmlns:a16="http://schemas.microsoft.com/office/drawing/2014/main" id="{51005F43-CF56-CD97-5962-D62F5D69DBB9}"/>
                    </a:ext>
                  </a:extLst>
                </p:cNvPr>
                <p:cNvSpPr/>
                <p:nvPr/>
              </p:nvSpPr>
              <p:spPr>
                <a:xfrm>
                  <a:off x="10886907" y="274707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917" name="Graphic 487">
                <a:extLst>
                  <a:ext uri="{FF2B5EF4-FFF2-40B4-BE49-F238E27FC236}">
                    <a16:creationId xmlns:a16="http://schemas.microsoft.com/office/drawing/2014/main" id="{6FAF5576-80A4-1BB7-5EAB-2EDAA1E3F42B}"/>
                  </a:ext>
                </a:extLst>
              </p:cNvPr>
              <p:cNvGrpSpPr/>
              <p:nvPr/>
            </p:nvGrpSpPr>
            <p:grpSpPr>
              <a:xfrm>
                <a:off x="10606222" y="2710504"/>
                <a:ext cx="73006" cy="73006"/>
                <a:chOff x="10606222" y="2710504"/>
                <a:chExt cx="73006" cy="73006"/>
              </a:xfrm>
            </p:grpSpPr>
            <p:sp>
              <p:nvSpPr>
                <p:cNvPr id="1635" name="Freeform: Shape 1634">
                  <a:extLst>
                    <a:ext uri="{FF2B5EF4-FFF2-40B4-BE49-F238E27FC236}">
                      <a16:creationId xmlns:a16="http://schemas.microsoft.com/office/drawing/2014/main" id="{D70B62B6-FD90-4B08-A01D-550C412EC890}"/>
                    </a:ext>
                  </a:extLst>
                </p:cNvPr>
                <p:cNvSpPr/>
                <p:nvPr/>
              </p:nvSpPr>
              <p:spPr>
                <a:xfrm>
                  <a:off x="10642661" y="2710504"/>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636" name="Freeform: Shape 1635">
                  <a:extLst>
                    <a:ext uri="{FF2B5EF4-FFF2-40B4-BE49-F238E27FC236}">
                      <a16:creationId xmlns:a16="http://schemas.microsoft.com/office/drawing/2014/main" id="{403A34C5-C8C3-109E-C514-FAF3F916379B}"/>
                    </a:ext>
                  </a:extLst>
                </p:cNvPr>
                <p:cNvSpPr/>
                <p:nvPr/>
              </p:nvSpPr>
              <p:spPr>
                <a:xfrm>
                  <a:off x="10606222" y="274707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918" name="Graphic 487">
                <a:extLst>
                  <a:ext uri="{FF2B5EF4-FFF2-40B4-BE49-F238E27FC236}">
                    <a16:creationId xmlns:a16="http://schemas.microsoft.com/office/drawing/2014/main" id="{79AFF6CF-AA23-8590-FBE7-81F5E2C22C88}"/>
                  </a:ext>
                </a:extLst>
              </p:cNvPr>
              <p:cNvGrpSpPr/>
              <p:nvPr/>
            </p:nvGrpSpPr>
            <p:grpSpPr>
              <a:xfrm>
                <a:off x="10544683" y="2710504"/>
                <a:ext cx="73006" cy="73006"/>
                <a:chOff x="10544683" y="2710504"/>
                <a:chExt cx="73006" cy="73006"/>
              </a:xfrm>
            </p:grpSpPr>
            <p:sp>
              <p:nvSpPr>
                <p:cNvPr id="1633" name="Freeform: Shape 1632">
                  <a:extLst>
                    <a:ext uri="{FF2B5EF4-FFF2-40B4-BE49-F238E27FC236}">
                      <a16:creationId xmlns:a16="http://schemas.microsoft.com/office/drawing/2014/main" id="{1262FDD5-623B-0385-A6BD-DB33739832E7}"/>
                    </a:ext>
                  </a:extLst>
                </p:cNvPr>
                <p:cNvSpPr/>
                <p:nvPr/>
              </p:nvSpPr>
              <p:spPr>
                <a:xfrm>
                  <a:off x="10581122" y="2710504"/>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634" name="Freeform: Shape 1633">
                  <a:extLst>
                    <a:ext uri="{FF2B5EF4-FFF2-40B4-BE49-F238E27FC236}">
                      <a16:creationId xmlns:a16="http://schemas.microsoft.com/office/drawing/2014/main" id="{EF30A939-E31B-0355-E2FD-D0220DA95F10}"/>
                    </a:ext>
                  </a:extLst>
                </p:cNvPr>
                <p:cNvSpPr/>
                <p:nvPr/>
              </p:nvSpPr>
              <p:spPr>
                <a:xfrm>
                  <a:off x="10544683" y="274707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919" name="Graphic 487">
                <a:extLst>
                  <a:ext uri="{FF2B5EF4-FFF2-40B4-BE49-F238E27FC236}">
                    <a16:creationId xmlns:a16="http://schemas.microsoft.com/office/drawing/2014/main" id="{7072B1AA-EDCC-5946-B6B5-285D9747DD44}"/>
                  </a:ext>
                </a:extLst>
              </p:cNvPr>
              <p:cNvGrpSpPr/>
              <p:nvPr/>
            </p:nvGrpSpPr>
            <p:grpSpPr>
              <a:xfrm>
                <a:off x="10443774" y="2710504"/>
                <a:ext cx="73006" cy="73006"/>
                <a:chOff x="10443774" y="2710504"/>
                <a:chExt cx="73006" cy="73006"/>
              </a:xfrm>
            </p:grpSpPr>
            <p:sp>
              <p:nvSpPr>
                <p:cNvPr id="1631" name="Freeform: Shape 1630">
                  <a:extLst>
                    <a:ext uri="{FF2B5EF4-FFF2-40B4-BE49-F238E27FC236}">
                      <a16:creationId xmlns:a16="http://schemas.microsoft.com/office/drawing/2014/main" id="{240D79BB-DEBC-BC7C-6767-8D9510E4FCE0}"/>
                    </a:ext>
                  </a:extLst>
                </p:cNvPr>
                <p:cNvSpPr/>
                <p:nvPr/>
              </p:nvSpPr>
              <p:spPr>
                <a:xfrm>
                  <a:off x="10480340" y="2710504"/>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632" name="Freeform: Shape 1631">
                  <a:extLst>
                    <a:ext uri="{FF2B5EF4-FFF2-40B4-BE49-F238E27FC236}">
                      <a16:creationId xmlns:a16="http://schemas.microsoft.com/office/drawing/2014/main" id="{0D88DF1C-C0AE-A770-0DCA-552F3A4865DF}"/>
                    </a:ext>
                  </a:extLst>
                </p:cNvPr>
                <p:cNvSpPr/>
                <p:nvPr/>
              </p:nvSpPr>
              <p:spPr>
                <a:xfrm>
                  <a:off x="10443774" y="274707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920" name="Graphic 487">
                <a:extLst>
                  <a:ext uri="{FF2B5EF4-FFF2-40B4-BE49-F238E27FC236}">
                    <a16:creationId xmlns:a16="http://schemas.microsoft.com/office/drawing/2014/main" id="{2B299945-D1EA-056C-CFC1-561CC1C0EA3C}"/>
                  </a:ext>
                </a:extLst>
              </p:cNvPr>
              <p:cNvGrpSpPr/>
              <p:nvPr/>
            </p:nvGrpSpPr>
            <p:grpSpPr>
              <a:xfrm>
                <a:off x="10427210" y="2710504"/>
                <a:ext cx="73006" cy="73006"/>
                <a:chOff x="10427210" y="2710504"/>
                <a:chExt cx="73006" cy="73006"/>
              </a:xfrm>
            </p:grpSpPr>
            <p:sp>
              <p:nvSpPr>
                <p:cNvPr id="1629" name="Freeform: Shape 1628">
                  <a:extLst>
                    <a:ext uri="{FF2B5EF4-FFF2-40B4-BE49-F238E27FC236}">
                      <a16:creationId xmlns:a16="http://schemas.microsoft.com/office/drawing/2014/main" id="{C9BD35D7-7BAA-5442-D68D-D2AA6A92CEA9}"/>
                    </a:ext>
                  </a:extLst>
                </p:cNvPr>
                <p:cNvSpPr/>
                <p:nvPr/>
              </p:nvSpPr>
              <p:spPr>
                <a:xfrm>
                  <a:off x="10463777" y="2710504"/>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630" name="Freeform: Shape 1629">
                  <a:extLst>
                    <a:ext uri="{FF2B5EF4-FFF2-40B4-BE49-F238E27FC236}">
                      <a16:creationId xmlns:a16="http://schemas.microsoft.com/office/drawing/2014/main" id="{3A3D2838-23A5-12C7-F7D6-592134778D69}"/>
                    </a:ext>
                  </a:extLst>
                </p:cNvPr>
                <p:cNvSpPr/>
                <p:nvPr/>
              </p:nvSpPr>
              <p:spPr>
                <a:xfrm>
                  <a:off x="10427210" y="274707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921" name="Graphic 487">
                <a:extLst>
                  <a:ext uri="{FF2B5EF4-FFF2-40B4-BE49-F238E27FC236}">
                    <a16:creationId xmlns:a16="http://schemas.microsoft.com/office/drawing/2014/main" id="{50E64D3A-9FD6-0F7E-8276-BC8C50CBED2D}"/>
                  </a:ext>
                </a:extLst>
              </p:cNvPr>
              <p:cNvGrpSpPr/>
              <p:nvPr/>
            </p:nvGrpSpPr>
            <p:grpSpPr>
              <a:xfrm>
                <a:off x="10357517" y="2710504"/>
                <a:ext cx="73006" cy="73006"/>
                <a:chOff x="10357517" y="2710504"/>
                <a:chExt cx="73006" cy="73006"/>
              </a:xfrm>
            </p:grpSpPr>
            <p:sp>
              <p:nvSpPr>
                <p:cNvPr id="1627" name="Freeform: Shape 1626">
                  <a:extLst>
                    <a:ext uri="{FF2B5EF4-FFF2-40B4-BE49-F238E27FC236}">
                      <a16:creationId xmlns:a16="http://schemas.microsoft.com/office/drawing/2014/main" id="{9CD34FCB-F41C-3FC3-A5B7-8B5AADD25551}"/>
                    </a:ext>
                  </a:extLst>
                </p:cNvPr>
                <p:cNvSpPr/>
                <p:nvPr/>
              </p:nvSpPr>
              <p:spPr>
                <a:xfrm>
                  <a:off x="10393956" y="2710504"/>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628" name="Freeform: Shape 1627">
                  <a:extLst>
                    <a:ext uri="{FF2B5EF4-FFF2-40B4-BE49-F238E27FC236}">
                      <a16:creationId xmlns:a16="http://schemas.microsoft.com/office/drawing/2014/main" id="{F69AE9F9-18E1-AB25-385B-87D4D7CE68B0}"/>
                    </a:ext>
                  </a:extLst>
                </p:cNvPr>
                <p:cNvSpPr/>
                <p:nvPr/>
              </p:nvSpPr>
              <p:spPr>
                <a:xfrm>
                  <a:off x="10357517" y="274707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922" name="Graphic 487">
                <a:extLst>
                  <a:ext uri="{FF2B5EF4-FFF2-40B4-BE49-F238E27FC236}">
                    <a16:creationId xmlns:a16="http://schemas.microsoft.com/office/drawing/2014/main" id="{C886306A-40C5-424F-4E37-C5CCE90ED4FD}"/>
                  </a:ext>
                </a:extLst>
              </p:cNvPr>
              <p:cNvGrpSpPr/>
              <p:nvPr/>
            </p:nvGrpSpPr>
            <p:grpSpPr>
              <a:xfrm>
                <a:off x="10293302" y="2710504"/>
                <a:ext cx="72878" cy="73006"/>
                <a:chOff x="10293302" y="2710504"/>
                <a:chExt cx="72878" cy="73006"/>
              </a:xfrm>
            </p:grpSpPr>
            <p:sp>
              <p:nvSpPr>
                <p:cNvPr id="1625" name="Freeform: Shape 1624">
                  <a:extLst>
                    <a:ext uri="{FF2B5EF4-FFF2-40B4-BE49-F238E27FC236}">
                      <a16:creationId xmlns:a16="http://schemas.microsoft.com/office/drawing/2014/main" id="{9E2425D3-4426-89B0-E82A-818721898BB8}"/>
                    </a:ext>
                  </a:extLst>
                </p:cNvPr>
                <p:cNvSpPr/>
                <p:nvPr/>
              </p:nvSpPr>
              <p:spPr>
                <a:xfrm>
                  <a:off x="10329741" y="2710504"/>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626" name="Freeform: Shape 1625">
                  <a:extLst>
                    <a:ext uri="{FF2B5EF4-FFF2-40B4-BE49-F238E27FC236}">
                      <a16:creationId xmlns:a16="http://schemas.microsoft.com/office/drawing/2014/main" id="{5E509927-347E-DA00-8302-1E644F9191E6}"/>
                    </a:ext>
                  </a:extLst>
                </p:cNvPr>
                <p:cNvSpPr/>
                <p:nvPr/>
              </p:nvSpPr>
              <p:spPr>
                <a:xfrm>
                  <a:off x="10293302" y="2747070"/>
                  <a:ext cx="72878" cy="12741"/>
                </a:xfrm>
                <a:custGeom>
                  <a:avLst/>
                  <a:gdLst>
                    <a:gd name="connsiteX0" fmla="*/ 72879 w 72878"/>
                    <a:gd name="connsiteY0" fmla="*/ 0 h 12741"/>
                    <a:gd name="connsiteX1" fmla="*/ 0 w 72878"/>
                    <a:gd name="connsiteY1" fmla="*/ 0 h 12741"/>
                  </a:gdLst>
                  <a:ahLst/>
                  <a:cxnLst>
                    <a:cxn ang="0">
                      <a:pos x="connsiteX0" y="connsiteY0"/>
                    </a:cxn>
                    <a:cxn ang="0">
                      <a:pos x="connsiteX1" y="connsiteY1"/>
                    </a:cxn>
                  </a:cxnLst>
                  <a:rect l="l" t="t" r="r" b="b"/>
                  <a:pathLst>
                    <a:path w="72878" h="12741">
                      <a:moveTo>
                        <a:pt x="72879"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923" name="Graphic 487">
                <a:extLst>
                  <a:ext uri="{FF2B5EF4-FFF2-40B4-BE49-F238E27FC236}">
                    <a16:creationId xmlns:a16="http://schemas.microsoft.com/office/drawing/2014/main" id="{4A70D76F-5BAA-99E2-DF9F-21FB22541B48}"/>
                  </a:ext>
                </a:extLst>
              </p:cNvPr>
              <p:cNvGrpSpPr/>
              <p:nvPr/>
            </p:nvGrpSpPr>
            <p:grpSpPr>
              <a:xfrm>
                <a:off x="10264890" y="2710504"/>
                <a:ext cx="73006" cy="73006"/>
                <a:chOff x="10264890" y="2710504"/>
                <a:chExt cx="73006" cy="73006"/>
              </a:xfrm>
            </p:grpSpPr>
            <p:sp>
              <p:nvSpPr>
                <p:cNvPr id="1623" name="Freeform: Shape 1622">
                  <a:extLst>
                    <a:ext uri="{FF2B5EF4-FFF2-40B4-BE49-F238E27FC236}">
                      <a16:creationId xmlns:a16="http://schemas.microsoft.com/office/drawing/2014/main" id="{3587050E-93B6-B27E-AF6E-F47CC129D649}"/>
                    </a:ext>
                  </a:extLst>
                </p:cNvPr>
                <p:cNvSpPr/>
                <p:nvPr/>
              </p:nvSpPr>
              <p:spPr>
                <a:xfrm>
                  <a:off x="10301456" y="2710504"/>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624" name="Freeform: Shape 1623">
                  <a:extLst>
                    <a:ext uri="{FF2B5EF4-FFF2-40B4-BE49-F238E27FC236}">
                      <a16:creationId xmlns:a16="http://schemas.microsoft.com/office/drawing/2014/main" id="{32DCDA84-EDFB-7711-F198-FE6B5112327B}"/>
                    </a:ext>
                  </a:extLst>
                </p:cNvPr>
                <p:cNvSpPr/>
                <p:nvPr/>
              </p:nvSpPr>
              <p:spPr>
                <a:xfrm>
                  <a:off x="10264890" y="274707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924" name="Graphic 487">
                <a:extLst>
                  <a:ext uri="{FF2B5EF4-FFF2-40B4-BE49-F238E27FC236}">
                    <a16:creationId xmlns:a16="http://schemas.microsoft.com/office/drawing/2014/main" id="{BA513038-A24D-EAE3-2A96-281875D2F900}"/>
                  </a:ext>
                </a:extLst>
              </p:cNvPr>
              <p:cNvGrpSpPr/>
              <p:nvPr/>
            </p:nvGrpSpPr>
            <p:grpSpPr>
              <a:xfrm>
                <a:off x="10249091" y="2710504"/>
                <a:ext cx="72878" cy="73006"/>
                <a:chOff x="10249091" y="2710504"/>
                <a:chExt cx="72878" cy="73006"/>
              </a:xfrm>
            </p:grpSpPr>
            <p:sp>
              <p:nvSpPr>
                <p:cNvPr id="1621" name="Freeform: Shape 1620">
                  <a:extLst>
                    <a:ext uri="{FF2B5EF4-FFF2-40B4-BE49-F238E27FC236}">
                      <a16:creationId xmlns:a16="http://schemas.microsoft.com/office/drawing/2014/main" id="{CF38B716-344A-D9E2-A483-2913F4A4FC61}"/>
                    </a:ext>
                  </a:extLst>
                </p:cNvPr>
                <p:cNvSpPr/>
                <p:nvPr/>
              </p:nvSpPr>
              <p:spPr>
                <a:xfrm>
                  <a:off x="10285530" y="2710504"/>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622" name="Freeform: Shape 1621">
                  <a:extLst>
                    <a:ext uri="{FF2B5EF4-FFF2-40B4-BE49-F238E27FC236}">
                      <a16:creationId xmlns:a16="http://schemas.microsoft.com/office/drawing/2014/main" id="{AD49875A-431E-0E2D-7D1B-A0943C344875}"/>
                    </a:ext>
                  </a:extLst>
                </p:cNvPr>
                <p:cNvSpPr/>
                <p:nvPr/>
              </p:nvSpPr>
              <p:spPr>
                <a:xfrm>
                  <a:off x="10249091" y="2747070"/>
                  <a:ext cx="72878" cy="12741"/>
                </a:xfrm>
                <a:custGeom>
                  <a:avLst/>
                  <a:gdLst>
                    <a:gd name="connsiteX0" fmla="*/ 72879 w 72878"/>
                    <a:gd name="connsiteY0" fmla="*/ 0 h 12741"/>
                    <a:gd name="connsiteX1" fmla="*/ 0 w 72878"/>
                    <a:gd name="connsiteY1" fmla="*/ 0 h 12741"/>
                  </a:gdLst>
                  <a:ahLst/>
                  <a:cxnLst>
                    <a:cxn ang="0">
                      <a:pos x="connsiteX0" y="connsiteY0"/>
                    </a:cxn>
                    <a:cxn ang="0">
                      <a:pos x="connsiteX1" y="connsiteY1"/>
                    </a:cxn>
                  </a:cxnLst>
                  <a:rect l="l" t="t" r="r" b="b"/>
                  <a:pathLst>
                    <a:path w="72878" h="12741">
                      <a:moveTo>
                        <a:pt x="72879"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925" name="Graphic 487">
                <a:extLst>
                  <a:ext uri="{FF2B5EF4-FFF2-40B4-BE49-F238E27FC236}">
                    <a16:creationId xmlns:a16="http://schemas.microsoft.com/office/drawing/2014/main" id="{ADF8EBC1-7D70-3694-8644-E089D9F5B324}"/>
                  </a:ext>
                </a:extLst>
              </p:cNvPr>
              <p:cNvGrpSpPr/>
              <p:nvPr/>
            </p:nvGrpSpPr>
            <p:grpSpPr>
              <a:xfrm>
                <a:off x="10217238" y="2710504"/>
                <a:ext cx="73006" cy="73006"/>
                <a:chOff x="10217238" y="2710504"/>
                <a:chExt cx="73006" cy="73006"/>
              </a:xfrm>
            </p:grpSpPr>
            <p:sp>
              <p:nvSpPr>
                <p:cNvPr id="1619" name="Freeform: Shape 1618">
                  <a:extLst>
                    <a:ext uri="{FF2B5EF4-FFF2-40B4-BE49-F238E27FC236}">
                      <a16:creationId xmlns:a16="http://schemas.microsoft.com/office/drawing/2014/main" id="{038EE7E0-AF03-1727-F29F-89160ED794BC}"/>
                    </a:ext>
                  </a:extLst>
                </p:cNvPr>
                <p:cNvSpPr/>
                <p:nvPr/>
              </p:nvSpPr>
              <p:spPr>
                <a:xfrm>
                  <a:off x="10253805" y="2710504"/>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620" name="Freeform: Shape 1619">
                  <a:extLst>
                    <a:ext uri="{FF2B5EF4-FFF2-40B4-BE49-F238E27FC236}">
                      <a16:creationId xmlns:a16="http://schemas.microsoft.com/office/drawing/2014/main" id="{C80CD74D-95D0-9FF7-A688-802E8BE2CE73}"/>
                    </a:ext>
                  </a:extLst>
                </p:cNvPr>
                <p:cNvSpPr/>
                <p:nvPr/>
              </p:nvSpPr>
              <p:spPr>
                <a:xfrm>
                  <a:off x="10217238" y="274707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926" name="Graphic 487">
                <a:extLst>
                  <a:ext uri="{FF2B5EF4-FFF2-40B4-BE49-F238E27FC236}">
                    <a16:creationId xmlns:a16="http://schemas.microsoft.com/office/drawing/2014/main" id="{2FC89D90-CD3B-C979-FC67-6CD210FF3D1B}"/>
                  </a:ext>
                </a:extLst>
              </p:cNvPr>
              <p:cNvGrpSpPr/>
              <p:nvPr/>
            </p:nvGrpSpPr>
            <p:grpSpPr>
              <a:xfrm>
                <a:off x="10083967" y="2710504"/>
                <a:ext cx="73006" cy="73006"/>
                <a:chOff x="10083967" y="2710504"/>
                <a:chExt cx="73006" cy="73006"/>
              </a:xfrm>
            </p:grpSpPr>
            <p:sp>
              <p:nvSpPr>
                <p:cNvPr id="1617" name="Freeform: Shape 1616">
                  <a:extLst>
                    <a:ext uri="{FF2B5EF4-FFF2-40B4-BE49-F238E27FC236}">
                      <a16:creationId xmlns:a16="http://schemas.microsoft.com/office/drawing/2014/main" id="{6DFB2748-D7B6-83C3-D820-40FBD0F4B668}"/>
                    </a:ext>
                  </a:extLst>
                </p:cNvPr>
                <p:cNvSpPr/>
                <p:nvPr/>
              </p:nvSpPr>
              <p:spPr>
                <a:xfrm>
                  <a:off x="10120406" y="2710504"/>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618" name="Freeform: Shape 1617">
                  <a:extLst>
                    <a:ext uri="{FF2B5EF4-FFF2-40B4-BE49-F238E27FC236}">
                      <a16:creationId xmlns:a16="http://schemas.microsoft.com/office/drawing/2014/main" id="{FB3394C9-3C64-9681-02B0-43622E38654A}"/>
                    </a:ext>
                  </a:extLst>
                </p:cNvPr>
                <p:cNvSpPr/>
                <p:nvPr/>
              </p:nvSpPr>
              <p:spPr>
                <a:xfrm>
                  <a:off x="10083967" y="274707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927" name="Graphic 487">
                <a:extLst>
                  <a:ext uri="{FF2B5EF4-FFF2-40B4-BE49-F238E27FC236}">
                    <a16:creationId xmlns:a16="http://schemas.microsoft.com/office/drawing/2014/main" id="{AB2E4A55-3EF6-1563-789C-82DABFA768FA}"/>
                  </a:ext>
                </a:extLst>
              </p:cNvPr>
              <p:cNvGrpSpPr/>
              <p:nvPr/>
            </p:nvGrpSpPr>
            <p:grpSpPr>
              <a:xfrm>
                <a:off x="10074921" y="2710504"/>
                <a:ext cx="73006" cy="73006"/>
                <a:chOff x="10074921" y="2710504"/>
                <a:chExt cx="73006" cy="73006"/>
              </a:xfrm>
            </p:grpSpPr>
            <p:sp>
              <p:nvSpPr>
                <p:cNvPr id="1615" name="Freeform: Shape 1614">
                  <a:extLst>
                    <a:ext uri="{FF2B5EF4-FFF2-40B4-BE49-F238E27FC236}">
                      <a16:creationId xmlns:a16="http://schemas.microsoft.com/office/drawing/2014/main" id="{30FEEAAA-193F-8F62-FFCD-7F20B6B4023A}"/>
                    </a:ext>
                  </a:extLst>
                </p:cNvPr>
                <p:cNvSpPr/>
                <p:nvPr/>
              </p:nvSpPr>
              <p:spPr>
                <a:xfrm>
                  <a:off x="10111488" y="2710504"/>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616" name="Freeform: Shape 1615">
                  <a:extLst>
                    <a:ext uri="{FF2B5EF4-FFF2-40B4-BE49-F238E27FC236}">
                      <a16:creationId xmlns:a16="http://schemas.microsoft.com/office/drawing/2014/main" id="{E6C26381-8B58-0907-B69D-256351096544}"/>
                    </a:ext>
                  </a:extLst>
                </p:cNvPr>
                <p:cNvSpPr/>
                <p:nvPr/>
              </p:nvSpPr>
              <p:spPr>
                <a:xfrm>
                  <a:off x="10074921" y="274707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928" name="Graphic 487">
                <a:extLst>
                  <a:ext uri="{FF2B5EF4-FFF2-40B4-BE49-F238E27FC236}">
                    <a16:creationId xmlns:a16="http://schemas.microsoft.com/office/drawing/2014/main" id="{790B1FD1-CB3E-1B1C-BEF7-290D4A86C3D4}"/>
                  </a:ext>
                </a:extLst>
              </p:cNvPr>
              <p:cNvGrpSpPr/>
              <p:nvPr/>
            </p:nvGrpSpPr>
            <p:grpSpPr>
              <a:xfrm>
                <a:off x="10021026" y="2710504"/>
                <a:ext cx="73006" cy="73006"/>
                <a:chOff x="10021026" y="2710504"/>
                <a:chExt cx="73006" cy="73006"/>
              </a:xfrm>
            </p:grpSpPr>
            <p:sp>
              <p:nvSpPr>
                <p:cNvPr id="1613" name="Freeform: Shape 1612">
                  <a:extLst>
                    <a:ext uri="{FF2B5EF4-FFF2-40B4-BE49-F238E27FC236}">
                      <a16:creationId xmlns:a16="http://schemas.microsoft.com/office/drawing/2014/main" id="{294FEB0B-576C-5F3E-08EF-79E5893411C2}"/>
                    </a:ext>
                  </a:extLst>
                </p:cNvPr>
                <p:cNvSpPr/>
                <p:nvPr/>
              </p:nvSpPr>
              <p:spPr>
                <a:xfrm>
                  <a:off x="10057593" y="2710504"/>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614" name="Freeform: Shape 1613">
                  <a:extLst>
                    <a:ext uri="{FF2B5EF4-FFF2-40B4-BE49-F238E27FC236}">
                      <a16:creationId xmlns:a16="http://schemas.microsoft.com/office/drawing/2014/main" id="{19540718-68F0-6C49-A751-12F15D84B563}"/>
                    </a:ext>
                  </a:extLst>
                </p:cNvPr>
                <p:cNvSpPr/>
                <p:nvPr/>
              </p:nvSpPr>
              <p:spPr>
                <a:xfrm>
                  <a:off x="10021026" y="274707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929" name="Graphic 487">
                <a:extLst>
                  <a:ext uri="{FF2B5EF4-FFF2-40B4-BE49-F238E27FC236}">
                    <a16:creationId xmlns:a16="http://schemas.microsoft.com/office/drawing/2014/main" id="{B1362853-69C7-23D3-D213-8CAD3A0AFA03}"/>
                  </a:ext>
                </a:extLst>
              </p:cNvPr>
              <p:cNvGrpSpPr/>
              <p:nvPr/>
            </p:nvGrpSpPr>
            <p:grpSpPr>
              <a:xfrm>
                <a:off x="9970699" y="2710504"/>
                <a:ext cx="73006" cy="73006"/>
                <a:chOff x="9970699" y="2710504"/>
                <a:chExt cx="73006" cy="73006"/>
              </a:xfrm>
            </p:grpSpPr>
            <p:sp>
              <p:nvSpPr>
                <p:cNvPr id="1611" name="Freeform: Shape 1610">
                  <a:extLst>
                    <a:ext uri="{FF2B5EF4-FFF2-40B4-BE49-F238E27FC236}">
                      <a16:creationId xmlns:a16="http://schemas.microsoft.com/office/drawing/2014/main" id="{6A8716CA-EC4B-9305-A9F5-D77742E2CE09}"/>
                    </a:ext>
                  </a:extLst>
                </p:cNvPr>
                <p:cNvSpPr/>
                <p:nvPr/>
              </p:nvSpPr>
              <p:spPr>
                <a:xfrm>
                  <a:off x="10007139" y="2710504"/>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612" name="Freeform: Shape 1611">
                  <a:extLst>
                    <a:ext uri="{FF2B5EF4-FFF2-40B4-BE49-F238E27FC236}">
                      <a16:creationId xmlns:a16="http://schemas.microsoft.com/office/drawing/2014/main" id="{CFACE748-2063-6235-5B51-79E14A68C121}"/>
                    </a:ext>
                  </a:extLst>
                </p:cNvPr>
                <p:cNvSpPr/>
                <p:nvPr/>
              </p:nvSpPr>
              <p:spPr>
                <a:xfrm>
                  <a:off x="9970699" y="274707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931" name="Graphic 487">
                <a:extLst>
                  <a:ext uri="{FF2B5EF4-FFF2-40B4-BE49-F238E27FC236}">
                    <a16:creationId xmlns:a16="http://schemas.microsoft.com/office/drawing/2014/main" id="{1B71AB11-3AAA-1DE4-7C16-2D73C6A7D4B5}"/>
                  </a:ext>
                </a:extLst>
              </p:cNvPr>
              <p:cNvGrpSpPr/>
              <p:nvPr/>
            </p:nvGrpSpPr>
            <p:grpSpPr>
              <a:xfrm>
                <a:off x="9929164" y="2710504"/>
                <a:ext cx="73006" cy="73006"/>
                <a:chOff x="9929164" y="2710504"/>
                <a:chExt cx="73006" cy="73006"/>
              </a:xfrm>
            </p:grpSpPr>
            <p:sp>
              <p:nvSpPr>
                <p:cNvPr id="1609" name="Freeform: Shape 1608">
                  <a:extLst>
                    <a:ext uri="{FF2B5EF4-FFF2-40B4-BE49-F238E27FC236}">
                      <a16:creationId xmlns:a16="http://schemas.microsoft.com/office/drawing/2014/main" id="{F20E852B-7978-200F-47AA-DFC6626F9889}"/>
                    </a:ext>
                  </a:extLst>
                </p:cNvPr>
                <p:cNvSpPr/>
                <p:nvPr/>
              </p:nvSpPr>
              <p:spPr>
                <a:xfrm>
                  <a:off x="9965730" y="2710504"/>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610" name="Freeform: Shape 1609">
                  <a:extLst>
                    <a:ext uri="{FF2B5EF4-FFF2-40B4-BE49-F238E27FC236}">
                      <a16:creationId xmlns:a16="http://schemas.microsoft.com/office/drawing/2014/main" id="{E4A7D041-28DC-8758-C65D-1C90C264B4E8}"/>
                    </a:ext>
                  </a:extLst>
                </p:cNvPr>
                <p:cNvSpPr/>
                <p:nvPr/>
              </p:nvSpPr>
              <p:spPr>
                <a:xfrm>
                  <a:off x="9929164" y="274707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933" name="Graphic 487">
                <a:extLst>
                  <a:ext uri="{FF2B5EF4-FFF2-40B4-BE49-F238E27FC236}">
                    <a16:creationId xmlns:a16="http://schemas.microsoft.com/office/drawing/2014/main" id="{2893773C-54C9-CF78-431A-0DDF7A365243}"/>
                  </a:ext>
                </a:extLst>
              </p:cNvPr>
              <p:cNvGrpSpPr/>
              <p:nvPr/>
            </p:nvGrpSpPr>
            <p:grpSpPr>
              <a:xfrm>
                <a:off x="9904319" y="2710504"/>
                <a:ext cx="73006" cy="73006"/>
                <a:chOff x="9904319" y="2710504"/>
                <a:chExt cx="73006" cy="73006"/>
              </a:xfrm>
            </p:grpSpPr>
            <p:sp>
              <p:nvSpPr>
                <p:cNvPr id="1607" name="Freeform: Shape 1606">
                  <a:extLst>
                    <a:ext uri="{FF2B5EF4-FFF2-40B4-BE49-F238E27FC236}">
                      <a16:creationId xmlns:a16="http://schemas.microsoft.com/office/drawing/2014/main" id="{8A17B7B6-9CEF-39B2-5883-374EBEFF108E}"/>
                    </a:ext>
                  </a:extLst>
                </p:cNvPr>
                <p:cNvSpPr/>
                <p:nvPr/>
              </p:nvSpPr>
              <p:spPr>
                <a:xfrm>
                  <a:off x="9940885" y="2710504"/>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608" name="Freeform: Shape 1607">
                  <a:extLst>
                    <a:ext uri="{FF2B5EF4-FFF2-40B4-BE49-F238E27FC236}">
                      <a16:creationId xmlns:a16="http://schemas.microsoft.com/office/drawing/2014/main" id="{C2AB6736-1A82-860F-AEF3-990FDDF34E5F}"/>
                    </a:ext>
                  </a:extLst>
                </p:cNvPr>
                <p:cNvSpPr/>
                <p:nvPr/>
              </p:nvSpPr>
              <p:spPr>
                <a:xfrm>
                  <a:off x="9904319" y="274707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945" name="Graphic 487">
                <a:extLst>
                  <a:ext uri="{FF2B5EF4-FFF2-40B4-BE49-F238E27FC236}">
                    <a16:creationId xmlns:a16="http://schemas.microsoft.com/office/drawing/2014/main" id="{7C42097B-E5AA-ECBD-B9AE-69819F5322EA}"/>
                  </a:ext>
                </a:extLst>
              </p:cNvPr>
              <p:cNvGrpSpPr/>
              <p:nvPr/>
            </p:nvGrpSpPr>
            <p:grpSpPr>
              <a:xfrm>
                <a:off x="9856157" y="2710504"/>
                <a:ext cx="73006" cy="73006"/>
                <a:chOff x="9856157" y="2710504"/>
                <a:chExt cx="73006" cy="73006"/>
              </a:xfrm>
            </p:grpSpPr>
            <p:sp>
              <p:nvSpPr>
                <p:cNvPr id="1605" name="Freeform: Shape 1604">
                  <a:extLst>
                    <a:ext uri="{FF2B5EF4-FFF2-40B4-BE49-F238E27FC236}">
                      <a16:creationId xmlns:a16="http://schemas.microsoft.com/office/drawing/2014/main" id="{A423E06D-9667-3775-4005-4EB5D361E825}"/>
                    </a:ext>
                  </a:extLst>
                </p:cNvPr>
                <p:cNvSpPr/>
                <p:nvPr/>
              </p:nvSpPr>
              <p:spPr>
                <a:xfrm>
                  <a:off x="9892724" y="2710504"/>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606" name="Freeform: Shape 1605">
                  <a:extLst>
                    <a:ext uri="{FF2B5EF4-FFF2-40B4-BE49-F238E27FC236}">
                      <a16:creationId xmlns:a16="http://schemas.microsoft.com/office/drawing/2014/main" id="{EB255D83-5D87-87A6-409B-35A44C99927A}"/>
                    </a:ext>
                  </a:extLst>
                </p:cNvPr>
                <p:cNvSpPr/>
                <p:nvPr/>
              </p:nvSpPr>
              <p:spPr>
                <a:xfrm>
                  <a:off x="9856157" y="274707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946" name="Graphic 487">
                <a:extLst>
                  <a:ext uri="{FF2B5EF4-FFF2-40B4-BE49-F238E27FC236}">
                    <a16:creationId xmlns:a16="http://schemas.microsoft.com/office/drawing/2014/main" id="{2EBE8CED-1B04-9D8B-A6CE-1619A4DE77BB}"/>
                  </a:ext>
                </a:extLst>
              </p:cNvPr>
              <p:cNvGrpSpPr/>
              <p:nvPr/>
            </p:nvGrpSpPr>
            <p:grpSpPr>
              <a:xfrm>
                <a:off x="9827618" y="2710504"/>
                <a:ext cx="73006" cy="73006"/>
                <a:chOff x="9827618" y="2710504"/>
                <a:chExt cx="73006" cy="73006"/>
              </a:xfrm>
            </p:grpSpPr>
            <p:sp>
              <p:nvSpPr>
                <p:cNvPr id="1603" name="Freeform: Shape 1602">
                  <a:extLst>
                    <a:ext uri="{FF2B5EF4-FFF2-40B4-BE49-F238E27FC236}">
                      <a16:creationId xmlns:a16="http://schemas.microsoft.com/office/drawing/2014/main" id="{5A949F07-B0A2-1968-22EA-0D94F3A8D922}"/>
                    </a:ext>
                  </a:extLst>
                </p:cNvPr>
                <p:cNvSpPr/>
                <p:nvPr/>
              </p:nvSpPr>
              <p:spPr>
                <a:xfrm>
                  <a:off x="9864184" y="2710504"/>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604" name="Freeform: Shape 1603">
                  <a:extLst>
                    <a:ext uri="{FF2B5EF4-FFF2-40B4-BE49-F238E27FC236}">
                      <a16:creationId xmlns:a16="http://schemas.microsoft.com/office/drawing/2014/main" id="{5C55ED2B-1176-4D3A-5AF4-03E7C43C2202}"/>
                    </a:ext>
                  </a:extLst>
                </p:cNvPr>
                <p:cNvSpPr/>
                <p:nvPr/>
              </p:nvSpPr>
              <p:spPr>
                <a:xfrm>
                  <a:off x="9827618" y="274707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949" name="Graphic 487">
                <a:extLst>
                  <a:ext uri="{FF2B5EF4-FFF2-40B4-BE49-F238E27FC236}">
                    <a16:creationId xmlns:a16="http://schemas.microsoft.com/office/drawing/2014/main" id="{C6DF501B-505D-1DF5-F5A1-5D4482D4FF37}"/>
                  </a:ext>
                </a:extLst>
              </p:cNvPr>
              <p:cNvGrpSpPr/>
              <p:nvPr/>
            </p:nvGrpSpPr>
            <p:grpSpPr>
              <a:xfrm>
                <a:off x="9783151" y="2710504"/>
                <a:ext cx="73006" cy="73006"/>
                <a:chOff x="9783151" y="2710504"/>
                <a:chExt cx="73006" cy="73006"/>
              </a:xfrm>
            </p:grpSpPr>
            <p:sp>
              <p:nvSpPr>
                <p:cNvPr id="1601" name="Freeform: Shape 1600">
                  <a:extLst>
                    <a:ext uri="{FF2B5EF4-FFF2-40B4-BE49-F238E27FC236}">
                      <a16:creationId xmlns:a16="http://schemas.microsoft.com/office/drawing/2014/main" id="{6B493E4A-A6B9-7C91-662D-A49392204E45}"/>
                    </a:ext>
                  </a:extLst>
                </p:cNvPr>
                <p:cNvSpPr/>
                <p:nvPr/>
              </p:nvSpPr>
              <p:spPr>
                <a:xfrm>
                  <a:off x="9819718" y="2710504"/>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602" name="Freeform: Shape 1601">
                  <a:extLst>
                    <a:ext uri="{FF2B5EF4-FFF2-40B4-BE49-F238E27FC236}">
                      <a16:creationId xmlns:a16="http://schemas.microsoft.com/office/drawing/2014/main" id="{672EEB3A-9549-1FFA-87A5-4B4D5E2A84C7}"/>
                    </a:ext>
                  </a:extLst>
                </p:cNvPr>
                <p:cNvSpPr/>
                <p:nvPr/>
              </p:nvSpPr>
              <p:spPr>
                <a:xfrm>
                  <a:off x="9783151" y="274707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953" name="Graphic 487">
                <a:extLst>
                  <a:ext uri="{FF2B5EF4-FFF2-40B4-BE49-F238E27FC236}">
                    <a16:creationId xmlns:a16="http://schemas.microsoft.com/office/drawing/2014/main" id="{5048A353-6248-A613-711C-946987AF73F2}"/>
                  </a:ext>
                </a:extLst>
              </p:cNvPr>
              <p:cNvGrpSpPr/>
              <p:nvPr/>
            </p:nvGrpSpPr>
            <p:grpSpPr>
              <a:xfrm>
                <a:off x="9718554" y="2710504"/>
                <a:ext cx="73006" cy="73006"/>
                <a:chOff x="9718554" y="2710504"/>
                <a:chExt cx="73006" cy="73006"/>
              </a:xfrm>
            </p:grpSpPr>
            <p:sp>
              <p:nvSpPr>
                <p:cNvPr id="1599" name="Freeform: Shape 1598">
                  <a:extLst>
                    <a:ext uri="{FF2B5EF4-FFF2-40B4-BE49-F238E27FC236}">
                      <a16:creationId xmlns:a16="http://schemas.microsoft.com/office/drawing/2014/main" id="{41290417-4C67-6A76-8613-D62D59DC7682}"/>
                    </a:ext>
                  </a:extLst>
                </p:cNvPr>
                <p:cNvSpPr/>
                <p:nvPr/>
              </p:nvSpPr>
              <p:spPr>
                <a:xfrm>
                  <a:off x="9754994" y="2710504"/>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600" name="Freeform: Shape 1599">
                  <a:extLst>
                    <a:ext uri="{FF2B5EF4-FFF2-40B4-BE49-F238E27FC236}">
                      <a16:creationId xmlns:a16="http://schemas.microsoft.com/office/drawing/2014/main" id="{0211E135-12BA-3E0E-E8DC-801121C9F519}"/>
                    </a:ext>
                  </a:extLst>
                </p:cNvPr>
                <p:cNvSpPr/>
                <p:nvPr/>
              </p:nvSpPr>
              <p:spPr>
                <a:xfrm>
                  <a:off x="9718554" y="274707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17" name="Graphic 487">
                <a:extLst>
                  <a:ext uri="{FF2B5EF4-FFF2-40B4-BE49-F238E27FC236}">
                    <a16:creationId xmlns:a16="http://schemas.microsoft.com/office/drawing/2014/main" id="{CF6E7194-81AE-EDC9-E736-FFBBD4EC9A23}"/>
                  </a:ext>
                </a:extLst>
              </p:cNvPr>
              <p:cNvGrpSpPr/>
              <p:nvPr/>
            </p:nvGrpSpPr>
            <p:grpSpPr>
              <a:xfrm>
                <a:off x="9695748" y="2710504"/>
                <a:ext cx="73006" cy="73006"/>
                <a:chOff x="9695748" y="2710504"/>
                <a:chExt cx="73006" cy="73006"/>
              </a:xfrm>
            </p:grpSpPr>
            <p:sp>
              <p:nvSpPr>
                <p:cNvPr id="1597" name="Freeform: Shape 1596">
                  <a:extLst>
                    <a:ext uri="{FF2B5EF4-FFF2-40B4-BE49-F238E27FC236}">
                      <a16:creationId xmlns:a16="http://schemas.microsoft.com/office/drawing/2014/main" id="{2CAB8019-3E1B-1856-18CB-93E89979065E}"/>
                    </a:ext>
                  </a:extLst>
                </p:cNvPr>
                <p:cNvSpPr/>
                <p:nvPr/>
              </p:nvSpPr>
              <p:spPr>
                <a:xfrm>
                  <a:off x="9732187" y="2710504"/>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598" name="Freeform: Shape 1597">
                  <a:extLst>
                    <a:ext uri="{FF2B5EF4-FFF2-40B4-BE49-F238E27FC236}">
                      <a16:creationId xmlns:a16="http://schemas.microsoft.com/office/drawing/2014/main" id="{A424F090-8F80-7A64-1B47-FC83C5CD7DF7}"/>
                    </a:ext>
                  </a:extLst>
                </p:cNvPr>
                <p:cNvSpPr/>
                <p:nvPr/>
              </p:nvSpPr>
              <p:spPr>
                <a:xfrm>
                  <a:off x="9695748" y="274707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18" name="Graphic 487">
                <a:extLst>
                  <a:ext uri="{FF2B5EF4-FFF2-40B4-BE49-F238E27FC236}">
                    <a16:creationId xmlns:a16="http://schemas.microsoft.com/office/drawing/2014/main" id="{275739F6-37A8-F0DD-1098-4BBA089F1DA9}"/>
                  </a:ext>
                </a:extLst>
              </p:cNvPr>
              <p:cNvGrpSpPr/>
              <p:nvPr/>
            </p:nvGrpSpPr>
            <p:grpSpPr>
              <a:xfrm>
                <a:off x="9686065" y="2710504"/>
                <a:ext cx="73006" cy="73006"/>
                <a:chOff x="9686065" y="2710504"/>
                <a:chExt cx="73006" cy="73006"/>
              </a:xfrm>
            </p:grpSpPr>
            <p:sp>
              <p:nvSpPr>
                <p:cNvPr id="1595" name="Freeform: Shape 1594">
                  <a:extLst>
                    <a:ext uri="{FF2B5EF4-FFF2-40B4-BE49-F238E27FC236}">
                      <a16:creationId xmlns:a16="http://schemas.microsoft.com/office/drawing/2014/main" id="{0C82AFAC-EDA3-BF4E-6423-BA250B572F14}"/>
                    </a:ext>
                  </a:extLst>
                </p:cNvPr>
                <p:cNvSpPr/>
                <p:nvPr/>
              </p:nvSpPr>
              <p:spPr>
                <a:xfrm>
                  <a:off x="9722504" y="2710504"/>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596" name="Freeform: Shape 1595">
                  <a:extLst>
                    <a:ext uri="{FF2B5EF4-FFF2-40B4-BE49-F238E27FC236}">
                      <a16:creationId xmlns:a16="http://schemas.microsoft.com/office/drawing/2014/main" id="{1F25C513-807B-BB5E-7EAA-C9F53282E8E8}"/>
                    </a:ext>
                  </a:extLst>
                </p:cNvPr>
                <p:cNvSpPr/>
                <p:nvPr/>
              </p:nvSpPr>
              <p:spPr>
                <a:xfrm>
                  <a:off x="9686065" y="274707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19" name="Graphic 487">
                <a:extLst>
                  <a:ext uri="{FF2B5EF4-FFF2-40B4-BE49-F238E27FC236}">
                    <a16:creationId xmlns:a16="http://schemas.microsoft.com/office/drawing/2014/main" id="{38D19770-4E84-8EA3-CCA6-D50909FB626D}"/>
                  </a:ext>
                </a:extLst>
              </p:cNvPr>
              <p:cNvGrpSpPr/>
              <p:nvPr/>
            </p:nvGrpSpPr>
            <p:grpSpPr>
              <a:xfrm>
                <a:off x="9677783" y="2710504"/>
                <a:ext cx="73006" cy="73006"/>
                <a:chOff x="9677783" y="2710504"/>
                <a:chExt cx="73006" cy="73006"/>
              </a:xfrm>
            </p:grpSpPr>
            <p:sp>
              <p:nvSpPr>
                <p:cNvPr id="1593" name="Freeform: Shape 1592">
                  <a:extLst>
                    <a:ext uri="{FF2B5EF4-FFF2-40B4-BE49-F238E27FC236}">
                      <a16:creationId xmlns:a16="http://schemas.microsoft.com/office/drawing/2014/main" id="{F8124B02-926A-8C9E-2CD4-DE4FFF7A89B6}"/>
                    </a:ext>
                  </a:extLst>
                </p:cNvPr>
                <p:cNvSpPr/>
                <p:nvPr/>
              </p:nvSpPr>
              <p:spPr>
                <a:xfrm>
                  <a:off x="9714222" y="2710504"/>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594" name="Freeform: Shape 1593">
                  <a:extLst>
                    <a:ext uri="{FF2B5EF4-FFF2-40B4-BE49-F238E27FC236}">
                      <a16:creationId xmlns:a16="http://schemas.microsoft.com/office/drawing/2014/main" id="{5E3CBD8D-65A2-F59A-A57D-0570FF30E002}"/>
                    </a:ext>
                  </a:extLst>
                </p:cNvPr>
                <p:cNvSpPr/>
                <p:nvPr/>
              </p:nvSpPr>
              <p:spPr>
                <a:xfrm>
                  <a:off x="9677783" y="274707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20" name="Graphic 487">
                <a:extLst>
                  <a:ext uri="{FF2B5EF4-FFF2-40B4-BE49-F238E27FC236}">
                    <a16:creationId xmlns:a16="http://schemas.microsoft.com/office/drawing/2014/main" id="{6A891FC2-47EC-AAA8-96E6-2D0C96A27560}"/>
                  </a:ext>
                </a:extLst>
              </p:cNvPr>
              <p:cNvGrpSpPr/>
              <p:nvPr/>
            </p:nvGrpSpPr>
            <p:grpSpPr>
              <a:xfrm>
                <a:off x="9664660" y="2710504"/>
                <a:ext cx="73006" cy="73006"/>
                <a:chOff x="9664660" y="2710504"/>
                <a:chExt cx="73006" cy="73006"/>
              </a:xfrm>
            </p:grpSpPr>
            <p:sp>
              <p:nvSpPr>
                <p:cNvPr id="1591" name="Freeform: Shape 1590">
                  <a:extLst>
                    <a:ext uri="{FF2B5EF4-FFF2-40B4-BE49-F238E27FC236}">
                      <a16:creationId xmlns:a16="http://schemas.microsoft.com/office/drawing/2014/main" id="{38B13CC1-89CC-EA69-3C50-E90A0A476166}"/>
                    </a:ext>
                  </a:extLst>
                </p:cNvPr>
                <p:cNvSpPr/>
                <p:nvPr/>
              </p:nvSpPr>
              <p:spPr>
                <a:xfrm>
                  <a:off x="9701099" y="2710504"/>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592" name="Freeform: Shape 1591">
                  <a:extLst>
                    <a:ext uri="{FF2B5EF4-FFF2-40B4-BE49-F238E27FC236}">
                      <a16:creationId xmlns:a16="http://schemas.microsoft.com/office/drawing/2014/main" id="{614A3FD1-C433-4A6E-E556-C6F5CFE976E0}"/>
                    </a:ext>
                  </a:extLst>
                </p:cNvPr>
                <p:cNvSpPr/>
                <p:nvPr/>
              </p:nvSpPr>
              <p:spPr>
                <a:xfrm>
                  <a:off x="9664660" y="274707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21" name="Graphic 487">
                <a:extLst>
                  <a:ext uri="{FF2B5EF4-FFF2-40B4-BE49-F238E27FC236}">
                    <a16:creationId xmlns:a16="http://schemas.microsoft.com/office/drawing/2014/main" id="{C016F072-39B8-F6ED-6CC4-C57A976AC012}"/>
                  </a:ext>
                </a:extLst>
              </p:cNvPr>
              <p:cNvGrpSpPr/>
              <p:nvPr/>
            </p:nvGrpSpPr>
            <p:grpSpPr>
              <a:xfrm>
                <a:off x="9632170" y="2710504"/>
                <a:ext cx="73006" cy="73006"/>
                <a:chOff x="9632170" y="2710504"/>
                <a:chExt cx="73006" cy="73006"/>
              </a:xfrm>
            </p:grpSpPr>
            <p:sp>
              <p:nvSpPr>
                <p:cNvPr id="1589" name="Freeform: Shape 1588">
                  <a:extLst>
                    <a:ext uri="{FF2B5EF4-FFF2-40B4-BE49-F238E27FC236}">
                      <a16:creationId xmlns:a16="http://schemas.microsoft.com/office/drawing/2014/main" id="{063A16C3-C159-8702-4A5F-256E2E048701}"/>
                    </a:ext>
                  </a:extLst>
                </p:cNvPr>
                <p:cNvSpPr/>
                <p:nvPr/>
              </p:nvSpPr>
              <p:spPr>
                <a:xfrm>
                  <a:off x="9668610" y="2710504"/>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590" name="Freeform: Shape 1589">
                  <a:extLst>
                    <a:ext uri="{FF2B5EF4-FFF2-40B4-BE49-F238E27FC236}">
                      <a16:creationId xmlns:a16="http://schemas.microsoft.com/office/drawing/2014/main" id="{AED9B237-57C6-283A-08F2-3A9CE20E4EEB}"/>
                    </a:ext>
                  </a:extLst>
                </p:cNvPr>
                <p:cNvSpPr/>
                <p:nvPr/>
              </p:nvSpPr>
              <p:spPr>
                <a:xfrm>
                  <a:off x="9632170" y="274707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22" name="Graphic 487">
                <a:extLst>
                  <a:ext uri="{FF2B5EF4-FFF2-40B4-BE49-F238E27FC236}">
                    <a16:creationId xmlns:a16="http://schemas.microsoft.com/office/drawing/2014/main" id="{D867D524-C3E0-912F-B4AC-658062B7694F}"/>
                  </a:ext>
                </a:extLst>
              </p:cNvPr>
              <p:cNvGrpSpPr/>
              <p:nvPr/>
            </p:nvGrpSpPr>
            <p:grpSpPr>
              <a:xfrm>
                <a:off x="9595603" y="2626922"/>
                <a:ext cx="73006" cy="73006"/>
                <a:chOff x="9595603" y="2626922"/>
                <a:chExt cx="73006" cy="73006"/>
              </a:xfrm>
            </p:grpSpPr>
            <p:sp>
              <p:nvSpPr>
                <p:cNvPr id="1587" name="Freeform: Shape 1586">
                  <a:extLst>
                    <a:ext uri="{FF2B5EF4-FFF2-40B4-BE49-F238E27FC236}">
                      <a16:creationId xmlns:a16="http://schemas.microsoft.com/office/drawing/2014/main" id="{7FAEFD7C-2A1C-4C52-CAD9-7A0021DCFE70}"/>
                    </a:ext>
                  </a:extLst>
                </p:cNvPr>
                <p:cNvSpPr/>
                <p:nvPr/>
              </p:nvSpPr>
              <p:spPr>
                <a:xfrm>
                  <a:off x="9632170" y="2626922"/>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588" name="Freeform: Shape 1587">
                  <a:extLst>
                    <a:ext uri="{FF2B5EF4-FFF2-40B4-BE49-F238E27FC236}">
                      <a16:creationId xmlns:a16="http://schemas.microsoft.com/office/drawing/2014/main" id="{A4428F37-2349-A740-A38F-66972CEE19AA}"/>
                    </a:ext>
                  </a:extLst>
                </p:cNvPr>
                <p:cNvSpPr/>
                <p:nvPr/>
              </p:nvSpPr>
              <p:spPr>
                <a:xfrm>
                  <a:off x="9595603" y="2663489"/>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23" name="Graphic 487">
                <a:extLst>
                  <a:ext uri="{FF2B5EF4-FFF2-40B4-BE49-F238E27FC236}">
                    <a16:creationId xmlns:a16="http://schemas.microsoft.com/office/drawing/2014/main" id="{392BFDB7-8783-3549-B555-D0ECEE6AEDAA}"/>
                  </a:ext>
                </a:extLst>
              </p:cNvPr>
              <p:cNvGrpSpPr/>
              <p:nvPr/>
            </p:nvGrpSpPr>
            <p:grpSpPr>
              <a:xfrm>
                <a:off x="9569994" y="2626922"/>
                <a:ext cx="73006" cy="73006"/>
                <a:chOff x="9569994" y="2626922"/>
                <a:chExt cx="73006" cy="73006"/>
              </a:xfrm>
            </p:grpSpPr>
            <p:sp>
              <p:nvSpPr>
                <p:cNvPr id="1585" name="Freeform: Shape 1584">
                  <a:extLst>
                    <a:ext uri="{FF2B5EF4-FFF2-40B4-BE49-F238E27FC236}">
                      <a16:creationId xmlns:a16="http://schemas.microsoft.com/office/drawing/2014/main" id="{139EF488-49F5-D52C-C714-97A090C012B9}"/>
                    </a:ext>
                  </a:extLst>
                </p:cNvPr>
                <p:cNvSpPr/>
                <p:nvPr/>
              </p:nvSpPr>
              <p:spPr>
                <a:xfrm>
                  <a:off x="9606433" y="2626922"/>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586" name="Freeform: Shape 1585">
                  <a:extLst>
                    <a:ext uri="{FF2B5EF4-FFF2-40B4-BE49-F238E27FC236}">
                      <a16:creationId xmlns:a16="http://schemas.microsoft.com/office/drawing/2014/main" id="{89B7F143-F9A7-6F3D-8035-012526AF74BB}"/>
                    </a:ext>
                  </a:extLst>
                </p:cNvPr>
                <p:cNvSpPr/>
                <p:nvPr/>
              </p:nvSpPr>
              <p:spPr>
                <a:xfrm>
                  <a:off x="9569994" y="2663489"/>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24" name="Graphic 487">
                <a:extLst>
                  <a:ext uri="{FF2B5EF4-FFF2-40B4-BE49-F238E27FC236}">
                    <a16:creationId xmlns:a16="http://schemas.microsoft.com/office/drawing/2014/main" id="{7803A995-058D-E520-7482-372B9B97606A}"/>
                  </a:ext>
                </a:extLst>
              </p:cNvPr>
              <p:cNvGrpSpPr/>
              <p:nvPr/>
            </p:nvGrpSpPr>
            <p:grpSpPr>
              <a:xfrm>
                <a:off x="9533555" y="2626922"/>
                <a:ext cx="72878" cy="73006"/>
                <a:chOff x="9533555" y="2626922"/>
                <a:chExt cx="72878" cy="73006"/>
              </a:xfrm>
            </p:grpSpPr>
            <p:sp>
              <p:nvSpPr>
                <p:cNvPr id="1583" name="Freeform: Shape 1582">
                  <a:extLst>
                    <a:ext uri="{FF2B5EF4-FFF2-40B4-BE49-F238E27FC236}">
                      <a16:creationId xmlns:a16="http://schemas.microsoft.com/office/drawing/2014/main" id="{3890170A-F0A0-E4F6-5222-CF00A590A84D}"/>
                    </a:ext>
                  </a:extLst>
                </p:cNvPr>
                <p:cNvSpPr/>
                <p:nvPr/>
              </p:nvSpPr>
              <p:spPr>
                <a:xfrm>
                  <a:off x="9569994" y="2626922"/>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584" name="Freeform: Shape 1583">
                  <a:extLst>
                    <a:ext uri="{FF2B5EF4-FFF2-40B4-BE49-F238E27FC236}">
                      <a16:creationId xmlns:a16="http://schemas.microsoft.com/office/drawing/2014/main" id="{5E729A49-FD89-215D-AA6F-38D62C6851D2}"/>
                    </a:ext>
                  </a:extLst>
                </p:cNvPr>
                <p:cNvSpPr/>
                <p:nvPr/>
              </p:nvSpPr>
              <p:spPr>
                <a:xfrm>
                  <a:off x="9533555" y="2663489"/>
                  <a:ext cx="72878" cy="12741"/>
                </a:xfrm>
                <a:custGeom>
                  <a:avLst/>
                  <a:gdLst>
                    <a:gd name="connsiteX0" fmla="*/ 72879 w 72878"/>
                    <a:gd name="connsiteY0" fmla="*/ 0 h 12741"/>
                    <a:gd name="connsiteX1" fmla="*/ 0 w 72878"/>
                    <a:gd name="connsiteY1" fmla="*/ 0 h 12741"/>
                  </a:gdLst>
                  <a:ahLst/>
                  <a:cxnLst>
                    <a:cxn ang="0">
                      <a:pos x="connsiteX0" y="connsiteY0"/>
                    </a:cxn>
                    <a:cxn ang="0">
                      <a:pos x="connsiteX1" y="connsiteY1"/>
                    </a:cxn>
                  </a:cxnLst>
                  <a:rect l="l" t="t" r="r" b="b"/>
                  <a:pathLst>
                    <a:path w="72878" h="12741">
                      <a:moveTo>
                        <a:pt x="72879"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25" name="Graphic 487">
                <a:extLst>
                  <a:ext uri="{FF2B5EF4-FFF2-40B4-BE49-F238E27FC236}">
                    <a16:creationId xmlns:a16="http://schemas.microsoft.com/office/drawing/2014/main" id="{FE3E3FCE-8AF9-9878-6CBB-F12A62C33D38}"/>
                  </a:ext>
                </a:extLst>
              </p:cNvPr>
              <p:cNvGrpSpPr/>
              <p:nvPr/>
            </p:nvGrpSpPr>
            <p:grpSpPr>
              <a:xfrm>
                <a:off x="9525783" y="2626922"/>
                <a:ext cx="73006" cy="73006"/>
                <a:chOff x="9525783" y="2626922"/>
                <a:chExt cx="73006" cy="73006"/>
              </a:xfrm>
            </p:grpSpPr>
            <p:sp>
              <p:nvSpPr>
                <p:cNvPr id="1581" name="Freeform: Shape 1580">
                  <a:extLst>
                    <a:ext uri="{FF2B5EF4-FFF2-40B4-BE49-F238E27FC236}">
                      <a16:creationId xmlns:a16="http://schemas.microsoft.com/office/drawing/2014/main" id="{BF9FF706-BB4F-D2F6-FFC2-2F5C81FAB7B4}"/>
                    </a:ext>
                  </a:extLst>
                </p:cNvPr>
                <p:cNvSpPr/>
                <p:nvPr/>
              </p:nvSpPr>
              <p:spPr>
                <a:xfrm>
                  <a:off x="9562349" y="2626922"/>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582" name="Freeform: Shape 1581">
                  <a:extLst>
                    <a:ext uri="{FF2B5EF4-FFF2-40B4-BE49-F238E27FC236}">
                      <a16:creationId xmlns:a16="http://schemas.microsoft.com/office/drawing/2014/main" id="{D44F2F7D-D732-B86D-BFB2-2803C6E9E2AD}"/>
                    </a:ext>
                  </a:extLst>
                </p:cNvPr>
                <p:cNvSpPr/>
                <p:nvPr/>
              </p:nvSpPr>
              <p:spPr>
                <a:xfrm>
                  <a:off x="9525783" y="2663489"/>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26" name="Graphic 487">
                <a:extLst>
                  <a:ext uri="{FF2B5EF4-FFF2-40B4-BE49-F238E27FC236}">
                    <a16:creationId xmlns:a16="http://schemas.microsoft.com/office/drawing/2014/main" id="{8D97DA58-E022-56E7-6B2E-A47C4876A046}"/>
                  </a:ext>
                </a:extLst>
              </p:cNvPr>
              <p:cNvGrpSpPr/>
              <p:nvPr/>
            </p:nvGrpSpPr>
            <p:grpSpPr>
              <a:xfrm>
                <a:off x="9500810" y="2626922"/>
                <a:ext cx="73006" cy="73006"/>
                <a:chOff x="9500810" y="2626922"/>
                <a:chExt cx="73006" cy="73006"/>
              </a:xfrm>
            </p:grpSpPr>
            <p:sp>
              <p:nvSpPr>
                <p:cNvPr id="1579" name="Freeform: Shape 1578">
                  <a:extLst>
                    <a:ext uri="{FF2B5EF4-FFF2-40B4-BE49-F238E27FC236}">
                      <a16:creationId xmlns:a16="http://schemas.microsoft.com/office/drawing/2014/main" id="{E02BEF07-4921-EA5D-D551-F1FA93E4ED35}"/>
                    </a:ext>
                  </a:extLst>
                </p:cNvPr>
                <p:cNvSpPr/>
                <p:nvPr/>
              </p:nvSpPr>
              <p:spPr>
                <a:xfrm>
                  <a:off x="9537377" y="2626922"/>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580" name="Freeform: Shape 1579">
                  <a:extLst>
                    <a:ext uri="{FF2B5EF4-FFF2-40B4-BE49-F238E27FC236}">
                      <a16:creationId xmlns:a16="http://schemas.microsoft.com/office/drawing/2014/main" id="{1E7D5E48-6A51-9863-CB25-866AABF8DCA3}"/>
                    </a:ext>
                  </a:extLst>
                </p:cNvPr>
                <p:cNvSpPr/>
                <p:nvPr/>
              </p:nvSpPr>
              <p:spPr>
                <a:xfrm>
                  <a:off x="9500810" y="2663489"/>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27" name="Graphic 487">
                <a:extLst>
                  <a:ext uri="{FF2B5EF4-FFF2-40B4-BE49-F238E27FC236}">
                    <a16:creationId xmlns:a16="http://schemas.microsoft.com/office/drawing/2014/main" id="{4818FA9F-D1C5-5A77-9D98-AC8F7A1E1C29}"/>
                  </a:ext>
                </a:extLst>
              </p:cNvPr>
              <p:cNvGrpSpPr/>
              <p:nvPr/>
            </p:nvGrpSpPr>
            <p:grpSpPr>
              <a:xfrm>
                <a:off x="9493166" y="2626922"/>
                <a:ext cx="73006" cy="73006"/>
                <a:chOff x="9493166" y="2626922"/>
                <a:chExt cx="73006" cy="73006"/>
              </a:xfrm>
            </p:grpSpPr>
            <p:sp>
              <p:nvSpPr>
                <p:cNvPr id="1577" name="Freeform: Shape 1576">
                  <a:extLst>
                    <a:ext uri="{FF2B5EF4-FFF2-40B4-BE49-F238E27FC236}">
                      <a16:creationId xmlns:a16="http://schemas.microsoft.com/office/drawing/2014/main" id="{7F270A61-5A1B-1621-FC99-DE59EFEF0DA6}"/>
                    </a:ext>
                  </a:extLst>
                </p:cNvPr>
                <p:cNvSpPr/>
                <p:nvPr/>
              </p:nvSpPr>
              <p:spPr>
                <a:xfrm>
                  <a:off x="9529605" y="2626922"/>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578" name="Freeform: Shape 1577">
                  <a:extLst>
                    <a:ext uri="{FF2B5EF4-FFF2-40B4-BE49-F238E27FC236}">
                      <a16:creationId xmlns:a16="http://schemas.microsoft.com/office/drawing/2014/main" id="{25200513-BF1F-A727-3E41-60A98EE9F113}"/>
                    </a:ext>
                  </a:extLst>
                </p:cNvPr>
                <p:cNvSpPr/>
                <p:nvPr/>
              </p:nvSpPr>
              <p:spPr>
                <a:xfrm>
                  <a:off x="9493166" y="2663489"/>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28" name="Graphic 487">
                <a:extLst>
                  <a:ext uri="{FF2B5EF4-FFF2-40B4-BE49-F238E27FC236}">
                    <a16:creationId xmlns:a16="http://schemas.microsoft.com/office/drawing/2014/main" id="{FDBBE35E-8802-F7EA-BF3C-E7ABD7DC8DB2}"/>
                  </a:ext>
                </a:extLst>
              </p:cNvPr>
              <p:cNvGrpSpPr/>
              <p:nvPr/>
            </p:nvGrpSpPr>
            <p:grpSpPr>
              <a:xfrm>
                <a:off x="9452777" y="2626922"/>
                <a:ext cx="73006" cy="73006"/>
                <a:chOff x="9452777" y="2626922"/>
                <a:chExt cx="73006" cy="73006"/>
              </a:xfrm>
            </p:grpSpPr>
            <p:sp>
              <p:nvSpPr>
                <p:cNvPr id="1575" name="Freeform: Shape 1574">
                  <a:extLst>
                    <a:ext uri="{FF2B5EF4-FFF2-40B4-BE49-F238E27FC236}">
                      <a16:creationId xmlns:a16="http://schemas.microsoft.com/office/drawing/2014/main" id="{D1B50A1E-FE2C-150A-F230-270ED7F6B21E}"/>
                    </a:ext>
                  </a:extLst>
                </p:cNvPr>
                <p:cNvSpPr/>
                <p:nvPr/>
              </p:nvSpPr>
              <p:spPr>
                <a:xfrm>
                  <a:off x="9489343" y="2626922"/>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576" name="Freeform: Shape 1575">
                  <a:extLst>
                    <a:ext uri="{FF2B5EF4-FFF2-40B4-BE49-F238E27FC236}">
                      <a16:creationId xmlns:a16="http://schemas.microsoft.com/office/drawing/2014/main" id="{05B877F8-5FD8-36E0-F7FC-A635D5865487}"/>
                    </a:ext>
                  </a:extLst>
                </p:cNvPr>
                <p:cNvSpPr/>
                <p:nvPr/>
              </p:nvSpPr>
              <p:spPr>
                <a:xfrm>
                  <a:off x="9452777" y="2663489"/>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29" name="Graphic 487">
                <a:extLst>
                  <a:ext uri="{FF2B5EF4-FFF2-40B4-BE49-F238E27FC236}">
                    <a16:creationId xmlns:a16="http://schemas.microsoft.com/office/drawing/2014/main" id="{E133665C-F3FF-3C09-C8DB-0BDC1EDD68F9}"/>
                  </a:ext>
                </a:extLst>
              </p:cNvPr>
              <p:cNvGrpSpPr/>
              <p:nvPr/>
            </p:nvGrpSpPr>
            <p:grpSpPr>
              <a:xfrm>
                <a:off x="9353142" y="2626922"/>
                <a:ext cx="73006" cy="73006"/>
                <a:chOff x="9353142" y="2626922"/>
                <a:chExt cx="73006" cy="73006"/>
              </a:xfrm>
            </p:grpSpPr>
            <p:sp>
              <p:nvSpPr>
                <p:cNvPr id="1573" name="Freeform: Shape 1572">
                  <a:extLst>
                    <a:ext uri="{FF2B5EF4-FFF2-40B4-BE49-F238E27FC236}">
                      <a16:creationId xmlns:a16="http://schemas.microsoft.com/office/drawing/2014/main" id="{D335346A-001F-A7DD-9F8A-A478557362DB}"/>
                    </a:ext>
                  </a:extLst>
                </p:cNvPr>
                <p:cNvSpPr/>
                <p:nvPr/>
              </p:nvSpPr>
              <p:spPr>
                <a:xfrm>
                  <a:off x="9389581" y="2626922"/>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574" name="Freeform: Shape 1573">
                  <a:extLst>
                    <a:ext uri="{FF2B5EF4-FFF2-40B4-BE49-F238E27FC236}">
                      <a16:creationId xmlns:a16="http://schemas.microsoft.com/office/drawing/2014/main" id="{6C286F8E-2F8D-BE69-3F91-8D00B6AE68CA}"/>
                    </a:ext>
                  </a:extLst>
                </p:cNvPr>
                <p:cNvSpPr/>
                <p:nvPr/>
              </p:nvSpPr>
              <p:spPr>
                <a:xfrm>
                  <a:off x="9353142" y="2663489"/>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30" name="Graphic 487">
                <a:extLst>
                  <a:ext uri="{FF2B5EF4-FFF2-40B4-BE49-F238E27FC236}">
                    <a16:creationId xmlns:a16="http://schemas.microsoft.com/office/drawing/2014/main" id="{617E76A5-5C31-1868-CC85-185B9783B558}"/>
                  </a:ext>
                </a:extLst>
              </p:cNvPr>
              <p:cNvGrpSpPr/>
              <p:nvPr/>
            </p:nvGrpSpPr>
            <p:grpSpPr>
              <a:xfrm>
                <a:off x="9328934" y="2626922"/>
                <a:ext cx="73006" cy="73006"/>
                <a:chOff x="9328934" y="2626922"/>
                <a:chExt cx="73006" cy="73006"/>
              </a:xfrm>
            </p:grpSpPr>
            <p:sp>
              <p:nvSpPr>
                <p:cNvPr id="1571" name="Freeform: Shape 1570">
                  <a:extLst>
                    <a:ext uri="{FF2B5EF4-FFF2-40B4-BE49-F238E27FC236}">
                      <a16:creationId xmlns:a16="http://schemas.microsoft.com/office/drawing/2014/main" id="{377F2EB0-B560-94A9-D836-8B86D161FBBB}"/>
                    </a:ext>
                  </a:extLst>
                </p:cNvPr>
                <p:cNvSpPr/>
                <p:nvPr/>
              </p:nvSpPr>
              <p:spPr>
                <a:xfrm>
                  <a:off x="9365373" y="2626922"/>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572" name="Freeform: Shape 1571">
                  <a:extLst>
                    <a:ext uri="{FF2B5EF4-FFF2-40B4-BE49-F238E27FC236}">
                      <a16:creationId xmlns:a16="http://schemas.microsoft.com/office/drawing/2014/main" id="{BA09D9B6-E4ED-11DB-77C3-894975AF274D}"/>
                    </a:ext>
                  </a:extLst>
                </p:cNvPr>
                <p:cNvSpPr/>
                <p:nvPr/>
              </p:nvSpPr>
              <p:spPr>
                <a:xfrm>
                  <a:off x="9328934" y="2663489"/>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31" name="Graphic 487">
                <a:extLst>
                  <a:ext uri="{FF2B5EF4-FFF2-40B4-BE49-F238E27FC236}">
                    <a16:creationId xmlns:a16="http://schemas.microsoft.com/office/drawing/2014/main" id="{3382A00C-7BDA-1267-D461-8201CEE823F8}"/>
                  </a:ext>
                </a:extLst>
              </p:cNvPr>
              <p:cNvGrpSpPr/>
              <p:nvPr/>
            </p:nvGrpSpPr>
            <p:grpSpPr>
              <a:xfrm>
                <a:off x="9292367" y="2626922"/>
                <a:ext cx="73006" cy="73006"/>
                <a:chOff x="9292367" y="2626922"/>
                <a:chExt cx="73006" cy="73006"/>
              </a:xfrm>
            </p:grpSpPr>
            <p:sp>
              <p:nvSpPr>
                <p:cNvPr id="1569" name="Freeform: Shape 1568">
                  <a:extLst>
                    <a:ext uri="{FF2B5EF4-FFF2-40B4-BE49-F238E27FC236}">
                      <a16:creationId xmlns:a16="http://schemas.microsoft.com/office/drawing/2014/main" id="{CE2106FE-11DD-0644-0FC4-89BEFA6192ED}"/>
                    </a:ext>
                  </a:extLst>
                </p:cNvPr>
                <p:cNvSpPr/>
                <p:nvPr/>
              </p:nvSpPr>
              <p:spPr>
                <a:xfrm>
                  <a:off x="9328934" y="2626922"/>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570" name="Freeform: Shape 1569">
                  <a:extLst>
                    <a:ext uri="{FF2B5EF4-FFF2-40B4-BE49-F238E27FC236}">
                      <a16:creationId xmlns:a16="http://schemas.microsoft.com/office/drawing/2014/main" id="{E2DFD9AD-98AA-42E3-F4CA-870B868AEFF8}"/>
                    </a:ext>
                  </a:extLst>
                </p:cNvPr>
                <p:cNvSpPr/>
                <p:nvPr/>
              </p:nvSpPr>
              <p:spPr>
                <a:xfrm>
                  <a:off x="9292367" y="2663489"/>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32" name="Graphic 487">
                <a:extLst>
                  <a:ext uri="{FF2B5EF4-FFF2-40B4-BE49-F238E27FC236}">
                    <a16:creationId xmlns:a16="http://schemas.microsoft.com/office/drawing/2014/main" id="{4ADDB5FA-336F-B713-D7FC-E704C87FEE13}"/>
                  </a:ext>
                </a:extLst>
              </p:cNvPr>
              <p:cNvGrpSpPr/>
              <p:nvPr/>
            </p:nvGrpSpPr>
            <p:grpSpPr>
              <a:xfrm>
                <a:off x="9259877" y="2626922"/>
                <a:ext cx="73006" cy="73006"/>
                <a:chOff x="9259877" y="2626922"/>
                <a:chExt cx="73006" cy="73006"/>
              </a:xfrm>
            </p:grpSpPr>
            <p:sp>
              <p:nvSpPr>
                <p:cNvPr id="1567" name="Freeform: Shape 1566">
                  <a:extLst>
                    <a:ext uri="{FF2B5EF4-FFF2-40B4-BE49-F238E27FC236}">
                      <a16:creationId xmlns:a16="http://schemas.microsoft.com/office/drawing/2014/main" id="{DC24428C-3466-63C4-B570-7486BED95599}"/>
                    </a:ext>
                  </a:extLst>
                </p:cNvPr>
                <p:cNvSpPr/>
                <p:nvPr/>
              </p:nvSpPr>
              <p:spPr>
                <a:xfrm>
                  <a:off x="9296317" y="2626922"/>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568" name="Freeform: Shape 1567">
                  <a:extLst>
                    <a:ext uri="{FF2B5EF4-FFF2-40B4-BE49-F238E27FC236}">
                      <a16:creationId xmlns:a16="http://schemas.microsoft.com/office/drawing/2014/main" id="{C3FAA79A-A784-9BA8-CB78-E85D25CFF299}"/>
                    </a:ext>
                  </a:extLst>
                </p:cNvPr>
                <p:cNvSpPr/>
                <p:nvPr/>
              </p:nvSpPr>
              <p:spPr>
                <a:xfrm>
                  <a:off x="9259877" y="2663489"/>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33" name="Graphic 487">
                <a:extLst>
                  <a:ext uri="{FF2B5EF4-FFF2-40B4-BE49-F238E27FC236}">
                    <a16:creationId xmlns:a16="http://schemas.microsoft.com/office/drawing/2014/main" id="{9B982198-23F0-5D47-3EA0-D5E26D856729}"/>
                  </a:ext>
                </a:extLst>
              </p:cNvPr>
              <p:cNvGrpSpPr/>
              <p:nvPr/>
            </p:nvGrpSpPr>
            <p:grpSpPr>
              <a:xfrm>
                <a:off x="9245990" y="2626922"/>
                <a:ext cx="73006" cy="73006"/>
                <a:chOff x="9245990" y="2626922"/>
                <a:chExt cx="73006" cy="73006"/>
              </a:xfrm>
            </p:grpSpPr>
            <p:sp>
              <p:nvSpPr>
                <p:cNvPr id="1565" name="Freeform: Shape 1564">
                  <a:extLst>
                    <a:ext uri="{FF2B5EF4-FFF2-40B4-BE49-F238E27FC236}">
                      <a16:creationId xmlns:a16="http://schemas.microsoft.com/office/drawing/2014/main" id="{2DEFAA0F-580E-BD1D-7E42-46B24A7665BC}"/>
                    </a:ext>
                  </a:extLst>
                </p:cNvPr>
                <p:cNvSpPr/>
                <p:nvPr/>
              </p:nvSpPr>
              <p:spPr>
                <a:xfrm>
                  <a:off x="9282556" y="2626922"/>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566" name="Freeform: Shape 1565">
                  <a:extLst>
                    <a:ext uri="{FF2B5EF4-FFF2-40B4-BE49-F238E27FC236}">
                      <a16:creationId xmlns:a16="http://schemas.microsoft.com/office/drawing/2014/main" id="{074F05A7-75E9-23A1-C364-E3DD9DE1F9BB}"/>
                    </a:ext>
                  </a:extLst>
                </p:cNvPr>
                <p:cNvSpPr/>
                <p:nvPr/>
              </p:nvSpPr>
              <p:spPr>
                <a:xfrm>
                  <a:off x="9245990" y="2663489"/>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34" name="Graphic 487">
                <a:extLst>
                  <a:ext uri="{FF2B5EF4-FFF2-40B4-BE49-F238E27FC236}">
                    <a16:creationId xmlns:a16="http://schemas.microsoft.com/office/drawing/2014/main" id="{7D2F7C47-3F97-4C9E-0263-0B33BAEFECCE}"/>
                  </a:ext>
                </a:extLst>
              </p:cNvPr>
              <p:cNvGrpSpPr/>
              <p:nvPr/>
            </p:nvGrpSpPr>
            <p:grpSpPr>
              <a:xfrm>
                <a:off x="9219361" y="2626922"/>
                <a:ext cx="73006" cy="73006"/>
                <a:chOff x="9219361" y="2626922"/>
                <a:chExt cx="73006" cy="73006"/>
              </a:xfrm>
            </p:grpSpPr>
            <p:sp>
              <p:nvSpPr>
                <p:cNvPr id="1563" name="Freeform: Shape 1562">
                  <a:extLst>
                    <a:ext uri="{FF2B5EF4-FFF2-40B4-BE49-F238E27FC236}">
                      <a16:creationId xmlns:a16="http://schemas.microsoft.com/office/drawing/2014/main" id="{F9A6FACE-EEC0-4505-6908-2A1823ED355E}"/>
                    </a:ext>
                  </a:extLst>
                </p:cNvPr>
                <p:cNvSpPr/>
                <p:nvPr/>
              </p:nvSpPr>
              <p:spPr>
                <a:xfrm>
                  <a:off x="9255928" y="2626922"/>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564" name="Freeform: Shape 1563">
                  <a:extLst>
                    <a:ext uri="{FF2B5EF4-FFF2-40B4-BE49-F238E27FC236}">
                      <a16:creationId xmlns:a16="http://schemas.microsoft.com/office/drawing/2014/main" id="{627F5393-ECF8-92FA-B9C3-7CA8C1FD4EB1}"/>
                    </a:ext>
                  </a:extLst>
                </p:cNvPr>
                <p:cNvSpPr/>
                <p:nvPr/>
              </p:nvSpPr>
              <p:spPr>
                <a:xfrm>
                  <a:off x="9219361" y="2663489"/>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35" name="Graphic 487">
                <a:extLst>
                  <a:ext uri="{FF2B5EF4-FFF2-40B4-BE49-F238E27FC236}">
                    <a16:creationId xmlns:a16="http://schemas.microsoft.com/office/drawing/2014/main" id="{172F89EF-D96F-E598-1401-03911C0C8AAE}"/>
                  </a:ext>
                </a:extLst>
              </p:cNvPr>
              <p:cNvGrpSpPr/>
              <p:nvPr/>
            </p:nvGrpSpPr>
            <p:grpSpPr>
              <a:xfrm>
                <a:off x="9195535" y="2626922"/>
                <a:ext cx="73006" cy="73006"/>
                <a:chOff x="9195535" y="2626922"/>
                <a:chExt cx="73006" cy="73006"/>
              </a:xfrm>
            </p:grpSpPr>
            <p:sp>
              <p:nvSpPr>
                <p:cNvPr id="1561" name="Freeform: Shape 1560">
                  <a:extLst>
                    <a:ext uri="{FF2B5EF4-FFF2-40B4-BE49-F238E27FC236}">
                      <a16:creationId xmlns:a16="http://schemas.microsoft.com/office/drawing/2014/main" id="{7C120FCF-5D1A-EA8F-0FA5-E37A69C50203}"/>
                    </a:ext>
                  </a:extLst>
                </p:cNvPr>
                <p:cNvSpPr/>
                <p:nvPr/>
              </p:nvSpPr>
              <p:spPr>
                <a:xfrm>
                  <a:off x="9232102" y="2626922"/>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562" name="Freeform: Shape 1561">
                  <a:extLst>
                    <a:ext uri="{FF2B5EF4-FFF2-40B4-BE49-F238E27FC236}">
                      <a16:creationId xmlns:a16="http://schemas.microsoft.com/office/drawing/2014/main" id="{0BC84B2A-2FCC-4E46-FDE1-DD23B7DBBE8B}"/>
                    </a:ext>
                  </a:extLst>
                </p:cNvPr>
                <p:cNvSpPr/>
                <p:nvPr/>
              </p:nvSpPr>
              <p:spPr>
                <a:xfrm>
                  <a:off x="9195535" y="2663489"/>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36" name="Graphic 487">
                <a:extLst>
                  <a:ext uri="{FF2B5EF4-FFF2-40B4-BE49-F238E27FC236}">
                    <a16:creationId xmlns:a16="http://schemas.microsoft.com/office/drawing/2014/main" id="{99517393-8B8B-0ED1-42F2-7CC06FDC24C8}"/>
                  </a:ext>
                </a:extLst>
              </p:cNvPr>
              <p:cNvGrpSpPr/>
              <p:nvPr/>
            </p:nvGrpSpPr>
            <p:grpSpPr>
              <a:xfrm>
                <a:off x="9159096" y="2626922"/>
                <a:ext cx="73006" cy="73006"/>
                <a:chOff x="9159096" y="2626922"/>
                <a:chExt cx="73006" cy="73006"/>
              </a:xfrm>
            </p:grpSpPr>
            <p:sp>
              <p:nvSpPr>
                <p:cNvPr id="1559" name="Freeform: Shape 1558">
                  <a:extLst>
                    <a:ext uri="{FF2B5EF4-FFF2-40B4-BE49-F238E27FC236}">
                      <a16:creationId xmlns:a16="http://schemas.microsoft.com/office/drawing/2014/main" id="{6E77B229-B953-8DDA-1525-CF6F0A074E10}"/>
                    </a:ext>
                  </a:extLst>
                </p:cNvPr>
                <p:cNvSpPr/>
                <p:nvPr/>
              </p:nvSpPr>
              <p:spPr>
                <a:xfrm>
                  <a:off x="9195535" y="2626922"/>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560" name="Freeform: Shape 1559">
                  <a:extLst>
                    <a:ext uri="{FF2B5EF4-FFF2-40B4-BE49-F238E27FC236}">
                      <a16:creationId xmlns:a16="http://schemas.microsoft.com/office/drawing/2014/main" id="{35983857-4B4A-797E-B4BF-2A07DA4BB27F}"/>
                    </a:ext>
                  </a:extLst>
                </p:cNvPr>
                <p:cNvSpPr/>
                <p:nvPr/>
              </p:nvSpPr>
              <p:spPr>
                <a:xfrm>
                  <a:off x="9159096" y="2663489"/>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37" name="Graphic 487">
                <a:extLst>
                  <a:ext uri="{FF2B5EF4-FFF2-40B4-BE49-F238E27FC236}">
                    <a16:creationId xmlns:a16="http://schemas.microsoft.com/office/drawing/2014/main" id="{8EDB50E4-A083-F075-30EB-DC4D57D3167D}"/>
                  </a:ext>
                </a:extLst>
              </p:cNvPr>
              <p:cNvGrpSpPr/>
              <p:nvPr/>
            </p:nvGrpSpPr>
            <p:grpSpPr>
              <a:xfrm>
                <a:off x="9071947" y="2626922"/>
                <a:ext cx="73006" cy="73006"/>
                <a:chOff x="9071947" y="2626922"/>
                <a:chExt cx="73006" cy="73006"/>
              </a:xfrm>
            </p:grpSpPr>
            <p:sp>
              <p:nvSpPr>
                <p:cNvPr id="1557" name="Freeform: Shape 1556">
                  <a:extLst>
                    <a:ext uri="{FF2B5EF4-FFF2-40B4-BE49-F238E27FC236}">
                      <a16:creationId xmlns:a16="http://schemas.microsoft.com/office/drawing/2014/main" id="{F0C2660A-2A62-B013-3D3F-9F7DD7E908CD}"/>
                    </a:ext>
                  </a:extLst>
                </p:cNvPr>
                <p:cNvSpPr/>
                <p:nvPr/>
              </p:nvSpPr>
              <p:spPr>
                <a:xfrm>
                  <a:off x="9108387" y="2626922"/>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558" name="Freeform: Shape 1557">
                  <a:extLst>
                    <a:ext uri="{FF2B5EF4-FFF2-40B4-BE49-F238E27FC236}">
                      <a16:creationId xmlns:a16="http://schemas.microsoft.com/office/drawing/2014/main" id="{0F4A4C76-3F30-599B-4AA4-043250C12F41}"/>
                    </a:ext>
                  </a:extLst>
                </p:cNvPr>
                <p:cNvSpPr/>
                <p:nvPr/>
              </p:nvSpPr>
              <p:spPr>
                <a:xfrm>
                  <a:off x="9071947" y="2663489"/>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38" name="Graphic 487">
                <a:extLst>
                  <a:ext uri="{FF2B5EF4-FFF2-40B4-BE49-F238E27FC236}">
                    <a16:creationId xmlns:a16="http://schemas.microsoft.com/office/drawing/2014/main" id="{0814B8C2-68EC-431D-0E0B-C5D8452670DB}"/>
                  </a:ext>
                </a:extLst>
              </p:cNvPr>
              <p:cNvGrpSpPr/>
              <p:nvPr/>
            </p:nvGrpSpPr>
            <p:grpSpPr>
              <a:xfrm>
                <a:off x="9058824" y="2626922"/>
                <a:ext cx="73006" cy="73006"/>
                <a:chOff x="9058824" y="2626922"/>
                <a:chExt cx="73006" cy="73006"/>
              </a:xfrm>
            </p:grpSpPr>
            <p:sp>
              <p:nvSpPr>
                <p:cNvPr id="1555" name="Freeform: Shape 1554">
                  <a:extLst>
                    <a:ext uri="{FF2B5EF4-FFF2-40B4-BE49-F238E27FC236}">
                      <a16:creationId xmlns:a16="http://schemas.microsoft.com/office/drawing/2014/main" id="{83D717DA-AD61-3164-1368-E943A2876EAD}"/>
                    </a:ext>
                  </a:extLst>
                </p:cNvPr>
                <p:cNvSpPr/>
                <p:nvPr/>
              </p:nvSpPr>
              <p:spPr>
                <a:xfrm>
                  <a:off x="9095263" y="2626922"/>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556" name="Freeform: Shape 1555">
                  <a:extLst>
                    <a:ext uri="{FF2B5EF4-FFF2-40B4-BE49-F238E27FC236}">
                      <a16:creationId xmlns:a16="http://schemas.microsoft.com/office/drawing/2014/main" id="{1674E714-B23D-C019-76A9-CFFFA36E3D57}"/>
                    </a:ext>
                  </a:extLst>
                </p:cNvPr>
                <p:cNvSpPr/>
                <p:nvPr/>
              </p:nvSpPr>
              <p:spPr>
                <a:xfrm>
                  <a:off x="9058824" y="2663489"/>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39" name="Graphic 487">
                <a:extLst>
                  <a:ext uri="{FF2B5EF4-FFF2-40B4-BE49-F238E27FC236}">
                    <a16:creationId xmlns:a16="http://schemas.microsoft.com/office/drawing/2014/main" id="{BDFF5E0A-1F9F-8428-A2BE-4DD1BEC33616}"/>
                  </a:ext>
                </a:extLst>
              </p:cNvPr>
              <p:cNvGrpSpPr/>
              <p:nvPr/>
            </p:nvGrpSpPr>
            <p:grpSpPr>
              <a:xfrm>
                <a:off x="8973841" y="2626922"/>
                <a:ext cx="73006" cy="73006"/>
                <a:chOff x="8973841" y="2626922"/>
                <a:chExt cx="73006" cy="73006"/>
              </a:xfrm>
            </p:grpSpPr>
            <p:sp>
              <p:nvSpPr>
                <p:cNvPr id="1553" name="Freeform: Shape 1552">
                  <a:extLst>
                    <a:ext uri="{FF2B5EF4-FFF2-40B4-BE49-F238E27FC236}">
                      <a16:creationId xmlns:a16="http://schemas.microsoft.com/office/drawing/2014/main" id="{FC3D24FE-1727-F73E-B149-DD2BC8A3BF2B}"/>
                    </a:ext>
                  </a:extLst>
                </p:cNvPr>
                <p:cNvSpPr/>
                <p:nvPr/>
              </p:nvSpPr>
              <p:spPr>
                <a:xfrm>
                  <a:off x="9010408" y="2626922"/>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554" name="Freeform: Shape 1553">
                  <a:extLst>
                    <a:ext uri="{FF2B5EF4-FFF2-40B4-BE49-F238E27FC236}">
                      <a16:creationId xmlns:a16="http://schemas.microsoft.com/office/drawing/2014/main" id="{D225D56C-5400-1A7A-0109-E9CE78C5455D}"/>
                    </a:ext>
                  </a:extLst>
                </p:cNvPr>
                <p:cNvSpPr/>
                <p:nvPr/>
              </p:nvSpPr>
              <p:spPr>
                <a:xfrm>
                  <a:off x="8973841" y="2663489"/>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40" name="Graphic 487">
                <a:extLst>
                  <a:ext uri="{FF2B5EF4-FFF2-40B4-BE49-F238E27FC236}">
                    <a16:creationId xmlns:a16="http://schemas.microsoft.com/office/drawing/2014/main" id="{1F9D9A71-202B-1C51-142F-86601FD01F6E}"/>
                  </a:ext>
                </a:extLst>
              </p:cNvPr>
              <p:cNvGrpSpPr/>
              <p:nvPr/>
            </p:nvGrpSpPr>
            <p:grpSpPr>
              <a:xfrm>
                <a:off x="8953838" y="2626922"/>
                <a:ext cx="73006" cy="73006"/>
                <a:chOff x="8953838" y="2626922"/>
                <a:chExt cx="73006" cy="73006"/>
              </a:xfrm>
            </p:grpSpPr>
            <p:sp>
              <p:nvSpPr>
                <p:cNvPr id="1551" name="Freeform: Shape 1550">
                  <a:extLst>
                    <a:ext uri="{FF2B5EF4-FFF2-40B4-BE49-F238E27FC236}">
                      <a16:creationId xmlns:a16="http://schemas.microsoft.com/office/drawing/2014/main" id="{A598E1D3-A620-1B84-60C2-1C1DA43DFEF8}"/>
                    </a:ext>
                  </a:extLst>
                </p:cNvPr>
                <p:cNvSpPr/>
                <p:nvPr/>
              </p:nvSpPr>
              <p:spPr>
                <a:xfrm>
                  <a:off x="8990277" y="2626922"/>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552" name="Freeform: Shape 1551">
                  <a:extLst>
                    <a:ext uri="{FF2B5EF4-FFF2-40B4-BE49-F238E27FC236}">
                      <a16:creationId xmlns:a16="http://schemas.microsoft.com/office/drawing/2014/main" id="{FBB399E3-2B14-BD5A-5E37-B7671501D9B6}"/>
                    </a:ext>
                  </a:extLst>
                </p:cNvPr>
                <p:cNvSpPr/>
                <p:nvPr/>
              </p:nvSpPr>
              <p:spPr>
                <a:xfrm>
                  <a:off x="8953838" y="2663489"/>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41" name="Graphic 487">
                <a:extLst>
                  <a:ext uri="{FF2B5EF4-FFF2-40B4-BE49-F238E27FC236}">
                    <a16:creationId xmlns:a16="http://schemas.microsoft.com/office/drawing/2014/main" id="{20A5ACC8-E66B-7229-5AEC-FA2C2E298343}"/>
                  </a:ext>
                </a:extLst>
              </p:cNvPr>
              <p:cNvGrpSpPr/>
              <p:nvPr/>
            </p:nvGrpSpPr>
            <p:grpSpPr>
              <a:xfrm>
                <a:off x="8945556" y="2626922"/>
                <a:ext cx="73006" cy="73006"/>
                <a:chOff x="8945556" y="2626922"/>
                <a:chExt cx="73006" cy="73006"/>
              </a:xfrm>
            </p:grpSpPr>
            <p:sp>
              <p:nvSpPr>
                <p:cNvPr id="1549" name="Freeform: Shape 1548">
                  <a:extLst>
                    <a:ext uri="{FF2B5EF4-FFF2-40B4-BE49-F238E27FC236}">
                      <a16:creationId xmlns:a16="http://schemas.microsoft.com/office/drawing/2014/main" id="{56D632C6-CBB8-B09C-5C0D-C321894BCA00}"/>
                    </a:ext>
                  </a:extLst>
                </p:cNvPr>
                <p:cNvSpPr/>
                <p:nvPr/>
              </p:nvSpPr>
              <p:spPr>
                <a:xfrm>
                  <a:off x="8981996" y="2626922"/>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550" name="Freeform: Shape 1549">
                  <a:extLst>
                    <a:ext uri="{FF2B5EF4-FFF2-40B4-BE49-F238E27FC236}">
                      <a16:creationId xmlns:a16="http://schemas.microsoft.com/office/drawing/2014/main" id="{3A3DC836-E6D2-C79C-0D1B-528914923DBA}"/>
                    </a:ext>
                  </a:extLst>
                </p:cNvPr>
                <p:cNvSpPr/>
                <p:nvPr/>
              </p:nvSpPr>
              <p:spPr>
                <a:xfrm>
                  <a:off x="8945556" y="2663489"/>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42" name="Graphic 487">
                <a:extLst>
                  <a:ext uri="{FF2B5EF4-FFF2-40B4-BE49-F238E27FC236}">
                    <a16:creationId xmlns:a16="http://schemas.microsoft.com/office/drawing/2014/main" id="{55F7D34B-572D-72A4-C1B3-8334F2E3C829}"/>
                  </a:ext>
                </a:extLst>
              </p:cNvPr>
              <p:cNvGrpSpPr/>
              <p:nvPr/>
            </p:nvGrpSpPr>
            <p:grpSpPr>
              <a:xfrm>
                <a:off x="8921476" y="2626922"/>
                <a:ext cx="73006" cy="73006"/>
                <a:chOff x="8921476" y="2626922"/>
                <a:chExt cx="73006" cy="73006"/>
              </a:xfrm>
            </p:grpSpPr>
            <p:sp>
              <p:nvSpPr>
                <p:cNvPr id="1547" name="Freeform: Shape 1546">
                  <a:extLst>
                    <a:ext uri="{FF2B5EF4-FFF2-40B4-BE49-F238E27FC236}">
                      <a16:creationId xmlns:a16="http://schemas.microsoft.com/office/drawing/2014/main" id="{566BBBEC-63C5-1437-28B3-6B262FC48027}"/>
                    </a:ext>
                  </a:extLst>
                </p:cNvPr>
                <p:cNvSpPr/>
                <p:nvPr/>
              </p:nvSpPr>
              <p:spPr>
                <a:xfrm>
                  <a:off x="8957915" y="2626922"/>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548" name="Freeform: Shape 1547">
                  <a:extLst>
                    <a:ext uri="{FF2B5EF4-FFF2-40B4-BE49-F238E27FC236}">
                      <a16:creationId xmlns:a16="http://schemas.microsoft.com/office/drawing/2014/main" id="{ED6C5A56-0EEF-B7F0-5B58-B0155CD1726F}"/>
                    </a:ext>
                  </a:extLst>
                </p:cNvPr>
                <p:cNvSpPr/>
                <p:nvPr/>
              </p:nvSpPr>
              <p:spPr>
                <a:xfrm>
                  <a:off x="8921476" y="2663489"/>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43" name="Graphic 487">
                <a:extLst>
                  <a:ext uri="{FF2B5EF4-FFF2-40B4-BE49-F238E27FC236}">
                    <a16:creationId xmlns:a16="http://schemas.microsoft.com/office/drawing/2014/main" id="{F89177FD-442B-7388-528A-ADE9E0BB04EE}"/>
                  </a:ext>
                </a:extLst>
              </p:cNvPr>
              <p:cNvGrpSpPr/>
              <p:nvPr/>
            </p:nvGrpSpPr>
            <p:grpSpPr>
              <a:xfrm>
                <a:off x="8913194" y="2626922"/>
                <a:ext cx="73006" cy="73006"/>
                <a:chOff x="8913194" y="2626922"/>
                <a:chExt cx="73006" cy="73006"/>
              </a:xfrm>
            </p:grpSpPr>
            <p:sp>
              <p:nvSpPr>
                <p:cNvPr id="1545" name="Freeform: Shape 1544">
                  <a:extLst>
                    <a:ext uri="{FF2B5EF4-FFF2-40B4-BE49-F238E27FC236}">
                      <a16:creationId xmlns:a16="http://schemas.microsoft.com/office/drawing/2014/main" id="{83E5D5D2-E4F4-0164-BD16-9F540C240D2C}"/>
                    </a:ext>
                  </a:extLst>
                </p:cNvPr>
                <p:cNvSpPr/>
                <p:nvPr/>
              </p:nvSpPr>
              <p:spPr>
                <a:xfrm>
                  <a:off x="8949633" y="2626922"/>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546" name="Freeform: Shape 1545">
                  <a:extLst>
                    <a:ext uri="{FF2B5EF4-FFF2-40B4-BE49-F238E27FC236}">
                      <a16:creationId xmlns:a16="http://schemas.microsoft.com/office/drawing/2014/main" id="{FD25BCEF-FABF-F84A-551B-02B9C592844E}"/>
                    </a:ext>
                  </a:extLst>
                </p:cNvPr>
                <p:cNvSpPr/>
                <p:nvPr/>
              </p:nvSpPr>
              <p:spPr>
                <a:xfrm>
                  <a:off x="8913194" y="2663489"/>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44" name="Graphic 487">
                <a:extLst>
                  <a:ext uri="{FF2B5EF4-FFF2-40B4-BE49-F238E27FC236}">
                    <a16:creationId xmlns:a16="http://schemas.microsoft.com/office/drawing/2014/main" id="{212F9F00-0463-DD10-90AF-6F86BC7911D3}"/>
                  </a:ext>
                </a:extLst>
              </p:cNvPr>
              <p:cNvGrpSpPr/>
              <p:nvPr/>
            </p:nvGrpSpPr>
            <p:grpSpPr>
              <a:xfrm>
                <a:off x="8885928" y="2626922"/>
                <a:ext cx="73006" cy="73006"/>
                <a:chOff x="8885928" y="2626922"/>
                <a:chExt cx="73006" cy="73006"/>
              </a:xfrm>
            </p:grpSpPr>
            <p:sp>
              <p:nvSpPr>
                <p:cNvPr id="1543" name="Freeform: Shape 1542">
                  <a:extLst>
                    <a:ext uri="{FF2B5EF4-FFF2-40B4-BE49-F238E27FC236}">
                      <a16:creationId xmlns:a16="http://schemas.microsoft.com/office/drawing/2014/main" id="{5E4269C5-9879-208E-2B17-D385EEA295B1}"/>
                    </a:ext>
                  </a:extLst>
                </p:cNvPr>
                <p:cNvSpPr/>
                <p:nvPr/>
              </p:nvSpPr>
              <p:spPr>
                <a:xfrm>
                  <a:off x="8922368" y="2626922"/>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544" name="Freeform: Shape 1543">
                  <a:extLst>
                    <a:ext uri="{FF2B5EF4-FFF2-40B4-BE49-F238E27FC236}">
                      <a16:creationId xmlns:a16="http://schemas.microsoft.com/office/drawing/2014/main" id="{68D837D7-7040-3B58-4036-BB49ADD9B6B2}"/>
                    </a:ext>
                  </a:extLst>
                </p:cNvPr>
                <p:cNvSpPr/>
                <p:nvPr/>
              </p:nvSpPr>
              <p:spPr>
                <a:xfrm>
                  <a:off x="8885928" y="2663489"/>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45" name="Graphic 487">
                <a:extLst>
                  <a:ext uri="{FF2B5EF4-FFF2-40B4-BE49-F238E27FC236}">
                    <a16:creationId xmlns:a16="http://schemas.microsoft.com/office/drawing/2014/main" id="{CE42C845-313D-8E85-33E2-7F88AEA3807E}"/>
                  </a:ext>
                </a:extLst>
              </p:cNvPr>
              <p:cNvGrpSpPr/>
              <p:nvPr/>
            </p:nvGrpSpPr>
            <p:grpSpPr>
              <a:xfrm>
                <a:off x="8877647" y="2626922"/>
                <a:ext cx="73006" cy="73006"/>
                <a:chOff x="8877647" y="2626922"/>
                <a:chExt cx="73006" cy="73006"/>
              </a:xfrm>
            </p:grpSpPr>
            <p:sp>
              <p:nvSpPr>
                <p:cNvPr id="1541" name="Freeform: Shape 1540">
                  <a:extLst>
                    <a:ext uri="{FF2B5EF4-FFF2-40B4-BE49-F238E27FC236}">
                      <a16:creationId xmlns:a16="http://schemas.microsoft.com/office/drawing/2014/main" id="{D5D97E3D-6368-A02F-A1C1-C26AE2091175}"/>
                    </a:ext>
                  </a:extLst>
                </p:cNvPr>
                <p:cNvSpPr/>
                <p:nvPr/>
              </p:nvSpPr>
              <p:spPr>
                <a:xfrm>
                  <a:off x="8914086" y="2626922"/>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542" name="Freeform: Shape 1541">
                  <a:extLst>
                    <a:ext uri="{FF2B5EF4-FFF2-40B4-BE49-F238E27FC236}">
                      <a16:creationId xmlns:a16="http://schemas.microsoft.com/office/drawing/2014/main" id="{F2E2AF47-4F6C-E762-3A62-B740C2F5518F}"/>
                    </a:ext>
                  </a:extLst>
                </p:cNvPr>
                <p:cNvSpPr/>
                <p:nvPr/>
              </p:nvSpPr>
              <p:spPr>
                <a:xfrm>
                  <a:off x="8877647" y="2663489"/>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46" name="Graphic 487">
                <a:extLst>
                  <a:ext uri="{FF2B5EF4-FFF2-40B4-BE49-F238E27FC236}">
                    <a16:creationId xmlns:a16="http://schemas.microsoft.com/office/drawing/2014/main" id="{7DEE431F-8B3B-F26B-CFBE-1372A8753A13}"/>
                  </a:ext>
                </a:extLst>
              </p:cNvPr>
              <p:cNvGrpSpPr/>
              <p:nvPr/>
            </p:nvGrpSpPr>
            <p:grpSpPr>
              <a:xfrm>
                <a:off x="8872550" y="2626922"/>
                <a:ext cx="73006" cy="73006"/>
                <a:chOff x="8872550" y="2626922"/>
                <a:chExt cx="73006" cy="73006"/>
              </a:xfrm>
            </p:grpSpPr>
            <p:sp>
              <p:nvSpPr>
                <p:cNvPr id="1539" name="Freeform: Shape 1538">
                  <a:extLst>
                    <a:ext uri="{FF2B5EF4-FFF2-40B4-BE49-F238E27FC236}">
                      <a16:creationId xmlns:a16="http://schemas.microsoft.com/office/drawing/2014/main" id="{C4957B82-29BF-F72C-8A2C-F84F44BD1810}"/>
                    </a:ext>
                  </a:extLst>
                </p:cNvPr>
                <p:cNvSpPr/>
                <p:nvPr/>
              </p:nvSpPr>
              <p:spPr>
                <a:xfrm>
                  <a:off x="8908990" y="2626922"/>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540" name="Freeform: Shape 1539">
                  <a:extLst>
                    <a:ext uri="{FF2B5EF4-FFF2-40B4-BE49-F238E27FC236}">
                      <a16:creationId xmlns:a16="http://schemas.microsoft.com/office/drawing/2014/main" id="{A6F335D5-556B-768F-6731-DCE8979F873D}"/>
                    </a:ext>
                  </a:extLst>
                </p:cNvPr>
                <p:cNvSpPr/>
                <p:nvPr/>
              </p:nvSpPr>
              <p:spPr>
                <a:xfrm>
                  <a:off x="8872550" y="2663489"/>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47" name="Graphic 487">
                <a:extLst>
                  <a:ext uri="{FF2B5EF4-FFF2-40B4-BE49-F238E27FC236}">
                    <a16:creationId xmlns:a16="http://schemas.microsoft.com/office/drawing/2014/main" id="{C4652086-C635-92F1-DEE7-5E6A1A1C36EE}"/>
                  </a:ext>
                </a:extLst>
              </p:cNvPr>
              <p:cNvGrpSpPr/>
              <p:nvPr/>
            </p:nvGrpSpPr>
            <p:grpSpPr>
              <a:xfrm>
                <a:off x="8835983" y="2626922"/>
                <a:ext cx="73006" cy="73006"/>
                <a:chOff x="8835983" y="2626922"/>
                <a:chExt cx="73006" cy="73006"/>
              </a:xfrm>
            </p:grpSpPr>
            <p:sp>
              <p:nvSpPr>
                <p:cNvPr id="1537" name="Freeform: Shape 1536">
                  <a:extLst>
                    <a:ext uri="{FF2B5EF4-FFF2-40B4-BE49-F238E27FC236}">
                      <a16:creationId xmlns:a16="http://schemas.microsoft.com/office/drawing/2014/main" id="{E291AB84-8150-0BAF-49E0-9DBF96FBA94C}"/>
                    </a:ext>
                  </a:extLst>
                </p:cNvPr>
                <p:cNvSpPr/>
                <p:nvPr/>
              </p:nvSpPr>
              <p:spPr>
                <a:xfrm>
                  <a:off x="8872550" y="2626922"/>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538" name="Freeform: Shape 1537">
                  <a:extLst>
                    <a:ext uri="{FF2B5EF4-FFF2-40B4-BE49-F238E27FC236}">
                      <a16:creationId xmlns:a16="http://schemas.microsoft.com/office/drawing/2014/main" id="{DA804D20-91A4-77ED-A34B-2179F93C5FE4}"/>
                    </a:ext>
                  </a:extLst>
                </p:cNvPr>
                <p:cNvSpPr/>
                <p:nvPr/>
              </p:nvSpPr>
              <p:spPr>
                <a:xfrm>
                  <a:off x="8835983" y="2663489"/>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48" name="Graphic 487">
                <a:extLst>
                  <a:ext uri="{FF2B5EF4-FFF2-40B4-BE49-F238E27FC236}">
                    <a16:creationId xmlns:a16="http://schemas.microsoft.com/office/drawing/2014/main" id="{54DF1374-8350-FF8B-9503-04CD747E3227}"/>
                  </a:ext>
                </a:extLst>
              </p:cNvPr>
              <p:cNvGrpSpPr/>
              <p:nvPr/>
            </p:nvGrpSpPr>
            <p:grpSpPr>
              <a:xfrm>
                <a:off x="8864269" y="2626922"/>
                <a:ext cx="73006" cy="73006"/>
                <a:chOff x="8864269" y="2626922"/>
                <a:chExt cx="73006" cy="73006"/>
              </a:xfrm>
            </p:grpSpPr>
            <p:sp>
              <p:nvSpPr>
                <p:cNvPr id="1535" name="Freeform: Shape 1534">
                  <a:extLst>
                    <a:ext uri="{FF2B5EF4-FFF2-40B4-BE49-F238E27FC236}">
                      <a16:creationId xmlns:a16="http://schemas.microsoft.com/office/drawing/2014/main" id="{CA651DE4-B98A-5ED4-AD85-CBF6957E2C54}"/>
                    </a:ext>
                  </a:extLst>
                </p:cNvPr>
                <p:cNvSpPr/>
                <p:nvPr/>
              </p:nvSpPr>
              <p:spPr>
                <a:xfrm>
                  <a:off x="8900708" y="2626922"/>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536" name="Freeform: Shape 1535">
                  <a:extLst>
                    <a:ext uri="{FF2B5EF4-FFF2-40B4-BE49-F238E27FC236}">
                      <a16:creationId xmlns:a16="http://schemas.microsoft.com/office/drawing/2014/main" id="{152F7836-B477-571F-D89E-E2C38D26943F}"/>
                    </a:ext>
                  </a:extLst>
                </p:cNvPr>
                <p:cNvSpPr/>
                <p:nvPr/>
              </p:nvSpPr>
              <p:spPr>
                <a:xfrm>
                  <a:off x="8864269" y="2663489"/>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49" name="Graphic 487">
                <a:extLst>
                  <a:ext uri="{FF2B5EF4-FFF2-40B4-BE49-F238E27FC236}">
                    <a16:creationId xmlns:a16="http://schemas.microsoft.com/office/drawing/2014/main" id="{6BA4F35B-EDE6-548B-0EE5-23BCA3147620}"/>
                  </a:ext>
                </a:extLst>
              </p:cNvPr>
              <p:cNvGrpSpPr/>
              <p:nvPr/>
            </p:nvGrpSpPr>
            <p:grpSpPr>
              <a:xfrm>
                <a:off x="8804641" y="2581309"/>
                <a:ext cx="73006" cy="73006"/>
                <a:chOff x="8804641" y="2581309"/>
                <a:chExt cx="73006" cy="73006"/>
              </a:xfrm>
            </p:grpSpPr>
            <p:sp>
              <p:nvSpPr>
                <p:cNvPr id="1533" name="Freeform: Shape 1532">
                  <a:extLst>
                    <a:ext uri="{FF2B5EF4-FFF2-40B4-BE49-F238E27FC236}">
                      <a16:creationId xmlns:a16="http://schemas.microsoft.com/office/drawing/2014/main" id="{00E9D4E8-C09C-9BD0-12DF-D0918ABFD88E}"/>
                    </a:ext>
                  </a:extLst>
                </p:cNvPr>
                <p:cNvSpPr/>
                <p:nvPr/>
              </p:nvSpPr>
              <p:spPr>
                <a:xfrm>
                  <a:off x="8841080" y="2581309"/>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534" name="Freeform: Shape 1533">
                  <a:extLst>
                    <a:ext uri="{FF2B5EF4-FFF2-40B4-BE49-F238E27FC236}">
                      <a16:creationId xmlns:a16="http://schemas.microsoft.com/office/drawing/2014/main" id="{EBE67F74-B63D-DC30-B5FD-A638FC0048C4}"/>
                    </a:ext>
                  </a:extLst>
                </p:cNvPr>
                <p:cNvSpPr/>
                <p:nvPr/>
              </p:nvSpPr>
              <p:spPr>
                <a:xfrm>
                  <a:off x="8804641" y="2617876"/>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50" name="Graphic 487">
                <a:extLst>
                  <a:ext uri="{FF2B5EF4-FFF2-40B4-BE49-F238E27FC236}">
                    <a16:creationId xmlns:a16="http://schemas.microsoft.com/office/drawing/2014/main" id="{DF261851-D4E6-EFBA-10AA-59D28BB1D1C9}"/>
                  </a:ext>
                </a:extLst>
              </p:cNvPr>
              <p:cNvGrpSpPr/>
              <p:nvPr/>
            </p:nvGrpSpPr>
            <p:grpSpPr>
              <a:xfrm>
                <a:off x="8796359" y="2581309"/>
                <a:ext cx="73006" cy="73006"/>
                <a:chOff x="8796359" y="2581309"/>
                <a:chExt cx="73006" cy="73006"/>
              </a:xfrm>
            </p:grpSpPr>
            <p:sp>
              <p:nvSpPr>
                <p:cNvPr id="1531" name="Freeform: Shape 1530">
                  <a:extLst>
                    <a:ext uri="{FF2B5EF4-FFF2-40B4-BE49-F238E27FC236}">
                      <a16:creationId xmlns:a16="http://schemas.microsoft.com/office/drawing/2014/main" id="{06E1F879-711D-B87B-1CF3-1909F0962073}"/>
                    </a:ext>
                  </a:extLst>
                </p:cNvPr>
                <p:cNvSpPr/>
                <p:nvPr/>
              </p:nvSpPr>
              <p:spPr>
                <a:xfrm>
                  <a:off x="8832798" y="2581309"/>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532" name="Freeform: Shape 1531">
                  <a:extLst>
                    <a:ext uri="{FF2B5EF4-FFF2-40B4-BE49-F238E27FC236}">
                      <a16:creationId xmlns:a16="http://schemas.microsoft.com/office/drawing/2014/main" id="{7F6758A0-AB0D-97AC-6F1F-BF4273B71D5B}"/>
                    </a:ext>
                  </a:extLst>
                </p:cNvPr>
                <p:cNvSpPr/>
                <p:nvPr/>
              </p:nvSpPr>
              <p:spPr>
                <a:xfrm>
                  <a:off x="8796359" y="2617876"/>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51" name="Graphic 487">
                <a:extLst>
                  <a:ext uri="{FF2B5EF4-FFF2-40B4-BE49-F238E27FC236}">
                    <a16:creationId xmlns:a16="http://schemas.microsoft.com/office/drawing/2014/main" id="{E8CF0AFF-784B-3F9D-56B3-6438D449E0C8}"/>
                  </a:ext>
                </a:extLst>
              </p:cNvPr>
              <p:cNvGrpSpPr/>
              <p:nvPr/>
            </p:nvGrpSpPr>
            <p:grpSpPr>
              <a:xfrm>
                <a:off x="8791262" y="2581309"/>
                <a:ext cx="73006" cy="73006"/>
                <a:chOff x="8791262" y="2581309"/>
                <a:chExt cx="73006" cy="73006"/>
              </a:xfrm>
            </p:grpSpPr>
            <p:sp>
              <p:nvSpPr>
                <p:cNvPr id="1529" name="Freeform: Shape 1528">
                  <a:extLst>
                    <a:ext uri="{FF2B5EF4-FFF2-40B4-BE49-F238E27FC236}">
                      <a16:creationId xmlns:a16="http://schemas.microsoft.com/office/drawing/2014/main" id="{1E3B16C0-F9B5-A55D-4F2E-73234F67F7FB}"/>
                    </a:ext>
                  </a:extLst>
                </p:cNvPr>
                <p:cNvSpPr/>
                <p:nvPr/>
              </p:nvSpPr>
              <p:spPr>
                <a:xfrm>
                  <a:off x="8827702" y="2581309"/>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530" name="Freeform: Shape 1529">
                  <a:extLst>
                    <a:ext uri="{FF2B5EF4-FFF2-40B4-BE49-F238E27FC236}">
                      <a16:creationId xmlns:a16="http://schemas.microsoft.com/office/drawing/2014/main" id="{0C702C22-54BC-CD64-8807-F3D3EA23E106}"/>
                    </a:ext>
                  </a:extLst>
                </p:cNvPr>
                <p:cNvSpPr/>
                <p:nvPr/>
              </p:nvSpPr>
              <p:spPr>
                <a:xfrm>
                  <a:off x="8791262" y="2617876"/>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52" name="Graphic 487">
                <a:extLst>
                  <a:ext uri="{FF2B5EF4-FFF2-40B4-BE49-F238E27FC236}">
                    <a16:creationId xmlns:a16="http://schemas.microsoft.com/office/drawing/2014/main" id="{2B247990-133E-09A7-6731-DB19C781FCF3}"/>
                  </a:ext>
                </a:extLst>
              </p:cNvPr>
              <p:cNvGrpSpPr/>
              <p:nvPr/>
            </p:nvGrpSpPr>
            <p:grpSpPr>
              <a:xfrm>
                <a:off x="8746414" y="2581309"/>
                <a:ext cx="73006" cy="73006"/>
                <a:chOff x="8746414" y="2581309"/>
                <a:chExt cx="73006" cy="73006"/>
              </a:xfrm>
            </p:grpSpPr>
            <p:sp>
              <p:nvSpPr>
                <p:cNvPr id="1527" name="Freeform: Shape 1526">
                  <a:extLst>
                    <a:ext uri="{FF2B5EF4-FFF2-40B4-BE49-F238E27FC236}">
                      <a16:creationId xmlns:a16="http://schemas.microsoft.com/office/drawing/2014/main" id="{A3EBC247-15FC-1D09-5A45-1B42A570DD6F}"/>
                    </a:ext>
                  </a:extLst>
                </p:cNvPr>
                <p:cNvSpPr/>
                <p:nvPr/>
              </p:nvSpPr>
              <p:spPr>
                <a:xfrm>
                  <a:off x="8782981" y="2581309"/>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528" name="Freeform: Shape 1527">
                  <a:extLst>
                    <a:ext uri="{FF2B5EF4-FFF2-40B4-BE49-F238E27FC236}">
                      <a16:creationId xmlns:a16="http://schemas.microsoft.com/office/drawing/2014/main" id="{DA377AD0-D238-AABF-DE70-E59F742BC7F7}"/>
                    </a:ext>
                  </a:extLst>
                </p:cNvPr>
                <p:cNvSpPr/>
                <p:nvPr/>
              </p:nvSpPr>
              <p:spPr>
                <a:xfrm>
                  <a:off x="8746414" y="2617876"/>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53" name="Graphic 487">
                <a:extLst>
                  <a:ext uri="{FF2B5EF4-FFF2-40B4-BE49-F238E27FC236}">
                    <a16:creationId xmlns:a16="http://schemas.microsoft.com/office/drawing/2014/main" id="{77780102-7307-5D43-90DE-7F2DA5A049D2}"/>
                  </a:ext>
                </a:extLst>
              </p:cNvPr>
              <p:cNvGrpSpPr/>
              <p:nvPr/>
            </p:nvGrpSpPr>
            <p:grpSpPr>
              <a:xfrm>
                <a:off x="8714179" y="2581309"/>
                <a:ext cx="73006" cy="73006"/>
                <a:chOff x="8714179" y="2581309"/>
                <a:chExt cx="73006" cy="73006"/>
              </a:xfrm>
            </p:grpSpPr>
            <p:sp>
              <p:nvSpPr>
                <p:cNvPr id="1525" name="Freeform: Shape 1524">
                  <a:extLst>
                    <a:ext uri="{FF2B5EF4-FFF2-40B4-BE49-F238E27FC236}">
                      <a16:creationId xmlns:a16="http://schemas.microsoft.com/office/drawing/2014/main" id="{E24F8334-72D6-E8F7-17FD-2A066D596B7B}"/>
                    </a:ext>
                  </a:extLst>
                </p:cNvPr>
                <p:cNvSpPr/>
                <p:nvPr/>
              </p:nvSpPr>
              <p:spPr>
                <a:xfrm>
                  <a:off x="8750619" y="2581309"/>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526" name="Freeform: Shape 1525">
                  <a:extLst>
                    <a:ext uri="{FF2B5EF4-FFF2-40B4-BE49-F238E27FC236}">
                      <a16:creationId xmlns:a16="http://schemas.microsoft.com/office/drawing/2014/main" id="{3E478C17-E345-A920-3644-5E55A22D5B46}"/>
                    </a:ext>
                  </a:extLst>
                </p:cNvPr>
                <p:cNvSpPr/>
                <p:nvPr/>
              </p:nvSpPr>
              <p:spPr>
                <a:xfrm>
                  <a:off x="8714179" y="2617876"/>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54" name="Graphic 487">
                <a:extLst>
                  <a:ext uri="{FF2B5EF4-FFF2-40B4-BE49-F238E27FC236}">
                    <a16:creationId xmlns:a16="http://schemas.microsoft.com/office/drawing/2014/main" id="{A1AEF839-5E5B-3D3A-3DCF-FAB41794F79C}"/>
                  </a:ext>
                </a:extLst>
              </p:cNvPr>
              <p:cNvGrpSpPr/>
              <p:nvPr/>
            </p:nvGrpSpPr>
            <p:grpSpPr>
              <a:xfrm>
                <a:off x="8690608" y="2581309"/>
                <a:ext cx="73006" cy="73006"/>
                <a:chOff x="8690608" y="2581309"/>
                <a:chExt cx="73006" cy="73006"/>
              </a:xfrm>
            </p:grpSpPr>
            <p:sp>
              <p:nvSpPr>
                <p:cNvPr id="1523" name="Freeform: Shape 1522">
                  <a:extLst>
                    <a:ext uri="{FF2B5EF4-FFF2-40B4-BE49-F238E27FC236}">
                      <a16:creationId xmlns:a16="http://schemas.microsoft.com/office/drawing/2014/main" id="{E669ED91-9325-DB8F-1D3E-53F977F65AC5}"/>
                    </a:ext>
                  </a:extLst>
                </p:cNvPr>
                <p:cNvSpPr/>
                <p:nvPr/>
              </p:nvSpPr>
              <p:spPr>
                <a:xfrm>
                  <a:off x="8727175" y="2581309"/>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524" name="Freeform: Shape 1523">
                  <a:extLst>
                    <a:ext uri="{FF2B5EF4-FFF2-40B4-BE49-F238E27FC236}">
                      <a16:creationId xmlns:a16="http://schemas.microsoft.com/office/drawing/2014/main" id="{E79B11C7-8D21-6934-CD7E-356058A5C3D4}"/>
                    </a:ext>
                  </a:extLst>
                </p:cNvPr>
                <p:cNvSpPr/>
                <p:nvPr/>
              </p:nvSpPr>
              <p:spPr>
                <a:xfrm>
                  <a:off x="8690608" y="2617876"/>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55" name="Graphic 487">
                <a:extLst>
                  <a:ext uri="{FF2B5EF4-FFF2-40B4-BE49-F238E27FC236}">
                    <a16:creationId xmlns:a16="http://schemas.microsoft.com/office/drawing/2014/main" id="{3438FA67-A84C-0BB5-BA90-CD4077E77095}"/>
                  </a:ext>
                </a:extLst>
              </p:cNvPr>
              <p:cNvGrpSpPr/>
              <p:nvPr/>
            </p:nvGrpSpPr>
            <p:grpSpPr>
              <a:xfrm>
                <a:off x="8627795" y="2511616"/>
                <a:ext cx="73006" cy="73006"/>
                <a:chOff x="8627795" y="2511616"/>
                <a:chExt cx="73006" cy="73006"/>
              </a:xfrm>
            </p:grpSpPr>
            <p:sp>
              <p:nvSpPr>
                <p:cNvPr id="1521" name="Freeform: Shape 1520">
                  <a:extLst>
                    <a:ext uri="{FF2B5EF4-FFF2-40B4-BE49-F238E27FC236}">
                      <a16:creationId xmlns:a16="http://schemas.microsoft.com/office/drawing/2014/main" id="{ACE4D1F6-AE3F-FD2A-5300-1FBBCDDFEFF2}"/>
                    </a:ext>
                  </a:extLst>
                </p:cNvPr>
                <p:cNvSpPr/>
                <p:nvPr/>
              </p:nvSpPr>
              <p:spPr>
                <a:xfrm>
                  <a:off x="8664234" y="2511616"/>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522" name="Freeform: Shape 1521">
                  <a:extLst>
                    <a:ext uri="{FF2B5EF4-FFF2-40B4-BE49-F238E27FC236}">
                      <a16:creationId xmlns:a16="http://schemas.microsoft.com/office/drawing/2014/main" id="{1F0F95CF-68EB-2B68-4231-4E15691BC757}"/>
                    </a:ext>
                  </a:extLst>
                </p:cNvPr>
                <p:cNvSpPr/>
                <p:nvPr/>
              </p:nvSpPr>
              <p:spPr>
                <a:xfrm>
                  <a:off x="8627795" y="2548055"/>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56" name="Graphic 487">
                <a:extLst>
                  <a:ext uri="{FF2B5EF4-FFF2-40B4-BE49-F238E27FC236}">
                    <a16:creationId xmlns:a16="http://schemas.microsoft.com/office/drawing/2014/main" id="{B4396DF4-4269-A9E0-04BC-0958E546774C}"/>
                  </a:ext>
                </a:extLst>
              </p:cNvPr>
              <p:cNvGrpSpPr/>
              <p:nvPr/>
            </p:nvGrpSpPr>
            <p:grpSpPr>
              <a:xfrm>
                <a:off x="8591228" y="2511616"/>
                <a:ext cx="73006" cy="73006"/>
                <a:chOff x="8591228" y="2511616"/>
                <a:chExt cx="73006" cy="73006"/>
              </a:xfrm>
            </p:grpSpPr>
            <p:sp>
              <p:nvSpPr>
                <p:cNvPr id="1519" name="Freeform: Shape 1518">
                  <a:extLst>
                    <a:ext uri="{FF2B5EF4-FFF2-40B4-BE49-F238E27FC236}">
                      <a16:creationId xmlns:a16="http://schemas.microsoft.com/office/drawing/2014/main" id="{61587844-290A-3074-C663-54EF59834852}"/>
                    </a:ext>
                  </a:extLst>
                </p:cNvPr>
                <p:cNvSpPr/>
                <p:nvPr/>
              </p:nvSpPr>
              <p:spPr>
                <a:xfrm>
                  <a:off x="8627795" y="2511616"/>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520" name="Freeform: Shape 1519">
                  <a:extLst>
                    <a:ext uri="{FF2B5EF4-FFF2-40B4-BE49-F238E27FC236}">
                      <a16:creationId xmlns:a16="http://schemas.microsoft.com/office/drawing/2014/main" id="{76879745-7C3F-9966-2D85-EF5C0DE91599}"/>
                    </a:ext>
                  </a:extLst>
                </p:cNvPr>
                <p:cNvSpPr/>
                <p:nvPr/>
              </p:nvSpPr>
              <p:spPr>
                <a:xfrm>
                  <a:off x="8591228" y="2548055"/>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57" name="Graphic 487">
                <a:extLst>
                  <a:ext uri="{FF2B5EF4-FFF2-40B4-BE49-F238E27FC236}">
                    <a16:creationId xmlns:a16="http://schemas.microsoft.com/office/drawing/2014/main" id="{ADDECF0C-C46C-A73A-C2EE-C98F9626E3F5}"/>
                  </a:ext>
                </a:extLst>
              </p:cNvPr>
              <p:cNvGrpSpPr/>
              <p:nvPr/>
            </p:nvGrpSpPr>
            <p:grpSpPr>
              <a:xfrm>
                <a:off x="8580781" y="2511616"/>
                <a:ext cx="73006" cy="73006"/>
                <a:chOff x="8580781" y="2511616"/>
                <a:chExt cx="73006" cy="73006"/>
              </a:xfrm>
            </p:grpSpPr>
            <p:sp>
              <p:nvSpPr>
                <p:cNvPr id="1517" name="Freeform: Shape 1516">
                  <a:extLst>
                    <a:ext uri="{FF2B5EF4-FFF2-40B4-BE49-F238E27FC236}">
                      <a16:creationId xmlns:a16="http://schemas.microsoft.com/office/drawing/2014/main" id="{481107CA-F984-65DF-500A-938AA6120E1C}"/>
                    </a:ext>
                  </a:extLst>
                </p:cNvPr>
                <p:cNvSpPr/>
                <p:nvPr/>
              </p:nvSpPr>
              <p:spPr>
                <a:xfrm>
                  <a:off x="8617347" y="2511616"/>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518" name="Freeform: Shape 1517">
                  <a:extLst>
                    <a:ext uri="{FF2B5EF4-FFF2-40B4-BE49-F238E27FC236}">
                      <a16:creationId xmlns:a16="http://schemas.microsoft.com/office/drawing/2014/main" id="{E13EFA6E-8A62-8F86-D644-E35794EEEFC3}"/>
                    </a:ext>
                  </a:extLst>
                </p:cNvPr>
                <p:cNvSpPr/>
                <p:nvPr/>
              </p:nvSpPr>
              <p:spPr>
                <a:xfrm>
                  <a:off x="8580781" y="2548055"/>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58" name="Graphic 487">
                <a:extLst>
                  <a:ext uri="{FF2B5EF4-FFF2-40B4-BE49-F238E27FC236}">
                    <a16:creationId xmlns:a16="http://schemas.microsoft.com/office/drawing/2014/main" id="{DA38B54F-6EB5-1137-93FE-81A8F0E489F8}"/>
                  </a:ext>
                </a:extLst>
              </p:cNvPr>
              <p:cNvGrpSpPr/>
              <p:nvPr/>
            </p:nvGrpSpPr>
            <p:grpSpPr>
              <a:xfrm>
                <a:off x="8518222" y="2511616"/>
                <a:ext cx="73006" cy="73006"/>
                <a:chOff x="8518222" y="2511616"/>
                <a:chExt cx="73006" cy="73006"/>
              </a:xfrm>
            </p:grpSpPr>
            <p:sp>
              <p:nvSpPr>
                <p:cNvPr id="1515" name="Freeform: Shape 1514">
                  <a:extLst>
                    <a:ext uri="{FF2B5EF4-FFF2-40B4-BE49-F238E27FC236}">
                      <a16:creationId xmlns:a16="http://schemas.microsoft.com/office/drawing/2014/main" id="{6C10EAD6-C469-CAB1-4B72-F6DF838930D6}"/>
                    </a:ext>
                  </a:extLst>
                </p:cNvPr>
                <p:cNvSpPr/>
                <p:nvPr/>
              </p:nvSpPr>
              <p:spPr>
                <a:xfrm>
                  <a:off x="8554789" y="2511616"/>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516" name="Freeform: Shape 1515">
                  <a:extLst>
                    <a:ext uri="{FF2B5EF4-FFF2-40B4-BE49-F238E27FC236}">
                      <a16:creationId xmlns:a16="http://schemas.microsoft.com/office/drawing/2014/main" id="{F2BDD1D0-73C9-D3B9-9374-0BE5DAD06930}"/>
                    </a:ext>
                  </a:extLst>
                </p:cNvPr>
                <p:cNvSpPr/>
                <p:nvPr/>
              </p:nvSpPr>
              <p:spPr>
                <a:xfrm>
                  <a:off x="8518222" y="2548055"/>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59" name="Graphic 487">
                <a:extLst>
                  <a:ext uri="{FF2B5EF4-FFF2-40B4-BE49-F238E27FC236}">
                    <a16:creationId xmlns:a16="http://schemas.microsoft.com/office/drawing/2014/main" id="{EECE5826-5405-8A96-3B70-9712B45AB942}"/>
                  </a:ext>
                </a:extLst>
              </p:cNvPr>
              <p:cNvGrpSpPr/>
              <p:nvPr/>
            </p:nvGrpSpPr>
            <p:grpSpPr>
              <a:xfrm>
                <a:off x="8496562" y="2511616"/>
                <a:ext cx="73006" cy="73006"/>
                <a:chOff x="8496562" y="2511616"/>
                <a:chExt cx="73006" cy="73006"/>
              </a:xfrm>
            </p:grpSpPr>
            <p:sp>
              <p:nvSpPr>
                <p:cNvPr id="1513" name="Freeform: Shape 1512">
                  <a:extLst>
                    <a:ext uri="{FF2B5EF4-FFF2-40B4-BE49-F238E27FC236}">
                      <a16:creationId xmlns:a16="http://schemas.microsoft.com/office/drawing/2014/main" id="{1BBCF824-8870-63E0-7ABC-30F4DC20A802}"/>
                    </a:ext>
                  </a:extLst>
                </p:cNvPr>
                <p:cNvSpPr/>
                <p:nvPr/>
              </p:nvSpPr>
              <p:spPr>
                <a:xfrm>
                  <a:off x="8533002" y="2511616"/>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514" name="Freeform: Shape 1513">
                  <a:extLst>
                    <a:ext uri="{FF2B5EF4-FFF2-40B4-BE49-F238E27FC236}">
                      <a16:creationId xmlns:a16="http://schemas.microsoft.com/office/drawing/2014/main" id="{FC5625ED-49D0-4599-2EB0-7ACF134BC454}"/>
                    </a:ext>
                  </a:extLst>
                </p:cNvPr>
                <p:cNvSpPr/>
                <p:nvPr/>
              </p:nvSpPr>
              <p:spPr>
                <a:xfrm>
                  <a:off x="8496562" y="2548055"/>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60" name="Graphic 487">
                <a:extLst>
                  <a:ext uri="{FF2B5EF4-FFF2-40B4-BE49-F238E27FC236}">
                    <a16:creationId xmlns:a16="http://schemas.microsoft.com/office/drawing/2014/main" id="{1285EC00-3B80-D1EB-2ED9-8A8FF7921E63}"/>
                  </a:ext>
                </a:extLst>
              </p:cNvPr>
              <p:cNvGrpSpPr/>
              <p:nvPr/>
            </p:nvGrpSpPr>
            <p:grpSpPr>
              <a:xfrm>
                <a:off x="8456428" y="2511616"/>
                <a:ext cx="73006" cy="73006"/>
                <a:chOff x="8456428" y="2511616"/>
                <a:chExt cx="73006" cy="73006"/>
              </a:xfrm>
            </p:grpSpPr>
            <p:sp>
              <p:nvSpPr>
                <p:cNvPr id="1511" name="Freeform: Shape 1510">
                  <a:extLst>
                    <a:ext uri="{FF2B5EF4-FFF2-40B4-BE49-F238E27FC236}">
                      <a16:creationId xmlns:a16="http://schemas.microsoft.com/office/drawing/2014/main" id="{D387B770-D163-942F-7979-6ABA0655A769}"/>
                    </a:ext>
                  </a:extLst>
                </p:cNvPr>
                <p:cNvSpPr/>
                <p:nvPr/>
              </p:nvSpPr>
              <p:spPr>
                <a:xfrm>
                  <a:off x="8492995" y="2511616"/>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512" name="Freeform: Shape 1511">
                  <a:extLst>
                    <a:ext uri="{FF2B5EF4-FFF2-40B4-BE49-F238E27FC236}">
                      <a16:creationId xmlns:a16="http://schemas.microsoft.com/office/drawing/2014/main" id="{867F0C27-9F5F-7749-BBE8-C013F8880AF5}"/>
                    </a:ext>
                  </a:extLst>
                </p:cNvPr>
                <p:cNvSpPr/>
                <p:nvPr/>
              </p:nvSpPr>
              <p:spPr>
                <a:xfrm>
                  <a:off x="8456428" y="2548055"/>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61" name="Graphic 487">
                <a:extLst>
                  <a:ext uri="{FF2B5EF4-FFF2-40B4-BE49-F238E27FC236}">
                    <a16:creationId xmlns:a16="http://schemas.microsoft.com/office/drawing/2014/main" id="{E9A8C52C-7EB1-608B-4BBB-768DBB8DAF66}"/>
                  </a:ext>
                </a:extLst>
              </p:cNvPr>
              <p:cNvGrpSpPr/>
              <p:nvPr/>
            </p:nvGrpSpPr>
            <p:grpSpPr>
              <a:xfrm>
                <a:off x="8427506" y="2511616"/>
                <a:ext cx="73006" cy="73006"/>
                <a:chOff x="8427506" y="2511616"/>
                <a:chExt cx="73006" cy="73006"/>
              </a:xfrm>
            </p:grpSpPr>
            <p:sp>
              <p:nvSpPr>
                <p:cNvPr id="1509" name="Freeform: Shape 1508">
                  <a:extLst>
                    <a:ext uri="{FF2B5EF4-FFF2-40B4-BE49-F238E27FC236}">
                      <a16:creationId xmlns:a16="http://schemas.microsoft.com/office/drawing/2014/main" id="{670D78B5-A070-2F77-140B-D486032B2129}"/>
                    </a:ext>
                  </a:extLst>
                </p:cNvPr>
                <p:cNvSpPr/>
                <p:nvPr/>
              </p:nvSpPr>
              <p:spPr>
                <a:xfrm>
                  <a:off x="8463945" y="2511616"/>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510" name="Freeform: Shape 1509">
                  <a:extLst>
                    <a:ext uri="{FF2B5EF4-FFF2-40B4-BE49-F238E27FC236}">
                      <a16:creationId xmlns:a16="http://schemas.microsoft.com/office/drawing/2014/main" id="{996DB9A0-D3B6-ECB2-8DD4-E3704C5932AF}"/>
                    </a:ext>
                  </a:extLst>
                </p:cNvPr>
                <p:cNvSpPr/>
                <p:nvPr/>
              </p:nvSpPr>
              <p:spPr>
                <a:xfrm>
                  <a:off x="8427506" y="2548055"/>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62" name="Graphic 487">
                <a:extLst>
                  <a:ext uri="{FF2B5EF4-FFF2-40B4-BE49-F238E27FC236}">
                    <a16:creationId xmlns:a16="http://schemas.microsoft.com/office/drawing/2014/main" id="{514CDD93-4C71-57B2-260D-F03F71B76437}"/>
                  </a:ext>
                </a:extLst>
              </p:cNvPr>
              <p:cNvGrpSpPr/>
              <p:nvPr/>
            </p:nvGrpSpPr>
            <p:grpSpPr>
              <a:xfrm>
                <a:off x="8412981" y="2478489"/>
                <a:ext cx="73006" cy="73006"/>
                <a:chOff x="8412981" y="2478489"/>
                <a:chExt cx="73006" cy="73006"/>
              </a:xfrm>
            </p:grpSpPr>
            <p:sp>
              <p:nvSpPr>
                <p:cNvPr id="1507" name="Freeform: Shape 1506">
                  <a:extLst>
                    <a:ext uri="{FF2B5EF4-FFF2-40B4-BE49-F238E27FC236}">
                      <a16:creationId xmlns:a16="http://schemas.microsoft.com/office/drawing/2014/main" id="{A7A5DA7D-0524-46BC-BF1E-A59116F15812}"/>
                    </a:ext>
                  </a:extLst>
                </p:cNvPr>
                <p:cNvSpPr/>
                <p:nvPr/>
              </p:nvSpPr>
              <p:spPr>
                <a:xfrm>
                  <a:off x="8449421" y="2478489"/>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508" name="Freeform: Shape 1507">
                  <a:extLst>
                    <a:ext uri="{FF2B5EF4-FFF2-40B4-BE49-F238E27FC236}">
                      <a16:creationId xmlns:a16="http://schemas.microsoft.com/office/drawing/2014/main" id="{16AB9545-46C5-0696-6346-3A1109A651EE}"/>
                    </a:ext>
                  </a:extLst>
                </p:cNvPr>
                <p:cNvSpPr/>
                <p:nvPr/>
              </p:nvSpPr>
              <p:spPr>
                <a:xfrm>
                  <a:off x="8412981" y="2514929"/>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63" name="Graphic 487">
                <a:extLst>
                  <a:ext uri="{FF2B5EF4-FFF2-40B4-BE49-F238E27FC236}">
                    <a16:creationId xmlns:a16="http://schemas.microsoft.com/office/drawing/2014/main" id="{8483EE81-CBBC-AEF4-CEB3-056D59864F3C}"/>
                  </a:ext>
                </a:extLst>
              </p:cNvPr>
              <p:cNvGrpSpPr/>
              <p:nvPr/>
            </p:nvGrpSpPr>
            <p:grpSpPr>
              <a:xfrm>
                <a:off x="8402534" y="2478489"/>
                <a:ext cx="73006" cy="73006"/>
                <a:chOff x="8402534" y="2478489"/>
                <a:chExt cx="73006" cy="73006"/>
              </a:xfrm>
            </p:grpSpPr>
            <p:sp>
              <p:nvSpPr>
                <p:cNvPr id="1505" name="Freeform: Shape 1504">
                  <a:extLst>
                    <a:ext uri="{FF2B5EF4-FFF2-40B4-BE49-F238E27FC236}">
                      <a16:creationId xmlns:a16="http://schemas.microsoft.com/office/drawing/2014/main" id="{FB3E12F3-90E9-9147-60AA-7370A3EEF654}"/>
                    </a:ext>
                  </a:extLst>
                </p:cNvPr>
                <p:cNvSpPr/>
                <p:nvPr/>
              </p:nvSpPr>
              <p:spPr>
                <a:xfrm>
                  <a:off x="8439100" y="2478489"/>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506" name="Freeform: Shape 1505">
                  <a:extLst>
                    <a:ext uri="{FF2B5EF4-FFF2-40B4-BE49-F238E27FC236}">
                      <a16:creationId xmlns:a16="http://schemas.microsoft.com/office/drawing/2014/main" id="{726870F4-A123-8072-DFF0-E30C97A90D2E}"/>
                    </a:ext>
                  </a:extLst>
                </p:cNvPr>
                <p:cNvSpPr/>
                <p:nvPr/>
              </p:nvSpPr>
              <p:spPr>
                <a:xfrm>
                  <a:off x="8402534" y="2514929"/>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64" name="Graphic 487">
                <a:extLst>
                  <a:ext uri="{FF2B5EF4-FFF2-40B4-BE49-F238E27FC236}">
                    <a16:creationId xmlns:a16="http://schemas.microsoft.com/office/drawing/2014/main" id="{B2D8C95F-DC61-38CB-BA01-F1E4D3F8A963}"/>
                  </a:ext>
                </a:extLst>
              </p:cNvPr>
              <p:cNvGrpSpPr/>
              <p:nvPr/>
            </p:nvGrpSpPr>
            <p:grpSpPr>
              <a:xfrm>
                <a:off x="8372847" y="2419753"/>
                <a:ext cx="73006" cy="73006"/>
                <a:chOff x="8372847" y="2419753"/>
                <a:chExt cx="73006" cy="73006"/>
              </a:xfrm>
            </p:grpSpPr>
            <p:sp>
              <p:nvSpPr>
                <p:cNvPr id="1503" name="Freeform: Shape 1502">
                  <a:extLst>
                    <a:ext uri="{FF2B5EF4-FFF2-40B4-BE49-F238E27FC236}">
                      <a16:creationId xmlns:a16="http://schemas.microsoft.com/office/drawing/2014/main" id="{28E2113A-B08D-AE82-96B0-C44C2C5446BE}"/>
                    </a:ext>
                  </a:extLst>
                </p:cNvPr>
                <p:cNvSpPr/>
                <p:nvPr/>
              </p:nvSpPr>
              <p:spPr>
                <a:xfrm>
                  <a:off x="8409414" y="241975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504" name="Freeform: Shape 1503">
                  <a:extLst>
                    <a:ext uri="{FF2B5EF4-FFF2-40B4-BE49-F238E27FC236}">
                      <a16:creationId xmlns:a16="http://schemas.microsoft.com/office/drawing/2014/main" id="{E40A5EE0-70CF-9783-8576-2C685E2E2FAD}"/>
                    </a:ext>
                  </a:extLst>
                </p:cNvPr>
                <p:cNvSpPr/>
                <p:nvPr/>
              </p:nvSpPr>
              <p:spPr>
                <a:xfrm>
                  <a:off x="8372847" y="2456193"/>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65" name="Graphic 487">
                <a:extLst>
                  <a:ext uri="{FF2B5EF4-FFF2-40B4-BE49-F238E27FC236}">
                    <a16:creationId xmlns:a16="http://schemas.microsoft.com/office/drawing/2014/main" id="{8F1921EC-80AB-453A-9A5B-A719A977C9F2}"/>
                  </a:ext>
                </a:extLst>
              </p:cNvPr>
              <p:cNvGrpSpPr/>
              <p:nvPr/>
            </p:nvGrpSpPr>
            <p:grpSpPr>
              <a:xfrm>
                <a:off x="8339975" y="2419753"/>
                <a:ext cx="73006" cy="73006"/>
                <a:chOff x="8339975" y="2419753"/>
                <a:chExt cx="73006" cy="73006"/>
              </a:xfrm>
            </p:grpSpPr>
            <p:sp>
              <p:nvSpPr>
                <p:cNvPr id="1501" name="Freeform: Shape 1500">
                  <a:extLst>
                    <a:ext uri="{FF2B5EF4-FFF2-40B4-BE49-F238E27FC236}">
                      <a16:creationId xmlns:a16="http://schemas.microsoft.com/office/drawing/2014/main" id="{F82C1564-A3BC-32C2-CEFF-4635A757FAF9}"/>
                    </a:ext>
                  </a:extLst>
                </p:cNvPr>
                <p:cNvSpPr/>
                <p:nvPr/>
              </p:nvSpPr>
              <p:spPr>
                <a:xfrm>
                  <a:off x="8376415" y="2419753"/>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502" name="Freeform: Shape 1501">
                  <a:extLst>
                    <a:ext uri="{FF2B5EF4-FFF2-40B4-BE49-F238E27FC236}">
                      <a16:creationId xmlns:a16="http://schemas.microsoft.com/office/drawing/2014/main" id="{50C18EF1-7BB5-C2D3-934A-2701EE4704A6}"/>
                    </a:ext>
                  </a:extLst>
                </p:cNvPr>
                <p:cNvSpPr/>
                <p:nvPr/>
              </p:nvSpPr>
              <p:spPr>
                <a:xfrm>
                  <a:off x="8339975" y="2456193"/>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66" name="Graphic 487">
                <a:extLst>
                  <a:ext uri="{FF2B5EF4-FFF2-40B4-BE49-F238E27FC236}">
                    <a16:creationId xmlns:a16="http://schemas.microsoft.com/office/drawing/2014/main" id="{1D13A83F-4F80-FC75-B28D-72320E910E07}"/>
                  </a:ext>
                </a:extLst>
              </p:cNvPr>
              <p:cNvGrpSpPr/>
              <p:nvPr/>
            </p:nvGrpSpPr>
            <p:grpSpPr>
              <a:xfrm>
                <a:off x="8303409" y="2383186"/>
                <a:ext cx="73006" cy="73006"/>
                <a:chOff x="8303409" y="2383186"/>
                <a:chExt cx="73006" cy="73006"/>
              </a:xfrm>
            </p:grpSpPr>
            <p:sp>
              <p:nvSpPr>
                <p:cNvPr id="1499" name="Freeform: Shape 1498">
                  <a:extLst>
                    <a:ext uri="{FF2B5EF4-FFF2-40B4-BE49-F238E27FC236}">
                      <a16:creationId xmlns:a16="http://schemas.microsoft.com/office/drawing/2014/main" id="{577F82A9-6CB0-09D3-3407-1CB8EDCBD37B}"/>
                    </a:ext>
                  </a:extLst>
                </p:cNvPr>
                <p:cNvSpPr/>
                <p:nvPr/>
              </p:nvSpPr>
              <p:spPr>
                <a:xfrm>
                  <a:off x="8339975" y="2383186"/>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500" name="Freeform: Shape 1499">
                  <a:extLst>
                    <a:ext uri="{FF2B5EF4-FFF2-40B4-BE49-F238E27FC236}">
                      <a16:creationId xmlns:a16="http://schemas.microsoft.com/office/drawing/2014/main" id="{B189CD8C-B7EF-B7A1-7D1B-D3DD1BE072C6}"/>
                    </a:ext>
                  </a:extLst>
                </p:cNvPr>
                <p:cNvSpPr/>
                <p:nvPr/>
              </p:nvSpPr>
              <p:spPr>
                <a:xfrm>
                  <a:off x="8303409" y="2419753"/>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67" name="Graphic 487">
                <a:extLst>
                  <a:ext uri="{FF2B5EF4-FFF2-40B4-BE49-F238E27FC236}">
                    <a16:creationId xmlns:a16="http://schemas.microsoft.com/office/drawing/2014/main" id="{13D09838-37C0-0DEF-DFE7-BB976A5F4231}"/>
                  </a:ext>
                </a:extLst>
              </p:cNvPr>
              <p:cNvGrpSpPr/>
              <p:nvPr/>
            </p:nvGrpSpPr>
            <p:grpSpPr>
              <a:xfrm>
                <a:off x="8310034" y="2383186"/>
                <a:ext cx="73006" cy="73006"/>
                <a:chOff x="8310034" y="2383186"/>
                <a:chExt cx="73006" cy="73006"/>
              </a:xfrm>
            </p:grpSpPr>
            <p:sp>
              <p:nvSpPr>
                <p:cNvPr id="1497" name="Freeform: Shape 1496">
                  <a:extLst>
                    <a:ext uri="{FF2B5EF4-FFF2-40B4-BE49-F238E27FC236}">
                      <a16:creationId xmlns:a16="http://schemas.microsoft.com/office/drawing/2014/main" id="{2FA7E8E4-E4E9-DB9F-A29A-4107F8D64944}"/>
                    </a:ext>
                  </a:extLst>
                </p:cNvPr>
                <p:cNvSpPr/>
                <p:nvPr/>
              </p:nvSpPr>
              <p:spPr>
                <a:xfrm>
                  <a:off x="8346473" y="2383186"/>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498" name="Freeform: Shape 1497">
                  <a:extLst>
                    <a:ext uri="{FF2B5EF4-FFF2-40B4-BE49-F238E27FC236}">
                      <a16:creationId xmlns:a16="http://schemas.microsoft.com/office/drawing/2014/main" id="{D20F0DFB-A74C-C0FD-38D6-750576255639}"/>
                    </a:ext>
                  </a:extLst>
                </p:cNvPr>
                <p:cNvSpPr/>
                <p:nvPr/>
              </p:nvSpPr>
              <p:spPr>
                <a:xfrm>
                  <a:off x="8310034" y="2419753"/>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68" name="Graphic 487">
                <a:extLst>
                  <a:ext uri="{FF2B5EF4-FFF2-40B4-BE49-F238E27FC236}">
                    <a16:creationId xmlns:a16="http://schemas.microsoft.com/office/drawing/2014/main" id="{1B786CC1-6F7C-CC2F-4D75-BD400B728B75}"/>
                  </a:ext>
                </a:extLst>
              </p:cNvPr>
              <p:cNvGrpSpPr/>
              <p:nvPr/>
            </p:nvGrpSpPr>
            <p:grpSpPr>
              <a:xfrm>
                <a:off x="8290030" y="2383186"/>
                <a:ext cx="73006" cy="73006"/>
                <a:chOff x="8290030" y="2383186"/>
                <a:chExt cx="73006" cy="73006"/>
              </a:xfrm>
            </p:grpSpPr>
            <p:sp>
              <p:nvSpPr>
                <p:cNvPr id="1495" name="Freeform: Shape 1494">
                  <a:extLst>
                    <a:ext uri="{FF2B5EF4-FFF2-40B4-BE49-F238E27FC236}">
                      <a16:creationId xmlns:a16="http://schemas.microsoft.com/office/drawing/2014/main" id="{1458D7BC-8F58-FB52-C68E-BB9D9728E8B5}"/>
                    </a:ext>
                  </a:extLst>
                </p:cNvPr>
                <p:cNvSpPr/>
                <p:nvPr/>
              </p:nvSpPr>
              <p:spPr>
                <a:xfrm>
                  <a:off x="8326470" y="2383186"/>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496" name="Freeform: Shape 1495">
                  <a:extLst>
                    <a:ext uri="{FF2B5EF4-FFF2-40B4-BE49-F238E27FC236}">
                      <a16:creationId xmlns:a16="http://schemas.microsoft.com/office/drawing/2014/main" id="{9A6C50E1-65C0-1850-C5BC-077317762511}"/>
                    </a:ext>
                  </a:extLst>
                </p:cNvPr>
                <p:cNvSpPr/>
                <p:nvPr/>
              </p:nvSpPr>
              <p:spPr>
                <a:xfrm>
                  <a:off x="8290030" y="2419753"/>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69" name="Graphic 487">
                <a:extLst>
                  <a:ext uri="{FF2B5EF4-FFF2-40B4-BE49-F238E27FC236}">
                    <a16:creationId xmlns:a16="http://schemas.microsoft.com/office/drawing/2014/main" id="{EC0C98B6-FDDA-3DBF-7CD6-F4414FF0C782}"/>
                  </a:ext>
                </a:extLst>
              </p:cNvPr>
              <p:cNvGrpSpPr/>
              <p:nvPr/>
            </p:nvGrpSpPr>
            <p:grpSpPr>
              <a:xfrm>
                <a:off x="8299841" y="2383186"/>
                <a:ext cx="73006" cy="73006"/>
                <a:chOff x="8299841" y="2383186"/>
                <a:chExt cx="73006" cy="73006"/>
              </a:xfrm>
            </p:grpSpPr>
            <p:sp>
              <p:nvSpPr>
                <p:cNvPr id="1493" name="Freeform: Shape 1492">
                  <a:extLst>
                    <a:ext uri="{FF2B5EF4-FFF2-40B4-BE49-F238E27FC236}">
                      <a16:creationId xmlns:a16="http://schemas.microsoft.com/office/drawing/2014/main" id="{7DC2EAF9-7DC5-C21A-A320-8F109BB2E840}"/>
                    </a:ext>
                  </a:extLst>
                </p:cNvPr>
                <p:cNvSpPr/>
                <p:nvPr/>
              </p:nvSpPr>
              <p:spPr>
                <a:xfrm>
                  <a:off x="8336408" y="2383186"/>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494" name="Freeform: Shape 1493">
                  <a:extLst>
                    <a:ext uri="{FF2B5EF4-FFF2-40B4-BE49-F238E27FC236}">
                      <a16:creationId xmlns:a16="http://schemas.microsoft.com/office/drawing/2014/main" id="{C2BE548D-6535-35AE-597E-F6B4FC903194}"/>
                    </a:ext>
                  </a:extLst>
                </p:cNvPr>
                <p:cNvSpPr/>
                <p:nvPr/>
              </p:nvSpPr>
              <p:spPr>
                <a:xfrm>
                  <a:off x="8299841" y="2419753"/>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70" name="Graphic 487">
                <a:extLst>
                  <a:ext uri="{FF2B5EF4-FFF2-40B4-BE49-F238E27FC236}">
                    <a16:creationId xmlns:a16="http://schemas.microsoft.com/office/drawing/2014/main" id="{07512473-E13D-CE18-7C69-BAF8164A088A}"/>
                  </a:ext>
                </a:extLst>
              </p:cNvPr>
              <p:cNvGrpSpPr/>
              <p:nvPr/>
            </p:nvGrpSpPr>
            <p:grpSpPr>
              <a:xfrm>
                <a:off x="8237028" y="2383186"/>
                <a:ext cx="73006" cy="73006"/>
                <a:chOff x="8237028" y="2383186"/>
                <a:chExt cx="73006" cy="73006"/>
              </a:xfrm>
            </p:grpSpPr>
            <p:sp>
              <p:nvSpPr>
                <p:cNvPr id="1491" name="Freeform: Shape 1490">
                  <a:extLst>
                    <a:ext uri="{FF2B5EF4-FFF2-40B4-BE49-F238E27FC236}">
                      <a16:creationId xmlns:a16="http://schemas.microsoft.com/office/drawing/2014/main" id="{753914AE-C18C-31EA-2F06-90F3D595E93D}"/>
                    </a:ext>
                  </a:extLst>
                </p:cNvPr>
                <p:cNvSpPr/>
                <p:nvPr/>
              </p:nvSpPr>
              <p:spPr>
                <a:xfrm>
                  <a:off x="8273467" y="2383186"/>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492" name="Freeform: Shape 1491">
                  <a:extLst>
                    <a:ext uri="{FF2B5EF4-FFF2-40B4-BE49-F238E27FC236}">
                      <a16:creationId xmlns:a16="http://schemas.microsoft.com/office/drawing/2014/main" id="{C86F0EB3-AE04-D257-D26E-C2EEDC5B9BAE}"/>
                    </a:ext>
                  </a:extLst>
                </p:cNvPr>
                <p:cNvSpPr/>
                <p:nvPr/>
              </p:nvSpPr>
              <p:spPr>
                <a:xfrm>
                  <a:off x="8237028" y="2419753"/>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71" name="Graphic 487">
                <a:extLst>
                  <a:ext uri="{FF2B5EF4-FFF2-40B4-BE49-F238E27FC236}">
                    <a16:creationId xmlns:a16="http://schemas.microsoft.com/office/drawing/2014/main" id="{E3A30E9B-3246-47F9-1DA6-457B6B2365B7}"/>
                  </a:ext>
                </a:extLst>
              </p:cNvPr>
              <p:cNvGrpSpPr/>
              <p:nvPr/>
            </p:nvGrpSpPr>
            <p:grpSpPr>
              <a:xfrm>
                <a:off x="8200461" y="2354264"/>
                <a:ext cx="73006" cy="73006"/>
                <a:chOff x="8200461" y="2354264"/>
                <a:chExt cx="73006" cy="73006"/>
              </a:xfrm>
            </p:grpSpPr>
            <p:sp>
              <p:nvSpPr>
                <p:cNvPr id="1489" name="Freeform: Shape 1488">
                  <a:extLst>
                    <a:ext uri="{FF2B5EF4-FFF2-40B4-BE49-F238E27FC236}">
                      <a16:creationId xmlns:a16="http://schemas.microsoft.com/office/drawing/2014/main" id="{AD2B6033-50A9-EA46-9368-296C255A94CD}"/>
                    </a:ext>
                  </a:extLst>
                </p:cNvPr>
                <p:cNvSpPr/>
                <p:nvPr/>
              </p:nvSpPr>
              <p:spPr>
                <a:xfrm>
                  <a:off x="8237028" y="2354264"/>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490" name="Freeform: Shape 1489">
                  <a:extLst>
                    <a:ext uri="{FF2B5EF4-FFF2-40B4-BE49-F238E27FC236}">
                      <a16:creationId xmlns:a16="http://schemas.microsoft.com/office/drawing/2014/main" id="{06232521-D75E-C517-6CF0-EBF06C6D7455}"/>
                    </a:ext>
                  </a:extLst>
                </p:cNvPr>
                <p:cNvSpPr/>
                <p:nvPr/>
              </p:nvSpPr>
              <p:spPr>
                <a:xfrm>
                  <a:off x="8200461" y="2390704"/>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72" name="Graphic 487">
                <a:extLst>
                  <a:ext uri="{FF2B5EF4-FFF2-40B4-BE49-F238E27FC236}">
                    <a16:creationId xmlns:a16="http://schemas.microsoft.com/office/drawing/2014/main" id="{D7A4150E-C599-05CF-6620-9F7C7124669B}"/>
                  </a:ext>
                </a:extLst>
              </p:cNvPr>
              <p:cNvGrpSpPr/>
              <p:nvPr/>
            </p:nvGrpSpPr>
            <p:grpSpPr>
              <a:xfrm>
                <a:off x="8174597" y="2354264"/>
                <a:ext cx="73006" cy="73006"/>
                <a:chOff x="8174597" y="2354264"/>
                <a:chExt cx="73006" cy="73006"/>
              </a:xfrm>
            </p:grpSpPr>
            <p:sp>
              <p:nvSpPr>
                <p:cNvPr id="1487" name="Freeform: Shape 1486">
                  <a:extLst>
                    <a:ext uri="{FF2B5EF4-FFF2-40B4-BE49-F238E27FC236}">
                      <a16:creationId xmlns:a16="http://schemas.microsoft.com/office/drawing/2014/main" id="{6648D306-40FB-1F47-9388-C9BACE022226}"/>
                    </a:ext>
                  </a:extLst>
                </p:cNvPr>
                <p:cNvSpPr/>
                <p:nvPr/>
              </p:nvSpPr>
              <p:spPr>
                <a:xfrm>
                  <a:off x="8211163" y="2354264"/>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488" name="Freeform: Shape 1487">
                  <a:extLst>
                    <a:ext uri="{FF2B5EF4-FFF2-40B4-BE49-F238E27FC236}">
                      <a16:creationId xmlns:a16="http://schemas.microsoft.com/office/drawing/2014/main" id="{DD51D264-55E9-D8FD-ACD0-6E7CEA3CC270}"/>
                    </a:ext>
                  </a:extLst>
                </p:cNvPr>
                <p:cNvSpPr/>
                <p:nvPr/>
              </p:nvSpPr>
              <p:spPr>
                <a:xfrm>
                  <a:off x="8174597" y="2390704"/>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73" name="Graphic 487">
                <a:extLst>
                  <a:ext uri="{FF2B5EF4-FFF2-40B4-BE49-F238E27FC236}">
                    <a16:creationId xmlns:a16="http://schemas.microsoft.com/office/drawing/2014/main" id="{124D66E5-0CA3-44AF-4E69-154AEBE655FE}"/>
                  </a:ext>
                </a:extLst>
              </p:cNvPr>
              <p:cNvGrpSpPr/>
              <p:nvPr/>
            </p:nvGrpSpPr>
            <p:grpSpPr>
              <a:xfrm>
                <a:off x="8144273" y="2354264"/>
                <a:ext cx="73006" cy="73006"/>
                <a:chOff x="8144273" y="2354264"/>
                <a:chExt cx="73006" cy="73006"/>
              </a:xfrm>
            </p:grpSpPr>
            <p:sp>
              <p:nvSpPr>
                <p:cNvPr id="1485" name="Freeform: Shape 1484">
                  <a:extLst>
                    <a:ext uri="{FF2B5EF4-FFF2-40B4-BE49-F238E27FC236}">
                      <a16:creationId xmlns:a16="http://schemas.microsoft.com/office/drawing/2014/main" id="{3501D7BA-63DF-6036-7D0B-A681D53C2A7F}"/>
                    </a:ext>
                  </a:extLst>
                </p:cNvPr>
                <p:cNvSpPr/>
                <p:nvPr/>
              </p:nvSpPr>
              <p:spPr>
                <a:xfrm>
                  <a:off x="8180712" y="2354264"/>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486" name="Freeform: Shape 1485">
                  <a:extLst>
                    <a:ext uri="{FF2B5EF4-FFF2-40B4-BE49-F238E27FC236}">
                      <a16:creationId xmlns:a16="http://schemas.microsoft.com/office/drawing/2014/main" id="{E99CB611-88E9-14B4-0B29-2E5AAEB94896}"/>
                    </a:ext>
                  </a:extLst>
                </p:cNvPr>
                <p:cNvSpPr/>
                <p:nvPr/>
              </p:nvSpPr>
              <p:spPr>
                <a:xfrm>
                  <a:off x="8144273" y="2390704"/>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74" name="Graphic 487">
                <a:extLst>
                  <a:ext uri="{FF2B5EF4-FFF2-40B4-BE49-F238E27FC236}">
                    <a16:creationId xmlns:a16="http://schemas.microsoft.com/office/drawing/2014/main" id="{751FEE36-7C0A-90C5-EC50-9B16E531A5B5}"/>
                  </a:ext>
                </a:extLst>
              </p:cNvPr>
              <p:cNvGrpSpPr/>
              <p:nvPr/>
            </p:nvGrpSpPr>
            <p:grpSpPr>
              <a:xfrm>
                <a:off x="8120702" y="2354264"/>
                <a:ext cx="73006" cy="73006"/>
                <a:chOff x="8120702" y="2354264"/>
                <a:chExt cx="73006" cy="73006"/>
              </a:xfrm>
            </p:grpSpPr>
            <p:sp>
              <p:nvSpPr>
                <p:cNvPr id="1483" name="Freeform: Shape 1482">
                  <a:extLst>
                    <a:ext uri="{FF2B5EF4-FFF2-40B4-BE49-F238E27FC236}">
                      <a16:creationId xmlns:a16="http://schemas.microsoft.com/office/drawing/2014/main" id="{CC37B6A9-765D-7D3C-92CF-87BF0AA59899}"/>
                    </a:ext>
                  </a:extLst>
                </p:cNvPr>
                <p:cNvSpPr/>
                <p:nvPr/>
              </p:nvSpPr>
              <p:spPr>
                <a:xfrm>
                  <a:off x="8157269" y="2354264"/>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484" name="Freeform: Shape 1483">
                  <a:extLst>
                    <a:ext uri="{FF2B5EF4-FFF2-40B4-BE49-F238E27FC236}">
                      <a16:creationId xmlns:a16="http://schemas.microsoft.com/office/drawing/2014/main" id="{85A878D8-34EF-A20E-6CE8-F052059A1954}"/>
                    </a:ext>
                  </a:extLst>
                </p:cNvPr>
                <p:cNvSpPr/>
                <p:nvPr/>
              </p:nvSpPr>
              <p:spPr>
                <a:xfrm>
                  <a:off x="8120702" y="2390704"/>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75" name="Graphic 487">
                <a:extLst>
                  <a:ext uri="{FF2B5EF4-FFF2-40B4-BE49-F238E27FC236}">
                    <a16:creationId xmlns:a16="http://schemas.microsoft.com/office/drawing/2014/main" id="{88365BBE-74AC-9F2F-CF36-F85D85F51998}"/>
                  </a:ext>
                </a:extLst>
              </p:cNvPr>
              <p:cNvGrpSpPr/>
              <p:nvPr/>
            </p:nvGrpSpPr>
            <p:grpSpPr>
              <a:xfrm>
                <a:off x="8004631" y="2327636"/>
                <a:ext cx="73006" cy="73006"/>
                <a:chOff x="8004631" y="2327636"/>
                <a:chExt cx="73006" cy="73006"/>
              </a:xfrm>
            </p:grpSpPr>
            <p:sp>
              <p:nvSpPr>
                <p:cNvPr id="1481" name="Freeform: Shape 1480">
                  <a:extLst>
                    <a:ext uri="{FF2B5EF4-FFF2-40B4-BE49-F238E27FC236}">
                      <a16:creationId xmlns:a16="http://schemas.microsoft.com/office/drawing/2014/main" id="{E9FD8B31-39DD-9AAD-2DBF-64431BF41176}"/>
                    </a:ext>
                  </a:extLst>
                </p:cNvPr>
                <p:cNvSpPr/>
                <p:nvPr/>
              </p:nvSpPr>
              <p:spPr>
                <a:xfrm>
                  <a:off x="8041198" y="2327636"/>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482" name="Freeform: Shape 1481">
                  <a:extLst>
                    <a:ext uri="{FF2B5EF4-FFF2-40B4-BE49-F238E27FC236}">
                      <a16:creationId xmlns:a16="http://schemas.microsoft.com/office/drawing/2014/main" id="{3955EB82-53F0-12C7-675F-86F2DDF33E9A}"/>
                    </a:ext>
                  </a:extLst>
                </p:cNvPr>
                <p:cNvSpPr/>
                <p:nvPr/>
              </p:nvSpPr>
              <p:spPr>
                <a:xfrm>
                  <a:off x="8004631" y="2364075"/>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76" name="Graphic 487">
                <a:extLst>
                  <a:ext uri="{FF2B5EF4-FFF2-40B4-BE49-F238E27FC236}">
                    <a16:creationId xmlns:a16="http://schemas.microsoft.com/office/drawing/2014/main" id="{A5B35834-7A32-60D6-C8FC-04B05BEEF5E3}"/>
                  </a:ext>
                </a:extLst>
              </p:cNvPr>
              <p:cNvGrpSpPr/>
              <p:nvPr/>
            </p:nvGrpSpPr>
            <p:grpSpPr>
              <a:xfrm>
                <a:off x="7952521" y="2327636"/>
                <a:ext cx="73006" cy="73006"/>
                <a:chOff x="7952521" y="2327636"/>
                <a:chExt cx="73006" cy="73006"/>
              </a:xfrm>
            </p:grpSpPr>
            <p:sp>
              <p:nvSpPr>
                <p:cNvPr id="1479" name="Freeform: Shape 1478">
                  <a:extLst>
                    <a:ext uri="{FF2B5EF4-FFF2-40B4-BE49-F238E27FC236}">
                      <a16:creationId xmlns:a16="http://schemas.microsoft.com/office/drawing/2014/main" id="{7D633863-7C56-E000-D69A-A957B1D81BBB}"/>
                    </a:ext>
                  </a:extLst>
                </p:cNvPr>
                <p:cNvSpPr/>
                <p:nvPr/>
              </p:nvSpPr>
              <p:spPr>
                <a:xfrm>
                  <a:off x="7989087" y="2327636"/>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480" name="Freeform: Shape 1479">
                  <a:extLst>
                    <a:ext uri="{FF2B5EF4-FFF2-40B4-BE49-F238E27FC236}">
                      <a16:creationId xmlns:a16="http://schemas.microsoft.com/office/drawing/2014/main" id="{3E2B7CC0-9F6B-59A1-053D-6373A4704793}"/>
                    </a:ext>
                  </a:extLst>
                </p:cNvPr>
                <p:cNvSpPr/>
                <p:nvPr/>
              </p:nvSpPr>
              <p:spPr>
                <a:xfrm>
                  <a:off x="7952521" y="2364075"/>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77" name="Graphic 487">
                <a:extLst>
                  <a:ext uri="{FF2B5EF4-FFF2-40B4-BE49-F238E27FC236}">
                    <a16:creationId xmlns:a16="http://schemas.microsoft.com/office/drawing/2014/main" id="{5B0C89B9-E0C6-01EB-5521-1257873227D3}"/>
                  </a:ext>
                </a:extLst>
              </p:cNvPr>
              <p:cNvGrpSpPr/>
              <p:nvPr/>
            </p:nvGrpSpPr>
            <p:grpSpPr>
              <a:xfrm>
                <a:off x="7882700" y="2327636"/>
                <a:ext cx="73006" cy="73006"/>
                <a:chOff x="7882700" y="2327636"/>
                <a:chExt cx="73006" cy="73006"/>
              </a:xfrm>
            </p:grpSpPr>
            <p:sp>
              <p:nvSpPr>
                <p:cNvPr id="1477" name="Freeform: Shape 1476">
                  <a:extLst>
                    <a:ext uri="{FF2B5EF4-FFF2-40B4-BE49-F238E27FC236}">
                      <a16:creationId xmlns:a16="http://schemas.microsoft.com/office/drawing/2014/main" id="{E1164056-4BF6-B3DF-36DA-A53856331D61}"/>
                    </a:ext>
                  </a:extLst>
                </p:cNvPr>
                <p:cNvSpPr/>
                <p:nvPr/>
              </p:nvSpPr>
              <p:spPr>
                <a:xfrm>
                  <a:off x="7919267" y="2327636"/>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478" name="Freeform: Shape 1477">
                  <a:extLst>
                    <a:ext uri="{FF2B5EF4-FFF2-40B4-BE49-F238E27FC236}">
                      <a16:creationId xmlns:a16="http://schemas.microsoft.com/office/drawing/2014/main" id="{ECB0BCEA-302C-89B1-DE30-7CD6375BEC7F}"/>
                    </a:ext>
                  </a:extLst>
                </p:cNvPr>
                <p:cNvSpPr/>
                <p:nvPr/>
              </p:nvSpPr>
              <p:spPr>
                <a:xfrm>
                  <a:off x="7882700" y="2364075"/>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78" name="Graphic 487">
                <a:extLst>
                  <a:ext uri="{FF2B5EF4-FFF2-40B4-BE49-F238E27FC236}">
                    <a16:creationId xmlns:a16="http://schemas.microsoft.com/office/drawing/2014/main" id="{060A47EC-D6F0-BC58-B63A-CE6DE2F28C76}"/>
                  </a:ext>
                </a:extLst>
              </p:cNvPr>
              <p:cNvGrpSpPr/>
              <p:nvPr/>
            </p:nvGrpSpPr>
            <p:grpSpPr>
              <a:xfrm>
                <a:off x="7864735" y="2327636"/>
                <a:ext cx="73006" cy="73006"/>
                <a:chOff x="7864735" y="2327636"/>
                <a:chExt cx="73006" cy="73006"/>
              </a:xfrm>
            </p:grpSpPr>
            <p:sp>
              <p:nvSpPr>
                <p:cNvPr id="1475" name="Freeform: Shape 1474">
                  <a:extLst>
                    <a:ext uri="{FF2B5EF4-FFF2-40B4-BE49-F238E27FC236}">
                      <a16:creationId xmlns:a16="http://schemas.microsoft.com/office/drawing/2014/main" id="{E6083BAE-822F-3A59-F15E-D9003D7495E5}"/>
                    </a:ext>
                  </a:extLst>
                </p:cNvPr>
                <p:cNvSpPr/>
                <p:nvPr/>
              </p:nvSpPr>
              <p:spPr>
                <a:xfrm>
                  <a:off x="7901174" y="2327636"/>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476" name="Freeform: Shape 1475">
                  <a:extLst>
                    <a:ext uri="{FF2B5EF4-FFF2-40B4-BE49-F238E27FC236}">
                      <a16:creationId xmlns:a16="http://schemas.microsoft.com/office/drawing/2014/main" id="{2A68CFD4-C11D-6FA0-D8EE-868AA4441872}"/>
                    </a:ext>
                  </a:extLst>
                </p:cNvPr>
                <p:cNvSpPr/>
                <p:nvPr/>
              </p:nvSpPr>
              <p:spPr>
                <a:xfrm>
                  <a:off x="7864735" y="2364075"/>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79" name="Graphic 487">
                <a:extLst>
                  <a:ext uri="{FF2B5EF4-FFF2-40B4-BE49-F238E27FC236}">
                    <a16:creationId xmlns:a16="http://schemas.microsoft.com/office/drawing/2014/main" id="{D96FDA25-9D25-BD59-25E4-7BCF654CAE68}"/>
                  </a:ext>
                </a:extLst>
              </p:cNvPr>
              <p:cNvGrpSpPr/>
              <p:nvPr/>
            </p:nvGrpSpPr>
            <p:grpSpPr>
              <a:xfrm>
                <a:off x="7663809" y="2327636"/>
                <a:ext cx="73006" cy="73006"/>
                <a:chOff x="7663809" y="2327636"/>
                <a:chExt cx="73006" cy="73006"/>
              </a:xfrm>
            </p:grpSpPr>
            <p:sp>
              <p:nvSpPr>
                <p:cNvPr id="1473" name="Freeform: Shape 1472">
                  <a:extLst>
                    <a:ext uri="{FF2B5EF4-FFF2-40B4-BE49-F238E27FC236}">
                      <a16:creationId xmlns:a16="http://schemas.microsoft.com/office/drawing/2014/main" id="{B3F470E8-D5E7-7C6B-3605-58E96E2BB701}"/>
                    </a:ext>
                  </a:extLst>
                </p:cNvPr>
                <p:cNvSpPr/>
                <p:nvPr/>
              </p:nvSpPr>
              <p:spPr>
                <a:xfrm>
                  <a:off x="7700376" y="2327636"/>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474" name="Freeform: Shape 1473">
                  <a:extLst>
                    <a:ext uri="{FF2B5EF4-FFF2-40B4-BE49-F238E27FC236}">
                      <a16:creationId xmlns:a16="http://schemas.microsoft.com/office/drawing/2014/main" id="{0DEA916A-B037-C411-C91F-0F0AA54EB5FD}"/>
                    </a:ext>
                  </a:extLst>
                </p:cNvPr>
                <p:cNvSpPr/>
                <p:nvPr/>
              </p:nvSpPr>
              <p:spPr>
                <a:xfrm>
                  <a:off x="7663809" y="2364075"/>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80" name="Graphic 487">
                <a:extLst>
                  <a:ext uri="{FF2B5EF4-FFF2-40B4-BE49-F238E27FC236}">
                    <a16:creationId xmlns:a16="http://schemas.microsoft.com/office/drawing/2014/main" id="{6D42AC2C-40F6-F485-42FB-A88625698FC8}"/>
                  </a:ext>
                </a:extLst>
              </p:cNvPr>
              <p:cNvGrpSpPr/>
              <p:nvPr/>
            </p:nvGrpSpPr>
            <p:grpSpPr>
              <a:xfrm>
                <a:off x="7640238" y="2302026"/>
                <a:ext cx="73006" cy="73006"/>
                <a:chOff x="7640238" y="2302026"/>
                <a:chExt cx="73006" cy="73006"/>
              </a:xfrm>
            </p:grpSpPr>
            <p:sp>
              <p:nvSpPr>
                <p:cNvPr id="1471" name="Freeform: Shape 1470">
                  <a:extLst>
                    <a:ext uri="{FF2B5EF4-FFF2-40B4-BE49-F238E27FC236}">
                      <a16:creationId xmlns:a16="http://schemas.microsoft.com/office/drawing/2014/main" id="{E723CEF7-89C6-3397-E152-D40920E44DF2}"/>
                    </a:ext>
                  </a:extLst>
                </p:cNvPr>
                <p:cNvSpPr/>
                <p:nvPr/>
              </p:nvSpPr>
              <p:spPr>
                <a:xfrm>
                  <a:off x="7676805" y="2302026"/>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472" name="Freeform: Shape 1471">
                  <a:extLst>
                    <a:ext uri="{FF2B5EF4-FFF2-40B4-BE49-F238E27FC236}">
                      <a16:creationId xmlns:a16="http://schemas.microsoft.com/office/drawing/2014/main" id="{1710FD65-917F-BAFC-AD1A-21674765F9D1}"/>
                    </a:ext>
                  </a:extLst>
                </p:cNvPr>
                <p:cNvSpPr/>
                <p:nvPr/>
              </p:nvSpPr>
              <p:spPr>
                <a:xfrm>
                  <a:off x="7640238" y="2338465"/>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81" name="Graphic 487">
                <a:extLst>
                  <a:ext uri="{FF2B5EF4-FFF2-40B4-BE49-F238E27FC236}">
                    <a16:creationId xmlns:a16="http://schemas.microsoft.com/office/drawing/2014/main" id="{7F1C3DF0-AC5C-3670-1E8A-C0C63D11E9D9}"/>
                  </a:ext>
                </a:extLst>
              </p:cNvPr>
              <p:cNvGrpSpPr/>
              <p:nvPr/>
            </p:nvGrpSpPr>
            <p:grpSpPr>
              <a:xfrm>
                <a:off x="7616667" y="2302026"/>
                <a:ext cx="73006" cy="73006"/>
                <a:chOff x="7616667" y="2302026"/>
                <a:chExt cx="73006" cy="73006"/>
              </a:xfrm>
            </p:grpSpPr>
            <p:sp>
              <p:nvSpPr>
                <p:cNvPr id="1469" name="Freeform: Shape 1468">
                  <a:extLst>
                    <a:ext uri="{FF2B5EF4-FFF2-40B4-BE49-F238E27FC236}">
                      <a16:creationId xmlns:a16="http://schemas.microsoft.com/office/drawing/2014/main" id="{1577D5D3-6902-2CE2-9663-37307ED36065}"/>
                    </a:ext>
                  </a:extLst>
                </p:cNvPr>
                <p:cNvSpPr/>
                <p:nvPr/>
              </p:nvSpPr>
              <p:spPr>
                <a:xfrm>
                  <a:off x="7653234" y="2302026"/>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470" name="Freeform: Shape 1469">
                  <a:extLst>
                    <a:ext uri="{FF2B5EF4-FFF2-40B4-BE49-F238E27FC236}">
                      <a16:creationId xmlns:a16="http://schemas.microsoft.com/office/drawing/2014/main" id="{57E1DD46-12B9-FCAC-FC62-D5AF16D75377}"/>
                    </a:ext>
                  </a:extLst>
                </p:cNvPr>
                <p:cNvSpPr/>
                <p:nvPr/>
              </p:nvSpPr>
              <p:spPr>
                <a:xfrm>
                  <a:off x="7616667" y="2338465"/>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82" name="Graphic 487">
                <a:extLst>
                  <a:ext uri="{FF2B5EF4-FFF2-40B4-BE49-F238E27FC236}">
                    <a16:creationId xmlns:a16="http://schemas.microsoft.com/office/drawing/2014/main" id="{B7E047B7-293E-EF9E-3C68-B72738DE395B}"/>
                  </a:ext>
                </a:extLst>
              </p:cNvPr>
              <p:cNvGrpSpPr/>
              <p:nvPr/>
            </p:nvGrpSpPr>
            <p:grpSpPr>
              <a:xfrm>
                <a:off x="7600613" y="2302026"/>
                <a:ext cx="73006" cy="73006"/>
                <a:chOff x="7600613" y="2302026"/>
                <a:chExt cx="73006" cy="73006"/>
              </a:xfrm>
            </p:grpSpPr>
            <p:sp>
              <p:nvSpPr>
                <p:cNvPr id="1467" name="Freeform: Shape 1466">
                  <a:extLst>
                    <a:ext uri="{FF2B5EF4-FFF2-40B4-BE49-F238E27FC236}">
                      <a16:creationId xmlns:a16="http://schemas.microsoft.com/office/drawing/2014/main" id="{B000030B-F742-E8DC-3672-6E46C70EF358}"/>
                    </a:ext>
                  </a:extLst>
                </p:cNvPr>
                <p:cNvSpPr/>
                <p:nvPr/>
              </p:nvSpPr>
              <p:spPr>
                <a:xfrm>
                  <a:off x="7637053" y="2302026"/>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468" name="Freeform: Shape 1467">
                  <a:extLst>
                    <a:ext uri="{FF2B5EF4-FFF2-40B4-BE49-F238E27FC236}">
                      <a16:creationId xmlns:a16="http://schemas.microsoft.com/office/drawing/2014/main" id="{3E4FD04C-42CD-3804-1BEE-DBB849914B48}"/>
                    </a:ext>
                  </a:extLst>
                </p:cNvPr>
                <p:cNvSpPr/>
                <p:nvPr/>
              </p:nvSpPr>
              <p:spPr>
                <a:xfrm>
                  <a:off x="7600613" y="2338465"/>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83" name="Graphic 487">
                <a:extLst>
                  <a:ext uri="{FF2B5EF4-FFF2-40B4-BE49-F238E27FC236}">
                    <a16:creationId xmlns:a16="http://schemas.microsoft.com/office/drawing/2014/main" id="{A09F6A39-EB9E-7119-0AEA-6D93B4C376C1}"/>
                  </a:ext>
                </a:extLst>
              </p:cNvPr>
              <p:cNvGrpSpPr/>
              <p:nvPr/>
            </p:nvGrpSpPr>
            <p:grpSpPr>
              <a:xfrm>
                <a:off x="7577043" y="2302026"/>
                <a:ext cx="73006" cy="73006"/>
                <a:chOff x="7577043" y="2302026"/>
                <a:chExt cx="73006" cy="73006"/>
              </a:xfrm>
            </p:grpSpPr>
            <p:sp>
              <p:nvSpPr>
                <p:cNvPr id="1465" name="Freeform: Shape 1464">
                  <a:extLst>
                    <a:ext uri="{FF2B5EF4-FFF2-40B4-BE49-F238E27FC236}">
                      <a16:creationId xmlns:a16="http://schemas.microsoft.com/office/drawing/2014/main" id="{F81F614D-09D5-7B8E-F865-DC550971AB9B}"/>
                    </a:ext>
                  </a:extLst>
                </p:cNvPr>
                <p:cNvSpPr/>
                <p:nvPr/>
              </p:nvSpPr>
              <p:spPr>
                <a:xfrm>
                  <a:off x="7613609" y="2302026"/>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466" name="Freeform: Shape 1465">
                  <a:extLst>
                    <a:ext uri="{FF2B5EF4-FFF2-40B4-BE49-F238E27FC236}">
                      <a16:creationId xmlns:a16="http://schemas.microsoft.com/office/drawing/2014/main" id="{64E77CAE-79C3-A126-C9B2-555337341765}"/>
                    </a:ext>
                  </a:extLst>
                </p:cNvPr>
                <p:cNvSpPr/>
                <p:nvPr/>
              </p:nvSpPr>
              <p:spPr>
                <a:xfrm>
                  <a:off x="7577043" y="2338465"/>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84" name="Graphic 487">
                <a:extLst>
                  <a:ext uri="{FF2B5EF4-FFF2-40B4-BE49-F238E27FC236}">
                    <a16:creationId xmlns:a16="http://schemas.microsoft.com/office/drawing/2014/main" id="{C2FF0382-7E0A-AEC7-D564-C32CA7603ECD}"/>
                  </a:ext>
                </a:extLst>
              </p:cNvPr>
              <p:cNvGrpSpPr/>
              <p:nvPr/>
            </p:nvGrpSpPr>
            <p:grpSpPr>
              <a:xfrm>
                <a:off x="7552962" y="2302026"/>
                <a:ext cx="73006" cy="73006"/>
                <a:chOff x="7552962" y="2302026"/>
                <a:chExt cx="73006" cy="73006"/>
              </a:xfrm>
            </p:grpSpPr>
            <p:sp>
              <p:nvSpPr>
                <p:cNvPr id="1463" name="Freeform: Shape 1462">
                  <a:extLst>
                    <a:ext uri="{FF2B5EF4-FFF2-40B4-BE49-F238E27FC236}">
                      <a16:creationId xmlns:a16="http://schemas.microsoft.com/office/drawing/2014/main" id="{7169C846-682E-1A6E-B06E-0D18A9E3EF66}"/>
                    </a:ext>
                  </a:extLst>
                </p:cNvPr>
                <p:cNvSpPr/>
                <p:nvPr/>
              </p:nvSpPr>
              <p:spPr>
                <a:xfrm>
                  <a:off x="7589401" y="2302026"/>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464" name="Freeform: Shape 1463">
                  <a:extLst>
                    <a:ext uri="{FF2B5EF4-FFF2-40B4-BE49-F238E27FC236}">
                      <a16:creationId xmlns:a16="http://schemas.microsoft.com/office/drawing/2014/main" id="{13BBB616-A2F8-5CF6-4BC4-AB7646E028A3}"/>
                    </a:ext>
                  </a:extLst>
                </p:cNvPr>
                <p:cNvSpPr/>
                <p:nvPr/>
              </p:nvSpPr>
              <p:spPr>
                <a:xfrm>
                  <a:off x="7552962" y="2338465"/>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85" name="Graphic 487">
                <a:extLst>
                  <a:ext uri="{FF2B5EF4-FFF2-40B4-BE49-F238E27FC236}">
                    <a16:creationId xmlns:a16="http://schemas.microsoft.com/office/drawing/2014/main" id="{FFF92CE4-0EBE-2CA4-5837-4C482F4CAE14}"/>
                  </a:ext>
                </a:extLst>
              </p:cNvPr>
              <p:cNvGrpSpPr/>
              <p:nvPr/>
            </p:nvGrpSpPr>
            <p:grpSpPr>
              <a:xfrm>
                <a:off x="7507349" y="2302026"/>
                <a:ext cx="73006" cy="73006"/>
                <a:chOff x="7507349" y="2302026"/>
                <a:chExt cx="73006" cy="73006"/>
              </a:xfrm>
            </p:grpSpPr>
            <p:sp>
              <p:nvSpPr>
                <p:cNvPr id="1461" name="Freeform: Shape 1460">
                  <a:extLst>
                    <a:ext uri="{FF2B5EF4-FFF2-40B4-BE49-F238E27FC236}">
                      <a16:creationId xmlns:a16="http://schemas.microsoft.com/office/drawing/2014/main" id="{84BD74C3-6664-BF2B-3191-320AF1CC9595}"/>
                    </a:ext>
                  </a:extLst>
                </p:cNvPr>
                <p:cNvSpPr/>
                <p:nvPr/>
              </p:nvSpPr>
              <p:spPr>
                <a:xfrm>
                  <a:off x="7543788" y="2302026"/>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462" name="Freeform: Shape 1461">
                  <a:extLst>
                    <a:ext uri="{FF2B5EF4-FFF2-40B4-BE49-F238E27FC236}">
                      <a16:creationId xmlns:a16="http://schemas.microsoft.com/office/drawing/2014/main" id="{96E386D7-9D9F-55FF-0F09-C513E698DAC6}"/>
                    </a:ext>
                  </a:extLst>
                </p:cNvPr>
                <p:cNvSpPr/>
                <p:nvPr/>
              </p:nvSpPr>
              <p:spPr>
                <a:xfrm>
                  <a:off x="7507349" y="2338465"/>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86" name="Graphic 487">
                <a:extLst>
                  <a:ext uri="{FF2B5EF4-FFF2-40B4-BE49-F238E27FC236}">
                    <a16:creationId xmlns:a16="http://schemas.microsoft.com/office/drawing/2014/main" id="{3E08A028-0345-0270-35C9-0A11EF3EA451}"/>
                  </a:ext>
                </a:extLst>
              </p:cNvPr>
              <p:cNvGrpSpPr/>
              <p:nvPr/>
            </p:nvGrpSpPr>
            <p:grpSpPr>
              <a:xfrm>
                <a:off x="7397904" y="2276417"/>
                <a:ext cx="73006" cy="73006"/>
                <a:chOff x="7397904" y="2276417"/>
                <a:chExt cx="73006" cy="73006"/>
              </a:xfrm>
            </p:grpSpPr>
            <p:sp>
              <p:nvSpPr>
                <p:cNvPr id="1459" name="Freeform: Shape 1458">
                  <a:extLst>
                    <a:ext uri="{FF2B5EF4-FFF2-40B4-BE49-F238E27FC236}">
                      <a16:creationId xmlns:a16="http://schemas.microsoft.com/office/drawing/2014/main" id="{04E6B667-1B56-D6ED-5BDC-35DE976AD939}"/>
                    </a:ext>
                  </a:extLst>
                </p:cNvPr>
                <p:cNvSpPr/>
                <p:nvPr/>
              </p:nvSpPr>
              <p:spPr>
                <a:xfrm>
                  <a:off x="7434470" y="2276417"/>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460" name="Freeform: Shape 1459">
                  <a:extLst>
                    <a:ext uri="{FF2B5EF4-FFF2-40B4-BE49-F238E27FC236}">
                      <a16:creationId xmlns:a16="http://schemas.microsoft.com/office/drawing/2014/main" id="{DDAB4AFD-43A7-D5C6-8A07-7A962363EFED}"/>
                    </a:ext>
                  </a:extLst>
                </p:cNvPr>
                <p:cNvSpPr/>
                <p:nvPr/>
              </p:nvSpPr>
              <p:spPr>
                <a:xfrm>
                  <a:off x="7397904" y="2312983"/>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87" name="Graphic 487">
                <a:extLst>
                  <a:ext uri="{FF2B5EF4-FFF2-40B4-BE49-F238E27FC236}">
                    <a16:creationId xmlns:a16="http://schemas.microsoft.com/office/drawing/2014/main" id="{23ADB485-FEB4-B72E-60C4-48A5D09BFDF8}"/>
                  </a:ext>
                </a:extLst>
              </p:cNvPr>
              <p:cNvGrpSpPr/>
              <p:nvPr/>
            </p:nvGrpSpPr>
            <p:grpSpPr>
              <a:xfrm>
                <a:off x="6852460" y="2198442"/>
                <a:ext cx="73006" cy="73006"/>
                <a:chOff x="6852460" y="2198442"/>
                <a:chExt cx="73006" cy="73006"/>
              </a:xfrm>
            </p:grpSpPr>
            <p:sp>
              <p:nvSpPr>
                <p:cNvPr id="1457" name="Freeform: Shape 1456">
                  <a:extLst>
                    <a:ext uri="{FF2B5EF4-FFF2-40B4-BE49-F238E27FC236}">
                      <a16:creationId xmlns:a16="http://schemas.microsoft.com/office/drawing/2014/main" id="{DE0EA144-78B7-1716-D979-94537180B426}"/>
                    </a:ext>
                  </a:extLst>
                </p:cNvPr>
                <p:cNvSpPr/>
                <p:nvPr/>
              </p:nvSpPr>
              <p:spPr>
                <a:xfrm>
                  <a:off x="6889027" y="2198442"/>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458" name="Freeform: Shape 1457">
                  <a:extLst>
                    <a:ext uri="{FF2B5EF4-FFF2-40B4-BE49-F238E27FC236}">
                      <a16:creationId xmlns:a16="http://schemas.microsoft.com/office/drawing/2014/main" id="{9FBCDFBD-33DD-47D6-3D6B-99D35B46F4B6}"/>
                    </a:ext>
                  </a:extLst>
                </p:cNvPr>
                <p:cNvSpPr/>
                <p:nvPr/>
              </p:nvSpPr>
              <p:spPr>
                <a:xfrm>
                  <a:off x="6852460" y="2234881"/>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88" name="Graphic 487">
                <a:extLst>
                  <a:ext uri="{FF2B5EF4-FFF2-40B4-BE49-F238E27FC236}">
                    <a16:creationId xmlns:a16="http://schemas.microsoft.com/office/drawing/2014/main" id="{3A1C0D5C-198A-91E5-9FB9-4C4AA03DA374}"/>
                  </a:ext>
                </a:extLst>
              </p:cNvPr>
              <p:cNvGrpSpPr/>
              <p:nvPr/>
            </p:nvGrpSpPr>
            <p:grpSpPr>
              <a:xfrm>
                <a:off x="6291600" y="2154867"/>
                <a:ext cx="73006" cy="73006"/>
                <a:chOff x="6291600" y="2154867"/>
                <a:chExt cx="73006" cy="73006"/>
              </a:xfrm>
            </p:grpSpPr>
            <p:sp>
              <p:nvSpPr>
                <p:cNvPr id="1455" name="Freeform: Shape 1454">
                  <a:extLst>
                    <a:ext uri="{FF2B5EF4-FFF2-40B4-BE49-F238E27FC236}">
                      <a16:creationId xmlns:a16="http://schemas.microsoft.com/office/drawing/2014/main" id="{11CA3BFD-061A-3EC5-638B-5AD8EA51D43F}"/>
                    </a:ext>
                  </a:extLst>
                </p:cNvPr>
                <p:cNvSpPr/>
                <p:nvPr/>
              </p:nvSpPr>
              <p:spPr>
                <a:xfrm>
                  <a:off x="6328040" y="2154867"/>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456" name="Freeform: Shape 1455">
                  <a:extLst>
                    <a:ext uri="{FF2B5EF4-FFF2-40B4-BE49-F238E27FC236}">
                      <a16:creationId xmlns:a16="http://schemas.microsoft.com/office/drawing/2014/main" id="{E133490C-9FEB-E26C-F9D2-31DC294E1F3E}"/>
                    </a:ext>
                  </a:extLst>
                </p:cNvPr>
                <p:cNvSpPr/>
                <p:nvPr/>
              </p:nvSpPr>
              <p:spPr>
                <a:xfrm>
                  <a:off x="6291600" y="2191434"/>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89" name="Graphic 487">
                <a:extLst>
                  <a:ext uri="{FF2B5EF4-FFF2-40B4-BE49-F238E27FC236}">
                    <a16:creationId xmlns:a16="http://schemas.microsoft.com/office/drawing/2014/main" id="{777323BF-70FB-2867-84C4-FA9BF11A5EF5}"/>
                  </a:ext>
                </a:extLst>
              </p:cNvPr>
              <p:cNvGrpSpPr/>
              <p:nvPr/>
            </p:nvGrpSpPr>
            <p:grpSpPr>
              <a:xfrm>
                <a:off x="6121635" y="2154867"/>
                <a:ext cx="73006" cy="73006"/>
                <a:chOff x="6121635" y="2154867"/>
                <a:chExt cx="73006" cy="73006"/>
              </a:xfrm>
            </p:grpSpPr>
            <p:sp>
              <p:nvSpPr>
                <p:cNvPr id="1453" name="Freeform: Shape 1452">
                  <a:extLst>
                    <a:ext uri="{FF2B5EF4-FFF2-40B4-BE49-F238E27FC236}">
                      <a16:creationId xmlns:a16="http://schemas.microsoft.com/office/drawing/2014/main" id="{F140F50A-43CB-E093-A0EF-5BC1E21C8582}"/>
                    </a:ext>
                  </a:extLst>
                </p:cNvPr>
                <p:cNvSpPr/>
                <p:nvPr/>
              </p:nvSpPr>
              <p:spPr>
                <a:xfrm>
                  <a:off x="6158074" y="2154867"/>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454" name="Freeform: Shape 1453">
                  <a:extLst>
                    <a:ext uri="{FF2B5EF4-FFF2-40B4-BE49-F238E27FC236}">
                      <a16:creationId xmlns:a16="http://schemas.microsoft.com/office/drawing/2014/main" id="{B5D4BC51-CD7C-E054-EBD9-40B40AB018FB}"/>
                    </a:ext>
                  </a:extLst>
                </p:cNvPr>
                <p:cNvSpPr/>
                <p:nvPr/>
              </p:nvSpPr>
              <p:spPr>
                <a:xfrm>
                  <a:off x="6121635" y="2191434"/>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90" name="Graphic 487">
                <a:extLst>
                  <a:ext uri="{FF2B5EF4-FFF2-40B4-BE49-F238E27FC236}">
                    <a16:creationId xmlns:a16="http://schemas.microsoft.com/office/drawing/2014/main" id="{58A5AA67-FFBD-73AB-2B8B-18FC5D3C03F6}"/>
                  </a:ext>
                </a:extLst>
              </p:cNvPr>
              <p:cNvGrpSpPr/>
              <p:nvPr/>
            </p:nvGrpSpPr>
            <p:grpSpPr>
              <a:xfrm>
                <a:off x="5877772" y="2096131"/>
                <a:ext cx="73006" cy="73006"/>
                <a:chOff x="5877772" y="2096131"/>
                <a:chExt cx="73006" cy="73006"/>
              </a:xfrm>
            </p:grpSpPr>
            <p:sp>
              <p:nvSpPr>
                <p:cNvPr id="1451" name="Freeform: Shape 1450">
                  <a:extLst>
                    <a:ext uri="{FF2B5EF4-FFF2-40B4-BE49-F238E27FC236}">
                      <a16:creationId xmlns:a16="http://schemas.microsoft.com/office/drawing/2014/main" id="{392C3241-AD20-ADF0-4F84-DBD6A5F7E6D4}"/>
                    </a:ext>
                  </a:extLst>
                </p:cNvPr>
                <p:cNvSpPr/>
                <p:nvPr/>
              </p:nvSpPr>
              <p:spPr>
                <a:xfrm>
                  <a:off x="5914338" y="2096131"/>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452" name="Freeform: Shape 1451">
                  <a:extLst>
                    <a:ext uri="{FF2B5EF4-FFF2-40B4-BE49-F238E27FC236}">
                      <a16:creationId xmlns:a16="http://schemas.microsoft.com/office/drawing/2014/main" id="{7767284A-2823-51D1-313C-AD4174C65F17}"/>
                    </a:ext>
                  </a:extLst>
                </p:cNvPr>
                <p:cNvSpPr/>
                <p:nvPr/>
              </p:nvSpPr>
              <p:spPr>
                <a:xfrm>
                  <a:off x="5877772" y="2132698"/>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91" name="Graphic 487">
                <a:extLst>
                  <a:ext uri="{FF2B5EF4-FFF2-40B4-BE49-F238E27FC236}">
                    <a16:creationId xmlns:a16="http://schemas.microsoft.com/office/drawing/2014/main" id="{70B87B04-9D3E-1D96-6869-9DF5BBDD0536}"/>
                  </a:ext>
                </a:extLst>
              </p:cNvPr>
              <p:cNvGrpSpPr/>
              <p:nvPr/>
            </p:nvGrpSpPr>
            <p:grpSpPr>
              <a:xfrm>
                <a:off x="5333475" y="2082371"/>
                <a:ext cx="73006" cy="73006"/>
                <a:chOff x="5333475" y="2082371"/>
                <a:chExt cx="73006" cy="73006"/>
              </a:xfrm>
            </p:grpSpPr>
            <p:sp>
              <p:nvSpPr>
                <p:cNvPr id="1449" name="Freeform: Shape 1448">
                  <a:extLst>
                    <a:ext uri="{FF2B5EF4-FFF2-40B4-BE49-F238E27FC236}">
                      <a16:creationId xmlns:a16="http://schemas.microsoft.com/office/drawing/2014/main" id="{BE0F8E89-6988-5A86-B1F5-79C472F29C6C}"/>
                    </a:ext>
                  </a:extLst>
                </p:cNvPr>
                <p:cNvSpPr/>
                <p:nvPr/>
              </p:nvSpPr>
              <p:spPr>
                <a:xfrm>
                  <a:off x="5369914" y="2082371"/>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450" name="Freeform: Shape 1449">
                  <a:extLst>
                    <a:ext uri="{FF2B5EF4-FFF2-40B4-BE49-F238E27FC236}">
                      <a16:creationId xmlns:a16="http://schemas.microsoft.com/office/drawing/2014/main" id="{8C27DEB7-7D44-5B08-BB11-49E62783E576}"/>
                    </a:ext>
                  </a:extLst>
                </p:cNvPr>
                <p:cNvSpPr/>
                <p:nvPr/>
              </p:nvSpPr>
              <p:spPr>
                <a:xfrm>
                  <a:off x="5333475" y="211881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92" name="Graphic 487">
                <a:extLst>
                  <a:ext uri="{FF2B5EF4-FFF2-40B4-BE49-F238E27FC236}">
                    <a16:creationId xmlns:a16="http://schemas.microsoft.com/office/drawing/2014/main" id="{101F54CC-0E2A-99B3-3B93-46F5EFB3FA4F}"/>
                  </a:ext>
                </a:extLst>
              </p:cNvPr>
              <p:cNvGrpSpPr/>
              <p:nvPr/>
            </p:nvGrpSpPr>
            <p:grpSpPr>
              <a:xfrm>
                <a:off x="4874034" y="2049244"/>
                <a:ext cx="73006" cy="73006"/>
                <a:chOff x="4874034" y="2049244"/>
                <a:chExt cx="73006" cy="73006"/>
              </a:xfrm>
            </p:grpSpPr>
            <p:sp>
              <p:nvSpPr>
                <p:cNvPr id="1447" name="Freeform: Shape 1446">
                  <a:extLst>
                    <a:ext uri="{FF2B5EF4-FFF2-40B4-BE49-F238E27FC236}">
                      <a16:creationId xmlns:a16="http://schemas.microsoft.com/office/drawing/2014/main" id="{CB0EB97E-C7F3-5A44-B0C8-56623F5F3241}"/>
                    </a:ext>
                  </a:extLst>
                </p:cNvPr>
                <p:cNvSpPr/>
                <p:nvPr/>
              </p:nvSpPr>
              <p:spPr>
                <a:xfrm>
                  <a:off x="4910600" y="2049244"/>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448" name="Freeform: Shape 1447">
                  <a:extLst>
                    <a:ext uri="{FF2B5EF4-FFF2-40B4-BE49-F238E27FC236}">
                      <a16:creationId xmlns:a16="http://schemas.microsoft.com/office/drawing/2014/main" id="{A541EF7C-EDB4-F311-1187-58CDB3453085}"/>
                    </a:ext>
                  </a:extLst>
                </p:cNvPr>
                <p:cNvSpPr/>
                <p:nvPr/>
              </p:nvSpPr>
              <p:spPr>
                <a:xfrm>
                  <a:off x="4874034" y="2085683"/>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93" name="Graphic 487">
                <a:extLst>
                  <a:ext uri="{FF2B5EF4-FFF2-40B4-BE49-F238E27FC236}">
                    <a16:creationId xmlns:a16="http://schemas.microsoft.com/office/drawing/2014/main" id="{009F67DB-D3C6-12A6-456F-C486548AC9DA}"/>
                  </a:ext>
                </a:extLst>
              </p:cNvPr>
              <p:cNvGrpSpPr/>
              <p:nvPr/>
            </p:nvGrpSpPr>
            <p:grpSpPr>
              <a:xfrm>
                <a:off x="4672343" y="2026438"/>
                <a:ext cx="73006" cy="73006"/>
                <a:chOff x="4672343" y="2026438"/>
                <a:chExt cx="73006" cy="73006"/>
              </a:xfrm>
            </p:grpSpPr>
            <p:sp>
              <p:nvSpPr>
                <p:cNvPr id="1445" name="Freeform: Shape 1444">
                  <a:extLst>
                    <a:ext uri="{FF2B5EF4-FFF2-40B4-BE49-F238E27FC236}">
                      <a16:creationId xmlns:a16="http://schemas.microsoft.com/office/drawing/2014/main" id="{EA471594-CB1A-65BE-661C-4B353BE971BB}"/>
                    </a:ext>
                  </a:extLst>
                </p:cNvPr>
                <p:cNvSpPr/>
                <p:nvPr/>
              </p:nvSpPr>
              <p:spPr>
                <a:xfrm>
                  <a:off x="4708910" y="2026438"/>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446" name="Freeform: Shape 1445">
                  <a:extLst>
                    <a:ext uri="{FF2B5EF4-FFF2-40B4-BE49-F238E27FC236}">
                      <a16:creationId xmlns:a16="http://schemas.microsoft.com/office/drawing/2014/main" id="{1D258B95-2841-74F5-EC72-B14165BD65DB}"/>
                    </a:ext>
                  </a:extLst>
                </p:cNvPr>
                <p:cNvSpPr/>
                <p:nvPr/>
              </p:nvSpPr>
              <p:spPr>
                <a:xfrm>
                  <a:off x="4672343" y="2062877"/>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94" name="Graphic 487">
                <a:extLst>
                  <a:ext uri="{FF2B5EF4-FFF2-40B4-BE49-F238E27FC236}">
                    <a16:creationId xmlns:a16="http://schemas.microsoft.com/office/drawing/2014/main" id="{56B79469-6812-A874-B445-34BC649DA395}"/>
                  </a:ext>
                </a:extLst>
              </p:cNvPr>
              <p:cNvGrpSpPr/>
              <p:nvPr/>
            </p:nvGrpSpPr>
            <p:grpSpPr>
              <a:xfrm>
                <a:off x="4603287" y="2026438"/>
                <a:ext cx="73006" cy="73006"/>
                <a:chOff x="4603287" y="2026438"/>
                <a:chExt cx="73006" cy="73006"/>
              </a:xfrm>
            </p:grpSpPr>
            <p:sp>
              <p:nvSpPr>
                <p:cNvPr id="1443" name="Freeform: Shape 1442">
                  <a:extLst>
                    <a:ext uri="{FF2B5EF4-FFF2-40B4-BE49-F238E27FC236}">
                      <a16:creationId xmlns:a16="http://schemas.microsoft.com/office/drawing/2014/main" id="{08579B2D-9FD4-F087-8013-73849630800B}"/>
                    </a:ext>
                  </a:extLst>
                </p:cNvPr>
                <p:cNvSpPr/>
                <p:nvPr/>
              </p:nvSpPr>
              <p:spPr>
                <a:xfrm>
                  <a:off x="4639854" y="2026438"/>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444" name="Freeform: Shape 1443">
                  <a:extLst>
                    <a:ext uri="{FF2B5EF4-FFF2-40B4-BE49-F238E27FC236}">
                      <a16:creationId xmlns:a16="http://schemas.microsoft.com/office/drawing/2014/main" id="{15169BC0-85CD-184A-B553-A1E0C0E4E94A}"/>
                    </a:ext>
                  </a:extLst>
                </p:cNvPr>
                <p:cNvSpPr/>
                <p:nvPr/>
              </p:nvSpPr>
              <p:spPr>
                <a:xfrm>
                  <a:off x="4603287" y="2062877"/>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95" name="Graphic 487">
                <a:extLst>
                  <a:ext uri="{FF2B5EF4-FFF2-40B4-BE49-F238E27FC236}">
                    <a16:creationId xmlns:a16="http://schemas.microsoft.com/office/drawing/2014/main" id="{CC1DFBC3-A1CF-7A1D-3C90-7B46EA155E2C}"/>
                  </a:ext>
                </a:extLst>
              </p:cNvPr>
              <p:cNvGrpSpPr/>
              <p:nvPr/>
            </p:nvGrpSpPr>
            <p:grpSpPr>
              <a:xfrm>
                <a:off x="4228955" y="1940691"/>
                <a:ext cx="72878" cy="73006"/>
                <a:chOff x="4228955" y="1940691"/>
                <a:chExt cx="72878" cy="73006"/>
              </a:xfrm>
            </p:grpSpPr>
            <p:sp>
              <p:nvSpPr>
                <p:cNvPr id="1441" name="Freeform: Shape 1440">
                  <a:extLst>
                    <a:ext uri="{FF2B5EF4-FFF2-40B4-BE49-F238E27FC236}">
                      <a16:creationId xmlns:a16="http://schemas.microsoft.com/office/drawing/2014/main" id="{F8DC2065-3137-6305-4236-8C13D8263957}"/>
                    </a:ext>
                  </a:extLst>
                </p:cNvPr>
                <p:cNvSpPr/>
                <p:nvPr/>
              </p:nvSpPr>
              <p:spPr>
                <a:xfrm>
                  <a:off x="4265395" y="1940691"/>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442" name="Freeform: Shape 1441">
                  <a:extLst>
                    <a:ext uri="{FF2B5EF4-FFF2-40B4-BE49-F238E27FC236}">
                      <a16:creationId xmlns:a16="http://schemas.microsoft.com/office/drawing/2014/main" id="{9C9607B0-05EF-98B3-1EF2-E83B2571F452}"/>
                    </a:ext>
                  </a:extLst>
                </p:cNvPr>
                <p:cNvSpPr/>
                <p:nvPr/>
              </p:nvSpPr>
              <p:spPr>
                <a:xfrm>
                  <a:off x="4228955" y="1977257"/>
                  <a:ext cx="72878" cy="12741"/>
                </a:xfrm>
                <a:custGeom>
                  <a:avLst/>
                  <a:gdLst>
                    <a:gd name="connsiteX0" fmla="*/ 72879 w 72878"/>
                    <a:gd name="connsiteY0" fmla="*/ 0 h 12741"/>
                    <a:gd name="connsiteX1" fmla="*/ 0 w 72878"/>
                    <a:gd name="connsiteY1" fmla="*/ 0 h 12741"/>
                  </a:gdLst>
                  <a:ahLst/>
                  <a:cxnLst>
                    <a:cxn ang="0">
                      <a:pos x="connsiteX0" y="connsiteY0"/>
                    </a:cxn>
                    <a:cxn ang="0">
                      <a:pos x="connsiteX1" y="connsiteY1"/>
                    </a:cxn>
                  </a:cxnLst>
                  <a:rect l="l" t="t" r="r" b="b"/>
                  <a:pathLst>
                    <a:path w="72878" h="12741">
                      <a:moveTo>
                        <a:pt x="72879"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96" name="Graphic 487">
                <a:extLst>
                  <a:ext uri="{FF2B5EF4-FFF2-40B4-BE49-F238E27FC236}">
                    <a16:creationId xmlns:a16="http://schemas.microsoft.com/office/drawing/2014/main" id="{27AEDF75-F1D3-CE47-F5DB-554ABE6FE75F}"/>
                  </a:ext>
                </a:extLst>
              </p:cNvPr>
              <p:cNvGrpSpPr/>
              <p:nvPr/>
            </p:nvGrpSpPr>
            <p:grpSpPr>
              <a:xfrm>
                <a:off x="4073515" y="1940691"/>
                <a:ext cx="73006" cy="73006"/>
                <a:chOff x="4073515" y="1940691"/>
                <a:chExt cx="73006" cy="73006"/>
              </a:xfrm>
            </p:grpSpPr>
            <p:sp>
              <p:nvSpPr>
                <p:cNvPr id="1439" name="Freeform: Shape 1438">
                  <a:extLst>
                    <a:ext uri="{FF2B5EF4-FFF2-40B4-BE49-F238E27FC236}">
                      <a16:creationId xmlns:a16="http://schemas.microsoft.com/office/drawing/2014/main" id="{1ED320CD-C59B-CB90-FC2F-E63691A35161}"/>
                    </a:ext>
                  </a:extLst>
                </p:cNvPr>
                <p:cNvSpPr/>
                <p:nvPr/>
              </p:nvSpPr>
              <p:spPr>
                <a:xfrm>
                  <a:off x="4109954" y="1940691"/>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440" name="Freeform: Shape 1439">
                  <a:extLst>
                    <a:ext uri="{FF2B5EF4-FFF2-40B4-BE49-F238E27FC236}">
                      <a16:creationId xmlns:a16="http://schemas.microsoft.com/office/drawing/2014/main" id="{6D204361-E173-49E7-DE08-8933EA311A68}"/>
                    </a:ext>
                  </a:extLst>
                </p:cNvPr>
                <p:cNvSpPr/>
                <p:nvPr/>
              </p:nvSpPr>
              <p:spPr>
                <a:xfrm>
                  <a:off x="4073515" y="1977257"/>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97" name="Graphic 487">
                <a:extLst>
                  <a:ext uri="{FF2B5EF4-FFF2-40B4-BE49-F238E27FC236}">
                    <a16:creationId xmlns:a16="http://schemas.microsoft.com/office/drawing/2014/main" id="{15D06161-3D5D-E2CA-E097-285EC20F1E51}"/>
                  </a:ext>
                </a:extLst>
              </p:cNvPr>
              <p:cNvGrpSpPr/>
              <p:nvPr/>
            </p:nvGrpSpPr>
            <p:grpSpPr>
              <a:xfrm>
                <a:off x="3596873" y="1845388"/>
                <a:ext cx="73006" cy="73006"/>
                <a:chOff x="3596873" y="1845388"/>
                <a:chExt cx="73006" cy="73006"/>
              </a:xfrm>
            </p:grpSpPr>
            <p:sp>
              <p:nvSpPr>
                <p:cNvPr id="1437" name="Freeform: Shape 1436">
                  <a:extLst>
                    <a:ext uri="{FF2B5EF4-FFF2-40B4-BE49-F238E27FC236}">
                      <a16:creationId xmlns:a16="http://schemas.microsoft.com/office/drawing/2014/main" id="{EB1333D5-EFA7-2E5E-EBF7-96D92189D365}"/>
                    </a:ext>
                  </a:extLst>
                </p:cNvPr>
                <p:cNvSpPr/>
                <p:nvPr/>
              </p:nvSpPr>
              <p:spPr>
                <a:xfrm>
                  <a:off x="3633312" y="1845388"/>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438" name="Freeform: Shape 1437">
                  <a:extLst>
                    <a:ext uri="{FF2B5EF4-FFF2-40B4-BE49-F238E27FC236}">
                      <a16:creationId xmlns:a16="http://schemas.microsoft.com/office/drawing/2014/main" id="{E3D70458-9FAB-129A-E2EE-7CA803805788}"/>
                    </a:ext>
                  </a:extLst>
                </p:cNvPr>
                <p:cNvSpPr/>
                <p:nvPr/>
              </p:nvSpPr>
              <p:spPr>
                <a:xfrm>
                  <a:off x="3596873" y="1881954"/>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98" name="Graphic 487">
                <a:extLst>
                  <a:ext uri="{FF2B5EF4-FFF2-40B4-BE49-F238E27FC236}">
                    <a16:creationId xmlns:a16="http://schemas.microsoft.com/office/drawing/2014/main" id="{5F0BE393-8B3F-AEBA-A3AD-94A4227076F7}"/>
                  </a:ext>
                </a:extLst>
              </p:cNvPr>
              <p:cNvGrpSpPr/>
              <p:nvPr/>
            </p:nvGrpSpPr>
            <p:grpSpPr>
              <a:xfrm>
                <a:off x="3394418" y="1778370"/>
                <a:ext cx="73006" cy="73006"/>
                <a:chOff x="3394418" y="1778370"/>
                <a:chExt cx="73006" cy="73006"/>
              </a:xfrm>
            </p:grpSpPr>
            <p:sp>
              <p:nvSpPr>
                <p:cNvPr id="1435" name="Freeform: Shape 1434">
                  <a:extLst>
                    <a:ext uri="{FF2B5EF4-FFF2-40B4-BE49-F238E27FC236}">
                      <a16:creationId xmlns:a16="http://schemas.microsoft.com/office/drawing/2014/main" id="{4924C3FB-F9D9-EFD1-781F-7DC24CA032F8}"/>
                    </a:ext>
                  </a:extLst>
                </p:cNvPr>
                <p:cNvSpPr/>
                <p:nvPr/>
              </p:nvSpPr>
              <p:spPr>
                <a:xfrm>
                  <a:off x="3430985" y="1778370"/>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436" name="Freeform: Shape 1435">
                  <a:extLst>
                    <a:ext uri="{FF2B5EF4-FFF2-40B4-BE49-F238E27FC236}">
                      <a16:creationId xmlns:a16="http://schemas.microsoft.com/office/drawing/2014/main" id="{F43F0849-E76F-5175-D13E-0D39673F7FF9}"/>
                    </a:ext>
                  </a:extLst>
                </p:cNvPr>
                <p:cNvSpPr/>
                <p:nvPr/>
              </p:nvSpPr>
              <p:spPr>
                <a:xfrm>
                  <a:off x="3394418" y="1814937"/>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399" name="Graphic 487">
                <a:extLst>
                  <a:ext uri="{FF2B5EF4-FFF2-40B4-BE49-F238E27FC236}">
                    <a16:creationId xmlns:a16="http://schemas.microsoft.com/office/drawing/2014/main" id="{C624FA81-EE5D-CD1F-928C-7DD2619CC305}"/>
                  </a:ext>
                </a:extLst>
              </p:cNvPr>
              <p:cNvGrpSpPr/>
              <p:nvPr/>
            </p:nvGrpSpPr>
            <p:grpSpPr>
              <a:xfrm>
                <a:off x="3363330" y="1778370"/>
                <a:ext cx="73006" cy="73006"/>
                <a:chOff x="3363330" y="1778370"/>
                <a:chExt cx="73006" cy="73006"/>
              </a:xfrm>
            </p:grpSpPr>
            <p:sp>
              <p:nvSpPr>
                <p:cNvPr id="1433" name="Freeform: Shape 1432">
                  <a:extLst>
                    <a:ext uri="{FF2B5EF4-FFF2-40B4-BE49-F238E27FC236}">
                      <a16:creationId xmlns:a16="http://schemas.microsoft.com/office/drawing/2014/main" id="{49D8A2CE-78CB-FCE2-B8AD-ADDD84D2BD18}"/>
                    </a:ext>
                  </a:extLst>
                </p:cNvPr>
                <p:cNvSpPr/>
                <p:nvPr/>
              </p:nvSpPr>
              <p:spPr>
                <a:xfrm>
                  <a:off x="3399897" y="1778370"/>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434" name="Freeform: Shape 1433">
                  <a:extLst>
                    <a:ext uri="{FF2B5EF4-FFF2-40B4-BE49-F238E27FC236}">
                      <a16:creationId xmlns:a16="http://schemas.microsoft.com/office/drawing/2014/main" id="{A8064B7A-B21E-1AEB-C5C2-178CB7AB596F}"/>
                    </a:ext>
                  </a:extLst>
                </p:cNvPr>
                <p:cNvSpPr/>
                <p:nvPr/>
              </p:nvSpPr>
              <p:spPr>
                <a:xfrm>
                  <a:off x="3363330" y="1814937"/>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400" name="Graphic 487">
                <a:extLst>
                  <a:ext uri="{FF2B5EF4-FFF2-40B4-BE49-F238E27FC236}">
                    <a16:creationId xmlns:a16="http://schemas.microsoft.com/office/drawing/2014/main" id="{CF387E62-CBE7-18F5-DF28-127DC20032A6}"/>
                  </a:ext>
                </a:extLst>
              </p:cNvPr>
              <p:cNvGrpSpPr/>
              <p:nvPr/>
            </p:nvGrpSpPr>
            <p:grpSpPr>
              <a:xfrm>
                <a:off x="3340524" y="1778370"/>
                <a:ext cx="73006" cy="73006"/>
                <a:chOff x="3340524" y="1778370"/>
                <a:chExt cx="73006" cy="73006"/>
              </a:xfrm>
            </p:grpSpPr>
            <p:sp>
              <p:nvSpPr>
                <p:cNvPr id="1431" name="Freeform: Shape 1430">
                  <a:extLst>
                    <a:ext uri="{FF2B5EF4-FFF2-40B4-BE49-F238E27FC236}">
                      <a16:creationId xmlns:a16="http://schemas.microsoft.com/office/drawing/2014/main" id="{C4BA560F-C93F-19D1-7F4D-E684FEC8E7DD}"/>
                    </a:ext>
                  </a:extLst>
                </p:cNvPr>
                <p:cNvSpPr/>
                <p:nvPr/>
              </p:nvSpPr>
              <p:spPr>
                <a:xfrm>
                  <a:off x="3377090" y="1778370"/>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432" name="Freeform: Shape 1431">
                  <a:extLst>
                    <a:ext uri="{FF2B5EF4-FFF2-40B4-BE49-F238E27FC236}">
                      <a16:creationId xmlns:a16="http://schemas.microsoft.com/office/drawing/2014/main" id="{EF5535FC-867B-DFAB-653D-7166B43C30A5}"/>
                    </a:ext>
                  </a:extLst>
                </p:cNvPr>
                <p:cNvSpPr/>
                <p:nvPr/>
              </p:nvSpPr>
              <p:spPr>
                <a:xfrm>
                  <a:off x="3340524" y="1814937"/>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401" name="Graphic 487">
                <a:extLst>
                  <a:ext uri="{FF2B5EF4-FFF2-40B4-BE49-F238E27FC236}">
                    <a16:creationId xmlns:a16="http://schemas.microsoft.com/office/drawing/2014/main" id="{A2EBBEC6-8111-0050-35C0-BC7CC659DD43}"/>
                  </a:ext>
                </a:extLst>
              </p:cNvPr>
              <p:cNvGrpSpPr/>
              <p:nvPr/>
            </p:nvGrpSpPr>
            <p:grpSpPr>
              <a:xfrm>
                <a:off x="3099081" y="1705364"/>
                <a:ext cx="73006" cy="73006"/>
                <a:chOff x="3099081" y="1705364"/>
                <a:chExt cx="73006" cy="73006"/>
              </a:xfrm>
            </p:grpSpPr>
            <p:sp>
              <p:nvSpPr>
                <p:cNvPr id="1429" name="Freeform: Shape 1428">
                  <a:extLst>
                    <a:ext uri="{FF2B5EF4-FFF2-40B4-BE49-F238E27FC236}">
                      <a16:creationId xmlns:a16="http://schemas.microsoft.com/office/drawing/2014/main" id="{55DA335B-A4CA-8162-3799-85C158F19A25}"/>
                    </a:ext>
                  </a:extLst>
                </p:cNvPr>
                <p:cNvSpPr/>
                <p:nvPr/>
              </p:nvSpPr>
              <p:spPr>
                <a:xfrm>
                  <a:off x="3135520" y="1705364"/>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430" name="Freeform: Shape 1429">
                  <a:extLst>
                    <a:ext uri="{FF2B5EF4-FFF2-40B4-BE49-F238E27FC236}">
                      <a16:creationId xmlns:a16="http://schemas.microsoft.com/office/drawing/2014/main" id="{318D9769-E90C-E177-9B85-73A0D431FF57}"/>
                    </a:ext>
                  </a:extLst>
                </p:cNvPr>
                <p:cNvSpPr/>
                <p:nvPr/>
              </p:nvSpPr>
              <p:spPr>
                <a:xfrm>
                  <a:off x="3099081" y="1741930"/>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402" name="Graphic 487">
                <a:extLst>
                  <a:ext uri="{FF2B5EF4-FFF2-40B4-BE49-F238E27FC236}">
                    <a16:creationId xmlns:a16="http://schemas.microsoft.com/office/drawing/2014/main" id="{88B08190-9AEB-D2C7-92A2-484DE9A8E8C2}"/>
                  </a:ext>
                </a:extLst>
              </p:cNvPr>
              <p:cNvGrpSpPr/>
              <p:nvPr/>
            </p:nvGrpSpPr>
            <p:grpSpPr>
              <a:xfrm>
                <a:off x="2911533" y="1661152"/>
                <a:ext cx="73006" cy="73006"/>
                <a:chOff x="2911533" y="1661152"/>
                <a:chExt cx="73006" cy="73006"/>
              </a:xfrm>
            </p:grpSpPr>
            <p:sp>
              <p:nvSpPr>
                <p:cNvPr id="1427" name="Freeform: Shape 1426">
                  <a:extLst>
                    <a:ext uri="{FF2B5EF4-FFF2-40B4-BE49-F238E27FC236}">
                      <a16:creationId xmlns:a16="http://schemas.microsoft.com/office/drawing/2014/main" id="{C3DA0CEC-8F05-4F0F-349F-7122E9C9D678}"/>
                    </a:ext>
                  </a:extLst>
                </p:cNvPr>
                <p:cNvSpPr/>
                <p:nvPr/>
              </p:nvSpPr>
              <p:spPr>
                <a:xfrm>
                  <a:off x="2948100" y="1661152"/>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428" name="Freeform: Shape 1427">
                  <a:extLst>
                    <a:ext uri="{FF2B5EF4-FFF2-40B4-BE49-F238E27FC236}">
                      <a16:creationId xmlns:a16="http://schemas.microsoft.com/office/drawing/2014/main" id="{C3731B47-62D8-3AC1-609D-F757DE24864A}"/>
                    </a:ext>
                  </a:extLst>
                </p:cNvPr>
                <p:cNvSpPr/>
                <p:nvPr/>
              </p:nvSpPr>
              <p:spPr>
                <a:xfrm>
                  <a:off x="2911533" y="1697719"/>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403" name="Graphic 487">
                <a:extLst>
                  <a:ext uri="{FF2B5EF4-FFF2-40B4-BE49-F238E27FC236}">
                    <a16:creationId xmlns:a16="http://schemas.microsoft.com/office/drawing/2014/main" id="{4DDFA307-4CA5-80F9-7EFC-FD7E5BB9A9D9}"/>
                  </a:ext>
                </a:extLst>
              </p:cNvPr>
              <p:cNvGrpSpPr/>
              <p:nvPr/>
            </p:nvGrpSpPr>
            <p:grpSpPr>
              <a:xfrm>
                <a:off x="2781702" y="1597702"/>
                <a:ext cx="73006" cy="73006"/>
                <a:chOff x="2781702" y="1597702"/>
                <a:chExt cx="73006" cy="73006"/>
              </a:xfrm>
            </p:grpSpPr>
            <p:sp>
              <p:nvSpPr>
                <p:cNvPr id="1425" name="Freeform: Shape 1424">
                  <a:extLst>
                    <a:ext uri="{FF2B5EF4-FFF2-40B4-BE49-F238E27FC236}">
                      <a16:creationId xmlns:a16="http://schemas.microsoft.com/office/drawing/2014/main" id="{E11B9286-0F9C-F408-F63B-418497082416}"/>
                    </a:ext>
                  </a:extLst>
                </p:cNvPr>
                <p:cNvSpPr/>
                <p:nvPr/>
              </p:nvSpPr>
              <p:spPr>
                <a:xfrm>
                  <a:off x="2818269" y="1597702"/>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426" name="Freeform: Shape 1425">
                  <a:extLst>
                    <a:ext uri="{FF2B5EF4-FFF2-40B4-BE49-F238E27FC236}">
                      <a16:creationId xmlns:a16="http://schemas.microsoft.com/office/drawing/2014/main" id="{27E4BDF7-2E11-FE54-65CD-FF94878BB434}"/>
                    </a:ext>
                  </a:extLst>
                </p:cNvPr>
                <p:cNvSpPr/>
                <p:nvPr/>
              </p:nvSpPr>
              <p:spPr>
                <a:xfrm>
                  <a:off x="2781702" y="1634141"/>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404" name="Graphic 487">
                <a:extLst>
                  <a:ext uri="{FF2B5EF4-FFF2-40B4-BE49-F238E27FC236}">
                    <a16:creationId xmlns:a16="http://schemas.microsoft.com/office/drawing/2014/main" id="{5FED87E5-7B89-1602-3173-5F44654862AA}"/>
                  </a:ext>
                </a:extLst>
              </p:cNvPr>
              <p:cNvGrpSpPr/>
              <p:nvPr/>
            </p:nvGrpSpPr>
            <p:grpSpPr>
              <a:xfrm>
                <a:off x="2702963" y="1597702"/>
                <a:ext cx="73006" cy="73006"/>
                <a:chOff x="2702963" y="1597702"/>
                <a:chExt cx="73006" cy="73006"/>
              </a:xfrm>
            </p:grpSpPr>
            <p:sp>
              <p:nvSpPr>
                <p:cNvPr id="1423" name="Freeform: Shape 1422">
                  <a:extLst>
                    <a:ext uri="{FF2B5EF4-FFF2-40B4-BE49-F238E27FC236}">
                      <a16:creationId xmlns:a16="http://schemas.microsoft.com/office/drawing/2014/main" id="{43599A38-B40C-AA54-4B52-A3FFE68C4C38}"/>
                    </a:ext>
                  </a:extLst>
                </p:cNvPr>
                <p:cNvSpPr/>
                <p:nvPr/>
              </p:nvSpPr>
              <p:spPr>
                <a:xfrm>
                  <a:off x="2739529" y="1597702"/>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424" name="Freeform: Shape 1423">
                  <a:extLst>
                    <a:ext uri="{FF2B5EF4-FFF2-40B4-BE49-F238E27FC236}">
                      <a16:creationId xmlns:a16="http://schemas.microsoft.com/office/drawing/2014/main" id="{57EBC285-1469-517D-3BD8-1DC2A4118B28}"/>
                    </a:ext>
                  </a:extLst>
                </p:cNvPr>
                <p:cNvSpPr/>
                <p:nvPr/>
              </p:nvSpPr>
              <p:spPr>
                <a:xfrm>
                  <a:off x="2702963" y="1634141"/>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405" name="Graphic 487">
                <a:extLst>
                  <a:ext uri="{FF2B5EF4-FFF2-40B4-BE49-F238E27FC236}">
                    <a16:creationId xmlns:a16="http://schemas.microsoft.com/office/drawing/2014/main" id="{1D4FA0D2-5791-480A-C28E-F83A5AE842C1}"/>
                  </a:ext>
                </a:extLst>
              </p:cNvPr>
              <p:cNvGrpSpPr/>
              <p:nvPr/>
            </p:nvGrpSpPr>
            <p:grpSpPr>
              <a:xfrm>
                <a:off x="1674889" y="1469910"/>
                <a:ext cx="73006" cy="73006"/>
                <a:chOff x="1674889" y="1469910"/>
                <a:chExt cx="73006" cy="73006"/>
              </a:xfrm>
            </p:grpSpPr>
            <p:sp>
              <p:nvSpPr>
                <p:cNvPr id="1421" name="Freeform: Shape 1420">
                  <a:extLst>
                    <a:ext uri="{FF2B5EF4-FFF2-40B4-BE49-F238E27FC236}">
                      <a16:creationId xmlns:a16="http://schemas.microsoft.com/office/drawing/2014/main" id="{7E1ED9BC-EB22-1944-DAFF-95EF56799849}"/>
                    </a:ext>
                  </a:extLst>
                </p:cNvPr>
                <p:cNvSpPr/>
                <p:nvPr/>
              </p:nvSpPr>
              <p:spPr>
                <a:xfrm>
                  <a:off x="1711328" y="1469910"/>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422" name="Freeform: Shape 1421">
                  <a:extLst>
                    <a:ext uri="{FF2B5EF4-FFF2-40B4-BE49-F238E27FC236}">
                      <a16:creationId xmlns:a16="http://schemas.microsoft.com/office/drawing/2014/main" id="{EAD41E06-AC61-C635-C299-27C6FACA8D17}"/>
                    </a:ext>
                  </a:extLst>
                </p:cNvPr>
                <p:cNvSpPr/>
                <p:nvPr/>
              </p:nvSpPr>
              <p:spPr>
                <a:xfrm>
                  <a:off x="1674889" y="1506349"/>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406" name="Graphic 487">
                <a:extLst>
                  <a:ext uri="{FF2B5EF4-FFF2-40B4-BE49-F238E27FC236}">
                    <a16:creationId xmlns:a16="http://schemas.microsoft.com/office/drawing/2014/main" id="{ED2CF586-8AFE-BE23-D3E5-BD76654F115B}"/>
                  </a:ext>
                </a:extLst>
              </p:cNvPr>
              <p:cNvGrpSpPr/>
              <p:nvPr/>
            </p:nvGrpSpPr>
            <p:grpSpPr>
              <a:xfrm>
                <a:off x="2638748" y="1552089"/>
                <a:ext cx="73006" cy="73006"/>
                <a:chOff x="2638748" y="1552089"/>
                <a:chExt cx="73006" cy="73006"/>
              </a:xfrm>
            </p:grpSpPr>
            <p:sp>
              <p:nvSpPr>
                <p:cNvPr id="1419" name="Freeform: Shape 1418">
                  <a:extLst>
                    <a:ext uri="{FF2B5EF4-FFF2-40B4-BE49-F238E27FC236}">
                      <a16:creationId xmlns:a16="http://schemas.microsoft.com/office/drawing/2014/main" id="{299D7D6E-8389-24D8-D7D1-0DDCCF4B2565}"/>
                    </a:ext>
                  </a:extLst>
                </p:cNvPr>
                <p:cNvSpPr/>
                <p:nvPr/>
              </p:nvSpPr>
              <p:spPr>
                <a:xfrm>
                  <a:off x="2675187" y="1552089"/>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420" name="Freeform: Shape 1419">
                  <a:extLst>
                    <a:ext uri="{FF2B5EF4-FFF2-40B4-BE49-F238E27FC236}">
                      <a16:creationId xmlns:a16="http://schemas.microsoft.com/office/drawing/2014/main" id="{F88B00C6-3B88-9625-1093-F4427C9E1AF7}"/>
                    </a:ext>
                  </a:extLst>
                </p:cNvPr>
                <p:cNvSpPr/>
                <p:nvPr/>
              </p:nvSpPr>
              <p:spPr>
                <a:xfrm>
                  <a:off x="2638748" y="1588528"/>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407" name="Graphic 487">
                <a:extLst>
                  <a:ext uri="{FF2B5EF4-FFF2-40B4-BE49-F238E27FC236}">
                    <a16:creationId xmlns:a16="http://schemas.microsoft.com/office/drawing/2014/main" id="{CC38F038-A021-F7C9-9B27-82CC0FCFC738}"/>
                  </a:ext>
                </a:extLst>
              </p:cNvPr>
              <p:cNvGrpSpPr/>
              <p:nvPr/>
            </p:nvGrpSpPr>
            <p:grpSpPr>
              <a:xfrm>
                <a:off x="2561410" y="1552089"/>
                <a:ext cx="73006" cy="73006"/>
                <a:chOff x="2561410" y="1552089"/>
                <a:chExt cx="73006" cy="73006"/>
              </a:xfrm>
            </p:grpSpPr>
            <p:sp>
              <p:nvSpPr>
                <p:cNvPr id="1417" name="Freeform: Shape 1416">
                  <a:extLst>
                    <a:ext uri="{FF2B5EF4-FFF2-40B4-BE49-F238E27FC236}">
                      <a16:creationId xmlns:a16="http://schemas.microsoft.com/office/drawing/2014/main" id="{5B05A0A5-9437-4EB0-B79D-BCB1CA9B7705}"/>
                    </a:ext>
                  </a:extLst>
                </p:cNvPr>
                <p:cNvSpPr/>
                <p:nvPr/>
              </p:nvSpPr>
              <p:spPr>
                <a:xfrm>
                  <a:off x="2597849" y="1552089"/>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418" name="Freeform: Shape 1417">
                  <a:extLst>
                    <a:ext uri="{FF2B5EF4-FFF2-40B4-BE49-F238E27FC236}">
                      <a16:creationId xmlns:a16="http://schemas.microsoft.com/office/drawing/2014/main" id="{1DF71E0D-A6D4-6D46-0ACC-7FD9D81A0278}"/>
                    </a:ext>
                  </a:extLst>
                </p:cNvPr>
                <p:cNvSpPr/>
                <p:nvPr/>
              </p:nvSpPr>
              <p:spPr>
                <a:xfrm>
                  <a:off x="2561410" y="1588528"/>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408" name="Graphic 487">
                <a:extLst>
                  <a:ext uri="{FF2B5EF4-FFF2-40B4-BE49-F238E27FC236}">
                    <a16:creationId xmlns:a16="http://schemas.microsoft.com/office/drawing/2014/main" id="{853F8D9A-B3DE-7D63-3A43-F3B30951FC97}"/>
                  </a:ext>
                </a:extLst>
              </p:cNvPr>
              <p:cNvGrpSpPr/>
              <p:nvPr/>
            </p:nvGrpSpPr>
            <p:grpSpPr>
              <a:xfrm>
                <a:off x="4563917" y="2026438"/>
                <a:ext cx="73006" cy="73006"/>
                <a:chOff x="4563917" y="2026438"/>
                <a:chExt cx="73006" cy="73006"/>
              </a:xfrm>
            </p:grpSpPr>
            <p:sp>
              <p:nvSpPr>
                <p:cNvPr id="1415" name="Freeform: Shape 1414">
                  <a:extLst>
                    <a:ext uri="{FF2B5EF4-FFF2-40B4-BE49-F238E27FC236}">
                      <a16:creationId xmlns:a16="http://schemas.microsoft.com/office/drawing/2014/main" id="{E8B639BC-F7BB-71C3-5A5E-8147366BFB70}"/>
                    </a:ext>
                  </a:extLst>
                </p:cNvPr>
                <p:cNvSpPr/>
                <p:nvPr/>
              </p:nvSpPr>
              <p:spPr>
                <a:xfrm>
                  <a:off x="4600484" y="2026438"/>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416" name="Freeform: Shape 1415">
                  <a:extLst>
                    <a:ext uri="{FF2B5EF4-FFF2-40B4-BE49-F238E27FC236}">
                      <a16:creationId xmlns:a16="http://schemas.microsoft.com/office/drawing/2014/main" id="{63A98C8A-FD11-9972-7138-62A5462D9DDD}"/>
                    </a:ext>
                  </a:extLst>
                </p:cNvPr>
                <p:cNvSpPr/>
                <p:nvPr/>
              </p:nvSpPr>
              <p:spPr>
                <a:xfrm>
                  <a:off x="4563917" y="2062877"/>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409" name="Graphic 487">
                <a:extLst>
                  <a:ext uri="{FF2B5EF4-FFF2-40B4-BE49-F238E27FC236}">
                    <a16:creationId xmlns:a16="http://schemas.microsoft.com/office/drawing/2014/main" id="{148F4926-E606-62E8-166B-481F978CEE11}"/>
                  </a:ext>
                </a:extLst>
              </p:cNvPr>
              <p:cNvGrpSpPr/>
              <p:nvPr/>
            </p:nvGrpSpPr>
            <p:grpSpPr>
              <a:xfrm>
                <a:off x="8782981" y="2581309"/>
                <a:ext cx="73006" cy="73006"/>
                <a:chOff x="8782981" y="2581309"/>
                <a:chExt cx="73006" cy="73006"/>
              </a:xfrm>
            </p:grpSpPr>
            <p:sp>
              <p:nvSpPr>
                <p:cNvPr id="1413" name="Freeform: Shape 1412">
                  <a:extLst>
                    <a:ext uri="{FF2B5EF4-FFF2-40B4-BE49-F238E27FC236}">
                      <a16:creationId xmlns:a16="http://schemas.microsoft.com/office/drawing/2014/main" id="{B27CAC7E-AB8B-0CFE-6404-6324B369697D}"/>
                    </a:ext>
                  </a:extLst>
                </p:cNvPr>
                <p:cNvSpPr/>
                <p:nvPr/>
              </p:nvSpPr>
              <p:spPr>
                <a:xfrm>
                  <a:off x="8819420" y="2581309"/>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414" name="Freeform: Shape 1413">
                  <a:extLst>
                    <a:ext uri="{FF2B5EF4-FFF2-40B4-BE49-F238E27FC236}">
                      <a16:creationId xmlns:a16="http://schemas.microsoft.com/office/drawing/2014/main" id="{E14F6A48-C3B2-5A97-F9C6-894BB5FE2E74}"/>
                    </a:ext>
                  </a:extLst>
                </p:cNvPr>
                <p:cNvSpPr/>
                <p:nvPr/>
              </p:nvSpPr>
              <p:spPr>
                <a:xfrm>
                  <a:off x="8782981" y="2617876"/>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nvGrpSpPr>
              <p:cNvPr id="1410" name="Graphic 487">
                <a:extLst>
                  <a:ext uri="{FF2B5EF4-FFF2-40B4-BE49-F238E27FC236}">
                    <a16:creationId xmlns:a16="http://schemas.microsoft.com/office/drawing/2014/main" id="{99E2314A-AC68-C9AB-3E45-CDCCF150E375}"/>
                  </a:ext>
                </a:extLst>
              </p:cNvPr>
              <p:cNvGrpSpPr/>
              <p:nvPr/>
            </p:nvGrpSpPr>
            <p:grpSpPr>
              <a:xfrm>
                <a:off x="9445132" y="2626922"/>
                <a:ext cx="73006" cy="73006"/>
                <a:chOff x="9445132" y="2626922"/>
                <a:chExt cx="73006" cy="73006"/>
              </a:xfrm>
            </p:grpSpPr>
            <p:sp>
              <p:nvSpPr>
                <p:cNvPr id="1411" name="Freeform: Shape 1410">
                  <a:extLst>
                    <a:ext uri="{FF2B5EF4-FFF2-40B4-BE49-F238E27FC236}">
                      <a16:creationId xmlns:a16="http://schemas.microsoft.com/office/drawing/2014/main" id="{17D227AD-EBDF-DCA1-6E78-250CBE5E362A}"/>
                    </a:ext>
                  </a:extLst>
                </p:cNvPr>
                <p:cNvSpPr/>
                <p:nvPr/>
              </p:nvSpPr>
              <p:spPr>
                <a:xfrm>
                  <a:off x="9481571" y="2626922"/>
                  <a:ext cx="12741" cy="73006"/>
                </a:xfrm>
                <a:custGeom>
                  <a:avLst/>
                  <a:gdLst>
                    <a:gd name="connsiteX0" fmla="*/ 0 w 12741"/>
                    <a:gd name="connsiteY0" fmla="*/ 0 h 73006"/>
                    <a:gd name="connsiteX1" fmla="*/ 0 w 12741"/>
                    <a:gd name="connsiteY1" fmla="*/ 73006 h 73006"/>
                  </a:gdLst>
                  <a:ahLst/>
                  <a:cxnLst>
                    <a:cxn ang="0">
                      <a:pos x="connsiteX0" y="connsiteY0"/>
                    </a:cxn>
                    <a:cxn ang="0">
                      <a:pos x="connsiteX1" y="connsiteY1"/>
                    </a:cxn>
                  </a:cxnLst>
                  <a:rect l="l" t="t" r="r" b="b"/>
                  <a:pathLst>
                    <a:path w="12741" h="73006">
                      <a:moveTo>
                        <a:pt x="0" y="0"/>
                      </a:moveTo>
                      <a:lnTo>
                        <a:pt x="0" y="73006"/>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sp>
              <p:nvSpPr>
                <p:cNvPr id="1412" name="Freeform: Shape 1411">
                  <a:extLst>
                    <a:ext uri="{FF2B5EF4-FFF2-40B4-BE49-F238E27FC236}">
                      <a16:creationId xmlns:a16="http://schemas.microsoft.com/office/drawing/2014/main" id="{F5B07DFB-E3BE-5169-C602-31B277953404}"/>
                    </a:ext>
                  </a:extLst>
                </p:cNvPr>
                <p:cNvSpPr/>
                <p:nvPr/>
              </p:nvSpPr>
              <p:spPr>
                <a:xfrm>
                  <a:off x="9445132" y="2663489"/>
                  <a:ext cx="73006" cy="12741"/>
                </a:xfrm>
                <a:custGeom>
                  <a:avLst/>
                  <a:gdLst>
                    <a:gd name="connsiteX0" fmla="*/ 73006 w 73006"/>
                    <a:gd name="connsiteY0" fmla="*/ 0 h 12741"/>
                    <a:gd name="connsiteX1" fmla="*/ 0 w 73006"/>
                    <a:gd name="connsiteY1" fmla="*/ 0 h 12741"/>
                  </a:gdLst>
                  <a:ahLst/>
                  <a:cxnLst>
                    <a:cxn ang="0">
                      <a:pos x="connsiteX0" y="connsiteY0"/>
                    </a:cxn>
                    <a:cxn ang="0">
                      <a:pos x="connsiteX1" y="connsiteY1"/>
                    </a:cxn>
                  </a:cxnLst>
                  <a:rect l="l" t="t" r="r" b="b"/>
                  <a:pathLst>
                    <a:path w="73006" h="12741">
                      <a:moveTo>
                        <a:pt x="73006" y="0"/>
                      </a:moveTo>
                      <a:lnTo>
                        <a:pt x="0" y="0"/>
                      </a:lnTo>
                    </a:path>
                  </a:pathLst>
                </a:custGeom>
                <a:ln w="28575" cap="flat">
                  <a:solidFill>
                    <a:srgbClr val="E1471D"/>
                  </a:solidFill>
                  <a:prstDash val="solid"/>
                  <a:miter/>
                </a:ln>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95454"/>
                    </a:solidFill>
                    <a:effectLst/>
                    <a:uLnTx/>
                    <a:uFillTx/>
                    <a:latin typeface="Trebuchet MS" panose="020B0603020202020204"/>
                    <a:ea typeface="ヒラギノ角ゴ Pro W3" pitchFamily="-127" charset="-128"/>
                    <a:cs typeface="+mn-cs"/>
                  </a:endParaRPr>
                </a:p>
              </p:txBody>
            </p:sp>
          </p:grpSp>
        </p:grpSp>
        <p:sp>
          <p:nvSpPr>
            <p:cNvPr id="476" name="TextBox 475">
              <a:extLst>
                <a:ext uri="{FF2B5EF4-FFF2-40B4-BE49-F238E27FC236}">
                  <a16:creationId xmlns:a16="http://schemas.microsoft.com/office/drawing/2014/main" id="{F2A928C6-65BD-B74E-D350-6554FBD587B6}"/>
                </a:ext>
              </a:extLst>
            </p:cNvPr>
            <p:cNvSpPr txBox="1"/>
            <p:nvPr/>
          </p:nvSpPr>
          <p:spPr>
            <a:xfrm>
              <a:off x="8518334" y="3352800"/>
              <a:ext cx="605293" cy="369332"/>
            </a:xfrm>
            <a:prstGeom prst="rect">
              <a:avLst/>
            </a:prstGeom>
            <a:noFill/>
          </p:spPr>
          <p:txBody>
            <a:bodyPr wrap="non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15873"/>
                  </a:solidFill>
                  <a:effectLst/>
                  <a:uLnTx/>
                  <a:uFillTx/>
                  <a:latin typeface="Calibri"/>
                  <a:ea typeface="ヒラギノ角ゴ Pro W3" pitchFamily="-127" charset="-128"/>
                  <a:cs typeface="+mn-cs"/>
                </a:rPr>
                <a:t>83%</a:t>
              </a:r>
            </a:p>
          </p:txBody>
        </p:sp>
        <p:sp>
          <p:nvSpPr>
            <p:cNvPr id="477" name="TextBox 476">
              <a:extLst>
                <a:ext uri="{FF2B5EF4-FFF2-40B4-BE49-F238E27FC236}">
                  <a16:creationId xmlns:a16="http://schemas.microsoft.com/office/drawing/2014/main" id="{4E564B95-7F53-DB95-F801-AC7B6DA1B127}"/>
                </a:ext>
              </a:extLst>
            </p:cNvPr>
            <p:cNvSpPr txBox="1"/>
            <p:nvPr/>
          </p:nvSpPr>
          <p:spPr>
            <a:xfrm>
              <a:off x="8516464" y="3895556"/>
              <a:ext cx="605293" cy="369332"/>
            </a:xfrm>
            <a:prstGeom prst="rect">
              <a:avLst/>
            </a:prstGeom>
            <a:noFill/>
          </p:spPr>
          <p:txBody>
            <a:bodyPr wrap="non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E1471D"/>
                  </a:solidFill>
                  <a:effectLst/>
                  <a:uLnTx/>
                  <a:uFillTx/>
                  <a:latin typeface="Calibri"/>
                  <a:ea typeface="ヒラギノ角ゴ Pro W3" pitchFamily="-127" charset="-128"/>
                  <a:cs typeface="+mn-cs"/>
                </a:rPr>
                <a:t>77%</a:t>
              </a:r>
            </a:p>
          </p:txBody>
        </p:sp>
        <p:grpSp>
          <p:nvGrpSpPr>
            <p:cNvPr id="479" name="Group 478">
              <a:extLst>
                <a:ext uri="{FF2B5EF4-FFF2-40B4-BE49-F238E27FC236}">
                  <a16:creationId xmlns:a16="http://schemas.microsoft.com/office/drawing/2014/main" id="{6EF35DFE-92B8-F6FE-8D91-BE09264D44A7}"/>
                </a:ext>
              </a:extLst>
            </p:cNvPr>
            <p:cNvGrpSpPr/>
            <p:nvPr/>
          </p:nvGrpSpPr>
          <p:grpSpPr>
            <a:xfrm>
              <a:off x="3773637" y="5907732"/>
              <a:ext cx="6970981" cy="315183"/>
              <a:chOff x="285328" y="5544357"/>
              <a:chExt cx="10276361" cy="464630"/>
            </a:xfrm>
          </p:grpSpPr>
          <p:sp>
            <p:nvSpPr>
              <p:cNvPr id="511" name="TextBox 510">
                <a:extLst>
                  <a:ext uri="{FF2B5EF4-FFF2-40B4-BE49-F238E27FC236}">
                    <a16:creationId xmlns:a16="http://schemas.microsoft.com/office/drawing/2014/main" id="{2D70ACE9-7A28-0F1D-492E-4546F068A9BC}"/>
                  </a:ext>
                </a:extLst>
              </p:cNvPr>
              <p:cNvSpPr txBox="1"/>
              <p:nvPr/>
            </p:nvSpPr>
            <p:spPr>
              <a:xfrm>
                <a:off x="1898253" y="5555276"/>
                <a:ext cx="703256" cy="453711"/>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15873"/>
                    </a:solidFill>
                    <a:effectLst/>
                    <a:uLnTx/>
                    <a:uFillTx/>
                    <a:latin typeface="Calibri"/>
                    <a:ea typeface="ヒラギノ角ゴ Pro W3" pitchFamily="-127" charset="-128"/>
                    <a:cs typeface="+mn-cs"/>
                  </a:rPr>
                  <a:t>178</a:t>
                </a:r>
              </a:p>
            </p:txBody>
          </p:sp>
          <p:sp>
            <p:nvSpPr>
              <p:cNvPr id="896" name="TextBox 895">
                <a:extLst>
                  <a:ext uri="{FF2B5EF4-FFF2-40B4-BE49-F238E27FC236}">
                    <a16:creationId xmlns:a16="http://schemas.microsoft.com/office/drawing/2014/main" id="{0C3729B5-9F26-B332-CA9A-16B7455EBA4F}"/>
                  </a:ext>
                </a:extLst>
              </p:cNvPr>
              <p:cNvSpPr txBox="1"/>
              <p:nvPr/>
            </p:nvSpPr>
            <p:spPr>
              <a:xfrm>
                <a:off x="2401123" y="5555276"/>
                <a:ext cx="703256" cy="453711"/>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15873"/>
                    </a:solidFill>
                    <a:effectLst/>
                    <a:uLnTx/>
                    <a:uFillTx/>
                    <a:latin typeface="Calibri"/>
                    <a:ea typeface="ヒラギノ角ゴ Pro W3" pitchFamily="-127" charset="-128"/>
                    <a:cs typeface="+mn-cs"/>
                  </a:rPr>
                  <a:t>167</a:t>
                </a:r>
              </a:p>
            </p:txBody>
          </p:sp>
          <p:sp>
            <p:nvSpPr>
              <p:cNvPr id="897" name="TextBox 896">
                <a:extLst>
                  <a:ext uri="{FF2B5EF4-FFF2-40B4-BE49-F238E27FC236}">
                    <a16:creationId xmlns:a16="http://schemas.microsoft.com/office/drawing/2014/main" id="{F7B29CBD-E608-E72D-C2AC-97FC20102CB6}"/>
                  </a:ext>
                </a:extLst>
              </p:cNvPr>
              <p:cNvSpPr txBox="1"/>
              <p:nvPr/>
            </p:nvSpPr>
            <p:spPr>
              <a:xfrm>
                <a:off x="2903994" y="5555276"/>
                <a:ext cx="703256" cy="453711"/>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15873"/>
                    </a:solidFill>
                    <a:effectLst/>
                    <a:uLnTx/>
                    <a:uFillTx/>
                    <a:latin typeface="Calibri"/>
                    <a:ea typeface="ヒラギノ角ゴ Pro W3" pitchFamily="-127" charset="-128"/>
                    <a:cs typeface="+mn-cs"/>
                  </a:rPr>
                  <a:t>155</a:t>
                </a:r>
              </a:p>
            </p:txBody>
          </p:sp>
          <p:sp>
            <p:nvSpPr>
              <p:cNvPr id="898" name="TextBox 897">
                <a:extLst>
                  <a:ext uri="{FF2B5EF4-FFF2-40B4-BE49-F238E27FC236}">
                    <a16:creationId xmlns:a16="http://schemas.microsoft.com/office/drawing/2014/main" id="{6D92F19B-665A-08F0-FE02-EE2A9DC84F24}"/>
                  </a:ext>
                </a:extLst>
              </p:cNvPr>
              <p:cNvSpPr txBox="1"/>
              <p:nvPr/>
            </p:nvSpPr>
            <p:spPr>
              <a:xfrm>
                <a:off x="3406862" y="5555276"/>
                <a:ext cx="703256" cy="453711"/>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15873"/>
                    </a:solidFill>
                    <a:effectLst/>
                    <a:uLnTx/>
                    <a:uFillTx/>
                    <a:latin typeface="Calibri"/>
                    <a:ea typeface="ヒラギノ角ゴ Pro W3" pitchFamily="-127" charset="-128"/>
                    <a:cs typeface="+mn-cs"/>
                  </a:rPr>
                  <a:t>149</a:t>
                </a:r>
              </a:p>
            </p:txBody>
          </p:sp>
          <p:sp>
            <p:nvSpPr>
              <p:cNvPr id="899" name="TextBox 898">
                <a:extLst>
                  <a:ext uri="{FF2B5EF4-FFF2-40B4-BE49-F238E27FC236}">
                    <a16:creationId xmlns:a16="http://schemas.microsoft.com/office/drawing/2014/main" id="{949F4677-E366-2AD8-77E9-61C699DF4F2E}"/>
                  </a:ext>
                </a:extLst>
              </p:cNvPr>
              <p:cNvSpPr txBox="1"/>
              <p:nvPr/>
            </p:nvSpPr>
            <p:spPr>
              <a:xfrm>
                <a:off x="3909732" y="5555276"/>
                <a:ext cx="703256" cy="453711"/>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15873"/>
                    </a:solidFill>
                    <a:effectLst/>
                    <a:uLnTx/>
                    <a:uFillTx/>
                    <a:latin typeface="Calibri"/>
                    <a:ea typeface="ヒラギノ角ゴ Pro W3" pitchFamily="-127" charset="-128"/>
                    <a:cs typeface="+mn-cs"/>
                  </a:rPr>
                  <a:t>144</a:t>
                </a:r>
              </a:p>
            </p:txBody>
          </p:sp>
          <p:sp>
            <p:nvSpPr>
              <p:cNvPr id="900" name="TextBox 899">
                <a:extLst>
                  <a:ext uri="{FF2B5EF4-FFF2-40B4-BE49-F238E27FC236}">
                    <a16:creationId xmlns:a16="http://schemas.microsoft.com/office/drawing/2014/main" id="{813EDFFA-EBFE-C8DB-669D-75FB202D1E5F}"/>
                  </a:ext>
                </a:extLst>
              </p:cNvPr>
              <p:cNvSpPr txBox="1"/>
              <p:nvPr/>
            </p:nvSpPr>
            <p:spPr>
              <a:xfrm>
                <a:off x="4412603" y="5555276"/>
                <a:ext cx="703256" cy="453711"/>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15873"/>
                    </a:solidFill>
                    <a:effectLst/>
                    <a:uLnTx/>
                    <a:uFillTx/>
                    <a:latin typeface="Calibri"/>
                    <a:ea typeface="ヒラギノ角ゴ Pro W3" pitchFamily="-127" charset="-128"/>
                    <a:cs typeface="+mn-cs"/>
                  </a:rPr>
                  <a:t>137</a:t>
                </a:r>
              </a:p>
            </p:txBody>
          </p:sp>
          <p:sp>
            <p:nvSpPr>
              <p:cNvPr id="901" name="TextBox 900">
                <a:extLst>
                  <a:ext uri="{FF2B5EF4-FFF2-40B4-BE49-F238E27FC236}">
                    <a16:creationId xmlns:a16="http://schemas.microsoft.com/office/drawing/2014/main" id="{F9DA77AA-D62F-B91A-458A-8AA847A11556}"/>
                  </a:ext>
                </a:extLst>
              </p:cNvPr>
              <p:cNvSpPr txBox="1"/>
              <p:nvPr/>
            </p:nvSpPr>
            <p:spPr>
              <a:xfrm>
                <a:off x="5418343" y="5555276"/>
                <a:ext cx="703256" cy="453711"/>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15873"/>
                    </a:solidFill>
                    <a:effectLst/>
                    <a:uLnTx/>
                    <a:uFillTx/>
                    <a:latin typeface="Calibri"/>
                    <a:ea typeface="ヒラギノ角ゴ Pro W3" pitchFamily="-127" charset="-128"/>
                    <a:cs typeface="+mn-cs"/>
                  </a:rPr>
                  <a:t>130</a:t>
                </a:r>
              </a:p>
            </p:txBody>
          </p:sp>
          <p:sp>
            <p:nvSpPr>
              <p:cNvPr id="902" name="TextBox 901">
                <a:extLst>
                  <a:ext uri="{FF2B5EF4-FFF2-40B4-BE49-F238E27FC236}">
                    <a16:creationId xmlns:a16="http://schemas.microsoft.com/office/drawing/2014/main" id="{0A7D482C-A49B-FFEC-B0EB-38F24F12DEA4}"/>
                  </a:ext>
                </a:extLst>
              </p:cNvPr>
              <p:cNvSpPr txBox="1"/>
              <p:nvPr/>
            </p:nvSpPr>
            <p:spPr>
              <a:xfrm>
                <a:off x="6424082" y="5555276"/>
                <a:ext cx="703256" cy="453711"/>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15873"/>
                    </a:solidFill>
                    <a:effectLst/>
                    <a:uLnTx/>
                    <a:uFillTx/>
                    <a:latin typeface="Calibri"/>
                    <a:ea typeface="ヒラギノ角ゴ Pro W3" pitchFamily="-127" charset="-128"/>
                    <a:cs typeface="+mn-cs"/>
                  </a:rPr>
                  <a:t>120</a:t>
                </a:r>
              </a:p>
            </p:txBody>
          </p:sp>
          <p:sp>
            <p:nvSpPr>
              <p:cNvPr id="903" name="TextBox 902">
                <a:extLst>
                  <a:ext uri="{FF2B5EF4-FFF2-40B4-BE49-F238E27FC236}">
                    <a16:creationId xmlns:a16="http://schemas.microsoft.com/office/drawing/2014/main" id="{6B704362-A57C-6FB7-FE19-BB031BFB1FA7}"/>
                  </a:ext>
                </a:extLst>
              </p:cNvPr>
              <p:cNvSpPr txBox="1"/>
              <p:nvPr/>
            </p:nvSpPr>
            <p:spPr>
              <a:xfrm>
                <a:off x="6926950" y="5555276"/>
                <a:ext cx="703256" cy="453711"/>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15873"/>
                    </a:solidFill>
                    <a:effectLst/>
                    <a:uLnTx/>
                    <a:uFillTx/>
                    <a:latin typeface="Calibri"/>
                    <a:ea typeface="ヒラギノ角ゴ Pro W3" pitchFamily="-127" charset="-128"/>
                    <a:cs typeface="+mn-cs"/>
                  </a:rPr>
                  <a:t>110</a:t>
                </a:r>
              </a:p>
            </p:txBody>
          </p:sp>
          <p:sp>
            <p:nvSpPr>
              <p:cNvPr id="904" name="TextBox 903">
                <a:extLst>
                  <a:ext uri="{FF2B5EF4-FFF2-40B4-BE49-F238E27FC236}">
                    <a16:creationId xmlns:a16="http://schemas.microsoft.com/office/drawing/2014/main" id="{2405A715-6422-AF20-4F34-7508A9A6603B}"/>
                  </a:ext>
                </a:extLst>
              </p:cNvPr>
              <p:cNvSpPr txBox="1"/>
              <p:nvPr/>
            </p:nvSpPr>
            <p:spPr>
              <a:xfrm>
                <a:off x="7488516" y="5555276"/>
                <a:ext cx="589828" cy="453711"/>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15873"/>
                    </a:solidFill>
                    <a:effectLst/>
                    <a:uLnTx/>
                    <a:uFillTx/>
                    <a:latin typeface="Calibri"/>
                    <a:ea typeface="ヒラギノ角ゴ Pro W3" pitchFamily="-127" charset="-128"/>
                    <a:cs typeface="+mn-cs"/>
                  </a:rPr>
                  <a:t>90</a:t>
                </a:r>
              </a:p>
            </p:txBody>
          </p:sp>
          <p:sp>
            <p:nvSpPr>
              <p:cNvPr id="905" name="TextBox 904">
                <a:extLst>
                  <a:ext uri="{FF2B5EF4-FFF2-40B4-BE49-F238E27FC236}">
                    <a16:creationId xmlns:a16="http://schemas.microsoft.com/office/drawing/2014/main" id="{4C2DB731-0908-C313-9115-3168F75F4490}"/>
                  </a:ext>
                </a:extLst>
              </p:cNvPr>
              <p:cNvSpPr txBox="1"/>
              <p:nvPr/>
            </p:nvSpPr>
            <p:spPr>
              <a:xfrm>
                <a:off x="7995341" y="5555276"/>
                <a:ext cx="589828" cy="453711"/>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15873"/>
                    </a:solidFill>
                    <a:effectLst/>
                    <a:uLnTx/>
                    <a:uFillTx/>
                    <a:latin typeface="Calibri"/>
                    <a:ea typeface="ヒラギノ角ゴ Pro W3" pitchFamily="-127" charset="-128"/>
                    <a:cs typeface="+mn-cs"/>
                  </a:rPr>
                  <a:t>63</a:t>
                </a:r>
              </a:p>
            </p:txBody>
          </p:sp>
          <p:sp>
            <p:nvSpPr>
              <p:cNvPr id="906" name="TextBox 905">
                <a:extLst>
                  <a:ext uri="{FF2B5EF4-FFF2-40B4-BE49-F238E27FC236}">
                    <a16:creationId xmlns:a16="http://schemas.microsoft.com/office/drawing/2014/main" id="{BBC8EC3F-6D7C-2CEC-E7E1-DAE32A09D7AF}"/>
                  </a:ext>
                </a:extLst>
              </p:cNvPr>
              <p:cNvSpPr txBox="1"/>
              <p:nvPr/>
            </p:nvSpPr>
            <p:spPr>
              <a:xfrm>
                <a:off x="8502166" y="5555276"/>
                <a:ext cx="589828" cy="453711"/>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15873"/>
                    </a:solidFill>
                    <a:effectLst/>
                    <a:uLnTx/>
                    <a:uFillTx/>
                    <a:latin typeface="Calibri"/>
                    <a:ea typeface="ヒラギノ角ゴ Pro W3" pitchFamily="-127" charset="-128"/>
                    <a:cs typeface="+mn-cs"/>
                  </a:rPr>
                  <a:t>36</a:t>
                </a:r>
              </a:p>
            </p:txBody>
          </p:sp>
          <p:sp>
            <p:nvSpPr>
              <p:cNvPr id="907" name="TextBox 906">
                <a:extLst>
                  <a:ext uri="{FF2B5EF4-FFF2-40B4-BE49-F238E27FC236}">
                    <a16:creationId xmlns:a16="http://schemas.microsoft.com/office/drawing/2014/main" id="{9C15389C-DB80-2222-3831-71F2F6798FAE}"/>
                  </a:ext>
                </a:extLst>
              </p:cNvPr>
              <p:cNvSpPr txBox="1"/>
              <p:nvPr/>
            </p:nvSpPr>
            <p:spPr>
              <a:xfrm>
                <a:off x="9008991" y="5555276"/>
                <a:ext cx="589828" cy="453711"/>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15873"/>
                    </a:solidFill>
                    <a:effectLst/>
                    <a:uLnTx/>
                    <a:uFillTx/>
                    <a:latin typeface="Calibri"/>
                    <a:ea typeface="ヒラギノ角ゴ Pro W3" pitchFamily="-127" charset="-128"/>
                    <a:cs typeface="+mn-cs"/>
                  </a:rPr>
                  <a:t>11</a:t>
                </a:r>
              </a:p>
            </p:txBody>
          </p:sp>
          <p:sp>
            <p:nvSpPr>
              <p:cNvPr id="908" name="TextBox 907">
                <a:extLst>
                  <a:ext uri="{FF2B5EF4-FFF2-40B4-BE49-F238E27FC236}">
                    <a16:creationId xmlns:a16="http://schemas.microsoft.com/office/drawing/2014/main" id="{67DA0E62-A397-7F1D-6717-1397151AFAFD}"/>
                  </a:ext>
                </a:extLst>
              </p:cNvPr>
              <p:cNvSpPr txBox="1"/>
              <p:nvPr/>
            </p:nvSpPr>
            <p:spPr>
              <a:xfrm>
                <a:off x="9574513" y="5555276"/>
                <a:ext cx="476398" cy="453711"/>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15873"/>
                    </a:solidFill>
                    <a:effectLst/>
                    <a:uLnTx/>
                    <a:uFillTx/>
                    <a:latin typeface="Calibri"/>
                    <a:ea typeface="ヒラギノ角ゴ Pro W3" pitchFamily="-127" charset="-128"/>
                    <a:cs typeface="+mn-cs"/>
                  </a:rPr>
                  <a:t>1</a:t>
                </a:r>
              </a:p>
            </p:txBody>
          </p:sp>
          <p:sp>
            <p:nvSpPr>
              <p:cNvPr id="909" name="TextBox 908">
                <a:extLst>
                  <a:ext uri="{FF2B5EF4-FFF2-40B4-BE49-F238E27FC236}">
                    <a16:creationId xmlns:a16="http://schemas.microsoft.com/office/drawing/2014/main" id="{59204E25-0216-2AE9-CB8E-9F6BEBCCCE79}"/>
                  </a:ext>
                </a:extLst>
              </p:cNvPr>
              <p:cNvSpPr txBox="1"/>
              <p:nvPr/>
            </p:nvSpPr>
            <p:spPr>
              <a:xfrm>
                <a:off x="10085291" y="5555276"/>
                <a:ext cx="476398" cy="453711"/>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15873"/>
                    </a:solidFill>
                    <a:effectLst/>
                    <a:uLnTx/>
                    <a:uFillTx/>
                    <a:latin typeface="Calibri"/>
                    <a:ea typeface="ヒラギノ角ゴ Pro W3" pitchFamily="-127" charset="-128"/>
                    <a:cs typeface="+mn-cs"/>
                  </a:rPr>
                  <a:t>0</a:t>
                </a:r>
              </a:p>
            </p:txBody>
          </p:sp>
          <p:sp>
            <p:nvSpPr>
              <p:cNvPr id="910" name="TextBox 909">
                <a:extLst>
                  <a:ext uri="{FF2B5EF4-FFF2-40B4-BE49-F238E27FC236}">
                    <a16:creationId xmlns:a16="http://schemas.microsoft.com/office/drawing/2014/main" id="{B8DA9671-C9CA-4939-B251-8B21E3AF7900}"/>
                  </a:ext>
                </a:extLst>
              </p:cNvPr>
              <p:cNvSpPr txBox="1"/>
              <p:nvPr/>
            </p:nvSpPr>
            <p:spPr>
              <a:xfrm>
                <a:off x="4915471" y="5555276"/>
                <a:ext cx="703256" cy="453711"/>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15873"/>
                    </a:solidFill>
                    <a:effectLst/>
                    <a:uLnTx/>
                    <a:uFillTx/>
                    <a:latin typeface="Calibri"/>
                    <a:ea typeface="ヒラギノ角ゴ Pro W3" pitchFamily="-127" charset="-128"/>
                    <a:cs typeface="+mn-cs"/>
                  </a:rPr>
                  <a:t>131</a:t>
                </a:r>
              </a:p>
            </p:txBody>
          </p:sp>
          <p:sp>
            <p:nvSpPr>
              <p:cNvPr id="911" name="TextBox 910">
                <a:extLst>
                  <a:ext uri="{FF2B5EF4-FFF2-40B4-BE49-F238E27FC236}">
                    <a16:creationId xmlns:a16="http://schemas.microsoft.com/office/drawing/2014/main" id="{36341447-D35C-638F-C8B2-CB7570E13DE0}"/>
                  </a:ext>
                </a:extLst>
              </p:cNvPr>
              <p:cNvSpPr txBox="1"/>
              <p:nvPr/>
            </p:nvSpPr>
            <p:spPr>
              <a:xfrm>
                <a:off x="5921212" y="5555276"/>
                <a:ext cx="703256" cy="453711"/>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15873"/>
                    </a:solidFill>
                    <a:effectLst/>
                    <a:uLnTx/>
                    <a:uFillTx/>
                    <a:latin typeface="Calibri"/>
                    <a:ea typeface="ヒラギノ角ゴ Pro W3" pitchFamily="-127" charset="-128"/>
                    <a:cs typeface="+mn-cs"/>
                  </a:rPr>
                  <a:t>126</a:t>
                </a:r>
              </a:p>
            </p:txBody>
          </p:sp>
          <p:sp>
            <p:nvSpPr>
              <p:cNvPr id="912" name="TextBox 911">
                <a:extLst>
                  <a:ext uri="{FF2B5EF4-FFF2-40B4-BE49-F238E27FC236}">
                    <a16:creationId xmlns:a16="http://schemas.microsoft.com/office/drawing/2014/main" id="{8FFEB7C0-0B40-08AD-EF96-D6BB52475836}"/>
                  </a:ext>
                </a:extLst>
              </p:cNvPr>
              <p:cNvSpPr txBox="1"/>
              <p:nvPr/>
            </p:nvSpPr>
            <p:spPr>
              <a:xfrm>
                <a:off x="285328" y="5544357"/>
                <a:ext cx="1793427" cy="453711"/>
              </a:xfrm>
              <a:prstGeom prst="rect">
                <a:avLst/>
              </a:prstGeom>
              <a:noFill/>
            </p:spPr>
            <p:txBody>
              <a:bodyPr wrap="none" rtlCol="0">
                <a:spAutoFit/>
              </a:bodyPr>
              <a:lstStyle/>
              <a:p>
                <a:pPr marL="0" marR="0" lvl="0" indent="0" algn="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15873"/>
                    </a:solidFill>
                    <a:effectLst/>
                    <a:uLnTx/>
                    <a:uFillTx/>
                    <a:latin typeface="Calibri"/>
                    <a:ea typeface="ヒラギノ角ゴ Pro W3" pitchFamily="-127" charset="-128"/>
                    <a:cs typeface="+mn-cs"/>
                  </a:rPr>
                  <a:t>Len + rituximab</a:t>
                </a:r>
              </a:p>
            </p:txBody>
          </p:sp>
        </p:grpSp>
        <p:grpSp>
          <p:nvGrpSpPr>
            <p:cNvPr id="480" name="Group 479">
              <a:extLst>
                <a:ext uri="{FF2B5EF4-FFF2-40B4-BE49-F238E27FC236}">
                  <a16:creationId xmlns:a16="http://schemas.microsoft.com/office/drawing/2014/main" id="{B3288659-532B-CE07-3BFE-6F35C56FDD44}"/>
                </a:ext>
              </a:extLst>
            </p:cNvPr>
            <p:cNvGrpSpPr/>
            <p:nvPr/>
          </p:nvGrpSpPr>
          <p:grpSpPr>
            <a:xfrm>
              <a:off x="3730890" y="6048243"/>
              <a:ext cx="7013727" cy="316087"/>
              <a:chOff x="222313" y="5856445"/>
              <a:chExt cx="10339377" cy="465965"/>
            </a:xfrm>
          </p:grpSpPr>
          <p:sp>
            <p:nvSpPr>
              <p:cNvPr id="493" name="TextBox 492">
                <a:extLst>
                  <a:ext uri="{FF2B5EF4-FFF2-40B4-BE49-F238E27FC236}">
                    <a16:creationId xmlns:a16="http://schemas.microsoft.com/office/drawing/2014/main" id="{24B0BEC7-57EF-C2AF-9DCD-C9C35B78B99C}"/>
                  </a:ext>
                </a:extLst>
              </p:cNvPr>
              <p:cNvSpPr txBox="1"/>
              <p:nvPr/>
            </p:nvSpPr>
            <p:spPr>
              <a:xfrm>
                <a:off x="1898252" y="5868696"/>
                <a:ext cx="703256" cy="453714"/>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E1471D"/>
                    </a:solidFill>
                    <a:effectLst/>
                    <a:uLnTx/>
                    <a:uFillTx/>
                    <a:latin typeface="Calibri"/>
                    <a:ea typeface="ヒラギノ角ゴ Pro W3" pitchFamily="-127" charset="-128"/>
                    <a:cs typeface="+mn-cs"/>
                  </a:rPr>
                  <a:t>180</a:t>
                </a:r>
              </a:p>
            </p:txBody>
          </p:sp>
          <p:sp>
            <p:nvSpPr>
              <p:cNvPr id="494" name="TextBox 493">
                <a:extLst>
                  <a:ext uri="{FF2B5EF4-FFF2-40B4-BE49-F238E27FC236}">
                    <a16:creationId xmlns:a16="http://schemas.microsoft.com/office/drawing/2014/main" id="{1FA09EB2-3C07-24E4-4E91-F0564B46381A}"/>
                  </a:ext>
                </a:extLst>
              </p:cNvPr>
              <p:cNvSpPr txBox="1"/>
              <p:nvPr/>
            </p:nvSpPr>
            <p:spPr>
              <a:xfrm>
                <a:off x="2401122" y="5868696"/>
                <a:ext cx="703256" cy="453714"/>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E1471D"/>
                    </a:solidFill>
                    <a:effectLst/>
                    <a:uLnTx/>
                    <a:uFillTx/>
                    <a:latin typeface="Calibri"/>
                    <a:ea typeface="ヒラギノ角ゴ Pro W3" pitchFamily="-127" charset="-128"/>
                    <a:cs typeface="+mn-cs"/>
                  </a:rPr>
                  <a:t>176</a:t>
                </a:r>
              </a:p>
            </p:txBody>
          </p:sp>
          <p:sp>
            <p:nvSpPr>
              <p:cNvPr id="495" name="TextBox 494">
                <a:extLst>
                  <a:ext uri="{FF2B5EF4-FFF2-40B4-BE49-F238E27FC236}">
                    <a16:creationId xmlns:a16="http://schemas.microsoft.com/office/drawing/2014/main" id="{3F617A07-0B5F-FE70-9A27-8AA6F6BC816E}"/>
                  </a:ext>
                </a:extLst>
              </p:cNvPr>
              <p:cNvSpPr txBox="1"/>
              <p:nvPr/>
            </p:nvSpPr>
            <p:spPr>
              <a:xfrm>
                <a:off x="2903993" y="5868696"/>
                <a:ext cx="703256" cy="453714"/>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E1471D"/>
                    </a:solidFill>
                    <a:effectLst/>
                    <a:uLnTx/>
                    <a:uFillTx/>
                    <a:latin typeface="Calibri"/>
                    <a:ea typeface="ヒラギノ角ゴ Pro W3" pitchFamily="-127" charset="-128"/>
                    <a:cs typeface="+mn-cs"/>
                  </a:rPr>
                  <a:t>167</a:t>
                </a:r>
              </a:p>
            </p:txBody>
          </p:sp>
          <p:sp>
            <p:nvSpPr>
              <p:cNvPr id="496" name="TextBox 495">
                <a:extLst>
                  <a:ext uri="{FF2B5EF4-FFF2-40B4-BE49-F238E27FC236}">
                    <a16:creationId xmlns:a16="http://schemas.microsoft.com/office/drawing/2014/main" id="{EB25BC0D-3B57-CF83-28F1-0E8AA68554EC}"/>
                  </a:ext>
                </a:extLst>
              </p:cNvPr>
              <p:cNvSpPr txBox="1"/>
              <p:nvPr/>
            </p:nvSpPr>
            <p:spPr>
              <a:xfrm>
                <a:off x="3406863" y="5868696"/>
                <a:ext cx="703256" cy="453714"/>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E1471D"/>
                    </a:solidFill>
                    <a:effectLst/>
                    <a:uLnTx/>
                    <a:uFillTx/>
                    <a:latin typeface="Calibri"/>
                    <a:ea typeface="ヒラギノ角ゴ Pro W3" pitchFamily="-127" charset="-128"/>
                    <a:cs typeface="+mn-cs"/>
                  </a:rPr>
                  <a:t>151</a:t>
                </a:r>
              </a:p>
            </p:txBody>
          </p:sp>
          <p:sp>
            <p:nvSpPr>
              <p:cNvPr id="497" name="TextBox 496">
                <a:extLst>
                  <a:ext uri="{FF2B5EF4-FFF2-40B4-BE49-F238E27FC236}">
                    <a16:creationId xmlns:a16="http://schemas.microsoft.com/office/drawing/2014/main" id="{445130E1-F73C-A6AE-720D-B9B4A2F708CE}"/>
                  </a:ext>
                </a:extLst>
              </p:cNvPr>
              <p:cNvSpPr txBox="1"/>
              <p:nvPr/>
            </p:nvSpPr>
            <p:spPr>
              <a:xfrm>
                <a:off x="3909732" y="5868696"/>
                <a:ext cx="703256" cy="453714"/>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E1471D"/>
                    </a:solidFill>
                    <a:effectLst/>
                    <a:uLnTx/>
                    <a:uFillTx/>
                    <a:latin typeface="Calibri"/>
                    <a:ea typeface="ヒラギノ角ゴ Pro W3" pitchFamily="-127" charset="-128"/>
                    <a:cs typeface="+mn-cs"/>
                  </a:rPr>
                  <a:t>143</a:t>
                </a:r>
              </a:p>
            </p:txBody>
          </p:sp>
          <p:sp>
            <p:nvSpPr>
              <p:cNvPr id="498" name="TextBox 497">
                <a:extLst>
                  <a:ext uri="{FF2B5EF4-FFF2-40B4-BE49-F238E27FC236}">
                    <a16:creationId xmlns:a16="http://schemas.microsoft.com/office/drawing/2014/main" id="{42A1D985-CE62-67FC-4694-BE9F2329D8F1}"/>
                  </a:ext>
                </a:extLst>
              </p:cNvPr>
              <p:cNvSpPr txBox="1"/>
              <p:nvPr/>
            </p:nvSpPr>
            <p:spPr>
              <a:xfrm>
                <a:off x="4412604" y="5868696"/>
                <a:ext cx="703256" cy="453714"/>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E1471D"/>
                    </a:solidFill>
                    <a:effectLst/>
                    <a:uLnTx/>
                    <a:uFillTx/>
                    <a:latin typeface="Calibri"/>
                    <a:ea typeface="ヒラギノ角ゴ Pro W3" pitchFamily="-127" charset="-128"/>
                    <a:cs typeface="+mn-cs"/>
                  </a:rPr>
                  <a:t>135</a:t>
                </a:r>
              </a:p>
            </p:txBody>
          </p:sp>
          <p:sp>
            <p:nvSpPr>
              <p:cNvPr id="499" name="TextBox 498">
                <a:extLst>
                  <a:ext uri="{FF2B5EF4-FFF2-40B4-BE49-F238E27FC236}">
                    <a16:creationId xmlns:a16="http://schemas.microsoft.com/office/drawing/2014/main" id="{697C746C-3F37-E76D-24F3-549E19EC645E}"/>
                  </a:ext>
                </a:extLst>
              </p:cNvPr>
              <p:cNvSpPr txBox="1"/>
              <p:nvPr/>
            </p:nvSpPr>
            <p:spPr>
              <a:xfrm>
                <a:off x="5418343" y="5868696"/>
                <a:ext cx="703256" cy="453714"/>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E1471D"/>
                    </a:solidFill>
                    <a:effectLst/>
                    <a:uLnTx/>
                    <a:uFillTx/>
                    <a:latin typeface="Calibri"/>
                    <a:ea typeface="ヒラギノ角ゴ Pro W3" pitchFamily="-127" charset="-128"/>
                    <a:cs typeface="+mn-cs"/>
                  </a:rPr>
                  <a:t>129</a:t>
                </a:r>
              </a:p>
            </p:txBody>
          </p:sp>
          <p:sp>
            <p:nvSpPr>
              <p:cNvPr id="500" name="TextBox 499">
                <a:extLst>
                  <a:ext uri="{FF2B5EF4-FFF2-40B4-BE49-F238E27FC236}">
                    <a16:creationId xmlns:a16="http://schemas.microsoft.com/office/drawing/2014/main" id="{D691E737-1FA9-E2B8-E370-AD55495122A0}"/>
                  </a:ext>
                </a:extLst>
              </p:cNvPr>
              <p:cNvSpPr txBox="1"/>
              <p:nvPr/>
            </p:nvSpPr>
            <p:spPr>
              <a:xfrm>
                <a:off x="6424082" y="5868696"/>
                <a:ext cx="703256" cy="453714"/>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E1471D"/>
                    </a:solidFill>
                    <a:effectLst/>
                    <a:uLnTx/>
                    <a:uFillTx/>
                    <a:latin typeface="Calibri"/>
                    <a:ea typeface="ヒラギノ角ゴ Pro W3" pitchFamily="-127" charset="-128"/>
                    <a:cs typeface="+mn-cs"/>
                  </a:rPr>
                  <a:t>121</a:t>
                </a:r>
              </a:p>
            </p:txBody>
          </p:sp>
          <p:sp>
            <p:nvSpPr>
              <p:cNvPr id="501" name="TextBox 500">
                <a:extLst>
                  <a:ext uri="{FF2B5EF4-FFF2-40B4-BE49-F238E27FC236}">
                    <a16:creationId xmlns:a16="http://schemas.microsoft.com/office/drawing/2014/main" id="{6ABA4A46-7C1C-EC18-0C6A-98D0C3010908}"/>
                  </a:ext>
                </a:extLst>
              </p:cNvPr>
              <p:cNvSpPr txBox="1"/>
              <p:nvPr/>
            </p:nvSpPr>
            <p:spPr>
              <a:xfrm>
                <a:off x="6926952" y="5868696"/>
                <a:ext cx="703256" cy="453714"/>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E1471D"/>
                    </a:solidFill>
                    <a:effectLst/>
                    <a:uLnTx/>
                    <a:uFillTx/>
                    <a:latin typeface="Calibri"/>
                    <a:ea typeface="ヒラギノ角ゴ Pro W3" pitchFamily="-127" charset="-128"/>
                    <a:cs typeface="+mn-cs"/>
                  </a:rPr>
                  <a:t>108</a:t>
                </a:r>
              </a:p>
            </p:txBody>
          </p:sp>
          <p:sp>
            <p:nvSpPr>
              <p:cNvPr id="502" name="TextBox 501">
                <a:extLst>
                  <a:ext uri="{FF2B5EF4-FFF2-40B4-BE49-F238E27FC236}">
                    <a16:creationId xmlns:a16="http://schemas.microsoft.com/office/drawing/2014/main" id="{7FACB4FD-0D13-0300-2C0A-394541BFE7AE}"/>
                  </a:ext>
                </a:extLst>
              </p:cNvPr>
              <p:cNvSpPr txBox="1"/>
              <p:nvPr/>
            </p:nvSpPr>
            <p:spPr>
              <a:xfrm>
                <a:off x="7488516" y="5868696"/>
                <a:ext cx="589828" cy="453714"/>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E1471D"/>
                    </a:solidFill>
                    <a:effectLst/>
                    <a:uLnTx/>
                    <a:uFillTx/>
                    <a:latin typeface="Calibri"/>
                    <a:ea typeface="ヒラギノ角ゴ Pro W3" pitchFamily="-127" charset="-128"/>
                    <a:cs typeface="+mn-cs"/>
                  </a:rPr>
                  <a:t>87</a:t>
                </a:r>
              </a:p>
            </p:txBody>
          </p:sp>
          <p:sp>
            <p:nvSpPr>
              <p:cNvPr id="503" name="TextBox 502">
                <a:extLst>
                  <a:ext uri="{FF2B5EF4-FFF2-40B4-BE49-F238E27FC236}">
                    <a16:creationId xmlns:a16="http://schemas.microsoft.com/office/drawing/2014/main" id="{4383012C-7D99-2C8B-A6AC-7A8230F84AA1}"/>
                  </a:ext>
                </a:extLst>
              </p:cNvPr>
              <p:cNvSpPr txBox="1"/>
              <p:nvPr/>
            </p:nvSpPr>
            <p:spPr>
              <a:xfrm>
                <a:off x="7995343" y="5868696"/>
                <a:ext cx="589828" cy="453714"/>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E1471D"/>
                    </a:solidFill>
                    <a:effectLst/>
                    <a:uLnTx/>
                    <a:uFillTx/>
                    <a:latin typeface="Calibri"/>
                    <a:ea typeface="ヒラギノ角ゴ Pro W3" pitchFamily="-127" charset="-128"/>
                    <a:cs typeface="+mn-cs"/>
                  </a:rPr>
                  <a:t>53</a:t>
                </a:r>
              </a:p>
            </p:txBody>
          </p:sp>
          <p:sp>
            <p:nvSpPr>
              <p:cNvPr id="504" name="TextBox 503">
                <a:extLst>
                  <a:ext uri="{FF2B5EF4-FFF2-40B4-BE49-F238E27FC236}">
                    <a16:creationId xmlns:a16="http://schemas.microsoft.com/office/drawing/2014/main" id="{C1D43334-DB3C-6610-B2DD-F947175ADA55}"/>
                  </a:ext>
                </a:extLst>
              </p:cNvPr>
              <p:cNvSpPr txBox="1"/>
              <p:nvPr/>
            </p:nvSpPr>
            <p:spPr>
              <a:xfrm>
                <a:off x="8502167" y="5868696"/>
                <a:ext cx="589828" cy="453714"/>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E1471D"/>
                    </a:solidFill>
                    <a:effectLst/>
                    <a:uLnTx/>
                    <a:uFillTx/>
                    <a:latin typeface="Calibri"/>
                    <a:ea typeface="ヒラギノ角ゴ Pro W3" pitchFamily="-127" charset="-128"/>
                    <a:cs typeface="+mn-cs"/>
                  </a:rPr>
                  <a:t>32</a:t>
                </a:r>
              </a:p>
            </p:txBody>
          </p:sp>
          <p:sp>
            <p:nvSpPr>
              <p:cNvPr id="505" name="TextBox 504">
                <a:extLst>
                  <a:ext uri="{FF2B5EF4-FFF2-40B4-BE49-F238E27FC236}">
                    <a16:creationId xmlns:a16="http://schemas.microsoft.com/office/drawing/2014/main" id="{75FEC9F2-F3CF-0F3C-6035-B59F1299B7F8}"/>
                  </a:ext>
                </a:extLst>
              </p:cNvPr>
              <p:cNvSpPr txBox="1"/>
              <p:nvPr/>
            </p:nvSpPr>
            <p:spPr>
              <a:xfrm>
                <a:off x="9008994" y="5868696"/>
                <a:ext cx="589828" cy="453714"/>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E1471D"/>
                    </a:solidFill>
                    <a:effectLst/>
                    <a:uLnTx/>
                    <a:uFillTx/>
                    <a:latin typeface="Calibri"/>
                    <a:ea typeface="ヒラギノ角ゴ Pro W3" pitchFamily="-127" charset="-128"/>
                    <a:cs typeface="+mn-cs"/>
                  </a:rPr>
                  <a:t>11</a:t>
                </a:r>
              </a:p>
            </p:txBody>
          </p:sp>
          <p:sp>
            <p:nvSpPr>
              <p:cNvPr id="506" name="TextBox 505">
                <a:extLst>
                  <a:ext uri="{FF2B5EF4-FFF2-40B4-BE49-F238E27FC236}">
                    <a16:creationId xmlns:a16="http://schemas.microsoft.com/office/drawing/2014/main" id="{CCC2FCC3-8AE3-0BB6-0751-866D17F6A1E5}"/>
                  </a:ext>
                </a:extLst>
              </p:cNvPr>
              <p:cNvSpPr txBox="1"/>
              <p:nvPr/>
            </p:nvSpPr>
            <p:spPr>
              <a:xfrm>
                <a:off x="9574514" y="5868696"/>
                <a:ext cx="476398" cy="453714"/>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E1471D"/>
                    </a:solidFill>
                    <a:effectLst/>
                    <a:uLnTx/>
                    <a:uFillTx/>
                    <a:latin typeface="Calibri"/>
                    <a:ea typeface="ヒラギノ角ゴ Pro W3" pitchFamily="-127" charset="-128"/>
                    <a:cs typeface="+mn-cs"/>
                  </a:rPr>
                  <a:t>3</a:t>
                </a:r>
              </a:p>
            </p:txBody>
          </p:sp>
          <p:sp>
            <p:nvSpPr>
              <p:cNvPr id="507" name="TextBox 506">
                <a:extLst>
                  <a:ext uri="{FF2B5EF4-FFF2-40B4-BE49-F238E27FC236}">
                    <a16:creationId xmlns:a16="http://schemas.microsoft.com/office/drawing/2014/main" id="{E5B4C02B-843E-BF10-BC0E-447C2840064F}"/>
                  </a:ext>
                </a:extLst>
              </p:cNvPr>
              <p:cNvSpPr txBox="1"/>
              <p:nvPr/>
            </p:nvSpPr>
            <p:spPr>
              <a:xfrm>
                <a:off x="10085292" y="5868696"/>
                <a:ext cx="476398" cy="453714"/>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E1471D"/>
                    </a:solidFill>
                    <a:effectLst/>
                    <a:uLnTx/>
                    <a:uFillTx/>
                    <a:latin typeface="Calibri"/>
                    <a:ea typeface="ヒラギノ角ゴ Pro W3" pitchFamily="-127" charset="-128"/>
                    <a:cs typeface="+mn-cs"/>
                  </a:rPr>
                  <a:t>0</a:t>
                </a:r>
              </a:p>
            </p:txBody>
          </p:sp>
          <p:sp>
            <p:nvSpPr>
              <p:cNvPr id="508" name="TextBox 507">
                <a:extLst>
                  <a:ext uri="{FF2B5EF4-FFF2-40B4-BE49-F238E27FC236}">
                    <a16:creationId xmlns:a16="http://schemas.microsoft.com/office/drawing/2014/main" id="{343113A5-2B03-9EA2-C7A5-252D1AC25ACE}"/>
                  </a:ext>
                </a:extLst>
              </p:cNvPr>
              <p:cNvSpPr txBox="1"/>
              <p:nvPr/>
            </p:nvSpPr>
            <p:spPr>
              <a:xfrm>
                <a:off x="4915473" y="5868696"/>
                <a:ext cx="703256" cy="453714"/>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E1471D"/>
                    </a:solidFill>
                    <a:effectLst/>
                    <a:uLnTx/>
                    <a:uFillTx/>
                    <a:latin typeface="Calibri"/>
                    <a:ea typeface="ヒラギノ角ゴ Pro W3" pitchFamily="-127" charset="-128"/>
                    <a:cs typeface="+mn-cs"/>
                  </a:rPr>
                  <a:t>132</a:t>
                </a:r>
              </a:p>
            </p:txBody>
          </p:sp>
          <p:sp>
            <p:nvSpPr>
              <p:cNvPr id="509" name="TextBox 508">
                <a:extLst>
                  <a:ext uri="{FF2B5EF4-FFF2-40B4-BE49-F238E27FC236}">
                    <a16:creationId xmlns:a16="http://schemas.microsoft.com/office/drawing/2014/main" id="{28E34064-E336-A489-B903-A4528F3EEE0B}"/>
                  </a:ext>
                </a:extLst>
              </p:cNvPr>
              <p:cNvSpPr txBox="1"/>
              <p:nvPr/>
            </p:nvSpPr>
            <p:spPr>
              <a:xfrm>
                <a:off x="5921211" y="5868696"/>
                <a:ext cx="703256" cy="453714"/>
              </a:xfrm>
              <a:prstGeom prst="rect">
                <a:avLst/>
              </a:prstGeom>
              <a:no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E1471D"/>
                    </a:solidFill>
                    <a:effectLst/>
                    <a:uLnTx/>
                    <a:uFillTx/>
                    <a:latin typeface="Calibri"/>
                    <a:ea typeface="ヒラギノ角ゴ Pro W3" pitchFamily="-127" charset="-128"/>
                    <a:cs typeface="+mn-cs"/>
                  </a:rPr>
                  <a:t>125</a:t>
                </a:r>
              </a:p>
            </p:txBody>
          </p:sp>
          <p:sp>
            <p:nvSpPr>
              <p:cNvPr id="510" name="TextBox 509">
                <a:extLst>
                  <a:ext uri="{FF2B5EF4-FFF2-40B4-BE49-F238E27FC236}">
                    <a16:creationId xmlns:a16="http://schemas.microsoft.com/office/drawing/2014/main" id="{02FE5525-B27F-0823-C1B0-5079443D6D91}"/>
                  </a:ext>
                </a:extLst>
              </p:cNvPr>
              <p:cNvSpPr txBox="1"/>
              <p:nvPr/>
            </p:nvSpPr>
            <p:spPr>
              <a:xfrm>
                <a:off x="222313" y="5856445"/>
                <a:ext cx="1856443" cy="453714"/>
              </a:xfrm>
              <a:prstGeom prst="rect">
                <a:avLst/>
              </a:prstGeom>
              <a:noFill/>
            </p:spPr>
            <p:txBody>
              <a:bodyPr wrap="none" rtlCol="0">
                <a:spAutoFit/>
              </a:bodyPr>
              <a:lstStyle/>
              <a:p>
                <a:pPr marL="0" marR="0" lvl="0" indent="0" algn="r" defTabSz="914355"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E1471D"/>
                    </a:solidFill>
                    <a:effectLst/>
                    <a:uLnTx/>
                    <a:uFillTx/>
                    <a:latin typeface="Calibri"/>
                    <a:ea typeface="ヒラギノ角ゴ Pro W3" pitchFamily="-127" charset="-128"/>
                    <a:cs typeface="+mn-cs"/>
                  </a:rPr>
                  <a:t>PBO + rituximab</a:t>
                </a:r>
              </a:p>
            </p:txBody>
          </p:sp>
        </p:grpSp>
        <p:sp>
          <p:nvSpPr>
            <p:cNvPr id="481" name="TextBox 480">
              <a:extLst>
                <a:ext uri="{FF2B5EF4-FFF2-40B4-BE49-F238E27FC236}">
                  <a16:creationId xmlns:a16="http://schemas.microsoft.com/office/drawing/2014/main" id="{2A391404-E4C9-2B48-992C-9EEC33ACE78F}"/>
                </a:ext>
              </a:extLst>
            </p:cNvPr>
            <p:cNvSpPr txBox="1"/>
            <p:nvPr/>
          </p:nvSpPr>
          <p:spPr>
            <a:xfrm>
              <a:off x="3598374" y="5791199"/>
              <a:ext cx="1391836" cy="307776"/>
            </a:xfrm>
            <a:prstGeom prst="rect">
              <a:avLst/>
            </a:prstGeom>
            <a:noFill/>
          </p:spPr>
          <p:txBody>
            <a:bodyPr wrap="none" rtlCol="0">
              <a:spAutoFit/>
            </a:bodyPr>
            <a:lstStyle/>
            <a:p>
              <a:pPr marL="0" marR="0" lvl="0" indent="0" algn="r" defTabSz="914355" rtl="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a:ln>
                    <a:noFill/>
                  </a:ln>
                  <a:solidFill>
                    <a:srgbClr val="000000"/>
                  </a:solidFill>
                  <a:effectLst/>
                  <a:uLnTx/>
                  <a:uFillTx/>
                  <a:latin typeface="Calibri"/>
                  <a:ea typeface="ヒラギノ角ゴ Pro W3" pitchFamily="-127" charset="-128"/>
                  <a:cs typeface="+mn-cs"/>
                </a:rPr>
                <a:t>Patients at Risk, n</a:t>
              </a:r>
              <a:endParaRPr kumimoji="0" lang="en-GB" sz="900" b="1" i="0" u="none" strike="noStrike" kern="0" cap="none" spc="0" normalizeH="0" baseline="30000" noProof="0">
                <a:ln>
                  <a:noFill/>
                </a:ln>
                <a:solidFill>
                  <a:srgbClr val="000000"/>
                </a:solidFill>
                <a:effectLst/>
                <a:uLnTx/>
                <a:uFillTx/>
                <a:latin typeface="Calibri"/>
                <a:ea typeface="ヒラギノ角ゴ Pro W3" pitchFamily="-127" charset="-128"/>
                <a:cs typeface="+mn-cs"/>
              </a:endParaRPr>
            </a:p>
          </p:txBody>
        </p:sp>
        <p:sp>
          <p:nvSpPr>
            <p:cNvPr id="482" name="TextBox 481">
              <a:extLst>
                <a:ext uri="{FF2B5EF4-FFF2-40B4-BE49-F238E27FC236}">
                  <a16:creationId xmlns:a16="http://schemas.microsoft.com/office/drawing/2014/main" id="{95F3AECD-DCAD-C965-AAE2-4DF909AAFDA6}"/>
                </a:ext>
              </a:extLst>
            </p:cNvPr>
            <p:cNvSpPr txBox="1"/>
            <p:nvPr/>
          </p:nvSpPr>
          <p:spPr>
            <a:xfrm>
              <a:off x="7118197" y="3914776"/>
              <a:ext cx="1193063" cy="553997"/>
            </a:xfrm>
            <a:prstGeom prst="rect">
              <a:avLst/>
            </a:prstGeom>
            <a:noFill/>
            <a:ln>
              <a:noFill/>
            </a:ln>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a:ln>
                    <a:noFill/>
                  </a:ln>
                  <a:solidFill>
                    <a:srgbClr val="000000"/>
                  </a:solidFill>
                  <a:effectLst/>
                  <a:uLnTx/>
                  <a:uFillTx/>
                  <a:latin typeface="Calibri"/>
                  <a:ea typeface="ヒラギノ角ゴ Pro W3" pitchFamily="-127" charset="-128"/>
                  <a:cs typeface="+mn-cs"/>
                </a:rPr>
                <a:t>Median OS</a:t>
              </a:r>
            </a:p>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a:ln>
                    <a:noFill/>
                  </a:ln>
                  <a:solidFill>
                    <a:srgbClr val="000000"/>
                  </a:solidFill>
                  <a:effectLst/>
                  <a:uLnTx/>
                  <a:uFillTx/>
                  <a:latin typeface="Calibri"/>
                  <a:ea typeface="ヒラギノ角ゴ Pro W3" pitchFamily="-127" charset="-128"/>
                  <a:cs typeface="+mn-cs"/>
                </a:rPr>
                <a:t>Mo, (95% CI)</a:t>
              </a:r>
            </a:p>
          </p:txBody>
        </p:sp>
        <p:sp>
          <p:nvSpPr>
            <p:cNvPr id="483" name="TextBox 482">
              <a:extLst>
                <a:ext uri="{FF2B5EF4-FFF2-40B4-BE49-F238E27FC236}">
                  <a16:creationId xmlns:a16="http://schemas.microsoft.com/office/drawing/2014/main" id="{5DF5E3AD-C7B7-F8EE-2146-4E656771CD6A}"/>
                </a:ext>
              </a:extLst>
            </p:cNvPr>
            <p:cNvSpPr txBox="1"/>
            <p:nvPr/>
          </p:nvSpPr>
          <p:spPr>
            <a:xfrm>
              <a:off x="7185523" y="4407100"/>
              <a:ext cx="1058409" cy="338555"/>
            </a:xfrm>
            <a:prstGeom prst="rect">
              <a:avLst/>
            </a:prstGeom>
            <a:noFill/>
            <a:ln>
              <a:noFill/>
            </a:ln>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a:ln>
                    <a:noFill/>
                  </a:ln>
                  <a:solidFill>
                    <a:srgbClr val="015873"/>
                  </a:solidFill>
                  <a:effectLst/>
                  <a:uLnTx/>
                  <a:uFillTx/>
                  <a:latin typeface="Calibri"/>
                  <a:ea typeface="ヒラギノ角ゴ Pro W3" pitchFamily="-127" charset="-128"/>
                  <a:cs typeface="+mn-cs"/>
                </a:rPr>
                <a:t>NE (NE-NE)</a:t>
              </a:r>
              <a:endParaRPr kumimoji="0" lang="en-GB" sz="1050" b="0" i="0" u="none" strike="noStrike" kern="0" cap="none" spc="0" normalizeH="0" baseline="30000" noProof="0" dirty="0">
                <a:ln>
                  <a:noFill/>
                </a:ln>
                <a:solidFill>
                  <a:srgbClr val="015873"/>
                </a:solidFill>
                <a:effectLst/>
                <a:uLnTx/>
                <a:uFillTx/>
                <a:latin typeface="Calibri"/>
                <a:ea typeface="ヒラギノ角ゴ Pro W3" pitchFamily="-127" charset="-128"/>
                <a:cs typeface="+mn-cs"/>
              </a:endParaRPr>
            </a:p>
          </p:txBody>
        </p:sp>
        <p:sp>
          <p:nvSpPr>
            <p:cNvPr id="484" name="TextBox 483">
              <a:extLst>
                <a:ext uri="{FF2B5EF4-FFF2-40B4-BE49-F238E27FC236}">
                  <a16:creationId xmlns:a16="http://schemas.microsoft.com/office/drawing/2014/main" id="{E9117A80-03E8-41A9-EBE4-4B2F01EA76BD}"/>
                </a:ext>
              </a:extLst>
            </p:cNvPr>
            <p:cNvSpPr txBox="1"/>
            <p:nvPr/>
          </p:nvSpPr>
          <p:spPr>
            <a:xfrm>
              <a:off x="7185523" y="4647142"/>
              <a:ext cx="1058409" cy="338555"/>
            </a:xfrm>
            <a:prstGeom prst="rect">
              <a:avLst/>
            </a:prstGeom>
            <a:noFill/>
            <a:ln>
              <a:noFill/>
            </a:ln>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a:ln>
                    <a:noFill/>
                  </a:ln>
                  <a:solidFill>
                    <a:srgbClr val="E1471D"/>
                  </a:solidFill>
                  <a:effectLst/>
                  <a:uLnTx/>
                  <a:uFillTx/>
                  <a:latin typeface="Calibri"/>
                  <a:ea typeface="ヒラギノ角ゴ Pro W3" pitchFamily="-127" charset="-128"/>
                  <a:cs typeface="+mn-cs"/>
                </a:rPr>
                <a:t>NE (NE-NE)</a:t>
              </a:r>
              <a:endParaRPr kumimoji="0" lang="en-GB" sz="1050" b="0" i="0" u="none" strike="noStrike" kern="0" cap="none" spc="0" normalizeH="0" baseline="30000" noProof="0" dirty="0">
                <a:ln>
                  <a:noFill/>
                </a:ln>
                <a:solidFill>
                  <a:srgbClr val="E1471D"/>
                </a:solidFill>
                <a:effectLst/>
                <a:uLnTx/>
                <a:uFillTx/>
                <a:latin typeface="Calibri"/>
                <a:ea typeface="ヒラギノ角ゴ Pro W3" pitchFamily="-127" charset="-128"/>
                <a:cs typeface="+mn-cs"/>
              </a:endParaRPr>
            </a:p>
          </p:txBody>
        </p:sp>
        <p:sp>
          <p:nvSpPr>
            <p:cNvPr id="485" name="TextBox 484">
              <a:extLst>
                <a:ext uri="{FF2B5EF4-FFF2-40B4-BE49-F238E27FC236}">
                  <a16:creationId xmlns:a16="http://schemas.microsoft.com/office/drawing/2014/main" id="{DA173BBA-AA75-5C18-1AAC-59CA42F8D7EE}"/>
                </a:ext>
              </a:extLst>
            </p:cNvPr>
            <p:cNvSpPr txBox="1"/>
            <p:nvPr/>
          </p:nvSpPr>
          <p:spPr>
            <a:xfrm>
              <a:off x="5184911" y="5099331"/>
              <a:ext cx="3454591" cy="338555"/>
            </a:xfrm>
            <a:prstGeom prst="rect">
              <a:avLst/>
            </a:prstGeom>
            <a:noFill/>
            <a:ln>
              <a:noFill/>
            </a:ln>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a:ln>
                    <a:noFill/>
                  </a:ln>
                  <a:solidFill>
                    <a:srgbClr val="000000"/>
                  </a:solidFill>
                  <a:effectLst/>
                  <a:uLnTx/>
                  <a:uFillTx/>
                  <a:latin typeface="Calibri"/>
                  <a:ea typeface="ヒラギノ角ゴ Pro W3" pitchFamily="-127" charset="-128"/>
                  <a:cs typeface="+mn-cs"/>
                </a:rPr>
                <a:t>HR: 0.59 (95% CI: 0.37-0.95; </a:t>
              </a:r>
              <a:r>
                <a:rPr kumimoji="0" lang="en-GB" sz="1050" b="0" i="1" u="none" strike="noStrike" kern="0" cap="none" spc="0" normalizeH="0" baseline="0" noProof="0" dirty="0">
                  <a:ln>
                    <a:noFill/>
                  </a:ln>
                  <a:solidFill>
                    <a:srgbClr val="000000"/>
                  </a:solidFill>
                  <a:effectLst/>
                  <a:uLnTx/>
                  <a:uFillTx/>
                  <a:latin typeface="Calibri"/>
                  <a:ea typeface="ヒラギノ角ゴ Pro W3" pitchFamily="-127" charset="-128"/>
                  <a:cs typeface="+mn-cs"/>
                </a:rPr>
                <a:t>P</a:t>
              </a:r>
              <a:r>
                <a:rPr kumimoji="0" lang="en-GB" sz="1050" b="0" i="0" u="none" strike="noStrike" kern="0" cap="none" spc="0" normalizeH="0" baseline="0" noProof="0" dirty="0">
                  <a:ln>
                    <a:noFill/>
                  </a:ln>
                  <a:solidFill>
                    <a:srgbClr val="000000"/>
                  </a:solidFill>
                  <a:effectLst/>
                  <a:uLnTx/>
                  <a:uFillTx/>
                  <a:latin typeface="Calibri"/>
                  <a:ea typeface="ヒラギノ角ゴ Pro W3" pitchFamily="-127" charset="-128"/>
                  <a:cs typeface="+mn-cs"/>
                </a:rPr>
                <a:t> = .0285)</a:t>
              </a:r>
              <a:endParaRPr kumimoji="0" lang="en-GB" sz="1050" b="0" i="0" u="none" strike="noStrike" kern="0" cap="none" spc="0" normalizeH="0" baseline="30000" noProof="0" dirty="0">
                <a:ln>
                  <a:noFill/>
                </a:ln>
                <a:solidFill>
                  <a:srgbClr val="000000"/>
                </a:solidFill>
                <a:effectLst/>
                <a:uLnTx/>
                <a:uFillTx/>
                <a:latin typeface="Calibri"/>
                <a:ea typeface="ヒラギノ角ゴ Pro W3" pitchFamily="-127" charset="-128"/>
                <a:cs typeface="+mn-cs"/>
              </a:endParaRPr>
            </a:p>
          </p:txBody>
        </p:sp>
        <p:sp>
          <p:nvSpPr>
            <p:cNvPr id="487" name="TextBox 486">
              <a:extLst>
                <a:ext uri="{FF2B5EF4-FFF2-40B4-BE49-F238E27FC236}">
                  <a16:creationId xmlns:a16="http://schemas.microsoft.com/office/drawing/2014/main" id="{487F795B-936B-7828-9507-577C4AD641E4}"/>
                </a:ext>
              </a:extLst>
            </p:cNvPr>
            <p:cNvSpPr txBox="1"/>
            <p:nvPr/>
          </p:nvSpPr>
          <p:spPr>
            <a:xfrm>
              <a:off x="5740089" y="4416624"/>
              <a:ext cx="1372599" cy="338555"/>
            </a:xfrm>
            <a:prstGeom prst="rect">
              <a:avLst/>
            </a:prstGeom>
            <a:noFill/>
            <a:ln>
              <a:noFill/>
            </a:ln>
          </p:spPr>
          <p:txBody>
            <a:bodyPr wrap="non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a:ln>
                    <a:noFill/>
                  </a:ln>
                  <a:solidFill>
                    <a:srgbClr val="015873"/>
                  </a:solidFill>
                  <a:effectLst/>
                  <a:uLnTx/>
                  <a:uFillTx/>
                  <a:latin typeface="Calibri"/>
                  <a:ea typeface="ヒラギノ角ゴ Pro W3" pitchFamily="-127" charset="-128"/>
                  <a:cs typeface="+mn-cs"/>
                </a:rPr>
                <a:t>Len + rituximab</a:t>
              </a:r>
            </a:p>
          </p:txBody>
        </p:sp>
        <p:sp>
          <p:nvSpPr>
            <p:cNvPr id="488" name="TextBox 487">
              <a:extLst>
                <a:ext uri="{FF2B5EF4-FFF2-40B4-BE49-F238E27FC236}">
                  <a16:creationId xmlns:a16="http://schemas.microsoft.com/office/drawing/2014/main" id="{E9124FED-F3B0-B0BF-DEA1-B194C504845C}"/>
                </a:ext>
              </a:extLst>
            </p:cNvPr>
            <p:cNvSpPr txBox="1"/>
            <p:nvPr/>
          </p:nvSpPr>
          <p:spPr>
            <a:xfrm>
              <a:off x="5740089" y="4647142"/>
              <a:ext cx="1423895" cy="338555"/>
            </a:xfrm>
            <a:prstGeom prst="rect">
              <a:avLst/>
            </a:prstGeom>
            <a:noFill/>
            <a:ln>
              <a:noFill/>
            </a:ln>
          </p:spPr>
          <p:txBody>
            <a:bodyPr wrap="non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a:ln>
                    <a:noFill/>
                  </a:ln>
                  <a:solidFill>
                    <a:srgbClr val="E1471D"/>
                  </a:solidFill>
                  <a:effectLst/>
                  <a:uLnTx/>
                  <a:uFillTx/>
                  <a:latin typeface="Calibri"/>
                  <a:ea typeface="ヒラギノ角ゴ Pro W3" pitchFamily="-127" charset="-128"/>
                  <a:cs typeface="+mn-cs"/>
                </a:rPr>
                <a:t>PBO + rituximab</a:t>
              </a:r>
              <a:endParaRPr kumimoji="0" lang="en-GB" sz="1050" b="0" i="0" u="none" strike="noStrike" kern="0" cap="none" spc="0" normalizeH="0" baseline="30000" noProof="0" dirty="0">
                <a:ln>
                  <a:noFill/>
                </a:ln>
                <a:solidFill>
                  <a:srgbClr val="E1471D"/>
                </a:solidFill>
                <a:effectLst/>
                <a:uLnTx/>
                <a:uFillTx/>
                <a:latin typeface="Calibri"/>
                <a:ea typeface="ヒラギノ角ゴ Pro W3" pitchFamily="-127" charset="-128"/>
                <a:cs typeface="+mn-cs"/>
              </a:endParaRPr>
            </a:p>
          </p:txBody>
        </p:sp>
        <p:sp>
          <p:nvSpPr>
            <p:cNvPr id="491" name="TextBox 490">
              <a:extLst>
                <a:ext uri="{FF2B5EF4-FFF2-40B4-BE49-F238E27FC236}">
                  <a16:creationId xmlns:a16="http://schemas.microsoft.com/office/drawing/2014/main" id="{1885B0B3-CF74-1420-1CE5-41EB5F784C99}"/>
                </a:ext>
              </a:extLst>
            </p:cNvPr>
            <p:cNvSpPr txBox="1"/>
            <p:nvPr/>
          </p:nvSpPr>
          <p:spPr>
            <a:xfrm>
              <a:off x="9609427" y="3778448"/>
              <a:ext cx="2095019" cy="338555"/>
            </a:xfrm>
            <a:prstGeom prst="rect">
              <a:avLst/>
            </a:prstGeom>
            <a:noFill/>
            <a:ln>
              <a:noFill/>
            </a:ln>
          </p:spPr>
          <p:txBody>
            <a:bodyPr wrap="non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a:ln>
                    <a:noFill/>
                  </a:ln>
                  <a:solidFill>
                    <a:srgbClr val="015873"/>
                  </a:solidFill>
                  <a:effectLst/>
                  <a:uLnTx/>
                  <a:uFillTx/>
                  <a:latin typeface="Calibri"/>
                  <a:ea typeface="ヒラギノ角ゴ Pro W3" pitchFamily="-127" charset="-128"/>
                  <a:cs typeface="+mn-cs"/>
                </a:rPr>
                <a:t>Lenalidomide + rituximab</a:t>
              </a:r>
            </a:p>
          </p:txBody>
        </p:sp>
        <p:sp>
          <p:nvSpPr>
            <p:cNvPr id="492" name="TextBox 491">
              <a:extLst>
                <a:ext uri="{FF2B5EF4-FFF2-40B4-BE49-F238E27FC236}">
                  <a16:creationId xmlns:a16="http://schemas.microsoft.com/office/drawing/2014/main" id="{42E5C3C6-91D8-006D-B4CE-D69F7CF49B61}"/>
                </a:ext>
              </a:extLst>
            </p:cNvPr>
            <p:cNvSpPr txBox="1"/>
            <p:nvPr/>
          </p:nvSpPr>
          <p:spPr>
            <a:xfrm>
              <a:off x="9362225" y="4154961"/>
              <a:ext cx="1686787" cy="338555"/>
            </a:xfrm>
            <a:prstGeom prst="rect">
              <a:avLst/>
            </a:prstGeom>
            <a:noFill/>
            <a:ln>
              <a:noFill/>
            </a:ln>
          </p:spPr>
          <p:txBody>
            <a:bodyPr wrap="non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a:ln>
                    <a:noFill/>
                  </a:ln>
                  <a:solidFill>
                    <a:srgbClr val="E1471D"/>
                  </a:solidFill>
                  <a:effectLst/>
                  <a:uLnTx/>
                  <a:uFillTx/>
                  <a:latin typeface="Calibri"/>
                  <a:ea typeface="ヒラギノ角ゴ Pro W3" pitchFamily="-127" charset="-128"/>
                  <a:cs typeface="+mn-cs"/>
                </a:rPr>
                <a:t>Placebo + rituximab</a:t>
              </a:r>
              <a:endParaRPr kumimoji="0" lang="en-GB" sz="1050" b="0" i="0" u="none" strike="noStrike" kern="0" cap="none" spc="0" normalizeH="0" baseline="30000" noProof="0" dirty="0">
                <a:ln>
                  <a:noFill/>
                </a:ln>
                <a:solidFill>
                  <a:srgbClr val="E1471D"/>
                </a:solidFill>
                <a:effectLst/>
                <a:uLnTx/>
                <a:uFillTx/>
                <a:latin typeface="Calibri"/>
                <a:ea typeface="ヒラギノ角ゴ Pro W3" pitchFamily="-127" charset="-128"/>
                <a:cs typeface="+mn-cs"/>
              </a:endParaRPr>
            </a:p>
          </p:txBody>
        </p:sp>
      </p:grpSp>
      <p:sp>
        <p:nvSpPr>
          <p:cNvPr id="7" name="Left Arrow 6">
            <a:extLst>
              <a:ext uri="{FF2B5EF4-FFF2-40B4-BE49-F238E27FC236}">
                <a16:creationId xmlns:a16="http://schemas.microsoft.com/office/drawing/2014/main" id="{4FDB87E7-FAF8-03F0-370D-DE13E6811037}"/>
              </a:ext>
            </a:extLst>
          </p:cNvPr>
          <p:cNvSpPr/>
          <p:nvPr/>
        </p:nvSpPr>
        <p:spPr bwMode="auto">
          <a:xfrm rot="18805566">
            <a:off x="8315558" y="3968541"/>
            <a:ext cx="609600" cy="249741"/>
          </a:xfrm>
          <a:prstGeom prst="leftArrow">
            <a:avLst/>
          </a:prstGeom>
          <a:solidFill>
            <a:srgbClr val="0000FF"/>
          </a:solidFill>
          <a:ln w="0">
            <a:solidFill>
              <a:srgbClr val="0000FF"/>
            </a:solidFill>
            <a:miter lim="800000"/>
            <a:headEnd/>
            <a:tailEnd/>
          </a:ln>
        </p:spPr>
        <p:txBody>
          <a:bodyPr rtlCol="0" anchor="b"/>
          <a:lstStyle/>
          <a:p>
            <a:pPr marL="0" marR="0" lvl="0" indent="0" algn="ctr" defTabSz="4572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ヒラギノ角ゴ Pro W3" pitchFamily="-127" charset="-128"/>
              <a:cs typeface="+mn-cs"/>
            </a:endParaRPr>
          </a:p>
        </p:txBody>
      </p:sp>
      <p:sp>
        <p:nvSpPr>
          <p:cNvPr id="27" name="TextBox 26">
            <a:extLst>
              <a:ext uri="{FF2B5EF4-FFF2-40B4-BE49-F238E27FC236}">
                <a16:creationId xmlns:a16="http://schemas.microsoft.com/office/drawing/2014/main" id="{9D5B9174-347B-B58C-8553-F32222EC4634}"/>
              </a:ext>
            </a:extLst>
          </p:cNvPr>
          <p:cNvSpPr txBox="1"/>
          <p:nvPr/>
        </p:nvSpPr>
        <p:spPr bwMode="auto">
          <a:xfrm>
            <a:off x="3322962" y="3068823"/>
            <a:ext cx="5764227" cy="954107"/>
          </a:xfrm>
          <a:prstGeom prst="rect">
            <a:avLst/>
          </a:prstGeom>
          <a:solidFill>
            <a:schemeClr val="tx1"/>
          </a:solidFill>
          <a:ln>
            <a:noFill/>
          </a:ln>
        </p:spPr>
        <p:txBody>
          <a:bodyPr wrap="square" rtlCol="0">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pitchFamily="34" charset="0"/>
                <a:ea typeface="ヒラギノ角ゴ Pro W3" pitchFamily="-127" charset="-128"/>
                <a:cs typeface="+mn-cs"/>
              </a:rPr>
              <a:t>Can (and should) </a:t>
            </a:r>
            <a:r>
              <a:rPr kumimoji="0" lang="en-US" sz="2800" b="1" i="0" u="none" strike="noStrike" kern="1200" cap="none" spc="0" normalizeH="0" baseline="0" noProof="0" dirty="0" err="1">
                <a:ln>
                  <a:noFill/>
                </a:ln>
                <a:solidFill>
                  <a:srgbClr val="0000FF"/>
                </a:solidFill>
                <a:effectLst/>
                <a:uLnTx/>
                <a:uFillTx/>
                <a:latin typeface="Calibri" pitchFamily="34" charset="0"/>
                <a:ea typeface="ヒラギノ角ゴ Pro W3" pitchFamily="-127" charset="-128"/>
                <a:cs typeface="+mn-cs"/>
              </a:rPr>
              <a:t>LenR</a:t>
            </a:r>
            <a:r>
              <a:rPr kumimoji="0" lang="en-US" sz="2800" b="1" i="0" u="none" strike="noStrike" kern="1200" cap="none" spc="0" normalizeH="0" baseline="0" noProof="0" dirty="0">
                <a:ln>
                  <a:noFill/>
                </a:ln>
                <a:solidFill>
                  <a:srgbClr val="0000FF"/>
                </a:solidFill>
                <a:effectLst/>
                <a:uLnTx/>
                <a:uFillTx/>
                <a:latin typeface="Calibri" pitchFamily="34" charset="0"/>
                <a:ea typeface="ヒラギノ角ゴ Pro W3" pitchFamily="-127" charset="-128"/>
                <a:cs typeface="+mn-cs"/>
              </a:rPr>
              <a:t> be a backbone for future drug development? </a:t>
            </a:r>
          </a:p>
        </p:txBody>
      </p:sp>
    </p:spTree>
    <p:extLst>
      <p:ext uri="{BB962C8B-B14F-4D97-AF65-F5344CB8AC3E}">
        <p14:creationId xmlns:p14="http://schemas.microsoft.com/office/powerpoint/2010/main" val="805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975CA-F283-E4CB-12E3-12A65FA776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805BD7-7D1E-9AE1-BAB6-372E569F7273}"/>
              </a:ext>
            </a:extLst>
          </p:cNvPr>
          <p:cNvSpPr>
            <a:spLocks noGrp="1"/>
          </p:cNvSpPr>
          <p:nvPr>
            <p:ph type="title"/>
          </p:nvPr>
        </p:nvSpPr>
        <p:spPr/>
        <p:txBody>
          <a:bodyPr vert="horz" lIns="0" tIns="0" rIns="0" bIns="0" rtlCol="0" anchor="ctr">
            <a:noAutofit/>
          </a:bodyPr>
          <a:lstStyle/>
          <a:p>
            <a:r>
              <a:rPr lang="en-US" noProof="0" dirty="0"/>
              <a:t>Background: Tafasitamab</a:t>
            </a:r>
          </a:p>
        </p:txBody>
      </p:sp>
      <p:sp>
        <p:nvSpPr>
          <p:cNvPr id="6" name="Content Placeholder 5">
            <a:extLst>
              <a:ext uri="{FF2B5EF4-FFF2-40B4-BE49-F238E27FC236}">
                <a16:creationId xmlns:a16="http://schemas.microsoft.com/office/drawing/2014/main" id="{88617067-399C-10F0-23AD-2FAC494D7898}"/>
              </a:ext>
            </a:extLst>
          </p:cNvPr>
          <p:cNvSpPr>
            <a:spLocks noGrp="1"/>
          </p:cNvSpPr>
          <p:nvPr>
            <p:ph sz="quarter" idx="12"/>
          </p:nvPr>
        </p:nvSpPr>
        <p:spPr>
          <a:xfrm>
            <a:off x="536449" y="1331384"/>
            <a:ext cx="4025926" cy="4654549"/>
          </a:xfrm>
        </p:spPr>
        <p:txBody>
          <a:bodyPr>
            <a:noAutofit/>
          </a:bodyPr>
          <a:lstStyle/>
          <a:p>
            <a:pPr marL="304784" indent="-304784">
              <a:lnSpc>
                <a:spcPct val="114000"/>
              </a:lnSpc>
              <a:spcBef>
                <a:spcPts val="0"/>
              </a:spcBef>
              <a:spcAft>
                <a:spcPts val="400"/>
              </a:spcAft>
              <a:defRPr/>
            </a:pPr>
            <a:r>
              <a:rPr lang="en-US" sz="2000" dirty="0">
                <a:latin typeface="Arial" panose="020B0604020202020204" pitchFamily="34" charset="0"/>
                <a:ea typeface="Calibri" panose="020F0502020204030204" pitchFamily="34" charset="0"/>
                <a:cs typeface="Arial" panose="020B0604020202020204" pitchFamily="34" charset="0"/>
              </a:rPr>
              <a:t>Tafasitamab targets CD19 on malignant B cells</a:t>
            </a:r>
          </a:p>
          <a:p>
            <a:pPr marL="304784" indent="-304784">
              <a:lnSpc>
                <a:spcPct val="114000"/>
              </a:lnSpc>
              <a:spcBef>
                <a:spcPts val="0"/>
              </a:spcBef>
              <a:spcAft>
                <a:spcPts val="400"/>
              </a:spcAft>
              <a:defRPr/>
            </a:pPr>
            <a:endParaRPr lang="en-US" sz="1000" dirty="0">
              <a:latin typeface="Arial" panose="020B0604020202020204" pitchFamily="34" charset="0"/>
              <a:ea typeface="Calibri" panose="020F0502020204030204" pitchFamily="34" charset="0"/>
              <a:cs typeface="Arial" panose="020B0604020202020204" pitchFamily="34" charset="0"/>
            </a:endParaRPr>
          </a:p>
          <a:p>
            <a:pPr marL="304784" indent="-304784">
              <a:lnSpc>
                <a:spcPct val="114000"/>
              </a:lnSpc>
              <a:spcBef>
                <a:spcPts val="0"/>
              </a:spcBef>
              <a:spcAft>
                <a:spcPts val="400"/>
              </a:spcAft>
              <a:defRPr/>
            </a:pPr>
            <a:r>
              <a:rPr lang="en-US" sz="2000" dirty="0">
                <a:latin typeface="Arial" panose="020B0604020202020204" pitchFamily="34" charset="0"/>
                <a:ea typeface="Calibri" panose="020F0502020204030204" pitchFamily="34" charset="0"/>
                <a:cs typeface="Arial" panose="020B0604020202020204" pitchFamily="34" charset="0"/>
              </a:rPr>
              <a:t>The engineered Fc region increases affinity to immune effector cells</a:t>
            </a:r>
          </a:p>
          <a:p>
            <a:pPr marL="304784" indent="-304784">
              <a:lnSpc>
                <a:spcPct val="114000"/>
              </a:lnSpc>
              <a:spcBef>
                <a:spcPts val="0"/>
              </a:spcBef>
              <a:spcAft>
                <a:spcPts val="400"/>
              </a:spcAft>
              <a:defRPr/>
            </a:pPr>
            <a:endParaRPr lang="en-US" sz="1000" dirty="0">
              <a:latin typeface="Arial" panose="020B0604020202020204" pitchFamily="34" charset="0"/>
              <a:ea typeface="Calibri" panose="020F0502020204030204" pitchFamily="34" charset="0"/>
              <a:cs typeface="Arial" panose="020B0604020202020204" pitchFamily="34" charset="0"/>
            </a:endParaRPr>
          </a:p>
          <a:p>
            <a:pPr marL="304784" indent="-304784">
              <a:lnSpc>
                <a:spcPct val="114000"/>
              </a:lnSpc>
              <a:spcBef>
                <a:spcPts val="0"/>
              </a:spcBef>
              <a:spcAft>
                <a:spcPts val="400"/>
              </a:spcAft>
              <a:defRPr/>
            </a:pPr>
            <a:r>
              <a:rPr lang="en-US" sz="2000" dirty="0">
                <a:latin typeface="Arial" panose="020B0604020202020204" pitchFamily="34" charset="0"/>
                <a:ea typeface="Calibri" panose="020F0502020204030204" pitchFamily="34" charset="0"/>
                <a:cs typeface="Arial" panose="020B0604020202020204" pitchFamily="34" charset="0"/>
              </a:rPr>
              <a:t>Lenalidomide expands and activates effector cell activation and increases ADCC, ACDP, and direct cell death caused by tafasitamab</a:t>
            </a:r>
            <a:endParaRPr lang="en-US" sz="20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77B93280-F02C-0F1C-914D-5AF7B7903015}"/>
              </a:ext>
            </a:extLst>
          </p:cNvPr>
          <p:cNvSpPr txBox="1"/>
          <p:nvPr/>
        </p:nvSpPr>
        <p:spPr>
          <a:xfrm>
            <a:off x="4745252" y="1414270"/>
            <a:ext cx="7171623"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43444"/>
                </a:solidFill>
                <a:effectLst/>
                <a:uLnTx/>
                <a:uFillTx/>
                <a:latin typeface="Arial"/>
                <a:ea typeface="+mn-ea"/>
                <a:cs typeface="+mn-cs"/>
              </a:rPr>
              <a:t>Tafasitamab + Lenalidomide Synergism in B-cell Lymphomas*</a:t>
            </a:r>
          </a:p>
        </p:txBody>
      </p:sp>
      <p:grpSp>
        <p:nvGrpSpPr>
          <p:cNvPr id="8" name="Group 7">
            <a:extLst>
              <a:ext uri="{FF2B5EF4-FFF2-40B4-BE49-F238E27FC236}">
                <a16:creationId xmlns:a16="http://schemas.microsoft.com/office/drawing/2014/main" id="{86E9FF1C-A4C0-3B27-C885-855F17589091}"/>
              </a:ext>
            </a:extLst>
          </p:cNvPr>
          <p:cNvGrpSpPr/>
          <p:nvPr/>
        </p:nvGrpSpPr>
        <p:grpSpPr>
          <a:xfrm>
            <a:off x="4891093" y="1899843"/>
            <a:ext cx="6945900" cy="3163044"/>
            <a:chOff x="4891093" y="1899843"/>
            <a:chExt cx="6945900" cy="3163044"/>
          </a:xfrm>
        </p:grpSpPr>
        <p:grpSp>
          <p:nvGrpSpPr>
            <p:cNvPr id="4" name="Group 3">
              <a:extLst>
                <a:ext uri="{FF2B5EF4-FFF2-40B4-BE49-F238E27FC236}">
                  <a16:creationId xmlns:a16="http://schemas.microsoft.com/office/drawing/2014/main" id="{9A0BE1C6-1EA5-6F20-B670-7F73519213AE}"/>
                </a:ext>
              </a:extLst>
            </p:cNvPr>
            <p:cNvGrpSpPr/>
            <p:nvPr/>
          </p:nvGrpSpPr>
          <p:grpSpPr>
            <a:xfrm>
              <a:off x="4891093" y="2897981"/>
              <a:ext cx="4863721" cy="2164906"/>
              <a:chOff x="1966355" y="2634554"/>
              <a:chExt cx="7893481" cy="3513493"/>
            </a:xfrm>
          </p:grpSpPr>
          <p:cxnSp>
            <p:nvCxnSpPr>
              <p:cNvPr id="10" name="Straight Arrow Connector 9">
                <a:extLst>
                  <a:ext uri="{FF2B5EF4-FFF2-40B4-BE49-F238E27FC236}">
                    <a16:creationId xmlns:a16="http://schemas.microsoft.com/office/drawing/2014/main" id="{FB227F22-9765-219A-2BC8-FC99F3CA4C66}"/>
                  </a:ext>
                </a:extLst>
              </p:cNvPr>
              <p:cNvCxnSpPr>
                <a:cxnSpLocks/>
              </p:cNvCxnSpPr>
              <p:nvPr/>
            </p:nvCxnSpPr>
            <p:spPr>
              <a:xfrm>
                <a:off x="4846690" y="2634554"/>
                <a:ext cx="762212" cy="152323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7757BB3F-8B9B-FC33-DD49-1CA6126D8C40}"/>
                  </a:ext>
                </a:extLst>
              </p:cNvPr>
              <p:cNvGrpSpPr/>
              <p:nvPr/>
            </p:nvGrpSpPr>
            <p:grpSpPr>
              <a:xfrm>
                <a:off x="1966355" y="2715077"/>
                <a:ext cx="7893481" cy="3432970"/>
                <a:chOff x="1847851" y="2662905"/>
                <a:chExt cx="4201836" cy="1827429"/>
              </a:xfrm>
            </p:grpSpPr>
            <p:sp>
              <p:nvSpPr>
                <p:cNvPr id="13" name="Freeform 165">
                  <a:extLst>
                    <a:ext uri="{FF2B5EF4-FFF2-40B4-BE49-F238E27FC236}">
                      <a16:creationId xmlns:a16="http://schemas.microsoft.com/office/drawing/2014/main" id="{1B1872B4-DD2D-1EB5-F449-3A9B66C2E810}"/>
                    </a:ext>
                  </a:extLst>
                </p:cNvPr>
                <p:cNvSpPr>
                  <a:spLocks/>
                </p:cNvSpPr>
                <p:nvPr/>
              </p:nvSpPr>
              <p:spPr bwMode="auto">
                <a:xfrm rot="18406997">
                  <a:off x="4827726" y="3212299"/>
                  <a:ext cx="1334098" cy="1109824"/>
                </a:xfrm>
                <a:custGeom>
                  <a:avLst/>
                  <a:gdLst>
                    <a:gd name="T0" fmla="*/ 542 w 708"/>
                    <a:gd name="T1" fmla="*/ 612 h 732"/>
                    <a:gd name="T2" fmla="*/ 575 w 708"/>
                    <a:gd name="T3" fmla="*/ 561 h 732"/>
                    <a:gd name="T4" fmla="*/ 560 w 708"/>
                    <a:gd name="T5" fmla="*/ 467 h 732"/>
                    <a:gd name="T6" fmla="*/ 600 w 708"/>
                    <a:gd name="T7" fmla="*/ 368 h 732"/>
                    <a:gd name="T8" fmla="*/ 613 w 708"/>
                    <a:gd name="T9" fmla="*/ 357 h 732"/>
                    <a:gd name="T10" fmla="*/ 630 w 708"/>
                    <a:gd name="T11" fmla="*/ 228 h 732"/>
                    <a:gd name="T12" fmla="*/ 595 w 708"/>
                    <a:gd name="T13" fmla="*/ 138 h 732"/>
                    <a:gd name="T14" fmla="*/ 564 w 708"/>
                    <a:gd name="T15" fmla="*/ 144 h 732"/>
                    <a:gd name="T16" fmla="*/ 456 w 708"/>
                    <a:gd name="T17" fmla="*/ 32 h 732"/>
                    <a:gd name="T18" fmla="*/ 454 w 708"/>
                    <a:gd name="T19" fmla="*/ 33 h 732"/>
                    <a:gd name="T20" fmla="*/ 327 w 708"/>
                    <a:gd name="T21" fmla="*/ 21 h 732"/>
                    <a:gd name="T22" fmla="*/ 258 w 708"/>
                    <a:gd name="T23" fmla="*/ 77 h 732"/>
                    <a:gd name="T24" fmla="*/ 273 w 708"/>
                    <a:gd name="T25" fmla="*/ 151 h 732"/>
                    <a:gd name="T26" fmla="*/ 238 w 708"/>
                    <a:gd name="T27" fmla="*/ 183 h 732"/>
                    <a:gd name="T28" fmla="*/ 210 w 708"/>
                    <a:gd name="T29" fmla="*/ 210 h 732"/>
                    <a:gd name="T30" fmla="*/ 148 w 708"/>
                    <a:gd name="T31" fmla="*/ 253 h 732"/>
                    <a:gd name="T32" fmla="*/ 159 w 708"/>
                    <a:gd name="T33" fmla="*/ 323 h 732"/>
                    <a:gd name="T34" fmla="*/ 166 w 708"/>
                    <a:gd name="T35" fmla="*/ 363 h 732"/>
                    <a:gd name="T36" fmla="*/ 75 w 708"/>
                    <a:gd name="T37" fmla="*/ 446 h 732"/>
                    <a:gd name="T38" fmla="*/ 100 w 708"/>
                    <a:gd name="T39" fmla="*/ 482 h 732"/>
                    <a:gd name="T40" fmla="*/ 81 w 708"/>
                    <a:gd name="T41" fmla="*/ 543 h 732"/>
                    <a:gd name="T42" fmla="*/ 89 w 708"/>
                    <a:gd name="T43" fmla="*/ 589 h 732"/>
                    <a:gd name="T44" fmla="*/ 220 w 708"/>
                    <a:gd name="T45" fmla="*/ 617 h 732"/>
                    <a:gd name="T46" fmla="*/ 221 w 708"/>
                    <a:gd name="T47" fmla="*/ 617 h 732"/>
                    <a:gd name="T48" fmla="*/ 349 w 708"/>
                    <a:gd name="T49" fmla="*/ 716 h 732"/>
                    <a:gd name="T50" fmla="*/ 390 w 708"/>
                    <a:gd name="T51" fmla="*/ 726 h 732"/>
                    <a:gd name="T52" fmla="*/ 523 w 708"/>
                    <a:gd name="T53" fmla="*/ 623 h 732"/>
                    <a:gd name="T54" fmla="*/ 542 w 708"/>
                    <a:gd name="T55" fmla="*/ 612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8" h="732">
                      <a:moveTo>
                        <a:pt x="542" y="612"/>
                      </a:moveTo>
                      <a:cubicBezTo>
                        <a:pt x="563" y="598"/>
                        <a:pt x="572" y="581"/>
                        <a:pt x="575" y="561"/>
                      </a:cubicBezTo>
                      <a:cubicBezTo>
                        <a:pt x="578" y="533"/>
                        <a:pt x="568" y="501"/>
                        <a:pt x="560" y="467"/>
                      </a:cubicBezTo>
                      <a:cubicBezTo>
                        <a:pt x="545" y="403"/>
                        <a:pt x="571" y="417"/>
                        <a:pt x="600" y="368"/>
                      </a:cubicBezTo>
                      <a:cubicBezTo>
                        <a:pt x="603" y="364"/>
                        <a:pt x="607" y="361"/>
                        <a:pt x="613" y="357"/>
                      </a:cubicBezTo>
                      <a:cubicBezTo>
                        <a:pt x="643" y="337"/>
                        <a:pt x="708" y="306"/>
                        <a:pt x="630" y="228"/>
                      </a:cubicBezTo>
                      <a:cubicBezTo>
                        <a:pt x="591" y="189"/>
                        <a:pt x="605" y="148"/>
                        <a:pt x="595" y="138"/>
                      </a:cubicBezTo>
                      <a:cubicBezTo>
                        <a:pt x="590" y="134"/>
                        <a:pt x="582" y="135"/>
                        <a:pt x="564" y="144"/>
                      </a:cubicBezTo>
                      <a:cubicBezTo>
                        <a:pt x="505" y="172"/>
                        <a:pt x="477" y="28"/>
                        <a:pt x="456" y="32"/>
                      </a:cubicBezTo>
                      <a:cubicBezTo>
                        <a:pt x="455" y="32"/>
                        <a:pt x="454" y="32"/>
                        <a:pt x="454" y="33"/>
                      </a:cubicBezTo>
                      <a:cubicBezTo>
                        <a:pt x="433" y="48"/>
                        <a:pt x="361" y="0"/>
                        <a:pt x="327" y="21"/>
                      </a:cubicBezTo>
                      <a:cubicBezTo>
                        <a:pt x="292" y="41"/>
                        <a:pt x="232" y="71"/>
                        <a:pt x="258" y="77"/>
                      </a:cubicBezTo>
                      <a:cubicBezTo>
                        <a:pt x="345" y="95"/>
                        <a:pt x="291" y="149"/>
                        <a:pt x="273" y="151"/>
                      </a:cubicBezTo>
                      <a:cubicBezTo>
                        <a:pt x="244" y="154"/>
                        <a:pt x="229" y="148"/>
                        <a:pt x="238" y="183"/>
                      </a:cubicBezTo>
                      <a:cubicBezTo>
                        <a:pt x="250" y="228"/>
                        <a:pt x="230" y="180"/>
                        <a:pt x="210" y="210"/>
                      </a:cubicBezTo>
                      <a:cubicBezTo>
                        <a:pt x="185" y="249"/>
                        <a:pt x="177" y="210"/>
                        <a:pt x="148" y="253"/>
                      </a:cubicBezTo>
                      <a:cubicBezTo>
                        <a:pt x="131" y="278"/>
                        <a:pt x="147" y="302"/>
                        <a:pt x="159" y="323"/>
                      </a:cubicBezTo>
                      <a:cubicBezTo>
                        <a:pt x="168" y="338"/>
                        <a:pt x="175" y="351"/>
                        <a:pt x="166" y="363"/>
                      </a:cubicBezTo>
                      <a:cubicBezTo>
                        <a:pt x="112" y="430"/>
                        <a:pt x="0" y="355"/>
                        <a:pt x="75" y="446"/>
                      </a:cubicBezTo>
                      <a:cubicBezTo>
                        <a:pt x="92" y="468"/>
                        <a:pt x="102" y="464"/>
                        <a:pt x="100" y="482"/>
                      </a:cubicBezTo>
                      <a:cubicBezTo>
                        <a:pt x="99" y="491"/>
                        <a:pt x="90" y="503"/>
                        <a:pt x="81" y="543"/>
                      </a:cubicBezTo>
                      <a:cubicBezTo>
                        <a:pt x="75" y="570"/>
                        <a:pt x="78" y="582"/>
                        <a:pt x="89" y="589"/>
                      </a:cubicBezTo>
                      <a:cubicBezTo>
                        <a:pt x="111" y="602"/>
                        <a:pt x="164" y="585"/>
                        <a:pt x="220" y="617"/>
                      </a:cubicBezTo>
                      <a:cubicBezTo>
                        <a:pt x="220" y="617"/>
                        <a:pt x="221" y="617"/>
                        <a:pt x="221" y="617"/>
                      </a:cubicBezTo>
                      <a:cubicBezTo>
                        <a:pt x="284" y="653"/>
                        <a:pt x="308" y="696"/>
                        <a:pt x="349" y="716"/>
                      </a:cubicBezTo>
                      <a:cubicBezTo>
                        <a:pt x="361" y="721"/>
                        <a:pt x="374" y="725"/>
                        <a:pt x="390" y="726"/>
                      </a:cubicBezTo>
                      <a:cubicBezTo>
                        <a:pt x="462" y="732"/>
                        <a:pt x="448" y="657"/>
                        <a:pt x="523" y="623"/>
                      </a:cubicBezTo>
                      <a:cubicBezTo>
                        <a:pt x="530" y="620"/>
                        <a:pt x="536" y="616"/>
                        <a:pt x="542" y="612"/>
                      </a:cubicBezTo>
                      <a:close/>
                    </a:path>
                  </a:pathLst>
                </a:custGeom>
                <a:solidFill>
                  <a:srgbClr val="C0B48F"/>
                </a:solidFill>
                <a:ln w="6350" cap="flat">
                  <a:solidFill>
                    <a:srgbClr val="97834B"/>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grpSp>
              <p:nvGrpSpPr>
                <p:cNvPr id="14" name="Group 13">
                  <a:extLst>
                    <a:ext uri="{FF2B5EF4-FFF2-40B4-BE49-F238E27FC236}">
                      <a16:creationId xmlns:a16="http://schemas.microsoft.com/office/drawing/2014/main" id="{94D7A5F7-F2D8-FE64-2C82-2B8AA93FFF53}"/>
                    </a:ext>
                  </a:extLst>
                </p:cNvPr>
                <p:cNvGrpSpPr/>
                <p:nvPr/>
              </p:nvGrpSpPr>
              <p:grpSpPr>
                <a:xfrm>
                  <a:off x="1847851" y="2662905"/>
                  <a:ext cx="3993260" cy="1827429"/>
                  <a:chOff x="1847851" y="2662905"/>
                  <a:chExt cx="3993260" cy="1827429"/>
                </a:xfrm>
              </p:grpSpPr>
              <p:sp>
                <p:nvSpPr>
                  <p:cNvPr id="15" name="Freeform 66">
                    <a:extLst>
                      <a:ext uri="{FF2B5EF4-FFF2-40B4-BE49-F238E27FC236}">
                        <a16:creationId xmlns:a16="http://schemas.microsoft.com/office/drawing/2014/main" id="{EF94B267-E2F6-482B-8331-3E060E423BEE}"/>
                      </a:ext>
                    </a:extLst>
                  </p:cNvPr>
                  <p:cNvSpPr>
                    <a:spLocks/>
                  </p:cNvSpPr>
                  <p:nvPr/>
                </p:nvSpPr>
                <p:spPr bwMode="auto">
                  <a:xfrm rot="20631065">
                    <a:off x="3616362" y="3299431"/>
                    <a:ext cx="1097098" cy="1060004"/>
                  </a:xfrm>
                  <a:custGeom>
                    <a:avLst/>
                    <a:gdLst>
                      <a:gd name="T0" fmla="*/ 747 w 775"/>
                      <a:gd name="T1" fmla="*/ 356 h 700"/>
                      <a:gd name="T2" fmla="*/ 368 w 775"/>
                      <a:gd name="T3" fmla="*/ 699 h 700"/>
                      <a:gd name="T4" fmla="*/ 0 w 775"/>
                      <a:gd name="T5" fmla="*/ 363 h 700"/>
                      <a:gd name="T6" fmla="*/ 384 w 775"/>
                      <a:gd name="T7" fmla="*/ 1 h 700"/>
                      <a:gd name="T8" fmla="*/ 747 w 775"/>
                      <a:gd name="T9" fmla="*/ 356 h 700"/>
                    </a:gdLst>
                    <a:ahLst/>
                    <a:cxnLst>
                      <a:cxn ang="0">
                        <a:pos x="T0" y="T1"/>
                      </a:cxn>
                      <a:cxn ang="0">
                        <a:pos x="T2" y="T3"/>
                      </a:cxn>
                      <a:cxn ang="0">
                        <a:pos x="T4" y="T5"/>
                      </a:cxn>
                      <a:cxn ang="0">
                        <a:pos x="T6" y="T7"/>
                      </a:cxn>
                      <a:cxn ang="0">
                        <a:pos x="T8" y="T9"/>
                      </a:cxn>
                    </a:cxnLst>
                    <a:rect l="0" t="0" r="r" b="b"/>
                    <a:pathLst>
                      <a:path w="775" h="700">
                        <a:moveTo>
                          <a:pt x="747" y="356"/>
                        </a:moveTo>
                        <a:cubicBezTo>
                          <a:pt x="722" y="554"/>
                          <a:pt x="580" y="698"/>
                          <a:pt x="368" y="699"/>
                        </a:cubicBezTo>
                        <a:cubicBezTo>
                          <a:pt x="156" y="700"/>
                          <a:pt x="1" y="563"/>
                          <a:pt x="0" y="363"/>
                        </a:cubicBezTo>
                        <a:cubicBezTo>
                          <a:pt x="0" y="164"/>
                          <a:pt x="172" y="2"/>
                          <a:pt x="384" y="1"/>
                        </a:cubicBezTo>
                        <a:cubicBezTo>
                          <a:pt x="596" y="0"/>
                          <a:pt x="775" y="132"/>
                          <a:pt x="747" y="356"/>
                        </a:cubicBezTo>
                        <a:close/>
                      </a:path>
                    </a:pathLst>
                  </a:custGeom>
                  <a:solidFill>
                    <a:srgbClr val="E2E3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16" name="Freeform 67">
                    <a:extLst>
                      <a:ext uri="{FF2B5EF4-FFF2-40B4-BE49-F238E27FC236}">
                        <a16:creationId xmlns:a16="http://schemas.microsoft.com/office/drawing/2014/main" id="{CF21D7CD-187B-A6A8-BDFF-8E6FA9F298B7}"/>
                      </a:ext>
                    </a:extLst>
                  </p:cNvPr>
                  <p:cNvSpPr>
                    <a:spLocks/>
                  </p:cNvSpPr>
                  <p:nvPr/>
                </p:nvSpPr>
                <p:spPr bwMode="auto">
                  <a:xfrm rot="20631065">
                    <a:off x="3616362" y="3299431"/>
                    <a:ext cx="1097098" cy="1060004"/>
                  </a:xfrm>
                  <a:custGeom>
                    <a:avLst/>
                    <a:gdLst>
                      <a:gd name="T0" fmla="*/ 747 w 775"/>
                      <a:gd name="T1" fmla="*/ 356 h 700"/>
                      <a:gd name="T2" fmla="*/ 368 w 775"/>
                      <a:gd name="T3" fmla="*/ 699 h 700"/>
                      <a:gd name="T4" fmla="*/ 0 w 775"/>
                      <a:gd name="T5" fmla="*/ 363 h 700"/>
                      <a:gd name="T6" fmla="*/ 384 w 775"/>
                      <a:gd name="T7" fmla="*/ 1 h 700"/>
                      <a:gd name="T8" fmla="*/ 747 w 775"/>
                      <a:gd name="T9" fmla="*/ 356 h 700"/>
                    </a:gdLst>
                    <a:ahLst/>
                    <a:cxnLst>
                      <a:cxn ang="0">
                        <a:pos x="T0" y="T1"/>
                      </a:cxn>
                      <a:cxn ang="0">
                        <a:pos x="T2" y="T3"/>
                      </a:cxn>
                      <a:cxn ang="0">
                        <a:pos x="T4" y="T5"/>
                      </a:cxn>
                      <a:cxn ang="0">
                        <a:pos x="T6" y="T7"/>
                      </a:cxn>
                      <a:cxn ang="0">
                        <a:pos x="T8" y="T9"/>
                      </a:cxn>
                    </a:cxnLst>
                    <a:rect l="0" t="0" r="r" b="b"/>
                    <a:pathLst>
                      <a:path w="775" h="700">
                        <a:moveTo>
                          <a:pt x="747" y="356"/>
                        </a:moveTo>
                        <a:cubicBezTo>
                          <a:pt x="722" y="554"/>
                          <a:pt x="580" y="698"/>
                          <a:pt x="368" y="699"/>
                        </a:cubicBezTo>
                        <a:cubicBezTo>
                          <a:pt x="156" y="700"/>
                          <a:pt x="1" y="563"/>
                          <a:pt x="0" y="363"/>
                        </a:cubicBezTo>
                        <a:cubicBezTo>
                          <a:pt x="0" y="164"/>
                          <a:pt x="172" y="2"/>
                          <a:pt x="384" y="1"/>
                        </a:cubicBezTo>
                        <a:cubicBezTo>
                          <a:pt x="596" y="0"/>
                          <a:pt x="775" y="132"/>
                          <a:pt x="747" y="356"/>
                        </a:cubicBezTo>
                        <a:close/>
                      </a:path>
                    </a:pathLst>
                  </a:custGeom>
                  <a:noFill/>
                  <a:ln w="6350" cap="flat">
                    <a:solidFill>
                      <a:srgbClr val="A5A7A9"/>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17" name="Freeform 68">
                    <a:extLst>
                      <a:ext uri="{FF2B5EF4-FFF2-40B4-BE49-F238E27FC236}">
                        <a16:creationId xmlns:a16="http://schemas.microsoft.com/office/drawing/2014/main" id="{2B2F4BEA-6D10-B59C-6E7D-EBAF3B981975}"/>
                      </a:ext>
                    </a:extLst>
                  </p:cNvPr>
                  <p:cNvSpPr>
                    <a:spLocks/>
                  </p:cNvSpPr>
                  <p:nvPr/>
                </p:nvSpPr>
                <p:spPr bwMode="auto">
                  <a:xfrm rot="20631065">
                    <a:off x="3808853" y="3479367"/>
                    <a:ext cx="663399" cy="682045"/>
                  </a:xfrm>
                  <a:custGeom>
                    <a:avLst/>
                    <a:gdLst>
                      <a:gd name="T0" fmla="*/ 439 w 469"/>
                      <a:gd name="T1" fmla="*/ 265 h 451"/>
                      <a:gd name="T2" fmla="*/ 181 w 469"/>
                      <a:gd name="T3" fmla="*/ 429 h 451"/>
                      <a:gd name="T4" fmla="*/ 30 w 469"/>
                      <a:gd name="T5" fmla="*/ 186 h 451"/>
                      <a:gd name="T6" fmla="*/ 288 w 469"/>
                      <a:gd name="T7" fmla="*/ 22 h 451"/>
                      <a:gd name="T8" fmla="*/ 439 w 469"/>
                      <a:gd name="T9" fmla="*/ 265 h 451"/>
                    </a:gdLst>
                    <a:ahLst/>
                    <a:cxnLst>
                      <a:cxn ang="0">
                        <a:pos x="T0" y="T1"/>
                      </a:cxn>
                      <a:cxn ang="0">
                        <a:pos x="T2" y="T3"/>
                      </a:cxn>
                      <a:cxn ang="0">
                        <a:pos x="T4" y="T5"/>
                      </a:cxn>
                      <a:cxn ang="0">
                        <a:pos x="T6" y="T7"/>
                      </a:cxn>
                      <a:cxn ang="0">
                        <a:pos x="T8" y="T9"/>
                      </a:cxn>
                    </a:cxnLst>
                    <a:rect l="0" t="0" r="r" b="b"/>
                    <a:pathLst>
                      <a:path w="469" h="451">
                        <a:moveTo>
                          <a:pt x="439" y="265"/>
                        </a:moveTo>
                        <a:cubicBezTo>
                          <a:pt x="410" y="377"/>
                          <a:pt x="294" y="451"/>
                          <a:pt x="181" y="429"/>
                        </a:cubicBezTo>
                        <a:cubicBezTo>
                          <a:pt x="68" y="407"/>
                          <a:pt x="0" y="298"/>
                          <a:pt x="30" y="186"/>
                        </a:cubicBezTo>
                        <a:cubicBezTo>
                          <a:pt x="60" y="74"/>
                          <a:pt x="175" y="0"/>
                          <a:pt x="288" y="22"/>
                        </a:cubicBezTo>
                        <a:cubicBezTo>
                          <a:pt x="401" y="44"/>
                          <a:pt x="469" y="152"/>
                          <a:pt x="439" y="265"/>
                        </a:cubicBezTo>
                      </a:path>
                    </a:pathLst>
                  </a:custGeom>
                  <a:solidFill>
                    <a:srgbClr val="C5C5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18" name="Freeform 148">
                    <a:extLst>
                      <a:ext uri="{FF2B5EF4-FFF2-40B4-BE49-F238E27FC236}">
                        <a16:creationId xmlns:a16="http://schemas.microsoft.com/office/drawing/2014/main" id="{3FE467A0-991B-FBB7-5B3A-E7701F10DC79}"/>
                      </a:ext>
                    </a:extLst>
                  </p:cNvPr>
                  <p:cNvSpPr>
                    <a:spLocks/>
                  </p:cNvSpPr>
                  <p:nvPr/>
                </p:nvSpPr>
                <p:spPr bwMode="auto">
                  <a:xfrm rot="20631065">
                    <a:off x="4062498" y="4296574"/>
                    <a:ext cx="146173" cy="168364"/>
                  </a:xfrm>
                  <a:custGeom>
                    <a:avLst/>
                    <a:gdLst>
                      <a:gd name="T0" fmla="*/ 12 w 103"/>
                      <a:gd name="T1" fmla="*/ 50 h 111"/>
                      <a:gd name="T2" fmla="*/ 66 w 103"/>
                      <a:gd name="T3" fmla="*/ 101 h 111"/>
                      <a:gd name="T4" fmla="*/ 79 w 103"/>
                      <a:gd name="T5" fmla="*/ 100 h 111"/>
                      <a:gd name="T6" fmla="*/ 97 w 103"/>
                      <a:gd name="T7" fmla="*/ 26 h 111"/>
                      <a:gd name="T8" fmla="*/ 83 w 103"/>
                      <a:gd name="T9" fmla="*/ 12 h 111"/>
                      <a:gd name="T10" fmla="*/ 17 w 103"/>
                      <a:gd name="T11" fmla="*/ 36 h 111"/>
                      <a:gd name="T12" fmla="*/ 12 w 103"/>
                      <a:gd name="T13" fmla="*/ 50 h 111"/>
                    </a:gdLst>
                    <a:ahLst/>
                    <a:cxnLst>
                      <a:cxn ang="0">
                        <a:pos x="T0" y="T1"/>
                      </a:cxn>
                      <a:cxn ang="0">
                        <a:pos x="T2" y="T3"/>
                      </a:cxn>
                      <a:cxn ang="0">
                        <a:pos x="T4" y="T5"/>
                      </a:cxn>
                      <a:cxn ang="0">
                        <a:pos x="T6" y="T7"/>
                      </a:cxn>
                      <a:cxn ang="0">
                        <a:pos x="T8" y="T9"/>
                      </a:cxn>
                      <a:cxn ang="0">
                        <a:pos x="T10" y="T11"/>
                      </a:cxn>
                      <a:cxn ang="0">
                        <a:pos x="T12" y="T13"/>
                      </a:cxn>
                    </a:cxnLst>
                    <a:rect l="0" t="0" r="r" b="b"/>
                    <a:pathLst>
                      <a:path w="103" h="111">
                        <a:moveTo>
                          <a:pt x="12" y="50"/>
                        </a:moveTo>
                        <a:cubicBezTo>
                          <a:pt x="12" y="50"/>
                          <a:pt x="48" y="55"/>
                          <a:pt x="66" y="101"/>
                        </a:cubicBezTo>
                        <a:cubicBezTo>
                          <a:pt x="66" y="101"/>
                          <a:pt x="74" y="111"/>
                          <a:pt x="79" y="100"/>
                        </a:cubicBezTo>
                        <a:cubicBezTo>
                          <a:pt x="75" y="69"/>
                          <a:pt x="103" y="28"/>
                          <a:pt x="97" y="26"/>
                        </a:cubicBezTo>
                        <a:cubicBezTo>
                          <a:pt x="90" y="23"/>
                          <a:pt x="86" y="20"/>
                          <a:pt x="83" y="12"/>
                        </a:cubicBezTo>
                        <a:cubicBezTo>
                          <a:pt x="77" y="0"/>
                          <a:pt x="44" y="44"/>
                          <a:pt x="17" y="36"/>
                        </a:cubicBezTo>
                        <a:cubicBezTo>
                          <a:pt x="17" y="36"/>
                          <a:pt x="0" y="37"/>
                          <a:pt x="12" y="50"/>
                        </a:cubicBezTo>
                        <a:close/>
                      </a:path>
                    </a:pathLst>
                  </a:custGeom>
                  <a:solidFill>
                    <a:schemeClr val="bg2"/>
                  </a:solidFill>
                  <a:ln w="6350" cap="rnd">
                    <a:solidFill>
                      <a:srgbClr val="508768"/>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grpSp>
                <p:nvGrpSpPr>
                  <p:cNvPr id="19" name="Group 18">
                    <a:extLst>
                      <a:ext uri="{FF2B5EF4-FFF2-40B4-BE49-F238E27FC236}">
                        <a16:creationId xmlns:a16="http://schemas.microsoft.com/office/drawing/2014/main" id="{75E92C27-DF62-7BDD-231C-5AFCFDD34F56}"/>
                      </a:ext>
                    </a:extLst>
                  </p:cNvPr>
                  <p:cNvGrpSpPr/>
                  <p:nvPr/>
                </p:nvGrpSpPr>
                <p:grpSpPr>
                  <a:xfrm rot="18843484">
                    <a:off x="3822401" y="2880418"/>
                    <a:ext cx="487527" cy="460423"/>
                    <a:chOff x="5746112" y="4774602"/>
                    <a:chExt cx="610148" cy="576227"/>
                  </a:xfrm>
                </p:grpSpPr>
                <p:sp>
                  <p:nvSpPr>
                    <p:cNvPr id="118" name="Freeform 151">
                      <a:extLst>
                        <a:ext uri="{FF2B5EF4-FFF2-40B4-BE49-F238E27FC236}">
                          <a16:creationId xmlns:a16="http://schemas.microsoft.com/office/drawing/2014/main" id="{4334E8C9-39F5-A181-AD6D-DA9224D10466}"/>
                        </a:ext>
                      </a:extLst>
                    </p:cNvPr>
                    <p:cNvSpPr>
                      <a:spLocks/>
                    </p:cNvSpPr>
                    <p:nvPr/>
                  </p:nvSpPr>
                  <p:spPr bwMode="auto">
                    <a:xfrm rot="20631065">
                      <a:off x="5778684" y="5021507"/>
                      <a:ext cx="233195" cy="64503"/>
                    </a:xfrm>
                    <a:custGeom>
                      <a:avLst/>
                      <a:gdLst>
                        <a:gd name="T0" fmla="*/ 131 w 131"/>
                        <a:gd name="T1" fmla="*/ 16 h 34"/>
                        <a:gd name="T2" fmla="*/ 123 w 131"/>
                        <a:gd name="T3" fmla="*/ 32 h 34"/>
                        <a:gd name="T4" fmla="*/ 8 w 131"/>
                        <a:gd name="T5" fmla="*/ 34 h 34"/>
                        <a:gd name="T6" fmla="*/ 0 w 131"/>
                        <a:gd name="T7" fmla="*/ 19 h 34"/>
                        <a:gd name="T8" fmla="*/ 7 w 131"/>
                        <a:gd name="T9" fmla="*/ 2 h 34"/>
                        <a:gd name="T10" fmla="*/ 122 w 131"/>
                        <a:gd name="T11" fmla="*/ 0 h 34"/>
                        <a:gd name="T12" fmla="*/ 131 w 131"/>
                        <a:gd name="T13" fmla="*/ 16 h 34"/>
                      </a:gdLst>
                      <a:ahLst/>
                      <a:cxnLst>
                        <a:cxn ang="0">
                          <a:pos x="T0" y="T1"/>
                        </a:cxn>
                        <a:cxn ang="0">
                          <a:pos x="T2" y="T3"/>
                        </a:cxn>
                        <a:cxn ang="0">
                          <a:pos x="T4" y="T5"/>
                        </a:cxn>
                        <a:cxn ang="0">
                          <a:pos x="T6" y="T7"/>
                        </a:cxn>
                        <a:cxn ang="0">
                          <a:pos x="T8" y="T9"/>
                        </a:cxn>
                        <a:cxn ang="0">
                          <a:pos x="T10" y="T11"/>
                        </a:cxn>
                        <a:cxn ang="0">
                          <a:pos x="T12" y="T13"/>
                        </a:cxn>
                      </a:cxnLst>
                      <a:rect l="0" t="0" r="r" b="b"/>
                      <a:pathLst>
                        <a:path w="131" h="34">
                          <a:moveTo>
                            <a:pt x="131" y="16"/>
                          </a:moveTo>
                          <a:cubicBezTo>
                            <a:pt x="131" y="25"/>
                            <a:pt x="128" y="32"/>
                            <a:pt x="123" y="32"/>
                          </a:cubicBezTo>
                          <a:cubicBezTo>
                            <a:pt x="8" y="34"/>
                            <a:pt x="8" y="34"/>
                            <a:pt x="8" y="34"/>
                          </a:cubicBezTo>
                          <a:cubicBezTo>
                            <a:pt x="4" y="34"/>
                            <a:pt x="0" y="27"/>
                            <a:pt x="0" y="19"/>
                          </a:cubicBezTo>
                          <a:cubicBezTo>
                            <a:pt x="0" y="10"/>
                            <a:pt x="3" y="3"/>
                            <a:pt x="7" y="2"/>
                          </a:cubicBezTo>
                          <a:cubicBezTo>
                            <a:pt x="122" y="0"/>
                            <a:pt x="122" y="0"/>
                            <a:pt x="122" y="0"/>
                          </a:cubicBezTo>
                          <a:cubicBezTo>
                            <a:pt x="127" y="0"/>
                            <a:pt x="130" y="7"/>
                            <a:pt x="131" y="16"/>
                          </a:cubicBezTo>
                        </a:path>
                      </a:pathLst>
                    </a:custGeom>
                    <a:solidFill>
                      <a:srgbClr val="A5C0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119" name="Freeform 152">
                      <a:extLst>
                        <a:ext uri="{FF2B5EF4-FFF2-40B4-BE49-F238E27FC236}">
                          <a16:creationId xmlns:a16="http://schemas.microsoft.com/office/drawing/2014/main" id="{43DDFF27-54AC-0A63-EDA2-C401BC47E6E6}"/>
                        </a:ext>
                      </a:extLst>
                    </p:cNvPr>
                    <p:cNvSpPr>
                      <a:spLocks/>
                    </p:cNvSpPr>
                    <p:nvPr/>
                  </p:nvSpPr>
                  <p:spPr bwMode="auto">
                    <a:xfrm rot="20631065">
                      <a:off x="6162709" y="5097438"/>
                      <a:ext cx="64330" cy="247262"/>
                    </a:xfrm>
                    <a:custGeom>
                      <a:avLst/>
                      <a:gdLst>
                        <a:gd name="T0" fmla="*/ 16 w 37"/>
                        <a:gd name="T1" fmla="*/ 0 h 131"/>
                        <a:gd name="T2" fmla="*/ 0 w 37"/>
                        <a:gd name="T3" fmla="*/ 9 h 131"/>
                        <a:gd name="T4" fmla="*/ 5 w 37"/>
                        <a:gd name="T5" fmla="*/ 124 h 131"/>
                        <a:gd name="T6" fmla="*/ 5 w 37"/>
                        <a:gd name="T7" fmla="*/ 124 h 131"/>
                        <a:gd name="T8" fmla="*/ 21 w 37"/>
                        <a:gd name="T9" fmla="*/ 131 h 131"/>
                        <a:gd name="T10" fmla="*/ 37 w 37"/>
                        <a:gd name="T11" fmla="*/ 123 h 131"/>
                        <a:gd name="T12" fmla="*/ 37 w 37"/>
                        <a:gd name="T13" fmla="*/ 123 h 131"/>
                        <a:gd name="T14" fmla="*/ 32 w 37"/>
                        <a:gd name="T15" fmla="*/ 8 h 131"/>
                        <a:gd name="T16" fmla="*/ 16 w 37"/>
                        <a:gd name="T17"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131">
                          <a:moveTo>
                            <a:pt x="16" y="0"/>
                          </a:moveTo>
                          <a:cubicBezTo>
                            <a:pt x="7" y="1"/>
                            <a:pt x="0" y="4"/>
                            <a:pt x="0" y="9"/>
                          </a:cubicBezTo>
                          <a:cubicBezTo>
                            <a:pt x="5" y="124"/>
                            <a:pt x="5" y="124"/>
                            <a:pt x="5" y="124"/>
                          </a:cubicBezTo>
                          <a:cubicBezTo>
                            <a:pt x="5" y="124"/>
                            <a:pt x="5" y="124"/>
                            <a:pt x="5" y="124"/>
                          </a:cubicBezTo>
                          <a:cubicBezTo>
                            <a:pt x="5" y="128"/>
                            <a:pt x="12" y="131"/>
                            <a:pt x="21" y="131"/>
                          </a:cubicBezTo>
                          <a:cubicBezTo>
                            <a:pt x="30" y="131"/>
                            <a:pt x="37" y="127"/>
                            <a:pt x="37" y="123"/>
                          </a:cubicBezTo>
                          <a:cubicBezTo>
                            <a:pt x="37" y="123"/>
                            <a:pt x="37" y="123"/>
                            <a:pt x="37" y="123"/>
                          </a:cubicBezTo>
                          <a:cubicBezTo>
                            <a:pt x="32" y="8"/>
                            <a:pt x="32" y="8"/>
                            <a:pt x="32" y="8"/>
                          </a:cubicBezTo>
                          <a:cubicBezTo>
                            <a:pt x="32" y="4"/>
                            <a:pt x="25" y="0"/>
                            <a:pt x="16" y="0"/>
                          </a:cubicBezTo>
                        </a:path>
                      </a:pathLst>
                    </a:custGeom>
                    <a:solidFill>
                      <a:srgbClr val="A5C0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120" name="Freeform 153">
                      <a:extLst>
                        <a:ext uri="{FF2B5EF4-FFF2-40B4-BE49-F238E27FC236}">
                          <a16:creationId xmlns:a16="http://schemas.microsoft.com/office/drawing/2014/main" id="{A3CD3C21-9696-93E0-3766-CBF31F23E47B}"/>
                        </a:ext>
                      </a:extLst>
                    </p:cNvPr>
                    <p:cNvSpPr>
                      <a:spLocks/>
                    </p:cNvSpPr>
                    <p:nvPr/>
                  </p:nvSpPr>
                  <p:spPr bwMode="auto">
                    <a:xfrm rot="20631065">
                      <a:off x="5746112" y="4775490"/>
                      <a:ext cx="522679" cy="348316"/>
                    </a:xfrm>
                    <a:custGeom>
                      <a:avLst/>
                      <a:gdLst>
                        <a:gd name="T0" fmla="*/ 285 w 295"/>
                        <a:gd name="T1" fmla="*/ 9 h 183"/>
                        <a:gd name="T2" fmla="*/ 269 w 295"/>
                        <a:gd name="T3" fmla="*/ 3 h 183"/>
                        <a:gd name="T4" fmla="*/ 132 w 295"/>
                        <a:gd name="T5" fmla="*/ 148 h 183"/>
                        <a:gd name="T6" fmla="*/ 8 w 295"/>
                        <a:gd name="T7" fmla="*/ 151 h 183"/>
                        <a:gd name="T8" fmla="*/ 0 w 295"/>
                        <a:gd name="T9" fmla="*/ 167 h 183"/>
                        <a:gd name="T10" fmla="*/ 9 w 295"/>
                        <a:gd name="T11" fmla="*/ 183 h 183"/>
                        <a:gd name="T12" fmla="*/ 9 w 295"/>
                        <a:gd name="T13" fmla="*/ 183 h 183"/>
                        <a:gd name="T14" fmla="*/ 144 w 295"/>
                        <a:gd name="T15" fmla="*/ 180 h 183"/>
                        <a:gd name="T16" fmla="*/ 149 w 295"/>
                        <a:gd name="T17" fmla="*/ 177 h 183"/>
                        <a:gd name="T18" fmla="*/ 149 w 295"/>
                        <a:gd name="T19" fmla="*/ 177 h 183"/>
                        <a:gd name="T20" fmla="*/ 149 w 295"/>
                        <a:gd name="T21" fmla="*/ 177 h 183"/>
                        <a:gd name="T22" fmla="*/ 293 w 295"/>
                        <a:gd name="T23" fmla="*/ 25 h 183"/>
                        <a:gd name="T24" fmla="*/ 285 w 295"/>
                        <a:gd name="T25" fmla="*/ 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5" h="183">
                          <a:moveTo>
                            <a:pt x="285" y="9"/>
                          </a:moveTo>
                          <a:cubicBezTo>
                            <a:pt x="279" y="3"/>
                            <a:pt x="272" y="0"/>
                            <a:pt x="269" y="3"/>
                          </a:cubicBezTo>
                          <a:cubicBezTo>
                            <a:pt x="132" y="148"/>
                            <a:pt x="132" y="148"/>
                            <a:pt x="132" y="148"/>
                          </a:cubicBezTo>
                          <a:cubicBezTo>
                            <a:pt x="8" y="151"/>
                            <a:pt x="8" y="151"/>
                            <a:pt x="8" y="151"/>
                          </a:cubicBezTo>
                          <a:cubicBezTo>
                            <a:pt x="3" y="151"/>
                            <a:pt x="0" y="158"/>
                            <a:pt x="0" y="167"/>
                          </a:cubicBezTo>
                          <a:cubicBezTo>
                            <a:pt x="0" y="176"/>
                            <a:pt x="4" y="183"/>
                            <a:pt x="9" y="183"/>
                          </a:cubicBezTo>
                          <a:cubicBezTo>
                            <a:pt x="9" y="183"/>
                            <a:pt x="9" y="183"/>
                            <a:pt x="9" y="183"/>
                          </a:cubicBezTo>
                          <a:cubicBezTo>
                            <a:pt x="144" y="180"/>
                            <a:pt x="144" y="180"/>
                            <a:pt x="144" y="180"/>
                          </a:cubicBezTo>
                          <a:cubicBezTo>
                            <a:pt x="146" y="180"/>
                            <a:pt x="147" y="179"/>
                            <a:pt x="149" y="177"/>
                          </a:cubicBezTo>
                          <a:cubicBezTo>
                            <a:pt x="149" y="177"/>
                            <a:pt x="149" y="177"/>
                            <a:pt x="149" y="177"/>
                          </a:cubicBezTo>
                          <a:cubicBezTo>
                            <a:pt x="149" y="177"/>
                            <a:pt x="149" y="177"/>
                            <a:pt x="149" y="177"/>
                          </a:cubicBezTo>
                          <a:cubicBezTo>
                            <a:pt x="293" y="25"/>
                            <a:pt x="293" y="25"/>
                            <a:pt x="293" y="25"/>
                          </a:cubicBezTo>
                          <a:cubicBezTo>
                            <a:pt x="295" y="22"/>
                            <a:pt x="292" y="15"/>
                            <a:pt x="285" y="9"/>
                          </a:cubicBezTo>
                        </a:path>
                      </a:pathLst>
                    </a:custGeom>
                    <a:solidFill>
                      <a:srgbClr val="1F30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121" name="Freeform 154">
                      <a:extLst>
                        <a:ext uri="{FF2B5EF4-FFF2-40B4-BE49-F238E27FC236}">
                          <a16:creationId xmlns:a16="http://schemas.microsoft.com/office/drawing/2014/main" id="{0B8025DB-6DBE-EC67-590A-8CE2D508F0A0}"/>
                        </a:ext>
                      </a:extLst>
                    </p:cNvPr>
                    <p:cNvSpPr>
                      <a:spLocks/>
                    </p:cNvSpPr>
                    <p:nvPr/>
                  </p:nvSpPr>
                  <p:spPr bwMode="auto">
                    <a:xfrm rot="20631065">
                      <a:off x="6052704" y="4774602"/>
                      <a:ext cx="303556" cy="576227"/>
                    </a:xfrm>
                    <a:custGeom>
                      <a:avLst/>
                      <a:gdLst>
                        <a:gd name="T0" fmla="*/ 162 w 171"/>
                        <a:gd name="T1" fmla="*/ 9 h 304"/>
                        <a:gd name="T2" fmla="*/ 169 w 171"/>
                        <a:gd name="T3" fmla="*/ 24 h 304"/>
                        <a:gd name="T4" fmla="*/ 32 w 171"/>
                        <a:gd name="T5" fmla="*/ 170 h 304"/>
                        <a:gd name="T6" fmla="*/ 37 w 171"/>
                        <a:gd name="T7" fmla="*/ 294 h 304"/>
                        <a:gd name="T8" fmla="*/ 21 w 171"/>
                        <a:gd name="T9" fmla="*/ 303 h 304"/>
                        <a:gd name="T10" fmla="*/ 5 w 171"/>
                        <a:gd name="T11" fmla="*/ 295 h 304"/>
                        <a:gd name="T12" fmla="*/ 5 w 171"/>
                        <a:gd name="T13" fmla="*/ 295 h 304"/>
                        <a:gd name="T14" fmla="*/ 0 w 171"/>
                        <a:gd name="T15" fmla="*/ 160 h 304"/>
                        <a:gd name="T16" fmla="*/ 2 w 171"/>
                        <a:gd name="T17" fmla="*/ 155 h 304"/>
                        <a:gd name="T18" fmla="*/ 2 w 171"/>
                        <a:gd name="T19" fmla="*/ 155 h 304"/>
                        <a:gd name="T20" fmla="*/ 146 w 171"/>
                        <a:gd name="T21" fmla="*/ 2 h 304"/>
                        <a:gd name="T22" fmla="*/ 162 w 171"/>
                        <a:gd name="T23" fmla="*/ 9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1" h="304">
                          <a:moveTo>
                            <a:pt x="162" y="9"/>
                          </a:moveTo>
                          <a:cubicBezTo>
                            <a:pt x="168" y="15"/>
                            <a:pt x="171" y="22"/>
                            <a:pt x="169" y="24"/>
                          </a:cubicBezTo>
                          <a:cubicBezTo>
                            <a:pt x="32" y="170"/>
                            <a:pt x="32" y="170"/>
                            <a:pt x="32" y="170"/>
                          </a:cubicBezTo>
                          <a:cubicBezTo>
                            <a:pt x="37" y="294"/>
                            <a:pt x="37" y="294"/>
                            <a:pt x="37" y="294"/>
                          </a:cubicBezTo>
                          <a:cubicBezTo>
                            <a:pt x="37" y="299"/>
                            <a:pt x="30" y="303"/>
                            <a:pt x="21" y="303"/>
                          </a:cubicBezTo>
                          <a:cubicBezTo>
                            <a:pt x="12" y="304"/>
                            <a:pt x="5" y="300"/>
                            <a:pt x="5" y="295"/>
                          </a:cubicBezTo>
                          <a:cubicBezTo>
                            <a:pt x="5" y="295"/>
                            <a:pt x="5" y="295"/>
                            <a:pt x="5" y="295"/>
                          </a:cubicBezTo>
                          <a:cubicBezTo>
                            <a:pt x="0" y="160"/>
                            <a:pt x="0" y="160"/>
                            <a:pt x="0" y="160"/>
                          </a:cubicBezTo>
                          <a:cubicBezTo>
                            <a:pt x="0" y="158"/>
                            <a:pt x="1" y="157"/>
                            <a:pt x="2" y="155"/>
                          </a:cubicBezTo>
                          <a:cubicBezTo>
                            <a:pt x="2" y="155"/>
                            <a:pt x="2" y="155"/>
                            <a:pt x="2" y="155"/>
                          </a:cubicBezTo>
                          <a:cubicBezTo>
                            <a:pt x="146" y="2"/>
                            <a:pt x="146" y="2"/>
                            <a:pt x="146" y="2"/>
                          </a:cubicBezTo>
                          <a:cubicBezTo>
                            <a:pt x="148" y="0"/>
                            <a:pt x="155" y="3"/>
                            <a:pt x="162" y="9"/>
                          </a:cubicBezTo>
                        </a:path>
                      </a:pathLst>
                    </a:custGeom>
                    <a:solidFill>
                      <a:srgbClr val="1F30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pic>
                  <p:nvPicPr>
                    <p:cNvPr id="122" name="Picture 155">
                      <a:extLst>
                        <a:ext uri="{FF2B5EF4-FFF2-40B4-BE49-F238E27FC236}">
                          <a16:creationId xmlns:a16="http://schemas.microsoft.com/office/drawing/2014/main" id="{2B66455C-F617-D1E2-57E2-1404C859CC5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0631065">
                      <a:off x="6063297" y="4870884"/>
                      <a:ext cx="90464" cy="9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 name="Freeform 156">
                      <a:extLst>
                        <a:ext uri="{FF2B5EF4-FFF2-40B4-BE49-F238E27FC236}">
                          <a16:creationId xmlns:a16="http://schemas.microsoft.com/office/drawing/2014/main" id="{A823AC58-A543-7F6B-40DC-34E092544184}"/>
                        </a:ext>
                      </a:extLst>
                    </p:cNvPr>
                    <p:cNvSpPr>
                      <a:spLocks/>
                    </p:cNvSpPr>
                    <p:nvPr/>
                  </p:nvSpPr>
                  <p:spPr bwMode="auto">
                    <a:xfrm rot="20631065">
                      <a:off x="6072411" y="4877182"/>
                      <a:ext cx="72371" cy="77404"/>
                    </a:xfrm>
                    <a:custGeom>
                      <a:avLst/>
                      <a:gdLst>
                        <a:gd name="T0" fmla="*/ 10 w 41"/>
                        <a:gd name="T1" fmla="*/ 5 h 41"/>
                        <a:gd name="T2" fmla="*/ 35 w 41"/>
                        <a:gd name="T3" fmla="*/ 10 h 41"/>
                        <a:gd name="T4" fmla="*/ 31 w 41"/>
                        <a:gd name="T5" fmla="*/ 35 h 41"/>
                        <a:gd name="T6" fmla="*/ 6 w 41"/>
                        <a:gd name="T7" fmla="*/ 31 h 41"/>
                        <a:gd name="T8" fmla="*/ 10 w 41"/>
                        <a:gd name="T9" fmla="*/ 5 h 41"/>
                      </a:gdLst>
                      <a:ahLst/>
                      <a:cxnLst>
                        <a:cxn ang="0">
                          <a:pos x="T0" y="T1"/>
                        </a:cxn>
                        <a:cxn ang="0">
                          <a:pos x="T2" y="T3"/>
                        </a:cxn>
                        <a:cxn ang="0">
                          <a:pos x="T4" y="T5"/>
                        </a:cxn>
                        <a:cxn ang="0">
                          <a:pos x="T6" y="T7"/>
                        </a:cxn>
                        <a:cxn ang="0">
                          <a:pos x="T8" y="T9"/>
                        </a:cxn>
                      </a:cxnLst>
                      <a:rect l="0" t="0" r="r" b="b"/>
                      <a:pathLst>
                        <a:path w="41" h="41">
                          <a:moveTo>
                            <a:pt x="10" y="5"/>
                          </a:moveTo>
                          <a:cubicBezTo>
                            <a:pt x="18" y="0"/>
                            <a:pt x="30" y="2"/>
                            <a:pt x="35" y="10"/>
                          </a:cubicBezTo>
                          <a:cubicBezTo>
                            <a:pt x="41" y="18"/>
                            <a:pt x="39" y="29"/>
                            <a:pt x="31" y="35"/>
                          </a:cubicBezTo>
                          <a:cubicBezTo>
                            <a:pt x="23" y="41"/>
                            <a:pt x="12" y="39"/>
                            <a:pt x="6" y="31"/>
                          </a:cubicBezTo>
                          <a:cubicBezTo>
                            <a:pt x="0" y="22"/>
                            <a:pt x="2" y="11"/>
                            <a:pt x="10" y="5"/>
                          </a:cubicBezTo>
                          <a:close/>
                        </a:path>
                      </a:pathLst>
                    </a:custGeom>
                    <a:noFill/>
                    <a:ln w="4763" cap="flat">
                      <a:solidFill>
                        <a:srgbClr val="92313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pic>
                  <p:nvPicPr>
                    <p:cNvPr id="124" name="Picture 157">
                      <a:extLst>
                        <a:ext uri="{FF2B5EF4-FFF2-40B4-BE49-F238E27FC236}">
                          <a16:creationId xmlns:a16="http://schemas.microsoft.com/office/drawing/2014/main" id="{94B87161-3D48-FB38-7324-EBE63B3FDBC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20631065">
                      <a:off x="6028640" y="4939118"/>
                      <a:ext cx="90464" cy="9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 name="Freeform 158">
                      <a:extLst>
                        <a:ext uri="{FF2B5EF4-FFF2-40B4-BE49-F238E27FC236}">
                          <a16:creationId xmlns:a16="http://schemas.microsoft.com/office/drawing/2014/main" id="{CB089D03-F1EF-4725-0ADB-C1159AC41EFC}"/>
                        </a:ext>
                      </a:extLst>
                    </p:cNvPr>
                    <p:cNvSpPr>
                      <a:spLocks/>
                    </p:cNvSpPr>
                    <p:nvPr/>
                  </p:nvSpPr>
                  <p:spPr bwMode="auto">
                    <a:xfrm rot="20631065">
                      <a:off x="6038312" y="4947202"/>
                      <a:ext cx="74382" cy="77404"/>
                    </a:xfrm>
                    <a:custGeom>
                      <a:avLst/>
                      <a:gdLst>
                        <a:gd name="T0" fmla="*/ 11 w 41"/>
                        <a:gd name="T1" fmla="*/ 6 h 41"/>
                        <a:gd name="T2" fmla="*/ 36 w 41"/>
                        <a:gd name="T3" fmla="*/ 10 h 41"/>
                        <a:gd name="T4" fmla="*/ 31 w 41"/>
                        <a:gd name="T5" fmla="*/ 35 h 41"/>
                        <a:gd name="T6" fmla="*/ 6 w 41"/>
                        <a:gd name="T7" fmla="*/ 31 h 41"/>
                        <a:gd name="T8" fmla="*/ 11 w 41"/>
                        <a:gd name="T9" fmla="*/ 6 h 41"/>
                      </a:gdLst>
                      <a:ahLst/>
                      <a:cxnLst>
                        <a:cxn ang="0">
                          <a:pos x="T0" y="T1"/>
                        </a:cxn>
                        <a:cxn ang="0">
                          <a:pos x="T2" y="T3"/>
                        </a:cxn>
                        <a:cxn ang="0">
                          <a:pos x="T4" y="T5"/>
                        </a:cxn>
                        <a:cxn ang="0">
                          <a:pos x="T6" y="T7"/>
                        </a:cxn>
                        <a:cxn ang="0">
                          <a:pos x="T8" y="T9"/>
                        </a:cxn>
                      </a:cxnLst>
                      <a:rect l="0" t="0" r="r" b="b"/>
                      <a:pathLst>
                        <a:path w="41" h="41">
                          <a:moveTo>
                            <a:pt x="11" y="6"/>
                          </a:moveTo>
                          <a:cubicBezTo>
                            <a:pt x="19" y="0"/>
                            <a:pt x="30" y="2"/>
                            <a:pt x="36" y="10"/>
                          </a:cubicBezTo>
                          <a:cubicBezTo>
                            <a:pt x="41" y="18"/>
                            <a:pt x="39" y="30"/>
                            <a:pt x="31" y="35"/>
                          </a:cubicBezTo>
                          <a:cubicBezTo>
                            <a:pt x="23" y="41"/>
                            <a:pt x="12" y="39"/>
                            <a:pt x="6" y="31"/>
                          </a:cubicBezTo>
                          <a:cubicBezTo>
                            <a:pt x="0" y="23"/>
                            <a:pt x="2" y="11"/>
                            <a:pt x="11" y="6"/>
                          </a:cubicBezTo>
                          <a:close/>
                        </a:path>
                      </a:pathLst>
                    </a:custGeom>
                    <a:noFill/>
                    <a:ln w="4763" cap="flat">
                      <a:solidFill>
                        <a:srgbClr val="92313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pic>
                  <p:nvPicPr>
                    <p:cNvPr id="126" name="Picture 159">
                      <a:extLst>
                        <a:ext uri="{FF2B5EF4-FFF2-40B4-BE49-F238E27FC236}">
                          <a16:creationId xmlns:a16="http://schemas.microsoft.com/office/drawing/2014/main" id="{515F6E8D-AEF4-3B80-9521-B80ACF2D482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20631065">
                      <a:off x="6125923" y="4906472"/>
                      <a:ext cx="90464" cy="9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 name="Freeform 160">
                      <a:extLst>
                        <a:ext uri="{FF2B5EF4-FFF2-40B4-BE49-F238E27FC236}">
                          <a16:creationId xmlns:a16="http://schemas.microsoft.com/office/drawing/2014/main" id="{6CA890DA-6568-702F-4CB2-CD30356856FB}"/>
                        </a:ext>
                      </a:extLst>
                    </p:cNvPr>
                    <p:cNvSpPr>
                      <a:spLocks/>
                    </p:cNvSpPr>
                    <p:nvPr/>
                  </p:nvSpPr>
                  <p:spPr bwMode="auto">
                    <a:xfrm rot="20631065">
                      <a:off x="6136969" y="4912210"/>
                      <a:ext cx="72371" cy="77404"/>
                    </a:xfrm>
                    <a:custGeom>
                      <a:avLst/>
                      <a:gdLst>
                        <a:gd name="T0" fmla="*/ 10 w 41"/>
                        <a:gd name="T1" fmla="*/ 6 h 41"/>
                        <a:gd name="T2" fmla="*/ 35 w 41"/>
                        <a:gd name="T3" fmla="*/ 10 h 41"/>
                        <a:gd name="T4" fmla="*/ 31 w 41"/>
                        <a:gd name="T5" fmla="*/ 36 h 41"/>
                        <a:gd name="T6" fmla="*/ 6 w 41"/>
                        <a:gd name="T7" fmla="*/ 31 h 41"/>
                        <a:gd name="T8" fmla="*/ 10 w 41"/>
                        <a:gd name="T9" fmla="*/ 6 h 41"/>
                      </a:gdLst>
                      <a:ahLst/>
                      <a:cxnLst>
                        <a:cxn ang="0">
                          <a:pos x="T0" y="T1"/>
                        </a:cxn>
                        <a:cxn ang="0">
                          <a:pos x="T2" y="T3"/>
                        </a:cxn>
                        <a:cxn ang="0">
                          <a:pos x="T4" y="T5"/>
                        </a:cxn>
                        <a:cxn ang="0">
                          <a:pos x="T6" y="T7"/>
                        </a:cxn>
                        <a:cxn ang="0">
                          <a:pos x="T8" y="T9"/>
                        </a:cxn>
                      </a:cxnLst>
                      <a:rect l="0" t="0" r="r" b="b"/>
                      <a:pathLst>
                        <a:path w="41" h="41">
                          <a:moveTo>
                            <a:pt x="10" y="6"/>
                          </a:moveTo>
                          <a:cubicBezTo>
                            <a:pt x="18" y="0"/>
                            <a:pt x="30" y="2"/>
                            <a:pt x="35" y="10"/>
                          </a:cubicBezTo>
                          <a:cubicBezTo>
                            <a:pt x="41" y="19"/>
                            <a:pt x="39" y="30"/>
                            <a:pt x="31" y="36"/>
                          </a:cubicBezTo>
                          <a:cubicBezTo>
                            <a:pt x="23" y="41"/>
                            <a:pt x="11" y="39"/>
                            <a:pt x="6" y="31"/>
                          </a:cubicBezTo>
                          <a:cubicBezTo>
                            <a:pt x="0" y="23"/>
                            <a:pt x="2" y="12"/>
                            <a:pt x="10" y="6"/>
                          </a:cubicBezTo>
                          <a:close/>
                        </a:path>
                      </a:pathLst>
                    </a:custGeom>
                    <a:noFill/>
                    <a:ln w="4763" cap="flat">
                      <a:solidFill>
                        <a:srgbClr val="92313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pic>
                  <p:nvPicPr>
                    <p:cNvPr id="128" name="Picture 161">
                      <a:extLst>
                        <a:ext uri="{FF2B5EF4-FFF2-40B4-BE49-F238E27FC236}">
                          <a16:creationId xmlns:a16="http://schemas.microsoft.com/office/drawing/2014/main" id="{161BF0DE-0F99-4507-361C-27D11ECC3A4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20631065">
                      <a:off x="6093796" y="4976212"/>
                      <a:ext cx="90464" cy="9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 name="Freeform 162">
                      <a:extLst>
                        <a:ext uri="{FF2B5EF4-FFF2-40B4-BE49-F238E27FC236}">
                          <a16:creationId xmlns:a16="http://schemas.microsoft.com/office/drawing/2014/main" id="{BD95263A-6D22-558A-D025-481A9399FA85}"/>
                        </a:ext>
                      </a:extLst>
                    </p:cNvPr>
                    <p:cNvSpPr>
                      <a:spLocks/>
                    </p:cNvSpPr>
                    <p:nvPr/>
                  </p:nvSpPr>
                  <p:spPr bwMode="auto">
                    <a:xfrm rot="20631065">
                      <a:off x="6103209" y="4982468"/>
                      <a:ext cx="72371" cy="79554"/>
                    </a:xfrm>
                    <a:custGeom>
                      <a:avLst/>
                      <a:gdLst>
                        <a:gd name="T0" fmla="*/ 10 w 41"/>
                        <a:gd name="T1" fmla="*/ 6 h 42"/>
                        <a:gd name="T2" fmla="*/ 36 w 41"/>
                        <a:gd name="T3" fmla="*/ 11 h 42"/>
                        <a:gd name="T4" fmla="*/ 31 w 41"/>
                        <a:gd name="T5" fmla="*/ 36 h 42"/>
                        <a:gd name="T6" fmla="*/ 6 w 41"/>
                        <a:gd name="T7" fmla="*/ 31 h 42"/>
                        <a:gd name="T8" fmla="*/ 10 w 41"/>
                        <a:gd name="T9" fmla="*/ 6 h 42"/>
                      </a:gdLst>
                      <a:ahLst/>
                      <a:cxnLst>
                        <a:cxn ang="0">
                          <a:pos x="T0" y="T1"/>
                        </a:cxn>
                        <a:cxn ang="0">
                          <a:pos x="T2" y="T3"/>
                        </a:cxn>
                        <a:cxn ang="0">
                          <a:pos x="T4" y="T5"/>
                        </a:cxn>
                        <a:cxn ang="0">
                          <a:pos x="T6" y="T7"/>
                        </a:cxn>
                        <a:cxn ang="0">
                          <a:pos x="T8" y="T9"/>
                        </a:cxn>
                      </a:cxnLst>
                      <a:rect l="0" t="0" r="r" b="b"/>
                      <a:pathLst>
                        <a:path w="41" h="42">
                          <a:moveTo>
                            <a:pt x="10" y="6"/>
                          </a:moveTo>
                          <a:cubicBezTo>
                            <a:pt x="19" y="0"/>
                            <a:pt x="30" y="2"/>
                            <a:pt x="36" y="11"/>
                          </a:cubicBezTo>
                          <a:cubicBezTo>
                            <a:pt x="41" y="19"/>
                            <a:pt x="39" y="30"/>
                            <a:pt x="31" y="36"/>
                          </a:cubicBezTo>
                          <a:cubicBezTo>
                            <a:pt x="23" y="42"/>
                            <a:pt x="12" y="40"/>
                            <a:pt x="6" y="31"/>
                          </a:cubicBezTo>
                          <a:cubicBezTo>
                            <a:pt x="0" y="23"/>
                            <a:pt x="2" y="12"/>
                            <a:pt x="10" y="6"/>
                          </a:cubicBezTo>
                          <a:close/>
                        </a:path>
                      </a:pathLst>
                    </a:custGeom>
                    <a:noFill/>
                    <a:ln w="4763" cap="flat">
                      <a:solidFill>
                        <a:srgbClr val="92313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grpSp>
              <p:sp>
                <p:nvSpPr>
                  <p:cNvPr id="20" name="Freeform 163">
                    <a:extLst>
                      <a:ext uri="{FF2B5EF4-FFF2-40B4-BE49-F238E27FC236}">
                        <a16:creationId xmlns:a16="http://schemas.microsoft.com/office/drawing/2014/main" id="{F4470C48-AA9A-36A4-C10F-F1C01D444299}"/>
                      </a:ext>
                    </a:extLst>
                  </p:cNvPr>
                  <p:cNvSpPr>
                    <a:spLocks/>
                  </p:cNvSpPr>
                  <p:nvPr/>
                </p:nvSpPr>
                <p:spPr bwMode="auto">
                  <a:xfrm>
                    <a:off x="4511414" y="3352983"/>
                    <a:ext cx="144566" cy="166646"/>
                  </a:xfrm>
                  <a:custGeom>
                    <a:avLst/>
                    <a:gdLst>
                      <a:gd name="T0" fmla="*/ 88 w 102"/>
                      <a:gd name="T1" fmla="*/ 53 h 110"/>
                      <a:gd name="T2" fmla="*/ 29 w 102"/>
                      <a:gd name="T3" fmla="*/ 9 h 110"/>
                      <a:gd name="T4" fmla="*/ 16 w 102"/>
                      <a:gd name="T5" fmla="*/ 11 h 110"/>
                      <a:gd name="T6" fmla="*/ 6 w 102"/>
                      <a:gd name="T7" fmla="*/ 87 h 110"/>
                      <a:gd name="T8" fmla="*/ 22 w 102"/>
                      <a:gd name="T9" fmla="*/ 99 h 110"/>
                      <a:gd name="T10" fmla="*/ 85 w 102"/>
                      <a:gd name="T11" fmla="*/ 68 h 110"/>
                      <a:gd name="T12" fmla="*/ 88 w 102"/>
                      <a:gd name="T13" fmla="*/ 53 h 110"/>
                    </a:gdLst>
                    <a:ahLst/>
                    <a:cxnLst>
                      <a:cxn ang="0">
                        <a:pos x="T0" y="T1"/>
                      </a:cxn>
                      <a:cxn ang="0">
                        <a:pos x="T2" y="T3"/>
                      </a:cxn>
                      <a:cxn ang="0">
                        <a:pos x="T4" y="T5"/>
                      </a:cxn>
                      <a:cxn ang="0">
                        <a:pos x="T6" y="T7"/>
                      </a:cxn>
                      <a:cxn ang="0">
                        <a:pos x="T8" y="T9"/>
                      </a:cxn>
                      <a:cxn ang="0">
                        <a:pos x="T10" y="T11"/>
                      </a:cxn>
                      <a:cxn ang="0">
                        <a:pos x="T12" y="T13"/>
                      </a:cxn>
                    </a:cxnLst>
                    <a:rect l="0" t="0" r="r" b="b"/>
                    <a:pathLst>
                      <a:path w="102" h="110">
                        <a:moveTo>
                          <a:pt x="88" y="53"/>
                        </a:moveTo>
                        <a:cubicBezTo>
                          <a:pt x="88" y="53"/>
                          <a:pt x="51" y="53"/>
                          <a:pt x="29" y="9"/>
                        </a:cubicBezTo>
                        <a:cubicBezTo>
                          <a:pt x="29" y="9"/>
                          <a:pt x="20" y="0"/>
                          <a:pt x="16" y="11"/>
                        </a:cubicBezTo>
                        <a:cubicBezTo>
                          <a:pt x="23" y="42"/>
                          <a:pt x="0" y="85"/>
                          <a:pt x="6" y="87"/>
                        </a:cubicBezTo>
                        <a:cubicBezTo>
                          <a:pt x="14" y="89"/>
                          <a:pt x="18" y="92"/>
                          <a:pt x="22" y="99"/>
                        </a:cubicBezTo>
                        <a:cubicBezTo>
                          <a:pt x="28" y="110"/>
                          <a:pt x="57" y="63"/>
                          <a:pt x="85" y="68"/>
                        </a:cubicBezTo>
                        <a:cubicBezTo>
                          <a:pt x="85" y="68"/>
                          <a:pt x="102" y="64"/>
                          <a:pt x="88" y="53"/>
                        </a:cubicBezTo>
                        <a:close/>
                      </a:path>
                    </a:pathLst>
                  </a:custGeom>
                  <a:solidFill>
                    <a:schemeClr val="bg2"/>
                  </a:solidFill>
                  <a:ln w="6350" cap="rnd">
                    <a:solidFill>
                      <a:srgbClr val="508768"/>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21" name="Freeform 164">
                    <a:extLst>
                      <a:ext uri="{FF2B5EF4-FFF2-40B4-BE49-F238E27FC236}">
                        <a16:creationId xmlns:a16="http://schemas.microsoft.com/office/drawing/2014/main" id="{16F8A7AC-5E53-5638-EAFF-D29B09EDFD35}"/>
                      </a:ext>
                    </a:extLst>
                  </p:cNvPr>
                  <p:cNvSpPr>
                    <a:spLocks/>
                  </p:cNvSpPr>
                  <p:nvPr/>
                </p:nvSpPr>
                <p:spPr bwMode="auto">
                  <a:xfrm rot="17593971">
                    <a:off x="3896896" y="3224798"/>
                    <a:ext cx="139748" cy="156338"/>
                  </a:xfrm>
                  <a:custGeom>
                    <a:avLst/>
                    <a:gdLst>
                      <a:gd name="T0" fmla="*/ 92 w 99"/>
                      <a:gd name="T1" fmla="*/ 79 h 103"/>
                      <a:gd name="T2" fmla="*/ 59 w 99"/>
                      <a:gd name="T3" fmla="*/ 13 h 103"/>
                      <a:gd name="T4" fmla="*/ 47 w 99"/>
                      <a:gd name="T5" fmla="*/ 9 h 103"/>
                      <a:gd name="T6" fmla="*/ 5 w 99"/>
                      <a:gd name="T7" fmla="*/ 73 h 103"/>
                      <a:gd name="T8" fmla="*/ 13 w 99"/>
                      <a:gd name="T9" fmla="*/ 90 h 103"/>
                      <a:gd name="T10" fmla="*/ 83 w 99"/>
                      <a:gd name="T11" fmla="*/ 91 h 103"/>
                      <a:gd name="T12" fmla="*/ 92 w 99"/>
                      <a:gd name="T13" fmla="*/ 79 h 103"/>
                    </a:gdLst>
                    <a:ahLst/>
                    <a:cxnLst>
                      <a:cxn ang="0">
                        <a:pos x="T0" y="T1"/>
                      </a:cxn>
                      <a:cxn ang="0">
                        <a:pos x="T2" y="T3"/>
                      </a:cxn>
                      <a:cxn ang="0">
                        <a:pos x="T4" y="T5"/>
                      </a:cxn>
                      <a:cxn ang="0">
                        <a:pos x="T6" y="T7"/>
                      </a:cxn>
                      <a:cxn ang="0">
                        <a:pos x="T8" y="T9"/>
                      </a:cxn>
                      <a:cxn ang="0">
                        <a:pos x="T10" y="T11"/>
                      </a:cxn>
                      <a:cxn ang="0">
                        <a:pos x="T12" y="T13"/>
                      </a:cxn>
                    </a:cxnLst>
                    <a:rect l="0" t="0" r="r" b="b"/>
                    <a:pathLst>
                      <a:path w="99" h="103">
                        <a:moveTo>
                          <a:pt x="92" y="79"/>
                        </a:moveTo>
                        <a:cubicBezTo>
                          <a:pt x="92" y="79"/>
                          <a:pt x="60" y="62"/>
                          <a:pt x="59" y="13"/>
                        </a:cubicBezTo>
                        <a:cubicBezTo>
                          <a:pt x="59" y="13"/>
                          <a:pt x="56" y="0"/>
                          <a:pt x="47" y="9"/>
                        </a:cubicBezTo>
                        <a:cubicBezTo>
                          <a:pt x="40" y="39"/>
                          <a:pt x="0" y="68"/>
                          <a:pt x="5" y="73"/>
                        </a:cubicBezTo>
                        <a:cubicBezTo>
                          <a:pt x="10" y="78"/>
                          <a:pt x="12" y="82"/>
                          <a:pt x="13" y="90"/>
                        </a:cubicBezTo>
                        <a:cubicBezTo>
                          <a:pt x="14" y="103"/>
                          <a:pt x="60" y="74"/>
                          <a:pt x="83" y="91"/>
                        </a:cubicBezTo>
                        <a:cubicBezTo>
                          <a:pt x="83" y="91"/>
                          <a:pt x="99" y="95"/>
                          <a:pt x="92" y="79"/>
                        </a:cubicBezTo>
                        <a:close/>
                      </a:path>
                    </a:pathLst>
                  </a:custGeom>
                  <a:solidFill>
                    <a:schemeClr val="bg2"/>
                  </a:solidFill>
                  <a:ln w="6350" cap="rnd">
                    <a:solidFill>
                      <a:srgbClr val="508768"/>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22" name="Rectangle 183">
                    <a:extLst>
                      <a:ext uri="{FF2B5EF4-FFF2-40B4-BE49-F238E27FC236}">
                        <a16:creationId xmlns:a16="http://schemas.microsoft.com/office/drawing/2014/main" id="{A1747D71-8DEE-0CF8-DDA7-2673E01243BB}"/>
                      </a:ext>
                    </a:extLst>
                  </p:cNvPr>
                  <p:cNvSpPr>
                    <a:spLocks noChangeArrowheads="1"/>
                  </p:cNvSpPr>
                  <p:nvPr/>
                </p:nvSpPr>
                <p:spPr bwMode="auto">
                  <a:xfrm>
                    <a:off x="4595885" y="4370269"/>
                    <a:ext cx="701771" cy="120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de-DE" sz="9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ADCP (Fc portion)</a:t>
                    </a:r>
                    <a:r>
                      <a:rPr kumimoji="0" lang="en-US" altLang="de-DE" sz="900" b="0" i="0" u="none" strike="noStrike" kern="1200" cap="none" spc="0" normalizeH="0" baseline="30000" noProof="0" dirty="0">
                        <a:ln>
                          <a:noFill/>
                        </a:ln>
                        <a:solidFill>
                          <a:srgbClr val="000000"/>
                        </a:solidFill>
                        <a:effectLst/>
                        <a:uLnTx/>
                        <a:uFillTx/>
                        <a:latin typeface="Arial Narrow" panose="020B0606020202030204" pitchFamily="34" charset="0"/>
                        <a:ea typeface="+mn-ea"/>
                        <a:cs typeface="+mn-cs"/>
                      </a:rPr>
                      <a:t>1</a:t>
                    </a:r>
                    <a:endParaRPr kumimoji="0" lang="en-US" altLang="de-DE" sz="9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3" name="Rectangle 185">
                    <a:extLst>
                      <a:ext uri="{FF2B5EF4-FFF2-40B4-BE49-F238E27FC236}">
                        <a16:creationId xmlns:a16="http://schemas.microsoft.com/office/drawing/2014/main" id="{E0E80A3D-1B52-AD8A-D7A1-E1B0CA890562}"/>
                      </a:ext>
                    </a:extLst>
                  </p:cNvPr>
                  <p:cNvSpPr>
                    <a:spLocks noChangeArrowheads="1"/>
                  </p:cNvSpPr>
                  <p:nvPr/>
                </p:nvSpPr>
                <p:spPr bwMode="auto">
                  <a:xfrm>
                    <a:off x="3564151" y="4365288"/>
                    <a:ext cx="211225" cy="120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de-DE" sz="9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CD19</a:t>
                    </a:r>
                  </a:p>
                </p:txBody>
              </p:sp>
              <p:sp>
                <p:nvSpPr>
                  <p:cNvPr id="24" name="Rectangle 189">
                    <a:extLst>
                      <a:ext uri="{FF2B5EF4-FFF2-40B4-BE49-F238E27FC236}">
                        <a16:creationId xmlns:a16="http://schemas.microsoft.com/office/drawing/2014/main" id="{AF20EE7B-9BDF-5723-5F2C-11C1681B602D}"/>
                      </a:ext>
                    </a:extLst>
                  </p:cNvPr>
                  <p:cNvSpPr>
                    <a:spLocks noChangeArrowheads="1"/>
                  </p:cNvSpPr>
                  <p:nvPr/>
                </p:nvSpPr>
                <p:spPr bwMode="auto">
                  <a:xfrm>
                    <a:off x="3692193" y="2662905"/>
                    <a:ext cx="1726694" cy="24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de-DE" sz="9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Direct cytotoxicity </a:t>
                    </a:r>
                    <a:br>
                      <a:rPr kumimoji="0" lang="en-US" altLang="de-DE" sz="9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br>
                    <a:r>
                      <a:rPr kumimoji="0" lang="en-US" altLang="de-DE" sz="9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(CD19 binding site)</a:t>
                    </a:r>
                    <a:r>
                      <a:rPr kumimoji="0" lang="en-US" altLang="de-DE" sz="900" b="0" i="0" u="none" strike="noStrike" kern="1200" cap="none" spc="0" normalizeH="0" baseline="30000" noProof="0" dirty="0">
                        <a:ln>
                          <a:noFill/>
                        </a:ln>
                        <a:solidFill>
                          <a:srgbClr val="000000"/>
                        </a:solidFill>
                        <a:effectLst/>
                        <a:uLnTx/>
                        <a:uFillTx/>
                        <a:latin typeface="Arial Narrow" panose="020B0606020202030204" pitchFamily="34" charset="0"/>
                        <a:ea typeface="+mn-ea"/>
                        <a:cs typeface="+mn-cs"/>
                      </a:rPr>
                      <a:t>1</a:t>
                    </a:r>
                    <a:endParaRPr kumimoji="0" lang="en-US" altLang="de-DE" sz="9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5" name="Rectangle 219">
                    <a:extLst>
                      <a:ext uri="{FF2B5EF4-FFF2-40B4-BE49-F238E27FC236}">
                        <a16:creationId xmlns:a16="http://schemas.microsoft.com/office/drawing/2014/main" id="{F3596810-6534-A45C-F179-7604D1F310D5}"/>
                      </a:ext>
                    </a:extLst>
                  </p:cNvPr>
                  <p:cNvSpPr>
                    <a:spLocks noChangeArrowheads="1"/>
                  </p:cNvSpPr>
                  <p:nvPr/>
                </p:nvSpPr>
                <p:spPr bwMode="auto">
                  <a:xfrm>
                    <a:off x="4012922" y="3877138"/>
                    <a:ext cx="218175" cy="120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de-DE" sz="900" b="1" i="0" u="none" strike="noStrike" kern="1200" cap="none" spc="0" normalizeH="0" baseline="0" noProof="0" dirty="0">
                        <a:ln>
                          <a:noFill/>
                        </a:ln>
                        <a:solidFill>
                          <a:srgbClr val="002060"/>
                        </a:solidFill>
                        <a:effectLst/>
                        <a:uLnTx/>
                        <a:uFillTx/>
                        <a:latin typeface="Arial Narrow" panose="020B0606020202030204" pitchFamily="34" charset="0"/>
                        <a:ea typeface="+mn-ea"/>
                        <a:cs typeface="+mn-cs"/>
                      </a:rPr>
                      <a:t>B cell</a:t>
                    </a:r>
                    <a:endParaRPr kumimoji="0" lang="en-US" altLang="de-DE" sz="900" b="0" i="0" u="none" strike="noStrike" kern="1200" cap="none" spc="0" normalizeH="0" baseline="0" noProof="0" dirty="0">
                      <a:ln>
                        <a:noFill/>
                      </a:ln>
                      <a:solidFill>
                        <a:srgbClr val="002060"/>
                      </a:solidFill>
                      <a:effectLst/>
                      <a:uLnTx/>
                      <a:uFillTx/>
                      <a:latin typeface="Arial Narrow" panose="020B0606020202030204" pitchFamily="34" charset="0"/>
                      <a:ea typeface="+mn-ea"/>
                      <a:cs typeface="+mn-cs"/>
                    </a:endParaRPr>
                  </a:p>
                </p:txBody>
              </p:sp>
              <p:sp>
                <p:nvSpPr>
                  <p:cNvPr id="26" name="Freeform 88">
                    <a:extLst>
                      <a:ext uri="{FF2B5EF4-FFF2-40B4-BE49-F238E27FC236}">
                        <a16:creationId xmlns:a16="http://schemas.microsoft.com/office/drawing/2014/main" id="{B9473488-982B-DD03-DD9E-2941F321CA5D}"/>
                      </a:ext>
                    </a:extLst>
                  </p:cNvPr>
                  <p:cNvSpPr>
                    <a:spLocks/>
                  </p:cNvSpPr>
                  <p:nvPr/>
                </p:nvSpPr>
                <p:spPr bwMode="auto">
                  <a:xfrm rot="21231786">
                    <a:off x="2273159" y="4108620"/>
                    <a:ext cx="136535" cy="242238"/>
                  </a:xfrm>
                  <a:custGeom>
                    <a:avLst/>
                    <a:gdLst>
                      <a:gd name="T0" fmla="*/ 94 w 97"/>
                      <a:gd name="T1" fmla="*/ 7 h 160"/>
                      <a:gd name="T2" fmla="*/ 93 w 97"/>
                      <a:gd name="T3" fmla="*/ 9 h 160"/>
                      <a:gd name="T4" fmla="*/ 93 w 97"/>
                      <a:gd name="T5" fmla="*/ 12 h 160"/>
                      <a:gd name="T6" fmla="*/ 96 w 97"/>
                      <a:gd name="T7" fmla="*/ 20 h 160"/>
                      <a:gd name="T8" fmla="*/ 91 w 97"/>
                      <a:gd name="T9" fmla="*/ 27 h 160"/>
                      <a:gd name="T10" fmla="*/ 90 w 97"/>
                      <a:gd name="T11" fmla="*/ 27 h 160"/>
                      <a:gd name="T12" fmla="*/ 92 w 97"/>
                      <a:gd name="T13" fmla="*/ 30 h 160"/>
                      <a:gd name="T14" fmla="*/ 91 w 97"/>
                      <a:gd name="T15" fmla="*/ 35 h 160"/>
                      <a:gd name="T16" fmla="*/ 81 w 97"/>
                      <a:gd name="T17" fmla="*/ 39 h 160"/>
                      <a:gd name="T18" fmla="*/ 83 w 97"/>
                      <a:gd name="T19" fmla="*/ 40 h 160"/>
                      <a:gd name="T20" fmla="*/ 86 w 97"/>
                      <a:gd name="T21" fmla="*/ 44 h 160"/>
                      <a:gd name="T22" fmla="*/ 84 w 97"/>
                      <a:gd name="T23" fmla="*/ 52 h 160"/>
                      <a:gd name="T24" fmla="*/ 79 w 97"/>
                      <a:gd name="T25" fmla="*/ 53 h 160"/>
                      <a:gd name="T26" fmla="*/ 78 w 97"/>
                      <a:gd name="T27" fmla="*/ 54 h 160"/>
                      <a:gd name="T28" fmla="*/ 83 w 97"/>
                      <a:gd name="T29" fmla="*/ 59 h 160"/>
                      <a:gd name="T30" fmla="*/ 82 w 97"/>
                      <a:gd name="T31" fmla="*/ 64 h 160"/>
                      <a:gd name="T32" fmla="*/ 72 w 97"/>
                      <a:gd name="T33" fmla="*/ 70 h 160"/>
                      <a:gd name="T34" fmla="*/ 71 w 97"/>
                      <a:gd name="T35" fmla="*/ 70 h 160"/>
                      <a:gd name="T36" fmla="*/ 74 w 97"/>
                      <a:gd name="T37" fmla="*/ 74 h 160"/>
                      <a:gd name="T38" fmla="*/ 71 w 97"/>
                      <a:gd name="T39" fmla="*/ 82 h 160"/>
                      <a:gd name="T40" fmla="*/ 75 w 97"/>
                      <a:gd name="T41" fmla="*/ 87 h 160"/>
                      <a:gd name="T42" fmla="*/ 82 w 97"/>
                      <a:gd name="T43" fmla="*/ 100 h 160"/>
                      <a:gd name="T44" fmla="*/ 88 w 97"/>
                      <a:gd name="T45" fmla="*/ 123 h 160"/>
                      <a:gd name="T46" fmla="*/ 87 w 97"/>
                      <a:gd name="T47" fmla="*/ 143 h 160"/>
                      <a:gd name="T48" fmla="*/ 76 w 97"/>
                      <a:gd name="T49" fmla="*/ 158 h 160"/>
                      <a:gd name="T50" fmla="*/ 66 w 97"/>
                      <a:gd name="T51" fmla="*/ 160 h 160"/>
                      <a:gd name="T52" fmla="*/ 46 w 97"/>
                      <a:gd name="T53" fmla="*/ 157 h 160"/>
                      <a:gd name="T54" fmla="*/ 36 w 97"/>
                      <a:gd name="T55" fmla="*/ 153 h 160"/>
                      <a:gd name="T56" fmla="*/ 13 w 97"/>
                      <a:gd name="T57" fmla="*/ 141 h 160"/>
                      <a:gd name="T58" fmla="*/ 5 w 97"/>
                      <a:gd name="T59" fmla="*/ 133 h 160"/>
                      <a:gd name="T60" fmla="*/ 1 w 97"/>
                      <a:gd name="T61" fmla="*/ 117 h 160"/>
                      <a:gd name="T62" fmla="*/ 8 w 97"/>
                      <a:gd name="T63" fmla="*/ 102 h 160"/>
                      <a:gd name="T64" fmla="*/ 28 w 97"/>
                      <a:gd name="T65" fmla="*/ 84 h 160"/>
                      <a:gd name="T66" fmla="*/ 44 w 97"/>
                      <a:gd name="T67" fmla="*/ 77 h 160"/>
                      <a:gd name="T68" fmla="*/ 52 w 97"/>
                      <a:gd name="T69" fmla="*/ 75 h 160"/>
                      <a:gd name="T70" fmla="*/ 51 w 97"/>
                      <a:gd name="T71" fmla="*/ 72 h 160"/>
                      <a:gd name="T72" fmla="*/ 54 w 97"/>
                      <a:gd name="T73" fmla="*/ 67 h 160"/>
                      <a:gd name="T74" fmla="*/ 59 w 97"/>
                      <a:gd name="T75" fmla="*/ 66 h 160"/>
                      <a:gd name="T76" fmla="*/ 58 w 97"/>
                      <a:gd name="T77" fmla="*/ 62 h 160"/>
                      <a:gd name="T78" fmla="*/ 56 w 97"/>
                      <a:gd name="T79" fmla="*/ 53 h 160"/>
                      <a:gd name="T80" fmla="*/ 60 w 97"/>
                      <a:gd name="T81" fmla="*/ 49 h 160"/>
                      <a:gd name="T82" fmla="*/ 65 w 97"/>
                      <a:gd name="T83" fmla="*/ 49 h 160"/>
                      <a:gd name="T84" fmla="*/ 61 w 97"/>
                      <a:gd name="T85" fmla="*/ 44 h 160"/>
                      <a:gd name="T86" fmla="*/ 61 w 97"/>
                      <a:gd name="T87" fmla="*/ 38 h 160"/>
                      <a:gd name="T88" fmla="*/ 67 w 97"/>
                      <a:gd name="T89" fmla="*/ 35 h 160"/>
                      <a:gd name="T90" fmla="*/ 72 w 97"/>
                      <a:gd name="T91" fmla="*/ 36 h 160"/>
                      <a:gd name="T92" fmla="*/ 69 w 97"/>
                      <a:gd name="T93" fmla="*/ 32 h 160"/>
                      <a:gd name="T94" fmla="*/ 67 w 97"/>
                      <a:gd name="T95" fmla="*/ 26 h 160"/>
                      <a:gd name="T96" fmla="*/ 70 w 97"/>
                      <a:gd name="T97" fmla="*/ 21 h 160"/>
                      <a:gd name="T98" fmla="*/ 72 w 97"/>
                      <a:gd name="T99" fmla="*/ 20 h 160"/>
                      <a:gd name="T100" fmla="*/ 70 w 97"/>
                      <a:gd name="T101" fmla="*/ 17 h 160"/>
                      <a:gd name="T102" fmla="*/ 71 w 97"/>
                      <a:gd name="T103" fmla="*/ 11 h 160"/>
                      <a:gd name="T104" fmla="*/ 78 w 97"/>
                      <a:gd name="T105" fmla="*/ 7 h 160"/>
                      <a:gd name="T106" fmla="*/ 81 w 97"/>
                      <a:gd name="T107" fmla="*/ 3 h 160"/>
                      <a:gd name="T108" fmla="*/ 88 w 97"/>
                      <a:gd name="T109" fmla="*/ 2 h 160"/>
                      <a:gd name="T110" fmla="*/ 94 w 97"/>
                      <a:gd name="T111" fmla="*/ 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7" h="160">
                        <a:moveTo>
                          <a:pt x="94" y="7"/>
                        </a:moveTo>
                        <a:cubicBezTo>
                          <a:pt x="93" y="9"/>
                          <a:pt x="93" y="9"/>
                          <a:pt x="93" y="9"/>
                        </a:cubicBezTo>
                        <a:cubicBezTo>
                          <a:pt x="93" y="10"/>
                          <a:pt x="93" y="11"/>
                          <a:pt x="93" y="12"/>
                        </a:cubicBezTo>
                        <a:cubicBezTo>
                          <a:pt x="94" y="15"/>
                          <a:pt x="95" y="17"/>
                          <a:pt x="96" y="20"/>
                        </a:cubicBezTo>
                        <a:cubicBezTo>
                          <a:pt x="97" y="24"/>
                          <a:pt x="96" y="27"/>
                          <a:pt x="91" y="27"/>
                        </a:cubicBezTo>
                        <a:cubicBezTo>
                          <a:pt x="90" y="27"/>
                          <a:pt x="90" y="27"/>
                          <a:pt x="90" y="27"/>
                        </a:cubicBezTo>
                        <a:cubicBezTo>
                          <a:pt x="90" y="28"/>
                          <a:pt x="91" y="29"/>
                          <a:pt x="92" y="30"/>
                        </a:cubicBezTo>
                        <a:cubicBezTo>
                          <a:pt x="93" y="32"/>
                          <a:pt x="92" y="34"/>
                          <a:pt x="91" y="35"/>
                        </a:cubicBezTo>
                        <a:cubicBezTo>
                          <a:pt x="88" y="37"/>
                          <a:pt x="85" y="38"/>
                          <a:pt x="81" y="39"/>
                        </a:cubicBezTo>
                        <a:cubicBezTo>
                          <a:pt x="82" y="39"/>
                          <a:pt x="82" y="40"/>
                          <a:pt x="83" y="40"/>
                        </a:cubicBezTo>
                        <a:cubicBezTo>
                          <a:pt x="84" y="42"/>
                          <a:pt x="85" y="43"/>
                          <a:pt x="86" y="44"/>
                        </a:cubicBezTo>
                        <a:cubicBezTo>
                          <a:pt x="89" y="47"/>
                          <a:pt x="88" y="50"/>
                          <a:pt x="84" y="52"/>
                        </a:cubicBezTo>
                        <a:cubicBezTo>
                          <a:pt x="83" y="53"/>
                          <a:pt x="81" y="53"/>
                          <a:pt x="79" y="53"/>
                        </a:cubicBezTo>
                        <a:cubicBezTo>
                          <a:pt x="79" y="54"/>
                          <a:pt x="78" y="54"/>
                          <a:pt x="78" y="54"/>
                        </a:cubicBezTo>
                        <a:cubicBezTo>
                          <a:pt x="80" y="55"/>
                          <a:pt x="81" y="57"/>
                          <a:pt x="83" y="59"/>
                        </a:cubicBezTo>
                        <a:cubicBezTo>
                          <a:pt x="84" y="61"/>
                          <a:pt x="83" y="62"/>
                          <a:pt x="82" y="64"/>
                        </a:cubicBezTo>
                        <a:cubicBezTo>
                          <a:pt x="79" y="67"/>
                          <a:pt x="76" y="69"/>
                          <a:pt x="72" y="70"/>
                        </a:cubicBezTo>
                        <a:cubicBezTo>
                          <a:pt x="72" y="70"/>
                          <a:pt x="72" y="70"/>
                          <a:pt x="71" y="70"/>
                        </a:cubicBezTo>
                        <a:cubicBezTo>
                          <a:pt x="72" y="71"/>
                          <a:pt x="73" y="73"/>
                          <a:pt x="74" y="74"/>
                        </a:cubicBezTo>
                        <a:cubicBezTo>
                          <a:pt x="77" y="77"/>
                          <a:pt x="76" y="81"/>
                          <a:pt x="71" y="82"/>
                        </a:cubicBezTo>
                        <a:cubicBezTo>
                          <a:pt x="72" y="84"/>
                          <a:pt x="74" y="85"/>
                          <a:pt x="75" y="87"/>
                        </a:cubicBezTo>
                        <a:cubicBezTo>
                          <a:pt x="78" y="92"/>
                          <a:pt x="80" y="96"/>
                          <a:pt x="82" y="100"/>
                        </a:cubicBezTo>
                        <a:cubicBezTo>
                          <a:pt x="85" y="108"/>
                          <a:pt x="87" y="115"/>
                          <a:pt x="88" y="123"/>
                        </a:cubicBezTo>
                        <a:cubicBezTo>
                          <a:pt x="89" y="130"/>
                          <a:pt x="89" y="136"/>
                          <a:pt x="87" y="143"/>
                        </a:cubicBezTo>
                        <a:cubicBezTo>
                          <a:pt x="85" y="149"/>
                          <a:pt x="82" y="155"/>
                          <a:pt x="76" y="158"/>
                        </a:cubicBezTo>
                        <a:cubicBezTo>
                          <a:pt x="73" y="159"/>
                          <a:pt x="69" y="160"/>
                          <a:pt x="66" y="160"/>
                        </a:cubicBezTo>
                        <a:cubicBezTo>
                          <a:pt x="59" y="160"/>
                          <a:pt x="52" y="158"/>
                          <a:pt x="46" y="157"/>
                        </a:cubicBezTo>
                        <a:cubicBezTo>
                          <a:pt x="42" y="156"/>
                          <a:pt x="39" y="155"/>
                          <a:pt x="36" y="153"/>
                        </a:cubicBezTo>
                        <a:cubicBezTo>
                          <a:pt x="28" y="150"/>
                          <a:pt x="20" y="147"/>
                          <a:pt x="13" y="141"/>
                        </a:cubicBezTo>
                        <a:cubicBezTo>
                          <a:pt x="10" y="139"/>
                          <a:pt x="7" y="136"/>
                          <a:pt x="5" y="133"/>
                        </a:cubicBezTo>
                        <a:cubicBezTo>
                          <a:pt x="1" y="129"/>
                          <a:pt x="0" y="123"/>
                          <a:pt x="1" y="117"/>
                        </a:cubicBezTo>
                        <a:cubicBezTo>
                          <a:pt x="2" y="112"/>
                          <a:pt x="5" y="107"/>
                          <a:pt x="8" y="102"/>
                        </a:cubicBezTo>
                        <a:cubicBezTo>
                          <a:pt x="14" y="95"/>
                          <a:pt x="21" y="89"/>
                          <a:pt x="28" y="84"/>
                        </a:cubicBezTo>
                        <a:cubicBezTo>
                          <a:pt x="33" y="81"/>
                          <a:pt x="39" y="78"/>
                          <a:pt x="44" y="77"/>
                        </a:cubicBezTo>
                        <a:cubicBezTo>
                          <a:pt x="47" y="76"/>
                          <a:pt x="50" y="76"/>
                          <a:pt x="52" y="75"/>
                        </a:cubicBezTo>
                        <a:cubicBezTo>
                          <a:pt x="52" y="74"/>
                          <a:pt x="52" y="73"/>
                          <a:pt x="51" y="72"/>
                        </a:cubicBezTo>
                        <a:cubicBezTo>
                          <a:pt x="50" y="70"/>
                          <a:pt x="52" y="68"/>
                          <a:pt x="54" y="67"/>
                        </a:cubicBezTo>
                        <a:cubicBezTo>
                          <a:pt x="56" y="67"/>
                          <a:pt x="57" y="66"/>
                          <a:pt x="59" y="66"/>
                        </a:cubicBezTo>
                        <a:cubicBezTo>
                          <a:pt x="59" y="65"/>
                          <a:pt x="58" y="63"/>
                          <a:pt x="58" y="62"/>
                        </a:cubicBezTo>
                        <a:cubicBezTo>
                          <a:pt x="56" y="59"/>
                          <a:pt x="55" y="56"/>
                          <a:pt x="56" y="53"/>
                        </a:cubicBezTo>
                        <a:cubicBezTo>
                          <a:pt x="56" y="50"/>
                          <a:pt x="57" y="49"/>
                          <a:pt x="60" y="49"/>
                        </a:cubicBezTo>
                        <a:cubicBezTo>
                          <a:pt x="62" y="49"/>
                          <a:pt x="63" y="49"/>
                          <a:pt x="65" y="49"/>
                        </a:cubicBezTo>
                        <a:cubicBezTo>
                          <a:pt x="64" y="47"/>
                          <a:pt x="62" y="46"/>
                          <a:pt x="61" y="44"/>
                        </a:cubicBezTo>
                        <a:cubicBezTo>
                          <a:pt x="60" y="42"/>
                          <a:pt x="60" y="40"/>
                          <a:pt x="61" y="38"/>
                        </a:cubicBezTo>
                        <a:cubicBezTo>
                          <a:pt x="62" y="36"/>
                          <a:pt x="64" y="35"/>
                          <a:pt x="67" y="35"/>
                        </a:cubicBezTo>
                        <a:cubicBezTo>
                          <a:pt x="68" y="35"/>
                          <a:pt x="70" y="35"/>
                          <a:pt x="72" y="36"/>
                        </a:cubicBezTo>
                        <a:cubicBezTo>
                          <a:pt x="71" y="34"/>
                          <a:pt x="70" y="33"/>
                          <a:pt x="69" y="32"/>
                        </a:cubicBezTo>
                        <a:cubicBezTo>
                          <a:pt x="68" y="30"/>
                          <a:pt x="67" y="28"/>
                          <a:pt x="67" y="26"/>
                        </a:cubicBezTo>
                        <a:cubicBezTo>
                          <a:pt x="66" y="23"/>
                          <a:pt x="67" y="21"/>
                          <a:pt x="70" y="21"/>
                        </a:cubicBezTo>
                        <a:cubicBezTo>
                          <a:pt x="71" y="21"/>
                          <a:pt x="71" y="21"/>
                          <a:pt x="72" y="20"/>
                        </a:cubicBezTo>
                        <a:cubicBezTo>
                          <a:pt x="71" y="19"/>
                          <a:pt x="70" y="18"/>
                          <a:pt x="70" y="17"/>
                        </a:cubicBezTo>
                        <a:cubicBezTo>
                          <a:pt x="68" y="15"/>
                          <a:pt x="69" y="13"/>
                          <a:pt x="71" y="11"/>
                        </a:cubicBezTo>
                        <a:cubicBezTo>
                          <a:pt x="73" y="10"/>
                          <a:pt x="75" y="8"/>
                          <a:pt x="78" y="7"/>
                        </a:cubicBezTo>
                        <a:cubicBezTo>
                          <a:pt x="80" y="6"/>
                          <a:pt x="81" y="3"/>
                          <a:pt x="81" y="3"/>
                        </a:cubicBezTo>
                        <a:cubicBezTo>
                          <a:pt x="81" y="3"/>
                          <a:pt x="83" y="0"/>
                          <a:pt x="88" y="2"/>
                        </a:cubicBezTo>
                        <a:cubicBezTo>
                          <a:pt x="93" y="3"/>
                          <a:pt x="94" y="6"/>
                          <a:pt x="94" y="7"/>
                        </a:cubicBezTo>
                      </a:path>
                    </a:pathLst>
                  </a:custGeom>
                  <a:solidFill>
                    <a:srgbClr val="D2E4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27" name="Freeform 89">
                    <a:extLst>
                      <a:ext uri="{FF2B5EF4-FFF2-40B4-BE49-F238E27FC236}">
                        <a16:creationId xmlns:a16="http://schemas.microsoft.com/office/drawing/2014/main" id="{BFE1A6B7-E2C2-3455-99DC-8028D2768488}"/>
                      </a:ext>
                    </a:extLst>
                  </p:cNvPr>
                  <p:cNvSpPr>
                    <a:spLocks/>
                  </p:cNvSpPr>
                  <p:nvPr/>
                </p:nvSpPr>
                <p:spPr bwMode="auto">
                  <a:xfrm rot="21231786">
                    <a:off x="2273159" y="4108620"/>
                    <a:ext cx="136535" cy="242238"/>
                  </a:xfrm>
                  <a:custGeom>
                    <a:avLst/>
                    <a:gdLst>
                      <a:gd name="T0" fmla="*/ 94 w 97"/>
                      <a:gd name="T1" fmla="*/ 7 h 160"/>
                      <a:gd name="T2" fmla="*/ 93 w 97"/>
                      <a:gd name="T3" fmla="*/ 9 h 160"/>
                      <a:gd name="T4" fmla="*/ 93 w 97"/>
                      <a:gd name="T5" fmla="*/ 12 h 160"/>
                      <a:gd name="T6" fmla="*/ 96 w 97"/>
                      <a:gd name="T7" fmla="*/ 20 h 160"/>
                      <a:gd name="T8" fmla="*/ 91 w 97"/>
                      <a:gd name="T9" fmla="*/ 27 h 160"/>
                      <a:gd name="T10" fmla="*/ 90 w 97"/>
                      <a:gd name="T11" fmla="*/ 27 h 160"/>
                      <a:gd name="T12" fmla="*/ 92 w 97"/>
                      <a:gd name="T13" fmla="*/ 30 h 160"/>
                      <a:gd name="T14" fmla="*/ 91 w 97"/>
                      <a:gd name="T15" fmla="*/ 35 h 160"/>
                      <a:gd name="T16" fmla="*/ 81 w 97"/>
                      <a:gd name="T17" fmla="*/ 39 h 160"/>
                      <a:gd name="T18" fmla="*/ 83 w 97"/>
                      <a:gd name="T19" fmla="*/ 40 h 160"/>
                      <a:gd name="T20" fmla="*/ 86 w 97"/>
                      <a:gd name="T21" fmla="*/ 44 h 160"/>
                      <a:gd name="T22" fmla="*/ 84 w 97"/>
                      <a:gd name="T23" fmla="*/ 52 h 160"/>
                      <a:gd name="T24" fmla="*/ 79 w 97"/>
                      <a:gd name="T25" fmla="*/ 53 h 160"/>
                      <a:gd name="T26" fmla="*/ 78 w 97"/>
                      <a:gd name="T27" fmla="*/ 54 h 160"/>
                      <a:gd name="T28" fmla="*/ 83 w 97"/>
                      <a:gd name="T29" fmla="*/ 59 h 160"/>
                      <a:gd name="T30" fmla="*/ 82 w 97"/>
                      <a:gd name="T31" fmla="*/ 64 h 160"/>
                      <a:gd name="T32" fmla="*/ 72 w 97"/>
                      <a:gd name="T33" fmla="*/ 70 h 160"/>
                      <a:gd name="T34" fmla="*/ 71 w 97"/>
                      <a:gd name="T35" fmla="*/ 70 h 160"/>
                      <a:gd name="T36" fmla="*/ 74 w 97"/>
                      <a:gd name="T37" fmla="*/ 74 h 160"/>
                      <a:gd name="T38" fmla="*/ 71 w 97"/>
                      <a:gd name="T39" fmla="*/ 82 h 160"/>
                      <a:gd name="T40" fmla="*/ 75 w 97"/>
                      <a:gd name="T41" fmla="*/ 87 h 160"/>
                      <a:gd name="T42" fmla="*/ 82 w 97"/>
                      <a:gd name="T43" fmla="*/ 100 h 160"/>
                      <a:gd name="T44" fmla="*/ 88 w 97"/>
                      <a:gd name="T45" fmla="*/ 123 h 160"/>
                      <a:gd name="T46" fmla="*/ 87 w 97"/>
                      <a:gd name="T47" fmla="*/ 143 h 160"/>
                      <a:gd name="T48" fmla="*/ 76 w 97"/>
                      <a:gd name="T49" fmla="*/ 158 h 160"/>
                      <a:gd name="T50" fmla="*/ 66 w 97"/>
                      <a:gd name="T51" fmla="*/ 160 h 160"/>
                      <a:gd name="T52" fmla="*/ 46 w 97"/>
                      <a:gd name="T53" fmla="*/ 157 h 160"/>
                      <a:gd name="T54" fmla="*/ 36 w 97"/>
                      <a:gd name="T55" fmla="*/ 153 h 160"/>
                      <a:gd name="T56" fmla="*/ 13 w 97"/>
                      <a:gd name="T57" fmla="*/ 141 h 160"/>
                      <a:gd name="T58" fmla="*/ 5 w 97"/>
                      <a:gd name="T59" fmla="*/ 133 h 160"/>
                      <a:gd name="T60" fmla="*/ 1 w 97"/>
                      <a:gd name="T61" fmla="*/ 117 h 160"/>
                      <a:gd name="T62" fmla="*/ 8 w 97"/>
                      <a:gd name="T63" fmla="*/ 102 h 160"/>
                      <a:gd name="T64" fmla="*/ 28 w 97"/>
                      <a:gd name="T65" fmla="*/ 84 h 160"/>
                      <a:gd name="T66" fmla="*/ 44 w 97"/>
                      <a:gd name="T67" fmla="*/ 77 h 160"/>
                      <a:gd name="T68" fmla="*/ 52 w 97"/>
                      <a:gd name="T69" fmla="*/ 75 h 160"/>
                      <a:gd name="T70" fmla="*/ 51 w 97"/>
                      <a:gd name="T71" fmla="*/ 72 h 160"/>
                      <a:gd name="T72" fmla="*/ 54 w 97"/>
                      <a:gd name="T73" fmla="*/ 67 h 160"/>
                      <a:gd name="T74" fmla="*/ 59 w 97"/>
                      <a:gd name="T75" fmla="*/ 66 h 160"/>
                      <a:gd name="T76" fmla="*/ 58 w 97"/>
                      <a:gd name="T77" fmla="*/ 62 h 160"/>
                      <a:gd name="T78" fmla="*/ 56 w 97"/>
                      <a:gd name="T79" fmla="*/ 53 h 160"/>
                      <a:gd name="T80" fmla="*/ 60 w 97"/>
                      <a:gd name="T81" fmla="*/ 49 h 160"/>
                      <a:gd name="T82" fmla="*/ 65 w 97"/>
                      <a:gd name="T83" fmla="*/ 49 h 160"/>
                      <a:gd name="T84" fmla="*/ 61 w 97"/>
                      <a:gd name="T85" fmla="*/ 44 h 160"/>
                      <a:gd name="T86" fmla="*/ 61 w 97"/>
                      <a:gd name="T87" fmla="*/ 38 h 160"/>
                      <a:gd name="T88" fmla="*/ 67 w 97"/>
                      <a:gd name="T89" fmla="*/ 35 h 160"/>
                      <a:gd name="T90" fmla="*/ 72 w 97"/>
                      <a:gd name="T91" fmla="*/ 36 h 160"/>
                      <a:gd name="T92" fmla="*/ 69 w 97"/>
                      <a:gd name="T93" fmla="*/ 32 h 160"/>
                      <a:gd name="T94" fmla="*/ 67 w 97"/>
                      <a:gd name="T95" fmla="*/ 26 h 160"/>
                      <a:gd name="T96" fmla="*/ 70 w 97"/>
                      <a:gd name="T97" fmla="*/ 21 h 160"/>
                      <a:gd name="T98" fmla="*/ 72 w 97"/>
                      <a:gd name="T99" fmla="*/ 20 h 160"/>
                      <a:gd name="T100" fmla="*/ 70 w 97"/>
                      <a:gd name="T101" fmla="*/ 17 h 160"/>
                      <a:gd name="T102" fmla="*/ 71 w 97"/>
                      <a:gd name="T103" fmla="*/ 11 h 160"/>
                      <a:gd name="T104" fmla="*/ 78 w 97"/>
                      <a:gd name="T105" fmla="*/ 7 h 160"/>
                      <a:gd name="T106" fmla="*/ 81 w 97"/>
                      <a:gd name="T107" fmla="*/ 3 h 160"/>
                      <a:gd name="T108" fmla="*/ 88 w 97"/>
                      <a:gd name="T109" fmla="*/ 2 h 160"/>
                      <a:gd name="T110" fmla="*/ 94 w 97"/>
                      <a:gd name="T111" fmla="*/ 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7" h="160">
                        <a:moveTo>
                          <a:pt x="94" y="7"/>
                        </a:moveTo>
                        <a:cubicBezTo>
                          <a:pt x="93" y="9"/>
                          <a:pt x="93" y="9"/>
                          <a:pt x="93" y="9"/>
                        </a:cubicBezTo>
                        <a:cubicBezTo>
                          <a:pt x="93" y="10"/>
                          <a:pt x="93" y="11"/>
                          <a:pt x="93" y="12"/>
                        </a:cubicBezTo>
                        <a:cubicBezTo>
                          <a:pt x="94" y="15"/>
                          <a:pt x="95" y="17"/>
                          <a:pt x="96" y="20"/>
                        </a:cubicBezTo>
                        <a:cubicBezTo>
                          <a:pt x="97" y="24"/>
                          <a:pt x="96" y="27"/>
                          <a:pt x="91" y="27"/>
                        </a:cubicBezTo>
                        <a:cubicBezTo>
                          <a:pt x="90" y="27"/>
                          <a:pt x="90" y="27"/>
                          <a:pt x="90" y="27"/>
                        </a:cubicBezTo>
                        <a:cubicBezTo>
                          <a:pt x="90" y="28"/>
                          <a:pt x="91" y="29"/>
                          <a:pt x="92" y="30"/>
                        </a:cubicBezTo>
                        <a:cubicBezTo>
                          <a:pt x="93" y="32"/>
                          <a:pt x="92" y="34"/>
                          <a:pt x="91" y="35"/>
                        </a:cubicBezTo>
                        <a:cubicBezTo>
                          <a:pt x="88" y="37"/>
                          <a:pt x="85" y="38"/>
                          <a:pt x="81" y="39"/>
                        </a:cubicBezTo>
                        <a:cubicBezTo>
                          <a:pt x="82" y="39"/>
                          <a:pt x="82" y="40"/>
                          <a:pt x="83" y="40"/>
                        </a:cubicBezTo>
                        <a:cubicBezTo>
                          <a:pt x="84" y="42"/>
                          <a:pt x="85" y="43"/>
                          <a:pt x="86" y="44"/>
                        </a:cubicBezTo>
                        <a:cubicBezTo>
                          <a:pt x="89" y="47"/>
                          <a:pt x="88" y="50"/>
                          <a:pt x="84" y="52"/>
                        </a:cubicBezTo>
                        <a:cubicBezTo>
                          <a:pt x="83" y="53"/>
                          <a:pt x="81" y="53"/>
                          <a:pt x="79" y="53"/>
                        </a:cubicBezTo>
                        <a:cubicBezTo>
                          <a:pt x="79" y="54"/>
                          <a:pt x="78" y="54"/>
                          <a:pt x="78" y="54"/>
                        </a:cubicBezTo>
                        <a:cubicBezTo>
                          <a:pt x="80" y="55"/>
                          <a:pt x="81" y="57"/>
                          <a:pt x="83" y="59"/>
                        </a:cubicBezTo>
                        <a:cubicBezTo>
                          <a:pt x="84" y="61"/>
                          <a:pt x="83" y="62"/>
                          <a:pt x="82" y="64"/>
                        </a:cubicBezTo>
                        <a:cubicBezTo>
                          <a:pt x="79" y="67"/>
                          <a:pt x="76" y="69"/>
                          <a:pt x="72" y="70"/>
                        </a:cubicBezTo>
                        <a:cubicBezTo>
                          <a:pt x="72" y="70"/>
                          <a:pt x="72" y="70"/>
                          <a:pt x="71" y="70"/>
                        </a:cubicBezTo>
                        <a:cubicBezTo>
                          <a:pt x="72" y="71"/>
                          <a:pt x="73" y="73"/>
                          <a:pt x="74" y="74"/>
                        </a:cubicBezTo>
                        <a:cubicBezTo>
                          <a:pt x="77" y="77"/>
                          <a:pt x="76" y="81"/>
                          <a:pt x="71" y="82"/>
                        </a:cubicBezTo>
                        <a:cubicBezTo>
                          <a:pt x="72" y="84"/>
                          <a:pt x="74" y="85"/>
                          <a:pt x="75" y="87"/>
                        </a:cubicBezTo>
                        <a:cubicBezTo>
                          <a:pt x="78" y="92"/>
                          <a:pt x="80" y="96"/>
                          <a:pt x="82" y="100"/>
                        </a:cubicBezTo>
                        <a:cubicBezTo>
                          <a:pt x="85" y="108"/>
                          <a:pt x="87" y="115"/>
                          <a:pt x="88" y="123"/>
                        </a:cubicBezTo>
                        <a:cubicBezTo>
                          <a:pt x="89" y="130"/>
                          <a:pt x="89" y="136"/>
                          <a:pt x="87" y="143"/>
                        </a:cubicBezTo>
                        <a:cubicBezTo>
                          <a:pt x="85" y="149"/>
                          <a:pt x="82" y="155"/>
                          <a:pt x="76" y="158"/>
                        </a:cubicBezTo>
                        <a:cubicBezTo>
                          <a:pt x="73" y="159"/>
                          <a:pt x="69" y="160"/>
                          <a:pt x="66" y="160"/>
                        </a:cubicBezTo>
                        <a:cubicBezTo>
                          <a:pt x="59" y="160"/>
                          <a:pt x="52" y="158"/>
                          <a:pt x="46" y="157"/>
                        </a:cubicBezTo>
                        <a:cubicBezTo>
                          <a:pt x="42" y="156"/>
                          <a:pt x="39" y="155"/>
                          <a:pt x="36" y="153"/>
                        </a:cubicBezTo>
                        <a:cubicBezTo>
                          <a:pt x="28" y="150"/>
                          <a:pt x="20" y="147"/>
                          <a:pt x="13" y="141"/>
                        </a:cubicBezTo>
                        <a:cubicBezTo>
                          <a:pt x="10" y="139"/>
                          <a:pt x="7" y="136"/>
                          <a:pt x="5" y="133"/>
                        </a:cubicBezTo>
                        <a:cubicBezTo>
                          <a:pt x="1" y="129"/>
                          <a:pt x="0" y="123"/>
                          <a:pt x="1" y="117"/>
                        </a:cubicBezTo>
                        <a:cubicBezTo>
                          <a:pt x="2" y="112"/>
                          <a:pt x="5" y="107"/>
                          <a:pt x="8" y="102"/>
                        </a:cubicBezTo>
                        <a:cubicBezTo>
                          <a:pt x="14" y="95"/>
                          <a:pt x="21" y="89"/>
                          <a:pt x="28" y="84"/>
                        </a:cubicBezTo>
                        <a:cubicBezTo>
                          <a:pt x="33" y="81"/>
                          <a:pt x="39" y="78"/>
                          <a:pt x="44" y="77"/>
                        </a:cubicBezTo>
                        <a:cubicBezTo>
                          <a:pt x="47" y="76"/>
                          <a:pt x="50" y="76"/>
                          <a:pt x="52" y="75"/>
                        </a:cubicBezTo>
                        <a:cubicBezTo>
                          <a:pt x="52" y="74"/>
                          <a:pt x="52" y="73"/>
                          <a:pt x="51" y="72"/>
                        </a:cubicBezTo>
                        <a:cubicBezTo>
                          <a:pt x="50" y="70"/>
                          <a:pt x="52" y="68"/>
                          <a:pt x="54" y="67"/>
                        </a:cubicBezTo>
                        <a:cubicBezTo>
                          <a:pt x="56" y="67"/>
                          <a:pt x="57" y="66"/>
                          <a:pt x="59" y="66"/>
                        </a:cubicBezTo>
                        <a:cubicBezTo>
                          <a:pt x="59" y="65"/>
                          <a:pt x="58" y="63"/>
                          <a:pt x="58" y="62"/>
                        </a:cubicBezTo>
                        <a:cubicBezTo>
                          <a:pt x="56" y="59"/>
                          <a:pt x="55" y="56"/>
                          <a:pt x="56" y="53"/>
                        </a:cubicBezTo>
                        <a:cubicBezTo>
                          <a:pt x="56" y="50"/>
                          <a:pt x="57" y="49"/>
                          <a:pt x="60" y="49"/>
                        </a:cubicBezTo>
                        <a:cubicBezTo>
                          <a:pt x="62" y="49"/>
                          <a:pt x="63" y="49"/>
                          <a:pt x="65" y="49"/>
                        </a:cubicBezTo>
                        <a:cubicBezTo>
                          <a:pt x="64" y="47"/>
                          <a:pt x="62" y="46"/>
                          <a:pt x="61" y="44"/>
                        </a:cubicBezTo>
                        <a:cubicBezTo>
                          <a:pt x="60" y="42"/>
                          <a:pt x="60" y="40"/>
                          <a:pt x="61" y="38"/>
                        </a:cubicBezTo>
                        <a:cubicBezTo>
                          <a:pt x="62" y="36"/>
                          <a:pt x="64" y="35"/>
                          <a:pt x="67" y="35"/>
                        </a:cubicBezTo>
                        <a:cubicBezTo>
                          <a:pt x="68" y="35"/>
                          <a:pt x="70" y="35"/>
                          <a:pt x="72" y="36"/>
                        </a:cubicBezTo>
                        <a:cubicBezTo>
                          <a:pt x="71" y="34"/>
                          <a:pt x="70" y="33"/>
                          <a:pt x="69" y="32"/>
                        </a:cubicBezTo>
                        <a:cubicBezTo>
                          <a:pt x="68" y="30"/>
                          <a:pt x="67" y="28"/>
                          <a:pt x="67" y="26"/>
                        </a:cubicBezTo>
                        <a:cubicBezTo>
                          <a:pt x="66" y="23"/>
                          <a:pt x="67" y="21"/>
                          <a:pt x="70" y="21"/>
                        </a:cubicBezTo>
                        <a:cubicBezTo>
                          <a:pt x="71" y="21"/>
                          <a:pt x="71" y="21"/>
                          <a:pt x="72" y="20"/>
                        </a:cubicBezTo>
                        <a:cubicBezTo>
                          <a:pt x="71" y="19"/>
                          <a:pt x="70" y="18"/>
                          <a:pt x="70" y="17"/>
                        </a:cubicBezTo>
                        <a:cubicBezTo>
                          <a:pt x="68" y="15"/>
                          <a:pt x="69" y="13"/>
                          <a:pt x="71" y="11"/>
                        </a:cubicBezTo>
                        <a:cubicBezTo>
                          <a:pt x="73" y="10"/>
                          <a:pt x="75" y="8"/>
                          <a:pt x="78" y="7"/>
                        </a:cubicBezTo>
                        <a:cubicBezTo>
                          <a:pt x="80" y="6"/>
                          <a:pt x="81" y="3"/>
                          <a:pt x="81" y="3"/>
                        </a:cubicBezTo>
                        <a:cubicBezTo>
                          <a:pt x="81" y="3"/>
                          <a:pt x="83" y="0"/>
                          <a:pt x="88" y="2"/>
                        </a:cubicBezTo>
                        <a:cubicBezTo>
                          <a:pt x="93" y="3"/>
                          <a:pt x="94" y="6"/>
                          <a:pt x="94" y="7"/>
                        </a:cubicBezTo>
                        <a:close/>
                      </a:path>
                    </a:pathLst>
                  </a:custGeom>
                  <a:noFill/>
                  <a:ln w="6350" cap="flat">
                    <a:solidFill>
                      <a:srgbClr val="589BD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28" name="Freeform 90">
                    <a:extLst>
                      <a:ext uri="{FF2B5EF4-FFF2-40B4-BE49-F238E27FC236}">
                        <a16:creationId xmlns:a16="http://schemas.microsoft.com/office/drawing/2014/main" id="{9C28D540-CCAC-58D9-9B46-6FF0AF642691}"/>
                      </a:ext>
                    </a:extLst>
                  </p:cNvPr>
                  <p:cNvSpPr>
                    <a:spLocks/>
                  </p:cNvSpPr>
                  <p:nvPr/>
                </p:nvSpPr>
                <p:spPr bwMode="auto">
                  <a:xfrm rot="21231786">
                    <a:off x="2289903" y="4269991"/>
                    <a:ext cx="109228" cy="67003"/>
                  </a:xfrm>
                  <a:custGeom>
                    <a:avLst/>
                    <a:gdLst>
                      <a:gd name="T0" fmla="*/ 77 w 77"/>
                      <a:gd name="T1" fmla="*/ 45 h 45"/>
                      <a:gd name="T2" fmla="*/ 39 w 77"/>
                      <a:gd name="T3" fmla="*/ 23 h 45"/>
                      <a:gd name="T4" fmla="*/ 0 w 77"/>
                      <a:gd name="T5" fmla="*/ 0 h 45"/>
                    </a:gdLst>
                    <a:ahLst/>
                    <a:cxnLst>
                      <a:cxn ang="0">
                        <a:pos x="T0" y="T1"/>
                      </a:cxn>
                      <a:cxn ang="0">
                        <a:pos x="T2" y="T3"/>
                      </a:cxn>
                      <a:cxn ang="0">
                        <a:pos x="T4" y="T5"/>
                      </a:cxn>
                    </a:cxnLst>
                    <a:rect l="0" t="0" r="r" b="b"/>
                    <a:pathLst>
                      <a:path w="77" h="45">
                        <a:moveTo>
                          <a:pt x="77" y="45"/>
                        </a:moveTo>
                        <a:cubicBezTo>
                          <a:pt x="77" y="45"/>
                          <a:pt x="64" y="17"/>
                          <a:pt x="39" y="23"/>
                        </a:cubicBezTo>
                        <a:cubicBezTo>
                          <a:pt x="13" y="28"/>
                          <a:pt x="0" y="0"/>
                          <a:pt x="0" y="0"/>
                        </a:cubicBezTo>
                      </a:path>
                    </a:pathLst>
                  </a:custGeom>
                  <a:solidFill>
                    <a:srgbClr val="D2E4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29" name="Freeform 91">
                    <a:extLst>
                      <a:ext uri="{FF2B5EF4-FFF2-40B4-BE49-F238E27FC236}">
                        <a16:creationId xmlns:a16="http://schemas.microsoft.com/office/drawing/2014/main" id="{D5483F7C-71BD-7B07-17CD-501BA2D2621B}"/>
                      </a:ext>
                    </a:extLst>
                  </p:cNvPr>
                  <p:cNvSpPr>
                    <a:spLocks/>
                  </p:cNvSpPr>
                  <p:nvPr/>
                </p:nvSpPr>
                <p:spPr bwMode="auto">
                  <a:xfrm rot="21231786">
                    <a:off x="2289903" y="4269991"/>
                    <a:ext cx="109228" cy="67003"/>
                  </a:xfrm>
                  <a:custGeom>
                    <a:avLst/>
                    <a:gdLst>
                      <a:gd name="T0" fmla="*/ 77 w 77"/>
                      <a:gd name="T1" fmla="*/ 45 h 45"/>
                      <a:gd name="T2" fmla="*/ 39 w 77"/>
                      <a:gd name="T3" fmla="*/ 23 h 45"/>
                      <a:gd name="T4" fmla="*/ 0 w 77"/>
                      <a:gd name="T5" fmla="*/ 0 h 45"/>
                    </a:gdLst>
                    <a:ahLst/>
                    <a:cxnLst>
                      <a:cxn ang="0">
                        <a:pos x="T0" y="T1"/>
                      </a:cxn>
                      <a:cxn ang="0">
                        <a:pos x="T2" y="T3"/>
                      </a:cxn>
                      <a:cxn ang="0">
                        <a:pos x="T4" y="T5"/>
                      </a:cxn>
                    </a:cxnLst>
                    <a:rect l="0" t="0" r="r" b="b"/>
                    <a:pathLst>
                      <a:path w="77" h="45">
                        <a:moveTo>
                          <a:pt x="77" y="45"/>
                        </a:moveTo>
                        <a:cubicBezTo>
                          <a:pt x="77" y="45"/>
                          <a:pt x="64" y="17"/>
                          <a:pt x="39" y="23"/>
                        </a:cubicBezTo>
                        <a:cubicBezTo>
                          <a:pt x="13" y="28"/>
                          <a:pt x="0" y="0"/>
                          <a:pt x="0" y="0"/>
                        </a:cubicBezTo>
                      </a:path>
                    </a:pathLst>
                  </a:custGeom>
                  <a:noFill/>
                  <a:ln w="6350" cap="flat">
                    <a:solidFill>
                      <a:srgbClr val="589BD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30" name="Freeform 92">
                    <a:extLst>
                      <a:ext uri="{FF2B5EF4-FFF2-40B4-BE49-F238E27FC236}">
                        <a16:creationId xmlns:a16="http://schemas.microsoft.com/office/drawing/2014/main" id="{CBDC95A7-A86C-CC8A-045B-C45B41BCAA71}"/>
                      </a:ext>
                    </a:extLst>
                  </p:cNvPr>
                  <p:cNvSpPr>
                    <a:spLocks/>
                  </p:cNvSpPr>
                  <p:nvPr/>
                </p:nvSpPr>
                <p:spPr bwMode="auto">
                  <a:xfrm rot="21231786">
                    <a:off x="1847851" y="3719647"/>
                    <a:ext cx="223275" cy="156338"/>
                  </a:xfrm>
                  <a:custGeom>
                    <a:avLst/>
                    <a:gdLst>
                      <a:gd name="T0" fmla="*/ 155 w 158"/>
                      <a:gd name="T1" fmla="*/ 15 h 103"/>
                      <a:gd name="T2" fmla="*/ 153 w 158"/>
                      <a:gd name="T3" fmla="*/ 16 h 103"/>
                      <a:gd name="T4" fmla="*/ 151 w 158"/>
                      <a:gd name="T5" fmla="*/ 18 h 103"/>
                      <a:gd name="T6" fmla="*/ 147 w 158"/>
                      <a:gd name="T7" fmla="*/ 25 h 103"/>
                      <a:gd name="T8" fmla="*/ 138 w 158"/>
                      <a:gd name="T9" fmla="*/ 26 h 103"/>
                      <a:gd name="T10" fmla="*/ 138 w 158"/>
                      <a:gd name="T11" fmla="*/ 25 h 103"/>
                      <a:gd name="T12" fmla="*/ 136 w 158"/>
                      <a:gd name="T13" fmla="*/ 29 h 103"/>
                      <a:gd name="T14" fmla="*/ 132 w 158"/>
                      <a:gd name="T15" fmla="*/ 31 h 103"/>
                      <a:gd name="T16" fmla="*/ 123 w 158"/>
                      <a:gd name="T17" fmla="*/ 26 h 103"/>
                      <a:gd name="T18" fmla="*/ 123 w 158"/>
                      <a:gd name="T19" fmla="*/ 28 h 103"/>
                      <a:gd name="T20" fmla="*/ 122 w 158"/>
                      <a:gd name="T21" fmla="*/ 34 h 103"/>
                      <a:gd name="T22" fmla="*/ 115 w 158"/>
                      <a:gd name="T23" fmla="*/ 37 h 103"/>
                      <a:gd name="T24" fmla="*/ 111 w 158"/>
                      <a:gd name="T25" fmla="*/ 35 h 103"/>
                      <a:gd name="T26" fmla="*/ 110 w 158"/>
                      <a:gd name="T27" fmla="*/ 34 h 103"/>
                      <a:gd name="T28" fmla="*/ 109 w 158"/>
                      <a:gd name="T29" fmla="*/ 41 h 103"/>
                      <a:gd name="T30" fmla="*/ 104 w 158"/>
                      <a:gd name="T31" fmla="*/ 43 h 103"/>
                      <a:gd name="T32" fmla="*/ 93 w 158"/>
                      <a:gd name="T33" fmla="*/ 40 h 103"/>
                      <a:gd name="T34" fmla="*/ 93 w 158"/>
                      <a:gd name="T35" fmla="*/ 40 h 103"/>
                      <a:gd name="T36" fmla="*/ 92 w 158"/>
                      <a:gd name="T37" fmla="*/ 44 h 103"/>
                      <a:gd name="T38" fmla="*/ 83 w 158"/>
                      <a:gd name="T39" fmla="*/ 47 h 103"/>
                      <a:gd name="T40" fmla="*/ 82 w 158"/>
                      <a:gd name="T41" fmla="*/ 54 h 103"/>
                      <a:gd name="T42" fmla="*/ 77 w 158"/>
                      <a:gd name="T43" fmla="*/ 68 h 103"/>
                      <a:gd name="T44" fmla="*/ 64 w 158"/>
                      <a:gd name="T45" fmla="*/ 86 h 103"/>
                      <a:gd name="T46" fmla="*/ 48 w 158"/>
                      <a:gd name="T47" fmla="*/ 99 h 103"/>
                      <a:gd name="T48" fmla="*/ 29 w 158"/>
                      <a:gd name="T49" fmla="*/ 100 h 103"/>
                      <a:gd name="T50" fmla="*/ 21 w 158"/>
                      <a:gd name="T51" fmla="*/ 94 h 103"/>
                      <a:gd name="T52" fmla="*/ 10 w 158"/>
                      <a:gd name="T53" fmla="*/ 77 h 103"/>
                      <a:gd name="T54" fmla="*/ 6 w 158"/>
                      <a:gd name="T55" fmla="*/ 67 h 103"/>
                      <a:gd name="T56" fmla="*/ 0 w 158"/>
                      <a:gd name="T57" fmla="*/ 43 h 103"/>
                      <a:gd name="T58" fmla="*/ 1 w 158"/>
                      <a:gd name="T59" fmla="*/ 31 h 103"/>
                      <a:gd name="T60" fmla="*/ 10 w 158"/>
                      <a:gd name="T61" fmla="*/ 18 h 103"/>
                      <a:gd name="T62" fmla="*/ 27 w 158"/>
                      <a:gd name="T63" fmla="*/ 13 h 103"/>
                      <a:gd name="T64" fmla="*/ 54 w 158"/>
                      <a:gd name="T65" fmla="*/ 17 h 103"/>
                      <a:gd name="T66" fmla="*/ 70 w 158"/>
                      <a:gd name="T67" fmla="*/ 24 h 103"/>
                      <a:gd name="T68" fmla="*/ 76 w 158"/>
                      <a:gd name="T69" fmla="*/ 29 h 103"/>
                      <a:gd name="T70" fmla="*/ 78 w 158"/>
                      <a:gd name="T71" fmla="*/ 26 h 103"/>
                      <a:gd name="T72" fmla="*/ 83 w 158"/>
                      <a:gd name="T73" fmla="*/ 25 h 103"/>
                      <a:gd name="T74" fmla="*/ 88 w 158"/>
                      <a:gd name="T75" fmla="*/ 28 h 103"/>
                      <a:gd name="T76" fmla="*/ 90 w 158"/>
                      <a:gd name="T77" fmla="*/ 24 h 103"/>
                      <a:gd name="T78" fmla="*/ 95 w 158"/>
                      <a:gd name="T79" fmla="*/ 17 h 103"/>
                      <a:gd name="T80" fmla="*/ 102 w 158"/>
                      <a:gd name="T81" fmla="*/ 17 h 103"/>
                      <a:gd name="T82" fmla="*/ 104 w 158"/>
                      <a:gd name="T83" fmla="*/ 21 h 103"/>
                      <a:gd name="T84" fmla="*/ 106 w 158"/>
                      <a:gd name="T85" fmla="*/ 15 h 103"/>
                      <a:gd name="T86" fmla="*/ 110 w 158"/>
                      <a:gd name="T87" fmla="*/ 11 h 103"/>
                      <a:gd name="T88" fmla="*/ 116 w 158"/>
                      <a:gd name="T89" fmla="*/ 13 h 103"/>
                      <a:gd name="T90" fmla="*/ 119 w 158"/>
                      <a:gd name="T91" fmla="*/ 17 h 103"/>
                      <a:gd name="T92" fmla="*/ 120 w 158"/>
                      <a:gd name="T93" fmla="*/ 13 h 103"/>
                      <a:gd name="T94" fmla="*/ 123 w 158"/>
                      <a:gd name="T95" fmla="*/ 7 h 103"/>
                      <a:gd name="T96" fmla="*/ 129 w 158"/>
                      <a:gd name="T97" fmla="*/ 6 h 103"/>
                      <a:gd name="T98" fmla="*/ 131 w 158"/>
                      <a:gd name="T99" fmla="*/ 8 h 103"/>
                      <a:gd name="T100" fmla="*/ 132 w 158"/>
                      <a:gd name="T101" fmla="*/ 4 h 103"/>
                      <a:gd name="T102" fmla="*/ 137 w 158"/>
                      <a:gd name="T103" fmla="*/ 1 h 103"/>
                      <a:gd name="T104" fmla="*/ 144 w 158"/>
                      <a:gd name="T105" fmla="*/ 3 h 103"/>
                      <a:gd name="T106" fmla="*/ 150 w 158"/>
                      <a:gd name="T107" fmla="*/ 3 h 103"/>
                      <a:gd name="T108" fmla="*/ 156 w 158"/>
                      <a:gd name="T109" fmla="*/ 7 h 103"/>
                      <a:gd name="T110" fmla="*/ 155 w 158"/>
                      <a:gd name="T111"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8" h="103">
                        <a:moveTo>
                          <a:pt x="155" y="15"/>
                        </a:moveTo>
                        <a:cubicBezTo>
                          <a:pt x="153" y="16"/>
                          <a:pt x="153" y="16"/>
                          <a:pt x="153" y="16"/>
                        </a:cubicBezTo>
                        <a:cubicBezTo>
                          <a:pt x="153" y="16"/>
                          <a:pt x="152" y="17"/>
                          <a:pt x="151" y="18"/>
                        </a:cubicBezTo>
                        <a:cubicBezTo>
                          <a:pt x="150" y="20"/>
                          <a:pt x="149" y="23"/>
                          <a:pt x="147" y="25"/>
                        </a:cubicBezTo>
                        <a:cubicBezTo>
                          <a:pt x="145" y="29"/>
                          <a:pt x="142" y="29"/>
                          <a:pt x="138" y="26"/>
                        </a:cubicBezTo>
                        <a:cubicBezTo>
                          <a:pt x="138" y="25"/>
                          <a:pt x="138" y="25"/>
                          <a:pt x="138" y="25"/>
                        </a:cubicBezTo>
                        <a:cubicBezTo>
                          <a:pt x="137" y="26"/>
                          <a:pt x="137" y="28"/>
                          <a:pt x="136" y="29"/>
                        </a:cubicBezTo>
                        <a:cubicBezTo>
                          <a:pt x="136" y="31"/>
                          <a:pt x="134" y="32"/>
                          <a:pt x="132" y="31"/>
                        </a:cubicBezTo>
                        <a:cubicBezTo>
                          <a:pt x="129" y="30"/>
                          <a:pt x="126" y="29"/>
                          <a:pt x="123" y="26"/>
                        </a:cubicBezTo>
                        <a:cubicBezTo>
                          <a:pt x="123" y="27"/>
                          <a:pt x="123" y="28"/>
                          <a:pt x="123" y="28"/>
                        </a:cubicBezTo>
                        <a:cubicBezTo>
                          <a:pt x="123" y="30"/>
                          <a:pt x="123" y="32"/>
                          <a:pt x="122" y="34"/>
                        </a:cubicBezTo>
                        <a:cubicBezTo>
                          <a:pt x="121" y="37"/>
                          <a:pt x="119" y="39"/>
                          <a:pt x="115" y="37"/>
                        </a:cubicBezTo>
                        <a:cubicBezTo>
                          <a:pt x="114" y="37"/>
                          <a:pt x="112" y="36"/>
                          <a:pt x="111" y="35"/>
                        </a:cubicBezTo>
                        <a:cubicBezTo>
                          <a:pt x="110" y="34"/>
                          <a:pt x="110" y="34"/>
                          <a:pt x="110" y="34"/>
                        </a:cubicBezTo>
                        <a:cubicBezTo>
                          <a:pt x="109" y="36"/>
                          <a:pt x="109" y="38"/>
                          <a:pt x="109" y="41"/>
                        </a:cubicBezTo>
                        <a:cubicBezTo>
                          <a:pt x="108" y="43"/>
                          <a:pt x="106" y="43"/>
                          <a:pt x="104" y="43"/>
                        </a:cubicBezTo>
                        <a:cubicBezTo>
                          <a:pt x="100" y="43"/>
                          <a:pt x="96" y="42"/>
                          <a:pt x="93" y="40"/>
                        </a:cubicBezTo>
                        <a:cubicBezTo>
                          <a:pt x="93" y="40"/>
                          <a:pt x="93" y="40"/>
                          <a:pt x="93" y="40"/>
                        </a:cubicBezTo>
                        <a:cubicBezTo>
                          <a:pt x="92" y="41"/>
                          <a:pt x="92" y="43"/>
                          <a:pt x="92" y="44"/>
                        </a:cubicBezTo>
                        <a:cubicBezTo>
                          <a:pt x="91" y="48"/>
                          <a:pt x="88" y="50"/>
                          <a:pt x="83" y="47"/>
                        </a:cubicBezTo>
                        <a:cubicBezTo>
                          <a:pt x="83" y="49"/>
                          <a:pt x="83" y="52"/>
                          <a:pt x="82" y="54"/>
                        </a:cubicBezTo>
                        <a:cubicBezTo>
                          <a:pt x="81" y="58"/>
                          <a:pt x="79" y="63"/>
                          <a:pt x="77" y="68"/>
                        </a:cubicBezTo>
                        <a:cubicBezTo>
                          <a:pt x="74" y="75"/>
                          <a:pt x="69" y="81"/>
                          <a:pt x="64" y="86"/>
                        </a:cubicBezTo>
                        <a:cubicBezTo>
                          <a:pt x="59" y="91"/>
                          <a:pt x="54" y="96"/>
                          <a:pt x="48" y="99"/>
                        </a:cubicBezTo>
                        <a:cubicBezTo>
                          <a:pt x="42" y="102"/>
                          <a:pt x="36" y="103"/>
                          <a:pt x="29" y="100"/>
                        </a:cubicBezTo>
                        <a:cubicBezTo>
                          <a:pt x="26" y="99"/>
                          <a:pt x="23" y="97"/>
                          <a:pt x="21" y="94"/>
                        </a:cubicBezTo>
                        <a:cubicBezTo>
                          <a:pt x="16" y="89"/>
                          <a:pt x="13" y="83"/>
                          <a:pt x="10" y="77"/>
                        </a:cubicBezTo>
                        <a:cubicBezTo>
                          <a:pt x="8" y="74"/>
                          <a:pt x="7" y="71"/>
                          <a:pt x="6" y="67"/>
                        </a:cubicBezTo>
                        <a:cubicBezTo>
                          <a:pt x="3" y="59"/>
                          <a:pt x="0" y="51"/>
                          <a:pt x="0" y="43"/>
                        </a:cubicBezTo>
                        <a:cubicBezTo>
                          <a:pt x="0" y="39"/>
                          <a:pt x="0" y="35"/>
                          <a:pt x="1" y="31"/>
                        </a:cubicBezTo>
                        <a:cubicBezTo>
                          <a:pt x="2" y="25"/>
                          <a:pt x="5" y="21"/>
                          <a:pt x="10" y="18"/>
                        </a:cubicBezTo>
                        <a:cubicBezTo>
                          <a:pt x="15" y="15"/>
                          <a:pt x="21" y="14"/>
                          <a:pt x="27" y="13"/>
                        </a:cubicBezTo>
                        <a:cubicBezTo>
                          <a:pt x="36" y="13"/>
                          <a:pt x="45" y="14"/>
                          <a:pt x="54" y="17"/>
                        </a:cubicBezTo>
                        <a:cubicBezTo>
                          <a:pt x="60" y="18"/>
                          <a:pt x="65" y="20"/>
                          <a:pt x="70" y="24"/>
                        </a:cubicBezTo>
                        <a:cubicBezTo>
                          <a:pt x="72" y="25"/>
                          <a:pt x="74" y="27"/>
                          <a:pt x="76" y="29"/>
                        </a:cubicBezTo>
                        <a:cubicBezTo>
                          <a:pt x="77" y="28"/>
                          <a:pt x="77" y="27"/>
                          <a:pt x="78" y="26"/>
                        </a:cubicBezTo>
                        <a:cubicBezTo>
                          <a:pt x="79" y="24"/>
                          <a:pt x="81" y="23"/>
                          <a:pt x="83" y="25"/>
                        </a:cubicBezTo>
                        <a:cubicBezTo>
                          <a:pt x="85" y="26"/>
                          <a:pt x="86" y="27"/>
                          <a:pt x="88" y="28"/>
                        </a:cubicBezTo>
                        <a:cubicBezTo>
                          <a:pt x="89" y="27"/>
                          <a:pt x="89" y="25"/>
                          <a:pt x="90" y="24"/>
                        </a:cubicBezTo>
                        <a:cubicBezTo>
                          <a:pt x="91" y="21"/>
                          <a:pt x="93" y="19"/>
                          <a:pt x="95" y="17"/>
                        </a:cubicBezTo>
                        <a:cubicBezTo>
                          <a:pt x="97" y="15"/>
                          <a:pt x="99" y="15"/>
                          <a:pt x="102" y="17"/>
                        </a:cubicBezTo>
                        <a:cubicBezTo>
                          <a:pt x="103" y="18"/>
                          <a:pt x="104" y="20"/>
                          <a:pt x="104" y="21"/>
                        </a:cubicBezTo>
                        <a:cubicBezTo>
                          <a:pt x="105" y="19"/>
                          <a:pt x="105" y="17"/>
                          <a:pt x="106" y="15"/>
                        </a:cubicBezTo>
                        <a:cubicBezTo>
                          <a:pt x="107" y="13"/>
                          <a:pt x="108" y="11"/>
                          <a:pt x="110" y="11"/>
                        </a:cubicBezTo>
                        <a:cubicBezTo>
                          <a:pt x="113" y="10"/>
                          <a:pt x="115" y="12"/>
                          <a:pt x="116" y="13"/>
                        </a:cubicBezTo>
                        <a:cubicBezTo>
                          <a:pt x="117" y="14"/>
                          <a:pt x="118" y="16"/>
                          <a:pt x="119" y="17"/>
                        </a:cubicBezTo>
                        <a:cubicBezTo>
                          <a:pt x="120" y="15"/>
                          <a:pt x="120" y="14"/>
                          <a:pt x="120" y="13"/>
                        </a:cubicBezTo>
                        <a:cubicBezTo>
                          <a:pt x="121" y="11"/>
                          <a:pt x="122" y="9"/>
                          <a:pt x="123" y="7"/>
                        </a:cubicBezTo>
                        <a:cubicBezTo>
                          <a:pt x="125" y="5"/>
                          <a:pt x="127" y="4"/>
                          <a:pt x="129" y="6"/>
                        </a:cubicBezTo>
                        <a:cubicBezTo>
                          <a:pt x="130" y="7"/>
                          <a:pt x="130" y="7"/>
                          <a:pt x="131" y="8"/>
                        </a:cubicBezTo>
                        <a:cubicBezTo>
                          <a:pt x="131" y="6"/>
                          <a:pt x="131" y="5"/>
                          <a:pt x="132" y="4"/>
                        </a:cubicBezTo>
                        <a:cubicBezTo>
                          <a:pt x="132" y="1"/>
                          <a:pt x="134" y="0"/>
                          <a:pt x="137" y="1"/>
                        </a:cubicBezTo>
                        <a:cubicBezTo>
                          <a:pt x="139" y="1"/>
                          <a:pt x="142" y="2"/>
                          <a:pt x="144" y="3"/>
                        </a:cubicBezTo>
                        <a:cubicBezTo>
                          <a:pt x="147" y="4"/>
                          <a:pt x="150" y="3"/>
                          <a:pt x="150" y="3"/>
                        </a:cubicBezTo>
                        <a:cubicBezTo>
                          <a:pt x="150" y="3"/>
                          <a:pt x="153" y="3"/>
                          <a:pt x="156" y="7"/>
                        </a:cubicBezTo>
                        <a:cubicBezTo>
                          <a:pt x="158" y="12"/>
                          <a:pt x="156" y="14"/>
                          <a:pt x="155" y="15"/>
                        </a:cubicBezTo>
                      </a:path>
                    </a:pathLst>
                  </a:custGeom>
                  <a:solidFill>
                    <a:srgbClr val="D2E4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31" name="Freeform 93">
                    <a:extLst>
                      <a:ext uri="{FF2B5EF4-FFF2-40B4-BE49-F238E27FC236}">
                        <a16:creationId xmlns:a16="http://schemas.microsoft.com/office/drawing/2014/main" id="{B9F7F5F4-B5AA-EC6B-0511-043E3742D1C1}"/>
                      </a:ext>
                    </a:extLst>
                  </p:cNvPr>
                  <p:cNvSpPr>
                    <a:spLocks/>
                  </p:cNvSpPr>
                  <p:nvPr/>
                </p:nvSpPr>
                <p:spPr bwMode="auto">
                  <a:xfrm rot="21231786">
                    <a:off x="1847851" y="3719647"/>
                    <a:ext cx="223275" cy="156338"/>
                  </a:xfrm>
                  <a:custGeom>
                    <a:avLst/>
                    <a:gdLst>
                      <a:gd name="T0" fmla="*/ 155 w 158"/>
                      <a:gd name="T1" fmla="*/ 15 h 103"/>
                      <a:gd name="T2" fmla="*/ 153 w 158"/>
                      <a:gd name="T3" fmla="*/ 16 h 103"/>
                      <a:gd name="T4" fmla="*/ 151 w 158"/>
                      <a:gd name="T5" fmla="*/ 18 h 103"/>
                      <a:gd name="T6" fmla="*/ 147 w 158"/>
                      <a:gd name="T7" fmla="*/ 25 h 103"/>
                      <a:gd name="T8" fmla="*/ 138 w 158"/>
                      <a:gd name="T9" fmla="*/ 26 h 103"/>
                      <a:gd name="T10" fmla="*/ 138 w 158"/>
                      <a:gd name="T11" fmla="*/ 25 h 103"/>
                      <a:gd name="T12" fmla="*/ 136 w 158"/>
                      <a:gd name="T13" fmla="*/ 29 h 103"/>
                      <a:gd name="T14" fmla="*/ 132 w 158"/>
                      <a:gd name="T15" fmla="*/ 31 h 103"/>
                      <a:gd name="T16" fmla="*/ 123 w 158"/>
                      <a:gd name="T17" fmla="*/ 26 h 103"/>
                      <a:gd name="T18" fmla="*/ 123 w 158"/>
                      <a:gd name="T19" fmla="*/ 28 h 103"/>
                      <a:gd name="T20" fmla="*/ 122 w 158"/>
                      <a:gd name="T21" fmla="*/ 34 h 103"/>
                      <a:gd name="T22" fmla="*/ 115 w 158"/>
                      <a:gd name="T23" fmla="*/ 37 h 103"/>
                      <a:gd name="T24" fmla="*/ 111 w 158"/>
                      <a:gd name="T25" fmla="*/ 35 h 103"/>
                      <a:gd name="T26" fmla="*/ 110 w 158"/>
                      <a:gd name="T27" fmla="*/ 34 h 103"/>
                      <a:gd name="T28" fmla="*/ 109 w 158"/>
                      <a:gd name="T29" fmla="*/ 41 h 103"/>
                      <a:gd name="T30" fmla="*/ 104 w 158"/>
                      <a:gd name="T31" fmla="*/ 43 h 103"/>
                      <a:gd name="T32" fmla="*/ 93 w 158"/>
                      <a:gd name="T33" fmla="*/ 40 h 103"/>
                      <a:gd name="T34" fmla="*/ 93 w 158"/>
                      <a:gd name="T35" fmla="*/ 40 h 103"/>
                      <a:gd name="T36" fmla="*/ 92 w 158"/>
                      <a:gd name="T37" fmla="*/ 44 h 103"/>
                      <a:gd name="T38" fmla="*/ 83 w 158"/>
                      <a:gd name="T39" fmla="*/ 47 h 103"/>
                      <a:gd name="T40" fmla="*/ 82 w 158"/>
                      <a:gd name="T41" fmla="*/ 54 h 103"/>
                      <a:gd name="T42" fmla="*/ 77 w 158"/>
                      <a:gd name="T43" fmla="*/ 68 h 103"/>
                      <a:gd name="T44" fmla="*/ 64 w 158"/>
                      <a:gd name="T45" fmla="*/ 86 h 103"/>
                      <a:gd name="T46" fmla="*/ 48 w 158"/>
                      <a:gd name="T47" fmla="*/ 99 h 103"/>
                      <a:gd name="T48" fmla="*/ 29 w 158"/>
                      <a:gd name="T49" fmla="*/ 100 h 103"/>
                      <a:gd name="T50" fmla="*/ 21 w 158"/>
                      <a:gd name="T51" fmla="*/ 94 h 103"/>
                      <a:gd name="T52" fmla="*/ 10 w 158"/>
                      <a:gd name="T53" fmla="*/ 77 h 103"/>
                      <a:gd name="T54" fmla="*/ 6 w 158"/>
                      <a:gd name="T55" fmla="*/ 67 h 103"/>
                      <a:gd name="T56" fmla="*/ 0 w 158"/>
                      <a:gd name="T57" fmla="*/ 43 h 103"/>
                      <a:gd name="T58" fmla="*/ 1 w 158"/>
                      <a:gd name="T59" fmla="*/ 31 h 103"/>
                      <a:gd name="T60" fmla="*/ 10 w 158"/>
                      <a:gd name="T61" fmla="*/ 18 h 103"/>
                      <a:gd name="T62" fmla="*/ 27 w 158"/>
                      <a:gd name="T63" fmla="*/ 13 h 103"/>
                      <a:gd name="T64" fmla="*/ 54 w 158"/>
                      <a:gd name="T65" fmla="*/ 17 h 103"/>
                      <a:gd name="T66" fmla="*/ 70 w 158"/>
                      <a:gd name="T67" fmla="*/ 24 h 103"/>
                      <a:gd name="T68" fmla="*/ 76 w 158"/>
                      <a:gd name="T69" fmla="*/ 29 h 103"/>
                      <a:gd name="T70" fmla="*/ 78 w 158"/>
                      <a:gd name="T71" fmla="*/ 26 h 103"/>
                      <a:gd name="T72" fmla="*/ 83 w 158"/>
                      <a:gd name="T73" fmla="*/ 25 h 103"/>
                      <a:gd name="T74" fmla="*/ 88 w 158"/>
                      <a:gd name="T75" fmla="*/ 28 h 103"/>
                      <a:gd name="T76" fmla="*/ 90 w 158"/>
                      <a:gd name="T77" fmla="*/ 24 h 103"/>
                      <a:gd name="T78" fmla="*/ 95 w 158"/>
                      <a:gd name="T79" fmla="*/ 17 h 103"/>
                      <a:gd name="T80" fmla="*/ 102 w 158"/>
                      <a:gd name="T81" fmla="*/ 17 h 103"/>
                      <a:gd name="T82" fmla="*/ 104 w 158"/>
                      <a:gd name="T83" fmla="*/ 21 h 103"/>
                      <a:gd name="T84" fmla="*/ 106 w 158"/>
                      <a:gd name="T85" fmla="*/ 15 h 103"/>
                      <a:gd name="T86" fmla="*/ 110 w 158"/>
                      <a:gd name="T87" fmla="*/ 11 h 103"/>
                      <a:gd name="T88" fmla="*/ 116 w 158"/>
                      <a:gd name="T89" fmla="*/ 13 h 103"/>
                      <a:gd name="T90" fmla="*/ 119 w 158"/>
                      <a:gd name="T91" fmla="*/ 17 h 103"/>
                      <a:gd name="T92" fmla="*/ 120 w 158"/>
                      <a:gd name="T93" fmla="*/ 13 h 103"/>
                      <a:gd name="T94" fmla="*/ 123 w 158"/>
                      <a:gd name="T95" fmla="*/ 7 h 103"/>
                      <a:gd name="T96" fmla="*/ 129 w 158"/>
                      <a:gd name="T97" fmla="*/ 6 h 103"/>
                      <a:gd name="T98" fmla="*/ 131 w 158"/>
                      <a:gd name="T99" fmla="*/ 8 h 103"/>
                      <a:gd name="T100" fmla="*/ 132 w 158"/>
                      <a:gd name="T101" fmla="*/ 4 h 103"/>
                      <a:gd name="T102" fmla="*/ 137 w 158"/>
                      <a:gd name="T103" fmla="*/ 1 h 103"/>
                      <a:gd name="T104" fmla="*/ 144 w 158"/>
                      <a:gd name="T105" fmla="*/ 3 h 103"/>
                      <a:gd name="T106" fmla="*/ 150 w 158"/>
                      <a:gd name="T107" fmla="*/ 3 h 103"/>
                      <a:gd name="T108" fmla="*/ 156 w 158"/>
                      <a:gd name="T109" fmla="*/ 7 h 103"/>
                      <a:gd name="T110" fmla="*/ 155 w 158"/>
                      <a:gd name="T111"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8" h="103">
                        <a:moveTo>
                          <a:pt x="155" y="15"/>
                        </a:moveTo>
                        <a:cubicBezTo>
                          <a:pt x="153" y="16"/>
                          <a:pt x="153" y="16"/>
                          <a:pt x="153" y="16"/>
                        </a:cubicBezTo>
                        <a:cubicBezTo>
                          <a:pt x="153" y="16"/>
                          <a:pt x="152" y="17"/>
                          <a:pt x="151" y="18"/>
                        </a:cubicBezTo>
                        <a:cubicBezTo>
                          <a:pt x="150" y="20"/>
                          <a:pt x="149" y="23"/>
                          <a:pt x="147" y="25"/>
                        </a:cubicBezTo>
                        <a:cubicBezTo>
                          <a:pt x="145" y="29"/>
                          <a:pt x="142" y="29"/>
                          <a:pt x="138" y="26"/>
                        </a:cubicBezTo>
                        <a:cubicBezTo>
                          <a:pt x="138" y="25"/>
                          <a:pt x="138" y="25"/>
                          <a:pt x="138" y="25"/>
                        </a:cubicBezTo>
                        <a:cubicBezTo>
                          <a:pt x="137" y="26"/>
                          <a:pt x="137" y="28"/>
                          <a:pt x="136" y="29"/>
                        </a:cubicBezTo>
                        <a:cubicBezTo>
                          <a:pt x="136" y="31"/>
                          <a:pt x="134" y="32"/>
                          <a:pt x="132" y="31"/>
                        </a:cubicBezTo>
                        <a:cubicBezTo>
                          <a:pt x="129" y="30"/>
                          <a:pt x="126" y="29"/>
                          <a:pt x="123" y="26"/>
                        </a:cubicBezTo>
                        <a:cubicBezTo>
                          <a:pt x="123" y="27"/>
                          <a:pt x="123" y="28"/>
                          <a:pt x="123" y="28"/>
                        </a:cubicBezTo>
                        <a:cubicBezTo>
                          <a:pt x="123" y="30"/>
                          <a:pt x="123" y="32"/>
                          <a:pt x="122" y="34"/>
                        </a:cubicBezTo>
                        <a:cubicBezTo>
                          <a:pt x="121" y="37"/>
                          <a:pt x="119" y="39"/>
                          <a:pt x="115" y="37"/>
                        </a:cubicBezTo>
                        <a:cubicBezTo>
                          <a:pt x="114" y="37"/>
                          <a:pt x="112" y="36"/>
                          <a:pt x="111" y="35"/>
                        </a:cubicBezTo>
                        <a:cubicBezTo>
                          <a:pt x="110" y="34"/>
                          <a:pt x="110" y="34"/>
                          <a:pt x="110" y="34"/>
                        </a:cubicBezTo>
                        <a:cubicBezTo>
                          <a:pt x="109" y="36"/>
                          <a:pt x="109" y="38"/>
                          <a:pt x="109" y="41"/>
                        </a:cubicBezTo>
                        <a:cubicBezTo>
                          <a:pt x="108" y="43"/>
                          <a:pt x="106" y="43"/>
                          <a:pt x="104" y="43"/>
                        </a:cubicBezTo>
                        <a:cubicBezTo>
                          <a:pt x="100" y="43"/>
                          <a:pt x="96" y="42"/>
                          <a:pt x="93" y="40"/>
                        </a:cubicBezTo>
                        <a:cubicBezTo>
                          <a:pt x="93" y="40"/>
                          <a:pt x="93" y="40"/>
                          <a:pt x="93" y="40"/>
                        </a:cubicBezTo>
                        <a:cubicBezTo>
                          <a:pt x="92" y="41"/>
                          <a:pt x="92" y="43"/>
                          <a:pt x="92" y="44"/>
                        </a:cubicBezTo>
                        <a:cubicBezTo>
                          <a:pt x="91" y="48"/>
                          <a:pt x="88" y="50"/>
                          <a:pt x="83" y="47"/>
                        </a:cubicBezTo>
                        <a:cubicBezTo>
                          <a:pt x="83" y="49"/>
                          <a:pt x="83" y="52"/>
                          <a:pt x="82" y="54"/>
                        </a:cubicBezTo>
                        <a:cubicBezTo>
                          <a:pt x="81" y="58"/>
                          <a:pt x="79" y="63"/>
                          <a:pt x="77" y="68"/>
                        </a:cubicBezTo>
                        <a:cubicBezTo>
                          <a:pt x="74" y="75"/>
                          <a:pt x="69" y="81"/>
                          <a:pt x="64" y="86"/>
                        </a:cubicBezTo>
                        <a:cubicBezTo>
                          <a:pt x="59" y="91"/>
                          <a:pt x="54" y="96"/>
                          <a:pt x="48" y="99"/>
                        </a:cubicBezTo>
                        <a:cubicBezTo>
                          <a:pt x="42" y="102"/>
                          <a:pt x="36" y="103"/>
                          <a:pt x="29" y="100"/>
                        </a:cubicBezTo>
                        <a:cubicBezTo>
                          <a:pt x="26" y="99"/>
                          <a:pt x="23" y="97"/>
                          <a:pt x="21" y="94"/>
                        </a:cubicBezTo>
                        <a:cubicBezTo>
                          <a:pt x="16" y="89"/>
                          <a:pt x="13" y="83"/>
                          <a:pt x="10" y="77"/>
                        </a:cubicBezTo>
                        <a:cubicBezTo>
                          <a:pt x="8" y="74"/>
                          <a:pt x="7" y="71"/>
                          <a:pt x="6" y="67"/>
                        </a:cubicBezTo>
                        <a:cubicBezTo>
                          <a:pt x="3" y="59"/>
                          <a:pt x="0" y="51"/>
                          <a:pt x="0" y="43"/>
                        </a:cubicBezTo>
                        <a:cubicBezTo>
                          <a:pt x="0" y="39"/>
                          <a:pt x="0" y="35"/>
                          <a:pt x="1" y="31"/>
                        </a:cubicBezTo>
                        <a:cubicBezTo>
                          <a:pt x="2" y="25"/>
                          <a:pt x="5" y="21"/>
                          <a:pt x="10" y="18"/>
                        </a:cubicBezTo>
                        <a:cubicBezTo>
                          <a:pt x="15" y="15"/>
                          <a:pt x="21" y="14"/>
                          <a:pt x="27" y="13"/>
                        </a:cubicBezTo>
                        <a:cubicBezTo>
                          <a:pt x="36" y="13"/>
                          <a:pt x="45" y="14"/>
                          <a:pt x="54" y="17"/>
                        </a:cubicBezTo>
                        <a:cubicBezTo>
                          <a:pt x="60" y="18"/>
                          <a:pt x="65" y="20"/>
                          <a:pt x="70" y="24"/>
                        </a:cubicBezTo>
                        <a:cubicBezTo>
                          <a:pt x="72" y="25"/>
                          <a:pt x="74" y="27"/>
                          <a:pt x="76" y="29"/>
                        </a:cubicBezTo>
                        <a:cubicBezTo>
                          <a:pt x="77" y="28"/>
                          <a:pt x="77" y="27"/>
                          <a:pt x="78" y="26"/>
                        </a:cubicBezTo>
                        <a:cubicBezTo>
                          <a:pt x="79" y="24"/>
                          <a:pt x="81" y="23"/>
                          <a:pt x="83" y="25"/>
                        </a:cubicBezTo>
                        <a:cubicBezTo>
                          <a:pt x="85" y="26"/>
                          <a:pt x="86" y="27"/>
                          <a:pt x="88" y="28"/>
                        </a:cubicBezTo>
                        <a:cubicBezTo>
                          <a:pt x="89" y="27"/>
                          <a:pt x="89" y="25"/>
                          <a:pt x="90" y="24"/>
                        </a:cubicBezTo>
                        <a:cubicBezTo>
                          <a:pt x="91" y="21"/>
                          <a:pt x="93" y="19"/>
                          <a:pt x="95" y="17"/>
                        </a:cubicBezTo>
                        <a:cubicBezTo>
                          <a:pt x="97" y="15"/>
                          <a:pt x="99" y="15"/>
                          <a:pt x="102" y="17"/>
                        </a:cubicBezTo>
                        <a:cubicBezTo>
                          <a:pt x="103" y="18"/>
                          <a:pt x="104" y="20"/>
                          <a:pt x="104" y="21"/>
                        </a:cubicBezTo>
                        <a:cubicBezTo>
                          <a:pt x="105" y="19"/>
                          <a:pt x="105" y="17"/>
                          <a:pt x="106" y="15"/>
                        </a:cubicBezTo>
                        <a:cubicBezTo>
                          <a:pt x="107" y="13"/>
                          <a:pt x="108" y="11"/>
                          <a:pt x="110" y="11"/>
                        </a:cubicBezTo>
                        <a:cubicBezTo>
                          <a:pt x="113" y="10"/>
                          <a:pt x="115" y="12"/>
                          <a:pt x="116" y="13"/>
                        </a:cubicBezTo>
                        <a:cubicBezTo>
                          <a:pt x="117" y="14"/>
                          <a:pt x="118" y="16"/>
                          <a:pt x="119" y="17"/>
                        </a:cubicBezTo>
                        <a:cubicBezTo>
                          <a:pt x="120" y="15"/>
                          <a:pt x="120" y="14"/>
                          <a:pt x="120" y="13"/>
                        </a:cubicBezTo>
                        <a:cubicBezTo>
                          <a:pt x="121" y="11"/>
                          <a:pt x="122" y="9"/>
                          <a:pt x="123" y="7"/>
                        </a:cubicBezTo>
                        <a:cubicBezTo>
                          <a:pt x="125" y="5"/>
                          <a:pt x="127" y="4"/>
                          <a:pt x="129" y="6"/>
                        </a:cubicBezTo>
                        <a:cubicBezTo>
                          <a:pt x="130" y="7"/>
                          <a:pt x="130" y="7"/>
                          <a:pt x="131" y="8"/>
                        </a:cubicBezTo>
                        <a:cubicBezTo>
                          <a:pt x="131" y="6"/>
                          <a:pt x="131" y="5"/>
                          <a:pt x="132" y="4"/>
                        </a:cubicBezTo>
                        <a:cubicBezTo>
                          <a:pt x="132" y="1"/>
                          <a:pt x="134" y="0"/>
                          <a:pt x="137" y="1"/>
                        </a:cubicBezTo>
                        <a:cubicBezTo>
                          <a:pt x="139" y="1"/>
                          <a:pt x="142" y="2"/>
                          <a:pt x="144" y="3"/>
                        </a:cubicBezTo>
                        <a:cubicBezTo>
                          <a:pt x="147" y="4"/>
                          <a:pt x="150" y="3"/>
                          <a:pt x="150" y="3"/>
                        </a:cubicBezTo>
                        <a:cubicBezTo>
                          <a:pt x="150" y="3"/>
                          <a:pt x="153" y="3"/>
                          <a:pt x="156" y="7"/>
                        </a:cubicBezTo>
                        <a:cubicBezTo>
                          <a:pt x="158" y="12"/>
                          <a:pt x="156" y="14"/>
                          <a:pt x="155" y="15"/>
                        </a:cubicBezTo>
                        <a:close/>
                      </a:path>
                    </a:pathLst>
                  </a:custGeom>
                  <a:noFill/>
                  <a:ln w="6350" cap="flat">
                    <a:solidFill>
                      <a:srgbClr val="589BD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32" name="Freeform 94">
                    <a:extLst>
                      <a:ext uri="{FF2B5EF4-FFF2-40B4-BE49-F238E27FC236}">
                        <a16:creationId xmlns:a16="http://schemas.microsoft.com/office/drawing/2014/main" id="{F82A3B86-3184-BE86-D108-DF13C3BD8DD6}"/>
                      </a:ext>
                    </a:extLst>
                  </p:cNvPr>
                  <p:cNvSpPr>
                    <a:spLocks/>
                  </p:cNvSpPr>
                  <p:nvPr/>
                </p:nvSpPr>
                <p:spPr bwMode="auto">
                  <a:xfrm rot="21231786">
                    <a:off x="1862077" y="3748395"/>
                    <a:ext cx="61039" cy="132286"/>
                  </a:xfrm>
                  <a:custGeom>
                    <a:avLst/>
                    <a:gdLst>
                      <a:gd name="T0" fmla="*/ 30 w 43"/>
                      <a:gd name="T1" fmla="*/ 88 h 88"/>
                      <a:gd name="T2" fmla="*/ 22 w 43"/>
                      <a:gd name="T3" fmla="*/ 44 h 88"/>
                      <a:gd name="T4" fmla="*/ 13 w 43"/>
                      <a:gd name="T5" fmla="*/ 0 h 88"/>
                    </a:gdLst>
                    <a:ahLst/>
                    <a:cxnLst>
                      <a:cxn ang="0">
                        <a:pos x="T0" y="T1"/>
                      </a:cxn>
                      <a:cxn ang="0">
                        <a:pos x="T2" y="T3"/>
                      </a:cxn>
                      <a:cxn ang="0">
                        <a:pos x="T4" y="T5"/>
                      </a:cxn>
                    </a:cxnLst>
                    <a:rect l="0" t="0" r="r" b="b"/>
                    <a:pathLst>
                      <a:path w="43" h="88">
                        <a:moveTo>
                          <a:pt x="30" y="88"/>
                        </a:moveTo>
                        <a:cubicBezTo>
                          <a:pt x="30" y="88"/>
                          <a:pt x="43" y="59"/>
                          <a:pt x="22" y="44"/>
                        </a:cubicBezTo>
                        <a:cubicBezTo>
                          <a:pt x="0" y="28"/>
                          <a:pt x="13" y="0"/>
                          <a:pt x="13" y="0"/>
                        </a:cubicBezTo>
                      </a:path>
                    </a:pathLst>
                  </a:custGeom>
                  <a:solidFill>
                    <a:srgbClr val="D2E4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33" name="Freeform 95">
                    <a:extLst>
                      <a:ext uri="{FF2B5EF4-FFF2-40B4-BE49-F238E27FC236}">
                        <a16:creationId xmlns:a16="http://schemas.microsoft.com/office/drawing/2014/main" id="{2F199B5F-BFF2-45B2-EBC8-4CB36790FD33}"/>
                      </a:ext>
                    </a:extLst>
                  </p:cNvPr>
                  <p:cNvSpPr>
                    <a:spLocks/>
                  </p:cNvSpPr>
                  <p:nvPr/>
                </p:nvSpPr>
                <p:spPr bwMode="auto">
                  <a:xfrm rot="21231786">
                    <a:off x="1862077" y="3748395"/>
                    <a:ext cx="61039" cy="132286"/>
                  </a:xfrm>
                  <a:custGeom>
                    <a:avLst/>
                    <a:gdLst>
                      <a:gd name="T0" fmla="*/ 30 w 43"/>
                      <a:gd name="T1" fmla="*/ 88 h 88"/>
                      <a:gd name="T2" fmla="*/ 22 w 43"/>
                      <a:gd name="T3" fmla="*/ 44 h 88"/>
                      <a:gd name="T4" fmla="*/ 13 w 43"/>
                      <a:gd name="T5" fmla="*/ 0 h 88"/>
                    </a:gdLst>
                    <a:ahLst/>
                    <a:cxnLst>
                      <a:cxn ang="0">
                        <a:pos x="T0" y="T1"/>
                      </a:cxn>
                      <a:cxn ang="0">
                        <a:pos x="T2" y="T3"/>
                      </a:cxn>
                      <a:cxn ang="0">
                        <a:pos x="T4" y="T5"/>
                      </a:cxn>
                    </a:cxnLst>
                    <a:rect l="0" t="0" r="r" b="b"/>
                    <a:pathLst>
                      <a:path w="43" h="88">
                        <a:moveTo>
                          <a:pt x="30" y="88"/>
                        </a:moveTo>
                        <a:cubicBezTo>
                          <a:pt x="30" y="88"/>
                          <a:pt x="43" y="59"/>
                          <a:pt x="22" y="44"/>
                        </a:cubicBezTo>
                        <a:cubicBezTo>
                          <a:pt x="0" y="28"/>
                          <a:pt x="13" y="0"/>
                          <a:pt x="13" y="0"/>
                        </a:cubicBezTo>
                      </a:path>
                    </a:pathLst>
                  </a:custGeom>
                  <a:noFill/>
                  <a:ln w="6350" cap="flat">
                    <a:solidFill>
                      <a:srgbClr val="589BD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34" name="Freeform 96">
                    <a:extLst>
                      <a:ext uri="{FF2B5EF4-FFF2-40B4-BE49-F238E27FC236}">
                        <a16:creationId xmlns:a16="http://schemas.microsoft.com/office/drawing/2014/main" id="{DF13768B-5CAB-76CB-D558-870CA85E0D96}"/>
                      </a:ext>
                    </a:extLst>
                  </p:cNvPr>
                  <p:cNvSpPr>
                    <a:spLocks/>
                  </p:cNvSpPr>
                  <p:nvPr/>
                </p:nvSpPr>
                <p:spPr bwMode="auto">
                  <a:xfrm rot="21231786">
                    <a:off x="2040435" y="3002828"/>
                    <a:ext cx="173480" cy="225058"/>
                  </a:xfrm>
                  <a:custGeom>
                    <a:avLst/>
                    <a:gdLst>
                      <a:gd name="T0" fmla="*/ 110 w 122"/>
                      <a:gd name="T1" fmla="*/ 147 h 149"/>
                      <a:gd name="T2" fmla="*/ 109 w 122"/>
                      <a:gd name="T3" fmla="*/ 146 h 149"/>
                      <a:gd name="T4" fmla="*/ 107 w 122"/>
                      <a:gd name="T5" fmla="*/ 144 h 149"/>
                      <a:gd name="T6" fmla="*/ 99 w 122"/>
                      <a:gd name="T7" fmla="*/ 141 h 149"/>
                      <a:gd name="T8" fmla="*/ 96 w 122"/>
                      <a:gd name="T9" fmla="*/ 133 h 149"/>
                      <a:gd name="T10" fmla="*/ 97 w 122"/>
                      <a:gd name="T11" fmla="*/ 132 h 149"/>
                      <a:gd name="T12" fmla="*/ 93 w 122"/>
                      <a:gd name="T13" fmla="*/ 131 h 149"/>
                      <a:gd name="T14" fmla="*/ 90 w 122"/>
                      <a:gd name="T15" fmla="*/ 128 h 149"/>
                      <a:gd name="T16" fmla="*/ 93 w 122"/>
                      <a:gd name="T17" fmla="*/ 118 h 149"/>
                      <a:gd name="T18" fmla="*/ 91 w 122"/>
                      <a:gd name="T19" fmla="*/ 118 h 149"/>
                      <a:gd name="T20" fmla="*/ 85 w 122"/>
                      <a:gd name="T21" fmla="*/ 119 h 149"/>
                      <a:gd name="T22" fmla="*/ 80 w 122"/>
                      <a:gd name="T23" fmla="*/ 112 h 149"/>
                      <a:gd name="T24" fmla="*/ 82 w 122"/>
                      <a:gd name="T25" fmla="*/ 107 h 149"/>
                      <a:gd name="T26" fmla="*/ 83 w 122"/>
                      <a:gd name="T27" fmla="*/ 106 h 149"/>
                      <a:gd name="T28" fmla="*/ 76 w 122"/>
                      <a:gd name="T29" fmla="*/ 107 h 149"/>
                      <a:gd name="T30" fmla="*/ 72 w 122"/>
                      <a:gd name="T31" fmla="*/ 103 h 149"/>
                      <a:gd name="T32" fmla="*/ 74 w 122"/>
                      <a:gd name="T33" fmla="*/ 91 h 149"/>
                      <a:gd name="T34" fmla="*/ 74 w 122"/>
                      <a:gd name="T35" fmla="*/ 91 h 149"/>
                      <a:gd name="T36" fmla="*/ 69 w 122"/>
                      <a:gd name="T37" fmla="*/ 91 h 149"/>
                      <a:gd name="T38" fmla="*/ 65 w 122"/>
                      <a:gd name="T39" fmla="*/ 83 h 149"/>
                      <a:gd name="T40" fmla="*/ 58 w 122"/>
                      <a:gd name="T41" fmla="*/ 83 h 149"/>
                      <a:gd name="T42" fmla="*/ 43 w 122"/>
                      <a:gd name="T43" fmla="*/ 80 h 149"/>
                      <a:gd name="T44" fmla="*/ 22 w 122"/>
                      <a:gd name="T45" fmla="*/ 71 h 149"/>
                      <a:gd name="T46" fmla="*/ 7 w 122"/>
                      <a:gd name="T47" fmla="*/ 58 h 149"/>
                      <a:gd name="T48" fmla="*/ 2 w 122"/>
                      <a:gd name="T49" fmla="*/ 40 h 149"/>
                      <a:gd name="T50" fmla="*/ 6 w 122"/>
                      <a:gd name="T51" fmla="*/ 31 h 149"/>
                      <a:gd name="T52" fmla="*/ 21 w 122"/>
                      <a:gd name="T53" fmla="*/ 17 h 149"/>
                      <a:gd name="T54" fmla="*/ 30 w 122"/>
                      <a:gd name="T55" fmla="*/ 11 h 149"/>
                      <a:gd name="T56" fmla="*/ 53 w 122"/>
                      <a:gd name="T57" fmla="*/ 1 h 149"/>
                      <a:gd name="T58" fmla="*/ 65 w 122"/>
                      <a:gd name="T59" fmla="*/ 0 h 149"/>
                      <a:gd name="T60" fmla="*/ 80 w 122"/>
                      <a:gd name="T61" fmla="*/ 7 h 149"/>
                      <a:gd name="T62" fmla="*/ 87 w 122"/>
                      <a:gd name="T63" fmla="*/ 22 h 149"/>
                      <a:gd name="T64" fmla="*/ 90 w 122"/>
                      <a:gd name="T65" fmla="*/ 49 h 149"/>
                      <a:gd name="T66" fmla="*/ 85 w 122"/>
                      <a:gd name="T67" fmla="*/ 66 h 149"/>
                      <a:gd name="T68" fmla="*/ 82 w 122"/>
                      <a:gd name="T69" fmla="*/ 73 h 149"/>
                      <a:gd name="T70" fmla="*/ 85 w 122"/>
                      <a:gd name="T71" fmla="*/ 74 h 149"/>
                      <a:gd name="T72" fmla="*/ 87 w 122"/>
                      <a:gd name="T73" fmla="*/ 79 h 149"/>
                      <a:gd name="T74" fmla="*/ 85 w 122"/>
                      <a:gd name="T75" fmla="*/ 84 h 149"/>
                      <a:gd name="T76" fmla="*/ 89 w 122"/>
                      <a:gd name="T77" fmla="*/ 85 h 149"/>
                      <a:gd name="T78" fmla="*/ 97 w 122"/>
                      <a:gd name="T79" fmla="*/ 89 h 149"/>
                      <a:gd name="T80" fmla="*/ 98 w 122"/>
                      <a:gd name="T81" fmla="*/ 95 h 149"/>
                      <a:gd name="T82" fmla="*/ 95 w 122"/>
                      <a:gd name="T83" fmla="*/ 99 h 149"/>
                      <a:gd name="T84" fmla="*/ 101 w 122"/>
                      <a:gd name="T85" fmla="*/ 99 h 149"/>
                      <a:gd name="T86" fmla="*/ 106 w 122"/>
                      <a:gd name="T87" fmla="*/ 103 h 149"/>
                      <a:gd name="T88" fmla="*/ 104 w 122"/>
                      <a:gd name="T89" fmla="*/ 109 h 149"/>
                      <a:gd name="T90" fmla="*/ 101 w 122"/>
                      <a:gd name="T91" fmla="*/ 113 h 149"/>
                      <a:gd name="T92" fmla="*/ 106 w 122"/>
                      <a:gd name="T93" fmla="*/ 113 h 149"/>
                      <a:gd name="T94" fmla="*/ 112 w 122"/>
                      <a:gd name="T95" fmla="*/ 114 h 149"/>
                      <a:gd name="T96" fmla="*/ 114 w 122"/>
                      <a:gd name="T97" fmla="*/ 120 h 149"/>
                      <a:gd name="T98" fmla="*/ 113 w 122"/>
                      <a:gd name="T99" fmla="*/ 122 h 149"/>
                      <a:gd name="T100" fmla="*/ 117 w 122"/>
                      <a:gd name="T101" fmla="*/ 122 h 149"/>
                      <a:gd name="T102" fmla="*/ 121 w 122"/>
                      <a:gd name="T103" fmla="*/ 127 h 149"/>
                      <a:gd name="T104" fmla="*/ 120 w 122"/>
                      <a:gd name="T105" fmla="*/ 135 h 149"/>
                      <a:gd name="T106" fmla="*/ 121 w 122"/>
                      <a:gd name="T107" fmla="*/ 140 h 149"/>
                      <a:gd name="T108" fmla="*/ 118 w 122"/>
                      <a:gd name="T109" fmla="*/ 146 h 149"/>
                      <a:gd name="T110" fmla="*/ 110 w 122"/>
                      <a:gd name="T111" fmla="*/ 14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2" h="149">
                        <a:moveTo>
                          <a:pt x="110" y="147"/>
                        </a:moveTo>
                        <a:cubicBezTo>
                          <a:pt x="109" y="146"/>
                          <a:pt x="109" y="146"/>
                          <a:pt x="109" y="146"/>
                        </a:cubicBezTo>
                        <a:cubicBezTo>
                          <a:pt x="109" y="145"/>
                          <a:pt x="108" y="144"/>
                          <a:pt x="107" y="144"/>
                        </a:cubicBezTo>
                        <a:cubicBezTo>
                          <a:pt x="104" y="143"/>
                          <a:pt x="101" y="142"/>
                          <a:pt x="99" y="141"/>
                        </a:cubicBezTo>
                        <a:cubicBezTo>
                          <a:pt x="94" y="139"/>
                          <a:pt x="93" y="137"/>
                          <a:pt x="96" y="133"/>
                        </a:cubicBezTo>
                        <a:cubicBezTo>
                          <a:pt x="97" y="132"/>
                          <a:pt x="97" y="132"/>
                          <a:pt x="97" y="132"/>
                        </a:cubicBezTo>
                        <a:cubicBezTo>
                          <a:pt x="96" y="132"/>
                          <a:pt x="94" y="132"/>
                          <a:pt x="93" y="131"/>
                        </a:cubicBezTo>
                        <a:cubicBezTo>
                          <a:pt x="91" y="131"/>
                          <a:pt x="90" y="130"/>
                          <a:pt x="90" y="128"/>
                        </a:cubicBezTo>
                        <a:cubicBezTo>
                          <a:pt x="90" y="124"/>
                          <a:pt x="91" y="121"/>
                          <a:pt x="93" y="118"/>
                        </a:cubicBezTo>
                        <a:cubicBezTo>
                          <a:pt x="92" y="118"/>
                          <a:pt x="91" y="118"/>
                          <a:pt x="91" y="118"/>
                        </a:cubicBezTo>
                        <a:cubicBezTo>
                          <a:pt x="89" y="118"/>
                          <a:pt x="87" y="119"/>
                          <a:pt x="85" y="119"/>
                        </a:cubicBezTo>
                        <a:cubicBezTo>
                          <a:pt x="81" y="118"/>
                          <a:pt x="80" y="116"/>
                          <a:pt x="80" y="112"/>
                        </a:cubicBezTo>
                        <a:cubicBezTo>
                          <a:pt x="81" y="111"/>
                          <a:pt x="82" y="109"/>
                          <a:pt x="82" y="107"/>
                        </a:cubicBezTo>
                        <a:cubicBezTo>
                          <a:pt x="83" y="107"/>
                          <a:pt x="83" y="106"/>
                          <a:pt x="83" y="106"/>
                        </a:cubicBezTo>
                        <a:cubicBezTo>
                          <a:pt x="81" y="106"/>
                          <a:pt x="78" y="107"/>
                          <a:pt x="76" y="107"/>
                        </a:cubicBezTo>
                        <a:cubicBezTo>
                          <a:pt x="74" y="106"/>
                          <a:pt x="73" y="105"/>
                          <a:pt x="72" y="103"/>
                        </a:cubicBezTo>
                        <a:cubicBezTo>
                          <a:pt x="72" y="99"/>
                          <a:pt x="72" y="95"/>
                          <a:pt x="74" y="91"/>
                        </a:cubicBezTo>
                        <a:cubicBezTo>
                          <a:pt x="74" y="91"/>
                          <a:pt x="74" y="91"/>
                          <a:pt x="74" y="91"/>
                        </a:cubicBezTo>
                        <a:cubicBezTo>
                          <a:pt x="72" y="91"/>
                          <a:pt x="71" y="91"/>
                          <a:pt x="69" y="91"/>
                        </a:cubicBezTo>
                        <a:cubicBezTo>
                          <a:pt x="65" y="90"/>
                          <a:pt x="63" y="88"/>
                          <a:pt x="65" y="83"/>
                        </a:cubicBezTo>
                        <a:cubicBezTo>
                          <a:pt x="63" y="83"/>
                          <a:pt x="60" y="83"/>
                          <a:pt x="58" y="83"/>
                        </a:cubicBezTo>
                        <a:cubicBezTo>
                          <a:pt x="53" y="82"/>
                          <a:pt x="48" y="82"/>
                          <a:pt x="43" y="80"/>
                        </a:cubicBezTo>
                        <a:cubicBezTo>
                          <a:pt x="36" y="78"/>
                          <a:pt x="29" y="75"/>
                          <a:pt x="22" y="71"/>
                        </a:cubicBezTo>
                        <a:cubicBezTo>
                          <a:pt x="16" y="67"/>
                          <a:pt x="11" y="63"/>
                          <a:pt x="7" y="58"/>
                        </a:cubicBezTo>
                        <a:cubicBezTo>
                          <a:pt x="3" y="52"/>
                          <a:pt x="0" y="47"/>
                          <a:pt x="2" y="40"/>
                        </a:cubicBezTo>
                        <a:cubicBezTo>
                          <a:pt x="3" y="36"/>
                          <a:pt x="4" y="33"/>
                          <a:pt x="6" y="31"/>
                        </a:cubicBezTo>
                        <a:cubicBezTo>
                          <a:pt x="10" y="25"/>
                          <a:pt x="16" y="21"/>
                          <a:pt x="21" y="17"/>
                        </a:cubicBezTo>
                        <a:cubicBezTo>
                          <a:pt x="24" y="15"/>
                          <a:pt x="27" y="13"/>
                          <a:pt x="30" y="11"/>
                        </a:cubicBezTo>
                        <a:cubicBezTo>
                          <a:pt x="37" y="7"/>
                          <a:pt x="45" y="3"/>
                          <a:pt x="53" y="1"/>
                        </a:cubicBezTo>
                        <a:cubicBezTo>
                          <a:pt x="57" y="0"/>
                          <a:pt x="61" y="0"/>
                          <a:pt x="65" y="0"/>
                        </a:cubicBezTo>
                        <a:cubicBezTo>
                          <a:pt x="71" y="0"/>
                          <a:pt x="76" y="2"/>
                          <a:pt x="80" y="7"/>
                        </a:cubicBezTo>
                        <a:cubicBezTo>
                          <a:pt x="84" y="11"/>
                          <a:pt x="86" y="16"/>
                          <a:pt x="87" y="22"/>
                        </a:cubicBezTo>
                        <a:cubicBezTo>
                          <a:pt x="90" y="31"/>
                          <a:pt x="90" y="40"/>
                          <a:pt x="90" y="49"/>
                        </a:cubicBezTo>
                        <a:cubicBezTo>
                          <a:pt x="89" y="55"/>
                          <a:pt x="88" y="60"/>
                          <a:pt x="85" y="66"/>
                        </a:cubicBezTo>
                        <a:cubicBezTo>
                          <a:pt x="84" y="68"/>
                          <a:pt x="83" y="71"/>
                          <a:pt x="82" y="73"/>
                        </a:cubicBezTo>
                        <a:cubicBezTo>
                          <a:pt x="83" y="73"/>
                          <a:pt x="84" y="73"/>
                          <a:pt x="85" y="74"/>
                        </a:cubicBezTo>
                        <a:cubicBezTo>
                          <a:pt x="87" y="75"/>
                          <a:pt x="88" y="77"/>
                          <a:pt x="87" y="79"/>
                        </a:cubicBezTo>
                        <a:cubicBezTo>
                          <a:pt x="86" y="81"/>
                          <a:pt x="86" y="82"/>
                          <a:pt x="85" y="84"/>
                        </a:cubicBezTo>
                        <a:cubicBezTo>
                          <a:pt x="86" y="84"/>
                          <a:pt x="87" y="85"/>
                          <a:pt x="89" y="85"/>
                        </a:cubicBezTo>
                        <a:cubicBezTo>
                          <a:pt x="92" y="86"/>
                          <a:pt x="95" y="87"/>
                          <a:pt x="97" y="89"/>
                        </a:cubicBezTo>
                        <a:cubicBezTo>
                          <a:pt x="99" y="91"/>
                          <a:pt x="99" y="93"/>
                          <a:pt x="98" y="95"/>
                        </a:cubicBezTo>
                        <a:cubicBezTo>
                          <a:pt x="97" y="97"/>
                          <a:pt x="96" y="98"/>
                          <a:pt x="95" y="99"/>
                        </a:cubicBezTo>
                        <a:cubicBezTo>
                          <a:pt x="97" y="99"/>
                          <a:pt x="99" y="99"/>
                          <a:pt x="101" y="99"/>
                        </a:cubicBezTo>
                        <a:cubicBezTo>
                          <a:pt x="103" y="100"/>
                          <a:pt x="105" y="100"/>
                          <a:pt x="106" y="103"/>
                        </a:cubicBezTo>
                        <a:cubicBezTo>
                          <a:pt x="107" y="105"/>
                          <a:pt x="106" y="107"/>
                          <a:pt x="104" y="109"/>
                        </a:cubicBezTo>
                        <a:cubicBezTo>
                          <a:pt x="104" y="110"/>
                          <a:pt x="102" y="111"/>
                          <a:pt x="101" y="113"/>
                        </a:cubicBezTo>
                        <a:cubicBezTo>
                          <a:pt x="103" y="113"/>
                          <a:pt x="104" y="113"/>
                          <a:pt x="106" y="113"/>
                        </a:cubicBezTo>
                        <a:cubicBezTo>
                          <a:pt x="108" y="113"/>
                          <a:pt x="110" y="114"/>
                          <a:pt x="112" y="114"/>
                        </a:cubicBezTo>
                        <a:cubicBezTo>
                          <a:pt x="115" y="116"/>
                          <a:pt x="115" y="118"/>
                          <a:pt x="114" y="120"/>
                        </a:cubicBezTo>
                        <a:cubicBezTo>
                          <a:pt x="114" y="121"/>
                          <a:pt x="113" y="122"/>
                          <a:pt x="113" y="122"/>
                        </a:cubicBezTo>
                        <a:cubicBezTo>
                          <a:pt x="114" y="122"/>
                          <a:pt x="115" y="122"/>
                          <a:pt x="117" y="122"/>
                        </a:cubicBezTo>
                        <a:cubicBezTo>
                          <a:pt x="119" y="122"/>
                          <a:pt x="121" y="124"/>
                          <a:pt x="121" y="127"/>
                        </a:cubicBezTo>
                        <a:cubicBezTo>
                          <a:pt x="121" y="129"/>
                          <a:pt x="121" y="132"/>
                          <a:pt x="120" y="135"/>
                        </a:cubicBezTo>
                        <a:cubicBezTo>
                          <a:pt x="119" y="137"/>
                          <a:pt x="121" y="140"/>
                          <a:pt x="121" y="140"/>
                        </a:cubicBezTo>
                        <a:cubicBezTo>
                          <a:pt x="121" y="140"/>
                          <a:pt x="122" y="143"/>
                          <a:pt x="118" y="146"/>
                        </a:cubicBezTo>
                        <a:cubicBezTo>
                          <a:pt x="113" y="149"/>
                          <a:pt x="111" y="148"/>
                          <a:pt x="110" y="147"/>
                        </a:cubicBezTo>
                      </a:path>
                    </a:pathLst>
                  </a:custGeom>
                  <a:solidFill>
                    <a:srgbClr val="D2E4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35" name="Freeform 97">
                    <a:extLst>
                      <a:ext uri="{FF2B5EF4-FFF2-40B4-BE49-F238E27FC236}">
                        <a16:creationId xmlns:a16="http://schemas.microsoft.com/office/drawing/2014/main" id="{378759AF-7AC8-C35B-9644-409CBF1F5227}"/>
                      </a:ext>
                    </a:extLst>
                  </p:cNvPr>
                  <p:cNvSpPr>
                    <a:spLocks/>
                  </p:cNvSpPr>
                  <p:nvPr/>
                </p:nvSpPr>
                <p:spPr bwMode="auto">
                  <a:xfrm rot="21231786">
                    <a:off x="2040435" y="3002828"/>
                    <a:ext cx="173480" cy="225058"/>
                  </a:xfrm>
                  <a:custGeom>
                    <a:avLst/>
                    <a:gdLst>
                      <a:gd name="T0" fmla="*/ 110 w 122"/>
                      <a:gd name="T1" fmla="*/ 147 h 149"/>
                      <a:gd name="T2" fmla="*/ 109 w 122"/>
                      <a:gd name="T3" fmla="*/ 146 h 149"/>
                      <a:gd name="T4" fmla="*/ 107 w 122"/>
                      <a:gd name="T5" fmla="*/ 144 h 149"/>
                      <a:gd name="T6" fmla="*/ 99 w 122"/>
                      <a:gd name="T7" fmla="*/ 141 h 149"/>
                      <a:gd name="T8" fmla="*/ 96 w 122"/>
                      <a:gd name="T9" fmla="*/ 133 h 149"/>
                      <a:gd name="T10" fmla="*/ 97 w 122"/>
                      <a:gd name="T11" fmla="*/ 132 h 149"/>
                      <a:gd name="T12" fmla="*/ 93 w 122"/>
                      <a:gd name="T13" fmla="*/ 131 h 149"/>
                      <a:gd name="T14" fmla="*/ 90 w 122"/>
                      <a:gd name="T15" fmla="*/ 128 h 149"/>
                      <a:gd name="T16" fmla="*/ 93 w 122"/>
                      <a:gd name="T17" fmla="*/ 118 h 149"/>
                      <a:gd name="T18" fmla="*/ 91 w 122"/>
                      <a:gd name="T19" fmla="*/ 118 h 149"/>
                      <a:gd name="T20" fmla="*/ 85 w 122"/>
                      <a:gd name="T21" fmla="*/ 119 h 149"/>
                      <a:gd name="T22" fmla="*/ 80 w 122"/>
                      <a:gd name="T23" fmla="*/ 112 h 149"/>
                      <a:gd name="T24" fmla="*/ 82 w 122"/>
                      <a:gd name="T25" fmla="*/ 107 h 149"/>
                      <a:gd name="T26" fmla="*/ 83 w 122"/>
                      <a:gd name="T27" fmla="*/ 106 h 149"/>
                      <a:gd name="T28" fmla="*/ 76 w 122"/>
                      <a:gd name="T29" fmla="*/ 107 h 149"/>
                      <a:gd name="T30" fmla="*/ 72 w 122"/>
                      <a:gd name="T31" fmla="*/ 103 h 149"/>
                      <a:gd name="T32" fmla="*/ 74 w 122"/>
                      <a:gd name="T33" fmla="*/ 91 h 149"/>
                      <a:gd name="T34" fmla="*/ 74 w 122"/>
                      <a:gd name="T35" fmla="*/ 91 h 149"/>
                      <a:gd name="T36" fmla="*/ 69 w 122"/>
                      <a:gd name="T37" fmla="*/ 91 h 149"/>
                      <a:gd name="T38" fmla="*/ 65 w 122"/>
                      <a:gd name="T39" fmla="*/ 83 h 149"/>
                      <a:gd name="T40" fmla="*/ 58 w 122"/>
                      <a:gd name="T41" fmla="*/ 83 h 149"/>
                      <a:gd name="T42" fmla="*/ 43 w 122"/>
                      <a:gd name="T43" fmla="*/ 80 h 149"/>
                      <a:gd name="T44" fmla="*/ 22 w 122"/>
                      <a:gd name="T45" fmla="*/ 71 h 149"/>
                      <a:gd name="T46" fmla="*/ 7 w 122"/>
                      <a:gd name="T47" fmla="*/ 58 h 149"/>
                      <a:gd name="T48" fmla="*/ 2 w 122"/>
                      <a:gd name="T49" fmla="*/ 40 h 149"/>
                      <a:gd name="T50" fmla="*/ 6 w 122"/>
                      <a:gd name="T51" fmla="*/ 31 h 149"/>
                      <a:gd name="T52" fmla="*/ 21 w 122"/>
                      <a:gd name="T53" fmla="*/ 17 h 149"/>
                      <a:gd name="T54" fmla="*/ 30 w 122"/>
                      <a:gd name="T55" fmla="*/ 11 h 149"/>
                      <a:gd name="T56" fmla="*/ 53 w 122"/>
                      <a:gd name="T57" fmla="*/ 1 h 149"/>
                      <a:gd name="T58" fmla="*/ 65 w 122"/>
                      <a:gd name="T59" fmla="*/ 0 h 149"/>
                      <a:gd name="T60" fmla="*/ 80 w 122"/>
                      <a:gd name="T61" fmla="*/ 7 h 149"/>
                      <a:gd name="T62" fmla="*/ 87 w 122"/>
                      <a:gd name="T63" fmla="*/ 22 h 149"/>
                      <a:gd name="T64" fmla="*/ 90 w 122"/>
                      <a:gd name="T65" fmla="*/ 49 h 149"/>
                      <a:gd name="T66" fmla="*/ 85 w 122"/>
                      <a:gd name="T67" fmla="*/ 66 h 149"/>
                      <a:gd name="T68" fmla="*/ 82 w 122"/>
                      <a:gd name="T69" fmla="*/ 73 h 149"/>
                      <a:gd name="T70" fmla="*/ 85 w 122"/>
                      <a:gd name="T71" fmla="*/ 74 h 149"/>
                      <a:gd name="T72" fmla="*/ 87 w 122"/>
                      <a:gd name="T73" fmla="*/ 79 h 149"/>
                      <a:gd name="T74" fmla="*/ 85 w 122"/>
                      <a:gd name="T75" fmla="*/ 84 h 149"/>
                      <a:gd name="T76" fmla="*/ 89 w 122"/>
                      <a:gd name="T77" fmla="*/ 85 h 149"/>
                      <a:gd name="T78" fmla="*/ 97 w 122"/>
                      <a:gd name="T79" fmla="*/ 89 h 149"/>
                      <a:gd name="T80" fmla="*/ 98 w 122"/>
                      <a:gd name="T81" fmla="*/ 95 h 149"/>
                      <a:gd name="T82" fmla="*/ 95 w 122"/>
                      <a:gd name="T83" fmla="*/ 99 h 149"/>
                      <a:gd name="T84" fmla="*/ 101 w 122"/>
                      <a:gd name="T85" fmla="*/ 99 h 149"/>
                      <a:gd name="T86" fmla="*/ 106 w 122"/>
                      <a:gd name="T87" fmla="*/ 103 h 149"/>
                      <a:gd name="T88" fmla="*/ 104 w 122"/>
                      <a:gd name="T89" fmla="*/ 109 h 149"/>
                      <a:gd name="T90" fmla="*/ 101 w 122"/>
                      <a:gd name="T91" fmla="*/ 113 h 149"/>
                      <a:gd name="T92" fmla="*/ 106 w 122"/>
                      <a:gd name="T93" fmla="*/ 113 h 149"/>
                      <a:gd name="T94" fmla="*/ 112 w 122"/>
                      <a:gd name="T95" fmla="*/ 114 h 149"/>
                      <a:gd name="T96" fmla="*/ 114 w 122"/>
                      <a:gd name="T97" fmla="*/ 120 h 149"/>
                      <a:gd name="T98" fmla="*/ 113 w 122"/>
                      <a:gd name="T99" fmla="*/ 122 h 149"/>
                      <a:gd name="T100" fmla="*/ 117 w 122"/>
                      <a:gd name="T101" fmla="*/ 122 h 149"/>
                      <a:gd name="T102" fmla="*/ 121 w 122"/>
                      <a:gd name="T103" fmla="*/ 127 h 149"/>
                      <a:gd name="T104" fmla="*/ 120 w 122"/>
                      <a:gd name="T105" fmla="*/ 135 h 149"/>
                      <a:gd name="T106" fmla="*/ 121 w 122"/>
                      <a:gd name="T107" fmla="*/ 140 h 149"/>
                      <a:gd name="T108" fmla="*/ 118 w 122"/>
                      <a:gd name="T109" fmla="*/ 146 h 149"/>
                      <a:gd name="T110" fmla="*/ 110 w 122"/>
                      <a:gd name="T111" fmla="*/ 14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2" h="149">
                        <a:moveTo>
                          <a:pt x="110" y="147"/>
                        </a:moveTo>
                        <a:cubicBezTo>
                          <a:pt x="109" y="146"/>
                          <a:pt x="109" y="146"/>
                          <a:pt x="109" y="146"/>
                        </a:cubicBezTo>
                        <a:cubicBezTo>
                          <a:pt x="109" y="145"/>
                          <a:pt x="108" y="144"/>
                          <a:pt x="107" y="144"/>
                        </a:cubicBezTo>
                        <a:cubicBezTo>
                          <a:pt x="104" y="143"/>
                          <a:pt x="101" y="142"/>
                          <a:pt x="99" y="141"/>
                        </a:cubicBezTo>
                        <a:cubicBezTo>
                          <a:pt x="94" y="139"/>
                          <a:pt x="93" y="137"/>
                          <a:pt x="96" y="133"/>
                        </a:cubicBezTo>
                        <a:cubicBezTo>
                          <a:pt x="97" y="132"/>
                          <a:pt x="97" y="132"/>
                          <a:pt x="97" y="132"/>
                        </a:cubicBezTo>
                        <a:cubicBezTo>
                          <a:pt x="96" y="132"/>
                          <a:pt x="94" y="132"/>
                          <a:pt x="93" y="131"/>
                        </a:cubicBezTo>
                        <a:cubicBezTo>
                          <a:pt x="91" y="131"/>
                          <a:pt x="90" y="130"/>
                          <a:pt x="90" y="128"/>
                        </a:cubicBezTo>
                        <a:cubicBezTo>
                          <a:pt x="90" y="124"/>
                          <a:pt x="91" y="121"/>
                          <a:pt x="93" y="118"/>
                        </a:cubicBezTo>
                        <a:cubicBezTo>
                          <a:pt x="92" y="118"/>
                          <a:pt x="91" y="118"/>
                          <a:pt x="91" y="118"/>
                        </a:cubicBezTo>
                        <a:cubicBezTo>
                          <a:pt x="89" y="118"/>
                          <a:pt x="87" y="119"/>
                          <a:pt x="85" y="119"/>
                        </a:cubicBezTo>
                        <a:cubicBezTo>
                          <a:pt x="81" y="118"/>
                          <a:pt x="80" y="116"/>
                          <a:pt x="80" y="112"/>
                        </a:cubicBezTo>
                        <a:cubicBezTo>
                          <a:pt x="81" y="111"/>
                          <a:pt x="82" y="109"/>
                          <a:pt x="82" y="107"/>
                        </a:cubicBezTo>
                        <a:cubicBezTo>
                          <a:pt x="83" y="107"/>
                          <a:pt x="83" y="106"/>
                          <a:pt x="83" y="106"/>
                        </a:cubicBezTo>
                        <a:cubicBezTo>
                          <a:pt x="81" y="106"/>
                          <a:pt x="78" y="107"/>
                          <a:pt x="76" y="107"/>
                        </a:cubicBezTo>
                        <a:cubicBezTo>
                          <a:pt x="74" y="106"/>
                          <a:pt x="73" y="105"/>
                          <a:pt x="72" y="103"/>
                        </a:cubicBezTo>
                        <a:cubicBezTo>
                          <a:pt x="72" y="99"/>
                          <a:pt x="72" y="95"/>
                          <a:pt x="74" y="91"/>
                        </a:cubicBezTo>
                        <a:cubicBezTo>
                          <a:pt x="74" y="91"/>
                          <a:pt x="74" y="91"/>
                          <a:pt x="74" y="91"/>
                        </a:cubicBezTo>
                        <a:cubicBezTo>
                          <a:pt x="72" y="91"/>
                          <a:pt x="71" y="91"/>
                          <a:pt x="69" y="91"/>
                        </a:cubicBezTo>
                        <a:cubicBezTo>
                          <a:pt x="65" y="90"/>
                          <a:pt x="63" y="88"/>
                          <a:pt x="65" y="83"/>
                        </a:cubicBezTo>
                        <a:cubicBezTo>
                          <a:pt x="63" y="83"/>
                          <a:pt x="60" y="83"/>
                          <a:pt x="58" y="83"/>
                        </a:cubicBezTo>
                        <a:cubicBezTo>
                          <a:pt x="53" y="82"/>
                          <a:pt x="48" y="82"/>
                          <a:pt x="43" y="80"/>
                        </a:cubicBezTo>
                        <a:cubicBezTo>
                          <a:pt x="36" y="78"/>
                          <a:pt x="29" y="75"/>
                          <a:pt x="22" y="71"/>
                        </a:cubicBezTo>
                        <a:cubicBezTo>
                          <a:pt x="16" y="67"/>
                          <a:pt x="11" y="63"/>
                          <a:pt x="7" y="58"/>
                        </a:cubicBezTo>
                        <a:cubicBezTo>
                          <a:pt x="3" y="52"/>
                          <a:pt x="0" y="47"/>
                          <a:pt x="2" y="40"/>
                        </a:cubicBezTo>
                        <a:cubicBezTo>
                          <a:pt x="3" y="36"/>
                          <a:pt x="4" y="33"/>
                          <a:pt x="6" y="31"/>
                        </a:cubicBezTo>
                        <a:cubicBezTo>
                          <a:pt x="10" y="25"/>
                          <a:pt x="16" y="21"/>
                          <a:pt x="21" y="17"/>
                        </a:cubicBezTo>
                        <a:cubicBezTo>
                          <a:pt x="24" y="15"/>
                          <a:pt x="27" y="13"/>
                          <a:pt x="30" y="11"/>
                        </a:cubicBezTo>
                        <a:cubicBezTo>
                          <a:pt x="37" y="7"/>
                          <a:pt x="45" y="3"/>
                          <a:pt x="53" y="1"/>
                        </a:cubicBezTo>
                        <a:cubicBezTo>
                          <a:pt x="57" y="0"/>
                          <a:pt x="61" y="0"/>
                          <a:pt x="65" y="0"/>
                        </a:cubicBezTo>
                        <a:cubicBezTo>
                          <a:pt x="71" y="0"/>
                          <a:pt x="76" y="2"/>
                          <a:pt x="80" y="7"/>
                        </a:cubicBezTo>
                        <a:cubicBezTo>
                          <a:pt x="84" y="11"/>
                          <a:pt x="86" y="16"/>
                          <a:pt x="87" y="22"/>
                        </a:cubicBezTo>
                        <a:cubicBezTo>
                          <a:pt x="90" y="31"/>
                          <a:pt x="90" y="40"/>
                          <a:pt x="90" y="49"/>
                        </a:cubicBezTo>
                        <a:cubicBezTo>
                          <a:pt x="89" y="55"/>
                          <a:pt x="88" y="60"/>
                          <a:pt x="85" y="66"/>
                        </a:cubicBezTo>
                        <a:cubicBezTo>
                          <a:pt x="84" y="68"/>
                          <a:pt x="83" y="71"/>
                          <a:pt x="82" y="73"/>
                        </a:cubicBezTo>
                        <a:cubicBezTo>
                          <a:pt x="83" y="73"/>
                          <a:pt x="84" y="73"/>
                          <a:pt x="85" y="74"/>
                        </a:cubicBezTo>
                        <a:cubicBezTo>
                          <a:pt x="87" y="75"/>
                          <a:pt x="88" y="77"/>
                          <a:pt x="87" y="79"/>
                        </a:cubicBezTo>
                        <a:cubicBezTo>
                          <a:pt x="86" y="81"/>
                          <a:pt x="86" y="82"/>
                          <a:pt x="85" y="84"/>
                        </a:cubicBezTo>
                        <a:cubicBezTo>
                          <a:pt x="86" y="84"/>
                          <a:pt x="87" y="85"/>
                          <a:pt x="89" y="85"/>
                        </a:cubicBezTo>
                        <a:cubicBezTo>
                          <a:pt x="92" y="86"/>
                          <a:pt x="95" y="87"/>
                          <a:pt x="97" y="89"/>
                        </a:cubicBezTo>
                        <a:cubicBezTo>
                          <a:pt x="99" y="91"/>
                          <a:pt x="99" y="93"/>
                          <a:pt x="98" y="95"/>
                        </a:cubicBezTo>
                        <a:cubicBezTo>
                          <a:pt x="97" y="97"/>
                          <a:pt x="96" y="98"/>
                          <a:pt x="95" y="99"/>
                        </a:cubicBezTo>
                        <a:cubicBezTo>
                          <a:pt x="97" y="99"/>
                          <a:pt x="99" y="99"/>
                          <a:pt x="101" y="99"/>
                        </a:cubicBezTo>
                        <a:cubicBezTo>
                          <a:pt x="103" y="100"/>
                          <a:pt x="105" y="100"/>
                          <a:pt x="106" y="103"/>
                        </a:cubicBezTo>
                        <a:cubicBezTo>
                          <a:pt x="107" y="105"/>
                          <a:pt x="106" y="107"/>
                          <a:pt x="104" y="109"/>
                        </a:cubicBezTo>
                        <a:cubicBezTo>
                          <a:pt x="104" y="110"/>
                          <a:pt x="102" y="111"/>
                          <a:pt x="101" y="113"/>
                        </a:cubicBezTo>
                        <a:cubicBezTo>
                          <a:pt x="103" y="113"/>
                          <a:pt x="104" y="113"/>
                          <a:pt x="106" y="113"/>
                        </a:cubicBezTo>
                        <a:cubicBezTo>
                          <a:pt x="108" y="113"/>
                          <a:pt x="110" y="114"/>
                          <a:pt x="112" y="114"/>
                        </a:cubicBezTo>
                        <a:cubicBezTo>
                          <a:pt x="115" y="116"/>
                          <a:pt x="115" y="118"/>
                          <a:pt x="114" y="120"/>
                        </a:cubicBezTo>
                        <a:cubicBezTo>
                          <a:pt x="114" y="121"/>
                          <a:pt x="113" y="122"/>
                          <a:pt x="113" y="122"/>
                        </a:cubicBezTo>
                        <a:cubicBezTo>
                          <a:pt x="114" y="122"/>
                          <a:pt x="115" y="122"/>
                          <a:pt x="117" y="122"/>
                        </a:cubicBezTo>
                        <a:cubicBezTo>
                          <a:pt x="119" y="122"/>
                          <a:pt x="121" y="124"/>
                          <a:pt x="121" y="127"/>
                        </a:cubicBezTo>
                        <a:cubicBezTo>
                          <a:pt x="121" y="129"/>
                          <a:pt x="121" y="132"/>
                          <a:pt x="120" y="135"/>
                        </a:cubicBezTo>
                        <a:cubicBezTo>
                          <a:pt x="119" y="137"/>
                          <a:pt x="121" y="140"/>
                          <a:pt x="121" y="140"/>
                        </a:cubicBezTo>
                        <a:cubicBezTo>
                          <a:pt x="121" y="140"/>
                          <a:pt x="122" y="143"/>
                          <a:pt x="118" y="146"/>
                        </a:cubicBezTo>
                        <a:cubicBezTo>
                          <a:pt x="113" y="149"/>
                          <a:pt x="111" y="148"/>
                          <a:pt x="110" y="147"/>
                        </a:cubicBezTo>
                        <a:close/>
                      </a:path>
                    </a:pathLst>
                  </a:custGeom>
                  <a:noFill/>
                  <a:ln w="6350" cap="flat">
                    <a:solidFill>
                      <a:srgbClr val="589BD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36" name="Freeform 98">
                    <a:extLst>
                      <a:ext uri="{FF2B5EF4-FFF2-40B4-BE49-F238E27FC236}">
                        <a16:creationId xmlns:a16="http://schemas.microsoft.com/office/drawing/2014/main" id="{609FC45C-3C33-A585-7227-3DDA7297B198}"/>
                      </a:ext>
                    </a:extLst>
                  </p:cNvPr>
                  <p:cNvSpPr>
                    <a:spLocks/>
                  </p:cNvSpPr>
                  <p:nvPr/>
                </p:nvSpPr>
                <p:spPr bwMode="auto">
                  <a:xfrm rot="21231786">
                    <a:off x="2036421" y="3021134"/>
                    <a:ext cx="118865" cy="70439"/>
                  </a:xfrm>
                  <a:custGeom>
                    <a:avLst/>
                    <a:gdLst>
                      <a:gd name="T0" fmla="*/ 0 w 84"/>
                      <a:gd name="T1" fmla="*/ 40 h 47"/>
                      <a:gd name="T2" fmla="*/ 42 w 84"/>
                      <a:gd name="T3" fmla="*/ 24 h 47"/>
                      <a:gd name="T4" fmla="*/ 84 w 84"/>
                      <a:gd name="T5" fmla="*/ 7 h 47"/>
                    </a:gdLst>
                    <a:ahLst/>
                    <a:cxnLst>
                      <a:cxn ang="0">
                        <a:pos x="T0" y="T1"/>
                      </a:cxn>
                      <a:cxn ang="0">
                        <a:pos x="T2" y="T3"/>
                      </a:cxn>
                      <a:cxn ang="0">
                        <a:pos x="T4" y="T5"/>
                      </a:cxn>
                    </a:cxnLst>
                    <a:rect l="0" t="0" r="r" b="b"/>
                    <a:pathLst>
                      <a:path w="84" h="47">
                        <a:moveTo>
                          <a:pt x="0" y="40"/>
                        </a:moveTo>
                        <a:cubicBezTo>
                          <a:pt x="0" y="40"/>
                          <a:pt x="31" y="47"/>
                          <a:pt x="42" y="24"/>
                        </a:cubicBezTo>
                        <a:cubicBezTo>
                          <a:pt x="54" y="0"/>
                          <a:pt x="84" y="7"/>
                          <a:pt x="84" y="7"/>
                        </a:cubicBezTo>
                      </a:path>
                    </a:pathLst>
                  </a:custGeom>
                  <a:solidFill>
                    <a:srgbClr val="D2E4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37" name="Freeform 99">
                    <a:extLst>
                      <a:ext uri="{FF2B5EF4-FFF2-40B4-BE49-F238E27FC236}">
                        <a16:creationId xmlns:a16="http://schemas.microsoft.com/office/drawing/2014/main" id="{14E47917-B983-B1E6-8BE2-738559E95AC6}"/>
                      </a:ext>
                    </a:extLst>
                  </p:cNvPr>
                  <p:cNvSpPr>
                    <a:spLocks/>
                  </p:cNvSpPr>
                  <p:nvPr/>
                </p:nvSpPr>
                <p:spPr bwMode="auto">
                  <a:xfrm rot="21231786">
                    <a:off x="2036421" y="3021134"/>
                    <a:ext cx="118865" cy="70439"/>
                  </a:xfrm>
                  <a:custGeom>
                    <a:avLst/>
                    <a:gdLst>
                      <a:gd name="T0" fmla="*/ 0 w 84"/>
                      <a:gd name="T1" fmla="*/ 40 h 47"/>
                      <a:gd name="T2" fmla="*/ 42 w 84"/>
                      <a:gd name="T3" fmla="*/ 24 h 47"/>
                      <a:gd name="T4" fmla="*/ 84 w 84"/>
                      <a:gd name="T5" fmla="*/ 7 h 47"/>
                    </a:gdLst>
                    <a:ahLst/>
                    <a:cxnLst>
                      <a:cxn ang="0">
                        <a:pos x="T0" y="T1"/>
                      </a:cxn>
                      <a:cxn ang="0">
                        <a:pos x="T2" y="T3"/>
                      </a:cxn>
                      <a:cxn ang="0">
                        <a:pos x="T4" y="T5"/>
                      </a:cxn>
                    </a:cxnLst>
                    <a:rect l="0" t="0" r="r" b="b"/>
                    <a:pathLst>
                      <a:path w="84" h="47">
                        <a:moveTo>
                          <a:pt x="0" y="40"/>
                        </a:moveTo>
                        <a:cubicBezTo>
                          <a:pt x="0" y="40"/>
                          <a:pt x="31" y="47"/>
                          <a:pt x="42" y="24"/>
                        </a:cubicBezTo>
                        <a:cubicBezTo>
                          <a:pt x="54" y="0"/>
                          <a:pt x="84" y="7"/>
                          <a:pt x="84" y="7"/>
                        </a:cubicBezTo>
                      </a:path>
                    </a:pathLst>
                  </a:custGeom>
                  <a:noFill/>
                  <a:ln w="6350" cap="flat">
                    <a:solidFill>
                      <a:srgbClr val="589BD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38" name="Freeform 100">
                    <a:extLst>
                      <a:ext uri="{FF2B5EF4-FFF2-40B4-BE49-F238E27FC236}">
                        <a16:creationId xmlns:a16="http://schemas.microsoft.com/office/drawing/2014/main" id="{61AE4774-75AC-8244-A2E1-E8B91B168C67}"/>
                      </a:ext>
                    </a:extLst>
                  </p:cNvPr>
                  <p:cNvSpPr>
                    <a:spLocks/>
                  </p:cNvSpPr>
                  <p:nvPr/>
                </p:nvSpPr>
                <p:spPr bwMode="auto">
                  <a:xfrm rot="21231786">
                    <a:off x="2663864" y="2917139"/>
                    <a:ext cx="179905" cy="223340"/>
                  </a:xfrm>
                  <a:custGeom>
                    <a:avLst/>
                    <a:gdLst>
                      <a:gd name="T0" fmla="*/ 1 w 127"/>
                      <a:gd name="T1" fmla="*/ 138 h 148"/>
                      <a:gd name="T2" fmla="*/ 2 w 127"/>
                      <a:gd name="T3" fmla="*/ 136 h 148"/>
                      <a:gd name="T4" fmla="*/ 3 w 127"/>
                      <a:gd name="T5" fmla="*/ 134 h 148"/>
                      <a:gd name="T6" fmla="*/ 3 w 127"/>
                      <a:gd name="T7" fmla="*/ 125 h 148"/>
                      <a:gd name="T8" fmla="*/ 10 w 127"/>
                      <a:gd name="T9" fmla="*/ 120 h 148"/>
                      <a:gd name="T10" fmla="*/ 11 w 127"/>
                      <a:gd name="T11" fmla="*/ 121 h 148"/>
                      <a:gd name="T12" fmla="*/ 10 w 127"/>
                      <a:gd name="T13" fmla="*/ 116 h 148"/>
                      <a:gd name="T14" fmla="*/ 12 w 127"/>
                      <a:gd name="T15" fmla="*/ 112 h 148"/>
                      <a:gd name="T16" fmla="*/ 23 w 127"/>
                      <a:gd name="T17" fmla="*/ 112 h 148"/>
                      <a:gd name="T18" fmla="*/ 22 w 127"/>
                      <a:gd name="T19" fmla="*/ 110 h 148"/>
                      <a:gd name="T20" fmla="*/ 19 w 127"/>
                      <a:gd name="T21" fmla="*/ 105 h 148"/>
                      <a:gd name="T22" fmla="*/ 24 w 127"/>
                      <a:gd name="T23" fmla="*/ 98 h 148"/>
                      <a:gd name="T24" fmla="*/ 29 w 127"/>
                      <a:gd name="T25" fmla="*/ 98 h 148"/>
                      <a:gd name="T26" fmla="*/ 30 w 127"/>
                      <a:gd name="T27" fmla="*/ 98 h 148"/>
                      <a:gd name="T28" fmla="*/ 27 w 127"/>
                      <a:gd name="T29" fmla="*/ 92 h 148"/>
                      <a:gd name="T30" fmla="*/ 30 w 127"/>
                      <a:gd name="T31" fmla="*/ 87 h 148"/>
                      <a:gd name="T32" fmla="*/ 41 w 127"/>
                      <a:gd name="T33" fmla="*/ 85 h 148"/>
                      <a:gd name="T34" fmla="*/ 42 w 127"/>
                      <a:gd name="T35" fmla="*/ 85 h 148"/>
                      <a:gd name="T36" fmla="*/ 40 w 127"/>
                      <a:gd name="T37" fmla="*/ 80 h 148"/>
                      <a:gd name="T38" fmla="*/ 46 w 127"/>
                      <a:gd name="T39" fmla="*/ 73 h 148"/>
                      <a:gd name="T40" fmla="*/ 43 w 127"/>
                      <a:gd name="T41" fmla="*/ 67 h 148"/>
                      <a:gd name="T42" fmla="*/ 40 w 127"/>
                      <a:gd name="T43" fmla="*/ 53 h 148"/>
                      <a:gd name="T44" fmla="*/ 42 w 127"/>
                      <a:gd name="T45" fmla="*/ 30 h 148"/>
                      <a:gd name="T46" fmla="*/ 49 w 127"/>
                      <a:gd name="T47" fmla="*/ 11 h 148"/>
                      <a:gd name="T48" fmla="*/ 64 w 127"/>
                      <a:gd name="T49" fmla="*/ 0 h 148"/>
                      <a:gd name="T50" fmla="*/ 74 w 127"/>
                      <a:gd name="T51" fmla="*/ 1 h 148"/>
                      <a:gd name="T52" fmla="*/ 92 w 127"/>
                      <a:gd name="T53" fmla="*/ 10 h 148"/>
                      <a:gd name="T54" fmla="*/ 101 w 127"/>
                      <a:gd name="T55" fmla="*/ 16 h 148"/>
                      <a:gd name="T56" fmla="*/ 119 w 127"/>
                      <a:gd name="T57" fmla="*/ 34 h 148"/>
                      <a:gd name="T58" fmla="*/ 124 w 127"/>
                      <a:gd name="T59" fmla="*/ 45 h 148"/>
                      <a:gd name="T60" fmla="*/ 123 w 127"/>
                      <a:gd name="T61" fmla="*/ 61 h 148"/>
                      <a:gd name="T62" fmla="*/ 111 w 127"/>
                      <a:gd name="T63" fmla="*/ 73 h 148"/>
                      <a:gd name="T64" fmla="*/ 87 w 127"/>
                      <a:gd name="T65" fmla="*/ 85 h 148"/>
                      <a:gd name="T66" fmla="*/ 69 w 127"/>
                      <a:gd name="T67" fmla="*/ 87 h 148"/>
                      <a:gd name="T68" fmla="*/ 61 w 127"/>
                      <a:gd name="T69" fmla="*/ 86 h 148"/>
                      <a:gd name="T70" fmla="*/ 61 w 127"/>
                      <a:gd name="T71" fmla="*/ 89 h 148"/>
                      <a:gd name="T72" fmla="*/ 57 w 127"/>
                      <a:gd name="T73" fmla="*/ 93 h 148"/>
                      <a:gd name="T74" fmla="*/ 52 w 127"/>
                      <a:gd name="T75" fmla="*/ 92 h 148"/>
                      <a:gd name="T76" fmla="*/ 52 w 127"/>
                      <a:gd name="T77" fmla="*/ 96 h 148"/>
                      <a:gd name="T78" fmla="*/ 51 w 127"/>
                      <a:gd name="T79" fmla="*/ 106 h 148"/>
                      <a:gd name="T80" fmla="*/ 46 w 127"/>
                      <a:gd name="T81" fmla="*/ 108 h 148"/>
                      <a:gd name="T82" fmla="*/ 41 w 127"/>
                      <a:gd name="T83" fmla="*/ 107 h 148"/>
                      <a:gd name="T84" fmla="*/ 43 w 127"/>
                      <a:gd name="T85" fmla="*/ 113 h 148"/>
                      <a:gd name="T86" fmla="*/ 42 w 127"/>
                      <a:gd name="T87" fmla="*/ 119 h 148"/>
                      <a:gd name="T88" fmla="*/ 35 w 127"/>
                      <a:gd name="T89" fmla="*/ 119 h 148"/>
                      <a:gd name="T90" fmla="*/ 31 w 127"/>
                      <a:gd name="T91" fmla="*/ 118 h 148"/>
                      <a:gd name="T92" fmla="*/ 32 w 127"/>
                      <a:gd name="T93" fmla="*/ 122 h 148"/>
                      <a:gd name="T94" fmla="*/ 33 w 127"/>
                      <a:gd name="T95" fmla="*/ 128 h 148"/>
                      <a:gd name="T96" fmla="*/ 28 w 127"/>
                      <a:gd name="T97" fmla="*/ 132 h 148"/>
                      <a:gd name="T98" fmla="*/ 26 w 127"/>
                      <a:gd name="T99" fmla="*/ 132 h 148"/>
                      <a:gd name="T100" fmla="*/ 27 w 127"/>
                      <a:gd name="T101" fmla="*/ 135 h 148"/>
                      <a:gd name="T102" fmla="*/ 24 w 127"/>
                      <a:gd name="T103" fmla="*/ 141 h 148"/>
                      <a:gd name="T104" fmla="*/ 17 w 127"/>
                      <a:gd name="T105" fmla="*/ 143 h 148"/>
                      <a:gd name="T106" fmla="*/ 12 w 127"/>
                      <a:gd name="T107" fmla="*/ 145 h 148"/>
                      <a:gd name="T108" fmla="*/ 5 w 127"/>
                      <a:gd name="T109" fmla="*/ 145 h 148"/>
                      <a:gd name="T110" fmla="*/ 1 w 127"/>
                      <a:gd name="T111" fmla="*/ 13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7" h="148">
                        <a:moveTo>
                          <a:pt x="1" y="138"/>
                        </a:moveTo>
                        <a:cubicBezTo>
                          <a:pt x="2" y="136"/>
                          <a:pt x="2" y="136"/>
                          <a:pt x="2" y="136"/>
                        </a:cubicBezTo>
                        <a:cubicBezTo>
                          <a:pt x="3" y="136"/>
                          <a:pt x="3" y="135"/>
                          <a:pt x="3" y="134"/>
                        </a:cubicBezTo>
                        <a:cubicBezTo>
                          <a:pt x="3" y="131"/>
                          <a:pt x="3" y="128"/>
                          <a:pt x="3" y="125"/>
                        </a:cubicBezTo>
                        <a:cubicBezTo>
                          <a:pt x="3" y="120"/>
                          <a:pt x="5" y="119"/>
                          <a:pt x="10" y="120"/>
                        </a:cubicBezTo>
                        <a:cubicBezTo>
                          <a:pt x="10" y="120"/>
                          <a:pt x="11" y="120"/>
                          <a:pt x="11" y="121"/>
                        </a:cubicBezTo>
                        <a:cubicBezTo>
                          <a:pt x="11" y="119"/>
                          <a:pt x="10" y="118"/>
                          <a:pt x="10" y="116"/>
                        </a:cubicBezTo>
                        <a:cubicBezTo>
                          <a:pt x="9" y="114"/>
                          <a:pt x="10" y="113"/>
                          <a:pt x="12" y="112"/>
                        </a:cubicBezTo>
                        <a:cubicBezTo>
                          <a:pt x="16" y="111"/>
                          <a:pt x="19" y="111"/>
                          <a:pt x="23" y="112"/>
                        </a:cubicBezTo>
                        <a:cubicBezTo>
                          <a:pt x="22" y="111"/>
                          <a:pt x="22" y="110"/>
                          <a:pt x="22" y="110"/>
                        </a:cubicBezTo>
                        <a:cubicBezTo>
                          <a:pt x="21" y="108"/>
                          <a:pt x="20" y="107"/>
                          <a:pt x="19" y="105"/>
                        </a:cubicBezTo>
                        <a:cubicBezTo>
                          <a:pt x="18" y="101"/>
                          <a:pt x="20" y="99"/>
                          <a:pt x="24" y="98"/>
                        </a:cubicBezTo>
                        <a:cubicBezTo>
                          <a:pt x="25" y="98"/>
                          <a:pt x="27" y="98"/>
                          <a:pt x="29" y="98"/>
                        </a:cubicBezTo>
                        <a:cubicBezTo>
                          <a:pt x="29" y="98"/>
                          <a:pt x="30" y="98"/>
                          <a:pt x="30" y="98"/>
                        </a:cubicBezTo>
                        <a:cubicBezTo>
                          <a:pt x="29" y="96"/>
                          <a:pt x="28" y="94"/>
                          <a:pt x="27" y="92"/>
                        </a:cubicBezTo>
                        <a:cubicBezTo>
                          <a:pt x="27" y="90"/>
                          <a:pt x="28" y="89"/>
                          <a:pt x="30" y="87"/>
                        </a:cubicBezTo>
                        <a:cubicBezTo>
                          <a:pt x="33" y="85"/>
                          <a:pt x="37" y="84"/>
                          <a:pt x="41" y="85"/>
                        </a:cubicBezTo>
                        <a:cubicBezTo>
                          <a:pt x="41" y="85"/>
                          <a:pt x="41" y="85"/>
                          <a:pt x="42" y="85"/>
                        </a:cubicBezTo>
                        <a:cubicBezTo>
                          <a:pt x="41" y="83"/>
                          <a:pt x="40" y="82"/>
                          <a:pt x="40" y="80"/>
                        </a:cubicBezTo>
                        <a:cubicBezTo>
                          <a:pt x="39" y="76"/>
                          <a:pt x="40" y="73"/>
                          <a:pt x="46" y="73"/>
                        </a:cubicBezTo>
                        <a:cubicBezTo>
                          <a:pt x="45" y="71"/>
                          <a:pt x="44" y="69"/>
                          <a:pt x="43" y="67"/>
                        </a:cubicBezTo>
                        <a:cubicBezTo>
                          <a:pt x="42" y="62"/>
                          <a:pt x="41" y="58"/>
                          <a:pt x="40" y="53"/>
                        </a:cubicBezTo>
                        <a:cubicBezTo>
                          <a:pt x="40" y="45"/>
                          <a:pt x="40" y="37"/>
                          <a:pt x="42" y="30"/>
                        </a:cubicBezTo>
                        <a:cubicBezTo>
                          <a:pt x="43" y="23"/>
                          <a:pt x="45" y="17"/>
                          <a:pt x="49" y="11"/>
                        </a:cubicBezTo>
                        <a:cubicBezTo>
                          <a:pt x="52" y="5"/>
                          <a:pt x="57" y="1"/>
                          <a:pt x="64" y="0"/>
                        </a:cubicBezTo>
                        <a:cubicBezTo>
                          <a:pt x="67" y="0"/>
                          <a:pt x="71" y="0"/>
                          <a:pt x="74" y="1"/>
                        </a:cubicBezTo>
                        <a:cubicBezTo>
                          <a:pt x="81" y="3"/>
                          <a:pt x="87" y="6"/>
                          <a:pt x="92" y="10"/>
                        </a:cubicBezTo>
                        <a:cubicBezTo>
                          <a:pt x="95" y="12"/>
                          <a:pt x="98" y="14"/>
                          <a:pt x="101" y="16"/>
                        </a:cubicBezTo>
                        <a:cubicBezTo>
                          <a:pt x="108" y="22"/>
                          <a:pt x="114" y="27"/>
                          <a:pt x="119" y="34"/>
                        </a:cubicBezTo>
                        <a:cubicBezTo>
                          <a:pt x="121" y="38"/>
                          <a:pt x="123" y="41"/>
                          <a:pt x="124" y="45"/>
                        </a:cubicBezTo>
                        <a:cubicBezTo>
                          <a:pt x="127" y="50"/>
                          <a:pt x="126" y="56"/>
                          <a:pt x="123" y="61"/>
                        </a:cubicBezTo>
                        <a:cubicBezTo>
                          <a:pt x="120" y="66"/>
                          <a:pt x="116" y="70"/>
                          <a:pt x="111" y="73"/>
                        </a:cubicBezTo>
                        <a:cubicBezTo>
                          <a:pt x="104" y="79"/>
                          <a:pt x="96" y="82"/>
                          <a:pt x="87" y="85"/>
                        </a:cubicBezTo>
                        <a:cubicBezTo>
                          <a:pt x="81" y="86"/>
                          <a:pt x="75" y="87"/>
                          <a:pt x="69" y="87"/>
                        </a:cubicBezTo>
                        <a:cubicBezTo>
                          <a:pt x="66" y="86"/>
                          <a:pt x="64" y="86"/>
                          <a:pt x="61" y="86"/>
                        </a:cubicBezTo>
                        <a:cubicBezTo>
                          <a:pt x="61" y="87"/>
                          <a:pt x="61" y="88"/>
                          <a:pt x="61" y="89"/>
                        </a:cubicBezTo>
                        <a:cubicBezTo>
                          <a:pt x="61" y="91"/>
                          <a:pt x="60" y="93"/>
                          <a:pt x="57" y="93"/>
                        </a:cubicBezTo>
                        <a:cubicBezTo>
                          <a:pt x="55" y="93"/>
                          <a:pt x="54" y="93"/>
                          <a:pt x="52" y="92"/>
                        </a:cubicBezTo>
                        <a:cubicBezTo>
                          <a:pt x="52" y="94"/>
                          <a:pt x="52" y="95"/>
                          <a:pt x="52" y="96"/>
                        </a:cubicBezTo>
                        <a:cubicBezTo>
                          <a:pt x="53" y="100"/>
                          <a:pt x="52" y="103"/>
                          <a:pt x="51" y="106"/>
                        </a:cubicBezTo>
                        <a:cubicBezTo>
                          <a:pt x="50" y="108"/>
                          <a:pt x="49" y="109"/>
                          <a:pt x="46" y="108"/>
                        </a:cubicBezTo>
                        <a:cubicBezTo>
                          <a:pt x="44" y="108"/>
                          <a:pt x="43" y="107"/>
                          <a:pt x="41" y="107"/>
                        </a:cubicBezTo>
                        <a:cubicBezTo>
                          <a:pt x="42" y="109"/>
                          <a:pt x="43" y="111"/>
                          <a:pt x="43" y="113"/>
                        </a:cubicBezTo>
                        <a:cubicBezTo>
                          <a:pt x="44" y="115"/>
                          <a:pt x="44" y="117"/>
                          <a:pt x="42" y="119"/>
                        </a:cubicBezTo>
                        <a:cubicBezTo>
                          <a:pt x="40" y="120"/>
                          <a:pt x="38" y="120"/>
                          <a:pt x="35" y="119"/>
                        </a:cubicBezTo>
                        <a:cubicBezTo>
                          <a:pt x="34" y="119"/>
                          <a:pt x="33" y="118"/>
                          <a:pt x="31" y="118"/>
                        </a:cubicBezTo>
                        <a:cubicBezTo>
                          <a:pt x="31" y="119"/>
                          <a:pt x="32" y="121"/>
                          <a:pt x="32" y="122"/>
                        </a:cubicBezTo>
                        <a:cubicBezTo>
                          <a:pt x="32" y="124"/>
                          <a:pt x="33" y="126"/>
                          <a:pt x="33" y="128"/>
                        </a:cubicBezTo>
                        <a:cubicBezTo>
                          <a:pt x="33" y="131"/>
                          <a:pt x="31" y="132"/>
                          <a:pt x="28" y="132"/>
                        </a:cubicBezTo>
                        <a:cubicBezTo>
                          <a:pt x="27" y="132"/>
                          <a:pt x="26" y="132"/>
                          <a:pt x="26" y="132"/>
                        </a:cubicBezTo>
                        <a:cubicBezTo>
                          <a:pt x="26" y="133"/>
                          <a:pt x="27" y="134"/>
                          <a:pt x="27" y="135"/>
                        </a:cubicBezTo>
                        <a:cubicBezTo>
                          <a:pt x="28" y="138"/>
                          <a:pt x="27" y="140"/>
                          <a:pt x="24" y="141"/>
                        </a:cubicBezTo>
                        <a:cubicBezTo>
                          <a:pt x="22" y="142"/>
                          <a:pt x="19" y="142"/>
                          <a:pt x="17" y="143"/>
                        </a:cubicBezTo>
                        <a:cubicBezTo>
                          <a:pt x="14" y="143"/>
                          <a:pt x="12" y="145"/>
                          <a:pt x="12" y="145"/>
                        </a:cubicBezTo>
                        <a:cubicBezTo>
                          <a:pt x="12" y="145"/>
                          <a:pt x="9" y="148"/>
                          <a:pt x="5" y="145"/>
                        </a:cubicBezTo>
                        <a:cubicBezTo>
                          <a:pt x="0" y="142"/>
                          <a:pt x="0" y="139"/>
                          <a:pt x="1" y="138"/>
                        </a:cubicBezTo>
                      </a:path>
                    </a:pathLst>
                  </a:custGeom>
                  <a:solidFill>
                    <a:srgbClr val="D2E4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39" name="Freeform 101">
                    <a:extLst>
                      <a:ext uri="{FF2B5EF4-FFF2-40B4-BE49-F238E27FC236}">
                        <a16:creationId xmlns:a16="http://schemas.microsoft.com/office/drawing/2014/main" id="{77D7BF98-50BF-FF86-E5B6-78EEEC598C0E}"/>
                      </a:ext>
                    </a:extLst>
                  </p:cNvPr>
                  <p:cNvSpPr>
                    <a:spLocks/>
                  </p:cNvSpPr>
                  <p:nvPr/>
                </p:nvSpPr>
                <p:spPr bwMode="auto">
                  <a:xfrm rot="21231786">
                    <a:off x="2663864" y="2917139"/>
                    <a:ext cx="179905" cy="223340"/>
                  </a:xfrm>
                  <a:custGeom>
                    <a:avLst/>
                    <a:gdLst>
                      <a:gd name="T0" fmla="*/ 1 w 127"/>
                      <a:gd name="T1" fmla="*/ 138 h 148"/>
                      <a:gd name="T2" fmla="*/ 2 w 127"/>
                      <a:gd name="T3" fmla="*/ 136 h 148"/>
                      <a:gd name="T4" fmla="*/ 3 w 127"/>
                      <a:gd name="T5" fmla="*/ 134 h 148"/>
                      <a:gd name="T6" fmla="*/ 3 w 127"/>
                      <a:gd name="T7" fmla="*/ 125 h 148"/>
                      <a:gd name="T8" fmla="*/ 10 w 127"/>
                      <a:gd name="T9" fmla="*/ 120 h 148"/>
                      <a:gd name="T10" fmla="*/ 11 w 127"/>
                      <a:gd name="T11" fmla="*/ 121 h 148"/>
                      <a:gd name="T12" fmla="*/ 10 w 127"/>
                      <a:gd name="T13" fmla="*/ 116 h 148"/>
                      <a:gd name="T14" fmla="*/ 12 w 127"/>
                      <a:gd name="T15" fmla="*/ 112 h 148"/>
                      <a:gd name="T16" fmla="*/ 23 w 127"/>
                      <a:gd name="T17" fmla="*/ 112 h 148"/>
                      <a:gd name="T18" fmla="*/ 22 w 127"/>
                      <a:gd name="T19" fmla="*/ 110 h 148"/>
                      <a:gd name="T20" fmla="*/ 19 w 127"/>
                      <a:gd name="T21" fmla="*/ 105 h 148"/>
                      <a:gd name="T22" fmla="*/ 24 w 127"/>
                      <a:gd name="T23" fmla="*/ 98 h 148"/>
                      <a:gd name="T24" fmla="*/ 29 w 127"/>
                      <a:gd name="T25" fmla="*/ 98 h 148"/>
                      <a:gd name="T26" fmla="*/ 30 w 127"/>
                      <a:gd name="T27" fmla="*/ 98 h 148"/>
                      <a:gd name="T28" fmla="*/ 27 w 127"/>
                      <a:gd name="T29" fmla="*/ 92 h 148"/>
                      <a:gd name="T30" fmla="*/ 30 w 127"/>
                      <a:gd name="T31" fmla="*/ 87 h 148"/>
                      <a:gd name="T32" fmla="*/ 41 w 127"/>
                      <a:gd name="T33" fmla="*/ 85 h 148"/>
                      <a:gd name="T34" fmla="*/ 42 w 127"/>
                      <a:gd name="T35" fmla="*/ 85 h 148"/>
                      <a:gd name="T36" fmla="*/ 40 w 127"/>
                      <a:gd name="T37" fmla="*/ 80 h 148"/>
                      <a:gd name="T38" fmla="*/ 46 w 127"/>
                      <a:gd name="T39" fmla="*/ 73 h 148"/>
                      <a:gd name="T40" fmla="*/ 43 w 127"/>
                      <a:gd name="T41" fmla="*/ 67 h 148"/>
                      <a:gd name="T42" fmla="*/ 40 w 127"/>
                      <a:gd name="T43" fmla="*/ 53 h 148"/>
                      <a:gd name="T44" fmla="*/ 42 w 127"/>
                      <a:gd name="T45" fmla="*/ 30 h 148"/>
                      <a:gd name="T46" fmla="*/ 49 w 127"/>
                      <a:gd name="T47" fmla="*/ 11 h 148"/>
                      <a:gd name="T48" fmla="*/ 64 w 127"/>
                      <a:gd name="T49" fmla="*/ 0 h 148"/>
                      <a:gd name="T50" fmla="*/ 74 w 127"/>
                      <a:gd name="T51" fmla="*/ 1 h 148"/>
                      <a:gd name="T52" fmla="*/ 92 w 127"/>
                      <a:gd name="T53" fmla="*/ 10 h 148"/>
                      <a:gd name="T54" fmla="*/ 101 w 127"/>
                      <a:gd name="T55" fmla="*/ 16 h 148"/>
                      <a:gd name="T56" fmla="*/ 119 w 127"/>
                      <a:gd name="T57" fmla="*/ 34 h 148"/>
                      <a:gd name="T58" fmla="*/ 124 w 127"/>
                      <a:gd name="T59" fmla="*/ 45 h 148"/>
                      <a:gd name="T60" fmla="*/ 123 w 127"/>
                      <a:gd name="T61" fmla="*/ 61 h 148"/>
                      <a:gd name="T62" fmla="*/ 111 w 127"/>
                      <a:gd name="T63" fmla="*/ 73 h 148"/>
                      <a:gd name="T64" fmla="*/ 87 w 127"/>
                      <a:gd name="T65" fmla="*/ 85 h 148"/>
                      <a:gd name="T66" fmla="*/ 69 w 127"/>
                      <a:gd name="T67" fmla="*/ 87 h 148"/>
                      <a:gd name="T68" fmla="*/ 61 w 127"/>
                      <a:gd name="T69" fmla="*/ 86 h 148"/>
                      <a:gd name="T70" fmla="*/ 61 w 127"/>
                      <a:gd name="T71" fmla="*/ 89 h 148"/>
                      <a:gd name="T72" fmla="*/ 57 w 127"/>
                      <a:gd name="T73" fmla="*/ 93 h 148"/>
                      <a:gd name="T74" fmla="*/ 52 w 127"/>
                      <a:gd name="T75" fmla="*/ 92 h 148"/>
                      <a:gd name="T76" fmla="*/ 52 w 127"/>
                      <a:gd name="T77" fmla="*/ 96 h 148"/>
                      <a:gd name="T78" fmla="*/ 51 w 127"/>
                      <a:gd name="T79" fmla="*/ 106 h 148"/>
                      <a:gd name="T80" fmla="*/ 46 w 127"/>
                      <a:gd name="T81" fmla="*/ 108 h 148"/>
                      <a:gd name="T82" fmla="*/ 41 w 127"/>
                      <a:gd name="T83" fmla="*/ 107 h 148"/>
                      <a:gd name="T84" fmla="*/ 43 w 127"/>
                      <a:gd name="T85" fmla="*/ 113 h 148"/>
                      <a:gd name="T86" fmla="*/ 42 w 127"/>
                      <a:gd name="T87" fmla="*/ 119 h 148"/>
                      <a:gd name="T88" fmla="*/ 35 w 127"/>
                      <a:gd name="T89" fmla="*/ 119 h 148"/>
                      <a:gd name="T90" fmla="*/ 31 w 127"/>
                      <a:gd name="T91" fmla="*/ 118 h 148"/>
                      <a:gd name="T92" fmla="*/ 32 w 127"/>
                      <a:gd name="T93" fmla="*/ 122 h 148"/>
                      <a:gd name="T94" fmla="*/ 33 w 127"/>
                      <a:gd name="T95" fmla="*/ 128 h 148"/>
                      <a:gd name="T96" fmla="*/ 28 w 127"/>
                      <a:gd name="T97" fmla="*/ 132 h 148"/>
                      <a:gd name="T98" fmla="*/ 26 w 127"/>
                      <a:gd name="T99" fmla="*/ 132 h 148"/>
                      <a:gd name="T100" fmla="*/ 27 w 127"/>
                      <a:gd name="T101" fmla="*/ 135 h 148"/>
                      <a:gd name="T102" fmla="*/ 24 w 127"/>
                      <a:gd name="T103" fmla="*/ 141 h 148"/>
                      <a:gd name="T104" fmla="*/ 17 w 127"/>
                      <a:gd name="T105" fmla="*/ 143 h 148"/>
                      <a:gd name="T106" fmla="*/ 12 w 127"/>
                      <a:gd name="T107" fmla="*/ 145 h 148"/>
                      <a:gd name="T108" fmla="*/ 5 w 127"/>
                      <a:gd name="T109" fmla="*/ 145 h 148"/>
                      <a:gd name="T110" fmla="*/ 1 w 127"/>
                      <a:gd name="T111" fmla="*/ 13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7" h="148">
                        <a:moveTo>
                          <a:pt x="1" y="138"/>
                        </a:moveTo>
                        <a:cubicBezTo>
                          <a:pt x="2" y="136"/>
                          <a:pt x="2" y="136"/>
                          <a:pt x="2" y="136"/>
                        </a:cubicBezTo>
                        <a:cubicBezTo>
                          <a:pt x="3" y="136"/>
                          <a:pt x="3" y="135"/>
                          <a:pt x="3" y="134"/>
                        </a:cubicBezTo>
                        <a:cubicBezTo>
                          <a:pt x="3" y="131"/>
                          <a:pt x="3" y="128"/>
                          <a:pt x="3" y="125"/>
                        </a:cubicBezTo>
                        <a:cubicBezTo>
                          <a:pt x="3" y="120"/>
                          <a:pt x="5" y="119"/>
                          <a:pt x="10" y="120"/>
                        </a:cubicBezTo>
                        <a:cubicBezTo>
                          <a:pt x="10" y="120"/>
                          <a:pt x="11" y="120"/>
                          <a:pt x="11" y="121"/>
                        </a:cubicBezTo>
                        <a:cubicBezTo>
                          <a:pt x="11" y="119"/>
                          <a:pt x="10" y="118"/>
                          <a:pt x="10" y="116"/>
                        </a:cubicBezTo>
                        <a:cubicBezTo>
                          <a:pt x="9" y="114"/>
                          <a:pt x="10" y="113"/>
                          <a:pt x="12" y="112"/>
                        </a:cubicBezTo>
                        <a:cubicBezTo>
                          <a:pt x="16" y="111"/>
                          <a:pt x="19" y="111"/>
                          <a:pt x="23" y="112"/>
                        </a:cubicBezTo>
                        <a:cubicBezTo>
                          <a:pt x="22" y="111"/>
                          <a:pt x="22" y="110"/>
                          <a:pt x="22" y="110"/>
                        </a:cubicBezTo>
                        <a:cubicBezTo>
                          <a:pt x="21" y="108"/>
                          <a:pt x="20" y="107"/>
                          <a:pt x="19" y="105"/>
                        </a:cubicBezTo>
                        <a:cubicBezTo>
                          <a:pt x="18" y="101"/>
                          <a:pt x="20" y="99"/>
                          <a:pt x="24" y="98"/>
                        </a:cubicBezTo>
                        <a:cubicBezTo>
                          <a:pt x="25" y="98"/>
                          <a:pt x="27" y="98"/>
                          <a:pt x="29" y="98"/>
                        </a:cubicBezTo>
                        <a:cubicBezTo>
                          <a:pt x="29" y="98"/>
                          <a:pt x="30" y="98"/>
                          <a:pt x="30" y="98"/>
                        </a:cubicBezTo>
                        <a:cubicBezTo>
                          <a:pt x="29" y="96"/>
                          <a:pt x="28" y="94"/>
                          <a:pt x="27" y="92"/>
                        </a:cubicBezTo>
                        <a:cubicBezTo>
                          <a:pt x="27" y="90"/>
                          <a:pt x="28" y="89"/>
                          <a:pt x="30" y="87"/>
                        </a:cubicBezTo>
                        <a:cubicBezTo>
                          <a:pt x="33" y="85"/>
                          <a:pt x="37" y="84"/>
                          <a:pt x="41" y="85"/>
                        </a:cubicBezTo>
                        <a:cubicBezTo>
                          <a:pt x="41" y="85"/>
                          <a:pt x="41" y="85"/>
                          <a:pt x="42" y="85"/>
                        </a:cubicBezTo>
                        <a:cubicBezTo>
                          <a:pt x="41" y="83"/>
                          <a:pt x="40" y="82"/>
                          <a:pt x="40" y="80"/>
                        </a:cubicBezTo>
                        <a:cubicBezTo>
                          <a:pt x="39" y="76"/>
                          <a:pt x="40" y="73"/>
                          <a:pt x="46" y="73"/>
                        </a:cubicBezTo>
                        <a:cubicBezTo>
                          <a:pt x="45" y="71"/>
                          <a:pt x="44" y="69"/>
                          <a:pt x="43" y="67"/>
                        </a:cubicBezTo>
                        <a:cubicBezTo>
                          <a:pt x="42" y="62"/>
                          <a:pt x="41" y="58"/>
                          <a:pt x="40" y="53"/>
                        </a:cubicBezTo>
                        <a:cubicBezTo>
                          <a:pt x="40" y="45"/>
                          <a:pt x="40" y="37"/>
                          <a:pt x="42" y="30"/>
                        </a:cubicBezTo>
                        <a:cubicBezTo>
                          <a:pt x="43" y="23"/>
                          <a:pt x="45" y="17"/>
                          <a:pt x="49" y="11"/>
                        </a:cubicBezTo>
                        <a:cubicBezTo>
                          <a:pt x="52" y="5"/>
                          <a:pt x="57" y="1"/>
                          <a:pt x="64" y="0"/>
                        </a:cubicBezTo>
                        <a:cubicBezTo>
                          <a:pt x="67" y="0"/>
                          <a:pt x="71" y="0"/>
                          <a:pt x="74" y="1"/>
                        </a:cubicBezTo>
                        <a:cubicBezTo>
                          <a:pt x="81" y="3"/>
                          <a:pt x="87" y="6"/>
                          <a:pt x="92" y="10"/>
                        </a:cubicBezTo>
                        <a:cubicBezTo>
                          <a:pt x="95" y="12"/>
                          <a:pt x="98" y="14"/>
                          <a:pt x="101" y="16"/>
                        </a:cubicBezTo>
                        <a:cubicBezTo>
                          <a:pt x="108" y="22"/>
                          <a:pt x="114" y="27"/>
                          <a:pt x="119" y="34"/>
                        </a:cubicBezTo>
                        <a:cubicBezTo>
                          <a:pt x="121" y="38"/>
                          <a:pt x="123" y="41"/>
                          <a:pt x="124" y="45"/>
                        </a:cubicBezTo>
                        <a:cubicBezTo>
                          <a:pt x="127" y="50"/>
                          <a:pt x="126" y="56"/>
                          <a:pt x="123" y="61"/>
                        </a:cubicBezTo>
                        <a:cubicBezTo>
                          <a:pt x="120" y="66"/>
                          <a:pt x="116" y="70"/>
                          <a:pt x="111" y="73"/>
                        </a:cubicBezTo>
                        <a:cubicBezTo>
                          <a:pt x="104" y="79"/>
                          <a:pt x="96" y="82"/>
                          <a:pt x="87" y="85"/>
                        </a:cubicBezTo>
                        <a:cubicBezTo>
                          <a:pt x="81" y="86"/>
                          <a:pt x="75" y="87"/>
                          <a:pt x="69" y="87"/>
                        </a:cubicBezTo>
                        <a:cubicBezTo>
                          <a:pt x="66" y="86"/>
                          <a:pt x="64" y="86"/>
                          <a:pt x="61" y="86"/>
                        </a:cubicBezTo>
                        <a:cubicBezTo>
                          <a:pt x="61" y="87"/>
                          <a:pt x="61" y="88"/>
                          <a:pt x="61" y="89"/>
                        </a:cubicBezTo>
                        <a:cubicBezTo>
                          <a:pt x="61" y="91"/>
                          <a:pt x="60" y="93"/>
                          <a:pt x="57" y="93"/>
                        </a:cubicBezTo>
                        <a:cubicBezTo>
                          <a:pt x="55" y="93"/>
                          <a:pt x="54" y="93"/>
                          <a:pt x="52" y="92"/>
                        </a:cubicBezTo>
                        <a:cubicBezTo>
                          <a:pt x="52" y="94"/>
                          <a:pt x="52" y="95"/>
                          <a:pt x="52" y="96"/>
                        </a:cubicBezTo>
                        <a:cubicBezTo>
                          <a:pt x="53" y="100"/>
                          <a:pt x="52" y="103"/>
                          <a:pt x="51" y="106"/>
                        </a:cubicBezTo>
                        <a:cubicBezTo>
                          <a:pt x="50" y="108"/>
                          <a:pt x="49" y="109"/>
                          <a:pt x="46" y="108"/>
                        </a:cubicBezTo>
                        <a:cubicBezTo>
                          <a:pt x="44" y="108"/>
                          <a:pt x="43" y="107"/>
                          <a:pt x="41" y="107"/>
                        </a:cubicBezTo>
                        <a:cubicBezTo>
                          <a:pt x="42" y="109"/>
                          <a:pt x="43" y="111"/>
                          <a:pt x="43" y="113"/>
                        </a:cubicBezTo>
                        <a:cubicBezTo>
                          <a:pt x="44" y="115"/>
                          <a:pt x="44" y="117"/>
                          <a:pt x="42" y="119"/>
                        </a:cubicBezTo>
                        <a:cubicBezTo>
                          <a:pt x="40" y="120"/>
                          <a:pt x="38" y="120"/>
                          <a:pt x="35" y="119"/>
                        </a:cubicBezTo>
                        <a:cubicBezTo>
                          <a:pt x="34" y="119"/>
                          <a:pt x="33" y="118"/>
                          <a:pt x="31" y="118"/>
                        </a:cubicBezTo>
                        <a:cubicBezTo>
                          <a:pt x="31" y="119"/>
                          <a:pt x="32" y="121"/>
                          <a:pt x="32" y="122"/>
                        </a:cubicBezTo>
                        <a:cubicBezTo>
                          <a:pt x="32" y="124"/>
                          <a:pt x="33" y="126"/>
                          <a:pt x="33" y="128"/>
                        </a:cubicBezTo>
                        <a:cubicBezTo>
                          <a:pt x="33" y="131"/>
                          <a:pt x="31" y="132"/>
                          <a:pt x="28" y="132"/>
                        </a:cubicBezTo>
                        <a:cubicBezTo>
                          <a:pt x="27" y="132"/>
                          <a:pt x="26" y="132"/>
                          <a:pt x="26" y="132"/>
                        </a:cubicBezTo>
                        <a:cubicBezTo>
                          <a:pt x="26" y="133"/>
                          <a:pt x="27" y="134"/>
                          <a:pt x="27" y="135"/>
                        </a:cubicBezTo>
                        <a:cubicBezTo>
                          <a:pt x="28" y="138"/>
                          <a:pt x="27" y="140"/>
                          <a:pt x="24" y="141"/>
                        </a:cubicBezTo>
                        <a:cubicBezTo>
                          <a:pt x="22" y="142"/>
                          <a:pt x="19" y="142"/>
                          <a:pt x="17" y="143"/>
                        </a:cubicBezTo>
                        <a:cubicBezTo>
                          <a:pt x="14" y="143"/>
                          <a:pt x="12" y="145"/>
                          <a:pt x="12" y="145"/>
                        </a:cubicBezTo>
                        <a:cubicBezTo>
                          <a:pt x="12" y="145"/>
                          <a:pt x="9" y="148"/>
                          <a:pt x="5" y="145"/>
                        </a:cubicBezTo>
                        <a:cubicBezTo>
                          <a:pt x="0" y="142"/>
                          <a:pt x="0" y="139"/>
                          <a:pt x="1" y="138"/>
                        </a:cubicBezTo>
                        <a:close/>
                      </a:path>
                    </a:pathLst>
                  </a:custGeom>
                  <a:noFill/>
                  <a:ln w="6350" cap="flat">
                    <a:solidFill>
                      <a:srgbClr val="589BD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40" name="Freeform 102">
                    <a:extLst>
                      <a:ext uri="{FF2B5EF4-FFF2-40B4-BE49-F238E27FC236}">
                        <a16:creationId xmlns:a16="http://schemas.microsoft.com/office/drawing/2014/main" id="{C66B283D-6B87-A49E-3DA8-AAC865EAD91C}"/>
                      </a:ext>
                    </a:extLst>
                  </p:cNvPr>
                  <p:cNvSpPr>
                    <a:spLocks/>
                  </p:cNvSpPr>
                  <p:nvPr/>
                </p:nvSpPr>
                <p:spPr bwMode="auto">
                  <a:xfrm rot="21231786">
                    <a:off x="2734320" y="2919957"/>
                    <a:ext cx="85134" cy="101363"/>
                  </a:xfrm>
                  <a:custGeom>
                    <a:avLst/>
                    <a:gdLst>
                      <a:gd name="T0" fmla="*/ 0 w 60"/>
                      <a:gd name="T1" fmla="*/ 0 h 66"/>
                      <a:gd name="T2" fmla="*/ 30 w 60"/>
                      <a:gd name="T3" fmla="*/ 33 h 66"/>
                      <a:gd name="T4" fmla="*/ 60 w 60"/>
                      <a:gd name="T5" fmla="*/ 66 h 66"/>
                    </a:gdLst>
                    <a:ahLst/>
                    <a:cxnLst>
                      <a:cxn ang="0">
                        <a:pos x="T0" y="T1"/>
                      </a:cxn>
                      <a:cxn ang="0">
                        <a:pos x="T2" y="T3"/>
                      </a:cxn>
                      <a:cxn ang="0">
                        <a:pos x="T4" y="T5"/>
                      </a:cxn>
                    </a:cxnLst>
                    <a:rect l="0" t="0" r="r" b="b"/>
                    <a:pathLst>
                      <a:path w="60" h="66">
                        <a:moveTo>
                          <a:pt x="0" y="0"/>
                        </a:moveTo>
                        <a:cubicBezTo>
                          <a:pt x="0" y="0"/>
                          <a:pt x="4" y="31"/>
                          <a:pt x="30" y="33"/>
                        </a:cubicBezTo>
                        <a:cubicBezTo>
                          <a:pt x="56" y="36"/>
                          <a:pt x="60" y="66"/>
                          <a:pt x="60" y="66"/>
                        </a:cubicBezTo>
                      </a:path>
                    </a:pathLst>
                  </a:custGeom>
                  <a:solidFill>
                    <a:srgbClr val="D2E4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41" name="Freeform 103">
                    <a:extLst>
                      <a:ext uri="{FF2B5EF4-FFF2-40B4-BE49-F238E27FC236}">
                        <a16:creationId xmlns:a16="http://schemas.microsoft.com/office/drawing/2014/main" id="{1BB48D63-58D6-58B5-C715-E3ECA8F56D6C}"/>
                      </a:ext>
                    </a:extLst>
                  </p:cNvPr>
                  <p:cNvSpPr>
                    <a:spLocks/>
                  </p:cNvSpPr>
                  <p:nvPr/>
                </p:nvSpPr>
                <p:spPr bwMode="auto">
                  <a:xfrm rot="21231786">
                    <a:off x="2734320" y="2919957"/>
                    <a:ext cx="85134" cy="101363"/>
                  </a:xfrm>
                  <a:custGeom>
                    <a:avLst/>
                    <a:gdLst>
                      <a:gd name="T0" fmla="*/ 0 w 60"/>
                      <a:gd name="T1" fmla="*/ 0 h 66"/>
                      <a:gd name="T2" fmla="*/ 30 w 60"/>
                      <a:gd name="T3" fmla="*/ 33 h 66"/>
                      <a:gd name="T4" fmla="*/ 60 w 60"/>
                      <a:gd name="T5" fmla="*/ 66 h 66"/>
                    </a:gdLst>
                    <a:ahLst/>
                    <a:cxnLst>
                      <a:cxn ang="0">
                        <a:pos x="T0" y="T1"/>
                      </a:cxn>
                      <a:cxn ang="0">
                        <a:pos x="T2" y="T3"/>
                      </a:cxn>
                      <a:cxn ang="0">
                        <a:pos x="T4" y="T5"/>
                      </a:cxn>
                    </a:cxnLst>
                    <a:rect l="0" t="0" r="r" b="b"/>
                    <a:pathLst>
                      <a:path w="60" h="66">
                        <a:moveTo>
                          <a:pt x="0" y="0"/>
                        </a:moveTo>
                        <a:cubicBezTo>
                          <a:pt x="0" y="0"/>
                          <a:pt x="4" y="31"/>
                          <a:pt x="30" y="33"/>
                        </a:cubicBezTo>
                        <a:cubicBezTo>
                          <a:pt x="56" y="36"/>
                          <a:pt x="60" y="66"/>
                          <a:pt x="60" y="66"/>
                        </a:cubicBezTo>
                      </a:path>
                    </a:pathLst>
                  </a:custGeom>
                  <a:noFill/>
                  <a:ln w="6350" cap="flat">
                    <a:solidFill>
                      <a:srgbClr val="589BD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42" name="Freeform 104">
                    <a:extLst>
                      <a:ext uri="{FF2B5EF4-FFF2-40B4-BE49-F238E27FC236}">
                        <a16:creationId xmlns:a16="http://schemas.microsoft.com/office/drawing/2014/main" id="{086E8348-76A1-B1EA-30DC-8520A1B78957}"/>
                      </a:ext>
                    </a:extLst>
                  </p:cNvPr>
                  <p:cNvSpPr>
                    <a:spLocks/>
                  </p:cNvSpPr>
                  <p:nvPr/>
                </p:nvSpPr>
                <p:spPr bwMode="auto">
                  <a:xfrm rot="21231786">
                    <a:off x="2987613" y="3781179"/>
                    <a:ext cx="224881" cy="149466"/>
                  </a:xfrm>
                  <a:custGeom>
                    <a:avLst/>
                    <a:gdLst>
                      <a:gd name="T0" fmla="*/ 8 w 159"/>
                      <a:gd name="T1" fmla="*/ 3 h 99"/>
                      <a:gd name="T2" fmla="*/ 9 w 159"/>
                      <a:gd name="T3" fmla="*/ 4 h 99"/>
                      <a:gd name="T4" fmla="*/ 12 w 159"/>
                      <a:gd name="T5" fmla="*/ 4 h 99"/>
                      <a:gd name="T6" fmla="*/ 20 w 159"/>
                      <a:gd name="T7" fmla="*/ 1 h 99"/>
                      <a:gd name="T8" fmla="*/ 27 w 159"/>
                      <a:gd name="T9" fmla="*/ 6 h 99"/>
                      <a:gd name="T10" fmla="*/ 27 w 159"/>
                      <a:gd name="T11" fmla="*/ 8 h 99"/>
                      <a:gd name="T12" fmla="*/ 31 w 159"/>
                      <a:gd name="T13" fmla="*/ 5 h 99"/>
                      <a:gd name="T14" fmla="*/ 35 w 159"/>
                      <a:gd name="T15" fmla="*/ 7 h 99"/>
                      <a:gd name="T16" fmla="*/ 39 w 159"/>
                      <a:gd name="T17" fmla="*/ 17 h 99"/>
                      <a:gd name="T18" fmla="*/ 40 w 159"/>
                      <a:gd name="T19" fmla="*/ 15 h 99"/>
                      <a:gd name="T20" fmla="*/ 44 w 159"/>
                      <a:gd name="T21" fmla="*/ 11 h 99"/>
                      <a:gd name="T22" fmla="*/ 52 w 159"/>
                      <a:gd name="T23" fmla="*/ 13 h 99"/>
                      <a:gd name="T24" fmla="*/ 53 w 159"/>
                      <a:gd name="T25" fmla="*/ 18 h 99"/>
                      <a:gd name="T26" fmla="*/ 54 w 159"/>
                      <a:gd name="T27" fmla="*/ 20 h 99"/>
                      <a:gd name="T28" fmla="*/ 59 w 159"/>
                      <a:gd name="T29" fmla="*/ 15 h 99"/>
                      <a:gd name="T30" fmla="*/ 64 w 159"/>
                      <a:gd name="T31" fmla="*/ 16 h 99"/>
                      <a:gd name="T32" fmla="*/ 70 w 159"/>
                      <a:gd name="T33" fmla="*/ 26 h 99"/>
                      <a:gd name="T34" fmla="*/ 70 w 159"/>
                      <a:gd name="T35" fmla="*/ 27 h 99"/>
                      <a:gd name="T36" fmla="*/ 74 w 159"/>
                      <a:gd name="T37" fmla="*/ 24 h 99"/>
                      <a:gd name="T38" fmla="*/ 82 w 159"/>
                      <a:gd name="T39" fmla="*/ 27 h 99"/>
                      <a:gd name="T40" fmla="*/ 87 w 159"/>
                      <a:gd name="T41" fmla="*/ 23 h 99"/>
                      <a:gd name="T42" fmla="*/ 100 w 159"/>
                      <a:gd name="T43" fmla="*/ 16 h 99"/>
                      <a:gd name="T44" fmla="*/ 123 w 159"/>
                      <a:gd name="T45" fmla="*/ 11 h 99"/>
                      <a:gd name="T46" fmla="*/ 143 w 159"/>
                      <a:gd name="T47" fmla="*/ 12 h 99"/>
                      <a:gd name="T48" fmla="*/ 151 w 159"/>
                      <a:gd name="T49" fmla="*/ 16 h 99"/>
                      <a:gd name="T50" fmla="*/ 151 w 159"/>
                      <a:gd name="T51" fmla="*/ 16 h 99"/>
                      <a:gd name="T52" fmla="*/ 151 w 159"/>
                      <a:gd name="T53" fmla="*/ 16 h 99"/>
                      <a:gd name="T54" fmla="*/ 158 w 159"/>
                      <a:gd name="T55" fmla="*/ 24 h 99"/>
                      <a:gd name="T56" fmla="*/ 159 w 159"/>
                      <a:gd name="T57" fmla="*/ 34 h 99"/>
                      <a:gd name="T58" fmla="*/ 156 w 159"/>
                      <a:gd name="T59" fmla="*/ 54 h 99"/>
                      <a:gd name="T60" fmla="*/ 153 w 159"/>
                      <a:gd name="T61" fmla="*/ 64 h 99"/>
                      <a:gd name="T62" fmla="*/ 140 w 159"/>
                      <a:gd name="T63" fmla="*/ 86 h 99"/>
                      <a:gd name="T64" fmla="*/ 132 w 159"/>
                      <a:gd name="T65" fmla="*/ 94 h 99"/>
                      <a:gd name="T66" fmla="*/ 116 w 159"/>
                      <a:gd name="T67" fmla="*/ 98 h 99"/>
                      <a:gd name="T68" fmla="*/ 105 w 159"/>
                      <a:gd name="T69" fmla="*/ 93 h 99"/>
                      <a:gd name="T70" fmla="*/ 105 w 159"/>
                      <a:gd name="T71" fmla="*/ 93 h 99"/>
                      <a:gd name="T72" fmla="*/ 105 w 159"/>
                      <a:gd name="T73" fmla="*/ 93 h 99"/>
                      <a:gd name="T74" fmla="*/ 101 w 159"/>
                      <a:gd name="T75" fmla="*/ 90 h 99"/>
                      <a:gd name="T76" fmla="*/ 83 w 159"/>
                      <a:gd name="T77" fmla="*/ 70 h 99"/>
                      <a:gd name="T78" fmla="*/ 76 w 159"/>
                      <a:gd name="T79" fmla="*/ 54 h 99"/>
                      <a:gd name="T80" fmla="*/ 75 w 159"/>
                      <a:gd name="T81" fmla="*/ 46 h 99"/>
                      <a:gd name="T82" fmla="*/ 72 w 159"/>
                      <a:gd name="T83" fmla="*/ 47 h 99"/>
                      <a:gd name="T84" fmla="*/ 67 w 159"/>
                      <a:gd name="T85" fmla="*/ 44 h 99"/>
                      <a:gd name="T86" fmla="*/ 65 w 159"/>
                      <a:gd name="T87" fmla="*/ 38 h 99"/>
                      <a:gd name="T88" fmla="*/ 62 w 159"/>
                      <a:gd name="T89" fmla="*/ 40 h 99"/>
                      <a:gd name="T90" fmla="*/ 53 w 159"/>
                      <a:gd name="T91" fmla="*/ 42 h 99"/>
                      <a:gd name="T92" fmla="*/ 48 w 159"/>
                      <a:gd name="T93" fmla="*/ 37 h 99"/>
                      <a:gd name="T94" fmla="*/ 49 w 159"/>
                      <a:gd name="T95" fmla="*/ 33 h 99"/>
                      <a:gd name="T96" fmla="*/ 44 w 159"/>
                      <a:gd name="T97" fmla="*/ 36 h 99"/>
                      <a:gd name="T98" fmla="*/ 38 w 159"/>
                      <a:gd name="T99" fmla="*/ 36 h 99"/>
                      <a:gd name="T100" fmla="*/ 35 w 159"/>
                      <a:gd name="T101" fmla="*/ 31 h 99"/>
                      <a:gd name="T102" fmla="*/ 35 w 159"/>
                      <a:gd name="T103" fmla="*/ 26 h 99"/>
                      <a:gd name="T104" fmla="*/ 32 w 159"/>
                      <a:gd name="T105" fmla="*/ 28 h 99"/>
                      <a:gd name="T106" fmla="*/ 26 w 159"/>
                      <a:gd name="T107" fmla="*/ 31 h 99"/>
                      <a:gd name="T108" fmla="*/ 21 w 159"/>
                      <a:gd name="T109" fmla="*/ 27 h 99"/>
                      <a:gd name="T110" fmla="*/ 20 w 159"/>
                      <a:gd name="T111" fmla="*/ 25 h 99"/>
                      <a:gd name="T112" fmla="*/ 17 w 159"/>
                      <a:gd name="T113" fmla="*/ 27 h 99"/>
                      <a:gd name="T114" fmla="*/ 11 w 159"/>
                      <a:gd name="T115" fmla="*/ 26 h 99"/>
                      <a:gd name="T116" fmla="*/ 7 w 159"/>
                      <a:gd name="T117" fmla="*/ 19 h 99"/>
                      <a:gd name="T118" fmla="*/ 3 w 159"/>
                      <a:gd name="T119" fmla="*/ 16 h 99"/>
                      <a:gd name="T120" fmla="*/ 2 w 159"/>
                      <a:gd name="T121" fmla="*/ 9 h 99"/>
                      <a:gd name="T122" fmla="*/ 8 w 159"/>
                      <a:gd name="T123" fmla="*/ 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9" h="99">
                        <a:moveTo>
                          <a:pt x="8" y="3"/>
                        </a:moveTo>
                        <a:cubicBezTo>
                          <a:pt x="9" y="4"/>
                          <a:pt x="9" y="4"/>
                          <a:pt x="9" y="4"/>
                        </a:cubicBezTo>
                        <a:cubicBezTo>
                          <a:pt x="10" y="4"/>
                          <a:pt x="11" y="4"/>
                          <a:pt x="12" y="4"/>
                        </a:cubicBezTo>
                        <a:cubicBezTo>
                          <a:pt x="15" y="3"/>
                          <a:pt x="17" y="2"/>
                          <a:pt x="20" y="1"/>
                        </a:cubicBezTo>
                        <a:cubicBezTo>
                          <a:pt x="25" y="0"/>
                          <a:pt x="27" y="2"/>
                          <a:pt x="27" y="6"/>
                        </a:cubicBezTo>
                        <a:cubicBezTo>
                          <a:pt x="27" y="7"/>
                          <a:pt x="27" y="7"/>
                          <a:pt x="27" y="8"/>
                        </a:cubicBezTo>
                        <a:cubicBezTo>
                          <a:pt x="28" y="7"/>
                          <a:pt x="29" y="6"/>
                          <a:pt x="31" y="5"/>
                        </a:cubicBezTo>
                        <a:cubicBezTo>
                          <a:pt x="32" y="4"/>
                          <a:pt x="34" y="5"/>
                          <a:pt x="35" y="7"/>
                        </a:cubicBezTo>
                        <a:cubicBezTo>
                          <a:pt x="37" y="9"/>
                          <a:pt x="38" y="13"/>
                          <a:pt x="39" y="17"/>
                        </a:cubicBezTo>
                        <a:cubicBezTo>
                          <a:pt x="39" y="16"/>
                          <a:pt x="40" y="15"/>
                          <a:pt x="40" y="15"/>
                        </a:cubicBezTo>
                        <a:cubicBezTo>
                          <a:pt x="42" y="14"/>
                          <a:pt x="43" y="12"/>
                          <a:pt x="44" y="11"/>
                        </a:cubicBezTo>
                        <a:cubicBezTo>
                          <a:pt x="47" y="9"/>
                          <a:pt x="50" y="10"/>
                          <a:pt x="52" y="13"/>
                        </a:cubicBezTo>
                        <a:cubicBezTo>
                          <a:pt x="53" y="15"/>
                          <a:pt x="53" y="17"/>
                          <a:pt x="53" y="18"/>
                        </a:cubicBezTo>
                        <a:cubicBezTo>
                          <a:pt x="53" y="19"/>
                          <a:pt x="54" y="19"/>
                          <a:pt x="54" y="20"/>
                        </a:cubicBezTo>
                        <a:cubicBezTo>
                          <a:pt x="55" y="18"/>
                          <a:pt x="57" y="16"/>
                          <a:pt x="59" y="15"/>
                        </a:cubicBezTo>
                        <a:cubicBezTo>
                          <a:pt x="61" y="14"/>
                          <a:pt x="62" y="15"/>
                          <a:pt x="64" y="16"/>
                        </a:cubicBezTo>
                        <a:cubicBezTo>
                          <a:pt x="67" y="19"/>
                          <a:pt x="69" y="22"/>
                          <a:pt x="70" y="26"/>
                        </a:cubicBezTo>
                        <a:cubicBezTo>
                          <a:pt x="70" y="26"/>
                          <a:pt x="70" y="26"/>
                          <a:pt x="70" y="27"/>
                        </a:cubicBezTo>
                        <a:cubicBezTo>
                          <a:pt x="71" y="26"/>
                          <a:pt x="72" y="25"/>
                          <a:pt x="74" y="24"/>
                        </a:cubicBezTo>
                        <a:cubicBezTo>
                          <a:pt x="77" y="21"/>
                          <a:pt x="81" y="22"/>
                          <a:pt x="82" y="27"/>
                        </a:cubicBezTo>
                        <a:cubicBezTo>
                          <a:pt x="84" y="26"/>
                          <a:pt x="85" y="24"/>
                          <a:pt x="87" y="23"/>
                        </a:cubicBezTo>
                        <a:cubicBezTo>
                          <a:pt x="91" y="21"/>
                          <a:pt x="96" y="18"/>
                          <a:pt x="100" y="16"/>
                        </a:cubicBezTo>
                        <a:cubicBezTo>
                          <a:pt x="108" y="13"/>
                          <a:pt x="115" y="12"/>
                          <a:pt x="123" y="11"/>
                        </a:cubicBezTo>
                        <a:cubicBezTo>
                          <a:pt x="130" y="10"/>
                          <a:pt x="136" y="10"/>
                          <a:pt x="143" y="12"/>
                        </a:cubicBezTo>
                        <a:cubicBezTo>
                          <a:pt x="146" y="13"/>
                          <a:pt x="149" y="14"/>
                          <a:pt x="151" y="16"/>
                        </a:cubicBezTo>
                        <a:cubicBezTo>
                          <a:pt x="151" y="16"/>
                          <a:pt x="151" y="16"/>
                          <a:pt x="151" y="16"/>
                        </a:cubicBezTo>
                        <a:cubicBezTo>
                          <a:pt x="151" y="16"/>
                          <a:pt x="151" y="16"/>
                          <a:pt x="151" y="16"/>
                        </a:cubicBezTo>
                        <a:cubicBezTo>
                          <a:pt x="154" y="18"/>
                          <a:pt x="156" y="20"/>
                          <a:pt x="158" y="24"/>
                        </a:cubicBezTo>
                        <a:cubicBezTo>
                          <a:pt x="159" y="27"/>
                          <a:pt x="159" y="30"/>
                          <a:pt x="159" y="34"/>
                        </a:cubicBezTo>
                        <a:cubicBezTo>
                          <a:pt x="159" y="40"/>
                          <a:pt x="158" y="47"/>
                          <a:pt x="156" y="54"/>
                        </a:cubicBezTo>
                        <a:cubicBezTo>
                          <a:pt x="155" y="57"/>
                          <a:pt x="154" y="60"/>
                          <a:pt x="153" y="64"/>
                        </a:cubicBezTo>
                        <a:cubicBezTo>
                          <a:pt x="149" y="72"/>
                          <a:pt x="146" y="79"/>
                          <a:pt x="140" y="86"/>
                        </a:cubicBezTo>
                        <a:cubicBezTo>
                          <a:pt x="138" y="89"/>
                          <a:pt x="135" y="92"/>
                          <a:pt x="132" y="94"/>
                        </a:cubicBezTo>
                        <a:cubicBezTo>
                          <a:pt x="127" y="98"/>
                          <a:pt x="122" y="99"/>
                          <a:pt x="116" y="98"/>
                        </a:cubicBezTo>
                        <a:cubicBezTo>
                          <a:pt x="112" y="97"/>
                          <a:pt x="108" y="95"/>
                          <a:pt x="105" y="93"/>
                        </a:cubicBezTo>
                        <a:cubicBezTo>
                          <a:pt x="105" y="93"/>
                          <a:pt x="105" y="93"/>
                          <a:pt x="105" y="93"/>
                        </a:cubicBezTo>
                        <a:cubicBezTo>
                          <a:pt x="105" y="93"/>
                          <a:pt x="105" y="93"/>
                          <a:pt x="105" y="93"/>
                        </a:cubicBezTo>
                        <a:cubicBezTo>
                          <a:pt x="103" y="92"/>
                          <a:pt x="102" y="91"/>
                          <a:pt x="101" y="90"/>
                        </a:cubicBezTo>
                        <a:cubicBezTo>
                          <a:pt x="93" y="84"/>
                          <a:pt x="88" y="77"/>
                          <a:pt x="83" y="70"/>
                        </a:cubicBezTo>
                        <a:cubicBezTo>
                          <a:pt x="80" y="65"/>
                          <a:pt x="77" y="59"/>
                          <a:pt x="76" y="54"/>
                        </a:cubicBezTo>
                        <a:cubicBezTo>
                          <a:pt x="75" y="51"/>
                          <a:pt x="75" y="48"/>
                          <a:pt x="75" y="46"/>
                        </a:cubicBezTo>
                        <a:cubicBezTo>
                          <a:pt x="74" y="46"/>
                          <a:pt x="73" y="46"/>
                          <a:pt x="72" y="47"/>
                        </a:cubicBezTo>
                        <a:cubicBezTo>
                          <a:pt x="70" y="47"/>
                          <a:pt x="67" y="46"/>
                          <a:pt x="67" y="44"/>
                        </a:cubicBezTo>
                        <a:cubicBezTo>
                          <a:pt x="66" y="42"/>
                          <a:pt x="66" y="40"/>
                          <a:pt x="65" y="38"/>
                        </a:cubicBezTo>
                        <a:cubicBezTo>
                          <a:pt x="64" y="39"/>
                          <a:pt x="63" y="40"/>
                          <a:pt x="62" y="40"/>
                        </a:cubicBezTo>
                        <a:cubicBezTo>
                          <a:pt x="59" y="42"/>
                          <a:pt x="56" y="42"/>
                          <a:pt x="53" y="42"/>
                        </a:cubicBezTo>
                        <a:cubicBezTo>
                          <a:pt x="50" y="42"/>
                          <a:pt x="49" y="40"/>
                          <a:pt x="48" y="37"/>
                        </a:cubicBezTo>
                        <a:cubicBezTo>
                          <a:pt x="48" y="36"/>
                          <a:pt x="49" y="34"/>
                          <a:pt x="49" y="33"/>
                        </a:cubicBezTo>
                        <a:cubicBezTo>
                          <a:pt x="47" y="34"/>
                          <a:pt x="45" y="35"/>
                          <a:pt x="44" y="36"/>
                        </a:cubicBezTo>
                        <a:cubicBezTo>
                          <a:pt x="42" y="37"/>
                          <a:pt x="40" y="38"/>
                          <a:pt x="38" y="36"/>
                        </a:cubicBezTo>
                        <a:cubicBezTo>
                          <a:pt x="35" y="35"/>
                          <a:pt x="35" y="33"/>
                          <a:pt x="35" y="31"/>
                        </a:cubicBezTo>
                        <a:cubicBezTo>
                          <a:pt x="35" y="29"/>
                          <a:pt x="35" y="28"/>
                          <a:pt x="35" y="26"/>
                        </a:cubicBezTo>
                        <a:cubicBezTo>
                          <a:pt x="34" y="27"/>
                          <a:pt x="33" y="28"/>
                          <a:pt x="32" y="28"/>
                        </a:cubicBezTo>
                        <a:cubicBezTo>
                          <a:pt x="30" y="29"/>
                          <a:pt x="28" y="30"/>
                          <a:pt x="26" y="31"/>
                        </a:cubicBezTo>
                        <a:cubicBezTo>
                          <a:pt x="23" y="31"/>
                          <a:pt x="21" y="30"/>
                          <a:pt x="21" y="27"/>
                        </a:cubicBezTo>
                        <a:cubicBezTo>
                          <a:pt x="20" y="26"/>
                          <a:pt x="20" y="26"/>
                          <a:pt x="20" y="25"/>
                        </a:cubicBezTo>
                        <a:cubicBezTo>
                          <a:pt x="19" y="26"/>
                          <a:pt x="18" y="27"/>
                          <a:pt x="17" y="27"/>
                        </a:cubicBezTo>
                        <a:cubicBezTo>
                          <a:pt x="15" y="29"/>
                          <a:pt x="13" y="28"/>
                          <a:pt x="11" y="26"/>
                        </a:cubicBezTo>
                        <a:cubicBezTo>
                          <a:pt x="10" y="24"/>
                          <a:pt x="8" y="22"/>
                          <a:pt x="7" y="19"/>
                        </a:cubicBezTo>
                        <a:cubicBezTo>
                          <a:pt x="6" y="17"/>
                          <a:pt x="3" y="16"/>
                          <a:pt x="3" y="16"/>
                        </a:cubicBezTo>
                        <a:cubicBezTo>
                          <a:pt x="3" y="16"/>
                          <a:pt x="0" y="14"/>
                          <a:pt x="2" y="9"/>
                        </a:cubicBezTo>
                        <a:cubicBezTo>
                          <a:pt x="4" y="3"/>
                          <a:pt x="6" y="3"/>
                          <a:pt x="8" y="3"/>
                        </a:cubicBezTo>
                        <a:close/>
                      </a:path>
                    </a:pathLst>
                  </a:custGeom>
                  <a:solidFill>
                    <a:srgbClr val="D2E4F5"/>
                  </a:solidFill>
                  <a:ln w="6350" cap="rnd">
                    <a:solidFill>
                      <a:srgbClr val="589BD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43" name="Freeform 105">
                    <a:extLst>
                      <a:ext uri="{FF2B5EF4-FFF2-40B4-BE49-F238E27FC236}">
                        <a16:creationId xmlns:a16="http://schemas.microsoft.com/office/drawing/2014/main" id="{8C9A8FA3-FF17-609D-B9D5-4DF95F03C211}"/>
                      </a:ext>
                    </a:extLst>
                  </p:cNvPr>
                  <p:cNvSpPr>
                    <a:spLocks/>
                  </p:cNvSpPr>
                  <p:nvPr/>
                </p:nvSpPr>
                <p:spPr bwMode="auto">
                  <a:xfrm rot="21231786">
                    <a:off x="3409457" y="3960870"/>
                    <a:ext cx="126898" cy="187262"/>
                  </a:xfrm>
                  <a:custGeom>
                    <a:avLst/>
                    <a:gdLst>
                      <a:gd name="T0" fmla="*/ 12 w 89"/>
                      <a:gd name="T1" fmla="*/ 6 h 124"/>
                      <a:gd name="T2" fmla="*/ 29 w 89"/>
                      <a:gd name="T3" fmla="*/ 4 h 124"/>
                      <a:gd name="T4" fmla="*/ 87 w 89"/>
                      <a:gd name="T5" fmla="*/ 104 h 124"/>
                      <a:gd name="T6" fmla="*/ 77 w 89"/>
                      <a:gd name="T7" fmla="*/ 119 h 124"/>
                      <a:gd name="T8" fmla="*/ 60 w 89"/>
                      <a:gd name="T9" fmla="*/ 120 h 124"/>
                      <a:gd name="T10" fmla="*/ 2 w 89"/>
                      <a:gd name="T11" fmla="*/ 21 h 124"/>
                      <a:gd name="T12" fmla="*/ 12 w 89"/>
                      <a:gd name="T13" fmla="*/ 6 h 124"/>
                    </a:gdLst>
                    <a:ahLst/>
                    <a:cxnLst>
                      <a:cxn ang="0">
                        <a:pos x="T0" y="T1"/>
                      </a:cxn>
                      <a:cxn ang="0">
                        <a:pos x="T2" y="T3"/>
                      </a:cxn>
                      <a:cxn ang="0">
                        <a:pos x="T4" y="T5"/>
                      </a:cxn>
                      <a:cxn ang="0">
                        <a:pos x="T6" y="T7"/>
                      </a:cxn>
                      <a:cxn ang="0">
                        <a:pos x="T8" y="T9"/>
                      </a:cxn>
                      <a:cxn ang="0">
                        <a:pos x="T10" y="T11"/>
                      </a:cxn>
                      <a:cxn ang="0">
                        <a:pos x="T12" y="T13"/>
                      </a:cxn>
                    </a:cxnLst>
                    <a:rect l="0" t="0" r="r" b="b"/>
                    <a:pathLst>
                      <a:path w="89" h="124">
                        <a:moveTo>
                          <a:pt x="12" y="6"/>
                        </a:moveTo>
                        <a:cubicBezTo>
                          <a:pt x="19" y="1"/>
                          <a:pt x="27" y="0"/>
                          <a:pt x="29" y="4"/>
                        </a:cubicBezTo>
                        <a:cubicBezTo>
                          <a:pt x="87" y="104"/>
                          <a:pt x="87" y="104"/>
                          <a:pt x="87" y="104"/>
                        </a:cubicBezTo>
                        <a:cubicBezTo>
                          <a:pt x="89" y="107"/>
                          <a:pt x="85" y="114"/>
                          <a:pt x="77" y="119"/>
                        </a:cubicBezTo>
                        <a:cubicBezTo>
                          <a:pt x="70" y="123"/>
                          <a:pt x="62" y="124"/>
                          <a:pt x="60" y="120"/>
                        </a:cubicBezTo>
                        <a:cubicBezTo>
                          <a:pt x="2" y="21"/>
                          <a:pt x="2" y="21"/>
                          <a:pt x="2" y="21"/>
                        </a:cubicBezTo>
                        <a:cubicBezTo>
                          <a:pt x="0" y="17"/>
                          <a:pt x="4" y="10"/>
                          <a:pt x="12" y="6"/>
                        </a:cubicBezTo>
                      </a:path>
                    </a:pathLst>
                  </a:custGeom>
                  <a:solidFill>
                    <a:srgbClr val="A5C0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44" name="Freeform 106">
                    <a:extLst>
                      <a:ext uri="{FF2B5EF4-FFF2-40B4-BE49-F238E27FC236}">
                        <a16:creationId xmlns:a16="http://schemas.microsoft.com/office/drawing/2014/main" id="{4CC00FB9-FCA3-C5D4-A446-AACE961E7364}"/>
                      </a:ext>
                    </a:extLst>
                  </p:cNvPr>
                  <p:cNvSpPr>
                    <a:spLocks/>
                  </p:cNvSpPr>
                  <p:nvPr/>
                </p:nvSpPr>
                <p:spPr bwMode="auto">
                  <a:xfrm rot="21231786">
                    <a:off x="3420401" y="3707917"/>
                    <a:ext cx="171874" cy="137440"/>
                  </a:xfrm>
                  <a:custGeom>
                    <a:avLst/>
                    <a:gdLst>
                      <a:gd name="T0" fmla="*/ 5 w 122"/>
                      <a:gd name="T1" fmla="*/ 79 h 91"/>
                      <a:gd name="T2" fmla="*/ 20 w 122"/>
                      <a:gd name="T3" fmla="*/ 89 h 91"/>
                      <a:gd name="T4" fmla="*/ 119 w 122"/>
                      <a:gd name="T5" fmla="*/ 30 h 91"/>
                      <a:gd name="T6" fmla="*/ 119 w 122"/>
                      <a:gd name="T7" fmla="*/ 30 h 91"/>
                      <a:gd name="T8" fmla="*/ 117 w 122"/>
                      <a:gd name="T9" fmla="*/ 12 h 91"/>
                      <a:gd name="T10" fmla="*/ 103 w 122"/>
                      <a:gd name="T11" fmla="*/ 2 h 91"/>
                      <a:gd name="T12" fmla="*/ 103 w 122"/>
                      <a:gd name="T13" fmla="*/ 2 h 91"/>
                      <a:gd name="T14" fmla="*/ 4 w 122"/>
                      <a:gd name="T15" fmla="*/ 62 h 91"/>
                      <a:gd name="T16" fmla="*/ 5 w 122"/>
                      <a:gd name="T17" fmla="*/ 7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 h="91">
                        <a:moveTo>
                          <a:pt x="5" y="79"/>
                        </a:moveTo>
                        <a:cubicBezTo>
                          <a:pt x="10" y="87"/>
                          <a:pt x="16" y="91"/>
                          <a:pt x="20" y="89"/>
                        </a:cubicBezTo>
                        <a:cubicBezTo>
                          <a:pt x="119" y="30"/>
                          <a:pt x="119" y="30"/>
                          <a:pt x="119" y="30"/>
                        </a:cubicBezTo>
                        <a:cubicBezTo>
                          <a:pt x="119" y="30"/>
                          <a:pt x="119" y="30"/>
                          <a:pt x="119" y="30"/>
                        </a:cubicBezTo>
                        <a:cubicBezTo>
                          <a:pt x="122" y="28"/>
                          <a:pt x="122" y="20"/>
                          <a:pt x="117" y="12"/>
                        </a:cubicBezTo>
                        <a:cubicBezTo>
                          <a:pt x="113" y="5"/>
                          <a:pt x="106" y="0"/>
                          <a:pt x="103" y="2"/>
                        </a:cubicBezTo>
                        <a:cubicBezTo>
                          <a:pt x="103" y="2"/>
                          <a:pt x="103" y="2"/>
                          <a:pt x="103" y="2"/>
                        </a:cubicBezTo>
                        <a:cubicBezTo>
                          <a:pt x="4" y="62"/>
                          <a:pt x="4" y="62"/>
                          <a:pt x="4" y="62"/>
                        </a:cubicBezTo>
                        <a:cubicBezTo>
                          <a:pt x="0" y="64"/>
                          <a:pt x="1" y="72"/>
                          <a:pt x="5" y="79"/>
                        </a:cubicBezTo>
                      </a:path>
                    </a:pathLst>
                  </a:custGeom>
                  <a:solidFill>
                    <a:srgbClr val="A5C0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45" name="Freeform 107">
                    <a:extLst>
                      <a:ext uri="{FF2B5EF4-FFF2-40B4-BE49-F238E27FC236}">
                        <a16:creationId xmlns:a16="http://schemas.microsoft.com/office/drawing/2014/main" id="{CC6EC374-3B3B-796A-D7E1-A08FBE15A2A5}"/>
                      </a:ext>
                    </a:extLst>
                  </p:cNvPr>
                  <p:cNvSpPr>
                    <a:spLocks/>
                  </p:cNvSpPr>
                  <p:nvPr/>
                </p:nvSpPr>
                <p:spPr bwMode="auto">
                  <a:xfrm rot="21231786">
                    <a:off x="3166459" y="3843272"/>
                    <a:ext cx="409605" cy="293778"/>
                  </a:xfrm>
                  <a:custGeom>
                    <a:avLst/>
                    <a:gdLst>
                      <a:gd name="T0" fmla="*/ 2 w 290"/>
                      <a:gd name="T1" fmla="*/ 15 h 194"/>
                      <a:gd name="T2" fmla="*/ 4 w 290"/>
                      <a:gd name="T3" fmla="*/ 32 h 194"/>
                      <a:gd name="T4" fmla="*/ 198 w 290"/>
                      <a:gd name="T5" fmla="*/ 82 h 194"/>
                      <a:gd name="T6" fmla="*/ 260 w 290"/>
                      <a:gd name="T7" fmla="*/ 190 h 194"/>
                      <a:gd name="T8" fmla="*/ 278 w 290"/>
                      <a:gd name="T9" fmla="*/ 189 h 194"/>
                      <a:gd name="T10" fmla="*/ 287 w 290"/>
                      <a:gd name="T11" fmla="*/ 173 h 194"/>
                      <a:gd name="T12" fmla="*/ 288 w 290"/>
                      <a:gd name="T13" fmla="*/ 173 h 194"/>
                      <a:gd name="T14" fmla="*/ 220 w 290"/>
                      <a:gd name="T15" fmla="*/ 57 h 194"/>
                      <a:gd name="T16" fmla="*/ 216 w 290"/>
                      <a:gd name="T17" fmla="*/ 54 h 194"/>
                      <a:gd name="T18" fmla="*/ 216 w 290"/>
                      <a:gd name="T19" fmla="*/ 54 h 194"/>
                      <a:gd name="T20" fmla="*/ 216 w 290"/>
                      <a:gd name="T21" fmla="*/ 54 h 194"/>
                      <a:gd name="T22" fmla="*/ 13 w 290"/>
                      <a:gd name="T23" fmla="*/ 1 h 194"/>
                      <a:gd name="T24" fmla="*/ 2 w 290"/>
                      <a:gd name="T25" fmla="*/ 15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0" h="194">
                        <a:moveTo>
                          <a:pt x="2" y="15"/>
                        </a:moveTo>
                        <a:cubicBezTo>
                          <a:pt x="0" y="24"/>
                          <a:pt x="1" y="32"/>
                          <a:pt x="4" y="32"/>
                        </a:cubicBezTo>
                        <a:cubicBezTo>
                          <a:pt x="198" y="82"/>
                          <a:pt x="198" y="82"/>
                          <a:pt x="198" y="82"/>
                        </a:cubicBezTo>
                        <a:cubicBezTo>
                          <a:pt x="260" y="190"/>
                          <a:pt x="260" y="190"/>
                          <a:pt x="260" y="190"/>
                        </a:cubicBezTo>
                        <a:cubicBezTo>
                          <a:pt x="263" y="194"/>
                          <a:pt x="271" y="194"/>
                          <a:pt x="278" y="189"/>
                        </a:cubicBezTo>
                        <a:cubicBezTo>
                          <a:pt x="286" y="185"/>
                          <a:pt x="290" y="178"/>
                          <a:pt x="287" y="173"/>
                        </a:cubicBezTo>
                        <a:cubicBezTo>
                          <a:pt x="288" y="173"/>
                          <a:pt x="288" y="173"/>
                          <a:pt x="288" y="173"/>
                        </a:cubicBezTo>
                        <a:cubicBezTo>
                          <a:pt x="220" y="57"/>
                          <a:pt x="220" y="57"/>
                          <a:pt x="220" y="57"/>
                        </a:cubicBezTo>
                        <a:cubicBezTo>
                          <a:pt x="219" y="55"/>
                          <a:pt x="218" y="54"/>
                          <a:pt x="216" y="54"/>
                        </a:cubicBezTo>
                        <a:cubicBezTo>
                          <a:pt x="216" y="54"/>
                          <a:pt x="216" y="54"/>
                          <a:pt x="216" y="54"/>
                        </a:cubicBezTo>
                        <a:cubicBezTo>
                          <a:pt x="216" y="54"/>
                          <a:pt x="216" y="54"/>
                          <a:pt x="216" y="54"/>
                        </a:cubicBezTo>
                        <a:cubicBezTo>
                          <a:pt x="13" y="1"/>
                          <a:pt x="13" y="1"/>
                          <a:pt x="13" y="1"/>
                        </a:cubicBezTo>
                        <a:cubicBezTo>
                          <a:pt x="9" y="0"/>
                          <a:pt x="5" y="7"/>
                          <a:pt x="2" y="15"/>
                        </a:cubicBezTo>
                      </a:path>
                    </a:pathLst>
                  </a:custGeom>
                  <a:solidFill>
                    <a:srgbClr val="1F30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46" name="Freeform 108">
                    <a:extLst>
                      <a:ext uri="{FF2B5EF4-FFF2-40B4-BE49-F238E27FC236}">
                        <a16:creationId xmlns:a16="http://schemas.microsoft.com/office/drawing/2014/main" id="{E6A7E23F-B5FE-488E-DB7F-5C8344A7D5B9}"/>
                      </a:ext>
                    </a:extLst>
                  </p:cNvPr>
                  <p:cNvSpPr>
                    <a:spLocks/>
                  </p:cNvSpPr>
                  <p:nvPr/>
                </p:nvSpPr>
                <p:spPr bwMode="auto">
                  <a:xfrm rot="21231786">
                    <a:off x="3161605" y="3761437"/>
                    <a:ext cx="470644" cy="152903"/>
                  </a:xfrm>
                  <a:custGeom>
                    <a:avLst/>
                    <a:gdLst>
                      <a:gd name="T0" fmla="*/ 3 w 333"/>
                      <a:gd name="T1" fmla="*/ 31 h 101"/>
                      <a:gd name="T2" fmla="*/ 13 w 333"/>
                      <a:gd name="T3" fmla="*/ 17 h 101"/>
                      <a:gd name="T4" fmla="*/ 206 w 333"/>
                      <a:gd name="T5" fmla="*/ 67 h 101"/>
                      <a:gd name="T6" fmla="*/ 313 w 333"/>
                      <a:gd name="T7" fmla="*/ 3 h 101"/>
                      <a:gd name="T8" fmla="*/ 329 w 333"/>
                      <a:gd name="T9" fmla="*/ 12 h 101"/>
                      <a:gd name="T10" fmla="*/ 329 w 333"/>
                      <a:gd name="T11" fmla="*/ 30 h 101"/>
                      <a:gd name="T12" fmla="*/ 329 w 333"/>
                      <a:gd name="T13" fmla="*/ 30 h 101"/>
                      <a:gd name="T14" fmla="*/ 213 w 333"/>
                      <a:gd name="T15" fmla="*/ 100 h 101"/>
                      <a:gd name="T16" fmla="*/ 208 w 333"/>
                      <a:gd name="T17" fmla="*/ 100 h 101"/>
                      <a:gd name="T18" fmla="*/ 208 w 333"/>
                      <a:gd name="T19" fmla="*/ 100 h 101"/>
                      <a:gd name="T20" fmla="*/ 5 w 333"/>
                      <a:gd name="T21" fmla="*/ 48 h 101"/>
                      <a:gd name="T22" fmla="*/ 3 w 333"/>
                      <a:gd name="T23" fmla="*/ 3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3" h="101">
                        <a:moveTo>
                          <a:pt x="3" y="31"/>
                        </a:moveTo>
                        <a:cubicBezTo>
                          <a:pt x="5" y="22"/>
                          <a:pt x="9" y="16"/>
                          <a:pt x="13" y="17"/>
                        </a:cubicBezTo>
                        <a:cubicBezTo>
                          <a:pt x="206" y="67"/>
                          <a:pt x="206" y="67"/>
                          <a:pt x="206" y="67"/>
                        </a:cubicBezTo>
                        <a:cubicBezTo>
                          <a:pt x="313" y="3"/>
                          <a:pt x="313" y="3"/>
                          <a:pt x="313" y="3"/>
                        </a:cubicBezTo>
                        <a:cubicBezTo>
                          <a:pt x="317" y="0"/>
                          <a:pt x="324" y="4"/>
                          <a:pt x="329" y="12"/>
                        </a:cubicBezTo>
                        <a:cubicBezTo>
                          <a:pt x="333" y="19"/>
                          <a:pt x="333" y="28"/>
                          <a:pt x="329" y="30"/>
                        </a:cubicBezTo>
                        <a:cubicBezTo>
                          <a:pt x="329" y="30"/>
                          <a:pt x="329" y="30"/>
                          <a:pt x="329" y="30"/>
                        </a:cubicBezTo>
                        <a:cubicBezTo>
                          <a:pt x="213" y="100"/>
                          <a:pt x="213" y="100"/>
                          <a:pt x="213" y="100"/>
                        </a:cubicBezTo>
                        <a:cubicBezTo>
                          <a:pt x="212" y="101"/>
                          <a:pt x="210" y="101"/>
                          <a:pt x="208" y="100"/>
                        </a:cubicBezTo>
                        <a:cubicBezTo>
                          <a:pt x="208" y="100"/>
                          <a:pt x="208" y="100"/>
                          <a:pt x="208" y="100"/>
                        </a:cubicBezTo>
                        <a:cubicBezTo>
                          <a:pt x="5" y="48"/>
                          <a:pt x="5" y="48"/>
                          <a:pt x="5" y="48"/>
                        </a:cubicBezTo>
                        <a:cubicBezTo>
                          <a:pt x="1" y="47"/>
                          <a:pt x="0" y="40"/>
                          <a:pt x="3" y="31"/>
                        </a:cubicBezTo>
                      </a:path>
                    </a:pathLst>
                  </a:custGeom>
                  <a:solidFill>
                    <a:srgbClr val="1F30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pic>
                <p:nvPicPr>
                  <p:cNvPr id="47" name="Picture 109">
                    <a:extLst>
                      <a:ext uri="{FF2B5EF4-FFF2-40B4-BE49-F238E27FC236}">
                        <a16:creationId xmlns:a16="http://schemas.microsoft.com/office/drawing/2014/main" id="{22257354-9103-FC62-55E1-281277E6B783}"/>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21231786">
                    <a:off x="3274735" y="3879780"/>
                    <a:ext cx="72283" cy="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Freeform 110">
                    <a:extLst>
                      <a:ext uri="{FF2B5EF4-FFF2-40B4-BE49-F238E27FC236}">
                        <a16:creationId xmlns:a16="http://schemas.microsoft.com/office/drawing/2014/main" id="{6C5AB659-8FCE-D447-A5C1-B800F6ED12A2}"/>
                      </a:ext>
                    </a:extLst>
                  </p:cNvPr>
                  <p:cNvSpPr>
                    <a:spLocks/>
                  </p:cNvSpPr>
                  <p:nvPr/>
                </p:nvSpPr>
                <p:spPr bwMode="auto">
                  <a:xfrm rot="21231786">
                    <a:off x="3282460" y="3884804"/>
                    <a:ext cx="59433" cy="61848"/>
                  </a:xfrm>
                  <a:custGeom>
                    <a:avLst/>
                    <a:gdLst>
                      <a:gd name="T0" fmla="*/ 13 w 42"/>
                      <a:gd name="T1" fmla="*/ 37 h 41"/>
                      <a:gd name="T2" fmla="*/ 5 w 42"/>
                      <a:gd name="T3" fmla="*/ 13 h 41"/>
                      <a:gd name="T4" fmla="*/ 29 w 42"/>
                      <a:gd name="T5" fmla="*/ 4 h 41"/>
                      <a:gd name="T6" fmla="*/ 37 w 42"/>
                      <a:gd name="T7" fmla="*/ 29 h 41"/>
                      <a:gd name="T8" fmla="*/ 13 w 42"/>
                      <a:gd name="T9" fmla="*/ 37 h 41"/>
                    </a:gdLst>
                    <a:ahLst/>
                    <a:cxnLst>
                      <a:cxn ang="0">
                        <a:pos x="T0" y="T1"/>
                      </a:cxn>
                      <a:cxn ang="0">
                        <a:pos x="T2" y="T3"/>
                      </a:cxn>
                      <a:cxn ang="0">
                        <a:pos x="T4" y="T5"/>
                      </a:cxn>
                      <a:cxn ang="0">
                        <a:pos x="T6" y="T7"/>
                      </a:cxn>
                      <a:cxn ang="0">
                        <a:pos x="T8" y="T9"/>
                      </a:cxn>
                    </a:cxnLst>
                    <a:rect l="0" t="0" r="r" b="b"/>
                    <a:pathLst>
                      <a:path w="42" h="41">
                        <a:moveTo>
                          <a:pt x="13" y="37"/>
                        </a:moveTo>
                        <a:cubicBezTo>
                          <a:pt x="4" y="33"/>
                          <a:pt x="0" y="22"/>
                          <a:pt x="5" y="13"/>
                        </a:cubicBezTo>
                        <a:cubicBezTo>
                          <a:pt x="9" y="4"/>
                          <a:pt x="20" y="0"/>
                          <a:pt x="29" y="4"/>
                        </a:cubicBezTo>
                        <a:cubicBezTo>
                          <a:pt x="38" y="9"/>
                          <a:pt x="42" y="20"/>
                          <a:pt x="37" y="29"/>
                        </a:cubicBezTo>
                        <a:cubicBezTo>
                          <a:pt x="33" y="38"/>
                          <a:pt x="22" y="41"/>
                          <a:pt x="13" y="37"/>
                        </a:cubicBezTo>
                        <a:close/>
                      </a:path>
                    </a:pathLst>
                  </a:custGeom>
                  <a:noFill/>
                  <a:ln w="4763" cap="flat">
                    <a:solidFill>
                      <a:srgbClr val="92313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pic>
                <p:nvPicPr>
                  <p:cNvPr id="49" name="Picture 111">
                    <a:extLst>
                      <a:ext uri="{FF2B5EF4-FFF2-40B4-BE49-F238E27FC236}">
                        <a16:creationId xmlns:a16="http://schemas.microsoft.com/office/drawing/2014/main" id="{29C90922-E9DB-A0A2-8B2D-2AD6BD296F10}"/>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21231786">
                    <a:off x="3334246" y="3889595"/>
                    <a:ext cx="72283" cy="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Freeform 112">
                    <a:extLst>
                      <a:ext uri="{FF2B5EF4-FFF2-40B4-BE49-F238E27FC236}">
                        <a16:creationId xmlns:a16="http://schemas.microsoft.com/office/drawing/2014/main" id="{21F1D086-88AB-129D-45C6-5E32FA5964B3}"/>
                      </a:ext>
                    </a:extLst>
                  </p:cNvPr>
                  <p:cNvSpPr>
                    <a:spLocks/>
                  </p:cNvSpPr>
                  <p:nvPr/>
                </p:nvSpPr>
                <p:spPr bwMode="auto">
                  <a:xfrm rot="21231786">
                    <a:off x="3342173" y="3896321"/>
                    <a:ext cx="59433" cy="61848"/>
                  </a:xfrm>
                  <a:custGeom>
                    <a:avLst/>
                    <a:gdLst>
                      <a:gd name="T0" fmla="*/ 12 w 41"/>
                      <a:gd name="T1" fmla="*/ 36 h 41"/>
                      <a:gd name="T2" fmla="*/ 4 w 41"/>
                      <a:gd name="T3" fmla="*/ 12 h 41"/>
                      <a:gd name="T4" fmla="*/ 28 w 41"/>
                      <a:gd name="T5" fmla="*/ 4 h 41"/>
                      <a:gd name="T6" fmla="*/ 37 w 41"/>
                      <a:gd name="T7" fmla="*/ 28 h 41"/>
                      <a:gd name="T8" fmla="*/ 12 w 41"/>
                      <a:gd name="T9" fmla="*/ 36 h 41"/>
                    </a:gdLst>
                    <a:ahLst/>
                    <a:cxnLst>
                      <a:cxn ang="0">
                        <a:pos x="T0" y="T1"/>
                      </a:cxn>
                      <a:cxn ang="0">
                        <a:pos x="T2" y="T3"/>
                      </a:cxn>
                      <a:cxn ang="0">
                        <a:pos x="T4" y="T5"/>
                      </a:cxn>
                      <a:cxn ang="0">
                        <a:pos x="T6" y="T7"/>
                      </a:cxn>
                      <a:cxn ang="0">
                        <a:pos x="T8" y="T9"/>
                      </a:cxn>
                    </a:cxnLst>
                    <a:rect l="0" t="0" r="r" b="b"/>
                    <a:pathLst>
                      <a:path w="41" h="41">
                        <a:moveTo>
                          <a:pt x="12" y="36"/>
                        </a:moveTo>
                        <a:cubicBezTo>
                          <a:pt x="3" y="32"/>
                          <a:pt x="0" y="21"/>
                          <a:pt x="4" y="12"/>
                        </a:cubicBezTo>
                        <a:cubicBezTo>
                          <a:pt x="9" y="3"/>
                          <a:pt x="19" y="0"/>
                          <a:pt x="28" y="4"/>
                        </a:cubicBezTo>
                        <a:cubicBezTo>
                          <a:pt x="37" y="8"/>
                          <a:pt x="41" y="19"/>
                          <a:pt x="37" y="28"/>
                        </a:cubicBezTo>
                        <a:cubicBezTo>
                          <a:pt x="32" y="37"/>
                          <a:pt x="21" y="41"/>
                          <a:pt x="12" y="36"/>
                        </a:cubicBezTo>
                        <a:close/>
                      </a:path>
                    </a:pathLst>
                  </a:custGeom>
                  <a:noFill/>
                  <a:ln w="4763" cap="flat">
                    <a:solidFill>
                      <a:srgbClr val="92313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pic>
                <p:nvPicPr>
                  <p:cNvPr id="51" name="Picture 113">
                    <a:extLst>
                      <a:ext uri="{FF2B5EF4-FFF2-40B4-BE49-F238E27FC236}">
                        <a16:creationId xmlns:a16="http://schemas.microsoft.com/office/drawing/2014/main" id="{8A55924D-38EE-4C56-9538-E1599812E634}"/>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21231786">
                    <a:off x="3283881" y="3820356"/>
                    <a:ext cx="72283" cy="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Freeform 114">
                    <a:extLst>
                      <a:ext uri="{FF2B5EF4-FFF2-40B4-BE49-F238E27FC236}">
                        <a16:creationId xmlns:a16="http://schemas.microsoft.com/office/drawing/2014/main" id="{7B30BAB2-F283-2BA8-F5E9-304EA2BBB107}"/>
                      </a:ext>
                    </a:extLst>
                  </p:cNvPr>
                  <p:cNvSpPr>
                    <a:spLocks/>
                  </p:cNvSpPr>
                  <p:nvPr/>
                </p:nvSpPr>
                <p:spPr bwMode="auto">
                  <a:xfrm rot="21231786">
                    <a:off x="3291709" y="3825448"/>
                    <a:ext cx="57827" cy="63566"/>
                  </a:xfrm>
                  <a:custGeom>
                    <a:avLst/>
                    <a:gdLst>
                      <a:gd name="T0" fmla="*/ 12 w 41"/>
                      <a:gd name="T1" fmla="*/ 37 h 42"/>
                      <a:gd name="T2" fmla="*/ 4 w 41"/>
                      <a:gd name="T3" fmla="*/ 13 h 42"/>
                      <a:gd name="T4" fmla="*/ 28 w 41"/>
                      <a:gd name="T5" fmla="*/ 5 h 42"/>
                      <a:gd name="T6" fmla="*/ 36 w 41"/>
                      <a:gd name="T7" fmla="*/ 29 h 42"/>
                      <a:gd name="T8" fmla="*/ 12 w 41"/>
                      <a:gd name="T9" fmla="*/ 37 h 42"/>
                    </a:gdLst>
                    <a:ahLst/>
                    <a:cxnLst>
                      <a:cxn ang="0">
                        <a:pos x="T0" y="T1"/>
                      </a:cxn>
                      <a:cxn ang="0">
                        <a:pos x="T2" y="T3"/>
                      </a:cxn>
                      <a:cxn ang="0">
                        <a:pos x="T4" y="T5"/>
                      </a:cxn>
                      <a:cxn ang="0">
                        <a:pos x="T6" y="T7"/>
                      </a:cxn>
                      <a:cxn ang="0">
                        <a:pos x="T8" y="T9"/>
                      </a:cxn>
                    </a:cxnLst>
                    <a:rect l="0" t="0" r="r" b="b"/>
                    <a:pathLst>
                      <a:path w="41" h="42">
                        <a:moveTo>
                          <a:pt x="12" y="37"/>
                        </a:moveTo>
                        <a:cubicBezTo>
                          <a:pt x="3" y="33"/>
                          <a:pt x="0" y="22"/>
                          <a:pt x="4" y="13"/>
                        </a:cubicBezTo>
                        <a:cubicBezTo>
                          <a:pt x="8" y="4"/>
                          <a:pt x="19" y="0"/>
                          <a:pt x="28" y="5"/>
                        </a:cubicBezTo>
                        <a:cubicBezTo>
                          <a:pt x="37" y="9"/>
                          <a:pt x="41" y="20"/>
                          <a:pt x="36" y="29"/>
                        </a:cubicBezTo>
                        <a:cubicBezTo>
                          <a:pt x="32" y="38"/>
                          <a:pt x="21" y="42"/>
                          <a:pt x="12" y="37"/>
                        </a:cubicBezTo>
                        <a:close/>
                      </a:path>
                    </a:pathLst>
                  </a:custGeom>
                  <a:noFill/>
                  <a:ln w="4763" cap="flat">
                    <a:solidFill>
                      <a:srgbClr val="92313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pic>
                <p:nvPicPr>
                  <p:cNvPr id="53" name="Picture 115">
                    <a:extLst>
                      <a:ext uri="{FF2B5EF4-FFF2-40B4-BE49-F238E27FC236}">
                        <a16:creationId xmlns:a16="http://schemas.microsoft.com/office/drawing/2014/main" id="{673CCD72-16A9-B560-DB75-FD403CD43A0D}"/>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rot="21231786">
                    <a:off x="3341790" y="3830323"/>
                    <a:ext cx="72283" cy="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Freeform 116">
                    <a:extLst>
                      <a:ext uri="{FF2B5EF4-FFF2-40B4-BE49-F238E27FC236}">
                        <a16:creationId xmlns:a16="http://schemas.microsoft.com/office/drawing/2014/main" id="{BF5CD5C7-5295-CCDF-FEDE-6333DB7EC206}"/>
                      </a:ext>
                    </a:extLst>
                  </p:cNvPr>
                  <p:cNvSpPr>
                    <a:spLocks/>
                  </p:cNvSpPr>
                  <p:nvPr/>
                </p:nvSpPr>
                <p:spPr bwMode="auto">
                  <a:xfrm rot="21231786">
                    <a:off x="3349718" y="3837126"/>
                    <a:ext cx="57827" cy="61848"/>
                  </a:xfrm>
                  <a:custGeom>
                    <a:avLst/>
                    <a:gdLst>
                      <a:gd name="T0" fmla="*/ 13 w 41"/>
                      <a:gd name="T1" fmla="*/ 37 h 41"/>
                      <a:gd name="T2" fmla="*/ 4 w 41"/>
                      <a:gd name="T3" fmla="*/ 13 h 41"/>
                      <a:gd name="T4" fmla="*/ 28 w 41"/>
                      <a:gd name="T5" fmla="*/ 4 h 41"/>
                      <a:gd name="T6" fmla="*/ 37 w 41"/>
                      <a:gd name="T7" fmla="*/ 29 h 41"/>
                      <a:gd name="T8" fmla="*/ 13 w 41"/>
                      <a:gd name="T9" fmla="*/ 37 h 41"/>
                    </a:gdLst>
                    <a:ahLst/>
                    <a:cxnLst>
                      <a:cxn ang="0">
                        <a:pos x="T0" y="T1"/>
                      </a:cxn>
                      <a:cxn ang="0">
                        <a:pos x="T2" y="T3"/>
                      </a:cxn>
                      <a:cxn ang="0">
                        <a:pos x="T4" y="T5"/>
                      </a:cxn>
                      <a:cxn ang="0">
                        <a:pos x="T6" y="T7"/>
                      </a:cxn>
                      <a:cxn ang="0">
                        <a:pos x="T8" y="T9"/>
                      </a:cxn>
                    </a:cxnLst>
                    <a:rect l="0" t="0" r="r" b="b"/>
                    <a:pathLst>
                      <a:path w="41" h="41">
                        <a:moveTo>
                          <a:pt x="13" y="37"/>
                        </a:moveTo>
                        <a:cubicBezTo>
                          <a:pt x="4" y="32"/>
                          <a:pt x="0" y="22"/>
                          <a:pt x="4" y="13"/>
                        </a:cubicBezTo>
                        <a:cubicBezTo>
                          <a:pt x="9" y="4"/>
                          <a:pt x="20" y="0"/>
                          <a:pt x="28" y="4"/>
                        </a:cubicBezTo>
                        <a:cubicBezTo>
                          <a:pt x="37" y="9"/>
                          <a:pt x="41" y="20"/>
                          <a:pt x="37" y="29"/>
                        </a:cubicBezTo>
                        <a:cubicBezTo>
                          <a:pt x="32" y="38"/>
                          <a:pt x="21" y="41"/>
                          <a:pt x="13" y="37"/>
                        </a:cubicBezTo>
                        <a:close/>
                      </a:path>
                    </a:pathLst>
                  </a:custGeom>
                  <a:noFill/>
                  <a:ln w="4763" cap="flat">
                    <a:solidFill>
                      <a:srgbClr val="92313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55" name="Freeform 117">
                    <a:extLst>
                      <a:ext uri="{FF2B5EF4-FFF2-40B4-BE49-F238E27FC236}">
                        <a16:creationId xmlns:a16="http://schemas.microsoft.com/office/drawing/2014/main" id="{D25A09E8-513B-1668-01F6-CE851F5E0476}"/>
                      </a:ext>
                    </a:extLst>
                  </p:cNvPr>
                  <p:cNvSpPr>
                    <a:spLocks/>
                  </p:cNvSpPr>
                  <p:nvPr/>
                </p:nvSpPr>
                <p:spPr bwMode="auto">
                  <a:xfrm rot="21231786">
                    <a:off x="2987120" y="3781754"/>
                    <a:ext cx="213638" cy="140876"/>
                  </a:xfrm>
                  <a:custGeom>
                    <a:avLst/>
                    <a:gdLst>
                      <a:gd name="T0" fmla="*/ 151 w 151"/>
                      <a:gd name="T1" fmla="*/ 16 h 93"/>
                      <a:gd name="T2" fmla="*/ 151 w 151"/>
                      <a:gd name="T3" fmla="*/ 16 h 93"/>
                      <a:gd name="T4" fmla="*/ 151 w 151"/>
                      <a:gd name="T5" fmla="*/ 16 h 93"/>
                      <a:gd name="T6" fmla="*/ 143 w 151"/>
                      <a:gd name="T7" fmla="*/ 13 h 93"/>
                      <a:gd name="T8" fmla="*/ 123 w 151"/>
                      <a:gd name="T9" fmla="*/ 11 h 93"/>
                      <a:gd name="T10" fmla="*/ 101 w 151"/>
                      <a:gd name="T11" fmla="*/ 17 h 93"/>
                      <a:gd name="T12" fmla="*/ 87 w 151"/>
                      <a:gd name="T13" fmla="*/ 24 h 93"/>
                      <a:gd name="T14" fmla="*/ 82 w 151"/>
                      <a:gd name="T15" fmla="*/ 28 h 93"/>
                      <a:gd name="T16" fmla="*/ 74 w 151"/>
                      <a:gd name="T17" fmla="*/ 24 h 93"/>
                      <a:gd name="T18" fmla="*/ 70 w 151"/>
                      <a:gd name="T19" fmla="*/ 27 h 93"/>
                      <a:gd name="T20" fmla="*/ 70 w 151"/>
                      <a:gd name="T21" fmla="*/ 27 h 93"/>
                      <a:gd name="T22" fmla="*/ 64 w 151"/>
                      <a:gd name="T23" fmla="*/ 17 h 93"/>
                      <a:gd name="T24" fmla="*/ 59 w 151"/>
                      <a:gd name="T25" fmla="*/ 16 h 93"/>
                      <a:gd name="T26" fmla="*/ 54 w 151"/>
                      <a:gd name="T27" fmla="*/ 20 h 93"/>
                      <a:gd name="T28" fmla="*/ 53 w 151"/>
                      <a:gd name="T29" fmla="*/ 19 h 93"/>
                      <a:gd name="T30" fmla="*/ 52 w 151"/>
                      <a:gd name="T31" fmla="*/ 14 h 93"/>
                      <a:gd name="T32" fmla="*/ 45 w 151"/>
                      <a:gd name="T33" fmla="*/ 11 h 93"/>
                      <a:gd name="T34" fmla="*/ 41 w 151"/>
                      <a:gd name="T35" fmla="*/ 15 h 93"/>
                      <a:gd name="T36" fmla="*/ 39 w 151"/>
                      <a:gd name="T37" fmla="*/ 17 h 93"/>
                      <a:gd name="T38" fmla="*/ 35 w 151"/>
                      <a:gd name="T39" fmla="*/ 7 h 93"/>
                      <a:gd name="T40" fmla="*/ 31 w 151"/>
                      <a:gd name="T41" fmla="*/ 6 h 93"/>
                      <a:gd name="T42" fmla="*/ 27 w 151"/>
                      <a:gd name="T43" fmla="*/ 8 h 93"/>
                      <a:gd name="T44" fmla="*/ 27 w 151"/>
                      <a:gd name="T45" fmla="*/ 7 h 93"/>
                      <a:gd name="T46" fmla="*/ 20 w 151"/>
                      <a:gd name="T47" fmla="*/ 2 h 93"/>
                      <a:gd name="T48" fmla="*/ 12 w 151"/>
                      <a:gd name="T49" fmla="*/ 4 h 93"/>
                      <a:gd name="T50" fmla="*/ 9 w 151"/>
                      <a:gd name="T51" fmla="*/ 4 h 93"/>
                      <a:gd name="T52" fmla="*/ 8 w 151"/>
                      <a:gd name="T53" fmla="*/ 3 h 93"/>
                      <a:gd name="T54" fmla="*/ 2 w 151"/>
                      <a:gd name="T55" fmla="*/ 9 h 93"/>
                      <a:gd name="T56" fmla="*/ 3 w 151"/>
                      <a:gd name="T57" fmla="*/ 16 h 93"/>
                      <a:gd name="T58" fmla="*/ 7 w 151"/>
                      <a:gd name="T59" fmla="*/ 20 h 93"/>
                      <a:gd name="T60" fmla="*/ 11 w 151"/>
                      <a:gd name="T61" fmla="*/ 27 h 93"/>
                      <a:gd name="T62" fmla="*/ 17 w 151"/>
                      <a:gd name="T63" fmla="*/ 28 h 93"/>
                      <a:gd name="T64" fmla="*/ 20 w 151"/>
                      <a:gd name="T65" fmla="*/ 25 h 93"/>
                      <a:gd name="T66" fmla="*/ 21 w 151"/>
                      <a:gd name="T67" fmla="*/ 28 h 93"/>
                      <a:gd name="T68" fmla="*/ 26 w 151"/>
                      <a:gd name="T69" fmla="*/ 31 h 93"/>
                      <a:gd name="T70" fmla="*/ 32 w 151"/>
                      <a:gd name="T71" fmla="*/ 29 h 93"/>
                      <a:gd name="T72" fmla="*/ 36 w 151"/>
                      <a:gd name="T73" fmla="*/ 26 h 93"/>
                      <a:gd name="T74" fmla="*/ 35 w 151"/>
                      <a:gd name="T75" fmla="*/ 31 h 93"/>
                      <a:gd name="T76" fmla="*/ 38 w 151"/>
                      <a:gd name="T77" fmla="*/ 37 h 93"/>
                      <a:gd name="T78" fmla="*/ 44 w 151"/>
                      <a:gd name="T79" fmla="*/ 37 h 93"/>
                      <a:gd name="T80" fmla="*/ 49 w 151"/>
                      <a:gd name="T81" fmla="*/ 33 h 93"/>
                      <a:gd name="T82" fmla="*/ 49 w 151"/>
                      <a:gd name="T83" fmla="*/ 38 h 93"/>
                      <a:gd name="T84" fmla="*/ 53 w 151"/>
                      <a:gd name="T85" fmla="*/ 42 h 93"/>
                      <a:gd name="T86" fmla="*/ 62 w 151"/>
                      <a:gd name="T87" fmla="*/ 41 h 93"/>
                      <a:gd name="T88" fmla="*/ 66 w 151"/>
                      <a:gd name="T89" fmla="*/ 39 h 93"/>
                      <a:gd name="T90" fmla="*/ 67 w 151"/>
                      <a:gd name="T91" fmla="*/ 44 h 93"/>
                      <a:gd name="T92" fmla="*/ 72 w 151"/>
                      <a:gd name="T93" fmla="*/ 47 h 93"/>
                      <a:gd name="T94" fmla="*/ 75 w 151"/>
                      <a:gd name="T95" fmla="*/ 46 h 93"/>
                      <a:gd name="T96" fmla="*/ 76 w 151"/>
                      <a:gd name="T97" fmla="*/ 54 h 93"/>
                      <a:gd name="T98" fmla="*/ 83 w 151"/>
                      <a:gd name="T99" fmla="*/ 70 h 93"/>
                      <a:gd name="T100" fmla="*/ 101 w 151"/>
                      <a:gd name="T101" fmla="*/ 90 h 93"/>
                      <a:gd name="T102" fmla="*/ 105 w 151"/>
                      <a:gd name="T103" fmla="*/ 93 h 93"/>
                      <a:gd name="T104" fmla="*/ 105 w 151"/>
                      <a:gd name="T105" fmla="*/ 93 h 93"/>
                      <a:gd name="T106" fmla="*/ 105 w 151"/>
                      <a:gd name="T107" fmla="*/ 93 h 93"/>
                      <a:gd name="T108" fmla="*/ 128 w 151"/>
                      <a:gd name="T109" fmla="*/ 54 h 93"/>
                      <a:gd name="T110" fmla="*/ 151 w 151"/>
                      <a:gd name="T111" fmla="*/ 1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1" h="93">
                        <a:moveTo>
                          <a:pt x="151" y="16"/>
                        </a:moveTo>
                        <a:cubicBezTo>
                          <a:pt x="151" y="16"/>
                          <a:pt x="151" y="16"/>
                          <a:pt x="151" y="16"/>
                        </a:cubicBezTo>
                        <a:cubicBezTo>
                          <a:pt x="151" y="16"/>
                          <a:pt x="151" y="16"/>
                          <a:pt x="151" y="16"/>
                        </a:cubicBezTo>
                        <a:cubicBezTo>
                          <a:pt x="149" y="15"/>
                          <a:pt x="146" y="13"/>
                          <a:pt x="143" y="13"/>
                        </a:cubicBezTo>
                        <a:cubicBezTo>
                          <a:pt x="136" y="11"/>
                          <a:pt x="130" y="11"/>
                          <a:pt x="123" y="11"/>
                        </a:cubicBezTo>
                        <a:cubicBezTo>
                          <a:pt x="115" y="12"/>
                          <a:pt x="108" y="14"/>
                          <a:pt x="101" y="17"/>
                        </a:cubicBezTo>
                        <a:cubicBezTo>
                          <a:pt x="96" y="18"/>
                          <a:pt x="92" y="21"/>
                          <a:pt x="87" y="24"/>
                        </a:cubicBezTo>
                        <a:cubicBezTo>
                          <a:pt x="85" y="25"/>
                          <a:pt x="84" y="26"/>
                          <a:pt x="82" y="28"/>
                        </a:cubicBezTo>
                        <a:cubicBezTo>
                          <a:pt x="81" y="23"/>
                          <a:pt x="77" y="22"/>
                          <a:pt x="74" y="24"/>
                        </a:cubicBezTo>
                        <a:cubicBezTo>
                          <a:pt x="73" y="25"/>
                          <a:pt x="71" y="26"/>
                          <a:pt x="70" y="27"/>
                        </a:cubicBezTo>
                        <a:cubicBezTo>
                          <a:pt x="70" y="27"/>
                          <a:pt x="70" y="27"/>
                          <a:pt x="70" y="27"/>
                        </a:cubicBezTo>
                        <a:cubicBezTo>
                          <a:pt x="69" y="22"/>
                          <a:pt x="67" y="19"/>
                          <a:pt x="64" y="17"/>
                        </a:cubicBezTo>
                        <a:cubicBezTo>
                          <a:pt x="63" y="15"/>
                          <a:pt x="61" y="15"/>
                          <a:pt x="59" y="16"/>
                        </a:cubicBezTo>
                        <a:cubicBezTo>
                          <a:pt x="57" y="17"/>
                          <a:pt x="55" y="19"/>
                          <a:pt x="54" y="20"/>
                        </a:cubicBezTo>
                        <a:cubicBezTo>
                          <a:pt x="54" y="20"/>
                          <a:pt x="54" y="19"/>
                          <a:pt x="53" y="19"/>
                        </a:cubicBezTo>
                        <a:cubicBezTo>
                          <a:pt x="53" y="17"/>
                          <a:pt x="53" y="15"/>
                          <a:pt x="52" y="14"/>
                        </a:cubicBezTo>
                        <a:cubicBezTo>
                          <a:pt x="51" y="10"/>
                          <a:pt x="48" y="9"/>
                          <a:pt x="45" y="11"/>
                        </a:cubicBezTo>
                        <a:cubicBezTo>
                          <a:pt x="43" y="13"/>
                          <a:pt x="42" y="14"/>
                          <a:pt x="41" y="15"/>
                        </a:cubicBezTo>
                        <a:cubicBezTo>
                          <a:pt x="40" y="16"/>
                          <a:pt x="40" y="16"/>
                          <a:pt x="39" y="17"/>
                        </a:cubicBezTo>
                        <a:cubicBezTo>
                          <a:pt x="38" y="13"/>
                          <a:pt x="38" y="10"/>
                          <a:pt x="35" y="7"/>
                        </a:cubicBezTo>
                        <a:cubicBezTo>
                          <a:pt x="34" y="5"/>
                          <a:pt x="33" y="5"/>
                          <a:pt x="31" y="6"/>
                        </a:cubicBezTo>
                        <a:cubicBezTo>
                          <a:pt x="29" y="6"/>
                          <a:pt x="28" y="7"/>
                          <a:pt x="27" y="8"/>
                        </a:cubicBezTo>
                        <a:cubicBezTo>
                          <a:pt x="27" y="8"/>
                          <a:pt x="27" y="7"/>
                          <a:pt x="27" y="7"/>
                        </a:cubicBezTo>
                        <a:cubicBezTo>
                          <a:pt x="27" y="2"/>
                          <a:pt x="25" y="0"/>
                          <a:pt x="20" y="2"/>
                        </a:cubicBezTo>
                        <a:cubicBezTo>
                          <a:pt x="18" y="2"/>
                          <a:pt x="15" y="4"/>
                          <a:pt x="12" y="4"/>
                        </a:cubicBezTo>
                        <a:cubicBezTo>
                          <a:pt x="11" y="5"/>
                          <a:pt x="10" y="5"/>
                          <a:pt x="9" y="4"/>
                        </a:cubicBezTo>
                        <a:cubicBezTo>
                          <a:pt x="8" y="3"/>
                          <a:pt x="8" y="3"/>
                          <a:pt x="8" y="3"/>
                        </a:cubicBezTo>
                        <a:cubicBezTo>
                          <a:pt x="6" y="3"/>
                          <a:pt x="4" y="4"/>
                          <a:pt x="2" y="9"/>
                        </a:cubicBezTo>
                        <a:cubicBezTo>
                          <a:pt x="0" y="14"/>
                          <a:pt x="3" y="16"/>
                          <a:pt x="3" y="16"/>
                        </a:cubicBezTo>
                        <a:cubicBezTo>
                          <a:pt x="3" y="16"/>
                          <a:pt x="6" y="17"/>
                          <a:pt x="7" y="20"/>
                        </a:cubicBezTo>
                        <a:cubicBezTo>
                          <a:pt x="9" y="22"/>
                          <a:pt x="10" y="25"/>
                          <a:pt x="11" y="27"/>
                        </a:cubicBezTo>
                        <a:cubicBezTo>
                          <a:pt x="13" y="29"/>
                          <a:pt x="15" y="29"/>
                          <a:pt x="17" y="28"/>
                        </a:cubicBezTo>
                        <a:cubicBezTo>
                          <a:pt x="18" y="27"/>
                          <a:pt x="19" y="26"/>
                          <a:pt x="20" y="25"/>
                        </a:cubicBezTo>
                        <a:cubicBezTo>
                          <a:pt x="21" y="26"/>
                          <a:pt x="21" y="27"/>
                          <a:pt x="21" y="28"/>
                        </a:cubicBezTo>
                        <a:cubicBezTo>
                          <a:pt x="21" y="31"/>
                          <a:pt x="23" y="32"/>
                          <a:pt x="26" y="31"/>
                        </a:cubicBezTo>
                        <a:cubicBezTo>
                          <a:pt x="28" y="31"/>
                          <a:pt x="30" y="30"/>
                          <a:pt x="32" y="29"/>
                        </a:cubicBezTo>
                        <a:cubicBezTo>
                          <a:pt x="33" y="28"/>
                          <a:pt x="34" y="27"/>
                          <a:pt x="36" y="26"/>
                        </a:cubicBezTo>
                        <a:cubicBezTo>
                          <a:pt x="35" y="28"/>
                          <a:pt x="35" y="30"/>
                          <a:pt x="35" y="31"/>
                        </a:cubicBezTo>
                        <a:cubicBezTo>
                          <a:pt x="35" y="33"/>
                          <a:pt x="36" y="36"/>
                          <a:pt x="38" y="37"/>
                        </a:cubicBezTo>
                        <a:cubicBezTo>
                          <a:pt x="40" y="38"/>
                          <a:pt x="42" y="38"/>
                          <a:pt x="44" y="37"/>
                        </a:cubicBezTo>
                        <a:cubicBezTo>
                          <a:pt x="46" y="36"/>
                          <a:pt x="47" y="34"/>
                          <a:pt x="49" y="33"/>
                        </a:cubicBezTo>
                        <a:cubicBezTo>
                          <a:pt x="49" y="35"/>
                          <a:pt x="49" y="36"/>
                          <a:pt x="49" y="38"/>
                        </a:cubicBezTo>
                        <a:cubicBezTo>
                          <a:pt x="49" y="41"/>
                          <a:pt x="50" y="42"/>
                          <a:pt x="53" y="42"/>
                        </a:cubicBezTo>
                        <a:cubicBezTo>
                          <a:pt x="56" y="43"/>
                          <a:pt x="59" y="42"/>
                          <a:pt x="62" y="41"/>
                        </a:cubicBezTo>
                        <a:cubicBezTo>
                          <a:pt x="63" y="40"/>
                          <a:pt x="64" y="39"/>
                          <a:pt x="66" y="39"/>
                        </a:cubicBezTo>
                        <a:cubicBezTo>
                          <a:pt x="66" y="41"/>
                          <a:pt x="66" y="43"/>
                          <a:pt x="67" y="44"/>
                        </a:cubicBezTo>
                        <a:cubicBezTo>
                          <a:pt x="67" y="47"/>
                          <a:pt x="70" y="48"/>
                          <a:pt x="72" y="47"/>
                        </a:cubicBezTo>
                        <a:cubicBezTo>
                          <a:pt x="73" y="47"/>
                          <a:pt x="74" y="46"/>
                          <a:pt x="75" y="46"/>
                        </a:cubicBezTo>
                        <a:cubicBezTo>
                          <a:pt x="75" y="49"/>
                          <a:pt x="75" y="51"/>
                          <a:pt x="76" y="54"/>
                        </a:cubicBezTo>
                        <a:cubicBezTo>
                          <a:pt x="77" y="60"/>
                          <a:pt x="80" y="65"/>
                          <a:pt x="83" y="70"/>
                        </a:cubicBezTo>
                        <a:cubicBezTo>
                          <a:pt x="88" y="78"/>
                          <a:pt x="94" y="85"/>
                          <a:pt x="101" y="90"/>
                        </a:cubicBezTo>
                        <a:cubicBezTo>
                          <a:pt x="102" y="91"/>
                          <a:pt x="104" y="92"/>
                          <a:pt x="105" y="93"/>
                        </a:cubicBezTo>
                        <a:cubicBezTo>
                          <a:pt x="105" y="93"/>
                          <a:pt x="105" y="93"/>
                          <a:pt x="105" y="93"/>
                        </a:cubicBezTo>
                        <a:cubicBezTo>
                          <a:pt x="105" y="93"/>
                          <a:pt x="105" y="93"/>
                          <a:pt x="105" y="93"/>
                        </a:cubicBezTo>
                        <a:cubicBezTo>
                          <a:pt x="105" y="93"/>
                          <a:pt x="133" y="80"/>
                          <a:pt x="128" y="54"/>
                        </a:cubicBezTo>
                        <a:cubicBezTo>
                          <a:pt x="123" y="28"/>
                          <a:pt x="151" y="16"/>
                          <a:pt x="151" y="16"/>
                        </a:cubicBezTo>
                        <a:close/>
                      </a:path>
                    </a:pathLst>
                  </a:custGeom>
                  <a:solidFill>
                    <a:srgbClr val="D2E4F5"/>
                  </a:solidFill>
                  <a:ln w="6350" cap="rnd">
                    <a:solidFill>
                      <a:srgbClr val="589BDE"/>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56" name="Freeform 118">
                    <a:extLst>
                      <a:ext uri="{FF2B5EF4-FFF2-40B4-BE49-F238E27FC236}">
                        <a16:creationId xmlns:a16="http://schemas.microsoft.com/office/drawing/2014/main" id="{B54D27F3-3183-2CA7-8F12-F79757119C4D}"/>
                      </a:ext>
                    </a:extLst>
                  </p:cNvPr>
                  <p:cNvSpPr>
                    <a:spLocks/>
                  </p:cNvSpPr>
                  <p:nvPr/>
                </p:nvSpPr>
                <p:spPr bwMode="auto">
                  <a:xfrm rot="21231786">
                    <a:off x="3289086" y="3633358"/>
                    <a:ext cx="32126" cy="32643"/>
                  </a:xfrm>
                  <a:custGeom>
                    <a:avLst/>
                    <a:gdLst>
                      <a:gd name="T0" fmla="*/ 19 w 22"/>
                      <a:gd name="T1" fmla="*/ 6 h 22"/>
                      <a:gd name="T2" fmla="*/ 16 w 22"/>
                      <a:gd name="T3" fmla="*/ 19 h 22"/>
                      <a:gd name="T4" fmla="*/ 3 w 22"/>
                      <a:gd name="T5" fmla="*/ 16 h 22"/>
                      <a:gd name="T6" fmla="*/ 5 w 22"/>
                      <a:gd name="T7" fmla="*/ 3 h 22"/>
                      <a:gd name="T8" fmla="*/ 19 w 22"/>
                      <a:gd name="T9" fmla="*/ 6 h 22"/>
                    </a:gdLst>
                    <a:ahLst/>
                    <a:cxnLst>
                      <a:cxn ang="0">
                        <a:pos x="T0" y="T1"/>
                      </a:cxn>
                      <a:cxn ang="0">
                        <a:pos x="T2" y="T3"/>
                      </a:cxn>
                      <a:cxn ang="0">
                        <a:pos x="T4" y="T5"/>
                      </a:cxn>
                      <a:cxn ang="0">
                        <a:pos x="T6" y="T7"/>
                      </a:cxn>
                      <a:cxn ang="0">
                        <a:pos x="T8" y="T9"/>
                      </a:cxn>
                    </a:cxnLst>
                    <a:rect l="0" t="0" r="r" b="b"/>
                    <a:pathLst>
                      <a:path w="22" h="22">
                        <a:moveTo>
                          <a:pt x="19" y="6"/>
                        </a:moveTo>
                        <a:cubicBezTo>
                          <a:pt x="22" y="11"/>
                          <a:pt x="20" y="17"/>
                          <a:pt x="16" y="19"/>
                        </a:cubicBezTo>
                        <a:cubicBezTo>
                          <a:pt x="12" y="22"/>
                          <a:pt x="6" y="20"/>
                          <a:pt x="3" y="16"/>
                        </a:cubicBezTo>
                        <a:cubicBezTo>
                          <a:pt x="0" y="11"/>
                          <a:pt x="1" y="5"/>
                          <a:pt x="5" y="3"/>
                        </a:cubicBezTo>
                        <a:cubicBezTo>
                          <a:pt x="10" y="0"/>
                          <a:pt x="16" y="1"/>
                          <a:pt x="19" y="6"/>
                        </a:cubicBezTo>
                      </a:path>
                    </a:pathLst>
                  </a:custGeom>
                  <a:solidFill>
                    <a:srgbClr val="1F30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57" name="Freeform 119">
                    <a:extLst>
                      <a:ext uri="{FF2B5EF4-FFF2-40B4-BE49-F238E27FC236}">
                        <a16:creationId xmlns:a16="http://schemas.microsoft.com/office/drawing/2014/main" id="{B52E5EE6-AE68-F0E5-3269-C17BB61566CD}"/>
                      </a:ext>
                    </a:extLst>
                  </p:cNvPr>
                  <p:cNvSpPr>
                    <a:spLocks/>
                  </p:cNvSpPr>
                  <p:nvPr/>
                </p:nvSpPr>
                <p:spPr bwMode="auto">
                  <a:xfrm rot="21231786">
                    <a:off x="3200927" y="3649590"/>
                    <a:ext cx="30520" cy="32643"/>
                  </a:xfrm>
                  <a:custGeom>
                    <a:avLst/>
                    <a:gdLst>
                      <a:gd name="T0" fmla="*/ 18 w 21"/>
                      <a:gd name="T1" fmla="*/ 6 h 22"/>
                      <a:gd name="T2" fmla="*/ 16 w 21"/>
                      <a:gd name="T3" fmla="*/ 19 h 22"/>
                      <a:gd name="T4" fmla="*/ 3 w 21"/>
                      <a:gd name="T5" fmla="*/ 16 h 22"/>
                      <a:gd name="T6" fmla="*/ 5 w 21"/>
                      <a:gd name="T7" fmla="*/ 2 h 22"/>
                      <a:gd name="T8" fmla="*/ 18 w 21"/>
                      <a:gd name="T9" fmla="*/ 6 h 22"/>
                    </a:gdLst>
                    <a:ahLst/>
                    <a:cxnLst>
                      <a:cxn ang="0">
                        <a:pos x="T0" y="T1"/>
                      </a:cxn>
                      <a:cxn ang="0">
                        <a:pos x="T2" y="T3"/>
                      </a:cxn>
                      <a:cxn ang="0">
                        <a:pos x="T4" y="T5"/>
                      </a:cxn>
                      <a:cxn ang="0">
                        <a:pos x="T6" y="T7"/>
                      </a:cxn>
                      <a:cxn ang="0">
                        <a:pos x="T8" y="T9"/>
                      </a:cxn>
                    </a:cxnLst>
                    <a:rect l="0" t="0" r="r" b="b"/>
                    <a:pathLst>
                      <a:path w="21" h="22">
                        <a:moveTo>
                          <a:pt x="18" y="6"/>
                        </a:moveTo>
                        <a:cubicBezTo>
                          <a:pt x="21" y="10"/>
                          <a:pt x="20" y="16"/>
                          <a:pt x="16" y="19"/>
                        </a:cubicBezTo>
                        <a:cubicBezTo>
                          <a:pt x="12" y="22"/>
                          <a:pt x="6" y="20"/>
                          <a:pt x="3" y="16"/>
                        </a:cubicBezTo>
                        <a:cubicBezTo>
                          <a:pt x="0" y="11"/>
                          <a:pt x="1" y="5"/>
                          <a:pt x="5" y="2"/>
                        </a:cubicBezTo>
                        <a:cubicBezTo>
                          <a:pt x="10" y="0"/>
                          <a:pt x="16" y="1"/>
                          <a:pt x="18" y="6"/>
                        </a:cubicBezTo>
                      </a:path>
                    </a:pathLst>
                  </a:custGeom>
                  <a:solidFill>
                    <a:srgbClr val="1F30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58" name="Freeform 124">
                    <a:extLst>
                      <a:ext uri="{FF2B5EF4-FFF2-40B4-BE49-F238E27FC236}">
                        <a16:creationId xmlns:a16="http://schemas.microsoft.com/office/drawing/2014/main" id="{3627DACA-7393-8B20-1157-B04384F97083}"/>
                      </a:ext>
                    </a:extLst>
                  </p:cNvPr>
                  <p:cNvSpPr>
                    <a:spLocks/>
                  </p:cNvSpPr>
                  <p:nvPr/>
                </p:nvSpPr>
                <p:spPr bwMode="auto">
                  <a:xfrm rot="21231786">
                    <a:off x="3178576" y="3998058"/>
                    <a:ext cx="30520" cy="32643"/>
                  </a:xfrm>
                  <a:custGeom>
                    <a:avLst/>
                    <a:gdLst>
                      <a:gd name="T0" fmla="*/ 19 w 22"/>
                      <a:gd name="T1" fmla="*/ 6 h 22"/>
                      <a:gd name="T2" fmla="*/ 16 w 22"/>
                      <a:gd name="T3" fmla="*/ 19 h 22"/>
                      <a:gd name="T4" fmla="*/ 3 w 22"/>
                      <a:gd name="T5" fmla="*/ 16 h 22"/>
                      <a:gd name="T6" fmla="*/ 5 w 22"/>
                      <a:gd name="T7" fmla="*/ 2 h 22"/>
                      <a:gd name="T8" fmla="*/ 19 w 22"/>
                      <a:gd name="T9" fmla="*/ 6 h 22"/>
                    </a:gdLst>
                    <a:ahLst/>
                    <a:cxnLst>
                      <a:cxn ang="0">
                        <a:pos x="T0" y="T1"/>
                      </a:cxn>
                      <a:cxn ang="0">
                        <a:pos x="T2" y="T3"/>
                      </a:cxn>
                      <a:cxn ang="0">
                        <a:pos x="T4" y="T5"/>
                      </a:cxn>
                      <a:cxn ang="0">
                        <a:pos x="T6" y="T7"/>
                      </a:cxn>
                      <a:cxn ang="0">
                        <a:pos x="T8" y="T9"/>
                      </a:cxn>
                    </a:cxnLst>
                    <a:rect l="0" t="0" r="r" b="b"/>
                    <a:pathLst>
                      <a:path w="22" h="22">
                        <a:moveTo>
                          <a:pt x="19" y="6"/>
                        </a:moveTo>
                        <a:cubicBezTo>
                          <a:pt x="22" y="10"/>
                          <a:pt x="20" y="16"/>
                          <a:pt x="16" y="19"/>
                        </a:cubicBezTo>
                        <a:cubicBezTo>
                          <a:pt x="12" y="22"/>
                          <a:pt x="6" y="20"/>
                          <a:pt x="3" y="16"/>
                        </a:cubicBezTo>
                        <a:cubicBezTo>
                          <a:pt x="0" y="11"/>
                          <a:pt x="1" y="5"/>
                          <a:pt x="5" y="2"/>
                        </a:cubicBezTo>
                        <a:cubicBezTo>
                          <a:pt x="10" y="0"/>
                          <a:pt x="16" y="1"/>
                          <a:pt x="19" y="6"/>
                        </a:cubicBezTo>
                      </a:path>
                    </a:pathLst>
                  </a:custGeom>
                  <a:solidFill>
                    <a:srgbClr val="1F30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59" name="Freeform 126">
                    <a:extLst>
                      <a:ext uri="{FF2B5EF4-FFF2-40B4-BE49-F238E27FC236}">
                        <a16:creationId xmlns:a16="http://schemas.microsoft.com/office/drawing/2014/main" id="{408F02F3-454C-23E0-5C5B-C51A141719B6}"/>
                      </a:ext>
                    </a:extLst>
                  </p:cNvPr>
                  <p:cNvSpPr>
                    <a:spLocks/>
                  </p:cNvSpPr>
                  <p:nvPr/>
                </p:nvSpPr>
                <p:spPr bwMode="auto">
                  <a:xfrm rot="21231786">
                    <a:off x="3368110" y="3643643"/>
                    <a:ext cx="30520" cy="32643"/>
                  </a:xfrm>
                  <a:custGeom>
                    <a:avLst/>
                    <a:gdLst>
                      <a:gd name="T0" fmla="*/ 18 w 21"/>
                      <a:gd name="T1" fmla="*/ 6 h 22"/>
                      <a:gd name="T2" fmla="*/ 16 w 21"/>
                      <a:gd name="T3" fmla="*/ 20 h 22"/>
                      <a:gd name="T4" fmla="*/ 3 w 21"/>
                      <a:gd name="T5" fmla="*/ 16 h 22"/>
                      <a:gd name="T6" fmla="*/ 5 w 21"/>
                      <a:gd name="T7" fmla="*/ 3 h 22"/>
                      <a:gd name="T8" fmla="*/ 18 w 21"/>
                      <a:gd name="T9" fmla="*/ 6 h 22"/>
                    </a:gdLst>
                    <a:ahLst/>
                    <a:cxnLst>
                      <a:cxn ang="0">
                        <a:pos x="T0" y="T1"/>
                      </a:cxn>
                      <a:cxn ang="0">
                        <a:pos x="T2" y="T3"/>
                      </a:cxn>
                      <a:cxn ang="0">
                        <a:pos x="T4" y="T5"/>
                      </a:cxn>
                      <a:cxn ang="0">
                        <a:pos x="T6" y="T7"/>
                      </a:cxn>
                      <a:cxn ang="0">
                        <a:pos x="T8" y="T9"/>
                      </a:cxn>
                    </a:cxnLst>
                    <a:rect l="0" t="0" r="r" b="b"/>
                    <a:pathLst>
                      <a:path w="21" h="22">
                        <a:moveTo>
                          <a:pt x="18" y="6"/>
                        </a:moveTo>
                        <a:cubicBezTo>
                          <a:pt x="21" y="11"/>
                          <a:pt x="20" y="17"/>
                          <a:pt x="16" y="20"/>
                        </a:cubicBezTo>
                        <a:cubicBezTo>
                          <a:pt x="12" y="22"/>
                          <a:pt x="6" y="21"/>
                          <a:pt x="3" y="16"/>
                        </a:cubicBezTo>
                        <a:cubicBezTo>
                          <a:pt x="0" y="12"/>
                          <a:pt x="1" y="6"/>
                          <a:pt x="5" y="3"/>
                        </a:cubicBezTo>
                        <a:cubicBezTo>
                          <a:pt x="9" y="0"/>
                          <a:pt x="15" y="2"/>
                          <a:pt x="18" y="6"/>
                        </a:cubicBezTo>
                      </a:path>
                    </a:pathLst>
                  </a:custGeom>
                  <a:solidFill>
                    <a:srgbClr val="1F30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60" name="Freeform 128">
                    <a:extLst>
                      <a:ext uri="{FF2B5EF4-FFF2-40B4-BE49-F238E27FC236}">
                        <a16:creationId xmlns:a16="http://schemas.microsoft.com/office/drawing/2014/main" id="{3068AC4A-1CBB-C7F9-7EA1-E5D2540ACD8D}"/>
                      </a:ext>
                    </a:extLst>
                  </p:cNvPr>
                  <p:cNvSpPr>
                    <a:spLocks/>
                  </p:cNvSpPr>
                  <p:nvPr/>
                </p:nvSpPr>
                <p:spPr bwMode="auto">
                  <a:xfrm rot="21231786">
                    <a:off x="3126005" y="3995220"/>
                    <a:ext cx="30520" cy="34360"/>
                  </a:xfrm>
                  <a:custGeom>
                    <a:avLst/>
                    <a:gdLst>
                      <a:gd name="T0" fmla="*/ 18 w 21"/>
                      <a:gd name="T1" fmla="*/ 6 h 22"/>
                      <a:gd name="T2" fmla="*/ 16 w 21"/>
                      <a:gd name="T3" fmla="*/ 20 h 22"/>
                      <a:gd name="T4" fmla="*/ 3 w 21"/>
                      <a:gd name="T5" fmla="*/ 16 h 22"/>
                      <a:gd name="T6" fmla="*/ 5 w 21"/>
                      <a:gd name="T7" fmla="*/ 3 h 22"/>
                      <a:gd name="T8" fmla="*/ 18 w 21"/>
                      <a:gd name="T9" fmla="*/ 6 h 22"/>
                    </a:gdLst>
                    <a:ahLst/>
                    <a:cxnLst>
                      <a:cxn ang="0">
                        <a:pos x="T0" y="T1"/>
                      </a:cxn>
                      <a:cxn ang="0">
                        <a:pos x="T2" y="T3"/>
                      </a:cxn>
                      <a:cxn ang="0">
                        <a:pos x="T4" y="T5"/>
                      </a:cxn>
                      <a:cxn ang="0">
                        <a:pos x="T6" y="T7"/>
                      </a:cxn>
                      <a:cxn ang="0">
                        <a:pos x="T8" y="T9"/>
                      </a:cxn>
                    </a:cxnLst>
                    <a:rect l="0" t="0" r="r" b="b"/>
                    <a:pathLst>
                      <a:path w="21" h="22">
                        <a:moveTo>
                          <a:pt x="18" y="6"/>
                        </a:moveTo>
                        <a:cubicBezTo>
                          <a:pt x="21" y="11"/>
                          <a:pt x="20" y="17"/>
                          <a:pt x="16" y="20"/>
                        </a:cubicBezTo>
                        <a:cubicBezTo>
                          <a:pt x="11" y="22"/>
                          <a:pt x="6" y="21"/>
                          <a:pt x="3" y="16"/>
                        </a:cubicBezTo>
                        <a:cubicBezTo>
                          <a:pt x="0" y="11"/>
                          <a:pt x="1" y="6"/>
                          <a:pt x="5" y="3"/>
                        </a:cubicBezTo>
                        <a:cubicBezTo>
                          <a:pt x="9" y="0"/>
                          <a:pt x="15" y="2"/>
                          <a:pt x="18" y="6"/>
                        </a:cubicBezTo>
                      </a:path>
                    </a:pathLst>
                  </a:custGeom>
                  <a:solidFill>
                    <a:srgbClr val="1F30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61" name="Freeform 129">
                    <a:extLst>
                      <a:ext uri="{FF2B5EF4-FFF2-40B4-BE49-F238E27FC236}">
                        <a16:creationId xmlns:a16="http://schemas.microsoft.com/office/drawing/2014/main" id="{934EB811-7F9F-51C5-23CC-17DD927AFCED}"/>
                      </a:ext>
                    </a:extLst>
                  </p:cNvPr>
                  <p:cNvSpPr>
                    <a:spLocks/>
                  </p:cNvSpPr>
                  <p:nvPr/>
                </p:nvSpPr>
                <p:spPr bwMode="auto">
                  <a:xfrm rot="21231786">
                    <a:off x="3195840" y="3592172"/>
                    <a:ext cx="28913" cy="32643"/>
                  </a:xfrm>
                  <a:custGeom>
                    <a:avLst/>
                    <a:gdLst>
                      <a:gd name="T0" fmla="*/ 18 w 21"/>
                      <a:gd name="T1" fmla="*/ 7 h 22"/>
                      <a:gd name="T2" fmla="*/ 16 w 21"/>
                      <a:gd name="T3" fmla="*/ 20 h 22"/>
                      <a:gd name="T4" fmla="*/ 3 w 21"/>
                      <a:gd name="T5" fmla="*/ 16 h 22"/>
                      <a:gd name="T6" fmla="*/ 5 w 21"/>
                      <a:gd name="T7" fmla="*/ 3 h 22"/>
                      <a:gd name="T8" fmla="*/ 18 w 21"/>
                      <a:gd name="T9" fmla="*/ 7 h 22"/>
                    </a:gdLst>
                    <a:ahLst/>
                    <a:cxnLst>
                      <a:cxn ang="0">
                        <a:pos x="T0" y="T1"/>
                      </a:cxn>
                      <a:cxn ang="0">
                        <a:pos x="T2" y="T3"/>
                      </a:cxn>
                      <a:cxn ang="0">
                        <a:pos x="T4" y="T5"/>
                      </a:cxn>
                      <a:cxn ang="0">
                        <a:pos x="T6" y="T7"/>
                      </a:cxn>
                      <a:cxn ang="0">
                        <a:pos x="T8" y="T9"/>
                      </a:cxn>
                    </a:cxnLst>
                    <a:rect l="0" t="0" r="r" b="b"/>
                    <a:pathLst>
                      <a:path w="21" h="22">
                        <a:moveTo>
                          <a:pt x="18" y="7"/>
                        </a:moveTo>
                        <a:cubicBezTo>
                          <a:pt x="21" y="11"/>
                          <a:pt x="20" y="17"/>
                          <a:pt x="16" y="20"/>
                        </a:cubicBezTo>
                        <a:cubicBezTo>
                          <a:pt x="12" y="22"/>
                          <a:pt x="6" y="21"/>
                          <a:pt x="3" y="16"/>
                        </a:cubicBezTo>
                        <a:cubicBezTo>
                          <a:pt x="0" y="12"/>
                          <a:pt x="1" y="6"/>
                          <a:pt x="5" y="3"/>
                        </a:cubicBezTo>
                        <a:cubicBezTo>
                          <a:pt x="10" y="0"/>
                          <a:pt x="15" y="2"/>
                          <a:pt x="18" y="7"/>
                        </a:cubicBezTo>
                      </a:path>
                    </a:pathLst>
                  </a:custGeom>
                  <a:solidFill>
                    <a:srgbClr val="1F30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62" name="Freeform 130">
                    <a:extLst>
                      <a:ext uri="{FF2B5EF4-FFF2-40B4-BE49-F238E27FC236}">
                        <a16:creationId xmlns:a16="http://schemas.microsoft.com/office/drawing/2014/main" id="{E1572A91-9C38-E909-A98E-1B000AB26AA8}"/>
                      </a:ext>
                    </a:extLst>
                  </p:cNvPr>
                  <p:cNvSpPr>
                    <a:spLocks/>
                  </p:cNvSpPr>
                  <p:nvPr/>
                </p:nvSpPr>
                <p:spPr bwMode="auto">
                  <a:xfrm rot="21231786">
                    <a:off x="3321483" y="3586915"/>
                    <a:ext cx="30520" cy="34360"/>
                  </a:xfrm>
                  <a:custGeom>
                    <a:avLst/>
                    <a:gdLst>
                      <a:gd name="T0" fmla="*/ 18 w 21"/>
                      <a:gd name="T1" fmla="*/ 6 h 22"/>
                      <a:gd name="T2" fmla="*/ 16 w 21"/>
                      <a:gd name="T3" fmla="*/ 19 h 22"/>
                      <a:gd name="T4" fmla="*/ 3 w 21"/>
                      <a:gd name="T5" fmla="*/ 16 h 22"/>
                      <a:gd name="T6" fmla="*/ 5 w 21"/>
                      <a:gd name="T7" fmla="*/ 3 h 22"/>
                      <a:gd name="T8" fmla="*/ 18 w 21"/>
                      <a:gd name="T9" fmla="*/ 6 h 22"/>
                    </a:gdLst>
                    <a:ahLst/>
                    <a:cxnLst>
                      <a:cxn ang="0">
                        <a:pos x="T0" y="T1"/>
                      </a:cxn>
                      <a:cxn ang="0">
                        <a:pos x="T2" y="T3"/>
                      </a:cxn>
                      <a:cxn ang="0">
                        <a:pos x="T4" y="T5"/>
                      </a:cxn>
                      <a:cxn ang="0">
                        <a:pos x="T6" y="T7"/>
                      </a:cxn>
                      <a:cxn ang="0">
                        <a:pos x="T8" y="T9"/>
                      </a:cxn>
                    </a:cxnLst>
                    <a:rect l="0" t="0" r="r" b="b"/>
                    <a:pathLst>
                      <a:path w="21" h="22">
                        <a:moveTo>
                          <a:pt x="18" y="6"/>
                        </a:moveTo>
                        <a:cubicBezTo>
                          <a:pt x="21" y="11"/>
                          <a:pt x="20" y="17"/>
                          <a:pt x="16" y="19"/>
                        </a:cubicBezTo>
                        <a:cubicBezTo>
                          <a:pt x="12" y="22"/>
                          <a:pt x="6" y="21"/>
                          <a:pt x="3" y="16"/>
                        </a:cubicBezTo>
                        <a:cubicBezTo>
                          <a:pt x="0" y="11"/>
                          <a:pt x="1" y="5"/>
                          <a:pt x="5" y="3"/>
                        </a:cubicBezTo>
                        <a:cubicBezTo>
                          <a:pt x="9" y="0"/>
                          <a:pt x="15" y="2"/>
                          <a:pt x="18" y="6"/>
                        </a:cubicBezTo>
                      </a:path>
                    </a:pathLst>
                  </a:custGeom>
                  <a:solidFill>
                    <a:srgbClr val="1F30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63" name="Freeform 131">
                    <a:extLst>
                      <a:ext uri="{FF2B5EF4-FFF2-40B4-BE49-F238E27FC236}">
                        <a16:creationId xmlns:a16="http://schemas.microsoft.com/office/drawing/2014/main" id="{3091B236-2DB9-2577-2239-24B9AACD5087}"/>
                      </a:ext>
                    </a:extLst>
                  </p:cNvPr>
                  <p:cNvSpPr>
                    <a:spLocks/>
                  </p:cNvSpPr>
                  <p:nvPr/>
                </p:nvSpPr>
                <p:spPr bwMode="auto">
                  <a:xfrm rot="21231786">
                    <a:off x="3035608" y="3663475"/>
                    <a:ext cx="30520" cy="34360"/>
                  </a:xfrm>
                  <a:custGeom>
                    <a:avLst/>
                    <a:gdLst>
                      <a:gd name="T0" fmla="*/ 18 w 21"/>
                      <a:gd name="T1" fmla="*/ 6 h 22"/>
                      <a:gd name="T2" fmla="*/ 16 w 21"/>
                      <a:gd name="T3" fmla="*/ 20 h 22"/>
                      <a:gd name="T4" fmla="*/ 3 w 21"/>
                      <a:gd name="T5" fmla="*/ 16 h 22"/>
                      <a:gd name="T6" fmla="*/ 5 w 21"/>
                      <a:gd name="T7" fmla="*/ 3 h 22"/>
                      <a:gd name="T8" fmla="*/ 18 w 21"/>
                      <a:gd name="T9" fmla="*/ 6 h 22"/>
                    </a:gdLst>
                    <a:ahLst/>
                    <a:cxnLst>
                      <a:cxn ang="0">
                        <a:pos x="T0" y="T1"/>
                      </a:cxn>
                      <a:cxn ang="0">
                        <a:pos x="T2" y="T3"/>
                      </a:cxn>
                      <a:cxn ang="0">
                        <a:pos x="T4" y="T5"/>
                      </a:cxn>
                      <a:cxn ang="0">
                        <a:pos x="T6" y="T7"/>
                      </a:cxn>
                      <a:cxn ang="0">
                        <a:pos x="T8" y="T9"/>
                      </a:cxn>
                    </a:cxnLst>
                    <a:rect l="0" t="0" r="r" b="b"/>
                    <a:pathLst>
                      <a:path w="21" h="22">
                        <a:moveTo>
                          <a:pt x="18" y="6"/>
                        </a:moveTo>
                        <a:cubicBezTo>
                          <a:pt x="21" y="11"/>
                          <a:pt x="20" y="17"/>
                          <a:pt x="16" y="20"/>
                        </a:cubicBezTo>
                        <a:cubicBezTo>
                          <a:pt x="12" y="22"/>
                          <a:pt x="6" y="21"/>
                          <a:pt x="3" y="16"/>
                        </a:cubicBezTo>
                        <a:cubicBezTo>
                          <a:pt x="0" y="12"/>
                          <a:pt x="1" y="6"/>
                          <a:pt x="5" y="3"/>
                        </a:cubicBezTo>
                        <a:cubicBezTo>
                          <a:pt x="10" y="0"/>
                          <a:pt x="15" y="2"/>
                          <a:pt x="18" y="6"/>
                        </a:cubicBezTo>
                      </a:path>
                    </a:pathLst>
                  </a:custGeom>
                  <a:solidFill>
                    <a:srgbClr val="1F30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64" name="Freeform 132">
                    <a:extLst>
                      <a:ext uri="{FF2B5EF4-FFF2-40B4-BE49-F238E27FC236}">
                        <a16:creationId xmlns:a16="http://schemas.microsoft.com/office/drawing/2014/main" id="{DAB062A6-D8EC-E9D7-E122-35EF5B27E11F}"/>
                      </a:ext>
                    </a:extLst>
                  </p:cNvPr>
                  <p:cNvSpPr>
                    <a:spLocks/>
                  </p:cNvSpPr>
                  <p:nvPr/>
                </p:nvSpPr>
                <p:spPr bwMode="auto">
                  <a:xfrm rot="21231786">
                    <a:off x="3051696" y="3717044"/>
                    <a:ext cx="30520" cy="34360"/>
                  </a:xfrm>
                  <a:custGeom>
                    <a:avLst/>
                    <a:gdLst>
                      <a:gd name="T0" fmla="*/ 18 w 21"/>
                      <a:gd name="T1" fmla="*/ 7 h 23"/>
                      <a:gd name="T2" fmla="*/ 16 w 21"/>
                      <a:gd name="T3" fmla="*/ 20 h 23"/>
                      <a:gd name="T4" fmla="*/ 3 w 21"/>
                      <a:gd name="T5" fmla="*/ 16 h 23"/>
                      <a:gd name="T6" fmla="*/ 5 w 21"/>
                      <a:gd name="T7" fmla="*/ 3 h 23"/>
                      <a:gd name="T8" fmla="*/ 18 w 21"/>
                      <a:gd name="T9" fmla="*/ 7 h 23"/>
                    </a:gdLst>
                    <a:ahLst/>
                    <a:cxnLst>
                      <a:cxn ang="0">
                        <a:pos x="T0" y="T1"/>
                      </a:cxn>
                      <a:cxn ang="0">
                        <a:pos x="T2" y="T3"/>
                      </a:cxn>
                      <a:cxn ang="0">
                        <a:pos x="T4" y="T5"/>
                      </a:cxn>
                      <a:cxn ang="0">
                        <a:pos x="T6" y="T7"/>
                      </a:cxn>
                      <a:cxn ang="0">
                        <a:pos x="T8" y="T9"/>
                      </a:cxn>
                    </a:cxnLst>
                    <a:rect l="0" t="0" r="r" b="b"/>
                    <a:pathLst>
                      <a:path w="21" h="23">
                        <a:moveTo>
                          <a:pt x="18" y="7"/>
                        </a:moveTo>
                        <a:cubicBezTo>
                          <a:pt x="21" y="11"/>
                          <a:pt x="20" y="17"/>
                          <a:pt x="16" y="20"/>
                        </a:cubicBezTo>
                        <a:cubicBezTo>
                          <a:pt x="12" y="23"/>
                          <a:pt x="6" y="21"/>
                          <a:pt x="3" y="16"/>
                        </a:cubicBezTo>
                        <a:cubicBezTo>
                          <a:pt x="0" y="12"/>
                          <a:pt x="1" y="6"/>
                          <a:pt x="5" y="3"/>
                        </a:cubicBezTo>
                        <a:cubicBezTo>
                          <a:pt x="9" y="0"/>
                          <a:pt x="15" y="2"/>
                          <a:pt x="18" y="7"/>
                        </a:cubicBezTo>
                      </a:path>
                    </a:pathLst>
                  </a:custGeom>
                  <a:solidFill>
                    <a:srgbClr val="1F30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65" name="Freeform 133">
                    <a:extLst>
                      <a:ext uri="{FF2B5EF4-FFF2-40B4-BE49-F238E27FC236}">
                        <a16:creationId xmlns:a16="http://schemas.microsoft.com/office/drawing/2014/main" id="{219C7C1C-9564-25FD-4593-7234E908744B}"/>
                      </a:ext>
                    </a:extLst>
                  </p:cNvPr>
                  <p:cNvSpPr>
                    <a:spLocks/>
                  </p:cNvSpPr>
                  <p:nvPr/>
                </p:nvSpPr>
                <p:spPr bwMode="auto">
                  <a:xfrm rot="21231786">
                    <a:off x="3141554" y="3723957"/>
                    <a:ext cx="30520" cy="32643"/>
                  </a:xfrm>
                  <a:custGeom>
                    <a:avLst/>
                    <a:gdLst>
                      <a:gd name="T0" fmla="*/ 18 w 21"/>
                      <a:gd name="T1" fmla="*/ 6 h 22"/>
                      <a:gd name="T2" fmla="*/ 16 w 21"/>
                      <a:gd name="T3" fmla="*/ 19 h 22"/>
                      <a:gd name="T4" fmla="*/ 3 w 21"/>
                      <a:gd name="T5" fmla="*/ 16 h 22"/>
                      <a:gd name="T6" fmla="*/ 5 w 21"/>
                      <a:gd name="T7" fmla="*/ 3 h 22"/>
                      <a:gd name="T8" fmla="*/ 18 w 21"/>
                      <a:gd name="T9" fmla="*/ 6 h 22"/>
                    </a:gdLst>
                    <a:ahLst/>
                    <a:cxnLst>
                      <a:cxn ang="0">
                        <a:pos x="T0" y="T1"/>
                      </a:cxn>
                      <a:cxn ang="0">
                        <a:pos x="T2" y="T3"/>
                      </a:cxn>
                      <a:cxn ang="0">
                        <a:pos x="T4" y="T5"/>
                      </a:cxn>
                      <a:cxn ang="0">
                        <a:pos x="T6" y="T7"/>
                      </a:cxn>
                      <a:cxn ang="0">
                        <a:pos x="T8" y="T9"/>
                      </a:cxn>
                    </a:cxnLst>
                    <a:rect l="0" t="0" r="r" b="b"/>
                    <a:pathLst>
                      <a:path w="21" h="22">
                        <a:moveTo>
                          <a:pt x="18" y="6"/>
                        </a:moveTo>
                        <a:cubicBezTo>
                          <a:pt x="21" y="11"/>
                          <a:pt x="20" y="17"/>
                          <a:pt x="16" y="19"/>
                        </a:cubicBezTo>
                        <a:cubicBezTo>
                          <a:pt x="11" y="22"/>
                          <a:pt x="6" y="21"/>
                          <a:pt x="3" y="16"/>
                        </a:cubicBezTo>
                        <a:cubicBezTo>
                          <a:pt x="0" y="11"/>
                          <a:pt x="1" y="5"/>
                          <a:pt x="5" y="3"/>
                        </a:cubicBezTo>
                        <a:cubicBezTo>
                          <a:pt x="9" y="0"/>
                          <a:pt x="15" y="2"/>
                          <a:pt x="18" y="6"/>
                        </a:cubicBezTo>
                      </a:path>
                    </a:pathLst>
                  </a:custGeom>
                  <a:solidFill>
                    <a:srgbClr val="1F30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66" name="Freeform 137">
                    <a:extLst>
                      <a:ext uri="{FF2B5EF4-FFF2-40B4-BE49-F238E27FC236}">
                        <a16:creationId xmlns:a16="http://schemas.microsoft.com/office/drawing/2014/main" id="{66AE208C-A51F-FD01-7EB3-5572AF326C42}"/>
                      </a:ext>
                    </a:extLst>
                  </p:cNvPr>
                  <p:cNvSpPr>
                    <a:spLocks/>
                  </p:cNvSpPr>
                  <p:nvPr/>
                </p:nvSpPr>
                <p:spPr bwMode="auto">
                  <a:xfrm rot="21231786">
                    <a:off x="3116387" y="3621886"/>
                    <a:ext cx="32126" cy="34360"/>
                  </a:xfrm>
                  <a:custGeom>
                    <a:avLst/>
                    <a:gdLst>
                      <a:gd name="T0" fmla="*/ 19 w 22"/>
                      <a:gd name="T1" fmla="*/ 6 h 22"/>
                      <a:gd name="T2" fmla="*/ 16 w 22"/>
                      <a:gd name="T3" fmla="*/ 19 h 22"/>
                      <a:gd name="T4" fmla="*/ 3 w 22"/>
                      <a:gd name="T5" fmla="*/ 16 h 22"/>
                      <a:gd name="T6" fmla="*/ 6 w 22"/>
                      <a:gd name="T7" fmla="*/ 2 h 22"/>
                      <a:gd name="T8" fmla="*/ 19 w 22"/>
                      <a:gd name="T9" fmla="*/ 6 h 22"/>
                    </a:gdLst>
                    <a:ahLst/>
                    <a:cxnLst>
                      <a:cxn ang="0">
                        <a:pos x="T0" y="T1"/>
                      </a:cxn>
                      <a:cxn ang="0">
                        <a:pos x="T2" y="T3"/>
                      </a:cxn>
                      <a:cxn ang="0">
                        <a:pos x="T4" y="T5"/>
                      </a:cxn>
                      <a:cxn ang="0">
                        <a:pos x="T6" y="T7"/>
                      </a:cxn>
                      <a:cxn ang="0">
                        <a:pos x="T8" y="T9"/>
                      </a:cxn>
                    </a:cxnLst>
                    <a:rect l="0" t="0" r="r" b="b"/>
                    <a:pathLst>
                      <a:path w="22" h="22">
                        <a:moveTo>
                          <a:pt x="19" y="6"/>
                        </a:moveTo>
                        <a:cubicBezTo>
                          <a:pt x="22" y="10"/>
                          <a:pt x="21" y="16"/>
                          <a:pt x="16" y="19"/>
                        </a:cubicBezTo>
                        <a:cubicBezTo>
                          <a:pt x="12" y="22"/>
                          <a:pt x="6" y="20"/>
                          <a:pt x="3" y="16"/>
                        </a:cubicBezTo>
                        <a:cubicBezTo>
                          <a:pt x="0" y="11"/>
                          <a:pt x="1" y="5"/>
                          <a:pt x="6" y="2"/>
                        </a:cubicBezTo>
                        <a:cubicBezTo>
                          <a:pt x="10" y="0"/>
                          <a:pt x="16" y="1"/>
                          <a:pt x="19" y="6"/>
                        </a:cubicBezTo>
                      </a:path>
                    </a:pathLst>
                  </a:custGeom>
                  <a:solidFill>
                    <a:srgbClr val="1F30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67" name="Freeform 138">
                    <a:extLst>
                      <a:ext uri="{FF2B5EF4-FFF2-40B4-BE49-F238E27FC236}">
                        <a16:creationId xmlns:a16="http://schemas.microsoft.com/office/drawing/2014/main" id="{0E7D1BED-C8F5-487A-203A-87F328F4BF0B}"/>
                      </a:ext>
                    </a:extLst>
                  </p:cNvPr>
                  <p:cNvSpPr>
                    <a:spLocks/>
                  </p:cNvSpPr>
                  <p:nvPr/>
                </p:nvSpPr>
                <p:spPr bwMode="auto">
                  <a:xfrm rot="21231786">
                    <a:off x="3095709" y="3664545"/>
                    <a:ext cx="32126" cy="34360"/>
                  </a:xfrm>
                  <a:custGeom>
                    <a:avLst/>
                    <a:gdLst>
                      <a:gd name="T0" fmla="*/ 19 w 22"/>
                      <a:gd name="T1" fmla="*/ 7 h 23"/>
                      <a:gd name="T2" fmla="*/ 16 w 22"/>
                      <a:gd name="T3" fmla="*/ 20 h 23"/>
                      <a:gd name="T4" fmla="*/ 3 w 22"/>
                      <a:gd name="T5" fmla="*/ 16 h 23"/>
                      <a:gd name="T6" fmla="*/ 5 w 22"/>
                      <a:gd name="T7" fmla="*/ 3 h 23"/>
                      <a:gd name="T8" fmla="*/ 19 w 22"/>
                      <a:gd name="T9" fmla="*/ 7 h 23"/>
                    </a:gdLst>
                    <a:ahLst/>
                    <a:cxnLst>
                      <a:cxn ang="0">
                        <a:pos x="T0" y="T1"/>
                      </a:cxn>
                      <a:cxn ang="0">
                        <a:pos x="T2" y="T3"/>
                      </a:cxn>
                      <a:cxn ang="0">
                        <a:pos x="T4" y="T5"/>
                      </a:cxn>
                      <a:cxn ang="0">
                        <a:pos x="T6" y="T7"/>
                      </a:cxn>
                      <a:cxn ang="0">
                        <a:pos x="T8" y="T9"/>
                      </a:cxn>
                    </a:cxnLst>
                    <a:rect l="0" t="0" r="r" b="b"/>
                    <a:pathLst>
                      <a:path w="22" h="23">
                        <a:moveTo>
                          <a:pt x="19" y="7"/>
                        </a:moveTo>
                        <a:cubicBezTo>
                          <a:pt x="22" y="11"/>
                          <a:pt x="21" y="17"/>
                          <a:pt x="16" y="20"/>
                        </a:cubicBezTo>
                        <a:cubicBezTo>
                          <a:pt x="12" y="23"/>
                          <a:pt x="6" y="21"/>
                          <a:pt x="3" y="16"/>
                        </a:cubicBezTo>
                        <a:cubicBezTo>
                          <a:pt x="0" y="12"/>
                          <a:pt x="1" y="6"/>
                          <a:pt x="5" y="3"/>
                        </a:cubicBezTo>
                        <a:cubicBezTo>
                          <a:pt x="10" y="0"/>
                          <a:pt x="16" y="2"/>
                          <a:pt x="19" y="7"/>
                        </a:cubicBezTo>
                      </a:path>
                    </a:pathLst>
                  </a:custGeom>
                  <a:solidFill>
                    <a:srgbClr val="1F30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68" name="Freeform 140">
                    <a:extLst>
                      <a:ext uri="{FF2B5EF4-FFF2-40B4-BE49-F238E27FC236}">
                        <a16:creationId xmlns:a16="http://schemas.microsoft.com/office/drawing/2014/main" id="{DE775679-896C-C9E3-42E8-5C435B6D615D}"/>
                      </a:ext>
                    </a:extLst>
                  </p:cNvPr>
                  <p:cNvSpPr>
                    <a:spLocks/>
                  </p:cNvSpPr>
                  <p:nvPr/>
                </p:nvSpPr>
                <p:spPr bwMode="auto">
                  <a:xfrm rot="21231786">
                    <a:off x="3092910" y="3575063"/>
                    <a:ext cx="30520" cy="32643"/>
                  </a:xfrm>
                  <a:custGeom>
                    <a:avLst/>
                    <a:gdLst>
                      <a:gd name="T0" fmla="*/ 18 w 21"/>
                      <a:gd name="T1" fmla="*/ 6 h 22"/>
                      <a:gd name="T2" fmla="*/ 16 w 21"/>
                      <a:gd name="T3" fmla="*/ 19 h 22"/>
                      <a:gd name="T4" fmla="*/ 3 w 21"/>
                      <a:gd name="T5" fmla="*/ 16 h 22"/>
                      <a:gd name="T6" fmla="*/ 5 w 21"/>
                      <a:gd name="T7" fmla="*/ 3 h 22"/>
                      <a:gd name="T8" fmla="*/ 18 w 21"/>
                      <a:gd name="T9" fmla="*/ 6 h 22"/>
                    </a:gdLst>
                    <a:ahLst/>
                    <a:cxnLst>
                      <a:cxn ang="0">
                        <a:pos x="T0" y="T1"/>
                      </a:cxn>
                      <a:cxn ang="0">
                        <a:pos x="T2" y="T3"/>
                      </a:cxn>
                      <a:cxn ang="0">
                        <a:pos x="T4" y="T5"/>
                      </a:cxn>
                      <a:cxn ang="0">
                        <a:pos x="T6" y="T7"/>
                      </a:cxn>
                      <a:cxn ang="0">
                        <a:pos x="T8" y="T9"/>
                      </a:cxn>
                    </a:cxnLst>
                    <a:rect l="0" t="0" r="r" b="b"/>
                    <a:pathLst>
                      <a:path w="21" h="22">
                        <a:moveTo>
                          <a:pt x="18" y="6"/>
                        </a:moveTo>
                        <a:cubicBezTo>
                          <a:pt x="21" y="11"/>
                          <a:pt x="20" y="17"/>
                          <a:pt x="16" y="19"/>
                        </a:cubicBezTo>
                        <a:cubicBezTo>
                          <a:pt x="12" y="22"/>
                          <a:pt x="6" y="21"/>
                          <a:pt x="3" y="16"/>
                        </a:cubicBezTo>
                        <a:cubicBezTo>
                          <a:pt x="0" y="11"/>
                          <a:pt x="1" y="5"/>
                          <a:pt x="5" y="3"/>
                        </a:cubicBezTo>
                        <a:cubicBezTo>
                          <a:pt x="10" y="0"/>
                          <a:pt x="15" y="2"/>
                          <a:pt x="18" y="6"/>
                        </a:cubicBezTo>
                      </a:path>
                    </a:pathLst>
                  </a:custGeom>
                  <a:solidFill>
                    <a:srgbClr val="1F30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69" name="Freeform 141">
                    <a:extLst>
                      <a:ext uri="{FF2B5EF4-FFF2-40B4-BE49-F238E27FC236}">
                        <a16:creationId xmlns:a16="http://schemas.microsoft.com/office/drawing/2014/main" id="{A720328B-171B-83E9-2EC1-B124717C1076}"/>
                      </a:ext>
                    </a:extLst>
                  </p:cNvPr>
                  <p:cNvSpPr>
                    <a:spLocks/>
                  </p:cNvSpPr>
                  <p:nvPr/>
                </p:nvSpPr>
                <p:spPr bwMode="auto">
                  <a:xfrm rot="21231786">
                    <a:off x="3013221" y="3913145"/>
                    <a:ext cx="32126" cy="32643"/>
                  </a:xfrm>
                  <a:custGeom>
                    <a:avLst/>
                    <a:gdLst>
                      <a:gd name="T0" fmla="*/ 19 w 22"/>
                      <a:gd name="T1" fmla="*/ 6 h 22"/>
                      <a:gd name="T2" fmla="*/ 16 w 22"/>
                      <a:gd name="T3" fmla="*/ 20 h 22"/>
                      <a:gd name="T4" fmla="*/ 3 w 22"/>
                      <a:gd name="T5" fmla="*/ 16 h 22"/>
                      <a:gd name="T6" fmla="*/ 5 w 22"/>
                      <a:gd name="T7" fmla="*/ 3 h 22"/>
                      <a:gd name="T8" fmla="*/ 19 w 22"/>
                      <a:gd name="T9" fmla="*/ 6 h 22"/>
                    </a:gdLst>
                    <a:ahLst/>
                    <a:cxnLst>
                      <a:cxn ang="0">
                        <a:pos x="T0" y="T1"/>
                      </a:cxn>
                      <a:cxn ang="0">
                        <a:pos x="T2" y="T3"/>
                      </a:cxn>
                      <a:cxn ang="0">
                        <a:pos x="T4" y="T5"/>
                      </a:cxn>
                      <a:cxn ang="0">
                        <a:pos x="T6" y="T7"/>
                      </a:cxn>
                      <a:cxn ang="0">
                        <a:pos x="T8" y="T9"/>
                      </a:cxn>
                    </a:cxnLst>
                    <a:rect l="0" t="0" r="r" b="b"/>
                    <a:pathLst>
                      <a:path w="22" h="22">
                        <a:moveTo>
                          <a:pt x="19" y="6"/>
                        </a:moveTo>
                        <a:cubicBezTo>
                          <a:pt x="22" y="11"/>
                          <a:pt x="21" y="17"/>
                          <a:pt x="16" y="20"/>
                        </a:cubicBezTo>
                        <a:cubicBezTo>
                          <a:pt x="12" y="22"/>
                          <a:pt x="6" y="21"/>
                          <a:pt x="3" y="16"/>
                        </a:cubicBezTo>
                        <a:cubicBezTo>
                          <a:pt x="0" y="12"/>
                          <a:pt x="1" y="6"/>
                          <a:pt x="5" y="3"/>
                        </a:cubicBezTo>
                        <a:cubicBezTo>
                          <a:pt x="10" y="0"/>
                          <a:pt x="16" y="2"/>
                          <a:pt x="19" y="6"/>
                        </a:cubicBezTo>
                      </a:path>
                    </a:pathLst>
                  </a:custGeom>
                  <a:solidFill>
                    <a:srgbClr val="1F30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70" name="Freeform 142">
                    <a:extLst>
                      <a:ext uri="{FF2B5EF4-FFF2-40B4-BE49-F238E27FC236}">
                        <a16:creationId xmlns:a16="http://schemas.microsoft.com/office/drawing/2014/main" id="{9F4F55C7-C4FD-80B3-9767-C802E2497917}"/>
                      </a:ext>
                    </a:extLst>
                  </p:cNvPr>
                  <p:cNvSpPr>
                    <a:spLocks/>
                  </p:cNvSpPr>
                  <p:nvPr/>
                </p:nvSpPr>
                <p:spPr bwMode="auto">
                  <a:xfrm rot="21231786">
                    <a:off x="3055263" y="3980585"/>
                    <a:ext cx="30520" cy="34360"/>
                  </a:xfrm>
                  <a:custGeom>
                    <a:avLst/>
                    <a:gdLst>
                      <a:gd name="T0" fmla="*/ 18 w 21"/>
                      <a:gd name="T1" fmla="*/ 6 h 22"/>
                      <a:gd name="T2" fmla="*/ 16 w 21"/>
                      <a:gd name="T3" fmla="*/ 19 h 22"/>
                      <a:gd name="T4" fmla="*/ 3 w 21"/>
                      <a:gd name="T5" fmla="*/ 16 h 22"/>
                      <a:gd name="T6" fmla="*/ 5 w 21"/>
                      <a:gd name="T7" fmla="*/ 2 h 22"/>
                      <a:gd name="T8" fmla="*/ 18 w 21"/>
                      <a:gd name="T9" fmla="*/ 6 h 22"/>
                    </a:gdLst>
                    <a:ahLst/>
                    <a:cxnLst>
                      <a:cxn ang="0">
                        <a:pos x="T0" y="T1"/>
                      </a:cxn>
                      <a:cxn ang="0">
                        <a:pos x="T2" y="T3"/>
                      </a:cxn>
                      <a:cxn ang="0">
                        <a:pos x="T4" y="T5"/>
                      </a:cxn>
                      <a:cxn ang="0">
                        <a:pos x="T6" y="T7"/>
                      </a:cxn>
                      <a:cxn ang="0">
                        <a:pos x="T8" y="T9"/>
                      </a:cxn>
                    </a:cxnLst>
                    <a:rect l="0" t="0" r="r" b="b"/>
                    <a:pathLst>
                      <a:path w="21" h="22">
                        <a:moveTo>
                          <a:pt x="18" y="6"/>
                        </a:moveTo>
                        <a:cubicBezTo>
                          <a:pt x="21" y="11"/>
                          <a:pt x="20" y="16"/>
                          <a:pt x="16" y="19"/>
                        </a:cubicBezTo>
                        <a:cubicBezTo>
                          <a:pt x="12" y="22"/>
                          <a:pt x="6" y="20"/>
                          <a:pt x="3" y="16"/>
                        </a:cubicBezTo>
                        <a:cubicBezTo>
                          <a:pt x="0" y="11"/>
                          <a:pt x="1" y="5"/>
                          <a:pt x="5" y="2"/>
                        </a:cubicBezTo>
                        <a:cubicBezTo>
                          <a:pt x="9" y="0"/>
                          <a:pt x="15" y="1"/>
                          <a:pt x="18" y="6"/>
                        </a:cubicBezTo>
                      </a:path>
                    </a:pathLst>
                  </a:custGeom>
                  <a:solidFill>
                    <a:srgbClr val="1F30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71" name="Freeform 143">
                    <a:extLst>
                      <a:ext uri="{FF2B5EF4-FFF2-40B4-BE49-F238E27FC236}">
                        <a16:creationId xmlns:a16="http://schemas.microsoft.com/office/drawing/2014/main" id="{D5F0F0AB-3AD5-6C86-5162-2D2A84E76577}"/>
                      </a:ext>
                    </a:extLst>
                  </p:cNvPr>
                  <p:cNvSpPr>
                    <a:spLocks/>
                  </p:cNvSpPr>
                  <p:nvPr/>
                </p:nvSpPr>
                <p:spPr bwMode="auto">
                  <a:xfrm rot="21231786">
                    <a:off x="2975878" y="3996818"/>
                    <a:ext cx="28913" cy="32643"/>
                  </a:xfrm>
                  <a:custGeom>
                    <a:avLst/>
                    <a:gdLst>
                      <a:gd name="T0" fmla="*/ 18 w 21"/>
                      <a:gd name="T1" fmla="*/ 6 h 22"/>
                      <a:gd name="T2" fmla="*/ 16 w 21"/>
                      <a:gd name="T3" fmla="*/ 19 h 22"/>
                      <a:gd name="T4" fmla="*/ 3 w 21"/>
                      <a:gd name="T5" fmla="*/ 16 h 22"/>
                      <a:gd name="T6" fmla="*/ 5 w 21"/>
                      <a:gd name="T7" fmla="*/ 3 h 22"/>
                      <a:gd name="T8" fmla="*/ 18 w 21"/>
                      <a:gd name="T9" fmla="*/ 6 h 22"/>
                    </a:gdLst>
                    <a:ahLst/>
                    <a:cxnLst>
                      <a:cxn ang="0">
                        <a:pos x="T0" y="T1"/>
                      </a:cxn>
                      <a:cxn ang="0">
                        <a:pos x="T2" y="T3"/>
                      </a:cxn>
                      <a:cxn ang="0">
                        <a:pos x="T4" y="T5"/>
                      </a:cxn>
                      <a:cxn ang="0">
                        <a:pos x="T6" y="T7"/>
                      </a:cxn>
                      <a:cxn ang="0">
                        <a:pos x="T8" y="T9"/>
                      </a:cxn>
                    </a:cxnLst>
                    <a:rect l="0" t="0" r="r" b="b"/>
                    <a:pathLst>
                      <a:path w="21" h="22">
                        <a:moveTo>
                          <a:pt x="18" y="6"/>
                        </a:moveTo>
                        <a:cubicBezTo>
                          <a:pt x="21" y="11"/>
                          <a:pt x="20" y="17"/>
                          <a:pt x="16" y="19"/>
                        </a:cubicBezTo>
                        <a:cubicBezTo>
                          <a:pt x="12" y="22"/>
                          <a:pt x="6" y="21"/>
                          <a:pt x="3" y="16"/>
                        </a:cubicBezTo>
                        <a:cubicBezTo>
                          <a:pt x="0" y="11"/>
                          <a:pt x="1" y="6"/>
                          <a:pt x="5" y="3"/>
                        </a:cubicBezTo>
                        <a:cubicBezTo>
                          <a:pt x="9" y="0"/>
                          <a:pt x="15" y="2"/>
                          <a:pt x="18" y="6"/>
                        </a:cubicBezTo>
                      </a:path>
                    </a:pathLst>
                  </a:custGeom>
                  <a:solidFill>
                    <a:srgbClr val="1F30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72" name="Freeform 145">
                    <a:extLst>
                      <a:ext uri="{FF2B5EF4-FFF2-40B4-BE49-F238E27FC236}">
                        <a16:creationId xmlns:a16="http://schemas.microsoft.com/office/drawing/2014/main" id="{D3F6CBD2-FADF-CEAA-90FE-DB9DAA349E2D}"/>
                      </a:ext>
                    </a:extLst>
                  </p:cNvPr>
                  <p:cNvSpPr>
                    <a:spLocks/>
                  </p:cNvSpPr>
                  <p:nvPr/>
                </p:nvSpPr>
                <p:spPr bwMode="auto">
                  <a:xfrm rot="21231786">
                    <a:off x="3561852" y="3662366"/>
                    <a:ext cx="122078" cy="158056"/>
                  </a:xfrm>
                  <a:custGeom>
                    <a:avLst/>
                    <a:gdLst>
                      <a:gd name="T0" fmla="*/ 6 w 87"/>
                      <a:gd name="T1" fmla="*/ 17 h 104"/>
                      <a:gd name="T2" fmla="*/ 3 w 87"/>
                      <a:gd name="T3" fmla="*/ 91 h 104"/>
                      <a:gd name="T4" fmla="*/ 12 w 87"/>
                      <a:gd name="T5" fmla="*/ 101 h 104"/>
                      <a:gd name="T6" fmla="*/ 80 w 87"/>
                      <a:gd name="T7" fmla="*/ 66 h 104"/>
                      <a:gd name="T8" fmla="*/ 81 w 87"/>
                      <a:gd name="T9" fmla="*/ 47 h 104"/>
                      <a:gd name="T10" fmla="*/ 20 w 87"/>
                      <a:gd name="T11" fmla="*/ 12 h 104"/>
                      <a:gd name="T12" fmla="*/ 6 w 87"/>
                      <a:gd name="T13" fmla="*/ 17 h 104"/>
                    </a:gdLst>
                    <a:ahLst/>
                    <a:cxnLst>
                      <a:cxn ang="0">
                        <a:pos x="T0" y="T1"/>
                      </a:cxn>
                      <a:cxn ang="0">
                        <a:pos x="T2" y="T3"/>
                      </a:cxn>
                      <a:cxn ang="0">
                        <a:pos x="T4" y="T5"/>
                      </a:cxn>
                      <a:cxn ang="0">
                        <a:pos x="T6" y="T7"/>
                      </a:cxn>
                      <a:cxn ang="0">
                        <a:pos x="T8" y="T9"/>
                      </a:cxn>
                      <a:cxn ang="0">
                        <a:pos x="T10" y="T11"/>
                      </a:cxn>
                      <a:cxn ang="0">
                        <a:pos x="T12" y="T13"/>
                      </a:cxn>
                    </a:cxnLst>
                    <a:rect l="0" t="0" r="r" b="b"/>
                    <a:pathLst>
                      <a:path w="87" h="104">
                        <a:moveTo>
                          <a:pt x="6" y="17"/>
                        </a:moveTo>
                        <a:cubicBezTo>
                          <a:pt x="6" y="17"/>
                          <a:pt x="26" y="48"/>
                          <a:pt x="3" y="91"/>
                        </a:cubicBezTo>
                        <a:cubicBezTo>
                          <a:pt x="3" y="91"/>
                          <a:pt x="0" y="104"/>
                          <a:pt x="12" y="101"/>
                        </a:cubicBezTo>
                        <a:cubicBezTo>
                          <a:pt x="33" y="78"/>
                          <a:pt x="82" y="73"/>
                          <a:pt x="80" y="66"/>
                        </a:cubicBezTo>
                        <a:cubicBezTo>
                          <a:pt x="77" y="59"/>
                          <a:pt x="78" y="54"/>
                          <a:pt x="81" y="47"/>
                        </a:cubicBezTo>
                        <a:cubicBezTo>
                          <a:pt x="87" y="35"/>
                          <a:pt x="32" y="38"/>
                          <a:pt x="20" y="12"/>
                        </a:cubicBezTo>
                        <a:cubicBezTo>
                          <a:pt x="20" y="12"/>
                          <a:pt x="8" y="0"/>
                          <a:pt x="6" y="17"/>
                        </a:cubicBezTo>
                        <a:close/>
                      </a:path>
                    </a:pathLst>
                  </a:custGeom>
                  <a:solidFill>
                    <a:schemeClr val="bg2"/>
                  </a:solidFill>
                  <a:ln w="6350" cap="rnd">
                    <a:solidFill>
                      <a:srgbClr val="508768"/>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73" name="Freeform 147">
                    <a:extLst>
                      <a:ext uri="{FF2B5EF4-FFF2-40B4-BE49-F238E27FC236}">
                        <a16:creationId xmlns:a16="http://schemas.microsoft.com/office/drawing/2014/main" id="{A6409958-B0B3-D8CE-E0C7-657281008DBD}"/>
                      </a:ext>
                    </a:extLst>
                  </p:cNvPr>
                  <p:cNvSpPr>
                    <a:spLocks/>
                  </p:cNvSpPr>
                  <p:nvPr/>
                </p:nvSpPr>
                <p:spPr bwMode="auto">
                  <a:xfrm rot="21231786">
                    <a:off x="3764529" y="4228275"/>
                    <a:ext cx="138141" cy="156338"/>
                  </a:xfrm>
                  <a:custGeom>
                    <a:avLst/>
                    <a:gdLst>
                      <a:gd name="T0" fmla="*/ 16 w 97"/>
                      <a:gd name="T1" fmla="*/ 72 h 103"/>
                      <a:gd name="T2" fmla="*/ 86 w 97"/>
                      <a:gd name="T3" fmla="*/ 97 h 103"/>
                      <a:gd name="T4" fmla="*/ 97 w 97"/>
                      <a:gd name="T5" fmla="*/ 91 h 103"/>
                      <a:gd name="T6" fmla="*/ 84 w 97"/>
                      <a:gd name="T7" fmla="*/ 16 h 103"/>
                      <a:gd name="T8" fmla="*/ 66 w 97"/>
                      <a:gd name="T9" fmla="*/ 9 h 103"/>
                      <a:gd name="T10" fmla="*/ 15 w 97"/>
                      <a:gd name="T11" fmla="*/ 57 h 103"/>
                      <a:gd name="T12" fmla="*/ 16 w 97"/>
                      <a:gd name="T13" fmla="*/ 72 h 103"/>
                    </a:gdLst>
                    <a:ahLst/>
                    <a:cxnLst>
                      <a:cxn ang="0">
                        <a:pos x="T0" y="T1"/>
                      </a:cxn>
                      <a:cxn ang="0">
                        <a:pos x="T2" y="T3"/>
                      </a:cxn>
                      <a:cxn ang="0">
                        <a:pos x="T4" y="T5"/>
                      </a:cxn>
                      <a:cxn ang="0">
                        <a:pos x="T6" y="T7"/>
                      </a:cxn>
                      <a:cxn ang="0">
                        <a:pos x="T8" y="T9"/>
                      </a:cxn>
                      <a:cxn ang="0">
                        <a:pos x="T10" y="T11"/>
                      </a:cxn>
                      <a:cxn ang="0">
                        <a:pos x="T12" y="T13"/>
                      </a:cxn>
                    </a:cxnLst>
                    <a:rect l="0" t="0" r="r" b="b"/>
                    <a:pathLst>
                      <a:path w="97" h="103">
                        <a:moveTo>
                          <a:pt x="16" y="72"/>
                        </a:moveTo>
                        <a:cubicBezTo>
                          <a:pt x="16" y="72"/>
                          <a:pt x="51" y="62"/>
                          <a:pt x="86" y="97"/>
                        </a:cubicBezTo>
                        <a:cubicBezTo>
                          <a:pt x="86" y="97"/>
                          <a:pt x="97" y="103"/>
                          <a:pt x="97" y="91"/>
                        </a:cubicBezTo>
                        <a:cubicBezTo>
                          <a:pt x="82" y="64"/>
                          <a:pt x="91" y="16"/>
                          <a:pt x="84" y="16"/>
                        </a:cubicBezTo>
                        <a:cubicBezTo>
                          <a:pt x="77" y="16"/>
                          <a:pt x="72" y="15"/>
                          <a:pt x="66" y="9"/>
                        </a:cubicBezTo>
                        <a:cubicBezTo>
                          <a:pt x="57" y="0"/>
                          <a:pt x="43" y="53"/>
                          <a:pt x="15" y="57"/>
                        </a:cubicBezTo>
                        <a:cubicBezTo>
                          <a:pt x="15" y="57"/>
                          <a:pt x="0" y="65"/>
                          <a:pt x="16" y="72"/>
                        </a:cubicBezTo>
                        <a:close/>
                      </a:path>
                    </a:pathLst>
                  </a:custGeom>
                  <a:solidFill>
                    <a:schemeClr val="bg2"/>
                  </a:solidFill>
                  <a:ln w="6350" cap="rnd">
                    <a:solidFill>
                      <a:srgbClr val="508768"/>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74" name="Rectangle 184">
                    <a:extLst>
                      <a:ext uri="{FF2B5EF4-FFF2-40B4-BE49-F238E27FC236}">
                        <a16:creationId xmlns:a16="http://schemas.microsoft.com/office/drawing/2014/main" id="{EAF46FE4-9702-ABEE-4182-18242593BF4A}"/>
                      </a:ext>
                    </a:extLst>
                  </p:cNvPr>
                  <p:cNvSpPr>
                    <a:spLocks noChangeArrowheads="1"/>
                  </p:cNvSpPr>
                  <p:nvPr/>
                </p:nvSpPr>
                <p:spPr bwMode="auto">
                  <a:xfrm>
                    <a:off x="2796488" y="4153846"/>
                    <a:ext cx="451634" cy="24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de-DE" sz="9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ADCC</a:t>
                    </a:r>
                    <a:br>
                      <a:rPr kumimoji="0" lang="en-US" altLang="de-DE" sz="9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br>
                    <a:r>
                      <a:rPr kumimoji="0" lang="en-US" altLang="de-DE" sz="9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(Fc portion)</a:t>
                    </a:r>
                    <a:r>
                      <a:rPr kumimoji="0" lang="en-US" altLang="de-DE" sz="900" b="0" i="0" u="none" strike="noStrike" kern="1200" cap="none" spc="0" normalizeH="0" baseline="30000" noProof="0" dirty="0">
                        <a:ln>
                          <a:noFill/>
                        </a:ln>
                        <a:solidFill>
                          <a:srgbClr val="000000"/>
                        </a:solidFill>
                        <a:effectLst/>
                        <a:uLnTx/>
                        <a:uFillTx/>
                        <a:latin typeface="Arial Narrow" panose="020B0606020202030204" pitchFamily="34" charset="0"/>
                        <a:ea typeface="+mn-ea"/>
                        <a:cs typeface="+mn-cs"/>
                      </a:rPr>
                      <a:t>1</a:t>
                    </a:r>
                    <a:endParaRPr kumimoji="0" lang="en-US" altLang="de-DE" sz="9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5" name="Freeform 86">
                    <a:extLst>
                      <a:ext uri="{FF2B5EF4-FFF2-40B4-BE49-F238E27FC236}">
                        <a16:creationId xmlns:a16="http://schemas.microsoft.com/office/drawing/2014/main" id="{0133ED32-BEDD-FF08-217A-11114A24719D}"/>
                      </a:ext>
                    </a:extLst>
                  </p:cNvPr>
                  <p:cNvSpPr>
                    <a:spLocks/>
                  </p:cNvSpPr>
                  <p:nvPr/>
                </p:nvSpPr>
                <p:spPr bwMode="auto">
                  <a:xfrm rot="21231786">
                    <a:off x="1923468" y="3035527"/>
                    <a:ext cx="1154925" cy="1180264"/>
                  </a:xfrm>
                  <a:custGeom>
                    <a:avLst/>
                    <a:gdLst>
                      <a:gd name="T0" fmla="*/ 685 w 815"/>
                      <a:gd name="T1" fmla="*/ 635 h 779"/>
                      <a:gd name="T2" fmla="*/ 728 w 815"/>
                      <a:gd name="T3" fmla="*/ 585 h 779"/>
                      <a:gd name="T4" fmla="*/ 778 w 815"/>
                      <a:gd name="T5" fmla="*/ 596 h 779"/>
                      <a:gd name="T6" fmla="*/ 808 w 815"/>
                      <a:gd name="T7" fmla="*/ 571 h 779"/>
                      <a:gd name="T8" fmla="*/ 815 w 815"/>
                      <a:gd name="T9" fmla="*/ 541 h 779"/>
                      <a:gd name="T10" fmla="*/ 804 w 815"/>
                      <a:gd name="T11" fmla="*/ 520 h 779"/>
                      <a:gd name="T12" fmla="*/ 762 w 815"/>
                      <a:gd name="T13" fmla="*/ 497 h 779"/>
                      <a:gd name="T14" fmla="*/ 773 w 815"/>
                      <a:gd name="T15" fmla="*/ 428 h 779"/>
                      <a:gd name="T16" fmla="*/ 796 w 815"/>
                      <a:gd name="T17" fmla="*/ 359 h 779"/>
                      <a:gd name="T18" fmla="*/ 763 w 815"/>
                      <a:gd name="T19" fmla="*/ 272 h 779"/>
                      <a:gd name="T20" fmla="*/ 711 w 815"/>
                      <a:gd name="T21" fmla="*/ 182 h 779"/>
                      <a:gd name="T22" fmla="*/ 619 w 815"/>
                      <a:gd name="T23" fmla="*/ 85 h 779"/>
                      <a:gd name="T24" fmla="*/ 646 w 815"/>
                      <a:gd name="T25" fmla="*/ 40 h 779"/>
                      <a:gd name="T26" fmla="*/ 632 w 815"/>
                      <a:gd name="T27" fmla="*/ 10 h 779"/>
                      <a:gd name="T28" fmla="*/ 608 w 815"/>
                      <a:gd name="T29" fmla="*/ 1 h 779"/>
                      <a:gd name="T30" fmla="*/ 586 w 815"/>
                      <a:gd name="T31" fmla="*/ 9 h 779"/>
                      <a:gd name="T32" fmla="*/ 550 w 815"/>
                      <a:gd name="T33" fmla="*/ 42 h 779"/>
                      <a:gd name="T34" fmla="*/ 427 w 815"/>
                      <a:gd name="T35" fmla="*/ 20 h 779"/>
                      <a:gd name="T36" fmla="*/ 333 w 815"/>
                      <a:gd name="T37" fmla="*/ 21 h 779"/>
                      <a:gd name="T38" fmla="*/ 258 w 815"/>
                      <a:gd name="T39" fmla="*/ 47 h 779"/>
                      <a:gd name="T40" fmla="*/ 230 w 815"/>
                      <a:gd name="T41" fmla="*/ 22 h 779"/>
                      <a:gd name="T42" fmla="*/ 196 w 815"/>
                      <a:gd name="T43" fmla="*/ 20 h 779"/>
                      <a:gd name="T44" fmla="*/ 178 w 815"/>
                      <a:gd name="T45" fmla="*/ 37 h 779"/>
                      <a:gd name="T46" fmla="*/ 174 w 815"/>
                      <a:gd name="T47" fmla="*/ 61 h 779"/>
                      <a:gd name="T48" fmla="*/ 184 w 815"/>
                      <a:gd name="T49" fmla="*/ 94 h 779"/>
                      <a:gd name="T50" fmla="*/ 119 w 815"/>
                      <a:gd name="T51" fmla="*/ 155 h 779"/>
                      <a:gd name="T52" fmla="*/ 69 w 815"/>
                      <a:gd name="T53" fmla="*/ 251 h 779"/>
                      <a:gd name="T54" fmla="*/ 46 w 815"/>
                      <a:gd name="T55" fmla="*/ 372 h 779"/>
                      <a:gd name="T56" fmla="*/ 39 w 815"/>
                      <a:gd name="T57" fmla="*/ 400 h 779"/>
                      <a:gd name="T58" fmla="*/ 17 w 815"/>
                      <a:gd name="T59" fmla="*/ 411 h 779"/>
                      <a:gd name="T60" fmla="*/ 2 w 815"/>
                      <a:gd name="T61" fmla="*/ 440 h 779"/>
                      <a:gd name="T62" fmla="*/ 10 w 815"/>
                      <a:gd name="T63" fmla="*/ 464 h 779"/>
                      <a:gd name="T64" fmla="*/ 31 w 815"/>
                      <a:gd name="T65" fmla="*/ 477 h 779"/>
                      <a:gd name="T66" fmla="*/ 60 w 815"/>
                      <a:gd name="T67" fmla="*/ 485 h 779"/>
                      <a:gd name="T68" fmla="*/ 105 w 815"/>
                      <a:gd name="T69" fmla="*/ 586 h 779"/>
                      <a:gd name="T70" fmla="*/ 169 w 815"/>
                      <a:gd name="T71" fmla="*/ 662 h 779"/>
                      <a:gd name="T72" fmla="*/ 226 w 815"/>
                      <a:gd name="T73" fmla="*/ 706 h 779"/>
                      <a:gd name="T74" fmla="*/ 223 w 815"/>
                      <a:gd name="T75" fmla="*/ 742 h 779"/>
                      <a:gd name="T76" fmla="*/ 256 w 815"/>
                      <a:gd name="T77" fmla="*/ 774 h 779"/>
                      <a:gd name="T78" fmla="*/ 281 w 815"/>
                      <a:gd name="T79" fmla="*/ 779 h 779"/>
                      <a:gd name="T80" fmla="*/ 302 w 815"/>
                      <a:gd name="T81" fmla="*/ 768 h 779"/>
                      <a:gd name="T82" fmla="*/ 333 w 815"/>
                      <a:gd name="T83" fmla="*/ 740 h 779"/>
                      <a:gd name="T84" fmla="*/ 454 w 815"/>
                      <a:gd name="T85" fmla="*/ 745 h 779"/>
                      <a:gd name="T86" fmla="*/ 547 w 815"/>
                      <a:gd name="T87" fmla="*/ 718 h 779"/>
                      <a:gd name="T88" fmla="*/ 639 w 815"/>
                      <a:gd name="T89" fmla="*/ 677 h 779"/>
                      <a:gd name="T90" fmla="*/ 685 w 815"/>
                      <a:gd name="T91" fmla="*/ 635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15" h="779">
                        <a:moveTo>
                          <a:pt x="685" y="635"/>
                        </a:moveTo>
                        <a:cubicBezTo>
                          <a:pt x="690" y="622"/>
                          <a:pt x="714" y="589"/>
                          <a:pt x="728" y="585"/>
                        </a:cubicBezTo>
                        <a:cubicBezTo>
                          <a:pt x="742" y="581"/>
                          <a:pt x="762" y="590"/>
                          <a:pt x="778" y="596"/>
                        </a:cubicBezTo>
                        <a:cubicBezTo>
                          <a:pt x="789" y="599"/>
                          <a:pt x="801" y="586"/>
                          <a:pt x="808" y="571"/>
                        </a:cubicBezTo>
                        <a:cubicBezTo>
                          <a:pt x="812" y="563"/>
                          <a:pt x="815" y="549"/>
                          <a:pt x="815" y="541"/>
                        </a:cubicBezTo>
                        <a:cubicBezTo>
                          <a:pt x="814" y="531"/>
                          <a:pt x="811" y="524"/>
                          <a:pt x="804" y="520"/>
                        </a:cubicBezTo>
                        <a:cubicBezTo>
                          <a:pt x="792" y="513"/>
                          <a:pt x="767" y="507"/>
                          <a:pt x="762" y="497"/>
                        </a:cubicBezTo>
                        <a:cubicBezTo>
                          <a:pt x="758" y="488"/>
                          <a:pt x="769" y="435"/>
                          <a:pt x="773" y="428"/>
                        </a:cubicBezTo>
                        <a:cubicBezTo>
                          <a:pt x="778" y="420"/>
                          <a:pt x="795" y="385"/>
                          <a:pt x="796" y="359"/>
                        </a:cubicBezTo>
                        <a:cubicBezTo>
                          <a:pt x="797" y="332"/>
                          <a:pt x="786" y="319"/>
                          <a:pt x="763" y="272"/>
                        </a:cubicBezTo>
                        <a:cubicBezTo>
                          <a:pt x="757" y="260"/>
                          <a:pt x="734" y="206"/>
                          <a:pt x="711" y="182"/>
                        </a:cubicBezTo>
                        <a:cubicBezTo>
                          <a:pt x="688" y="158"/>
                          <a:pt x="619" y="102"/>
                          <a:pt x="619" y="85"/>
                        </a:cubicBezTo>
                        <a:cubicBezTo>
                          <a:pt x="619" y="75"/>
                          <a:pt x="638" y="55"/>
                          <a:pt x="646" y="40"/>
                        </a:cubicBezTo>
                        <a:cubicBezTo>
                          <a:pt x="651" y="30"/>
                          <a:pt x="646" y="19"/>
                          <a:pt x="632" y="10"/>
                        </a:cubicBezTo>
                        <a:cubicBezTo>
                          <a:pt x="625" y="5"/>
                          <a:pt x="616" y="2"/>
                          <a:pt x="608" y="1"/>
                        </a:cubicBezTo>
                        <a:cubicBezTo>
                          <a:pt x="598" y="0"/>
                          <a:pt x="591" y="3"/>
                          <a:pt x="586" y="9"/>
                        </a:cubicBezTo>
                        <a:cubicBezTo>
                          <a:pt x="577" y="20"/>
                          <a:pt x="564" y="37"/>
                          <a:pt x="550" y="42"/>
                        </a:cubicBezTo>
                        <a:cubicBezTo>
                          <a:pt x="536" y="47"/>
                          <a:pt x="442" y="25"/>
                          <a:pt x="427" y="20"/>
                        </a:cubicBezTo>
                        <a:cubicBezTo>
                          <a:pt x="412" y="15"/>
                          <a:pt x="369" y="6"/>
                          <a:pt x="333" y="21"/>
                        </a:cubicBezTo>
                        <a:cubicBezTo>
                          <a:pt x="296" y="37"/>
                          <a:pt x="272" y="47"/>
                          <a:pt x="258" y="47"/>
                        </a:cubicBezTo>
                        <a:cubicBezTo>
                          <a:pt x="244" y="47"/>
                          <a:pt x="237" y="33"/>
                          <a:pt x="230" y="22"/>
                        </a:cubicBezTo>
                        <a:cubicBezTo>
                          <a:pt x="223" y="13"/>
                          <a:pt x="210" y="12"/>
                          <a:pt x="196" y="20"/>
                        </a:cubicBezTo>
                        <a:cubicBezTo>
                          <a:pt x="189" y="25"/>
                          <a:pt x="182" y="31"/>
                          <a:pt x="178" y="37"/>
                        </a:cubicBezTo>
                        <a:cubicBezTo>
                          <a:pt x="172" y="46"/>
                          <a:pt x="171" y="54"/>
                          <a:pt x="174" y="61"/>
                        </a:cubicBezTo>
                        <a:cubicBezTo>
                          <a:pt x="179" y="71"/>
                          <a:pt x="185" y="79"/>
                          <a:pt x="184" y="94"/>
                        </a:cubicBezTo>
                        <a:cubicBezTo>
                          <a:pt x="184" y="114"/>
                          <a:pt x="136" y="139"/>
                          <a:pt x="119" y="155"/>
                        </a:cubicBezTo>
                        <a:cubicBezTo>
                          <a:pt x="101" y="171"/>
                          <a:pt x="71" y="216"/>
                          <a:pt x="69" y="251"/>
                        </a:cubicBezTo>
                        <a:cubicBezTo>
                          <a:pt x="67" y="286"/>
                          <a:pt x="46" y="322"/>
                          <a:pt x="46" y="372"/>
                        </a:cubicBezTo>
                        <a:cubicBezTo>
                          <a:pt x="46" y="380"/>
                          <a:pt x="45" y="392"/>
                          <a:pt x="39" y="400"/>
                        </a:cubicBezTo>
                        <a:cubicBezTo>
                          <a:pt x="33" y="407"/>
                          <a:pt x="27" y="409"/>
                          <a:pt x="17" y="411"/>
                        </a:cubicBezTo>
                        <a:cubicBezTo>
                          <a:pt x="6" y="413"/>
                          <a:pt x="0" y="424"/>
                          <a:pt x="2" y="440"/>
                        </a:cubicBezTo>
                        <a:cubicBezTo>
                          <a:pt x="3" y="449"/>
                          <a:pt x="6" y="458"/>
                          <a:pt x="10" y="464"/>
                        </a:cubicBezTo>
                        <a:cubicBezTo>
                          <a:pt x="16" y="472"/>
                          <a:pt x="23" y="477"/>
                          <a:pt x="31" y="477"/>
                        </a:cubicBezTo>
                        <a:cubicBezTo>
                          <a:pt x="39" y="477"/>
                          <a:pt x="45" y="469"/>
                          <a:pt x="60" y="485"/>
                        </a:cubicBezTo>
                        <a:cubicBezTo>
                          <a:pt x="75" y="501"/>
                          <a:pt x="104" y="568"/>
                          <a:pt x="105" y="586"/>
                        </a:cubicBezTo>
                        <a:cubicBezTo>
                          <a:pt x="107" y="603"/>
                          <a:pt x="151" y="658"/>
                          <a:pt x="169" y="662"/>
                        </a:cubicBezTo>
                        <a:cubicBezTo>
                          <a:pt x="186" y="666"/>
                          <a:pt x="221" y="697"/>
                          <a:pt x="226" y="706"/>
                        </a:cubicBezTo>
                        <a:cubicBezTo>
                          <a:pt x="231" y="714"/>
                          <a:pt x="227" y="730"/>
                          <a:pt x="223" y="742"/>
                        </a:cubicBezTo>
                        <a:cubicBezTo>
                          <a:pt x="219" y="753"/>
                          <a:pt x="241" y="767"/>
                          <a:pt x="256" y="774"/>
                        </a:cubicBezTo>
                        <a:cubicBezTo>
                          <a:pt x="264" y="777"/>
                          <a:pt x="273" y="779"/>
                          <a:pt x="281" y="779"/>
                        </a:cubicBezTo>
                        <a:cubicBezTo>
                          <a:pt x="291" y="778"/>
                          <a:pt x="298" y="775"/>
                          <a:pt x="302" y="768"/>
                        </a:cubicBezTo>
                        <a:cubicBezTo>
                          <a:pt x="308" y="758"/>
                          <a:pt x="309" y="742"/>
                          <a:pt x="333" y="740"/>
                        </a:cubicBezTo>
                        <a:cubicBezTo>
                          <a:pt x="357" y="737"/>
                          <a:pt x="427" y="746"/>
                          <a:pt x="454" y="745"/>
                        </a:cubicBezTo>
                        <a:cubicBezTo>
                          <a:pt x="481" y="745"/>
                          <a:pt x="530" y="726"/>
                          <a:pt x="547" y="718"/>
                        </a:cubicBezTo>
                        <a:cubicBezTo>
                          <a:pt x="573" y="706"/>
                          <a:pt x="625" y="684"/>
                          <a:pt x="639" y="677"/>
                        </a:cubicBezTo>
                        <a:cubicBezTo>
                          <a:pt x="654" y="670"/>
                          <a:pt x="682" y="642"/>
                          <a:pt x="685" y="635"/>
                        </a:cubicBezTo>
                        <a:close/>
                      </a:path>
                    </a:pathLst>
                  </a:custGeom>
                  <a:solidFill>
                    <a:srgbClr val="8CC4EC"/>
                  </a:solidFill>
                  <a:ln w="6350" cap="flat">
                    <a:solidFill>
                      <a:srgbClr val="589BDE"/>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76" name="Freeform 40">
                    <a:extLst>
                      <a:ext uri="{FF2B5EF4-FFF2-40B4-BE49-F238E27FC236}">
                        <a16:creationId xmlns:a16="http://schemas.microsoft.com/office/drawing/2014/main" id="{7387BD60-D8F8-AFC9-CC06-DFAA3DCA5F52}"/>
                      </a:ext>
                    </a:extLst>
                  </p:cNvPr>
                  <p:cNvSpPr>
                    <a:spLocks/>
                  </p:cNvSpPr>
                  <p:nvPr/>
                </p:nvSpPr>
                <p:spPr bwMode="auto">
                  <a:xfrm rot="21231786">
                    <a:off x="2122873" y="3174194"/>
                    <a:ext cx="794925" cy="686363"/>
                  </a:xfrm>
                  <a:custGeom>
                    <a:avLst/>
                    <a:gdLst>
                      <a:gd name="T0" fmla="*/ 67156 w 145831"/>
                      <a:gd name="T1" fmla="*/ 75464 h 109400"/>
                      <a:gd name="T2" fmla="*/ 7761 w 145831"/>
                      <a:gd name="T3" fmla="*/ 35304 h 109400"/>
                      <a:gd name="T4" fmla="*/ 113999 w 145831"/>
                      <a:gd name="T5" fmla="*/ 20862 h 109400"/>
                      <a:gd name="T6" fmla="*/ 136851 w 145831"/>
                      <a:gd name="T7" fmla="*/ 81023 h 109400"/>
                      <a:gd name="T8" fmla="*/ 67156 w 145831"/>
                      <a:gd name="T9" fmla="*/ 75464 h 109400"/>
                    </a:gdLst>
                    <a:ahLst/>
                    <a:cxnLst>
                      <a:cxn ang="0">
                        <a:pos x="T0" y="T1"/>
                      </a:cxn>
                      <a:cxn ang="0">
                        <a:pos x="T2" y="T3"/>
                      </a:cxn>
                      <a:cxn ang="0">
                        <a:pos x="T4" y="T5"/>
                      </a:cxn>
                      <a:cxn ang="0">
                        <a:pos x="T6" y="T7"/>
                      </a:cxn>
                      <a:cxn ang="0">
                        <a:pos x="T8" y="T9"/>
                      </a:cxn>
                    </a:cxnLst>
                    <a:rect l="0" t="0" r="r" b="b"/>
                    <a:pathLst>
                      <a:path w="145831" h="109400">
                        <a:moveTo>
                          <a:pt x="67156" y="75464"/>
                        </a:moveTo>
                        <a:cubicBezTo>
                          <a:pt x="36131" y="65020"/>
                          <a:pt x="0" y="62957"/>
                          <a:pt x="7761" y="35304"/>
                        </a:cubicBezTo>
                        <a:cubicBezTo>
                          <a:pt x="15487" y="7684"/>
                          <a:pt x="88893" y="0"/>
                          <a:pt x="113999" y="20862"/>
                        </a:cubicBezTo>
                        <a:cubicBezTo>
                          <a:pt x="133642" y="37186"/>
                          <a:pt x="145831" y="33895"/>
                          <a:pt x="136851" y="81023"/>
                        </a:cubicBezTo>
                        <a:cubicBezTo>
                          <a:pt x="131444" y="109400"/>
                          <a:pt x="98169" y="85922"/>
                          <a:pt x="67156" y="75464"/>
                        </a:cubicBezTo>
                        <a:close/>
                      </a:path>
                    </a:pathLst>
                  </a:custGeom>
                  <a:solidFill>
                    <a:srgbClr val="589B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77" name="Freeform 41">
                    <a:extLst>
                      <a:ext uri="{FF2B5EF4-FFF2-40B4-BE49-F238E27FC236}">
                        <a16:creationId xmlns:a16="http://schemas.microsoft.com/office/drawing/2014/main" id="{1B50ABCE-E27E-3065-451F-43D26E501335}"/>
                      </a:ext>
                    </a:extLst>
                  </p:cNvPr>
                  <p:cNvSpPr>
                    <a:spLocks/>
                  </p:cNvSpPr>
                  <p:nvPr/>
                </p:nvSpPr>
                <p:spPr bwMode="auto">
                  <a:xfrm rot="21231786">
                    <a:off x="2580806" y="3373019"/>
                    <a:ext cx="286852" cy="347032"/>
                  </a:xfrm>
                  <a:custGeom>
                    <a:avLst/>
                    <a:gdLst>
                      <a:gd name="T0" fmla="*/ 21164 w 45358"/>
                      <a:gd name="T1" fmla="*/ 26310 h 54967"/>
                      <a:gd name="T2" fmla="*/ 34253 w 45358"/>
                      <a:gd name="T3" fmla="*/ 4494 h 54967"/>
                      <a:gd name="T4" fmla="*/ 37746 w 45358"/>
                      <a:gd name="T5" fmla="*/ 48735 h 54967"/>
                      <a:gd name="T6" fmla="*/ 7554 w 45358"/>
                      <a:gd name="T7" fmla="*/ 44777 h 54967"/>
                      <a:gd name="T8" fmla="*/ 21164 w 45358"/>
                      <a:gd name="T9" fmla="*/ 26310 h 54967"/>
                    </a:gdLst>
                    <a:ahLst/>
                    <a:cxnLst>
                      <a:cxn ang="0">
                        <a:pos x="T0" y="T1"/>
                      </a:cxn>
                      <a:cxn ang="0">
                        <a:pos x="T2" y="T3"/>
                      </a:cxn>
                      <a:cxn ang="0">
                        <a:pos x="T4" y="T5"/>
                      </a:cxn>
                      <a:cxn ang="0">
                        <a:pos x="T6" y="T7"/>
                      </a:cxn>
                      <a:cxn ang="0">
                        <a:pos x="T8" y="T9"/>
                      </a:cxn>
                    </a:cxnLst>
                    <a:rect l="0" t="0" r="r" b="b"/>
                    <a:pathLst>
                      <a:path w="45358" h="54967">
                        <a:moveTo>
                          <a:pt x="21164" y="26310"/>
                        </a:moveTo>
                        <a:cubicBezTo>
                          <a:pt x="26281" y="15552"/>
                          <a:pt x="27069" y="0"/>
                          <a:pt x="34253" y="4494"/>
                        </a:cubicBezTo>
                        <a:cubicBezTo>
                          <a:pt x="41431" y="8973"/>
                          <a:pt x="45358" y="40769"/>
                          <a:pt x="37746" y="48735"/>
                        </a:cubicBezTo>
                        <a:cubicBezTo>
                          <a:pt x="31790" y="54967"/>
                          <a:pt x="20099" y="50878"/>
                          <a:pt x="7554" y="44777"/>
                        </a:cubicBezTo>
                        <a:cubicBezTo>
                          <a:pt x="0" y="41104"/>
                          <a:pt x="16043" y="37062"/>
                          <a:pt x="21164" y="26310"/>
                        </a:cubicBezTo>
                        <a:close/>
                      </a:path>
                    </a:pathLst>
                  </a:custGeom>
                  <a:solidFill>
                    <a:srgbClr val="8CC4E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78" name="Freeform 69">
                    <a:extLst>
                      <a:ext uri="{FF2B5EF4-FFF2-40B4-BE49-F238E27FC236}">
                        <a16:creationId xmlns:a16="http://schemas.microsoft.com/office/drawing/2014/main" id="{F8FFE7C0-B4A0-0EE6-0C24-0846A53B630C}"/>
                      </a:ext>
                    </a:extLst>
                  </p:cNvPr>
                  <p:cNvSpPr>
                    <a:spLocks/>
                  </p:cNvSpPr>
                  <p:nvPr/>
                </p:nvSpPr>
                <p:spPr bwMode="auto">
                  <a:xfrm rot="18406997">
                    <a:off x="5075574" y="3841965"/>
                    <a:ext cx="150991" cy="130568"/>
                  </a:xfrm>
                  <a:custGeom>
                    <a:avLst/>
                    <a:gdLst>
                      <a:gd name="T0" fmla="*/ 62 w 107"/>
                      <a:gd name="T1" fmla="*/ 86 h 86"/>
                      <a:gd name="T2" fmla="*/ 67 w 107"/>
                      <a:gd name="T3" fmla="*/ 83 h 86"/>
                      <a:gd name="T4" fmla="*/ 75 w 107"/>
                      <a:gd name="T5" fmla="*/ 75 h 86"/>
                      <a:gd name="T6" fmla="*/ 80 w 107"/>
                      <a:gd name="T7" fmla="*/ 73 h 86"/>
                      <a:gd name="T8" fmla="*/ 102 w 107"/>
                      <a:gd name="T9" fmla="*/ 81 h 86"/>
                      <a:gd name="T10" fmla="*/ 105 w 107"/>
                      <a:gd name="T11" fmla="*/ 81 h 86"/>
                      <a:gd name="T12" fmla="*/ 104 w 107"/>
                      <a:gd name="T13" fmla="*/ 76 h 86"/>
                      <a:gd name="T14" fmla="*/ 88 w 107"/>
                      <a:gd name="T15" fmla="*/ 64 h 86"/>
                      <a:gd name="T16" fmla="*/ 84 w 107"/>
                      <a:gd name="T17" fmla="*/ 54 h 86"/>
                      <a:gd name="T18" fmla="*/ 84 w 107"/>
                      <a:gd name="T19" fmla="*/ 51 h 86"/>
                      <a:gd name="T20" fmla="*/ 81 w 107"/>
                      <a:gd name="T21" fmla="*/ 39 h 86"/>
                      <a:gd name="T22" fmla="*/ 73 w 107"/>
                      <a:gd name="T23" fmla="*/ 30 h 86"/>
                      <a:gd name="T24" fmla="*/ 46 w 107"/>
                      <a:gd name="T25" fmla="*/ 4 h 86"/>
                      <a:gd name="T26" fmla="*/ 35 w 107"/>
                      <a:gd name="T27" fmla="*/ 2 h 86"/>
                      <a:gd name="T28" fmla="*/ 27 w 107"/>
                      <a:gd name="T29" fmla="*/ 7 h 86"/>
                      <a:gd name="T30" fmla="*/ 6 w 107"/>
                      <a:gd name="T31" fmla="*/ 24 h 86"/>
                      <a:gd name="T32" fmla="*/ 1 w 107"/>
                      <a:gd name="T33" fmla="*/ 61 h 86"/>
                      <a:gd name="T34" fmla="*/ 7 w 107"/>
                      <a:gd name="T35" fmla="*/ 74 h 86"/>
                      <a:gd name="T36" fmla="*/ 15 w 107"/>
                      <a:gd name="T37" fmla="*/ 78 h 86"/>
                      <a:gd name="T38" fmla="*/ 62 w 107"/>
                      <a:gd name="T39"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7" h="86">
                        <a:moveTo>
                          <a:pt x="62" y="86"/>
                        </a:moveTo>
                        <a:cubicBezTo>
                          <a:pt x="63" y="85"/>
                          <a:pt x="65" y="85"/>
                          <a:pt x="67" y="83"/>
                        </a:cubicBezTo>
                        <a:cubicBezTo>
                          <a:pt x="70" y="81"/>
                          <a:pt x="73" y="78"/>
                          <a:pt x="75" y="75"/>
                        </a:cubicBezTo>
                        <a:cubicBezTo>
                          <a:pt x="76" y="72"/>
                          <a:pt x="78" y="72"/>
                          <a:pt x="80" y="73"/>
                        </a:cubicBezTo>
                        <a:cubicBezTo>
                          <a:pt x="87" y="76"/>
                          <a:pt x="94" y="79"/>
                          <a:pt x="102" y="81"/>
                        </a:cubicBezTo>
                        <a:cubicBezTo>
                          <a:pt x="103" y="82"/>
                          <a:pt x="104" y="82"/>
                          <a:pt x="105" y="81"/>
                        </a:cubicBezTo>
                        <a:cubicBezTo>
                          <a:pt x="105" y="79"/>
                          <a:pt x="107" y="77"/>
                          <a:pt x="104" y="76"/>
                        </a:cubicBezTo>
                        <a:cubicBezTo>
                          <a:pt x="99" y="72"/>
                          <a:pt x="93" y="67"/>
                          <a:pt x="88" y="64"/>
                        </a:cubicBezTo>
                        <a:cubicBezTo>
                          <a:pt x="84" y="61"/>
                          <a:pt x="82" y="59"/>
                          <a:pt x="84" y="54"/>
                        </a:cubicBezTo>
                        <a:cubicBezTo>
                          <a:pt x="84" y="53"/>
                          <a:pt x="84" y="52"/>
                          <a:pt x="84" y="51"/>
                        </a:cubicBezTo>
                        <a:cubicBezTo>
                          <a:pt x="85" y="46"/>
                          <a:pt x="84" y="42"/>
                          <a:pt x="81" y="39"/>
                        </a:cubicBezTo>
                        <a:cubicBezTo>
                          <a:pt x="78" y="36"/>
                          <a:pt x="76" y="33"/>
                          <a:pt x="73" y="30"/>
                        </a:cubicBezTo>
                        <a:cubicBezTo>
                          <a:pt x="66" y="20"/>
                          <a:pt x="57" y="11"/>
                          <a:pt x="46" y="4"/>
                        </a:cubicBezTo>
                        <a:cubicBezTo>
                          <a:pt x="43" y="2"/>
                          <a:pt x="39" y="0"/>
                          <a:pt x="35" y="2"/>
                        </a:cubicBezTo>
                        <a:cubicBezTo>
                          <a:pt x="32" y="3"/>
                          <a:pt x="29" y="5"/>
                          <a:pt x="27" y="7"/>
                        </a:cubicBezTo>
                        <a:cubicBezTo>
                          <a:pt x="20" y="12"/>
                          <a:pt x="10" y="16"/>
                          <a:pt x="6" y="24"/>
                        </a:cubicBezTo>
                        <a:cubicBezTo>
                          <a:pt x="0" y="34"/>
                          <a:pt x="1" y="49"/>
                          <a:pt x="1" y="61"/>
                        </a:cubicBezTo>
                        <a:cubicBezTo>
                          <a:pt x="1" y="66"/>
                          <a:pt x="2" y="71"/>
                          <a:pt x="7" y="74"/>
                        </a:cubicBezTo>
                        <a:cubicBezTo>
                          <a:pt x="10" y="76"/>
                          <a:pt x="13" y="77"/>
                          <a:pt x="15" y="78"/>
                        </a:cubicBezTo>
                        <a:cubicBezTo>
                          <a:pt x="30" y="84"/>
                          <a:pt x="45" y="84"/>
                          <a:pt x="62" y="86"/>
                        </a:cubicBezTo>
                        <a:close/>
                      </a:path>
                    </a:pathLst>
                  </a:custGeom>
                  <a:solidFill>
                    <a:srgbClr val="DED8C5"/>
                  </a:solidFill>
                  <a:ln w="6350" cap="rnd">
                    <a:solidFill>
                      <a:srgbClr val="97834B"/>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79" name="Freeform 70">
                    <a:extLst>
                      <a:ext uri="{FF2B5EF4-FFF2-40B4-BE49-F238E27FC236}">
                        <a16:creationId xmlns:a16="http://schemas.microsoft.com/office/drawing/2014/main" id="{30D2E2EA-8252-A747-ECAB-8579F31B8200}"/>
                      </a:ext>
                    </a:extLst>
                  </p:cNvPr>
                  <p:cNvSpPr>
                    <a:spLocks/>
                  </p:cNvSpPr>
                  <p:nvPr/>
                </p:nvSpPr>
                <p:spPr bwMode="auto">
                  <a:xfrm rot="18406997">
                    <a:off x="5074490" y="3828129"/>
                    <a:ext cx="176692" cy="139158"/>
                  </a:xfrm>
                  <a:custGeom>
                    <a:avLst/>
                    <a:gdLst>
                      <a:gd name="T0" fmla="*/ 61 w 125"/>
                      <a:gd name="T1" fmla="*/ 86 h 92"/>
                      <a:gd name="T2" fmla="*/ 14 w 125"/>
                      <a:gd name="T3" fmla="*/ 78 h 92"/>
                      <a:gd name="T4" fmla="*/ 6 w 125"/>
                      <a:gd name="T5" fmla="*/ 74 h 92"/>
                      <a:gd name="T6" fmla="*/ 0 w 125"/>
                      <a:gd name="T7" fmla="*/ 61 h 92"/>
                      <a:gd name="T8" fmla="*/ 29 w 125"/>
                      <a:gd name="T9" fmla="*/ 43 h 92"/>
                      <a:gd name="T10" fmla="*/ 34 w 125"/>
                      <a:gd name="T11" fmla="*/ 2 h 92"/>
                      <a:gd name="T12" fmla="*/ 45 w 125"/>
                      <a:gd name="T13" fmla="*/ 4 h 92"/>
                      <a:gd name="T14" fmla="*/ 72 w 125"/>
                      <a:gd name="T15" fmla="*/ 30 h 92"/>
                      <a:gd name="T16" fmla="*/ 80 w 125"/>
                      <a:gd name="T17" fmla="*/ 39 h 92"/>
                      <a:gd name="T18" fmla="*/ 83 w 125"/>
                      <a:gd name="T19" fmla="*/ 51 h 92"/>
                      <a:gd name="T20" fmla="*/ 83 w 125"/>
                      <a:gd name="T21" fmla="*/ 54 h 92"/>
                      <a:gd name="T22" fmla="*/ 87 w 125"/>
                      <a:gd name="T23" fmla="*/ 64 h 92"/>
                      <a:gd name="T24" fmla="*/ 122 w 125"/>
                      <a:gd name="T25" fmla="*/ 83 h 92"/>
                      <a:gd name="T26" fmla="*/ 124 w 125"/>
                      <a:gd name="T27" fmla="*/ 90 h 92"/>
                      <a:gd name="T28" fmla="*/ 117 w 125"/>
                      <a:gd name="T29" fmla="*/ 92 h 92"/>
                      <a:gd name="T30" fmla="*/ 79 w 125"/>
                      <a:gd name="T31" fmla="*/ 73 h 92"/>
                      <a:gd name="T32" fmla="*/ 74 w 125"/>
                      <a:gd name="T33" fmla="*/ 75 h 92"/>
                      <a:gd name="T34" fmla="*/ 66 w 125"/>
                      <a:gd name="T35" fmla="*/ 83 h 92"/>
                      <a:gd name="T36" fmla="*/ 61 w 125"/>
                      <a:gd name="T37" fmla="*/ 8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 h="92">
                        <a:moveTo>
                          <a:pt x="61" y="86"/>
                        </a:moveTo>
                        <a:cubicBezTo>
                          <a:pt x="44" y="84"/>
                          <a:pt x="29" y="84"/>
                          <a:pt x="14" y="78"/>
                        </a:cubicBezTo>
                        <a:cubicBezTo>
                          <a:pt x="12" y="77"/>
                          <a:pt x="9" y="76"/>
                          <a:pt x="6" y="74"/>
                        </a:cubicBezTo>
                        <a:cubicBezTo>
                          <a:pt x="1" y="71"/>
                          <a:pt x="0" y="66"/>
                          <a:pt x="0" y="61"/>
                        </a:cubicBezTo>
                        <a:cubicBezTo>
                          <a:pt x="0" y="49"/>
                          <a:pt x="22" y="53"/>
                          <a:pt x="29" y="43"/>
                        </a:cubicBezTo>
                        <a:cubicBezTo>
                          <a:pt x="42" y="24"/>
                          <a:pt x="27" y="7"/>
                          <a:pt x="34" y="2"/>
                        </a:cubicBezTo>
                        <a:cubicBezTo>
                          <a:pt x="38" y="0"/>
                          <a:pt x="42" y="2"/>
                          <a:pt x="45" y="4"/>
                        </a:cubicBezTo>
                        <a:cubicBezTo>
                          <a:pt x="56" y="11"/>
                          <a:pt x="65" y="20"/>
                          <a:pt x="72" y="30"/>
                        </a:cubicBezTo>
                        <a:cubicBezTo>
                          <a:pt x="75" y="33"/>
                          <a:pt x="77" y="36"/>
                          <a:pt x="80" y="39"/>
                        </a:cubicBezTo>
                        <a:cubicBezTo>
                          <a:pt x="83" y="42"/>
                          <a:pt x="84" y="46"/>
                          <a:pt x="83" y="51"/>
                        </a:cubicBezTo>
                        <a:cubicBezTo>
                          <a:pt x="83" y="52"/>
                          <a:pt x="83" y="53"/>
                          <a:pt x="83" y="54"/>
                        </a:cubicBezTo>
                        <a:cubicBezTo>
                          <a:pt x="81" y="59"/>
                          <a:pt x="83" y="61"/>
                          <a:pt x="87" y="64"/>
                        </a:cubicBezTo>
                        <a:cubicBezTo>
                          <a:pt x="92" y="67"/>
                          <a:pt x="117" y="79"/>
                          <a:pt x="122" y="83"/>
                        </a:cubicBezTo>
                        <a:cubicBezTo>
                          <a:pt x="125" y="84"/>
                          <a:pt x="124" y="88"/>
                          <a:pt x="124" y="90"/>
                        </a:cubicBezTo>
                        <a:cubicBezTo>
                          <a:pt x="123" y="92"/>
                          <a:pt x="118" y="92"/>
                          <a:pt x="117" y="92"/>
                        </a:cubicBezTo>
                        <a:cubicBezTo>
                          <a:pt x="110" y="89"/>
                          <a:pt x="86" y="76"/>
                          <a:pt x="79" y="73"/>
                        </a:cubicBezTo>
                        <a:cubicBezTo>
                          <a:pt x="77" y="72"/>
                          <a:pt x="75" y="72"/>
                          <a:pt x="74" y="75"/>
                        </a:cubicBezTo>
                        <a:cubicBezTo>
                          <a:pt x="72" y="78"/>
                          <a:pt x="69" y="81"/>
                          <a:pt x="66" y="83"/>
                        </a:cubicBezTo>
                        <a:cubicBezTo>
                          <a:pt x="64" y="85"/>
                          <a:pt x="62" y="85"/>
                          <a:pt x="61" y="86"/>
                        </a:cubicBezTo>
                        <a:close/>
                      </a:path>
                    </a:pathLst>
                  </a:custGeom>
                  <a:noFill/>
                  <a:ln w="6350" cap="rnd">
                    <a:solidFill>
                      <a:srgbClr val="9783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80" name="Freeform 71">
                    <a:extLst>
                      <a:ext uri="{FF2B5EF4-FFF2-40B4-BE49-F238E27FC236}">
                        <a16:creationId xmlns:a16="http://schemas.microsoft.com/office/drawing/2014/main" id="{D6987C57-4EF1-0E58-C413-E160E3D23A20}"/>
                      </a:ext>
                    </a:extLst>
                  </p:cNvPr>
                  <p:cNvSpPr>
                    <a:spLocks/>
                  </p:cNvSpPr>
                  <p:nvPr/>
                </p:nvSpPr>
                <p:spPr bwMode="auto">
                  <a:xfrm rot="18406997">
                    <a:off x="5074490" y="3828129"/>
                    <a:ext cx="176692" cy="139158"/>
                  </a:xfrm>
                  <a:custGeom>
                    <a:avLst/>
                    <a:gdLst>
                      <a:gd name="T0" fmla="*/ 61 w 125"/>
                      <a:gd name="T1" fmla="*/ 86 h 92"/>
                      <a:gd name="T2" fmla="*/ 14 w 125"/>
                      <a:gd name="T3" fmla="*/ 78 h 92"/>
                      <a:gd name="T4" fmla="*/ 6 w 125"/>
                      <a:gd name="T5" fmla="*/ 74 h 92"/>
                      <a:gd name="T6" fmla="*/ 0 w 125"/>
                      <a:gd name="T7" fmla="*/ 61 h 92"/>
                      <a:gd name="T8" fmla="*/ 29 w 125"/>
                      <a:gd name="T9" fmla="*/ 43 h 92"/>
                      <a:gd name="T10" fmla="*/ 34 w 125"/>
                      <a:gd name="T11" fmla="*/ 2 h 92"/>
                      <a:gd name="T12" fmla="*/ 45 w 125"/>
                      <a:gd name="T13" fmla="*/ 4 h 92"/>
                      <a:gd name="T14" fmla="*/ 72 w 125"/>
                      <a:gd name="T15" fmla="*/ 30 h 92"/>
                      <a:gd name="T16" fmla="*/ 80 w 125"/>
                      <a:gd name="T17" fmla="*/ 39 h 92"/>
                      <a:gd name="T18" fmla="*/ 83 w 125"/>
                      <a:gd name="T19" fmla="*/ 51 h 92"/>
                      <a:gd name="T20" fmla="*/ 83 w 125"/>
                      <a:gd name="T21" fmla="*/ 54 h 92"/>
                      <a:gd name="T22" fmla="*/ 87 w 125"/>
                      <a:gd name="T23" fmla="*/ 64 h 92"/>
                      <a:gd name="T24" fmla="*/ 122 w 125"/>
                      <a:gd name="T25" fmla="*/ 83 h 92"/>
                      <a:gd name="T26" fmla="*/ 124 w 125"/>
                      <a:gd name="T27" fmla="*/ 90 h 92"/>
                      <a:gd name="T28" fmla="*/ 117 w 125"/>
                      <a:gd name="T29" fmla="*/ 92 h 92"/>
                      <a:gd name="T30" fmla="*/ 79 w 125"/>
                      <a:gd name="T31" fmla="*/ 73 h 92"/>
                      <a:gd name="T32" fmla="*/ 74 w 125"/>
                      <a:gd name="T33" fmla="*/ 75 h 92"/>
                      <a:gd name="T34" fmla="*/ 66 w 125"/>
                      <a:gd name="T35" fmla="*/ 83 h 92"/>
                      <a:gd name="T36" fmla="*/ 61 w 125"/>
                      <a:gd name="T37" fmla="*/ 8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 h="92">
                        <a:moveTo>
                          <a:pt x="61" y="86"/>
                        </a:moveTo>
                        <a:cubicBezTo>
                          <a:pt x="44" y="84"/>
                          <a:pt x="29" y="84"/>
                          <a:pt x="14" y="78"/>
                        </a:cubicBezTo>
                        <a:cubicBezTo>
                          <a:pt x="12" y="77"/>
                          <a:pt x="9" y="76"/>
                          <a:pt x="6" y="74"/>
                        </a:cubicBezTo>
                        <a:cubicBezTo>
                          <a:pt x="1" y="71"/>
                          <a:pt x="0" y="66"/>
                          <a:pt x="0" y="61"/>
                        </a:cubicBezTo>
                        <a:cubicBezTo>
                          <a:pt x="1" y="49"/>
                          <a:pt x="22" y="53"/>
                          <a:pt x="29" y="43"/>
                        </a:cubicBezTo>
                        <a:cubicBezTo>
                          <a:pt x="42" y="24"/>
                          <a:pt x="27" y="7"/>
                          <a:pt x="34" y="2"/>
                        </a:cubicBezTo>
                        <a:cubicBezTo>
                          <a:pt x="38" y="0"/>
                          <a:pt x="42" y="2"/>
                          <a:pt x="45" y="4"/>
                        </a:cubicBezTo>
                        <a:cubicBezTo>
                          <a:pt x="56" y="11"/>
                          <a:pt x="65" y="20"/>
                          <a:pt x="72" y="30"/>
                        </a:cubicBezTo>
                        <a:cubicBezTo>
                          <a:pt x="75" y="33"/>
                          <a:pt x="77" y="36"/>
                          <a:pt x="80" y="39"/>
                        </a:cubicBezTo>
                        <a:cubicBezTo>
                          <a:pt x="83" y="42"/>
                          <a:pt x="84" y="46"/>
                          <a:pt x="83" y="51"/>
                        </a:cubicBezTo>
                        <a:cubicBezTo>
                          <a:pt x="83" y="52"/>
                          <a:pt x="83" y="53"/>
                          <a:pt x="83" y="54"/>
                        </a:cubicBezTo>
                        <a:cubicBezTo>
                          <a:pt x="81" y="59"/>
                          <a:pt x="83" y="61"/>
                          <a:pt x="87" y="64"/>
                        </a:cubicBezTo>
                        <a:cubicBezTo>
                          <a:pt x="92" y="67"/>
                          <a:pt x="117" y="79"/>
                          <a:pt x="122" y="83"/>
                        </a:cubicBezTo>
                        <a:cubicBezTo>
                          <a:pt x="125" y="84"/>
                          <a:pt x="124" y="88"/>
                          <a:pt x="124" y="90"/>
                        </a:cubicBezTo>
                        <a:cubicBezTo>
                          <a:pt x="123" y="92"/>
                          <a:pt x="118" y="92"/>
                          <a:pt x="117" y="92"/>
                        </a:cubicBezTo>
                        <a:cubicBezTo>
                          <a:pt x="110" y="89"/>
                          <a:pt x="86" y="76"/>
                          <a:pt x="79" y="73"/>
                        </a:cubicBezTo>
                        <a:cubicBezTo>
                          <a:pt x="77" y="72"/>
                          <a:pt x="75" y="72"/>
                          <a:pt x="74" y="75"/>
                        </a:cubicBezTo>
                        <a:cubicBezTo>
                          <a:pt x="72" y="78"/>
                          <a:pt x="69" y="81"/>
                          <a:pt x="66" y="83"/>
                        </a:cubicBezTo>
                        <a:cubicBezTo>
                          <a:pt x="64" y="85"/>
                          <a:pt x="62" y="85"/>
                          <a:pt x="61" y="86"/>
                        </a:cubicBezTo>
                        <a:close/>
                      </a:path>
                    </a:pathLst>
                  </a:custGeom>
                  <a:solidFill>
                    <a:srgbClr val="DED8C5"/>
                  </a:solidFill>
                  <a:ln w="6350" cap="rnd">
                    <a:solidFill>
                      <a:srgbClr val="97834B"/>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81" name="Freeform 72">
                    <a:extLst>
                      <a:ext uri="{FF2B5EF4-FFF2-40B4-BE49-F238E27FC236}">
                        <a16:creationId xmlns:a16="http://schemas.microsoft.com/office/drawing/2014/main" id="{A24585C3-FFD7-3C86-A107-FA71F8FF25D2}"/>
                      </a:ext>
                    </a:extLst>
                  </p:cNvPr>
                  <p:cNvSpPr>
                    <a:spLocks/>
                  </p:cNvSpPr>
                  <p:nvPr/>
                </p:nvSpPr>
                <p:spPr bwMode="auto">
                  <a:xfrm rot="18406997">
                    <a:off x="4740209" y="3822584"/>
                    <a:ext cx="85134" cy="197570"/>
                  </a:xfrm>
                  <a:custGeom>
                    <a:avLst/>
                    <a:gdLst>
                      <a:gd name="T0" fmla="*/ 45 w 60"/>
                      <a:gd name="T1" fmla="*/ 129 h 131"/>
                      <a:gd name="T2" fmla="*/ 28 w 60"/>
                      <a:gd name="T3" fmla="*/ 125 h 131"/>
                      <a:gd name="T4" fmla="*/ 1 w 60"/>
                      <a:gd name="T5" fmla="*/ 13 h 131"/>
                      <a:gd name="T6" fmla="*/ 15 w 60"/>
                      <a:gd name="T7" fmla="*/ 2 h 131"/>
                      <a:gd name="T8" fmla="*/ 32 w 60"/>
                      <a:gd name="T9" fmla="*/ 5 h 131"/>
                      <a:gd name="T10" fmla="*/ 59 w 60"/>
                      <a:gd name="T11" fmla="*/ 117 h 131"/>
                      <a:gd name="T12" fmla="*/ 45 w 60"/>
                      <a:gd name="T13" fmla="*/ 129 h 131"/>
                    </a:gdLst>
                    <a:ahLst/>
                    <a:cxnLst>
                      <a:cxn ang="0">
                        <a:pos x="T0" y="T1"/>
                      </a:cxn>
                      <a:cxn ang="0">
                        <a:pos x="T2" y="T3"/>
                      </a:cxn>
                      <a:cxn ang="0">
                        <a:pos x="T4" y="T5"/>
                      </a:cxn>
                      <a:cxn ang="0">
                        <a:pos x="T6" y="T7"/>
                      </a:cxn>
                      <a:cxn ang="0">
                        <a:pos x="T8" y="T9"/>
                      </a:cxn>
                      <a:cxn ang="0">
                        <a:pos x="T10" y="T11"/>
                      </a:cxn>
                      <a:cxn ang="0">
                        <a:pos x="T12" y="T13"/>
                      </a:cxn>
                    </a:cxnLst>
                    <a:rect l="0" t="0" r="r" b="b"/>
                    <a:pathLst>
                      <a:path w="60" h="131">
                        <a:moveTo>
                          <a:pt x="45" y="129"/>
                        </a:moveTo>
                        <a:cubicBezTo>
                          <a:pt x="36" y="131"/>
                          <a:pt x="29" y="129"/>
                          <a:pt x="28" y="125"/>
                        </a:cubicBezTo>
                        <a:cubicBezTo>
                          <a:pt x="1" y="13"/>
                          <a:pt x="1" y="13"/>
                          <a:pt x="1" y="13"/>
                        </a:cubicBezTo>
                        <a:cubicBezTo>
                          <a:pt x="0" y="9"/>
                          <a:pt x="6" y="4"/>
                          <a:pt x="15" y="2"/>
                        </a:cubicBezTo>
                        <a:cubicBezTo>
                          <a:pt x="23" y="0"/>
                          <a:pt x="31" y="1"/>
                          <a:pt x="32" y="5"/>
                        </a:cubicBezTo>
                        <a:cubicBezTo>
                          <a:pt x="59" y="117"/>
                          <a:pt x="59" y="117"/>
                          <a:pt x="59" y="117"/>
                        </a:cubicBezTo>
                        <a:cubicBezTo>
                          <a:pt x="60" y="121"/>
                          <a:pt x="54" y="127"/>
                          <a:pt x="45" y="129"/>
                        </a:cubicBezTo>
                      </a:path>
                    </a:pathLst>
                  </a:custGeom>
                  <a:solidFill>
                    <a:srgbClr val="A5C0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82" name="Freeform 73">
                    <a:extLst>
                      <a:ext uri="{FF2B5EF4-FFF2-40B4-BE49-F238E27FC236}">
                        <a16:creationId xmlns:a16="http://schemas.microsoft.com/office/drawing/2014/main" id="{92AEC065-FD4C-6EB2-261A-E607A977642B}"/>
                      </a:ext>
                    </a:extLst>
                  </p:cNvPr>
                  <p:cNvSpPr>
                    <a:spLocks/>
                  </p:cNvSpPr>
                  <p:nvPr/>
                </p:nvSpPr>
                <p:spPr bwMode="auto">
                  <a:xfrm rot="18406997">
                    <a:off x="4794521" y="4138721"/>
                    <a:ext cx="186330" cy="92771"/>
                  </a:xfrm>
                  <a:custGeom>
                    <a:avLst/>
                    <a:gdLst>
                      <a:gd name="T0" fmla="*/ 129 w 131"/>
                      <a:gd name="T1" fmla="*/ 14 h 61"/>
                      <a:gd name="T2" fmla="*/ 118 w 131"/>
                      <a:gd name="T3" fmla="*/ 1 h 61"/>
                      <a:gd name="T4" fmla="*/ 6 w 131"/>
                      <a:gd name="T5" fmla="*/ 29 h 61"/>
                      <a:gd name="T6" fmla="*/ 6 w 131"/>
                      <a:gd name="T7" fmla="*/ 29 h 61"/>
                      <a:gd name="T8" fmla="*/ 2 w 131"/>
                      <a:gd name="T9" fmla="*/ 46 h 61"/>
                      <a:gd name="T10" fmla="*/ 14 w 131"/>
                      <a:gd name="T11" fmla="*/ 60 h 61"/>
                      <a:gd name="T12" fmla="*/ 14 w 131"/>
                      <a:gd name="T13" fmla="*/ 60 h 61"/>
                      <a:gd name="T14" fmla="*/ 125 w 131"/>
                      <a:gd name="T15" fmla="*/ 32 h 61"/>
                      <a:gd name="T16" fmla="*/ 129 w 131"/>
                      <a:gd name="T17" fmla="*/ 1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 h="61">
                        <a:moveTo>
                          <a:pt x="129" y="14"/>
                        </a:moveTo>
                        <a:cubicBezTo>
                          <a:pt x="127" y="6"/>
                          <a:pt x="122" y="0"/>
                          <a:pt x="118" y="1"/>
                        </a:cubicBezTo>
                        <a:cubicBezTo>
                          <a:pt x="6" y="29"/>
                          <a:pt x="6" y="29"/>
                          <a:pt x="6" y="29"/>
                        </a:cubicBezTo>
                        <a:cubicBezTo>
                          <a:pt x="6" y="29"/>
                          <a:pt x="6" y="29"/>
                          <a:pt x="6" y="29"/>
                        </a:cubicBezTo>
                        <a:cubicBezTo>
                          <a:pt x="2" y="30"/>
                          <a:pt x="0" y="38"/>
                          <a:pt x="2" y="46"/>
                        </a:cubicBezTo>
                        <a:cubicBezTo>
                          <a:pt x="5" y="55"/>
                          <a:pt x="9" y="61"/>
                          <a:pt x="14" y="60"/>
                        </a:cubicBezTo>
                        <a:cubicBezTo>
                          <a:pt x="14" y="60"/>
                          <a:pt x="14" y="60"/>
                          <a:pt x="14" y="60"/>
                        </a:cubicBezTo>
                        <a:cubicBezTo>
                          <a:pt x="125" y="32"/>
                          <a:pt x="125" y="32"/>
                          <a:pt x="125" y="32"/>
                        </a:cubicBezTo>
                        <a:cubicBezTo>
                          <a:pt x="130" y="31"/>
                          <a:pt x="131" y="23"/>
                          <a:pt x="129" y="14"/>
                        </a:cubicBezTo>
                      </a:path>
                    </a:pathLst>
                  </a:custGeom>
                  <a:solidFill>
                    <a:srgbClr val="A5C0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83" name="Freeform 74">
                    <a:extLst>
                      <a:ext uri="{FF2B5EF4-FFF2-40B4-BE49-F238E27FC236}">
                        <a16:creationId xmlns:a16="http://schemas.microsoft.com/office/drawing/2014/main" id="{7AD3BD3A-82A6-9D6D-8031-EC1C82DC9667}"/>
                      </a:ext>
                    </a:extLst>
                  </p:cNvPr>
                  <p:cNvSpPr>
                    <a:spLocks/>
                  </p:cNvSpPr>
                  <p:nvPr/>
                </p:nvSpPr>
                <p:spPr bwMode="auto">
                  <a:xfrm rot="18406997">
                    <a:off x="4736986" y="3725320"/>
                    <a:ext cx="332503" cy="395139"/>
                  </a:xfrm>
                  <a:custGeom>
                    <a:avLst/>
                    <a:gdLst>
                      <a:gd name="T0" fmla="*/ 229 w 235"/>
                      <a:gd name="T1" fmla="*/ 248 h 261"/>
                      <a:gd name="T2" fmla="*/ 232 w 235"/>
                      <a:gd name="T3" fmla="*/ 231 h 261"/>
                      <a:gd name="T4" fmla="*/ 61 w 235"/>
                      <a:gd name="T5" fmla="*/ 128 h 261"/>
                      <a:gd name="T6" fmla="*/ 32 w 235"/>
                      <a:gd name="T7" fmla="*/ 7 h 261"/>
                      <a:gd name="T8" fmla="*/ 14 w 235"/>
                      <a:gd name="T9" fmla="*/ 2 h 261"/>
                      <a:gd name="T10" fmla="*/ 1 w 235"/>
                      <a:gd name="T11" fmla="*/ 15 h 261"/>
                      <a:gd name="T12" fmla="*/ 1 w 235"/>
                      <a:gd name="T13" fmla="*/ 15 h 261"/>
                      <a:gd name="T14" fmla="*/ 32 w 235"/>
                      <a:gd name="T15" fmla="*/ 146 h 261"/>
                      <a:gd name="T16" fmla="*/ 35 w 235"/>
                      <a:gd name="T17" fmla="*/ 150 h 261"/>
                      <a:gd name="T18" fmla="*/ 35 w 235"/>
                      <a:gd name="T19" fmla="*/ 150 h 261"/>
                      <a:gd name="T20" fmla="*/ 35 w 235"/>
                      <a:gd name="T21" fmla="*/ 150 h 261"/>
                      <a:gd name="T22" fmla="*/ 215 w 235"/>
                      <a:gd name="T23" fmla="*/ 259 h 261"/>
                      <a:gd name="T24" fmla="*/ 229 w 235"/>
                      <a:gd name="T25" fmla="*/ 248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5" h="261">
                        <a:moveTo>
                          <a:pt x="229" y="248"/>
                        </a:moveTo>
                        <a:cubicBezTo>
                          <a:pt x="233" y="241"/>
                          <a:pt x="235" y="233"/>
                          <a:pt x="232" y="231"/>
                        </a:cubicBezTo>
                        <a:cubicBezTo>
                          <a:pt x="61" y="128"/>
                          <a:pt x="61" y="128"/>
                          <a:pt x="61" y="128"/>
                        </a:cubicBezTo>
                        <a:cubicBezTo>
                          <a:pt x="32" y="7"/>
                          <a:pt x="32" y="7"/>
                          <a:pt x="32" y="7"/>
                        </a:cubicBezTo>
                        <a:cubicBezTo>
                          <a:pt x="31" y="2"/>
                          <a:pt x="23" y="0"/>
                          <a:pt x="14" y="2"/>
                        </a:cubicBezTo>
                        <a:cubicBezTo>
                          <a:pt x="6" y="5"/>
                          <a:pt x="0" y="10"/>
                          <a:pt x="1" y="15"/>
                        </a:cubicBezTo>
                        <a:cubicBezTo>
                          <a:pt x="1" y="15"/>
                          <a:pt x="1" y="15"/>
                          <a:pt x="1" y="15"/>
                        </a:cubicBezTo>
                        <a:cubicBezTo>
                          <a:pt x="32" y="146"/>
                          <a:pt x="32" y="146"/>
                          <a:pt x="32" y="146"/>
                        </a:cubicBezTo>
                        <a:cubicBezTo>
                          <a:pt x="33" y="148"/>
                          <a:pt x="34" y="149"/>
                          <a:pt x="35" y="150"/>
                        </a:cubicBezTo>
                        <a:cubicBezTo>
                          <a:pt x="35" y="150"/>
                          <a:pt x="35" y="150"/>
                          <a:pt x="35" y="150"/>
                        </a:cubicBezTo>
                        <a:cubicBezTo>
                          <a:pt x="35" y="150"/>
                          <a:pt x="35" y="150"/>
                          <a:pt x="35" y="150"/>
                        </a:cubicBezTo>
                        <a:cubicBezTo>
                          <a:pt x="215" y="259"/>
                          <a:pt x="215" y="259"/>
                          <a:pt x="215" y="259"/>
                        </a:cubicBezTo>
                        <a:cubicBezTo>
                          <a:pt x="218" y="261"/>
                          <a:pt x="224" y="256"/>
                          <a:pt x="229" y="248"/>
                        </a:cubicBezTo>
                      </a:path>
                    </a:pathLst>
                  </a:custGeom>
                  <a:solidFill>
                    <a:srgbClr val="1F30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84" name="Freeform 75">
                    <a:extLst>
                      <a:ext uri="{FF2B5EF4-FFF2-40B4-BE49-F238E27FC236}">
                        <a16:creationId xmlns:a16="http://schemas.microsoft.com/office/drawing/2014/main" id="{6F5C65B4-5F43-087F-B502-C5BB67C2694A}"/>
                      </a:ext>
                    </a:extLst>
                  </p:cNvPr>
                  <p:cNvSpPr>
                    <a:spLocks/>
                  </p:cNvSpPr>
                  <p:nvPr/>
                </p:nvSpPr>
                <p:spPr bwMode="auto">
                  <a:xfrm rot="18406997">
                    <a:off x="4724902" y="3980966"/>
                    <a:ext cx="461006" cy="211314"/>
                  </a:xfrm>
                  <a:custGeom>
                    <a:avLst/>
                    <a:gdLst>
                      <a:gd name="T0" fmla="*/ 320 w 326"/>
                      <a:gd name="T1" fmla="*/ 126 h 139"/>
                      <a:gd name="T2" fmla="*/ 306 w 326"/>
                      <a:gd name="T3" fmla="*/ 137 h 139"/>
                      <a:gd name="T4" fmla="*/ 135 w 326"/>
                      <a:gd name="T5" fmla="*/ 34 h 139"/>
                      <a:gd name="T6" fmla="*/ 15 w 326"/>
                      <a:gd name="T7" fmla="*/ 64 h 139"/>
                      <a:gd name="T8" fmla="*/ 2 w 326"/>
                      <a:gd name="T9" fmla="*/ 51 h 139"/>
                      <a:gd name="T10" fmla="*/ 8 w 326"/>
                      <a:gd name="T11" fmla="*/ 33 h 139"/>
                      <a:gd name="T12" fmla="*/ 7 w 326"/>
                      <a:gd name="T13" fmla="*/ 33 h 139"/>
                      <a:gd name="T14" fmla="*/ 138 w 326"/>
                      <a:gd name="T15" fmla="*/ 0 h 139"/>
                      <a:gd name="T16" fmla="*/ 143 w 326"/>
                      <a:gd name="T17" fmla="*/ 1 h 139"/>
                      <a:gd name="T18" fmla="*/ 143 w 326"/>
                      <a:gd name="T19" fmla="*/ 1 h 139"/>
                      <a:gd name="T20" fmla="*/ 323 w 326"/>
                      <a:gd name="T21" fmla="*/ 109 h 139"/>
                      <a:gd name="T22" fmla="*/ 320 w 326"/>
                      <a:gd name="T23" fmla="*/ 126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6" h="139">
                        <a:moveTo>
                          <a:pt x="320" y="126"/>
                        </a:moveTo>
                        <a:cubicBezTo>
                          <a:pt x="316" y="134"/>
                          <a:pt x="309" y="139"/>
                          <a:pt x="306" y="137"/>
                        </a:cubicBezTo>
                        <a:cubicBezTo>
                          <a:pt x="135" y="34"/>
                          <a:pt x="135" y="34"/>
                          <a:pt x="135" y="34"/>
                        </a:cubicBezTo>
                        <a:cubicBezTo>
                          <a:pt x="15" y="64"/>
                          <a:pt x="15" y="64"/>
                          <a:pt x="15" y="64"/>
                        </a:cubicBezTo>
                        <a:cubicBezTo>
                          <a:pt x="10" y="66"/>
                          <a:pt x="5" y="60"/>
                          <a:pt x="2" y="51"/>
                        </a:cubicBezTo>
                        <a:cubicBezTo>
                          <a:pt x="0" y="43"/>
                          <a:pt x="3" y="35"/>
                          <a:pt x="8" y="33"/>
                        </a:cubicBezTo>
                        <a:cubicBezTo>
                          <a:pt x="7" y="33"/>
                          <a:pt x="7" y="33"/>
                          <a:pt x="7" y="33"/>
                        </a:cubicBezTo>
                        <a:cubicBezTo>
                          <a:pt x="138" y="0"/>
                          <a:pt x="138" y="0"/>
                          <a:pt x="138" y="0"/>
                        </a:cubicBezTo>
                        <a:cubicBezTo>
                          <a:pt x="140" y="0"/>
                          <a:pt x="142" y="0"/>
                          <a:pt x="143" y="1"/>
                        </a:cubicBezTo>
                        <a:cubicBezTo>
                          <a:pt x="143" y="1"/>
                          <a:pt x="143" y="1"/>
                          <a:pt x="143" y="1"/>
                        </a:cubicBezTo>
                        <a:cubicBezTo>
                          <a:pt x="323" y="109"/>
                          <a:pt x="323" y="109"/>
                          <a:pt x="323" y="109"/>
                        </a:cubicBezTo>
                        <a:cubicBezTo>
                          <a:pt x="326" y="111"/>
                          <a:pt x="325" y="119"/>
                          <a:pt x="320" y="126"/>
                        </a:cubicBezTo>
                      </a:path>
                    </a:pathLst>
                  </a:custGeom>
                  <a:solidFill>
                    <a:srgbClr val="1F30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pic>
                <p:nvPicPr>
                  <p:cNvPr id="85" name="Picture 76">
                    <a:extLst>
                      <a:ext uri="{FF2B5EF4-FFF2-40B4-BE49-F238E27FC236}">
                        <a16:creationId xmlns:a16="http://schemas.microsoft.com/office/drawing/2014/main" id="{1033069B-23F9-F510-C98B-23564F33FF6E}"/>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rot="18406997">
                    <a:off x="4947829" y="3919262"/>
                    <a:ext cx="72284" cy="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Freeform 77">
                    <a:extLst>
                      <a:ext uri="{FF2B5EF4-FFF2-40B4-BE49-F238E27FC236}">
                        <a16:creationId xmlns:a16="http://schemas.microsoft.com/office/drawing/2014/main" id="{5401CACD-CD22-EE99-DDA0-35685C2FA229}"/>
                      </a:ext>
                    </a:extLst>
                  </p:cNvPr>
                  <p:cNvSpPr>
                    <a:spLocks/>
                  </p:cNvSpPr>
                  <p:nvPr/>
                </p:nvSpPr>
                <p:spPr bwMode="auto">
                  <a:xfrm rot="18406997">
                    <a:off x="4955529" y="3927176"/>
                    <a:ext cx="57827" cy="60130"/>
                  </a:xfrm>
                  <a:custGeom>
                    <a:avLst/>
                    <a:gdLst>
                      <a:gd name="T0" fmla="*/ 32 w 40"/>
                      <a:gd name="T1" fmla="*/ 7 h 40"/>
                      <a:gd name="T2" fmla="*/ 33 w 40"/>
                      <a:gd name="T3" fmla="*/ 33 h 40"/>
                      <a:gd name="T4" fmla="*/ 8 w 40"/>
                      <a:gd name="T5" fmla="*/ 33 h 40"/>
                      <a:gd name="T6" fmla="*/ 7 w 40"/>
                      <a:gd name="T7" fmla="*/ 8 h 40"/>
                      <a:gd name="T8" fmla="*/ 32 w 40"/>
                      <a:gd name="T9" fmla="*/ 7 h 40"/>
                    </a:gdLst>
                    <a:ahLst/>
                    <a:cxnLst>
                      <a:cxn ang="0">
                        <a:pos x="T0" y="T1"/>
                      </a:cxn>
                      <a:cxn ang="0">
                        <a:pos x="T2" y="T3"/>
                      </a:cxn>
                      <a:cxn ang="0">
                        <a:pos x="T4" y="T5"/>
                      </a:cxn>
                      <a:cxn ang="0">
                        <a:pos x="T6" y="T7"/>
                      </a:cxn>
                      <a:cxn ang="0">
                        <a:pos x="T8" y="T9"/>
                      </a:cxn>
                    </a:cxnLst>
                    <a:rect l="0" t="0" r="r" b="b"/>
                    <a:pathLst>
                      <a:path w="40" h="40">
                        <a:moveTo>
                          <a:pt x="32" y="7"/>
                        </a:moveTo>
                        <a:cubicBezTo>
                          <a:pt x="39" y="14"/>
                          <a:pt x="40" y="25"/>
                          <a:pt x="33" y="33"/>
                        </a:cubicBezTo>
                        <a:cubicBezTo>
                          <a:pt x="26" y="40"/>
                          <a:pt x="15" y="40"/>
                          <a:pt x="8" y="33"/>
                        </a:cubicBezTo>
                        <a:cubicBezTo>
                          <a:pt x="0" y="27"/>
                          <a:pt x="0" y="15"/>
                          <a:pt x="7" y="8"/>
                        </a:cubicBezTo>
                        <a:cubicBezTo>
                          <a:pt x="13" y="1"/>
                          <a:pt x="25" y="0"/>
                          <a:pt x="32" y="7"/>
                        </a:cubicBezTo>
                        <a:close/>
                      </a:path>
                    </a:pathLst>
                  </a:custGeom>
                  <a:noFill/>
                  <a:ln w="4763" cap="flat">
                    <a:solidFill>
                      <a:srgbClr val="92313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pic>
                <p:nvPicPr>
                  <p:cNvPr id="87" name="Picture 78">
                    <a:extLst>
                      <a:ext uri="{FF2B5EF4-FFF2-40B4-BE49-F238E27FC236}">
                        <a16:creationId xmlns:a16="http://schemas.microsoft.com/office/drawing/2014/main" id="{309AB9B8-2CCB-6B9A-345C-9393C5DED544}"/>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rot="18406997">
                    <a:off x="4894048" y="3943644"/>
                    <a:ext cx="72284" cy="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 name="Freeform 79">
                    <a:extLst>
                      <a:ext uri="{FF2B5EF4-FFF2-40B4-BE49-F238E27FC236}">
                        <a16:creationId xmlns:a16="http://schemas.microsoft.com/office/drawing/2014/main" id="{12BF4DEA-A25C-D35F-A1A6-1307BC96BD0E}"/>
                      </a:ext>
                    </a:extLst>
                  </p:cNvPr>
                  <p:cNvSpPr>
                    <a:spLocks/>
                  </p:cNvSpPr>
                  <p:nvPr/>
                </p:nvSpPr>
                <p:spPr bwMode="auto">
                  <a:xfrm rot="18406997">
                    <a:off x="4901054" y="3948454"/>
                    <a:ext cx="56221" cy="61848"/>
                  </a:xfrm>
                  <a:custGeom>
                    <a:avLst/>
                    <a:gdLst>
                      <a:gd name="T0" fmla="*/ 33 w 40"/>
                      <a:gd name="T1" fmla="*/ 7 h 41"/>
                      <a:gd name="T2" fmla="*/ 33 w 40"/>
                      <a:gd name="T3" fmla="*/ 33 h 41"/>
                      <a:gd name="T4" fmla="*/ 8 w 40"/>
                      <a:gd name="T5" fmla="*/ 34 h 41"/>
                      <a:gd name="T6" fmla="*/ 7 w 40"/>
                      <a:gd name="T7" fmla="*/ 8 h 41"/>
                      <a:gd name="T8" fmla="*/ 33 w 40"/>
                      <a:gd name="T9" fmla="*/ 7 h 41"/>
                    </a:gdLst>
                    <a:ahLst/>
                    <a:cxnLst>
                      <a:cxn ang="0">
                        <a:pos x="T0" y="T1"/>
                      </a:cxn>
                      <a:cxn ang="0">
                        <a:pos x="T2" y="T3"/>
                      </a:cxn>
                      <a:cxn ang="0">
                        <a:pos x="T4" y="T5"/>
                      </a:cxn>
                      <a:cxn ang="0">
                        <a:pos x="T6" y="T7"/>
                      </a:cxn>
                      <a:cxn ang="0">
                        <a:pos x="T8" y="T9"/>
                      </a:cxn>
                    </a:cxnLst>
                    <a:rect l="0" t="0" r="r" b="b"/>
                    <a:pathLst>
                      <a:path w="40" h="41">
                        <a:moveTo>
                          <a:pt x="33" y="7"/>
                        </a:moveTo>
                        <a:cubicBezTo>
                          <a:pt x="40" y="14"/>
                          <a:pt x="40" y="26"/>
                          <a:pt x="33" y="33"/>
                        </a:cubicBezTo>
                        <a:cubicBezTo>
                          <a:pt x="27" y="40"/>
                          <a:pt x="15" y="41"/>
                          <a:pt x="8" y="34"/>
                        </a:cubicBezTo>
                        <a:cubicBezTo>
                          <a:pt x="1" y="27"/>
                          <a:pt x="0" y="16"/>
                          <a:pt x="7" y="8"/>
                        </a:cubicBezTo>
                        <a:cubicBezTo>
                          <a:pt x="14" y="1"/>
                          <a:pt x="25" y="0"/>
                          <a:pt x="33" y="7"/>
                        </a:cubicBezTo>
                        <a:close/>
                      </a:path>
                    </a:pathLst>
                  </a:custGeom>
                  <a:noFill/>
                  <a:ln w="4763" cap="flat">
                    <a:solidFill>
                      <a:srgbClr val="92313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pic>
                <p:nvPicPr>
                  <p:cNvPr id="89" name="Picture 80">
                    <a:extLst>
                      <a:ext uri="{FF2B5EF4-FFF2-40B4-BE49-F238E27FC236}">
                        <a16:creationId xmlns:a16="http://schemas.microsoft.com/office/drawing/2014/main" id="{5C976517-1824-0E48-D427-D66D79434ED9}"/>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rot="18406997">
                    <a:off x="4970192" y="3975006"/>
                    <a:ext cx="72284" cy="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 name="Freeform 81">
                    <a:extLst>
                      <a:ext uri="{FF2B5EF4-FFF2-40B4-BE49-F238E27FC236}">
                        <a16:creationId xmlns:a16="http://schemas.microsoft.com/office/drawing/2014/main" id="{44255DD3-9567-3724-C645-CE151A23B8DB}"/>
                      </a:ext>
                    </a:extLst>
                  </p:cNvPr>
                  <p:cNvSpPr>
                    <a:spLocks/>
                  </p:cNvSpPr>
                  <p:nvPr/>
                </p:nvSpPr>
                <p:spPr bwMode="auto">
                  <a:xfrm rot="18406997">
                    <a:off x="4978223" y="3983595"/>
                    <a:ext cx="56221" cy="60130"/>
                  </a:xfrm>
                  <a:custGeom>
                    <a:avLst/>
                    <a:gdLst>
                      <a:gd name="T0" fmla="*/ 32 w 40"/>
                      <a:gd name="T1" fmla="*/ 7 h 40"/>
                      <a:gd name="T2" fmla="*/ 33 w 40"/>
                      <a:gd name="T3" fmla="*/ 33 h 40"/>
                      <a:gd name="T4" fmla="*/ 8 w 40"/>
                      <a:gd name="T5" fmla="*/ 34 h 40"/>
                      <a:gd name="T6" fmla="*/ 7 w 40"/>
                      <a:gd name="T7" fmla="*/ 8 h 40"/>
                      <a:gd name="T8" fmla="*/ 32 w 40"/>
                      <a:gd name="T9" fmla="*/ 7 h 40"/>
                    </a:gdLst>
                    <a:ahLst/>
                    <a:cxnLst>
                      <a:cxn ang="0">
                        <a:pos x="T0" y="T1"/>
                      </a:cxn>
                      <a:cxn ang="0">
                        <a:pos x="T2" y="T3"/>
                      </a:cxn>
                      <a:cxn ang="0">
                        <a:pos x="T4" y="T5"/>
                      </a:cxn>
                      <a:cxn ang="0">
                        <a:pos x="T6" y="T7"/>
                      </a:cxn>
                      <a:cxn ang="0">
                        <a:pos x="T8" y="T9"/>
                      </a:cxn>
                    </a:cxnLst>
                    <a:rect l="0" t="0" r="r" b="b"/>
                    <a:pathLst>
                      <a:path w="40" h="40">
                        <a:moveTo>
                          <a:pt x="32" y="7"/>
                        </a:moveTo>
                        <a:cubicBezTo>
                          <a:pt x="40" y="14"/>
                          <a:pt x="40" y="25"/>
                          <a:pt x="33" y="33"/>
                        </a:cubicBezTo>
                        <a:cubicBezTo>
                          <a:pt x="26" y="40"/>
                          <a:pt x="15" y="40"/>
                          <a:pt x="8" y="34"/>
                        </a:cubicBezTo>
                        <a:cubicBezTo>
                          <a:pt x="0" y="27"/>
                          <a:pt x="0" y="15"/>
                          <a:pt x="7" y="8"/>
                        </a:cubicBezTo>
                        <a:cubicBezTo>
                          <a:pt x="14" y="1"/>
                          <a:pt x="25" y="0"/>
                          <a:pt x="32" y="7"/>
                        </a:cubicBezTo>
                        <a:close/>
                      </a:path>
                    </a:pathLst>
                  </a:custGeom>
                  <a:noFill/>
                  <a:ln w="4763" cap="flat">
                    <a:solidFill>
                      <a:srgbClr val="92313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pic>
                <p:nvPicPr>
                  <p:cNvPr id="91" name="Picture 82">
                    <a:extLst>
                      <a:ext uri="{FF2B5EF4-FFF2-40B4-BE49-F238E27FC236}">
                        <a16:creationId xmlns:a16="http://schemas.microsoft.com/office/drawing/2014/main" id="{DAF7B876-4E89-06C8-64F8-14700F25C2F8}"/>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rot="18406997">
                    <a:off x="4916409" y="3999390"/>
                    <a:ext cx="72284" cy="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 name="Freeform 83">
                    <a:extLst>
                      <a:ext uri="{FF2B5EF4-FFF2-40B4-BE49-F238E27FC236}">
                        <a16:creationId xmlns:a16="http://schemas.microsoft.com/office/drawing/2014/main" id="{EF0064E1-4657-4AD9-7D07-3940D37EE2C1}"/>
                      </a:ext>
                    </a:extLst>
                  </p:cNvPr>
                  <p:cNvSpPr>
                    <a:spLocks/>
                  </p:cNvSpPr>
                  <p:nvPr/>
                </p:nvSpPr>
                <p:spPr bwMode="auto">
                  <a:xfrm rot="18406997">
                    <a:off x="4923130" y="4006932"/>
                    <a:ext cx="56221" cy="60130"/>
                  </a:xfrm>
                  <a:custGeom>
                    <a:avLst/>
                    <a:gdLst>
                      <a:gd name="T0" fmla="*/ 33 w 40"/>
                      <a:gd name="T1" fmla="*/ 6 h 40"/>
                      <a:gd name="T2" fmla="*/ 34 w 40"/>
                      <a:gd name="T3" fmla="*/ 32 h 40"/>
                      <a:gd name="T4" fmla="*/ 8 w 40"/>
                      <a:gd name="T5" fmla="*/ 33 h 40"/>
                      <a:gd name="T6" fmla="*/ 7 w 40"/>
                      <a:gd name="T7" fmla="*/ 7 h 40"/>
                      <a:gd name="T8" fmla="*/ 33 w 40"/>
                      <a:gd name="T9" fmla="*/ 6 h 40"/>
                    </a:gdLst>
                    <a:ahLst/>
                    <a:cxnLst>
                      <a:cxn ang="0">
                        <a:pos x="T0" y="T1"/>
                      </a:cxn>
                      <a:cxn ang="0">
                        <a:pos x="T2" y="T3"/>
                      </a:cxn>
                      <a:cxn ang="0">
                        <a:pos x="T4" y="T5"/>
                      </a:cxn>
                      <a:cxn ang="0">
                        <a:pos x="T6" y="T7"/>
                      </a:cxn>
                      <a:cxn ang="0">
                        <a:pos x="T8" y="T9"/>
                      </a:cxn>
                    </a:cxnLst>
                    <a:rect l="0" t="0" r="r" b="b"/>
                    <a:pathLst>
                      <a:path w="40" h="40">
                        <a:moveTo>
                          <a:pt x="33" y="6"/>
                        </a:moveTo>
                        <a:cubicBezTo>
                          <a:pt x="40" y="13"/>
                          <a:pt x="40" y="25"/>
                          <a:pt x="34" y="32"/>
                        </a:cubicBezTo>
                        <a:cubicBezTo>
                          <a:pt x="27" y="39"/>
                          <a:pt x="15" y="40"/>
                          <a:pt x="8" y="33"/>
                        </a:cubicBezTo>
                        <a:cubicBezTo>
                          <a:pt x="1" y="26"/>
                          <a:pt x="0" y="15"/>
                          <a:pt x="7" y="7"/>
                        </a:cubicBezTo>
                        <a:cubicBezTo>
                          <a:pt x="14" y="0"/>
                          <a:pt x="25" y="0"/>
                          <a:pt x="33" y="6"/>
                        </a:cubicBezTo>
                        <a:close/>
                      </a:path>
                    </a:pathLst>
                  </a:custGeom>
                  <a:noFill/>
                  <a:ln w="4763" cap="flat">
                    <a:solidFill>
                      <a:srgbClr val="92313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93" name="Freeform 166">
                    <a:extLst>
                      <a:ext uri="{FF2B5EF4-FFF2-40B4-BE49-F238E27FC236}">
                        <a16:creationId xmlns:a16="http://schemas.microsoft.com/office/drawing/2014/main" id="{52ECEE96-F369-C566-E6BD-4A100AF0BC6A}"/>
                      </a:ext>
                    </a:extLst>
                  </p:cNvPr>
                  <p:cNvSpPr>
                    <a:spLocks/>
                  </p:cNvSpPr>
                  <p:nvPr/>
                </p:nvSpPr>
                <p:spPr bwMode="auto">
                  <a:xfrm rot="18406997">
                    <a:off x="5419099" y="3160240"/>
                    <a:ext cx="162236" cy="121978"/>
                  </a:xfrm>
                  <a:custGeom>
                    <a:avLst/>
                    <a:gdLst>
                      <a:gd name="T0" fmla="*/ 29 w 115"/>
                      <a:gd name="T1" fmla="*/ 29 h 81"/>
                      <a:gd name="T2" fmla="*/ 27 w 115"/>
                      <a:gd name="T3" fmla="*/ 35 h 81"/>
                      <a:gd name="T4" fmla="*/ 27 w 115"/>
                      <a:gd name="T5" fmla="*/ 47 h 81"/>
                      <a:gd name="T6" fmla="*/ 25 w 115"/>
                      <a:gd name="T7" fmla="*/ 51 h 81"/>
                      <a:gd name="T8" fmla="*/ 3 w 115"/>
                      <a:gd name="T9" fmla="*/ 60 h 81"/>
                      <a:gd name="T10" fmla="*/ 1 w 115"/>
                      <a:gd name="T11" fmla="*/ 63 h 81"/>
                      <a:gd name="T12" fmla="*/ 5 w 115"/>
                      <a:gd name="T13" fmla="*/ 66 h 81"/>
                      <a:gd name="T14" fmla="*/ 25 w 115"/>
                      <a:gd name="T15" fmla="*/ 63 h 81"/>
                      <a:gd name="T16" fmla="*/ 35 w 115"/>
                      <a:gd name="T17" fmla="*/ 68 h 81"/>
                      <a:gd name="T18" fmla="*/ 37 w 115"/>
                      <a:gd name="T19" fmla="*/ 70 h 81"/>
                      <a:gd name="T20" fmla="*/ 48 w 115"/>
                      <a:gd name="T21" fmla="*/ 77 h 81"/>
                      <a:gd name="T22" fmla="*/ 59 w 115"/>
                      <a:gd name="T23" fmla="*/ 78 h 81"/>
                      <a:gd name="T24" fmla="*/ 96 w 115"/>
                      <a:gd name="T25" fmla="*/ 78 h 81"/>
                      <a:gd name="T26" fmla="*/ 106 w 115"/>
                      <a:gd name="T27" fmla="*/ 73 h 81"/>
                      <a:gd name="T28" fmla="*/ 109 w 115"/>
                      <a:gd name="T29" fmla="*/ 64 h 81"/>
                      <a:gd name="T30" fmla="*/ 112 w 115"/>
                      <a:gd name="T31" fmla="*/ 37 h 81"/>
                      <a:gd name="T32" fmla="*/ 90 w 115"/>
                      <a:gd name="T33" fmla="*/ 7 h 81"/>
                      <a:gd name="T34" fmla="*/ 76 w 115"/>
                      <a:gd name="T35" fmla="*/ 1 h 81"/>
                      <a:gd name="T36" fmla="*/ 68 w 115"/>
                      <a:gd name="T37" fmla="*/ 4 h 81"/>
                      <a:gd name="T38" fmla="*/ 29 w 115"/>
                      <a:gd name="T39" fmla="*/ 2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 h="81">
                        <a:moveTo>
                          <a:pt x="29" y="29"/>
                        </a:moveTo>
                        <a:cubicBezTo>
                          <a:pt x="28" y="31"/>
                          <a:pt x="27" y="33"/>
                          <a:pt x="27" y="35"/>
                        </a:cubicBezTo>
                        <a:cubicBezTo>
                          <a:pt x="26" y="39"/>
                          <a:pt x="26" y="43"/>
                          <a:pt x="27" y="47"/>
                        </a:cubicBezTo>
                        <a:cubicBezTo>
                          <a:pt x="28" y="49"/>
                          <a:pt x="27" y="50"/>
                          <a:pt x="25" y="51"/>
                        </a:cubicBezTo>
                        <a:cubicBezTo>
                          <a:pt x="17" y="54"/>
                          <a:pt x="10" y="57"/>
                          <a:pt x="3" y="60"/>
                        </a:cubicBezTo>
                        <a:cubicBezTo>
                          <a:pt x="2" y="61"/>
                          <a:pt x="0" y="61"/>
                          <a:pt x="1" y="63"/>
                        </a:cubicBezTo>
                        <a:cubicBezTo>
                          <a:pt x="2" y="64"/>
                          <a:pt x="2" y="66"/>
                          <a:pt x="5" y="66"/>
                        </a:cubicBezTo>
                        <a:cubicBezTo>
                          <a:pt x="12" y="65"/>
                          <a:pt x="19" y="64"/>
                          <a:pt x="25" y="63"/>
                        </a:cubicBezTo>
                        <a:cubicBezTo>
                          <a:pt x="30" y="63"/>
                          <a:pt x="33" y="63"/>
                          <a:pt x="35" y="68"/>
                        </a:cubicBezTo>
                        <a:cubicBezTo>
                          <a:pt x="35" y="69"/>
                          <a:pt x="36" y="70"/>
                          <a:pt x="37" y="70"/>
                        </a:cubicBezTo>
                        <a:cubicBezTo>
                          <a:pt x="39" y="75"/>
                          <a:pt x="43" y="76"/>
                          <a:pt x="48" y="77"/>
                        </a:cubicBezTo>
                        <a:cubicBezTo>
                          <a:pt x="51" y="77"/>
                          <a:pt x="55" y="78"/>
                          <a:pt x="59" y="78"/>
                        </a:cubicBezTo>
                        <a:cubicBezTo>
                          <a:pt x="71" y="80"/>
                          <a:pt x="84" y="81"/>
                          <a:pt x="96" y="78"/>
                        </a:cubicBezTo>
                        <a:cubicBezTo>
                          <a:pt x="100" y="78"/>
                          <a:pt x="104" y="77"/>
                          <a:pt x="106" y="73"/>
                        </a:cubicBezTo>
                        <a:cubicBezTo>
                          <a:pt x="108" y="70"/>
                          <a:pt x="108" y="67"/>
                          <a:pt x="109" y="64"/>
                        </a:cubicBezTo>
                        <a:cubicBezTo>
                          <a:pt x="110" y="55"/>
                          <a:pt x="115" y="45"/>
                          <a:pt x="112" y="37"/>
                        </a:cubicBezTo>
                        <a:cubicBezTo>
                          <a:pt x="109" y="26"/>
                          <a:pt x="98" y="16"/>
                          <a:pt x="90" y="7"/>
                        </a:cubicBezTo>
                        <a:cubicBezTo>
                          <a:pt x="86" y="3"/>
                          <a:pt x="82" y="0"/>
                          <a:pt x="76" y="1"/>
                        </a:cubicBezTo>
                        <a:cubicBezTo>
                          <a:pt x="73" y="2"/>
                          <a:pt x="71" y="3"/>
                          <a:pt x="68" y="4"/>
                        </a:cubicBezTo>
                        <a:cubicBezTo>
                          <a:pt x="53" y="9"/>
                          <a:pt x="42" y="20"/>
                          <a:pt x="29" y="29"/>
                        </a:cubicBezTo>
                        <a:close/>
                      </a:path>
                    </a:pathLst>
                  </a:custGeom>
                  <a:solidFill>
                    <a:srgbClr val="DED8C5"/>
                  </a:solidFill>
                  <a:ln w="6350" cap="rnd">
                    <a:solidFill>
                      <a:srgbClr val="97834B"/>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94" name="Freeform 167">
                    <a:extLst>
                      <a:ext uri="{FF2B5EF4-FFF2-40B4-BE49-F238E27FC236}">
                        <a16:creationId xmlns:a16="http://schemas.microsoft.com/office/drawing/2014/main" id="{49BEF894-E899-38E3-D75D-497EB4032763}"/>
                      </a:ext>
                    </a:extLst>
                  </p:cNvPr>
                  <p:cNvSpPr>
                    <a:spLocks/>
                  </p:cNvSpPr>
                  <p:nvPr/>
                </p:nvSpPr>
                <p:spPr bwMode="auto">
                  <a:xfrm rot="18406997">
                    <a:off x="5417597" y="3166996"/>
                    <a:ext cx="155811" cy="121978"/>
                  </a:xfrm>
                  <a:custGeom>
                    <a:avLst/>
                    <a:gdLst>
                      <a:gd name="T0" fmla="*/ 32 w 110"/>
                      <a:gd name="T1" fmla="*/ 29 h 81"/>
                      <a:gd name="T2" fmla="*/ 71 w 110"/>
                      <a:gd name="T3" fmla="*/ 4 h 81"/>
                      <a:gd name="T4" fmla="*/ 79 w 110"/>
                      <a:gd name="T5" fmla="*/ 1 h 81"/>
                      <a:gd name="T6" fmla="*/ 93 w 110"/>
                      <a:gd name="T7" fmla="*/ 7 h 81"/>
                      <a:gd name="T8" fmla="*/ 84 w 110"/>
                      <a:gd name="T9" fmla="*/ 39 h 81"/>
                      <a:gd name="T10" fmla="*/ 109 w 110"/>
                      <a:gd name="T11" fmla="*/ 73 h 81"/>
                      <a:gd name="T12" fmla="*/ 99 w 110"/>
                      <a:gd name="T13" fmla="*/ 78 h 81"/>
                      <a:gd name="T14" fmla="*/ 62 w 110"/>
                      <a:gd name="T15" fmla="*/ 78 h 81"/>
                      <a:gd name="T16" fmla="*/ 51 w 110"/>
                      <a:gd name="T17" fmla="*/ 77 h 81"/>
                      <a:gd name="T18" fmla="*/ 40 w 110"/>
                      <a:gd name="T19" fmla="*/ 70 h 81"/>
                      <a:gd name="T20" fmla="*/ 38 w 110"/>
                      <a:gd name="T21" fmla="*/ 68 h 81"/>
                      <a:gd name="T22" fmla="*/ 28 w 110"/>
                      <a:gd name="T23" fmla="*/ 63 h 81"/>
                      <a:gd name="T24" fmla="*/ 7 w 110"/>
                      <a:gd name="T25" fmla="*/ 68 h 81"/>
                      <a:gd name="T26" fmla="*/ 1 w 110"/>
                      <a:gd name="T27" fmla="*/ 63 h 81"/>
                      <a:gd name="T28" fmla="*/ 5 w 110"/>
                      <a:gd name="T29" fmla="*/ 58 h 81"/>
                      <a:gd name="T30" fmla="*/ 28 w 110"/>
                      <a:gd name="T31" fmla="*/ 51 h 81"/>
                      <a:gd name="T32" fmla="*/ 30 w 110"/>
                      <a:gd name="T33" fmla="*/ 47 h 81"/>
                      <a:gd name="T34" fmla="*/ 30 w 110"/>
                      <a:gd name="T35" fmla="*/ 35 h 81"/>
                      <a:gd name="T36" fmla="*/ 32 w 110"/>
                      <a:gd name="T37" fmla="*/ 2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0" h="81">
                        <a:moveTo>
                          <a:pt x="32" y="29"/>
                        </a:moveTo>
                        <a:cubicBezTo>
                          <a:pt x="45" y="20"/>
                          <a:pt x="56" y="9"/>
                          <a:pt x="71" y="4"/>
                        </a:cubicBezTo>
                        <a:cubicBezTo>
                          <a:pt x="74" y="3"/>
                          <a:pt x="76" y="2"/>
                          <a:pt x="79" y="1"/>
                        </a:cubicBezTo>
                        <a:cubicBezTo>
                          <a:pt x="85" y="0"/>
                          <a:pt x="89" y="3"/>
                          <a:pt x="93" y="7"/>
                        </a:cubicBezTo>
                        <a:cubicBezTo>
                          <a:pt x="101" y="16"/>
                          <a:pt x="82" y="27"/>
                          <a:pt x="84" y="39"/>
                        </a:cubicBezTo>
                        <a:cubicBezTo>
                          <a:pt x="88" y="62"/>
                          <a:pt x="110" y="64"/>
                          <a:pt x="109" y="73"/>
                        </a:cubicBezTo>
                        <a:cubicBezTo>
                          <a:pt x="107" y="77"/>
                          <a:pt x="103" y="78"/>
                          <a:pt x="99" y="78"/>
                        </a:cubicBezTo>
                        <a:cubicBezTo>
                          <a:pt x="87" y="81"/>
                          <a:pt x="74" y="80"/>
                          <a:pt x="62" y="78"/>
                        </a:cubicBezTo>
                        <a:cubicBezTo>
                          <a:pt x="58" y="78"/>
                          <a:pt x="54" y="77"/>
                          <a:pt x="51" y="77"/>
                        </a:cubicBezTo>
                        <a:cubicBezTo>
                          <a:pt x="46" y="76"/>
                          <a:pt x="42" y="75"/>
                          <a:pt x="40" y="70"/>
                        </a:cubicBezTo>
                        <a:cubicBezTo>
                          <a:pt x="39" y="70"/>
                          <a:pt x="38" y="69"/>
                          <a:pt x="38" y="68"/>
                        </a:cubicBezTo>
                        <a:cubicBezTo>
                          <a:pt x="36" y="63"/>
                          <a:pt x="33" y="63"/>
                          <a:pt x="28" y="63"/>
                        </a:cubicBezTo>
                        <a:cubicBezTo>
                          <a:pt x="22" y="64"/>
                          <a:pt x="14" y="66"/>
                          <a:pt x="7" y="68"/>
                        </a:cubicBezTo>
                        <a:cubicBezTo>
                          <a:pt x="4" y="68"/>
                          <a:pt x="2" y="65"/>
                          <a:pt x="1" y="63"/>
                        </a:cubicBezTo>
                        <a:cubicBezTo>
                          <a:pt x="0" y="62"/>
                          <a:pt x="3" y="58"/>
                          <a:pt x="5" y="58"/>
                        </a:cubicBezTo>
                        <a:cubicBezTo>
                          <a:pt x="12" y="55"/>
                          <a:pt x="20" y="54"/>
                          <a:pt x="28" y="51"/>
                        </a:cubicBezTo>
                        <a:cubicBezTo>
                          <a:pt x="30" y="50"/>
                          <a:pt x="31" y="49"/>
                          <a:pt x="30" y="47"/>
                        </a:cubicBezTo>
                        <a:cubicBezTo>
                          <a:pt x="29" y="43"/>
                          <a:pt x="29" y="39"/>
                          <a:pt x="30" y="35"/>
                        </a:cubicBezTo>
                        <a:cubicBezTo>
                          <a:pt x="30" y="33"/>
                          <a:pt x="31" y="31"/>
                          <a:pt x="32" y="29"/>
                        </a:cubicBezTo>
                        <a:close/>
                      </a:path>
                    </a:pathLst>
                  </a:custGeom>
                  <a:solidFill>
                    <a:srgbClr val="DED8C5"/>
                  </a:solidFill>
                  <a:ln w="6350" cap="rnd">
                    <a:solidFill>
                      <a:srgbClr val="97834B"/>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95" name="Freeform 168">
                    <a:extLst>
                      <a:ext uri="{FF2B5EF4-FFF2-40B4-BE49-F238E27FC236}">
                        <a16:creationId xmlns:a16="http://schemas.microsoft.com/office/drawing/2014/main" id="{5723CF77-1C91-9A2D-0070-4733D4256B18}"/>
                      </a:ext>
                    </a:extLst>
                  </p:cNvPr>
                  <p:cNvSpPr>
                    <a:spLocks/>
                  </p:cNvSpPr>
                  <p:nvPr/>
                </p:nvSpPr>
                <p:spPr bwMode="auto">
                  <a:xfrm rot="18406997">
                    <a:off x="5697231" y="3472843"/>
                    <a:ext cx="160629" cy="127131"/>
                  </a:xfrm>
                  <a:custGeom>
                    <a:avLst/>
                    <a:gdLst>
                      <a:gd name="T0" fmla="*/ 41 w 114"/>
                      <a:gd name="T1" fmla="*/ 7 h 83"/>
                      <a:gd name="T2" fmla="*/ 36 w 114"/>
                      <a:gd name="T3" fmla="*/ 11 h 83"/>
                      <a:gd name="T4" fmla="*/ 31 w 114"/>
                      <a:gd name="T5" fmla="*/ 21 h 83"/>
                      <a:gd name="T6" fmla="*/ 27 w 114"/>
                      <a:gd name="T7" fmla="*/ 24 h 83"/>
                      <a:gd name="T8" fmla="*/ 4 w 114"/>
                      <a:gd name="T9" fmla="*/ 22 h 83"/>
                      <a:gd name="T10" fmla="*/ 1 w 114"/>
                      <a:gd name="T11" fmla="*/ 24 h 83"/>
                      <a:gd name="T12" fmla="*/ 3 w 114"/>
                      <a:gd name="T13" fmla="*/ 28 h 83"/>
                      <a:gd name="T14" fmla="*/ 22 w 114"/>
                      <a:gd name="T15" fmla="*/ 35 h 83"/>
                      <a:gd name="T16" fmla="*/ 28 w 114"/>
                      <a:gd name="T17" fmla="*/ 44 h 83"/>
                      <a:gd name="T18" fmla="*/ 29 w 114"/>
                      <a:gd name="T19" fmla="*/ 47 h 83"/>
                      <a:gd name="T20" fmla="*/ 36 w 114"/>
                      <a:gd name="T21" fmla="*/ 57 h 83"/>
                      <a:gd name="T22" fmla="*/ 45 w 114"/>
                      <a:gd name="T23" fmla="*/ 64 h 83"/>
                      <a:gd name="T24" fmla="*/ 78 w 114"/>
                      <a:gd name="T25" fmla="*/ 81 h 83"/>
                      <a:gd name="T26" fmla="*/ 90 w 114"/>
                      <a:gd name="T27" fmla="*/ 81 h 83"/>
                      <a:gd name="T28" fmla="*/ 96 w 114"/>
                      <a:gd name="T29" fmla="*/ 74 h 83"/>
                      <a:gd name="T30" fmla="*/ 112 w 114"/>
                      <a:gd name="T31" fmla="*/ 52 h 83"/>
                      <a:gd name="T32" fmla="*/ 106 w 114"/>
                      <a:gd name="T33" fmla="*/ 14 h 83"/>
                      <a:gd name="T34" fmla="*/ 96 w 114"/>
                      <a:gd name="T35" fmla="*/ 3 h 83"/>
                      <a:gd name="T36" fmla="*/ 87 w 114"/>
                      <a:gd name="T37" fmla="*/ 2 h 83"/>
                      <a:gd name="T38" fmla="*/ 41 w 114"/>
                      <a:gd name="T39" fmla="*/ 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4" h="83">
                        <a:moveTo>
                          <a:pt x="41" y="7"/>
                        </a:moveTo>
                        <a:cubicBezTo>
                          <a:pt x="40" y="8"/>
                          <a:pt x="37" y="9"/>
                          <a:pt x="36" y="11"/>
                        </a:cubicBezTo>
                        <a:cubicBezTo>
                          <a:pt x="34" y="14"/>
                          <a:pt x="32" y="18"/>
                          <a:pt x="31" y="21"/>
                        </a:cubicBezTo>
                        <a:cubicBezTo>
                          <a:pt x="31" y="24"/>
                          <a:pt x="29" y="24"/>
                          <a:pt x="27" y="24"/>
                        </a:cubicBezTo>
                        <a:cubicBezTo>
                          <a:pt x="19" y="23"/>
                          <a:pt x="11" y="23"/>
                          <a:pt x="4" y="22"/>
                        </a:cubicBezTo>
                        <a:cubicBezTo>
                          <a:pt x="2" y="22"/>
                          <a:pt x="1" y="22"/>
                          <a:pt x="1" y="24"/>
                        </a:cubicBezTo>
                        <a:cubicBezTo>
                          <a:pt x="1" y="26"/>
                          <a:pt x="0" y="28"/>
                          <a:pt x="3" y="28"/>
                        </a:cubicBezTo>
                        <a:cubicBezTo>
                          <a:pt x="9" y="31"/>
                          <a:pt x="15" y="33"/>
                          <a:pt x="22" y="35"/>
                        </a:cubicBezTo>
                        <a:cubicBezTo>
                          <a:pt x="26" y="37"/>
                          <a:pt x="29" y="39"/>
                          <a:pt x="28" y="44"/>
                        </a:cubicBezTo>
                        <a:cubicBezTo>
                          <a:pt x="28" y="45"/>
                          <a:pt x="29" y="46"/>
                          <a:pt x="29" y="47"/>
                        </a:cubicBezTo>
                        <a:cubicBezTo>
                          <a:pt x="29" y="52"/>
                          <a:pt x="32" y="55"/>
                          <a:pt x="36" y="57"/>
                        </a:cubicBezTo>
                        <a:cubicBezTo>
                          <a:pt x="39" y="59"/>
                          <a:pt x="42" y="62"/>
                          <a:pt x="45" y="64"/>
                        </a:cubicBezTo>
                        <a:cubicBezTo>
                          <a:pt x="55" y="71"/>
                          <a:pt x="66" y="78"/>
                          <a:pt x="78" y="81"/>
                        </a:cubicBezTo>
                        <a:cubicBezTo>
                          <a:pt x="82" y="82"/>
                          <a:pt x="86" y="83"/>
                          <a:pt x="90" y="81"/>
                        </a:cubicBezTo>
                        <a:cubicBezTo>
                          <a:pt x="92" y="79"/>
                          <a:pt x="94" y="76"/>
                          <a:pt x="96" y="74"/>
                        </a:cubicBezTo>
                        <a:cubicBezTo>
                          <a:pt x="101" y="67"/>
                          <a:pt x="110" y="60"/>
                          <a:pt x="112" y="52"/>
                        </a:cubicBezTo>
                        <a:cubicBezTo>
                          <a:pt x="114" y="40"/>
                          <a:pt x="109" y="26"/>
                          <a:pt x="106" y="14"/>
                        </a:cubicBezTo>
                        <a:cubicBezTo>
                          <a:pt x="104" y="9"/>
                          <a:pt x="102" y="5"/>
                          <a:pt x="96" y="3"/>
                        </a:cubicBezTo>
                        <a:cubicBezTo>
                          <a:pt x="93" y="3"/>
                          <a:pt x="90" y="2"/>
                          <a:pt x="87" y="2"/>
                        </a:cubicBezTo>
                        <a:cubicBezTo>
                          <a:pt x="72" y="0"/>
                          <a:pt x="57" y="4"/>
                          <a:pt x="41" y="7"/>
                        </a:cubicBezTo>
                        <a:close/>
                      </a:path>
                    </a:pathLst>
                  </a:custGeom>
                  <a:solidFill>
                    <a:srgbClr val="DED8C5"/>
                  </a:solidFill>
                  <a:ln w="6350" cap="rnd">
                    <a:solidFill>
                      <a:srgbClr val="97834B"/>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96" name="Freeform 169">
                    <a:extLst>
                      <a:ext uri="{FF2B5EF4-FFF2-40B4-BE49-F238E27FC236}">
                        <a16:creationId xmlns:a16="http://schemas.microsoft.com/office/drawing/2014/main" id="{DD1AD44B-451C-2C5D-3BED-C4439E357E9E}"/>
                      </a:ext>
                    </a:extLst>
                  </p:cNvPr>
                  <p:cNvSpPr>
                    <a:spLocks/>
                  </p:cNvSpPr>
                  <p:nvPr/>
                </p:nvSpPr>
                <p:spPr bwMode="auto">
                  <a:xfrm rot="18406997">
                    <a:off x="5687085" y="3481625"/>
                    <a:ext cx="168661" cy="127131"/>
                  </a:xfrm>
                  <a:custGeom>
                    <a:avLst/>
                    <a:gdLst>
                      <a:gd name="T0" fmla="*/ 51 w 119"/>
                      <a:gd name="T1" fmla="*/ 7 h 83"/>
                      <a:gd name="T2" fmla="*/ 97 w 119"/>
                      <a:gd name="T3" fmla="*/ 2 h 83"/>
                      <a:gd name="T4" fmla="*/ 106 w 119"/>
                      <a:gd name="T5" fmla="*/ 3 h 83"/>
                      <a:gd name="T6" fmla="*/ 116 w 119"/>
                      <a:gd name="T7" fmla="*/ 14 h 83"/>
                      <a:gd name="T8" fmla="*/ 93 w 119"/>
                      <a:gd name="T9" fmla="*/ 39 h 83"/>
                      <a:gd name="T10" fmla="*/ 100 w 119"/>
                      <a:gd name="T11" fmla="*/ 81 h 83"/>
                      <a:gd name="T12" fmla="*/ 88 w 119"/>
                      <a:gd name="T13" fmla="*/ 81 h 83"/>
                      <a:gd name="T14" fmla="*/ 55 w 119"/>
                      <a:gd name="T15" fmla="*/ 64 h 83"/>
                      <a:gd name="T16" fmla="*/ 46 w 119"/>
                      <a:gd name="T17" fmla="*/ 57 h 83"/>
                      <a:gd name="T18" fmla="*/ 39 w 119"/>
                      <a:gd name="T19" fmla="*/ 47 h 83"/>
                      <a:gd name="T20" fmla="*/ 38 w 119"/>
                      <a:gd name="T21" fmla="*/ 44 h 83"/>
                      <a:gd name="T22" fmla="*/ 32 w 119"/>
                      <a:gd name="T23" fmla="*/ 35 h 83"/>
                      <a:gd name="T24" fmla="*/ 4 w 119"/>
                      <a:gd name="T25" fmla="*/ 28 h 83"/>
                      <a:gd name="T26" fmla="*/ 0 w 119"/>
                      <a:gd name="T27" fmla="*/ 22 h 83"/>
                      <a:gd name="T28" fmla="*/ 6 w 119"/>
                      <a:gd name="T29" fmla="*/ 18 h 83"/>
                      <a:gd name="T30" fmla="*/ 37 w 119"/>
                      <a:gd name="T31" fmla="*/ 24 h 83"/>
                      <a:gd name="T32" fmla="*/ 41 w 119"/>
                      <a:gd name="T33" fmla="*/ 21 h 83"/>
                      <a:gd name="T34" fmla="*/ 46 w 119"/>
                      <a:gd name="T35" fmla="*/ 11 h 83"/>
                      <a:gd name="T36" fmla="*/ 51 w 119"/>
                      <a:gd name="T37" fmla="*/ 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 h="83">
                        <a:moveTo>
                          <a:pt x="51" y="7"/>
                        </a:moveTo>
                        <a:cubicBezTo>
                          <a:pt x="67" y="4"/>
                          <a:pt x="82" y="0"/>
                          <a:pt x="97" y="2"/>
                        </a:cubicBezTo>
                        <a:cubicBezTo>
                          <a:pt x="100" y="2"/>
                          <a:pt x="103" y="3"/>
                          <a:pt x="106" y="3"/>
                        </a:cubicBezTo>
                        <a:cubicBezTo>
                          <a:pt x="112" y="5"/>
                          <a:pt x="114" y="9"/>
                          <a:pt x="116" y="14"/>
                        </a:cubicBezTo>
                        <a:cubicBezTo>
                          <a:pt x="119" y="26"/>
                          <a:pt x="97" y="28"/>
                          <a:pt x="93" y="39"/>
                        </a:cubicBezTo>
                        <a:cubicBezTo>
                          <a:pt x="86" y="61"/>
                          <a:pt x="105" y="74"/>
                          <a:pt x="100" y="81"/>
                        </a:cubicBezTo>
                        <a:cubicBezTo>
                          <a:pt x="96" y="83"/>
                          <a:pt x="92" y="82"/>
                          <a:pt x="88" y="81"/>
                        </a:cubicBezTo>
                        <a:cubicBezTo>
                          <a:pt x="76" y="78"/>
                          <a:pt x="65" y="71"/>
                          <a:pt x="55" y="64"/>
                        </a:cubicBezTo>
                        <a:cubicBezTo>
                          <a:pt x="52" y="62"/>
                          <a:pt x="49" y="59"/>
                          <a:pt x="46" y="57"/>
                        </a:cubicBezTo>
                        <a:cubicBezTo>
                          <a:pt x="42" y="55"/>
                          <a:pt x="39" y="52"/>
                          <a:pt x="39" y="47"/>
                        </a:cubicBezTo>
                        <a:cubicBezTo>
                          <a:pt x="39" y="46"/>
                          <a:pt x="38" y="45"/>
                          <a:pt x="38" y="44"/>
                        </a:cubicBezTo>
                        <a:cubicBezTo>
                          <a:pt x="39" y="39"/>
                          <a:pt x="36" y="37"/>
                          <a:pt x="32" y="35"/>
                        </a:cubicBezTo>
                        <a:cubicBezTo>
                          <a:pt x="25" y="33"/>
                          <a:pt x="10" y="30"/>
                          <a:pt x="4" y="28"/>
                        </a:cubicBezTo>
                        <a:cubicBezTo>
                          <a:pt x="1" y="27"/>
                          <a:pt x="0" y="24"/>
                          <a:pt x="0" y="22"/>
                        </a:cubicBezTo>
                        <a:cubicBezTo>
                          <a:pt x="0" y="20"/>
                          <a:pt x="5" y="18"/>
                          <a:pt x="6" y="18"/>
                        </a:cubicBezTo>
                        <a:cubicBezTo>
                          <a:pt x="14" y="19"/>
                          <a:pt x="29" y="23"/>
                          <a:pt x="37" y="24"/>
                        </a:cubicBezTo>
                        <a:cubicBezTo>
                          <a:pt x="39" y="24"/>
                          <a:pt x="41" y="24"/>
                          <a:pt x="41" y="21"/>
                        </a:cubicBezTo>
                        <a:cubicBezTo>
                          <a:pt x="42" y="18"/>
                          <a:pt x="44" y="14"/>
                          <a:pt x="46" y="11"/>
                        </a:cubicBezTo>
                        <a:cubicBezTo>
                          <a:pt x="47" y="9"/>
                          <a:pt x="50" y="8"/>
                          <a:pt x="51" y="7"/>
                        </a:cubicBezTo>
                        <a:close/>
                      </a:path>
                    </a:pathLst>
                  </a:custGeom>
                  <a:solidFill>
                    <a:srgbClr val="DED8C5"/>
                  </a:solidFill>
                  <a:ln w="6350" cap="rnd">
                    <a:solidFill>
                      <a:srgbClr val="97834B"/>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97" name="Freeform 170">
                    <a:extLst>
                      <a:ext uri="{FF2B5EF4-FFF2-40B4-BE49-F238E27FC236}">
                        <a16:creationId xmlns:a16="http://schemas.microsoft.com/office/drawing/2014/main" id="{BCFA8C21-E08A-E160-9D34-4C1355960F3E}"/>
                      </a:ext>
                    </a:extLst>
                  </p:cNvPr>
                  <p:cNvSpPr>
                    <a:spLocks/>
                  </p:cNvSpPr>
                  <p:nvPr/>
                </p:nvSpPr>
                <p:spPr bwMode="auto">
                  <a:xfrm rot="18406997">
                    <a:off x="5652324" y="4125830"/>
                    <a:ext cx="123685" cy="161491"/>
                  </a:xfrm>
                  <a:custGeom>
                    <a:avLst/>
                    <a:gdLst>
                      <a:gd name="T0" fmla="*/ 87 w 87"/>
                      <a:gd name="T1" fmla="*/ 46 h 106"/>
                      <a:gd name="T2" fmla="*/ 84 w 87"/>
                      <a:gd name="T3" fmla="*/ 40 h 106"/>
                      <a:gd name="T4" fmla="*/ 75 w 87"/>
                      <a:gd name="T5" fmla="*/ 32 h 106"/>
                      <a:gd name="T6" fmla="*/ 74 w 87"/>
                      <a:gd name="T7" fmla="*/ 27 h 106"/>
                      <a:gd name="T8" fmla="*/ 82 w 87"/>
                      <a:gd name="T9" fmla="*/ 6 h 106"/>
                      <a:gd name="T10" fmla="*/ 81 w 87"/>
                      <a:gd name="T11" fmla="*/ 2 h 106"/>
                      <a:gd name="T12" fmla="*/ 76 w 87"/>
                      <a:gd name="T13" fmla="*/ 3 h 106"/>
                      <a:gd name="T14" fmla="*/ 64 w 87"/>
                      <a:gd name="T15" fmla="*/ 19 h 106"/>
                      <a:gd name="T16" fmla="*/ 54 w 87"/>
                      <a:gd name="T17" fmla="*/ 23 h 106"/>
                      <a:gd name="T18" fmla="*/ 51 w 87"/>
                      <a:gd name="T19" fmla="*/ 22 h 106"/>
                      <a:gd name="T20" fmla="*/ 39 w 87"/>
                      <a:gd name="T21" fmla="*/ 26 h 106"/>
                      <a:gd name="T22" fmla="*/ 30 w 87"/>
                      <a:gd name="T23" fmla="*/ 33 h 106"/>
                      <a:gd name="T24" fmla="*/ 4 w 87"/>
                      <a:gd name="T25" fmla="*/ 60 h 106"/>
                      <a:gd name="T26" fmla="*/ 2 w 87"/>
                      <a:gd name="T27" fmla="*/ 71 h 106"/>
                      <a:gd name="T28" fmla="*/ 7 w 87"/>
                      <a:gd name="T29" fmla="*/ 79 h 106"/>
                      <a:gd name="T30" fmla="*/ 24 w 87"/>
                      <a:gd name="T31" fmla="*/ 100 h 106"/>
                      <a:gd name="T32" fmla="*/ 61 w 87"/>
                      <a:gd name="T33" fmla="*/ 105 h 106"/>
                      <a:gd name="T34" fmla="*/ 75 w 87"/>
                      <a:gd name="T35" fmla="*/ 99 h 106"/>
                      <a:gd name="T36" fmla="*/ 79 w 87"/>
                      <a:gd name="T37" fmla="*/ 91 h 106"/>
                      <a:gd name="T38" fmla="*/ 87 w 87"/>
                      <a:gd name="T39" fmla="*/ 4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 h="106">
                        <a:moveTo>
                          <a:pt x="87" y="46"/>
                        </a:moveTo>
                        <a:cubicBezTo>
                          <a:pt x="86" y="44"/>
                          <a:pt x="85" y="42"/>
                          <a:pt x="84" y="40"/>
                        </a:cubicBezTo>
                        <a:cubicBezTo>
                          <a:pt x="81" y="37"/>
                          <a:pt x="79" y="34"/>
                          <a:pt x="75" y="32"/>
                        </a:cubicBezTo>
                        <a:cubicBezTo>
                          <a:pt x="73" y="31"/>
                          <a:pt x="73" y="29"/>
                          <a:pt x="74" y="27"/>
                        </a:cubicBezTo>
                        <a:cubicBezTo>
                          <a:pt x="77" y="20"/>
                          <a:pt x="79" y="13"/>
                          <a:pt x="82" y="6"/>
                        </a:cubicBezTo>
                        <a:cubicBezTo>
                          <a:pt x="82" y="4"/>
                          <a:pt x="83" y="3"/>
                          <a:pt x="81" y="2"/>
                        </a:cubicBezTo>
                        <a:cubicBezTo>
                          <a:pt x="80" y="2"/>
                          <a:pt x="78" y="0"/>
                          <a:pt x="76" y="3"/>
                        </a:cubicBezTo>
                        <a:cubicBezTo>
                          <a:pt x="72" y="8"/>
                          <a:pt x="68" y="14"/>
                          <a:pt x="64" y="19"/>
                        </a:cubicBezTo>
                        <a:cubicBezTo>
                          <a:pt x="62" y="23"/>
                          <a:pt x="59" y="25"/>
                          <a:pt x="54" y="23"/>
                        </a:cubicBezTo>
                        <a:cubicBezTo>
                          <a:pt x="54" y="23"/>
                          <a:pt x="52" y="23"/>
                          <a:pt x="51" y="22"/>
                        </a:cubicBezTo>
                        <a:cubicBezTo>
                          <a:pt x="47" y="21"/>
                          <a:pt x="43" y="23"/>
                          <a:pt x="39" y="26"/>
                        </a:cubicBezTo>
                        <a:cubicBezTo>
                          <a:pt x="36" y="28"/>
                          <a:pt x="33" y="31"/>
                          <a:pt x="30" y="33"/>
                        </a:cubicBezTo>
                        <a:cubicBezTo>
                          <a:pt x="20" y="41"/>
                          <a:pt x="11" y="49"/>
                          <a:pt x="4" y="60"/>
                        </a:cubicBezTo>
                        <a:cubicBezTo>
                          <a:pt x="2" y="63"/>
                          <a:pt x="0" y="67"/>
                          <a:pt x="2" y="71"/>
                        </a:cubicBezTo>
                        <a:cubicBezTo>
                          <a:pt x="3" y="74"/>
                          <a:pt x="5" y="76"/>
                          <a:pt x="7" y="79"/>
                        </a:cubicBezTo>
                        <a:cubicBezTo>
                          <a:pt x="12" y="86"/>
                          <a:pt x="16" y="96"/>
                          <a:pt x="24" y="100"/>
                        </a:cubicBezTo>
                        <a:cubicBezTo>
                          <a:pt x="34" y="106"/>
                          <a:pt x="49" y="105"/>
                          <a:pt x="61" y="105"/>
                        </a:cubicBezTo>
                        <a:cubicBezTo>
                          <a:pt x="67" y="105"/>
                          <a:pt x="72" y="104"/>
                          <a:pt x="75" y="99"/>
                        </a:cubicBezTo>
                        <a:cubicBezTo>
                          <a:pt x="76" y="97"/>
                          <a:pt x="78" y="94"/>
                          <a:pt x="79" y="91"/>
                        </a:cubicBezTo>
                        <a:cubicBezTo>
                          <a:pt x="85" y="77"/>
                          <a:pt x="85" y="62"/>
                          <a:pt x="87" y="46"/>
                        </a:cubicBezTo>
                        <a:close/>
                      </a:path>
                    </a:pathLst>
                  </a:custGeom>
                  <a:solidFill>
                    <a:srgbClr val="DED8C5"/>
                  </a:solidFill>
                  <a:ln w="6350" cap="rnd">
                    <a:solidFill>
                      <a:srgbClr val="97834B"/>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98" name="Line 171">
                    <a:extLst>
                      <a:ext uri="{FF2B5EF4-FFF2-40B4-BE49-F238E27FC236}">
                        <a16:creationId xmlns:a16="http://schemas.microsoft.com/office/drawing/2014/main" id="{0931F934-D893-6825-7A30-AE492D0C5B21}"/>
                      </a:ext>
                    </a:extLst>
                  </p:cNvPr>
                  <p:cNvSpPr>
                    <a:spLocks noChangeShapeType="1"/>
                  </p:cNvSpPr>
                  <p:nvPr/>
                </p:nvSpPr>
                <p:spPr bwMode="auto">
                  <a:xfrm rot="18406997">
                    <a:off x="5708571" y="434626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99" name="Line 172">
                    <a:extLst>
                      <a:ext uri="{FF2B5EF4-FFF2-40B4-BE49-F238E27FC236}">
                        <a16:creationId xmlns:a16="http://schemas.microsoft.com/office/drawing/2014/main" id="{42DCB9E9-E5C8-D46B-41AC-4AB9E209B8D1}"/>
                      </a:ext>
                    </a:extLst>
                  </p:cNvPr>
                  <p:cNvSpPr>
                    <a:spLocks noChangeShapeType="1"/>
                  </p:cNvSpPr>
                  <p:nvPr/>
                </p:nvSpPr>
                <p:spPr bwMode="auto">
                  <a:xfrm rot="18406997">
                    <a:off x="5708571" y="434626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100" name="Freeform 173">
                    <a:extLst>
                      <a:ext uri="{FF2B5EF4-FFF2-40B4-BE49-F238E27FC236}">
                        <a16:creationId xmlns:a16="http://schemas.microsoft.com/office/drawing/2014/main" id="{9AA3DEEE-6187-CF73-2751-22EE1A590BEC}"/>
                      </a:ext>
                    </a:extLst>
                  </p:cNvPr>
                  <p:cNvSpPr>
                    <a:spLocks/>
                  </p:cNvSpPr>
                  <p:nvPr/>
                </p:nvSpPr>
                <p:spPr bwMode="auto">
                  <a:xfrm rot="18406997">
                    <a:off x="5649046" y="4120635"/>
                    <a:ext cx="123685" cy="166646"/>
                  </a:xfrm>
                  <a:custGeom>
                    <a:avLst/>
                    <a:gdLst>
                      <a:gd name="T0" fmla="*/ 87 w 87"/>
                      <a:gd name="T1" fmla="*/ 51 h 110"/>
                      <a:gd name="T2" fmla="*/ 79 w 87"/>
                      <a:gd name="T3" fmla="*/ 96 h 110"/>
                      <a:gd name="T4" fmla="*/ 75 w 87"/>
                      <a:gd name="T5" fmla="*/ 104 h 110"/>
                      <a:gd name="T6" fmla="*/ 61 w 87"/>
                      <a:gd name="T7" fmla="*/ 110 h 110"/>
                      <a:gd name="T8" fmla="*/ 44 w 87"/>
                      <a:gd name="T9" fmla="*/ 81 h 110"/>
                      <a:gd name="T10" fmla="*/ 2 w 87"/>
                      <a:gd name="T11" fmla="*/ 76 h 110"/>
                      <a:gd name="T12" fmla="*/ 4 w 87"/>
                      <a:gd name="T13" fmla="*/ 65 h 110"/>
                      <a:gd name="T14" fmla="*/ 30 w 87"/>
                      <a:gd name="T15" fmla="*/ 38 h 110"/>
                      <a:gd name="T16" fmla="*/ 39 w 87"/>
                      <a:gd name="T17" fmla="*/ 31 h 110"/>
                      <a:gd name="T18" fmla="*/ 51 w 87"/>
                      <a:gd name="T19" fmla="*/ 27 h 110"/>
                      <a:gd name="T20" fmla="*/ 54 w 87"/>
                      <a:gd name="T21" fmla="*/ 28 h 110"/>
                      <a:gd name="T22" fmla="*/ 64 w 87"/>
                      <a:gd name="T23" fmla="*/ 24 h 110"/>
                      <a:gd name="T24" fmla="*/ 77 w 87"/>
                      <a:gd name="T25" fmla="*/ 3 h 110"/>
                      <a:gd name="T26" fmla="*/ 84 w 87"/>
                      <a:gd name="T27" fmla="*/ 1 h 110"/>
                      <a:gd name="T28" fmla="*/ 86 w 87"/>
                      <a:gd name="T29" fmla="*/ 8 h 110"/>
                      <a:gd name="T30" fmla="*/ 74 w 87"/>
                      <a:gd name="T31" fmla="*/ 32 h 110"/>
                      <a:gd name="T32" fmla="*/ 75 w 87"/>
                      <a:gd name="T33" fmla="*/ 37 h 110"/>
                      <a:gd name="T34" fmla="*/ 84 w 87"/>
                      <a:gd name="T35" fmla="*/ 45 h 110"/>
                      <a:gd name="T36" fmla="*/ 87 w 87"/>
                      <a:gd name="T37" fmla="*/ 5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 h="110">
                        <a:moveTo>
                          <a:pt x="87" y="51"/>
                        </a:moveTo>
                        <a:cubicBezTo>
                          <a:pt x="85" y="67"/>
                          <a:pt x="85" y="82"/>
                          <a:pt x="79" y="96"/>
                        </a:cubicBezTo>
                        <a:cubicBezTo>
                          <a:pt x="78" y="99"/>
                          <a:pt x="76" y="102"/>
                          <a:pt x="75" y="104"/>
                        </a:cubicBezTo>
                        <a:cubicBezTo>
                          <a:pt x="72" y="109"/>
                          <a:pt x="67" y="110"/>
                          <a:pt x="61" y="110"/>
                        </a:cubicBezTo>
                        <a:cubicBezTo>
                          <a:pt x="49" y="110"/>
                          <a:pt x="54" y="88"/>
                          <a:pt x="44" y="81"/>
                        </a:cubicBezTo>
                        <a:cubicBezTo>
                          <a:pt x="24" y="68"/>
                          <a:pt x="7" y="83"/>
                          <a:pt x="2" y="76"/>
                        </a:cubicBezTo>
                        <a:cubicBezTo>
                          <a:pt x="0" y="72"/>
                          <a:pt x="2" y="68"/>
                          <a:pt x="4" y="65"/>
                        </a:cubicBezTo>
                        <a:cubicBezTo>
                          <a:pt x="11" y="54"/>
                          <a:pt x="20" y="46"/>
                          <a:pt x="30" y="38"/>
                        </a:cubicBezTo>
                        <a:cubicBezTo>
                          <a:pt x="33" y="36"/>
                          <a:pt x="36" y="33"/>
                          <a:pt x="39" y="31"/>
                        </a:cubicBezTo>
                        <a:cubicBezTo>
                          <a:pt x="43" y="28"/>
                          <a:pt x="47" y="26"/>
                          <a:pt x="51" y="27"/>
                        </a:cubicBezTo>
                        <a:cubicBezTo>
                          <a:pt x="52" y="28"/>
                          <a:pt x="53" y="28"/>
                          <a:pt x="54" y="28"/>
                        </a:cubicBezTo>
                        <a:cubicBezTo>
                          <a:pt x="61" y="30"/>
                          <a:pt x="62" y="28"/>
                          <a:pt x="64" y="24"/>
                        </a:cubicBezTo>
                        <a:cubicBezTo>
                          <a:pt x="68" y="19"/>
                          <a:pt x="73" y="8"/>
                          <a:pt x="77" y="3"/>
                        </a:cubicBezTo>
                        <a:cubicBezTo>
                          <a:pt x="79" y="0"/>
                          <a:pt x="83" y="1"/>
                          <a:pt x="84" y="1"/>
                        </a:cubicBezTo>
                        <a:cubicBezTo>
                          <a:pt x="86" y="2"/>
                          <a:pt x="87" y="7"/>
                          <a:pt x="86" y="8"/>
                        </a:cubicBezTo>
                        <a:cubicBezTo>
                          <a:pt x="83" y="15"/>
                          <a:pt x="77" y="25"/>
                          <a:pt x="74" y="32"/>
                        </a:cubicBezTo>
                        <a:cubicBezTo>
                          <a:pt x="73" y="34"/>
                          <a:pt x="73" y="36"/>
                          <a:pt x="75" y="37"/>
                        </a:cubicBezTo>
                        <a:cubicBezTo>
                          <a:pt x="79" y="39"/>
                          <a:pt x="81" y="42"/>
                          <a:pt x="84" y="45"/>
                        </a:cubicBezTo>
                        <a:cubicBezTo>
                          <a:pt x="85" y="47"/>
                          <a:pt x="86" y="49"/>
                          <a:pt x="87" y="51"/>
                        </a:cubicBezTo>
                        <a:close/>
                      </a:path>
                    </a:pathLst>
                  </a:custGeom>
                  <a:solidFill>
                    <a:srgbClr val="DED8C5"/>
                  </a:solidFill>
                  <a:ln w="6350" cap="rnd">
                    <a:solidFill>
                      <a:srgbClr val="97834B"/>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101" name="Freeform 16">
                    <a:extLst>
                      <a:ext uri="{FF2B5EF4-FFF2-40B4-BE49-F238E27FC236}">
                        <a16:creationId xmlns:a16="http://schemas.microsoft.com/office/drawing/2014/main" id="{5AB8D04C-E212-1DB4-7061-F005602A5CB6}"/>
                      </a:ext>
                    </a:extLst>
                  </p:cNvPr>
                  <p:cNvSpPr>
                    <a:spLocks/>
                  </p:cNvSpPr>
                  <p:nvPr/>
                </p:nvSpPr>
                <p:spPr bwMode="auto">
                  <a:xfrm rot="6363700">
                    <a:off x="4088170" y="3509634"/>
                    <a:ext cx="295959" cy="417771"/>
                  </a:xfrm>
                  <a:custGeom>
                    <a:avLst/>
                    <a:gdLst>
                      <a:gd name="T0" fmla="*/ 18685 w 33733"/>
                      <a:gd name="T1" fmla="*/ 19755 h 42706"/>
                      <a:gd name="T2" fmla="*/ 6492 w 33733"/>
                      <a:gd name="T3" fmla="*/ 42329 h 42706"/>
                      <a:gd name="T4" fmla="*/ 7397 w 33733"/>
                      <a:gd name="T5" fmla="*/ 13667 h 42706"/>
                      <a:gd name="T6" fmla="*/ 29268 w 33733"/>
                      <a:gd name="T7" fmla="*/ 2285 h 42706"/>
                      <a:gd name="T8" fmla="*/ 18685 w 33733"/>
                      <a:gd name="T9" fmla="*/ 19755 h 42706"/>
                    </a:gdLst>
                    <a:ahLst/>
                    <a:cxnLst>
                      <a:cxn ang="0">
                        <a:pos x="T0" y="T1"/>
                      </a:cxn>
                      <a:cxn ang="0">
                        <a:pos x="T2" y="T3"/>
                      </a:cxn>
                      <a:cxn ang="0">
                        <a:pos x="T4" y="T5"/>
                      </a:cxn>
                      <a:cxn ang="0">
                        <a:pos x="T6" y="T7"/>
                      </a:cxn>
                      <a:cxn ang="0">
                        <a:pos x="T8" y="T9"/>
                      </a:cxn>
                    </a:cxnLst>
                    <a:rect l="0" t="0" r="r" b="b"/>
                    <a:pathLst>
                      <a:path w="33733" h="42706">
                        <a:moveTo>
                          <a:pt x="18685" y="19755"/>
                        </a:moveTo>
                        <a:cubicBezTo>
                          <a:pt x="14051" y="29776"/>
                          <a:pt x="12814" y="42706"/>
                          <a:pt x="6492" y="42329"/>
                        </a:cubicBezTo>
                        <a:cubicBezTo>
                          <a:pt x="174" y="41952"/>
                          <a:pt x="0" y="22822"/>
                          <a:pt x="7397" y="13667"/>
                        </a:cubicBezTo>
                        <a:cubicBezTo>
                          <a:pt x="13185" y="6504"/>
                          <a:pt x="21853" y="0"/>
                          <a:pt x="29268" y="2285"/>
                        </a:cubicBezTo>
                        <a:cubicBezTo>
                          <a:pt x="33733" y="3661"/>
                          <a:pt x="23318" y="9734"/>
                          <a:pt x="18685" y="19755"/>
                        </a:cubicBezTo>
                        <a:close/>
                      </a:path>
                    </a:pathLst>
                  </a:custGeom>
                  <a:solidFill>
                    <a:srgbClr val="E2E3E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102" name="Freeform 174">
                    <a:extLst>
                      <a:ext uri="{FF2B5EF4-FFF2-40B4-BE49-F238E27FC236}">
                        <a16:creationId xmlns:a16="http://schemas.microsoft.com/office/drawing/2014/main" id="{B0C363B4-A414-FA9A-91D3-40F4D3A5204B}"/>
                      </a:ext>
                    </a:extLst>
                  </p:cNvPr>
                  <p:cNvSpPr>
                    <a:spLocks/>
                  </p:cNvSpPr>
                  <p:nvPr/>
                </p:nvSpPr>
                <p:spPr bwMode="auto">
                  <a:xfrm rot="18406997">
                    <a:off x="5075522" y="3838588"/>
                    <a:ext cx="155811" cy="130568"/>
                  </a:xfrm>
                  <a:custGeom>
                    <a:avLst/>
                    <a:gdLst>
                      <a:gd name="T0" fmla="*/ 61 w 111"/>
                      <a:gd name="T1" fmla="*/ 86 h 86"/>
                      <a:gd name="T2" fmla="*/ 14 w 111"/>
                      <a:gd name="T3" fmla="*/ 78 h 86"/>
                      <a:gd name="T4" fmla="*/ 6 w 111"/>
                      <a:gd name="T5" fmla="*/ 74 h 86"/>
                      <a:gd name="T6" fmla="*/ 0 w 111"/>
                      <a:gd name="T7" fmla="*/ 61 h 86"/>
                      <a:gd name="T8" fmla="*/ 29 w 111"/>
                      <a:gd name="T9" fmla="*/ 43 h 86"/>
                      <a:gd name="T10" fmla="*/ 34 w 111"/>
                      <a:gd name="T11" fmla="*/ 2 h 86"/>
                      <a:gd name="T12" fmla="*/ 45 w 111"/>
                      <a:gd name="T13" fmla="*/ 4 h 86"/>
                      <a:gd name="T14" fmla="*/ 72 w 111"/>
                      <a:gd name="T15" fmla="*/ 30 h 86"/>
                      <a:gd name="T16" fmla="*/ 80 w 111"/>
                      <a:gd name="T17" fmla="*/ 39 h 86"/>
                      <a:gd name="T18" fmla="*/ 83 w 111"/>
                      <a:gd name="T19" fmla="*/ 51 h 86"/>
                      <a:gd name="T20" fmla="*/ 83 w 111"/>
                      <a:gd name="T21" fmla="*/ 54 h 86"/>
                      <a:gd name="T22" fmla="*/ 87 w 111"/>
                      <a:gd name="T23" fmla="*/ 64 h 86"/>
                      <a:gd name="T24" fmla="*/ 108 w 111"/>
                      <a:gd name="T25" fmla="*/ 75 h 86"/>
                      <a:gd name="T26" fmla="*/ 110 w 111"/>
                      <a:gd name="T27" fmla="*/ 82 h 86"/>
                      <a:gd name="T28" fmla="*/ 103 w 111"/>
                      <a:gd name="T29" fmla="*/ 84 h 86"/>
                      <a:gd name="T30" fmla="*/ 79 w 111"/>
                      <a:gd name="T31" fmla="*/ 73 h 86"/>
                      <a:gd name="T32" fmla="*/ 74 w 111"/>
                      <a:gd name="T33" fmla="*/ 75 h 86"/>
                      <a:gd name="T34" fmla="*/ 66 w 111"/>
                      <a:gd name="T35" fmla="*/ 83 h 86"/>
                      <a:gd name="T36" fmla="*/ 61 w 111"/>
                      <a:gd name="T37"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 h="86">
                        <a:moveTo>
                          <a:pt x="61" y="86"/>
                        </a:moveTo>
                        <a:cubicBezTo>
                          <a:pt x="44" y="84"/>
                          <a:pt x="29" y="84"/>
                          <a:pt x="14" y="78"/>
                        </a:cubicBezTo>
                        <a:cubicBezTo>
                          <a:pt x="12" y="77"/>
                          <a:pt x="9" y="76"/>
                          <a:pt x="6" y="74"/>
                        </a:cubicBezTo>
                        <a:cubicBezTo>
                          <a:pt x="1" y="71"/>
                          <a:pt x="0" y="66"/>
                          <a:pt x="0" y="61"/>
                        </a:cubicBezTo>
                        <a:cubicBezTo>
                          <a:pt x="1" y="49"/>
                          <a:pt x="22" y="53"/>
                          <a:pt x="29" y="43"/>
                        </a:cubicBezTo>
                        <a:cubicBezTo>
                          <a:pt x="42" y="24"/>
                          <a:pt x="27" y="7"/>
                          <a:pt x="34" y="2"/>
                        </a:cubicBezTo>
                        <a:cubicBezTo>
                          <a:pt x="38" y="0"/>
                          <a:pt x="42" y="2"/>
                          <a:pt x="45" y="4"/>
                        </a:cubicBezTo>
                        <a:cubicBezTo>
                          <a:pt x="56" y="11"/>
                          <a:pt x="65" y="20"/>
                          <a:pt x="72" y="30"/>
                        </a:cubicBezTo>
                        <a:cubicBezTo>
                          <a:pt x="75" y="33"/>
                          <a:pt x="77" y="36"/>
                          <a:pt x="80" y="39"/>
                        </a:cubicBezTo>
                        <a:cubicBezTo>
                          <a:pt x="83" y="42"/>
                          <a:pt x="84" y="46"/>
                          <a:pt x="83" y="51"/>
                        </a:cubicBezTo>
                        <a:cubicBezTo>
                          <a:pt x="83" y="52"/>
                          <a:pt x="83" y="53"/>
                          <a:pt x="83" y="54"/>
                        </a:cubicBezTo>
                        <a:cubicBezTo>
                          <a:pt x="81" y="59"/>
                          <a:pt x="83" y="61"/>
                          <a:pt x="87" y="64"/>
                        </a:cubicBezTo>
                        <a:cubicBezTo>
                          <a:pt x="92" y="67"/>
                          <a:pt x="102" y="72"/>
                          <a:pt x="108" y="75"/>
                        </a:cubicBezTo>
                        <a:cubicBezTo>
                          <a:pt x="111" y="77"/>
                          <a:pt x="110" y="81"/>
                          <a:pt x="110" y="82"/>
                        </a:cubicBezTo>
                        <a:cubicBezTo>
                          <a:pt x="109" y="84"/>
                          <a:pt x="104" y="85"/>
                          <a:pt x="103" y="84"/>
                        </a:cubicBezTo>
                        <a:cubicBezTo>
                          <a:pt x="96" y="81"/>
                          <a:pt x="86" y="76"/>
                          <a:pt x="79" y="73"/>
                        </a:cubicBezTo>
                        <a:cubicBezTo>
                          <a:pt x="77" y="72"/>
                          <a:pt x="75" y="72"/>
                          <a:pt x="74" y="75"/>
                        </a:cubicBezTo>
                        <a:cubicBezTo>
                          <a:pt x="72" y="78"/>
                          <a:pt x="69" y="81"/>
                          <a:pt x="66" y="83"/>
                        </a:cubicBezTo>
                        <a:cubicBezTo>
                          <a:pt x="64" y="85"/>
                          <a:pt x="62" y="85"/>
                          <a:pt x="61" y="86"/>
                        </a:cubicBezTo>
                      </a:path>
                    </a:pathLst>
                  </a:custGeom>
                  <a:solidFill>
                    <a:srgbClr val="DED8C5"/>
                  </a:solidFill>
                  <a:ln w="4763" cap="flat">
                    <a:solidFill>
                      <a:srgbClr val="97834B"/>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103" name="Freeform 175">
                    <a:extLst>
                      <a:ext uri="{FF2B5EF4-FFF2-40B4-BE49-F238E27FC236}">
                        <a16:creationId xmlns:a16="http://schemas.microsoft.com/office/drawing/2014/main" id="{273FCE41-02F4-159F-C53C-FE834F6856A5}"/>
                      </a:ext>
                    </a:extLst>
                  </p:cNvPr>
                  <p:cNvSpPr>
                    <a:spLocks/>
                  </p:cNvSpPr>
                  <p:nvPr/>
                </p:nvSpPr>
                <p:spPr bwMode="auto">
                  <a:xfrm rot="18406997">
                    <a:off x="5075522" y="3838588"/>
                    <a:ext cx="155811" cy="130568"/>
                  </a:xfrm>
                  <a:custGeom>
                    <a:avLst/>
                    <a:gdLst>
                      <a:gd name="T0" fmla="*/ 61 w 111"/>
                      <a:gd name="T1" fmla="*/ 86 h 86"/>
                      <a:gd name="T2" fmla="*/ 14 w 111"/>
                      <a:gd name="T3" fmla="*/ 78 h 86"/>
                      <a:gd name="T4" fmla="*/ 6 w 111"/>
                      <a:gd name="T5" fmla="*/ 74 h 86"/>
                      <a:gd name="T6" fmla="*/ 0 w 111"/>
                      <a:gd name="T7" fmla="*/ 61 h 86"/>
                      <a:gd name="T8" fmla="*/ 29 w 111"/>
                      <a:gd name="T9" fmla="*/ 43 h 86"/>
                      <a:gd name="T10" fmla="*/ 34 w 111"/>
                      <a:gd name="T11" fmla="*/ 2 h 86"/>
                      <a:gd name="T12" fmla="*/ 45 w 111"/>
                      <a:gd name="T13" fmla="*/ 4 h 86"/>
                      <a:gd name="T14" fmla="*/ 72 w 111"/>
                      <a:gd name="T15" fmla="*/ 30 h 86"/>
                      <a:gd name="T16" fmla="*/ 80 w 111"/>
                      <a:gd name="T17" fmla="*/ 39 h 86"/>
                      <a:gd name="T18" fmla="*/ 83 w 111"/>
                      <a:gd name="T19" fmla="*/ 51 h 86"/>
                      <a:gd name="T20" fmla="*/ 83 w 111"/>
                      <a:gd name="T21" fmla="*/ 54 h 86"/>
                      <a:gd name="T22" fmla="*/ 87 w 111"/>
                      <a:gd name="T23" fmla="*/ 64 h 86"/>
                      <a:gd name="T24" fmla="*/ 108 w 111"/>
                      <a:gd name="T25" fmla="*/ 75 h 86"/>
                      <a:gd name="T26" fmla="*/ 110 w 111"/>
                      <a:gd name="T27" fmla="*/ 82 h 86"/>
                      <a:gd name="T28" fmla="*/ 103 w 111"/>
                      <a:gd name="T29" fmla="*/ 84 h 86"/>
                      <a:gd name="T30" fmla="*/ 79 w 111"/>
                      <a:gd name="T31" fmla="*/ 73 h 86"/>
                      <a:gd name="T32" fmla="*/ 74 w 111"/>
                      <a:gd name="T33" fmla="*/ 75 h 86"/>
                      <a:gd name="T34" fmla="*/ 66 w 111"/>
                      <a:gd name="T35" fmla="*/ 83 h 86"/>
                      <a:gd name="T36" fmla="*/ 61 w 111"/>
                      <a:gd name="T37"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 h="86">
                        <a:moveTo>
                          <a:pt x="61" y="86"/>
                        </a:moveTo>
                        <a:cubicBezTo>
                          <a:pt x="44" y="84"/>
                          <a:pt x="29" y="84"/>
                          <a:pt x="14" y="78"/>
                        </a:cubicBezTo>
                        <a:cubicBezTo>
                          <a:pt x="12" y="77"/>
                          <a:pt x="9" y="76"/>
                          <a:pt x="6" y="74"/>
                        </a:cubicBezTo>
                        <a:cubicBezTo>
                          <a:pt x="1" y="71"/>
                          <a:pt x="0" y="66"/>
                          <a:pt x="0" y="61"/>
                        </a:cubicBezTo>
                        <a:cubicBezTo>
                          <a:pt x="1" y="49"/>
                          <a:pt x="22" y="53"/>
                          <a:pt x="29" y="43"/>
                        </a:cubicBezTo>
                        <a:cubicBezTo>
                          <a:pt x="42" y="24"/>
                          <a:pt x="27" y="7"/>
                          <a:pt x="34" y="2"/>
                        </a:cubicBezTo>
                        <a:cubicBezTo>
                          <a:pt x="38" y="0"/>
                          <a:pt x="42" y="2"/>
                          <a:pt x="45" y="4"/>
                        </a:cubicBezTo>
                        <a:cubicBezTo>
                          <a:pt x="56" y="11"/>
                          <a:pt x="65" y="20"/>
                          <a:pt x="72" y="30"/>
                        </a:cubicBezTo>
                        <a:cubicBezTo>
                          <a:pt x="75" y="33"/>
                          <a:pt x="77" y="36"/>
                          <a:pt x="80" y="39"/>
                        </a:cubicBezTo>
                        <a:cubicBezTo>
                          <a:pt x="83" y="42"/>
                          <a:pt x="84" y="46"/>
                          <a:pt x="83" y="51"/>
                        </a:cubicBezTo>
                        <a:cubicBezTo>
                          <a:pt x="83" y="52"/>
                          <a:pt x="83" y="53"/>
                          <a:pt x="83" y="54"/>
                        </a:cubicBezTo>
                        <a:cubicBezTo>
                          <a:pt x="81" y="59"/>
                          <a:pt x="83" y="61"/>
                          <a:pt x="87" y="64"/>
                        </a:cubicBezTo>
                        <a:cubicBezTo>
                          <a:pt x="92" y="67"/>
                          <a:pt x="102" y="72"/>
                          <a:pt x="108" y="75"/>
                        </a:cubicBezTo>
                        <a:cubicBezTo>
                          <a:pt x="111" y="77"/>
                          <a:pt x="110" y="81"/>
                          <a:pt x="110" y="82"/>
                        </a:cubicBezTo>
                        <a:cubicBezTo>
                          <a:pt x="109" y="84"/>
                          <a:pt x="104" y="85"/>
                          <a:pt x="103" y="84"/>
                        </a:cubicBezTo>
                        <a:cubicBezTo>
                          <a:pt x="96" y="81"/>
                          <a:pt x="86" y="76"/>
                          <a:pt x="79" y="73"/>
                        </a:cubicBezTo>
                        <a:cubicBezTo>
                          <a:pt x="77" y="72"/>
                          <a:pt x="75" y="72"/>
                          <a:pt x="74" y="75"/>
                        </a:cubicBezTo>
                        <a:cubicBezTo>
                          <a:pt x="72" y="78"/>
                          <a:pt x="69" y="81"/>
                          <a:pt x="66" y="83"/>
                        </a:cubicBezTo>
                        <a:cubicBezTo>
                          <a:pt x="64" y="85"/>
                          <a:pt x="62" y="85"/>
                          <a:pt x="61" y="86"/>
                        </a:cubicBezTo>
                      </a:path>
                    </a:pathLst>
                  </a:custGeom>
                  <a:noFill/>
                  <a:ln w="4763" cap="flat">
                    <a:solidFill>
                      <a:srgbClr val="9783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104" name="Freeform 176">
                    <a:extLst>
                      <a:ext uri="{FF2B5EF4-FFF2-40B4-BE49-F238E27FC236}">
                        <a16:creationId xmlns:a16="http://schemas.microsoft.com/office/drawing/2014/main" id="{70E3EE2C-F31D-E7B1-C2D5-6DB56F72EB5B}"/>
                      </a:ext>
                    </a:extLst>
                  </p:cNvPr>
                  <p:cNvSpPr>
                    <a:spLocks/>
                  </p:cNvSpPr>
                  <p:nvPr/>
                </p:nvSpPr>
                <p:spPr bwMode="auto">
                  <a:xfrm rot="18406997">
                    <a:off x="5023878" y="3294568"/>
                    <a:ext cx="118865" cy="170082"/>
                  </a:xfrm>
                  <a:custGeom>
                    <a:avLst/>
                    <a:gdLst>
                      <a:gd name="T0" fmla="*/ 8 w 84"/>
                      <a:gd name="T1" fmla="*/ 72 h 113"/>
                      <a:gd name="T2" fmla="*/ 12 w 84"/>
                      <a:gd name="T3" fmla="*/ 77 h 113"/>
                      <a:gd name="T4" fmla="*/ 22 w 84"/>
                      <a:gd name="T5" fmla="*/ 82 h 113"/>
                      <a:gd name="T6" fmla="*/ 25 w 84"/>
                      <a:gd name="T7" fmla="*/ 86 h 113"/>
                      <a:gd name="T8" fmla="*/ 24 w 84"/>
                      <a:gd name="T9" fmla="*/ 109 h 113"/>
                      <a:gd name="T10" fmla="*/ 25 w 84"/>
                      <a:gd name="T11" fmla="*/ 112 h 113"/>
                      <a:gd name="T12" fmla="*/ 30 w 84"/>
                      <a:gd name="T13" fmla="*/ 110 h 113"/>
                      <a:gd name="T14" fmla="*/ 37 w 84"/>
                      <a:gd name="T15" fmla="*/ 91 h 113"/>
                      <a:gd name="T16" fmla="*/ 45 w 84"/>
                      <a:gd name="T17" fmla="*/ 85 h 113"/>
                      <a:gd name="T18" fmla="*/ 48 w 84"/>
                      <a:gd name="T19" fmla="*/ 84 h 113"/>
                      <a:gd name="T20" fmla="*/ 59 w 84"/>
                      <a:gd name="T21" fmla="*/ 78 h 113"/>
                      <a:gd name="T22" fmla="*/ 65 w 84"/>
                      <a:gd name="T23" fmla="*/ 68 h 113"/>
                      <a:gd name="T24" fmla="*/ 82 w 84"/>
                      <a:gd name="T25" fmla="*/ 35 h 113"/>
                      <a:gd name="T26" fmla="*/ 81 w 84"/>
                      <a:gd name="T27" fmla="*/ 24 h 113"/>
                      <a:gd name="T28" fmla="*/ 74 w 84"/>
                      <a:gd name="T29" fmla="*/ 18 h 113"/>
                      <a:gd name="T30" fmla="*/ 52 w 84"/>
                      <a:gd name="T31" fmla="*/ 2 h 113"/>
                      <a:gd name="T32" fmla="*/ 14 w 84"/>
                      <a:gd name="T33" fmla="*/ 8 h 113"/>
                      <a:gd name="T34" fmla="*/ 3 w 84"/>
                      <a:gd name="T35" fmla="*/ 17 h 113"/>
                      <a:gd name="T36" fmla="*/ 2 w 84"/>
                      <a:gd name="T37" fmla="*/ 26 h 113"/>
                      <a:gd name="T38" fmla="*/ 8 w 84"/>
                      <a:gd name="T39" fmla="*/ 7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13">
                        <a:moveTo>
                          <a:pt x="8" y="72"/>
                        </a:moveTo>
                        <a:cubicBezTo>
                          <a:pt x="9" y="73"/>
                          <a:pt x="10" y="76"/>
                          <a:pt x="12" y="77"/>
                        </a:cubicBezTo>
                        <a:cubicBezTo>
                          <a:pt x="15" y="79"/>
                          <a:pt x="19" y="81"/>
                          <a:pt x="22" y="82"/>
                        </a:cubicBezTo>
                        <a:cubicBezTo>
                          <a:pt x="25" y="83"/>
                          <a:pt x="26" y="84"/>
                          <a:pt x="25" y="86"/>
                        </a:cubicBezTo>
                        <a:cubicBezTo>
                          <a:pt x="25" y="94"/>
                          <a:pt x="24" y="102"/>
                          <a:pt x="24" y="109"/>
                        </a:cubicBezTo>
                        <a:cubicBezTo>
                          <a:pt x="24" y="111"/>
                          <a:pt x="23" y="112"/>
                          <a:pt x="25" y="112"/>
                        </a:cubicBezTo>
                        <a:cubicBezTo>
                          <a:pt x="27" y="112"/>
                          <a:pt x="29" y="113"/>
                          <a:pt x="30" y="110"/>
                        </a:cubicBezTo>
                        <a:cubicBezTo>
                          <a:pt x="32" y="104"/>
                          <a:pt x="35" y="98"/>
                          <a:pt x="37" y="91"/>
                        </a:cubicBezTo>
                        <a:cubicBezTo>
                          <a:pt x="38" y="87"/>
                          <a:pt x="40" y="84"/>
                          <a:pt x="45" y="85"/>
                        </a:cubicBezTo>
                        <a:cubicBezTo>
                          <a:pt x="46" y="85"/>
                          <a:pt x="47" y="84"/>
                          <a:pt x="48" y="84"/>
                        </a:cubicBezTo>
                        <a:cubicBezTo>
                          <a:pt x="53" y="84"/>
                          <a:pt x="56" y="82"/>
                          <a:pt x="59" y="78"/>
                        </a:cubicBezTo>
                        <a:cubicBezTo>
                          <a:pt x="61" y="74"/>
                          <a:pt x="63" y="71"/>
                          <a:pt x="65" y="68"/>
                        </a:cubicBezTo>
                        <a:cubicBezTo>
                          <a:pt x="72" y="58"/>
                          <a:pt x="79" y="47"/>
                          <a:pt x="82" y="35"/>
                        </a:cubicBezTo>
                        <a:cubicBezTo>
                          <a:pt x="83" y="31"/>
                          <a:pt x="84" y="27"/>
                          <a:pt x="81" y="24"/>
                        </a:cubicBezTo>
                        <a:cubicBezTo>
                          <a:pt x="79" y="21"/>
                          <a:pt x="77" y="19"/>
                          <a:pt x="74" y="18"/>
                        </a:cubicBezTo>
                        <a:cubicBezTo>
                          <a:pt x="67" y="12"/>
                          <a:pt x="60" y="4"/>
                          <a:pt x="52" y="2"/>
                        </a:cubicBezTo>
                        <a:cubicBezTo>
                          <a:pt x="40" y="0"/>
                          <a:pt x="26" y="5"/>
                          <a:pt x="14" y="8"/>
                        </a:cubicBezTo>
                        <a:cubicBezTo>
                          <a:pt x="9" y="9"/>
                          <a:pt x="5" y="12"/>
                          <a:pt x="3" y="17"/>
                        </a:cubicBezTo>
                        <a:cubicBezTo>
                          <a:pt x="3" y="20"/>
                          <a:pt x="2" y="23"/>
                          <a:pt x="2" y="26"/>
                        </a:cubicBezTo>
                        <a:cubicBezTo>
                          <a:pt x="0" y="42"/>
                          <a:pt x="5" y="56"/>
                          <a:pt x="8" y="72"/>
                        </a:cubicBezTo>
                        <a:close/>
                      </a:path>
                    </a:pathLst>
                  </a:custGeom>
                  <a:solidFill>
                    <a:srgbClr val="DED8C5"/>
                  </a:solidFill>
                  <a:ln w="6350" cap="rnd">
                    <a:solidFill>
                      <a:srgbClr val="97834B"/>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105" name="Freeform 177">
                    <a:extLst>
                      <a:ext uri="{FF2B5EF4-FFF2-40B4-BE49-F238E27FC236}">
                        <a16:creationId xmlns:a16="http://schemas.microsoft.com/office/drawing/2014/main" id="{5E4F7C3D-6515-F141-A169-83883F7098D4}"/>
                      </a:ext>
                    </a:extLst>
                  </p:cNvPr>
                  <p:cNvSpPr>
                    <a:spLocks/>
                  </p:cNvSpPr>
                  <p:nvPr/>
                </p:nvSpPr>
                <p:spPr bwMode="auto">
                  <a:xfrm rot="18406997">
                    <a:off x="5029778" y="3298423"/>
                    <a:ext cx="118865" cy="171799"/>
                  </a:xfrm>
                  <a:custGeom>
                    <a:avLst/>
                    <a:gdLst>
                      <a:gd name="T0" fmla="*/ 8 w 84"/>
                      <a:gd name="T1" fmla="*/ 67 h 113"/>
                      <a:gd name="T2" fmla="*/ 2 w 84"/>
                      <a:gd name="T3" fmla="*/ 21 h 113"/>
                      <a:gd name="T4" fmla="*/ 3 w 84"/>
                      <a:gd name="T5" fmla="*/ 12 h 113"/>
                      <a:gd name="T6" fmla="*/ 14 w 84"/>
                      <a:gd name="T7" fmla="*/ 3 h 113"/>
                      <a:gd name="T8" fmla="*/ 40 w 84"/>
                      <a:gd name="T9" fmla="*/ 25 h 113"/>
                      <a:gd name="T10" fmla="*/ 81 w 84"/>
                      <a:gd name="T11" fmla="*/ 19 h 113"/>
                      <a:gd name="T12" fmla="*/ 82 w 84"/>
                      <a:gd name="T13" fmla="*/ 30 h 113"/>
                      <a:gd name="T14" fmla="*/ 65 w 84"/>
                      <a:gd name="T15" fmla="*/ 63 h 113"/>
                      <a:gd name="T16" fmla="*/ 59 w 84"/>
                      <a:gd name="T17" fmla="*/ 73 h 113"/>
                      <a:gd name="T18" fmla="*/ 48 w 84"/>
                      <a:gd name="T19" fmla="*/ 79 h 113"/>
                      <a:gd name="T20" fmla="*/ 45 w 84"/>
                      <a:gd name="T21" fmla="*/ 80 h 113"/>
                      <a:gd name="T22" fmla="*/ 37 w 84"/>
                      <a:gd name="T23" fmla="*/ 86 h 113"/>
                      <a:gd name="T24" fmla="*/ 31 w 84"/>
                      <a:gd name="T25" fmla="*/ 110 h 113"/>
                      <a:gd name="T26" fmla="*/ 25 w 84"/>
                      <a:gd name="T27" fmla="*/ 113 h 113"/>
                      <a:gd name="T28" fmla="*/ 21 w 84"/>
                      <a:gd name="T29" fmla="*/ 107 h 113"/>
                      <a:gd name="T30" fmla="*/ 25 w 84"/>
                      <a:gd name="T31" fmla="*/ 81 h 113"/>
                      <a:gd name="T32" fmla="*/ 22 w 84"/>
                      <a:gd name="T33" fmla="*/ 77 h 113"/>
                      <a:gd name="T34" fmla="*/ 12 w 84"/>
                      <a:gd name="T35" fmla="*/ 72 h 113"/>
                      <a:gd name="T36" fmla="*/ 8 w 84"/>
                      <a:gd name="T37" fmla="*/ 67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113">
                        <a:moveTo>
                          <a:pt x="8" y="67"/>
                        </a:moveTo>
                        <a:cubicBezTo>
                          <a:pt x="5" y="51"/>
                          <a:pt x="0" y="37"/>
                          <a:pt x="2" y="21"/>
                        </a:cubicBezTo>
                        <a:cubicBezTo>
                          <a:pt x="2" y="18"/>
                          <a:pt x="3" y="15"/>
                          <a:pt x="3" y="12"/>
                        </a:cubicBezTo>
                        <a:cubicBezTo>
                          <a:pt x="5" y="7"/>
                          <a:pt x="9" y="4"/>
                          <a:pt x="14" y="3"/>
                        </a:cubicBezTo>
                        <a:cubicBezTo>
                          <a:pt x="26" y="0"/>
                          <a:pt x="28" y="22"/>
                          <a:pt x="40" y="25"/>
                        </a:cubicBezTo>
                        <a:cubicBezTo>
                          <a:pt x="62" y="33"/>
                          <a:pt x="74" y="14"/>
                          <a:pt x="81" y="19"/>
                        </a:cubicBezTo>
                        <a:cubicBezTo>
                          <a:pt x="84" y="22"/>
                          <a:pt x="83" y="26"/>
                          <a:pt x="82" y="30"/>
                        </a:cubicBezTo>
                        <a:cubicBezTo>
                          <a:pt x="79" y="42"/>
                          <a:pt x="72" y="53"/>
                          <a:pt x="65" y="63"/>
                        </a:cubicBezTo>
                        <a:cubicBezTo>
                          <a:pt x="63" y="66"/>
                          <a:pt x="61" y="69"/>
                          <a:pt x="59" y="73"/>
                        </a:cubicBezTo>
                        <a:cubicBezTo>
                          <a:pt x="56" y="77"/>
                          <a:pt x="53" y="79"/>
                          <a:pt x="48" y="79"/>
                        </a:cubicBezTo>
                        <a:cubicBezTo>
                          <a:pt x="47" y="79"/>
                          <a:pt x="46" y="80"/>
                          <a:pt x="45" y="80"/>
                        </a:cubicBezTo>
                        <a:cubicBezTo>
                          <a:pt x="40" y="79"/>
                          <a:pt x="38" y="82"/>
                          <a:pt x="37" y="86"/>
                        </a:cubicBezTo>
                        <a:cubicBezTo>
                          <a:pt x="35" y="93"/>
                          <a:pt x="33" y="103"/>
                          <a:pt x="31" y="110"/>
                        </a:cubicBezTo>
                        <a:cubicBezTo>
                          <a:pt x="30" y="112"/>
                          <a:pt x="27" y="113"/>
                          <a:pt x="25" y="113"/>
                        </a:cubicBezTo>
                        <a:cubicBezTo>
                          <a:pt x="23" y="113"/>
                          <a:pt x="21" y="109"/>
                          <a:pt x="21" y="107"/>
                        </a:cubicBezTo>
                        <a:cubicBezTo>
                          <a:pt x="22" y="100"/>
                          <a:pt x="25" y="89"/>
                          <a:pt x="25" y="81"/>
                        </a:cubicBezTo>
                        <a:cubicBezTo>
                          <a:pt x="26" y="79"/>
                          <a:pt x="25" y="78"/>
                          <a:pt x="22" y="77"/>
                        </a:cubicBezTo>
                        <a:cubicBezTo>
                          <a:pt x="19" y="76"/>
                          <a:pt x="15" y="74"/>
                          <a:pt x="12" y="72"/>
                        </a:cubicBezTo>
                        <a:cubicBezTo>
                          <a:pt x="10" y="71"/>
                          <a:pt x="9" y="68"/>
                          <a:pt x="8" y="67"/>
                        </a:cubicBezTo>
                        <a:close/>
                      </a:path>
                    </a:pathLst>
                  </a:custGeom>
                  <a:solidFill>
                    <a:srgbClr val="DED8C5"/>
                  </a:solidFill>
                  <a:ln w="6350" cap="rnd">
                    <a:solidFill>
                      <a:srgbClr val="97834B"/>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106" name="Freeform 92">
                    <a:extLst>
                      <a:ext uri="{FF2B5EF4-FFF2-40B4-BE49-F238E27FC236}">
                        <a16:creationId xmlns:a16="http://schemas.microsoft.com/office/drawing/2014/main" id="{DD3BD063-91AA-3863-EED6-478EFCE995C0}"/>
                      </a:ext>
                    </a:extLst>
                  </p:cNvPr>
                  <p:cNvSpPr>
                    <a:spLocks/>
                  </p:cNvSpPr>
                  <p:nvPr/>
                </p:nvSpPr>
                <p:spPr bwMode="auto">
                  <a:xfrm rot="18406997">
                    <a:off x="5301138" y="3532129"/>
                    <a:ext cx="430487" cy="521518"/>
                  </a:xfrm>
                  <a:custGeom>
                    <a:avLst/>
                    <a:gdLst>
                      <a:gd name="T0" fmla="*/ 33421 w 95679"/>
                      <a:gd name="T1" fmla="*/ 54257 h 108397"/>
                      <a:gd name="T2" fmla="*/ 9435 w 95679"/>
                      <a:gd name="T3" fmla="*/ 59785 h 108397"/>
                      <a:gd name="T4" fmla="*/ 48146 w 95679"/>
                      <a:gd name="T5" fmla="*/ 108200 h 108397"/>
                      <a:gd name="T6" fmla="*/ 95606 w 95679"/>
                      <a:gd name="T7" fmla="*/ 63840 h 108397"/>
                      <a:gd name="T8" fmla="*/ 53288 w 95679"/>
                      <a:gd name="T9" fmla="*/ 19629 h 108397"/>
                      <a:gd name="T10" fmla="*/ 33421 w 95679"/>
                      <a:gd name="T11" fmla="*/ 54257 h 108397"/>
                    </a:gdLst>
                    <a:ahLst/>
                    <a:cxnLst>
                      <a:cxn ang="0">
                        <a:pos x="T0" y="T1"/>
                      </a:cxn>
                      <a:cxn ang="0">
                        <a:pos x="T2" y="T3"/>
                      </a:cxn>
                      <a:cxn ang="0">
                        <a:pos x="T4" y="T5"/>
                      </a:cxn>
                      <a:cxn ang="0">
                        <a:pos x="T6" y="T7"/>
                      </a:cxn>
                      <a:cxn ang="0">
                        <a:pos x="T8" y="T9"/>
                      </a:cxn>
                      <a:cxn ang="0">
                        <a:pos x="T10" y="T11"/>
                      </a:cxn>
                    </a:cxnLst>
                    <a:rect l="0" t="0" r="r" b="b"/>
                    <a:pathLst>
                      <a:path w="95679" h="108397">
                        <a:moveTo>
                          <a:pt x="33421" y="54257"/>
                        </a:moveTo>
                        <a:cubicBezTo>
                          <a:pt x="33421" y="54257"/>
                          <a:pt x="18869" y="43701"/>
                          <a:pt x="9435" y="59785"/>
                        </a:cubicBezTo>
                        <a:cubicBezTo>
                          <a:pt x="0" y="75869"/>
                          <a:pt x="11952" y="108397"/>
                          <a:pt x="48146" y="108200"/>
                        </a:cubicBezTo>
                        <a:cubicBezTo>
                          <a:pt x="89525" y="107976"/>
                          <a:pt x="95679" y="77607"/>
                          <a:pt x="95606" y="63840"/>
                        </a:cubicBezTo>
                        <a:cubicBezTo>
                          <a:pt x="95526" y="48876"/>
                          <a:pt x="81620" y="0"/>
                          <a:pt x="53288" y="19629"/>
                        </a:cubicBezTo>
                        <a:cubicBezTo>
                          <a:pt x="41392" y="27871"/>
                          <a:pt x="51058" y="61344"/>
                          <a:pt x="33421" y="54257"/>
                        </a:cubicBezTo>
                        <a:close/>
                      </a:path>
                    </a:pathLst>
                  </a:custGeom>
                  <a:solidFill>
                    <a:srgbClr val="97834B"/>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107" name="Freeform 93">
                    <a:extLst>
                      <a:ext uri="{FF2B5EF4-FFF2-40B4-BE49-F238E27FC236}">
                        <a16:creationId xmlns:a16="http://schemas.microsoft.com/office/drawing/2014/main" id="{AC641E9D-C810-0EE5-240B-6E2059752F2B}"/>
                      </a:ext>
                    </a:extLst>
                  </p:cNvPr>
                  <p:cNvSpPr>
                    <a:spLocks/>
                  </p:cNvSpPr>
                  <p:nvPr/>
                </p:nvSpPr>
                <p:spPr bwMode="auto">
                  <a:xfrm rot="18406997">
                    <a:off x="5464398" y="3781803"/>
                    <a:ext cx="231412" cy="258664"/>
                  </a:xfrm>
                  <a:custGeom>
                    <a:avLst/>
                    <a:gdLst>
                      <a:gd name="T0" fmla="*/ 19873 w 39678"/>
                      <a:gd name="T1" fmla="*/ 30364 h 50253"/>
                      <a:gd name="T2" fmla="*/ 35791 w 39678"/>
                      <a:gd name="T3" fmla="*/ 46312 h 50253"/>
                      <a:gd name="T4" fmla="*/ 3885 w 39678"/>
                      <a:gd name="T5" fmla="*/ 29890 h 50253"/>
                      <a:gd name="T6" fmla="*/ 8335 w 39678"/>
                      <a:gd name="T7" fmla="*/ 4599 h 50253"/>
                      <a:gd name="T8" fmla="*/ 19873 w 39678"/>
                      <a:gd name="T9" fmla="*/ 30364 h 50253"/>
                    </a:gdLst>
                    <a:ahLst/>
                    <a:cxnLst>
                      <a:cxn ang="0">
                        <a:pos x="T0" y="T1"/>
                      </a:cxn>
                      <a:cxn ang="0">
                        <a:pos x="T2" y="T3"/>
                      </a:cxn>
                      <a:cxn ang="0">
                        <a:pos x="T4" y="T5"/>
                      </a:cxn>
                      <a:cxn ang="0">
                        <a:pos x="T6" y="T7"/>
                      </a:cxn>
                      <a:cxn ang="0">
                        <a:pos x="T8" y="T9"/>
                      </a:cxn>
                    </a:cxnLst>
                    <a:rect l="0" t="0" r="r" b="b"/>
                    <a:pathLst>
                      <a:path w="39678" h="50253">
                        <a:moveTo>
                          <a:pt x="19873" y="30364"/>
                        </a:moveTo>
                        <a:cubicBezTo>
                          <a:pt x="27066" y="39256"/>
                          <a:pt x="39678" y="42373"/>
                          <a:pt x="35791" y="46312"/>
                        </a:cubicBezTo>
                        <a:cubicBezTo>
                          <a:pt x="31915" y="50253"/>
                          <a:pt x="8851" y="39614"/>
                          <a:pt x="3885" y="29890"/>
                        </a:cubicBezTo>
                        <a:cubicBezTo>
                          <a:pt x="0" y="22283"/>
                          <a:pt x="2794" y="12240"/>
                          <a:pt x="8335" y="4599"/>
                        </a:cubicBezTo>
                        <a:cubicBezTo>
                          <a:pt x="11671" y="0"/>
                          <a:pt x="12684" y="21471"/>
                          <a:pt x="19873" y="30364"/>
                        </a:cubicBezTo>
                        <a:close/>
                      </a:path>
                    </a:pathLst>
                  </a:custGeom>
                  <a:solidFill>
                    <a:srgbClr val="DED8C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108" name="Freeform 84">
                    <a:extLst>
                      <a:ext uri="{FF2B5EF4-FFF2-40B4-BE49-F238E27FC236}">
                        <a16:creationId xmlns:a16="http://schemas.microsoft.com/office/drawing/2014/main" id="{4D333CFF-8B35-32DC-785B-7636571D5031}"/>
                      </a:ext>
                    </a:extLst>
                  </p:cNvPr>
                  <p:cNvSpPr>
                    <a:spLocks/>
                  </p:cNvSpPr>
                  <p:nvPr/>
                </p:nvSpPr>
                <p:spPr bwMode="auto">
                  <a:xfrm rot="20631065">
                    <a:off x="4589630" y="3860225"/>
                    <a:ext cx="146173" cy="144311"/>
                  </a:xfrm>
                  <a:custGeom>
                    <a:avLst/>
                    <a:gdLst>
                      <a:gd name="T0" fmla="*/ 70 w 104"/>
                      <a:gd name="T1" fmla="*/ 81 h 96"/>
                      <a:gd name="T2" fmla="*/ 97 w 104"/>
                      <a:gd name="T3" fmla="*/ 12 h 96"/>
                      <a:gd name="T4" fmla="*/ 92 w 104"/>
                      <a:gd name="T5" fmla="*/ 0 h 96"/>
                      <a:gd name="T6" fmla="*/ 17 w 104"/>
                      <a:gd name="T7" fmla="*/ 10 h 96"/>
                      <a:gd name="T8" fmla="*/ 9 w 104"/>
                      <a:gd name="T9" fmla="*/ 28 h 96"/>
                      <a:gd name="T10" fmla="*/ 55 w 104"/>
                      <a:gd name="T11" fmla="*/ 81 h 96"/>
                      <a:gd name="T12" fmla="*/ 70 w 104"/>
                      <a:gd name="T13" fmla="*/ 81 h 96"/>
                    </a:gdLst>
                    <a:ahLst/>
                    <a:cxnLst>
                      <a:cxn ang="0">
                        <a:pos x="T0" y="T1"/>
                      </a:cxn>
                      <a:cxn ang="0">
                        <a:pos x="T2" y="T3"/>
                      </a:cxn>
                      <a:cxn ang="0">
                        <a:pos x="T4" y="T5"/>
                      </a:cxn>
                      <a:cxn ang="0">
                        <a:pos x="T6" y="T7"/>
                      </a:cxn>
                      <a:cxn ang="0">
                        <a:pos x="T8" y="T9"/>
                      </a:cxn>
                      <a:cxn ang="0">
                        <a:pos x="T10" y="T11"/>
                      </a:cxn>
                      <a:cxn ang="0">
                        <a:pos x="T12" y="T13"/>
                      </a:cxn>
                    </a:cxnLst>
                    <a:rect l="0" t="0" r="r" b="b"/>
                    <a:pathLst>
                      <a:path w="104" h="96">
                        <a:moveTo>
                          <a:pt x="70" y="81"/>
                        </a:moveTo>
                        <a:cubicBezTo>
                          <a:pt x="70" y="81"/>
                          <a:pt x="62" y="45"/>
                          <a:pt x="97" y="12"/>
                        </a:cubicBezTo>
                        <a:cubicBezTo>
                          <a:pt x="97" y="12"/>
                          <a:pt x="104" y="0"/>
                          <a:pt x="92" y="0"/>
                        </a:cubicBezTo>
                        <a:cubicBezTo>
                          <a:pt x="65" y="14"/>
                          <a:pt x="17" y="3"/>
                          <a:pt x="17" y="10"/>
                        </a:cubicBezTo>
                        <a:cubicBezTo>
                          <a:pt x="17" y="18"/>
                          <a:pt x="15" y="22"/>
                          <a:pt x="9" y="28"/>
                        </a:cubicBezTo>
                        <a:cubicBezTo>
                          <a:pt x="0" y="37"/>
                          <a:pt x="53" y="53"/>
                          <a:pt x="55" y="81"/>
                        </a:cubicBezTo>
                        <a:cubicBezTo>
                          <a:pt x="55" y="81"/>
                          <a:pt x="63" y="96"/>
                          <a:pt x="70" y="81"/>
                        </a:cubicBezTo>
                        <a:close/>
                      </a:path>
                    </a:pathLst>
                  </a:custGeom>
                  <a:solidFill>
                    <a:schemeClr val="bg2"/>
                  </a:solidFill>
                  <a:ln w="6350" cap="rnd">
                    <a:solidFill>
                      <a:srgbClr val="508768"/>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109" name="Rectangle 218">
                    <a:extLst>
                      <a:ext uri="{FF2B5EF4-FFF2-40B4-BE49-F238E27FC236}">
                        <a16:creationId xmlns:a16="http://schemas.microsoft.com/office/drawing/2014/main" id="{4C353940-7240-92D4-568B-7607A0C6AF38}"/>
                      </a:ext>
                    </a:extLst>
                  </p:cNvPr>
                  <p:cNvSpPr>
                    <a:spLocks noChangeArrowheads="1"/>
                  </p:cNvSpPr>
                  <p:nvPr/>
                </p:nvSpPr>
                <p:spPr bwMode="auto">
                  <a:xfrm>
                    <a:off x="3943665" y="3761887"/>
                    <a:ext cx="404386" cy="120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de-DE" sz="900" b="1" i="0" u="none" strike="noStrike" kern="1200" cap="none" spc="0" normalizeH="0" baseline="0" noProof="0" dirty="0">
                        <a:ln>
                          <a:noFill/>
                        </a:ln>
                        <a:solidFill>
                          <a:srgbClr val="002060"/>
                        </a:solidFill>
                        <a:effectLst/>
                        <a:uLnTx/>
                        <a:uFillTx/>
                        <a:latin typeface="Arial Narrow" panose="020B0606020202030204" pitchFamily="34" charset="0"/>
                        <a:ea typeface="+mn-ea"/>
                        <a:cs typeface="+mn-cs"/>
                      </a:rPr>
                      <a:t>Malignant </a:t>
                    </a:r>
                    <a:endParaRPr kumimoji="0" lang="en-US" altLang="de-DE" sz="900" b="0" i="0" u="none" strike="noStrike" kern="1200" cap="none" spc="0" normalizeH="0" baseline="0" noProof="0" dirty="0">
                      <a:ln>
                        <a:noFill/>
                      </a:ln>
                      <a:solidFill>
                        <a:srgbClr val="002060"/>
                      </a:solidFill>
                      <a:effectLst/>
                      <a:uLnTx/>
                      <a:uFillTx/>
                      <a:latin typeface="Arial Narrow" panose="020B0606020202030204" pitchFamily="34" charset="0"/>
                      <a:ea typeface="+mn-ea"/>
                      <a:cs typeface="+mn-cs"/>
                    </a:endParaRPr>
                  </a:p>
                </p:txBody>
              </p:sp>
              <p:sp>
                <p:nvSpPr>
                  <p:cNvPr id="110" name="Freeform 11">
                    <a:extLst>
                      <a:ext uri="{FF2B5EF4-FFF2-40B4-BE49-F238E27FC236}">
                        <a16:creationId xmlns:a16="http://schemas.microsoft.com/office/drawing/2014/main" id="{C71F192D-454B-ED95-94D1-589B173D1D82}"/>
                      </a:ext>
                    </a:extLst>
                  </p:cNvPr>
                  <p:cNvSpPr>
                    <a:spLocks/>
                  </p:cNvSpPr>
                  <p:nvPr/>
                </p:nvSpPr>
                <p:spPr bwMode="auto">
                  <a:xfrm rot="20149099">
                    <a:off x="4831212" y="4208920"/>
                    <a:ext cx="73840" cy="70621"/>
                  </a:xfrm>
                  <a:custGeom>
                    <a:avLst/>
                    <a:gdLst>
                      <a:gd name="T0" fmla="*/ 21 w 119"/>
                      <a:gd name="T1" fmla="*/ 98 h 119"/>
                      <a:gd name="T2" fmla="*/ 7 w 119"/>
                      <a:gd name="T3" fmla="*/ 57 h 119"/>
                      <a:gd name="T4" fmla="*/ 58 w 119"/>
                      <a:gd name="T5" fmla="*/ 7 h 119"/>
                      <a:gd name="T6" fmla="*/ 58 w 119"/>
                      <a:gd name="T7" fmla="*/ 7 h 119"/>
                      <a:gd name="T8" fmla="*/ 100 w 119"/>
                      <a:gd name="T9" fmla="*/ 21 h 119"/>
                      <a:gd name="T10" fmla="*/ 112 w 119"/>
                      <a:gd name="T11" fmla="*/ 61 h 119"/>
                      <a:gd name="T12" fmla="*/ 112 w 119"/>
                      <a:gd name="T13" fmla="*/ 61 h 119"/>
                      <a:gd name="T14" fmla="*/ 61 w 119"/>
                      <a:gd name="T15" fmla="*/ 112 h 119"/>
                      <a:gd name="T16" fmla="*/ 21 w 119"/>
                      <a:gd name="T17" fmla="*/ 9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119">
                        <a:moveTo>
                          <a:pt x="21" y="98"/>
                        </a:moveTo>
                        <a:cubicBezTo>
                          <a:pt x="6" y="83"/>
                          <a:pt x="0" y="64"/>
                          <a:pt x="7" y="57"/>
                        </a:cubicBezTo>
                        <a:cubicBezTo>
                          <a:pt x="58" y="7"/>
                          <a:pt x="58" y="7"/>
                          <a:pt x="58" y="7"/>
                        </a:cubicBezTo>
                        <a:cubicBezTo>
                          <a:pt x="58" y="7"/>
                          <a:pt x="58" y="7"/>
                          <a:pt x="58" y="7"/>
                        </a:cubicBezTo>
                        <a:cubicBezTo>
                          <a:pt x="65" y="0"/>
                          <a:pt x="85" y="5"/>
                          <a:pt x="100" y="21"/>
                        </a:cubicBezTo>
                        <a:cubicBezTo>
                          <a:pt x="115" y="36"/>
                          <a:pt x="119" y="54"/>
                          <a:pt x="112" y="61"/>
                        </a:cubicBezTo>
                        <a:cubicBezTo>
                          <a:pt x="112" y="61"/>
                          <a:pt x="112" y="61"/>
                          <a:pt x="112" y="61"/>
                        </a:cubicBezTo>
                        <a:cubicBezTo>
                          <a:pt x="61" y="112"/>
                          <a:pt x="61" y="112"/>
                          <a:pt x="61" y="112"/>
                        </a:cubicBezTo>
                        <a:cubicBezTo>
                          <a:pt x="54" y="119"/>
                          <a:pt x="36" y="113"/>
                          <a:pt x="21" y="98"/>
                        </a:cubicBezTo>
                      </a:path>
                    </a:pathLst>
                  </a:custGeom>
                  <a:solidFill>
                    <a:srgbClr val="EEC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111" name="Freeform 11">
                    <a:extLst>
                      <a:ext uri="{FF2B5EF4-FFF2-40B4-BE49-F238E27FC236}">
                        <a16:creationId xmlns:a16="http://schemas.microsoft.com/office/drawing/2014/main" id="{939DE4F8-BCD7-9870-47D6-9257F888106E}"/>
                      </a:ext>
                    </a:extLst>
                  </p:cNvPr>
                  <p:cNvSpPr>
                    <a:spLocks/>
                  </p:cNvSpPr>
                  <p:nvPr/>
                </p:nvSpPr>
                <p:spPr bwMode="auto">
                  <a:xfrm rot="20149099">
                    <a:off x="4768363" y="4186555"/>
                    <a:ext cx="73840" cy="70621"/>
                  </a:xfrm>
                  <a:custGeom>
                    <a:avLst/>
                    <a:gdLst>
                      <a:gd name="T0" fmla="*/ 21 w 119"/>
                      <a:gd name="T1" fmla="*/ 98 h 119"/>
                      <a:gd name="T2" fmla="*/ 7 w 119"/>
                      <a:gd name="T3" fmla="*/ 57 h 119"/>
                      <a:gd name="T4" fmla="*/ 58 w 119"/>
                      <a:gd name="T5" fmla="*/ 7 h 119"/>
                      <a:gd name="T6" fmla="*/ 58 w 119"/>
                      <a:gd name="T7" fmla="*/ 7 h 119"/>
                      <a:gd name="T8" fmla="*/ 100 w 119"/>
                      <a:gd name="T9" fmla="*/ 21 h 119"/>
                      <a:gd name="T10" fmla="*/ 112 w 119"/>
                      <a:gd name="T11" fmla="*/ 61 h 119"/>
                      <a:gd name="T12" fmla="*/ 112 w 119"/>
                      <a:gd name="T13" fmla="*/ 61 h 119"/>
                      <a:gd name="T14" fmla="*/ 61 w 119"/>
                      <a:gd name="T15" fmla="*/ 112 h 119"/>
                      <a:gd name="T16" fmla="*/ 21 w 119"/>
                      <a:gd name="T17" fmla="*/ 9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119">
                        <a:moveTo>
                          <a:pt x="21" y="98"/>
                        </a:moveTo>
                        <a:cubicBezTo>
                          <a:pt x="6" y="83"/>
                          <a:pt x="0" y="64"/>
                          <a:pt x="7" y="57"/>
                        </a:cubicBezTo>
                        <a:cubicBezTo>
                          <a:pt x="58" y="7"/>
                          <a:pt x="58" y="7"/>
                          <a:pt x="58" y="7"/>
                        </a:cubicBezTo>
                        <a:cubicBezTo>
                          <a:pt x="58" y="7"/>
                          <a:pt x="58" y="7"/>
                          <a:pt x="58" y="7"/>
                        </a:cubicBezTo>
                        <a:cubicBezTo>
                          <a:pt x="65" y="0"/>
                          <a:pt x="85" y="5"/>
                          <a:pt x="100" y="21"/>
                        </a:cubicBezTo>
                        <a:cubicBezTo>
                          <a:pt x="115" y="36"/>
                          <a:pt x="119" y="54"/>
                          <a:pt x="112" y="61"/>
                        </a:cubicBezTo>
                        <a:cubicBezTo>
                          <a:pt x="112" y="61"/>
                          <a:pt x="112" y="61"/>
                          <a:pt x="112" y="61"/>
                        </a:cubicBezTo>
                        <a:cubicBezTo>
                          <a:pt x="61" y="112"/>
                          <a:pt x="61" y="112"/>
                          <a:pt x="61" y="112"/>
                        </a:cubicBezTo>
                        <a:cubicBezTo>
                          <a:pt x="54" y="119"/>
                          <a:pt x="36" y="113"/>
                          <a:pt x="21" y="98"/>
                        </a:cubicBezTo>
                      </a:path>
                    </a:pathLst>
                  </a:custGeom>
                  <a:solidFill>
                    <a:srgbClr val="EEC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112" name="Freeform 11">
                    <a:extLst>
                      <a:ext uri="{FF2B5EF4-FFF2-40B4-BE49-F238E27FC236}">
                        <a16:creationId xmlns:a16="http://schemas.microsoft.com/office/drawing/2014/main" id="{358421ED-D7D7-F74B-6426-D6EA54F88006}"/>
                      </a:ext>
                    </a:extLst>
                  </p:cNvPr>
                  <p:cNvSpPr>
                    <a:spLocks/>
                  </p:cNvSpPr>
                  <p:nvPr/>
                </p:nvSpPr>
                <p:spPr bwMode="auto">
                  <a:xfrm rot="15060000">
                    <a:off x="4261346" y="3110918"/>
                    <a:ext cx="73840" cy="70621"/>
                  </a:xfrm>
                  <a:custGeom>
                    <a:avLst/>
                    <a:gdLst>
                      <a:gd name="T0" fmla="*/ 21 w 119"/>
                      <a:gd name="T1" fmla="*/ 98 h 119"/>
                      <a:gd name="T2" fmla="*/ 7 w 119"/>
                      <a:gd name="T3" fmla="*/ 57 h 119"/>
                      <a:gd name="T4" fmla="*/ 58 w 119"/>
                      <a:gd name="T5" fmla="*/ 7 h 119"/>
                      <a:gd name="T6" fmla="*/ 58 w 119"/>
                      <a:gd name="T7" fmla="*/ 7 h 119"/>
                      <a:gd name="T8" fmla="*/ 100 w 119"/>
                      <a:gd name="T9" fmla="*/ 21 h 119"/>
                      <a:gd name="T10" fmla="*/ 112 w 119"/>
                      <a:gd name="T11" fmla="*/ 61 h 119"/>
                      <a:gd name="T12" fmla="*/ 112 w 119"/>
                      <a:gd name="T13" fmla="*/ 61 h 119"/>
                      <a:gd name="T14" fmla="*/ 61 w 119"/>
                      <a:gd name="T15" fmla="*/ 112 h 119"/>
                      <a:gd name="T16" fmla="*/ 21 w 119"/>
                      <a:gd name="T17" fmla="*/ 9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119">
                        <a:moveTo>
                          <a:pt x="21" y="98"/>
                        </a:moveTo>
                        <a:cubicBezTo>
                          <a:pt x="6" y="83"/>
                          <a:pt x="0" y="64"/>
                          <a:pt x="7" y="57"/>
                        </a:cubicBezTo>
                        <a:cubicBezTo>
                          <a:pt x="58" y="7"/>
                          <a:pt x="58" y="7"/>
                          <a:pt x="58" y="7"/>
                        </a:cubicBezTo>
                        <a:cubicBezTo>
                          <a:pt x="58" y="7"/>
                          <a:pt x="58" y="7"/>
                          <a:pt x="58" y="7"/>
                        </a:cubicBezTo>
                        <a:cubicBezTo>
                          <a:pt x="65" y="0"/>
                          <a:pt x="85" y="5"/>
                          <a:pt x="100" y="21"/>
                        </a:cubicBezTo>
                        <a:cubicBezTo>
                          <a:pt x="115" y="36"/>
                          <a:pt x="119" y="54"/>
                          <a:pt x="112" y="61"/>
                        </a:cubicBezTo>
                        <a:cubicBezTo>
                          <a:pt x="112" y="61"/>
                          <a:pt x="112" y="61"/>
                          <a:pt x="112" y="61"/>
                        </a:cubicBezTo>
                        <a:cubicBezTo>
                          <a:pt x="61" y="112"/>
                          <a:pt x="61" y="112"/>
                          <a:pt x="61" y="112"/>
                        </a:cubicBezTo>
                        <a:cubicBezTo>
                          <a:pt x="54" y="119"/>
                          <a:pt x="36" y="113"/>
                          <a:pt x="21" y="98"/>
                        </a:cubicBezTo>
                      </a:path>
                    </a:pathLst>
                  </a:custGeom>
                  <a:solidFill>
                    <a:srgbClr val="EEC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113" name="Freeform 11">
                    <a:extLst>
                      <a:ext uri="{FF2B5EF4-FFF2-40B4-BE49-F238E27FC236}">
                        <a16:creationId xmlns:a16="http://schemas.microsoft.com/office/drawing/2014/main" id="{3BCA8BEB-DA94-4E3A-538D-3775E81434B3}"/>
                      </a:ext>
                    </a:extLst>
                  </p:cNvPr>
                  <p:cNvSpPr>
                    <a:spLocks/>
                  </p:cNvSpPr>
                  <p:nvPr/>
                </p:nvSpPr>
                <p:spPr bwMode="auto">
                  <a:xfrm rot="15060000">
                    <a:off x="4242251" y="3160549"/>
                    <a:ext cx="73840" cy="70621"/>
                  </a:xfrm>
                  <a:custGeom>
                    <a:avLst/>
                    <a:gdLst>
                      <a:gd name="T0" fmla="*/ 21 w 119"/>
                      <a:gd name="T1" fmla="*/ 98 h 119"/>
                      <a:gd name="T2" fmla="*/ 7 w 119"/>
                      <a:gd name="T3" fmla="*/ 57 h 119"/>
                      <a:gd name="T4" fmla="*/ 58 w 119"/>
                      <a:gd name="T5" fmla="*/ 7 h 119"/>
                      <a:gd name="T6" fmla="*/ 58 w 119"/>
                      <a:gd name="T7" fmla="*/ 7 h 119"/>
                      <a:gd name="T8" fmla="*/ 100 w 119"/>
                      <a:gd name="T9" fmla="*/ 21 h 119"/>
                      <a:gd name="T10" fmla="*/ 112 w 119"/>
                      <a:gd name="T11" fmla="*/ 61 h 119"/>
                      <a:gd name="T12" fmla="*/ 112 w 119"/>
                      <a:gd name="T13" fmla="*/ 61 h 119"/>
                      <a:gd name="T14" fmla="*/ 61 w 119"/>
                      <a:gd name="T15" fmla="*/ 112 h 119"/>
                      <a:gd name="T16" fmla="*/ 21 w 119"/>
                      <a:gd name="T17" fmla="*/ 9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119">
                        <a:moveTo>
                          <a:pt x="21" y="98"/>
                        </a:moveTo>
                        <a:cubicBezTo>
                          <a:pt x="6" y="83"/>
                          <a:pt x="0" y="64"/>
                          <a:pt x="7" y="57"/>
                        </a:cubicBezTo>
                        <a:cubicBezTo>
                          <a:pt x="58" y="7"/>
                          <a:pt x="58" y="7"/>
                          <a:pt x="58" y="7"/>
                        </a:cubicBezTo>
                        <a:cubicBezTo>
                          <a:pt x="58" y="7"/>
                          <a:pt x="58" y="7"/>
                          <a:pt x="58" y="7"/>
                        </a:cubicBezTo>
                        <a:cubicBezTo>
                          <a:pt x="65" y="0"/>
                          <a:pt x="85" y="5"/>
                          <a:pt x="100" y="21"/>
                        </a:cubicBezTo>
                        <a:cubicBezTo>
                          <a:pt x="115" y="36"/>
                          <a:pt x="119" y="54"/>
                          <a:pt x="112" y="61"/>
                        </a:cubicBezTo>
                        <a:cubicBezTo>
                          <a:pt x="112" y="61"/>
                          <a:pt x="112" y="61"/>
                          <a:pt x="112" y="61"/>
                        </a:cubicBezTo>
                        <a:cubicBezTo>
                          <a:pt x="61" y="112"/>
                          <a:pt x="61" y="112"/>
                          <a:pt x="61" y="112"/>
                        </a:cubicBezTo>
                        <a:cubicBezTo>
                          <a:pt x="54" y="119"/>
                          <a:pt x="36" y="113"/>
                          <a:pt x="21" y="98"/>
                        </a:cubicBezTo>
                      </a:path>
                    </a:pathLst>
                  </a:custGeom>
                  <a:solidFill>
                    <a:srgbClr val="EEC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114" name="Freeform 11">
                    <a:extLst>
                      <a:ext uri="{FF2B5EF4-FFF2-40B4-BE49-F238E27FC236}">
                        <a16:creationId xmlns:a16="http://schemas.microsoft.com/office/drawing/2014/main" id="{6F54802D-00DF-704A-1C6F-A1432A618065}"/>
                      </a:ext>
                    </a:extLst>
                  </p:cNvPr>
                  <p:cNvSpPr>
                    <a:spLocks/>
                  </p:cNvSpPr>
                  <p:nvPr/>
                </p:nvSpPr>
                <p:spPr bwMode="auto">
                  <a:xfrm rot="16680000">
                    <a:off x="3522104" y="4049358"/>
                    <a:ext cx="73840" cy="70621"/>
                  </a:xfrm>
                  <a:custGeom>
                    <a:avLst/>
                    <a:gdLst>
                      <a:gd name="T0" fmla="*/ 21 w 119"/>
                      <a:gd name="T1" fmla="*/ 98 h 119"/>
                      <a:gd name="T2" fmla="*/ 7 w 119"/>
                      <a:gd name="T3" fmla="*/ 57 h 119"/>
                      <a:gd name="T4" fmla="*/ 58 w 119"/>
                      <a:gd name="T5" fmla="*/ 7 h 119"/>
                      <a:gd name="T6" fmla="*/ 58 w 119"/>
                      <a:gd name="T7" fmla="*/ 7 h 119"/>
                      <a:gd name="T8" fmla="*/ 100 w 119"/>
                      <a:gd name="T9" fmla="*/ 21 h 119"/>
                      <a:gd name="T10" fmla="*/ 112 w 119"/>
                      <a:gd name="T11" fmla="*/ 61 h 119"/>
                      <a:gd name="T12" fmla="*/ 112 w 119"/>
                      <a:gd name="T13" fmla="*/ 61 h 119"/>
                      <a:gd name="T14" fmla="*/ 61 w 119"/>
                      <a:gd name="T15" fmla="*/ 112 h 119"/>
                      <a:gd name="T16" fmla="*/ 21 w 119"/>
                      <a:gd name="T17" fmla="*/ 9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119">
                        <a:moveTo>
                          <a:pt x="21" y="98"/>
                        </a:moveTo>
                        <a:cubicBezTo>
                          <a:pt x="6" y="83"/>
                          <a:pt x="0" y="64"/>
                          <a:pt x="7" y="57"/>
                        </a:cubicBezTo>
                        <a:cubicBezTo>
                          <a:pt x="58" y="7"/>
                          <a:pt x="58" y="7"/>
                          <a:pt x="58" y="7"/>
                        </a:cubicBezTo>
                        <a:cubicBezTo>
                          <a:pt x="58" y="7"/>
                          <a:pt x="58" y="7"/>
                          <a:pt x="58" y="7"/>
                        </a:cubicBezTo>
                        <a:cubicBezTo>
                          <a:pt x="65" y="0"/>
                          <a:pt x="85" y="5"/>
                          <a:pt x="100" y="21"/>
                        </a:cubicBezTo>
                        <a:cubicBezTo>
                          <a:pt x="115" y="36"/>
                          <a:pt x="119" y="54"/>
                          <a:pt x="112" y="61"/>
                        </a:cubicBezTo>
                        <a:cubicBezTo>
                          <a:pt x="112" y="61"/>
                          <a:pt x="112" y="61"/>
                          <a:pt x="112" y="61"/>
                        </a:cubicBezTo>
                        <a:cubicBezTo>
                          <a:pt x="61" y="112"/>
                          <a:pt x="61" y="112"/>
                          <a:pt x="61" y="112"/>
                        </a:cubicBezTo>
                        <a:cubicBezTo>
                          <a:pt x="54" y="119"/>
                          <a:pt x="36" y="113"/>
                          <a:pt x="21" y="98"/>
                        </a:cubicBezTo>
                      </a:path>
                    </a:pathLst>
                  </a:custGeom>
                  <a:solidFill>
                    <a:srgbClr val="EEC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115" name="Freeform 11">
                    <a:extLst>
                      <a:ext uri="{FF2B5EF4-FFF2-40B4-BE49-F238E27FC236}">
                        <a16:creationId xmlns:a16="http://schemas.microsoft.com/office/drawing/2014/main" id="{5DEC9D15-C2A7-6B56-AAC0-319D6D2C0654}"/>
                      </a:ext>
                    </a:extLst>
                  </p:cNvPr>
                  <p:cNvSpPr>
                    <a:spLocks/>
                  </p:cNvSpPr>
                  <p:nvPr/>
                </p:nvSpPr>
                <p:spPr bwMode="auto">
                  <a:xfrm rot="16680000">
                    <a:off x="3478221" y="4080315"/>
                    <a:ext cx="73840" cy="70621"/>
                  </a:xfrm>
                  <a:custGeom>
                    <a:avLst/>
                    <a:gdLst>
                      <a:gd name="T0" fmla="*/ 21 w 119"/>
                      <a:gd name="T1" fmla="*/ 98 h 119"/>
                      <a:gd name="T2" fmla="*/ 7 w 119"/>
                      <a:gd name="T3" fmla="*/ 57 h 119"/>
                      <a:gd name="T4" fmla="*/ 58 w 119"/>
                      <a:gd name="T5" fmla="*/ 7 h 119"/>
                      <a:gd name="T6" fmla="*/ 58 w 119"/>
                      <a:gd name="T7" fmla="*/ 7 h 119"/>
                      <a:gd name="T8" fmla="*/ 100 w 119"/>
                      <a:gd name="T9" fmla="*/ 21 h 119"/>
                      <a:gd name="T10" fmla="*/ 112 w 119"/>
                      <a:gd name="T11" fmla="*/ 61 h 119"/>
                      <a:gd name="T12" fmla="*/ 112 w 119"/>
                      <a:gd name="T13" fmla="*/ 61 h 119"/>
                      <a:gd name="T14" fmla="*/ 61 w 119"/>
                      <a:gd name="T15" fmla="*/ 112 h 119"/>
                      <a:gd name="T16" fmla="*/ 21 w 119"/>
                      <a:gd name="T17" fmla="*/ 9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119">
                        <a:moveTo>
                          <a:pt x="21" y="98"/>
                        </a:moveTo>
                        <a:cubicBezTo>
                          <a:pt x="6" y="83"/>
                          <a:pt x="0" y="64"/>
                          <a:pt x="7" y="57"/>
                        </a:cubicBezTo>
                        <a:cubicBezTo>
                          <a:pt x="58" y="7"/>
                          <a:pt x="58" y="7"/>
                          <a:pt x="58" y="7"/>
                        </a:cubicBezTo>
                        <a:cubicBezTo>
                          <a:pt x="58" y="7"/>
                          <a:pt x="58" y="7"/>
                          <a:pt x="58" y="7"/>
                        </a:cubicBezTo>
                        <a:cubicBezTo>
                          <a:pt x="65" y="0"/>
                          <a:pt x="85" y="5"/>
                          <a:pt x="100" y="21"/>
                        </a:cubicBezTo>
                        <a:cubicBezTo>
                          <a:pt x="115" y="36"/>
                          <a:pt x="119" y="54"/>
                          <a:pt x="112" y="61"/>
                        </a:cubicBezTo>
                        <a:cubicBezTo>
                          <a:pt x="112" y="61"/>
                          <a:pt x="112" y="61"/>
                          <a:pt x="112" y="61"/>
                        </a:cubicBezTo>
                        <a:cubicBezTo>
                          <a:pt x="61" y="112"/>
                          <a:pt x="61" y="112"/>
                          <a:pt x="61" y="112"/>
                        </a:cubicBezTo>
                        <a:cubicBezTo>
                          <a:pt x="54" y="119"/>
                          <a:pt x="36" y="113"/>
                          <a:pt x="21" y="98"/>
                        </a:cubicBezTo>
                      </a:path>
                    </a:pathLst>
                  </a:custGeom>
                  <a:solidFill>
                    <a:srgbClr val="EEC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C2C81"/>
                      </a:solidFill>
                      <a:effectLst/>
                      <a:uLnTx/>
                      <a:uFillTx/>
                      <a:latin typeface="Arial Narrow" panose="020B0606020202030204" pitchFamily="34" charset="0"/>
                      <a:ea typeface="+mn-ea"/>
                      <a:cs typeface="+mn-cs"/>
                    </a:endParaRPr>
                  </a:p>
                </p:txBody>
              </p:sp>
              <p:sp>
                <p:nvSpPr>
                  <p:cNvPr id="116" name="Rectangle 216">
                    <a:extLst>
                      <a:ext uri="{FF2B5EF4-FFF2-40B4-BE49-F238E27FC236}">
                        <a16:creationId xmlns:a16="http://schemas.microsoft.com/office/drawing/2014/main" id="{051524B6-43DD-3806-1AEA-D6D6A903D659}"/>
                      </a:ext>
                    </a:extLst>
                  </p:cNvPr>
                  <p:cNvSpPr>
                    <a:spLocks noChangeArrowheads="1"/>
                  </p:cNvSpPr>
                  <p:nvPr/>
                </p:nvSpPr>
                <p:spPr bwMode="auto">
                  <a:xfrm>
                    <a:off x="2185085" y="3371728"/>
                    <a:ext cx="546863" cy="120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de-DE" sz="900" b="1" i="0" u="none" strike="noStrike" kern="1200" cap="none" spc="0" normalizeH="0" baseline="0" noProof="0" dirty="0">
                        <a:ln>
                          <a:noFill/>
                        </a:ln>
                        <a:solidFill>
                          <a:srgbClr val="002060"/>
                        </a:solidFill>
                        <a:effectLst/>
                        <a:uLnTx/>
                        <a:uFillTx/>
                        <a:latin typeface="Arial Narrow" panose="020B0606020202030204" pitchFamily="34" charset="0"/>
                        <a:ea typeface="+mn-ea"/>
                        <a:cs typeface="+mn-cs"/>
                      </a:rPr>
                      <a:t>NK cell</a:t>
                    </a:r>
                    <a:endParaRPr kumimoji="0" lang="en-US" altLang="de-DE" sz="900" b="0" i="0" u="none" strike="noStrike" kern="1200" cap="none" spc="0" normalizeH="0" baseline="0" noProof="0" dirty="0">
                      <a:ln>
                        <a:noFill/>
                      </a:ln>
                      <a:solidFill>
                        <a:srgbClr val="002060"/>
                      </a:solidFill>
                      <a:effectLst/>
                      <a:uLnTx/>
                      <a:uFillTx/>
                      <a:latin typeface="Arial Narrow" panose="020B0606020202030204" pitchFamily="34" charset="0"/>
                      <a:ea typeface="+mn-ea"/>
                      <a:cs typeface="+mn-cs"/>
                    </a:endParaRPr>
                  </a:p>
                </p:txBody>
              </p:sp>
              <p:sp>
                <p:nvSpPr>
                  <p:cNvPr id="117" name="Rectangle 212">
                    <a:extLst>
                      <a:ext uri="{FF2B5EF4-FFF2-40B4-BE49-F238E27FC236}">
                        <a16:creationId xmlns:a16="http://schemas.microsoft.com/office/drawing/2014/main" id="{BB1801F6-6D6A-53E1-616B-E4280EDF1FFE}"/>
                      </a:ext>
                    </a:extLst>
                  </p:cNvPr>
                  <p:cNvSpPr>
                    <a:spLocks noChangeArrowheads="1"/>
                  </p:cNvSpPr>
                  <p:nvPr/>
                </p:nvSpPr>
                <p:spPr bwMode="auto">
                  <a:xfrm>
                    <a:off x="5330632" y="3673608"/>
                    <a:ext cx="483596" cy="120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de-DE" sz="900" b="1" i="0" u="none" strike="noStrike" kern="1200" cap="none" spc="0" normalizeH="0" baseline="0" noProof="0" dirty="0">
                        <a:ln>
                          <a:noFill/>
                        </a:ln>
                        <a:solidFill>
                          <a:srgbClr val="002060"/>
                        </a:solidFill>
                        <a:effectLst/>
                        <a:uLnTx/>
                        <a:uFillTx/>
                        <a:latin typeface="Arial Narrow" panose="020B0606020202030204" pitchFamily="34" charset="0"/>
                        <a:ea typeface="+mn-ea"/>
                        <a:cs typeface="+mn-cs"/>
                      </a:rPr>
                      <a:t>Macrophage</a:t>
                    </a:r>
                    <a:endParaRPr kumimoji="0" lang="en-US" altLang="de-DE" sz="900" b="0" i="0" u="none" strike="noStrike" kern="1200" cap="none" spc="0" normalizeH="0" baseline="0" noProof="0" dirty="0">
                      <a:ln>
                        <a:noFill/>
                      </a:ln>
                      <a:solidFill>
                        <a:srgbClr val="002060"/>
                      </a:solidFill>
                      <a:effectLst/>
                      <a:uLnTx/>
                      <a:uFillTx/>
                      <a:latin typeface="Arial Narrow" panose="020B0606020202030204" pitchFamily="34" charset="0"/>
                      <a:ea typeface="+mn-ea"/>
                      <a:cs typeface="+mn-cs"/>
                    </a:endParaRPr>
                  </a:p>
                </p:txBody>
              </p:sp>
            </p:grpSp>
          </p:grpSp>
          <p:cxnSp>
            <p:nvCxnSpPr>
              <p:cNvPr id="12" name="Straight Arrow Connector 11">
                <a:extLst>
                  <a:ext uri="{FF2B5EF4-FFF2-40B4-BE49-F238E27FC236}">
                    <a16:creationId xmlns:a16="http://schemas.microsoft.com/office/drawing/2014/main" id="{C9BC2418-9298-2441-75A8-8CBB409A381D}"/>
                  </a:ext>
                </a:extLst>
              </p:cNvPr>
              <p:cNvCxnSpPr>
                <a:cxnSpLocks/>
              </p:cNvCxnSpPr>
              <p:nvPr/>
            </p:nvCxnSpPr>
            <p:spPr>
              <a:xfrm flipH="1">
                <a:off x="3244632" y="2634554"/>
                <a:ext cx="423452" cy="817479"/>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D8D7862C-3E7C-83F8-81C3-FB53A9D1B433}"/>
                </a:ext>
              </a:extLst>
            </p:cNvPr>
            <p:cNvGrpSpPr/>
            <p:nvPr/>
          </p:nvGrpSpPr>
          <p:grpSpPr>
            <a:xfrm>
              <a:off x="9240954" y="1899843"/>
              <a:ext cx="2596039" cy="1373326"/>
              <a:chOff x="9240954" y="1899843"/>
              <a:chExt cx="2596039" cy="1373326"/>
            </a:xfrm>
          </p:grpSpPr>
          <p:sp>
            <p:nvSpPr>
              <p:cNvPr id="132" name="Text Placeholder 5">
                <a:extLst>
                  <a:ext uri="{FF2B5EF4-FFF2-40B4-BE49-F238E27FC236}">
                    <a16:creationId xmlns:a16="http://schemas.microsoft.com/office/drawing/2014/main" id="{FCFF00EC-978F-CA6E-A83F-E0EA8F3B5808}"/>
                  </a:ext>
                </a:extLst>
              </p:cNvPr>
              <p:cNvSpPr txBox="1">
                <a:spLocks/>
              </p:cNvSpPr>
              <p:nvPr/>
            </p:nvSpPr>
            <p:spPr>
              <a:xfrm>
                <a:off x="9240954" y="1899843"/>
                <a:ext cx="2582861" cy="543806"/>
              </a:xfrm>
              <a:prstGeom prst="roundRect">
                <a:avLst>
                  <a:gd name="adj" fmla="val 12987"/>
                </a:avLst>
              </a:prstGeom>
              <a:solidFill>
                <a:srgbClr val="CADCF2"/>
              </a:solidFill>
              <a:ln w="12700">
                <a:noFill/>
              </a:ln>
            </p:spPr>
            <p:txBody>
              <a:bodyPr vert="horz" wrap="square" lIns="73152" tIns="36576" rIns="73152" bIns="36576" rtlCol="0" anchor="ctr">
                <a:spAutoFit/>
              </a:bodyPr>
              <a:lstStyle>
                <a:lvl1pPr marL="243834" indent="-243834" algn="l" defTabSz="1219170" rtl="0" eaLnBrk="1" latinLnBrk="0" hangingPunct="1">
                  <a:spcBef>
                    <a:spcPts val="1000"/>
                  </a:spcBef>
                  <a:buClr>
                    <a:srgbClr val="66CC00"/>
                  </a:buClr>
                  <a:buFont typeface="Arial" panose="020B0604020202020204" pitchFamily="34" charset="0"/>
                  <a:buChar char="●"/>
                  <a:defRPr sz="2133" kern="1200">
                    <a:solidFill>
                      <a:srgbClr val="000000"/>
                    </a:solidFill>
                    <a:latin typeface="+mn-lt"/>
                    <a:ea typeface="+mn-ea"/>
                    <a:cs typeface="+mn-cs"/>
                  </a:defRPr>
                </a:lvl1pPr>
                <a:lvl2pPr marL="597393" indent="-243834" algn="l" defTabSz="1219170" rtl="0" eaLnBrk="1" latinLnBrk="0" hangingPunct="1">
                  <a:spcBef>
                    <a:spcPts val="500"/>
                  </a:spcBef>
                  <a:buFont typeface="Arial" panose="020B0604020202020204" pitchFamily="34" charset="0"/>
                  <a:buChar char="–"/>
                  <a:defRPr sz="2133" kern="1200">
                    <a:solidFill>
                      <a:srgbClr val="000000"/>
                    </a:solidFill>
                    <a:latin typeface="+mn-lt"/>
                    <a:ea typeface="+mn-ea"/>
                    <a:cs typeface="+mn-cs"/>
                  </a:defRPr>
                </a:lvl2pPr>
                <a:lvl3pPr marL="853419" indent="-196846" algn="l" defTabSz="1219170" rtl="0" eaLnBrk="1" latinLnBrk="0" hangingPunct="1">
                  <a:spcBef>
                    <a:spcPct val="20000"/>
                  </a:spcBef>
                  <a:buFont typeface="Wingdings" panose="05000000000000000000" pitchFamily="2" charset="2"/>
                  <a:buChar char="§"/>
                  <a:defRPr sz="2133" kern="1200">
                    <a:solidFill>
                      <a:srgbClr val="000000"/>
                    </a:solidFill>
                    <a:latin typeface="+mn-lt"/>
                    <a:ea typeface="+mn-ea"/>
                    <a:cs typeface="+mn-cs"/>
                  </a:defRPr>
                </a:lvl3pPr>
                <a:lvl4pPr marL="1097253" indent="-158747" algn="l" defTabSz="1219170" rtl="0" eaLnBrk="1" latinLnBrk="0" hangingPunct="1">
                  <a:spcBef>
                    <a:spcPts val="500"/>
                  </a:spcBef>
                  <a:buFont typeface="Arial" panose="020B0604020202020204" pitchFamily="34" charset="0"/>
                  <a:buChar char="-"/>
                  <a:defRPr sz="2133" kern="1200">
                    <a:solidFill>
                      <a:srgbClr val="000000"/>
                    </a:solidFill>
                    <a:latin typeface="+mn-lt"/>
                    <a:ea typeface="+mn-ea"/>
                    <a:cs typeface="+mn-cs"/>
                  </a:defRPr>
                </a:lvl4pPr>
                <a:lvl5pPr marL="1983268" indent="-148163" algn="l" defTabSz="1219170" rtl="0" eaLnBrk="1" latinLnBrk="0" hangingPunct="1">
                  <a:spcBef>
                    <a:spcPct val="20000"/>
                  </a:spcBef>
                  <a:buFont typeface="Arial" panose="020B0604020202020204" pitchFamily="34" charset="0"/>
                  <a:buChar char="•"/>
                  <a:defRPr sz="2133" kern="1200">
                    <a:solidFill>
                      <a:srgbClr val="000000"/>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0" cap="none" spc="0" normalizeH="0" baseline="0" noProof="0" dirty="0">
                    <a:ln>
                      <a:noFill/>
                    </a:ln>
                    <a:solidFill>
                      <a:srgbClr val="005CAB"/>
                    </a:solidFill>
                    <a:effectLst/>
                    <a:uLnTx/>
                    <a:uFillTx/>
                    <a:latin typeface="Arial Narrow" panose="020B0606020202030204" pitchFamily="34" charset="0"/>
                    <a:ea typeface="+mn-ea"/>
                    <a:cs typeface="+mn-cs"/>
                  </a:rPr>
                  <a:t>Tafasitamab</a:t>
                </a:r>
                <a:br>
                  <a:rPr kumimoji="0" lang="en-US" sz="1400" b="1" i="0" u="none" strike="noStrike" kern="0" cap="none" spc="0" normalizeH="0" baseline="0" noProof="0" dirty="0">
                    <a:ln>
                      <a:noFill/>
                    </a:ln>
                    <a:solidFill>
                      <a:srgbClr val="005CAB"/>
                    </a:solidFill>
                    <a:effectLst/>
                    <a:uLnTx/>
                    <a:uFillTx/>
                    <a:latin typeface="Arial Narrow" panose="020B0606020202030204" pitchFamily="34" charset="0"/>
                    <a:ea typeface="+mn-ea"/>
                    <a:cs typeface="+mn-cs"/>
                  </a:rPr>
                </a:br>
                <a:r>
                  <a:rPr kumimoji="0" lang="en-US" sz="1400" b="1" i="0" u="none" strike="noStrike" kern="0" cap="none" spc="0" normalizeH="0" baseline="0" noProof="0" dirty="0">
                    <a:ln>
                      <a:noFill/>
                    </a:ln>
                    <a:solidFill>
                      <a:srgbClr val="005CAB"/>
                    </a:solidFill>
                    <a:effectLst/>
                    <a:uLnTx/>
                    <a:uFillTx/>
                    <a:latin typeface="Arial Narrow" panose="020B0606020202030204" pitchFamily="34" charset="0"/>
                    <a:ea typeface="+mn-ea"/>
                    <a:cs typeface="+mn-cs"/>
                  </a:rPr>
                  <a:t>(Fc-modified, anti-CD19 mAb)</a:t>
                </a:r>
                <a:r>
                  <a:rPr kumimoji="0" lang="en-US" sz="1400" b="1" i="0" u="none" strike="noStrike" kern="0" cap="none" spc="0" normalizeH="0" baseline="30000" noProof="0" dirty="0">
                    <a:ln>
                      <a:noFill/>
                    </a:ln>
                    <a:solidFill>
                      <a:srgbClr val="005CAB"/>
                    </a:solidFill>
                    <a:effectLst/>
                    <a:uLnTx/>
                    <a:uFillTx/>
                    <a:latin typeface="Arial Narrow" panose="020B0606020202030204" pitchFamily="34" charset="0"/>
                    <a:ea typeface="+mn-ea"/>
                    <a:cs typeface="+mn-cs"/>
                  </a:rPr>
                  <a:t>1-4 </a:t>
                </a:r>
                <a:endParaRPr kumimoji="0" lang="en-US" sz="1400" b="1" i="0" u="none" strike="noStrike" kern="0" cap="none" spc="0" normalizeH="0" baseline="0" noProof="0" dirty="0">
                  <a:ln>
                    <a:noFill/>
                  </a:ln>
                  <a:solidFill>
                    <a:srgbClr val="005CAB"/>
                  </a:solidFill>
                  <a:effectLst/>
                  <a:uLnTx/>
                  <a:uFillTx/>
                  <a:latin typeface="Arial Narrow" panose="020B0606020202030204" pitchFamily="34" charset="0"/>
                  <a:ea typeface="+mn-ea"/>
                  <a:cs typeface="+mn-cs"/>
                </a:endParaRPr>
              </a:p>
            </p:txBody>
          </p:sp>
          <p:sp>
            <p:nvSpPr>
              <p:cNvPr id="133" name="TextBox 132">
                <a:extLst>
                  <a:ext uri="{FF2B5EF4-FFF2-40B4-BE49-F238E27FC236}">
                    <a16:creationId xmlns:a16="http://schemas.microsoft.com/office/drawing/2014/main" id="{FEBBDC3F-081B-E188-E4BD-B83BE540CCFF}"/>
                  </a:ext>
                </a:extLst>
              </p:cNvPr>
              <p:cNvSpPr txBox="1"/>
              <p:nvPr/>
            </p:nvSpPr>
            <p:spPr>
              <a:xfrm>
                <a:off x="9296299" y="2454689"/>
                <a:ext cx="1018175" cy="400183"/>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Affinity-matured</a:t>
                </a:r>
                <a:br>
                  <a:rPr kumimoji="0" lang="en-US" sz="9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br>
                <a:r>
                  <a:rPr kumimoji="0" lang="en-US" sz="9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CD19-binding site</a:t>
                </a:r>
              </a:p>
            </p:txBody>
          </p:sp>
          <p:sp>
            <p:nvSpPr>
              <p:cNvPr id="134" name="TextBox 133">
                <a:extLst>
                  <a:ext uri="{FF2B5EF4-FFF2-40B4-BE49-F238E27FC236}">
                    <a16:creationId xmlns:a16="http://schemas.microsoft.com/office/drawing/2014/main" id="{0DD7C5E0-49F5-3D9B-A2FC-37B012F4216E}"/>
                  </a:ext>
                </a:extLst>
              </p:cNvPr>
              <p:cNvSpPr txBox="1"/>
              <p:nvPr/>
            </p:nvSpPr>
            <p:spPr>
              <a:xfrm>
                <a:off x="11180095" y="2872986"/>
                <a:ext cx="656898" cy="400183"/>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Modified</a:t>
                </a:r>
                <a:br>
                  <a:rPr kumimoji="0" lang="en-US" sz="9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br>
                <a:r>
                  <a:rPr kumimoji="0" lang="en-US" sz="9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Fc portion</a:t>
                </a:r>
              </a:p>
            </p:txBody>
          </p:sp>
          <p:grpSp>
            <p:nvGrpSpPr>
              <p:cNvPr id="135" name="Group 134">
                <a:extLst>
                  <a:ext uri="{FF2B5EF4-FFF2-40B4-BE49-F238E27FC236}">
                    <a16:creationId xmlns:a16="http://schemas.microsoft.com/office/drawing/2014/main" id="{A1C12182-019F-CD9C-E426-D6F13F035E6B}"/>
                  </a:ext>
                </a:extLst>
              </p:cNvPr>
              <p:cNvGrpSpPr/>
              <p:nvPr/>
            </p:nvGrpSpPr>
            <p:grpSpPr>
              <a:xfrm rot="20469673">
                <a:off x="10233534" y="2672667"/>
                <a:ext cx="989833" cy="595018"/>
                <a:chOff x="8145286" y="2367374"/>
                <a:chExt cx="1959151" cy="1177705"/>
              </a:xfrm>
            </p:grpSpPr>
            <p:grpSp>
              <p:nvGrpSpPr>
                <p:cNvPr id="138" name="Group 137">
                  <a:extLst>
                    <a:ext uri="{FF2B5EF4-FFF2-40B4-BE49-F238E27FC236}">
                      <a16:creationId xmlns:a16="http://schemas.microsoft.com/office/drawing/2014/main" id="{8A48DE9B-56A3-DE8F-829B-989703CF91CF}"/>
                    </a:ext>
                  </a:extLst>
                </p:cNvPr>
                <p:cNvGrpSpPr/>
                <p:nvPr/>
              </p:nvGrpSpPr>
              <p:grpSpPr>
                <a:xfrm>
                  <a:off x="8145286" y="2368139"/>
                  <a:ext cx="1372417" cy="1176940"/>
                  <a:chOff x="8145286" y="2368139"/>
                  <a:chExt cx="1372417" cy="1176940"/>
                </a:xfrm>
              </p:grpSpPr>
              <p:sp>
                <p:nvSpPr>
                  <p:cNvPr id="146" name="Rectangle: Rounded Corners 145">
                    <a:extLst>
                      <a:ext uri="{FF2B5EF4-FFF2-40B4-BE49-F238E27FC236}">
                        <a16:creationId xmlns:a16="http://schemas.microsoft.com/office/drawing/2014/main" id="{721AF818-606F-DE22-D91D-BF987B605D30}"/>
                      </a:ext>
                    </a:extLst>
                  </p:cNvPr>
                  <p:cNvSpPr/>
                  <p:nvPr/>
                </p:nvSpPr>
                <p:spPr>
                  <a:xfrm rot="2672280">
                    <a:off x="8348631" y="2652250"/>
                    <a:ext cx="602952" cy="151233"/>
                  </a:xfrm>
                  <a:prstGeom prst="roundRect">
                    <a:avLst>
                      <a:gd name="adj" fmla="val 24915"/>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sp>
                <p:nvSpPr>
                  <p:cNvPr id="147" name="Rectangle: Rounded Corners 146">
                    <a:extLst>
                      <a:ext uri="{FF2B5EF4-FFF2-40B4-BE49-F238E27FC236}">
                        <a16:creationId xmlns:a16="http://schemas.microsoft.com/office/drawing/2014/main" id="{0E4FBB9E-3B08-6AC6-34E7-85ABDD7D7F6C}"/>
                      </a:ext>
                    </a:extLst>
                  </p:cNvPr>
                  <p:cNvSpPr/>
                  <p:nvPr/>
                </p:nvSpPr>
                <p:spPr>
                  <a:xfrm rot="2672280">
                    <a:off x="8405605" y="2498867"/>
                    <a:ext cx="181920" cy="151233"/>
                  </a:xfrm>
                  <a:prstGeom prst="roundRect">
                    <a:avLst>
                      <a:gd name="adj" fmla="val 24915"/>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sp>
                <p:nvSpPr>
                  <p:cNvPr id="148" name="Freeform: Shape 147">
                    <a:extLst>
                      <a:ext uri="{FF2B5EF4-FFF2-40B4-BE49-F238E27FC236}">
                        <a16:creationId xmlns:a16="http://schemas.microsoft.com/office/drawing/2014/main" id="{20CA8759-85F1-30B8-EBF8-CBD38332A524}"/>
                      </a:ext>
                    </a:extLst>
                  </p:cNvPr>
                  <p:cNvSpPr/>
                  <p:nvPr/>
                </p:nvSpPr>
                <p:spPr>
                  <a:xfrm rot="2672280">
                    <a:off x="8145286" y="2696634"/>
                    <a:ext cx="1372417" cy="810887"/>
                  </a:xfrm>
                  <a:custGeom>
                    <a:avLst/>
                    <a:gdLst>
                      <a:gd name="connsiteX0" fmla="*/ 7382 w 1372417"/>
                      <a:gd name="connsiteY0" fmla="*/ 12807 h 816311"/>
                      <a:gd name="connsiteX1" fmla="*/ 25206 w 1372417"/>
                      <a:gd name="connsiteY1" fmla="*/ 5424 h 816311"/>
                      <a:gd name="connsiteX2" fmla="*/ 649662 w 1372417"/>
                      <a:gd name="connsiteY2" fmla="*/ 5424 h 816311"/>
                      <a:gd name="connsiteX3" fmla="*/ 649805 w 1372417"/>
                      <a:gd name="connsiteY3" fmla="*/ 5483 h 816311"/>
                      <a:gd name="connsiteX4" fmla="*/ 663351 w 1372417"/>
                      <a:gd name="connsiteY4" fmla="*/ 0 h 816311"/>
                      <a:gd name="connsiteX5" fmla="*/ 681114 w 1372417"/>
                      <a:gd name="connsiteY5" fmla="*/ 7526 h 816311"/>
                      <a:gd name="connsiteX6" fmla="*/ 1365178 w 1372417"/>
                      <a:gd name="connsiteY6" fmla="*/ 702711 h 816311"/>
                      <a:gd name="connsiteX7" fmla="*/ 1364890 w 1372417"/>
                      <a:gd name="connsiteY7" fmla="*/ 738357 h 816311"/>
                      <a:gd name="connsiteX8" fmla="*/ 1293026 w 1372417"/>
                      <a:gd name="connsiteY8" fmla="*/ 809072 h 816311"/>
                      <a:gd name="connsiteX9" fmla="*/ 1257380 w 1372417"/>
                      <a:gd name="connsiteY9" fmla="*/ 808784 h 816311"/>
                      <a:gd name="connsiteX10" fmla="*/ 615686 w 1372417"/>
                      <a:gd name="connsiteY10" fmla="*/ 156657 h 816311"/>
                      <a:gd name="connsiteX11" fmla="*/ 25206 w 1372417"/>
                      <a:gd name="connsiteY11" fmla="*/ 156657 h 816311"/>
                      <a:gd name="connsiteX12" fmla="*/ 0 w 1372417"/>
                      <a:gd name="connsiteY12" fmla="*/ 131451 h 816311"/>
                      <a:gd name="connsiteX13" fmla="*/ 0 w 1372417"/>
                      <a:gd name="connsiteY13" fmla="*/ 30630 h 816311"/>
                      <a:gd name="connsiteX14" fmla="*/ 7382 w 1372417"/>
                      <a:gd name="connsiteY14" fmla="*/ 12807 h 816311"/>
                      <a:gd name="connsiteX0" fmla="*/ 7382 w 1372417"/>
                      <a:gd name="connsiteY0" fmla="*/ 12807 h 816311"/>
                      <a:gd name="connsiteX1" fmla="*/ 25206 w 1372417"/>
                      <a:gd name="connsiteY1" fmla="*/ 5424 h 816311"/>
                      <a:gd name="connsiteX2" fmla="*/ 649662 w 1372417"/>
                      <a:gd name="connsiteY2" fmla="*/ 5424 h 816311"/>
                      <a:gd name="connsiteX3" fmla="*/ 663351 w 1372417"/>
                      <a:gd name="connsiteY3" fmla="*/ 0 h 816311"/>
                      <a:gd name="connsiteX4" fmla="*/ 681114 w 1372417"/>
                      <a:gd name="connsiteY4" fmla="*/ 7526 h 816311"/>
                      <a:gd name="connsiteX5" fmla="*/ 1365178 w 1372417"/>
                      <a:gd name="connsiteY5" fmla="*/ 702711 h 816311"/>
                      <a:gd name="connsiteX6" fmla="*/ 1364890 w 1372417"/>
                      <a:gd name="connsiteY6" fmla="*/ 738357 h 816311"/>
                      <a:gd name="connsiteX7" fmla="*/ 1293026 w 1372417"/>
                      <a:gd name="connsiteY7" fmla="*/ 809072 h 816311"/>
                      <a:gd name="connsiteX8" fmla="*/ 1257380 w 1372417"/>
                      <a:gd name="connsiteY8" fmla="*/ 808784 h 816311"/>
                      <a:gd name="connsiteX9" fmla="*/ 615686 w 1372417"/>
                      <a:gd name="connsiteY9" fmla="*/ 156657 h 816311"/>
                      <a:gd name="connsiteX10" fmla="*/ 25206 w 1372417"/>
                      <a:gd name="connsiteY10" fmla="*/ 156657 h 816311"/>
                      <a:gd name="connsiteX11" fmla="*/ 0 w 1372417"/>
                      <a:gd name="connsiteY11" fmla="*/ 131451 h 816311"/>
                      <a:gd name="connsiteX12" fmla="*/ 0 w 1372417"/>
                      <a:gd name="connsiteY12" fmla="*/ 30630 h 816311"/>
                      <a:gd name="connsiteX13" fmla="*/ 7382 w 1372417"/>
                      <a:gd name="connsiteY13" fmla="*/ 12807 h 816311"/>
                      <a:gd name="connsiteX0" fmla="*/ 7382 w 1372417"/>
                      <a:gd name="connsiteY0" fmla="*/ 7383 h 810887"/>
                      <a:gd name="connsiteX1" fmla="*/ 25206 w 1372417"/>
                      <a:gd name="connsiteY1" fmla="*/ 0 h 810887"/>
                      <a:gd name="connsiteX2" fmla="*/ 649662 w 1372417"/>
                      <a:gd name="connsiteY2" fmla="*/ 0 h 810887"/>
                      <a:gd name="connsiteX3" fmla="*/ 681114 w 1372417"/>
                      <a:gd name="connsiteY3" fmla="*/ 2102 h 810887"/>
                      <a:gd name="connsiteX4" fmla="*/ 1365178 w 1372417"/>
                      <a:gd name="connsiteY4" fmla="*/ 697287 h 810887"/>
                      <a:gd name="connsiteX5" fmla="*/ 1364890 w 1372417"/>
                      <a:gd name="connsiteY5" fmla="*/ 732933 h 810887"/>
                      <a:gd name="connsiteX6" fmla="*/ 1293026 w 1372417"/>
                      <a:gd name="connsiteY6" fmla="*/ 803648 h 810887"/>
                      <a:gd name="connsiteX7" fmla="*/ 1257380 w 1372417"/>
                      <a:gd name="connsiteY7" fmla="*/ 803360 h 810887"/>
                      <a:gd name="connsiteX8" fmla="*/ 615686 w 1372417"/>
                      <a:gd name="connsiteY8" fmla="*/ 151233 h 810887"/>
                      <a:gd name="connsiteX9" fmla="*/ 25206 w 1372417"/>
                      <a:gd name="connsiteY9" fmla="*/ 151233 h 810887"/>
                      <a:gd name="connsiteX10" fmla="*/ 0 w 1372417"/>
                      <a:gd name="connsiteY10" fmla="*/ 126027 h 810887"/>
                      <a:gd name="connsiteX11" fmla="*/ 0 w 1372417"/>
                      <a:gd name="connsiteY11" fmla="*/ 25206 h 810887"/>
                      <a:gd name="connsiteX12" fmla="*/ 7382 w 1372417"/>
                      <a:gd name="connsiteY12" fmla="*/ 7383 h 810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2417" h="810887">
                        <a:moveTo>
                          <a:pt x="7382" y="7383"/>
                        </a:moveTo>
                        <a:cubicBezTo>
                          <a:pt x="11944" y="2821"/>
                          <a:pt x="18245" y="0"/>
                          <a:pt x="25206" y="0"/>
                        </a:cubicBezTo>
                        <a:lnTo>
                          <a:pt x="649662" y="0"/>
                        </a:lnTo>
                        <a:lnTo>
                          <a:pt x="681114" y="2102"/>
                        </a:lnTo>
                        <a:lnTo>
                          <a:pt x="1365178" y="697287"/>
                        </a:lnTo>
                        <a:cubicBezTo>
                          <a:pt x="1374942" y="707210"/>
                          <a:pt x="1374812" y="723170"/>
                          <a:pt x="1364890" y="732933"/>
                        </a:cubicBezTo>
                        <a:lnTo>
                          <a:pt x="1293026" y="803648"/>
                        </a:lnTo>
                        <a:cubicBezTo>
                          <a:pt x="1283104" y="813411"/>
                          <a:pt x="1267144" y="813283"/>
                          <a:pt x="1257380" y="803360"/>
                        </a:cubicBezTo>
                        <a:lnTo>
                          <a:pt x="615686" y="151233"/>
                        </a:lnTo>
                        <a:lnTo>
                          <a:pt x="25206" y="151233"/>
                        </a:lnTo>
                        <a:cubicBezTo>
                          <a:pt x="11285" y="151233"/>
                          <a:pt x="0" y="139948"/>
                          <a:pt x="0" y="126027"/>
                        </a:cubicBezTo>
                        <a:lnTo>
                          <a:pt x="0" y="25206"/>
                        </a:lnTo>
                        <a:cubicBezTo>
                          <a:pt x="0" y="18246"/>
                          <a:pt x="2821" y="11944"/>
                          <a:pt x="7382" y="7383"/>
                        </a:cubicBezTo>
                        <a:close/>
                      </a:path>
                    </a:pathLst>
                  </a:custGeom>
                  <a:solidFill>
                    <a:srgbClr val="1F307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sp>
                <p:nvSpPr>
                  <p:cNvPr id="149" name="Rectangle: Rounded Corners 148">
                    <a:extLst>
                      <a:ext uri="{FF2B5EF4-FFF2-40B4-BE49-F238E27FC236}">
                        <a16:creationId xmlns:a16="http://schemas.microsoft.com/office/drawing/2014/main" id="{B0A637D4-4D40-3B95-C627-95700AC76222}"/>
                      </a:ext>
                    </a:extLst>
                  </p:cNvPr>
                  <p:cNvSpPr/>
                  <p:nvPr/>
                </p:nvSpPr>
                <p:spPr>
                  <a:xfrm rot="2672280">
                    <a:off x="8544096" y="2368139"/>
                    <a:ext cx="181920" cy="151233"/>
                  </a:xfrm>
                  <a:prstGeom prst="roundRect">
                    <a:avLst>
                      <a:gd name="adj" fmla="val 24915"/>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sp>
                <p:nvSpPr>
                  <p:cNvPr id="150" name="Oval 149">
                    <a:extLst>
                      <a:ext uri="{FF2B5EF4-FFF2-40B4-BE49-F238E27FC236}">
                        <a16:creationId xmlns:a16="http://schemas.microsoft.com/office/drawing/2014/main" id="{CCBB2042-1520-4DB9-C25E-911021D808A5}"/>
                      </a:ext>
                    </a:extLst>
                  </p:cNvPr>
                  <p:cNvSpPr/>
                  <p:nvPr/>
                </p:nvSpPr>
                <p:spPr>
                  <a:xfrm>
                    <a:off x="8966835" y="3240405"/>
                    <a:ext cx="131441" cy="131441"/>
                  </a:xfrm>
                  <a:prstGeom prst="ellipse">
                    <a:avLst/>
                  </a:prstGeom>
                  <a:gradFill flip="none" rotWithShape="1">
                    <a:gsLst>
                      <a:gs pos="0">
                        <a:schemeClr val="accent4"/>
                      </a:gs>
                      <a:gs pos="100000">
                        <a:schemeClr val="bg1"/>
                      </a:gs>
                    </a:gsLst>
                    <a:path path="circle">
                      <a:fillToRect t="100000" r="100000"/>
                    </a:path>
                    <a:tileRect l="-100000" b="-100000"/>
                  </a:gradFill>
                  <a:ln w="127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sp>
                <p:nvSpPr>
                  <p:cNvPr id="151" name="Oval 150">
                    <a:extLst>
                      <a:ext uri="{FF2B5EF4-FFF2-40B4-BE49-F238E27FC236}">
                        <a16:creationId xmlns:a16="http://schemas.microsoft.com/office/drawing/2014/main" id="{86531157-3FD2-141B-39C4-FEE76F14F5FD}"/>
                      </a:ext>
                    </a:extLst>
                  </p:cNvPr>
                  <p:cNvSpPr/>
                  <p:nvPr/>
                </p:nvSpPr>
                <p:spPr>
                  <a:xfrm>
                    <a:off x="8966835" y="3413638"/>
                    <a:ext cx="131441" cy="131441"/>
                  </a:xfrm>
                  <a:prstGeom prst="ellipse">
                    <a:avLst/>
                  </a:prstGeom>
                  <a:gradFill flip="none" rotWithShape="1">
                    <a:gsLst>
                      <a:gs pos="0">
                        <a:schemeClr val="accent4"/>
                      </a:gs>
                      <a:gs pos="100000">
                        <a:schemeClr val="bg1"/>
                      </a:gs>
                    </a:gsLst>
                    <a:path path="circle">
                      <a:fillToRect t="100000" r="100000"/>
                    </a:path>
                    <a:tileRect l="-100000" b="-100000"/>
                  </a:gradFill>
                  <a:ln w="127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grpSp>
            <p:grpSp>
              <p:nvGrpSpPr>
                <p:cNvPr id="139" name="Group 138">
                  <a:extLst>
                    <a:ext uri="{FF2B5EF4-FFF2-40B4-BE49-F238E27FC236}">
                      <a16:creationId xmlns:a16="http://schemas.microsoft.com/office/drawing/2014/main" id="{371E3F03-B533-CD0A-FBBD-987BEA7AC4BB}"/>
                    </a:ext>
                  </a:extLst>
                </p:cNvPr>
                <p:cNvGrpSpPr/>
                <p:nvPr/>
              </p:nvGrpSpPr>
              <p:grpSpPr>
                <a:xfrm flipH="1">
                  <a:off x="8732020" y="2367374"/>
                  <a:ext cx="1372417" cy="1177705"/>
                  <a:chOff x="8145286" y="2367374"/>
                  <a:chExt cx="1372417" cy="1177705"/>
                </a:xfrm>
              </p:grpSpPr>
              <p:sp>
                <p:nvSpPr>
                  <p:cNvPr id="140" name="Rectangle: Rounded Corners 139">
                    <a:extLst>
                      <a:ext uri="{FF2B5EF4-FFF2-40B4-BE49-F238E27FC236}">
                        <a16:creationId xmlns:a16="http://schemas.microsoft.com/office/drawing/2014/main" id="{E47FE346-D679-BA26-81FB-2C7E1C063AAE}"/>
                      </a:ext>
                    </a:extLst>
                  </p:cNvPr>
                  <p:cNvSpPr/>
                  <p:nvPr/>
                </p:nvSpPr>
                <p:spPr>
                  <a:xfrm rot="2672280">
                    <a:off x="8348631" y="2652250"/>
                    <a:ext cx="602952" cy="151233"/>
                  </a:xfrm>
                  <a:prstGeom prst="roundRect">
                    <a:avLst>
                      <a:gd name="adj" fmla="val 24915"/>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sp>
                <p:nvSpPr>
                  <p:cNvPr id="141" name="Rectangle: Rounded Corners 140">
                    <a:extLst>
                      <a:ext uri="{FF2B5EF4-FFF2-40B4-BE49-F238E27FC236}">
                        <a16:creationId xmlns:a16="http://schemas.microsoft.com/office/drawing/2014/main" id="{6355CAB0-678A-106C-E1CD-AC0C0E2EC80D}"/>
                      </a:ext>
                    </a:extLst>
                  </p:cNvPr>
                  <p:cNvSpPr/>
                  <p:nvPr/>
                </p:nvSpPr>
                <p:spPr>
                  <a:xfrm rot="2672280">
                    <a:off x="8403145" y="2498104"/>
                    <a:ext cx="181920" cy="151233"/>
                  </a:xfrm>
                  <a:prstGeom prst="roundRect">
                    <a:avLst>
                      <a:gd name="adj" fmla="val 24915"/>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sp>
                <p:nvSpPr>
                  <p:cNvPr id="142" name="Freeform: Shape 141">
                    <a:extLst>
                      <a:ext uri="{FF2B5EF4-FFF2-40B4-BE49-F238E27FC236}">
                        <a16:creationId xmlns:a16="http://schemas.microsoft.com/office/drawing/2014/main" id="{54DA49AB-52E0-26A9-791E-4B46004D9237}"/>
                      </a:ext>
                    </a:extLst>
                  </p:cNvPr>
                  <p:cNvSpPr/>
                  <p:nvPr/>
                </p:nvSpPr>
                <p:spPr>
                  <a:xfrm rot="2672280">
                    <a:off x="8145286" y="2696633"/>
                    <a:ext cx="1372417" cy="810887"/>
                  </a:xfrm>
                  <a:custGeom>
                    <a:avLst/>
                    <a:gdLst>
                      <a:gd name="connsiteX0" fmla="*/ 7382 w 1372417"/>
                      <a:gd name="connsiteY0" fmla="*/ 12807 h 816311"/>
                      <a:gd name="connsiteX1" fmla="*/ 25206 w 1372417"/>
                      <a:gd name="connsiteY1" fmla="*/ 5424 h 816311"/>
                      <a:gd name="connsiteX2" fmla="*/ 649662 w 1372417"/>
                      <a:gd name="connsiteY2" fmla="*/ 5424 h 816311"/>
                      <a:gd name="connsiteX3" fmla="*/ 649805 w 1372417"/>
                      <a:gd name="connsiteY3" fmla="*/ 5483 h 816311"/>
                      <a:gd name="connsiteX4" fmla="*/ 663351 w 1372417"/>
                      <a:gd name="connsiteY4" fmla="*/ 0 h 816311"/>
                      <a:gd name="connsiteX5" fmla="*/ 681114 w 1372417"/>
                      <a:gd name="connsiteY5" fmla="*/ 7526 h 816311"/>
                      <a:gd name="connsiteX6" fmla="*/ 1365178 w 1372417"/>
                      <a:gd name="connsiteY6" fmla="*/ 702711 h 816311"/>
                      <a:gd name="connsiteX7" fmla="*/ 1364890 w 1372417"/>
                      <a:gd name="connsiteY7" fmla="*/ 738357 h 816311"/>
                      <a:gd name="connsiteX8" fmla="*/ 1293026 w 1372417"/>
                      <a:gd name="connsiteY8" fmla="*/ 809072 h 816311"/>
                      <a:gd name="connsiteX9" fmla="*/ 1257380 w 1372417"/>
                      <a:gd name="connsiteY9" fmla="*/ 808784 h 816311"/>
                      <a:gd name="connsiteX10" fmla="*/ 615686 w 1372417"/>
                      <a:gd name="connsiteY10" fmla="*/ 156657 h 816311"/>
                      <a:gd name="connsiteX11" fmla="*/ 25206 w 1372417"/>
                      <a:gd name="connsiteY11" fmla="*/ 156657 h 816311"/>
                      <a:gd name="connsiteX12" fmla="*/ 0 w 1372417"/>
                      <a:gd name="connsiteY12" fmla="*/ 131451 h 816311"/>
                      <a:gd name="connsiteX13" fmla="*/ 0 w 1372417"/>
                      <a:gd name="connsiteY13" fmla="*/ 30630 h 816311"/>
                      <a:gd name="connsiteX14" fmla="*/ 7382 w 1372417"/>
                      <a:gd name="connsiteY14" fmla="*/ 12807 h 816311"/>
                      <a:gd name="connsiteX0" fmla="*/ 7382 w 1372417"/>
                      <a:gd name="connsiteY0" fmla="*/ 12807 h 816311"/>
                      <a:gd name="connsiteX1" fmla="*/ 25206 w 1372417"/>
                      <a:gd name="connsiteY1" fmla="*/ 5424 h 816311"/>
                      <a:gd name="connsiteX2" fmla="*/ 649662 w 1372417"/>
                      <a:gd name="connsiteY2" fmla="*/ 5424 h 816311"/>
                      <a:gd name="connsiteX3" fmla="*/ 663351 w 1372417"/>
                      <a:gd name="connsiteY3" fmla="*/ 0 h 816311"/>
                      <a:gd name="connsiteX4" fmla="*/ 681114 w 1372417"/>
                      <a:gd name="connsiteY4" fmla="*/ 7526 h 816311"/>
                      <a:gd name="connsiteX5" fmla="*/ 1365178 w 1372417"/>
                      <a:gd name="connsiteY5" fmla="*/ 702711 h 816311"/>
                      <a:gd name="connsiteX6" fmla="*/ 1364890 w 1372417"/>
                      <a:gd name="connsiteY6" fmla="*/ 738357 h 816311"/>
                      <a:gd name="connsiteX7" fmla="*/ 1293026 w 1372417"/>
                      <a:gd name="connsiteY7" fmla="*/ 809072 h 816311"/>
                      <a:gd name="connsiteX8" fmla="*/ 1257380 w 1372417"/>
                      <a:gd name="connsiteY8" fmla="*/ 808784 h 816311"/>
                      <a:gd name="connsiteX9" fmla="*/ 615686 w 1372417"/>
                      <a:gd name="connsiteY9" fmla="*/ 156657 h 816311"/>
                      <a:gd name="connsiteX10" fmla="*/ 25206 w 1372417"/>
                      <a:gd name="connsiteY10" fmla="*/ 156657 h 816311"/>
                      <a:gd name="connsiteX11" fmla="*/ 0 w 1372417"/>
                      <a:gd name="connsiteY11" fmla="*/ 131451 h 816311"/>
                      <a:gd name="connsiteX12" fmla="*/ 0 w 1372417"/>
                      <a:gd name="connsiteY12" fmla="*/ 30630 h 816311"/>
                      <a:gd name="connsiteX13" fmla="*/ 7382 w 1372417"/>
                      <a:gd name="connsiteY13" fmla="*/ 12807 h 816311"/>
                      <a:gd name="connsiteX0" fmla="*/ 7382 w 1372417"/>
                      <a:gd name="connsiteY0" fmla="*/ 7383 h 810887"/>
                      <a:gd name="connsiteX1" fmla="*/ 25206 w 1372417"/>
                      <a:gd name="connsiteY1" fmla="*/ 0 h 810887"/>
                      <a:gd name="connsiteX2" fmla="*/ 649662 w 1372417"/>
                      <a:gd name="connsiteY2" fmla="*/ 0 h 810887"/>
                      <a:gd name="connsiteX3" fmla="*/ 681114 w 1372417"/>
                      <a:gd name="connsiteY3" fmla="*/ 2102 h 810887"/>
                      <a:gd name="connsiteX4" fmla="*/ 1365178 w 1372417"/>
                      <a:gd name="connsiteY4" fmla="*/ 697287 h 810887"/>
                      <a:gd name="connsiteX5" fmla="*/ 1364890 w 1372417"/>
                      <a:gd name="connsiteY5" fmla="*/ 732933 h 810887"/>
                      <a:gd name="connsiteX6" fmla="*/ 1293026 w 1372417"/>
                      <a:gd name="connsiteY6" fmla="*/ 803648 h 810887"/>
                      <a:gd name="connsiteX7" fmla="*/ 1257380 w 1372417"/>
                      <a:gd name="connsiteY7" fmla="*/ 803360 h 810887"/>
                      <a:gd name="connsiteX8" fmla="*/ 615686 w 1372417"/>
                      <a:gd name="connsiteY8" fmla="*/ 151233 h 810887"/>
                      <a:gd name="connsiteX9" fmla="*/ 25206 w 1372417"/>
                      <a:gd name="connsiteY9" fmla="*/ 151233 h 810887"/>
                      <a:gd name="connsiteX10" fmla="*/ 0 w 1372417"/>
                      <a:gd name="connsiteY10" fmla="*/ 126027 h 810887"/>
                      <a:gd name="connsiteX11" fmla="*/ 0 w 1372417"/>
                      <a:gd name="connsiteY11" fmla="*/ 25206 h 810887"/>
                      <a:gd name="connsiteX12" fmla="*/ 7382 w 1372417"/>
                      <a:gd name="connsiteY12" fmla="*/ 7383 h 810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2417" h="810887">
                        <a:moveTo>
                          <a:pt x="7382" y="7383"/>
                        </a:moveTo>
                        <a:cubicBezTo>
                          <a:pt x="11944" y="2821"/>
                          <a:pt x="18245" y="0"/>
                          <a:pt x="25206" y="0"/>
                        </a:cubicBezTo>
                        <a:lnTo>
                          <a:pt x="649662" y="0"/>
                        </a:lnTo>
                        <a:lnTo>
                          <a:pt x="681114" y="2102"/>
                        </a:lnTo>
                        <a:lnTo>
                          <a:pt x="1365178" y="697287"/>
                        </a:lnTo>
                        <a:cubicBezTo>
                          <a:pt x="1374942" y="707210"/>
                          <a:pt x="1374812" y="723170"/>
                          <a:pt x="1364890" y="732933"/>
                        </a:cubicBezTo>
                        <a:lnTo>
                          <a:pt x="1293026" y="803648"/>
                        </a:lnTo>
                        <a:cubicBezTo>
                          <a:pt x="1283104" y="813411"/>
                          <a:pt x="1267144" y="813283"/>
                          <a:pt x="1257380" y="803360"/>
                        </a:cubicBezTo>
                        <a:lnTo>
                          <a:pt x="615686" y="151233"/>
                        </a:lnTo>
                        <a:lnTo>
                          <a:pt x="25206" y="151233"/>
                        </a:lnTo>
                        <a:cubicBezTo>
                          <a:pt x="11285" y="151233"/>
                          <a:pt x="0" y="139948"/>
                          <a:pt x="0" y="126027"/>
                        </a:cubicBezTo>
                        <a:lnTo>
                          <a:pt x="0" y="25206"/>
                        </a:lnTo>
                        <a:cubicBezTo>
                          <a:pt x="0" y="18246"/>
                          <a:pt x="2821" y="11944"/>
                          <a:pt x="7382" y="7383"/>
                        </a:cubicBezTo>
                        <a:close/>
                      </a:path>
                    </a:pathLst>
                  </a:custGeom>
                  <a:solidFill>
                    <a:srgbClr val="1F307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sp>
                <p:nvSpPr>
                  <p:cNvPr id="143" name="Rectangle: Rounded Corners 142">
                    <a:extLst>
                      <a:ext uri="{FF2B5EF4-FFF2-40B4-BE49-F238E27FC236}">
                        <a16:creationId xmlns:a16="http://schemas.microsoft.com/office/drawing/2014/main" id="{25FD770C-C58A-4CAD-23EF-D141D2455C4F}"/>
                      </a:ext>
                    </a:extLst>
                  </p:cNvPr>
                  <p:cNvSpPr/>
                  <p:nvPr/>
                </p:nvSpPr>
                <p:spPr>
                  <a:xfrm rot="2672280">
                    <a:off x="8541635" y="2367374"/>
                    <a:ext cx="181920" cy="151233"/>
                  </a:xfrm>
                  <a:prstGeom prst="roundRect">
                    <a:avLst>
                      <a:gd name="adj" fmla="val 24915"/>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sp>
                <p:nvSpPr>
                  <p:cNvPr id="144" name="Oval 143">
                    <a:extLst>
                      <a:ext uri="{FF2B5EF4-FFF2-40B4-BE49-F238E27FC236}">
                        <a16:creationId xmlns:a16="http://schemas.microsoft.com/office/drawing/2014/main" id="{B3B9ED52-71ED-FC7D-5929-8F2A8BCD8FB3}"/>
                      </a:ext>
                    </a:extLst>
                  </p:cNvPr>
                  <p:cNvSpPr/>
                  <p:nvPr/>
                </p:nvSpPr>
                <p:spPr>
                  <a:xfrm>
                    <a:off x="8966835" y="3240405"/>
                    <a:ext cx="131441" cy="131441"/>
                  </a:xfrm>
                  <a:prstGeom prst="ellipse">
                    <a:avLst/>
                  </a:prstGeom>
                  <a:gradFill flip="none" rotWithShape="1">
                    <a:gsLst>
                      <a:gs pos="0">
                        <a:schemeClr val="accent4"/>
                      </a:gs>
                      <a:gs pos="100000">
                        <a:schemeClr val="bg1"/>
                      </a:gs>
                    </a:gsLst>
                    <a:path path="circle">
                      <a:fillToRect t="100000" r="100000"/>
                    </a:path>
                    <a:tileRect l="-100000" b="-100000"/>
                  </a:gradFill>
                  <a:ln w="127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sp>
                <p:nvSpPr>
                  <p:cNvPr id="145" name="Oval 144">
                    <a:extLst>
                      <a:ext uri="{FF2B5EF4-FFF2-40B4-BE49-F238E27FC236}">
                        <a16:creationId xmlns:a16="http://schemas.microsoft.com/office/drawing/2014/main" id="{434122AB-DEC0-A63C-BBAE-C2FC9F2A9A7B}"/>
                      </a:ext>
                    </a:extLst>
                  </p:cNvPr>
                  <p:cNvSpPr/>
                  <p:nvPr/>
                </p:nvSpPr>
                <p:spPr>
                  <a:xfrm>
                    <a:off x="8966835" y="3413638"/>
                    <a:ext cx="131441" cy="131441"/>
                  </a:xfrm>
                  <a:prstGeom prst="ellipse">
                    <a:avLst/>
                  </a:prstGeom>
                  <a:gradFill flip="none" rotWithShape="1">
                    <a:gsLst>
                      <a:gs pos="0">
                        <a:schemeClr val="accent4"/>
                      </a:gs>
                      <a:gs pos="100000">
                        <a:schemeClr val="bg1"/>
                      </a:gs>
                    </a:gsLst>
                    <a:path path="circle">
                      <a:fillToRect t="100000" r="100000"/>
                    </a:path>
                    <a:tileRect l="-100000" b="-100000"/>
                  </a:gradFill>
                  <a:ln w="127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grpSp>
          </p:grpSp>
          <p:cxnSp>
            <p:nvCxnSpPr>
              <p:cNvPr id="136" name="Straight Connector 135">
                <a:extLst>
                  <a:ext uri="{FF2B5EF4-FFF2-40B4-BE49-F238E27FC236}">
                    <a16:creationId xmlns:a16="http://schemas.microsoft.com/office/drawing/2014/main" id="{395FD236-4EE3-A161-06A3-BA181F031CE0}"/>
                  </a:ext>
                </a:extLst>
              </p:cNvPr>
              <p:cNvCxnSpPr>
                <a:cxnSpLocks/>
              </p:cNvCxnSpPr>
              <p:nvPr/>
            </p:nvCxnSpPr>
            <p:spPr>
              <a:xfrm>
                <a:off x="10865634" y="3205282"/>
                <a:ext cx="887395" cy="0"/>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79430468-2BA5-16FF-0501-42D52A3D3703}"/>
                  </a:ext>
                </a:extLst>
              </p:cNvPr>
              <p:cNvCxnSpPr>
                <a:cxnSpLocks/>
              </p:cNvCxnSpPr>
              <p:nvPr/>
            </p:nvCxnSpPr>
            <p:spPr>
              <a:xfrm>
                <a:off x="9343579" y="2805036"/>
                <a:ext cx="1059452" cy="0"/>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52" name="Rectangle: Rounded Corners 151">
              <a:extLst>
                <a:ext uri="{FF2B5EF4-FFF2-40B4-BE49-F238E27FC236}">
                  <a16:creationId xmlns:a16="http://schemas.microsoft.com/office/drawing/2014/main" id="{68D8C258-DA9B-4B73-A921-A09641AC80A8}"/>
                </a:ext>
              </a:extLst>
            </p:cNvPr>
            <p:cNvSpPr/>
            <p:nvPr/>
          </p:nvSpPr>
          <p:spPr>
            <a:xfrm>
              <a:off x="5574089" y="1939278"/>
              <a:ext cx="1450864" cy="962018"/>
            </a:xfrm>
            <a:prstGeom prst="roundRect">
              <a:avLst>
                <a:gd name="adj" fmla="val 7846"/>
              </a:avLst>
            </a:prstGeom>
            <a:solidFill>
              <a:schemeClr val="bg1"/>
            </a:solidFill>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pic>
          <p:nvPicPr>
            <p:cNvPr id="153" name="Picture 2">
              <a:extLst>
                <a:ext uri="{FF2B5EF4-FFF2-40B4-BE49-F238E27FC236}">
                  <a16:creationId xmlns:a16="http://schemas.microsoft.com/office/drawing/2014/main" id="{5F147517-A9BF-3327-37CA-069806B332E9}"/>
                </a:ext>
              </a:extLst>
            </p:cNvPr>
            <p:cNvPicPr>
              <a:picLocks noChangeAspect="1" noChangeArrowheads="1"/>
            </p:cNvPicPr>
            <p:nvPr/>
          </p:nvPicPr>
          <p:blipFill rotWithShape="1">
            <a:blip r:embed="rId15">
              <a:extLst>
                <a:ext uri="{28A0092B-C50C-407E-A947-70E740481C1C}">
                  <a14:useLocalDpi xmlns:a14="http://schemas.microsoft.com/office/drawing/2010/main"/>
                </a:ext>
              </a:extLst>
            </a:blip>
            <a:srcRect t="6990"/>
            <a:stretch>
              <a:fillRect/>
            </a:stretch>
          </p:blipFill>
          <p:spPr bwMode="auto">
            <a:xfrm>
              <a:off x="5709707" y="2013869"/>
              <a:ext cx="1180559" cy="683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4" name="Rectangle 189">
              <a:extLst>
                <a:ext uri="{FF2B5EF4-FFF2-40B4-BE49-F238E27FC236}">
                  <a16:creationId xmlns:a16="http://schemas.microsoft.com/office/drawing/2014/main" id="{BAD53AA4-1CD7-598D-3D96-B35C0ABCB2CB}"/>
                </a:ext>
              </a:extLst>
            </p:cNvPr>
            <p:cNvSpPr>
              <a:spLocks noChangeArrowheads="1"/>
            </p:cNvSpPr>
            <p:nvPr/>
          </p:nvSpPr>
          <p:spPr bwMode="auto">
            <a:xfrm>
              <a:off x="5299239" y="2704607"/>
              <a:ext cx="1998682" cy="14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de-DE" sz="9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Lenalidomide</a:t>
              </a:r>
            </a:p>
          </p:txBody>
        </p:sp>
      </p:grpSp>
      <p:sp>
        <p:nvSpPr>
          <p:cNvPr id="130" name="TextBox 129">
            <a:extLst>
              <a:ext uri="{FF2B5EF4-FFF2-40B4-BE49-F238E27FC236}">
                <a16:creationId xmlns:a16="http://schemas.microsoft.com/office/drawing/2014/main" id="{D74A20CE-54D5-2633-5B90-E69DEABB15C3}"/>
              </a:ext>
            </a:extLst>
          </p:cNvPr>
          <p:cNvSpPr txBox="1"/>
          <p:nvPr/>
        </p:nvSpPr>
        <p:spPr>
          <a:xfrm>
            <a:off x="4562375" y="6276814"/>
            <a:ext cx="3031794" cy="58118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818858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F65C7DA-3F91-9F6A-C7FD-CC9E7F363CDA}"/>
              </a:ext>
            </a:extLst>
          </p:cNvPr>
          <p:cNvSpPr>
            <a:spLocks noGrp="1"/>
          </p:cNvSpPr>
          <p:nvPr>
            <p:ph type="title"/>
          </p:nvPr>
        </p:nvSpPr>
        <p:spPr>
          <a:xfrm>
            <a:off x="612776" y="2056944"/>
            <a:ext cx="10368492" cy="1143000"/>
          </a:xfrm>
        </p:spPr>
        <p:txBody>
          <a:bodyPr/>
          <a:lstStyle/>
          <a:p>
            <a:r>
              <a:rPr lang="en-US" sz="3200" dirty="0"/>
              <a:t>Sehn LH et al. Tafasitamab, lenalidomide, and rituximab in relapsed or refractory follicular lymphoma (</a:t>
            </a:r>
            <a:r>
              <a:rPr lang="en-US" sz="3200" dirty="0" err="1"/>
              <a:t>inMIND</a:t>
            </a:r>
            <a:r>
              <a:rPr lang="en-US" sz="3200" dirty="0"/>
              <a:t>): A global, phase 3, </a:t>
            </a:r>
            <a:r>
              <a:rPr lang="en-US" sz="3200" dirty="0" err="1"/>
              <a:t>randomised</a:t>
            </a:r>
            <a:r>
              <a:rPr lang="en-US" sz="3200" dirty="0"/>
              <a:t> controlled trial. Lancet 2026;407(10524):133-46.</a:t>
            </a:r>
            <a:br>
              <a:rPr lang="en-US" sz="3200" dirty="0"/>
            </a:br>
            <a:endParaRPr lang="en-US" sz="3200" dirty="0"/>
          </a:p>
        </p:txBody>
      </p:sp>
    </p:spTree>
    <p:extLst>
      <p:ext uri="{BB962C8B-B14F-4D97-AF65-F5344CB8AC3E}">
        <p14:creationId xmlns:p14="http://schemas.microsoft.com/office/powerpoint/2010/main" val="28593677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2D9C0-86AD-35ED-4A3E-59BF29DEA59E}"/>
              </a:ext>
            </a:extLst>
          </p:cNvPr>
          <p:cNvSpPr>
            <a:spLocks noGrp="1"/>
          </p:cNvSpPr>
          <p:nvPr>
            <p:ph type="title"/>
          </p:nvPr>
        </p:nvSpPr>
        <p:spPr/>
        <p:txBody>
          <a:bodyPr>
            <a:noAutofit/>
          </a:bodyPr>
          <a:lstStyle/>
          <a:p>
            <a:r>
              <a:rPr lang="en-US" sz="3200" dirty="0">
                <a:solidFill>
                  <a:srgbClr val="C00000"/>
                </a:solidFill>
              </a:rPr>
              <a:t>inMIND: RP3 Double-Blind, Placebo-Controlled, International, Multicenter Study of </a:t>
            </a:r>
            <a:r>
              <a:rPr lang="en-US" sz="3200" dirty="0" err="1">
                <a:solidFill>
                  <a:srgbClr val="C00000"/>
                </a:solidFill>
              </a:rPr>
              <a:t>LenR</a:t>
            </a:r>
            <a:r>
              <a:rPr lang="en-US" sz="3200" dirty="0">
                <a:solidFill>
                  <a:srgbClr val="C00000"/>
                </a:solidFill>
              </a:rPr>
              <a:t> +/- </a:t>
            </a:r>
            <a:r>
              <a:rPr lang="en-US" sz="3200" dirty="0" err="1">
                <a:solidFill>
                  <a:srgbClr val="C00000"/>
                </a:solidFill>
              </a:rPr>
              <a:t>tafasitamab</a:t>
            </a:r>
            <a:r>
              <a:rPr lang="en-US" sz="3200" dirty="0">
                <a:solidFill>
                  <a:srgbClr val="C00000"/>
                </a:solidFill>
              </a:rPr>
              <a:t> </a:t>
            </a:r>
          </a:p>
        </p:txBody>
      </p:sp>
      <p:sp>
        <p:nvSpPr>
          <p:cNvPr id="6" name="Slide Number Placeholder 5">
            <a:extLst>
              <a:ext uri="{FF2B5EF4-FFF2-40B4-BE49-F238E27FC236}">
                <a16:creationId xmlns:a16="http://schemas.microsoft.com/office/drawing/2014/main" id="{62EB542C-1412-6810-8E15-9C4C8D4D5C62}"/>
              </a:ext>
            </a:extLst>
          </p:cNvPr>
          <p:cNvSpPr>
            <a:spLocks noGrp="1"/>
          </p:cNvSpPr>
          <p:nvPr>
            <p:ph type="sldNum" sz="quarter" idx="4"/>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45B47215-16D5-4E72-BB5C-B690CA30D202}" type="slidenum">
              <a:rPr kumimoji="0" lang="en-US" sz="800" b="1" i="0" u="none" strike="noStrike" kern="1200" cap="none" spc="0" normalizeH="0" baseline="0" noProof="0">
                <a:ln>
                  <a:noFill/>
                </a:ln>
                <a:solidFill>
                  <a:srgbClr val="000000">
                    <a:tint val="75000"/>
                  </a:srgbClr>
                </a:solidFill>
                <a:effectLst/>
                <a:uLnTx/>
                <a:uFillTx/>
                <a:latin typeface="Arial"/>
                <a:ea typeface="+mn-ea"/>
                <a:cs typeface="Arial" charset="0"/>
              </a:rPr>
              <a:pPr marL="0" marR="0" lvl="0" indent="0" algn="r" defTabSz="685783" rtl="0" eaLnBrk="1" fontAlgn="auto" latinLnBrk="0" hangingPunct="1">
                <a:lnSpc>
                  <a:spcPct val="100000"/>
                </a:lnSpc>
                <a:spcBef>
                  <a:spcPts val="0"/>
                </a:spcBef>
                <a:spcAft>
                  <a:spcPts val="0"/>
                </a:spcAft>
                <a:buClrTx/>
                <a:buSzTx/>
                <a:buFontTx/>
                <a:buNone/>
                <a:tabLst/>
                <a:defRPr/>
              </a:pPr>
              <a:t>94</a:t>
            </a:fld>
            <a:endParaRPr kumimoji="0" lang="en-US" sz="800" b="1" i="0" u="none" strike="noStrike" kern="1200" cap="none" spc="0" normalizeH="0" baseline="0" noProof="0" dirty="0">
              <a:ln>
                <a:noFill/>
              </a:ln>
              <a:solidFill>
                <a:srgbClr val="000000">
                  <a:tint val="75000"/>
                </a:srgbClr>
              </a:solidFill>
              <a:effectLst/>
              <a:uLnTx/>
              <a:uFillTx/>
              <a:latin typeface="Arial"/>
              <a:ea typeface="+mn-ea"/>
              <a:cs typeface="Arial" charset="0"/>
            </a:endParaRPr>
          </a:p>
        </p:txBody>
      </p:sp>
      <p:sp>
        <p:nvSpPr>
          <p:cNvPr id="24" name="TextBox 23">
            <a:extLst>
              <a:ext uri="{FF2B5EF4-FFF2-40B4-BE49-F238E27FC236}">
                <a16:creationId xmlns:a16="http://schemas.microsoft.com/office/drawing/2014/main" id="{79128AF2-8542-83FB-3DFE-3BE5590080AE}"/>
              </a:ext>
            </a:extLst>
          </p:cNvPr>
          <p:cNvSpPr txBox="1"/>
          <p:nvPr/>
        </p:nvSpPr>
        <p:spPr>
          <a:xfrm>
            <a:off x="4419600" y="3771380"/>
            <a:ext cx="3352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0000"/>
                </a:solidFill>
                <a:effectLst/>
                <a:uLnTx/>
                <a:uFillTx/>
                <a:latin typeface="Arial"/>
                <a:ea typeface="+mn-ea"/>
                <a:cs typeface="+mn-cs"/>
              </a:rPr>
              <a:t>Primary endpoint: PFS</a:t>
            </a:r>
          </a:p>
        </p:txBody>
      </p:sp>
      <p:sp>
        <p:nvSpPr>
          <p:cNvPr id="3" name="TextBox 2">
            <a:extLst>
              <a:ext uri="{FF2B5EF4-FFF2-40B4-BE49-F238E27FC236}">
                <a16:creationId xmlns:a16="http://schemas.microsoft.com/office/drawing/2014/main" id="{3A85DB5B-FF67-417A-4909-D013D9F6A508}"/>
              </a:ext>
            </a:extLst>
          </p:cNvPr>
          <p:cNvSpPr txBox="1"/>
          <p:nvPr/>
        </p:nvSpPr>
        <p:spPr bwMode="auto">
          <a:xfrm>
            <a:off x="4419600" y="5725379"/>
            <a:ext cx="297567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432FF"/>
                </a:solidFill>
                <a:effectLst/>
                <a:uLnTx/>
                <a:uFillTx/>
                <a:latin typeface="Calibri" panose="020F0502020204030204" pitchFamily="34" charset="0"/>
                <a:ea typeface="+mn-ea"/>
                <a:cs typeface="+mn-cs"/>
              </a:rPr>
              <a:t>Primary endpoint: PFS </a:t>
            </a:r>
          </a:p>
        </p:txBody>
      </p:sp>
      <p:pic>
        <p:nvPicPr>
          <p:cNvPr id="4" name="Picture 3">
            <a:extLst>
              <a:ext uri="{FF2B5EF4-FFF2-40B4-BE49-F238E27FC236}">
                <a16:creationId xmlns:a16="http://schemas.microsoft.com/office/drawing/2014/main" id="{892225C6-D6D5-3DAD-AF29-57A0993C92C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639614" y="1414681"/>
            <a:ext cx="9536792" cy="4310697"/>
          </a:xfrm>
          <a:prstGeom prst="rect">
            <a:avLst/>
          </a:prstGeom>
        </p:spPr>
      </p:pic>
      <p:sp>
        <p:nvSpPr>
          <p:cNvPr id="5" name="TextBox 4">
            <a:extLst>
              <a:ext uri="{FF2B5EF4-FFF2-40B4-BE49-F238E27FC236}">
                <a16:creationId xmlns:a16="http://schemas.microsoft.com/office/drawing/2014/main" id="{D2D678B9-41A4-3843-8BD3-CE2016BC4C99}"/>
              </a:ext>
            </a:extLst>
          </p:cNvPr>
          <p:cNvSpPr txBox="1"/>
          <p:nvPr/>
        </p:nvSpPr>
        <p:spPr bwMode="auto">
          <a:xfrm>
            <a:off x="5907437" y="6581001"/>
            <a:ext cx="61053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6D6D0"/>
                </a:solidFill>
                <a:effectLst/>
                <a:uLnTx/>
                <a:uFillTx/>
                <a:latin typeface="Arial"/>
                <a:ea typeface="+mn-ea"/>
                <a:cs typeface="+mn-cs"/>
              </a:rPr>
              <a:t>Sehn LH et al. Lancet 2026;407(10524):133-46.</a:t>
            </a:r>
          </a:p>
        </p:txBody>
      </p:sp>
    </p:spTree>
    <p:extLst>
      <p:ext uri="{BB962C8B-B14F-4D97-AF65-F5344CB8AC3E}">
        <p14:creationId xmlns:p14="http://schemas.microsoft.com/office/powerpoint/2010/main" val="42189549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454A23-5A4F-2F24-4E76-3DDB7EE0892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0" y="1542313"/>
            <a:ext cx="7772400" cy="3773374"/>
          </a:xfrm>
          <a:prstGeom prst="rect">
            <a:avLst/>
          </a:prstGeom>
        </p:spPr>
      </p:pic>
      <p:sp>
        <p:nvSpPr>
          <p:cNvPr id="4" name="Title 6">
            <a:extLst>
              <a:ext uri="{FF2B5EF4-FFF2-40B4-BE49-F238E27FC236}">
                <a16:creationId xmlns:a16="http://schemas.microsoft.com/office/drawing/2014/main" id="{D50157A2-BB45-7EF1-6BFA-2F7BB84B209A}"/>
              </a:ext>
            </a:extLst>
          </p:cNvPr>
          <p:cNvSpPr txBox="1">
            <a:spLocks/>
          </p:cNvSpPr>
          <p:nvPr/>
        </p:nvSpPr>
        <p:spPr bwMode="auto">
          <a:xfrm>
            <a:off x="762162" y="390531"/>
            <a:ext cx="11141055"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1" fontAlgn="base" hangingPunct="1">
              <a:spcBef>
                <a:spcPct val="0"/>
              </a:spcBef>
              <a:spcAft>
                <a:spcPct val="0"/>
              </a:spcAft>
              <a:defRPr sz="27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2700" b="1">
                <a:solidFill>
                  <a:schemeClr val="tx2"/>
                </a:solidFill>
                <a:latin typeface="Arial" charset="0"/>
              </a:defRPr>
            </a:lvl2pPr>
            <a:lvl3pPr algn="l" rtl="0" eaLnBrk="1" fontAlgn="base" hangingPunct="1">
              <a:spcBef>
                <a:spcPct val="0"/>
              </a:spcBef>
              <a:spcAft>
                <a:spcPct val="0"/>
              </a:spcAft>
              <a:defRPr sz="2700" b="1">
                <a:solidFill>
                  <a:schemeClr val="tx2"/>
                </a:solidFill>
                <a:latin typeface="Arial" charset="0"/>
              </a:defRPr>
            </a:lvl3pPr>
            <a:lvl4pPr algn="l" rtl="0" eaLnBrk="1" fontAlgn="base" hangingPunct="1">
              <a:spcBef>
                <a:spcPct val="0"/>
              </a:spcBef>
              <a:spcAft>
                <a:spcPct val="0"/>
              </a:spcAft>
              <a:defRPr sz="2700" b="1">
                <a:solidFill>
                  <a:schemeClr val="tx2"/>
                </a:solidFill>
                <a:latin typeface="Arial" charset="0"/>
              </a:defRPr>
            </a:lvl4pPr>
            <a:lvl5pPr algn="l" rtl="0" eaLnBrk="1" fontAlgn="base" hangingPunct="1">
              <a:spcBef>
                <a:spcPct val="0"/>
              </a:spcBef>
              <a:spcAft>
                <a:spcPct val="0"/>
              </a:spcAft>
              <a:defRPr sz="2700" b="1">
                <a:solidFill>
                  <a:schemeClr val="tx2"/>
                </a:solidFill>
                <a:latin typeface="Arial" charset="0"/>
              </a:defRPr>
            </a:lvl5pPr>
            <a:lvl6pPr marL="342892" algn="l" rtl="0" eaLnBrk="1" fontAlgn="base" hangingPunct="1">
              <a:spcBef>
                <a:spcPct val="0"/>
              </a:spcBef>
              <a:spcAft>
                <a:spcPct val="0"/>
              </a:spcAft>
              <a:defRPr sz="2625" b="1">
                <a:solidFill>
                  <a:schemeClr val="tx2"/>
                </a:solidFill>
                <a:latin typeface="Arial" charset="0"/>
              </a:defRPr>
            </a:lvl6pPr>
            <a:lvl7pPr marL="685783" algn="l" rtl="0" eaLnBrk="1" fontAlgn="base" hangingPunct="1">
              <a:spcBef>
                <a:spcPct val="0"/>
              </a:spcBef>
              <a:spcAft>
                <a:spcPct val="0"/>
              </a:spcAft>
              <a:defRPr sz="2625" b="1">
                <a:solidFill>
                  <a:schemeClr val="tx2"/>
                </a:solidFill>
                <a:latin typeface="Arial" charset="0"/>
              </a:defRPr>
            </a:lvl7pPr>
            <a:lvl8pPr marL="1028675" algn="l" rtl="0" eaLnBrk="1" fontAlgn="base" hangingPunct="1">
              <a:spcBef>
                <a:spcPct val="0"/>
              </a:spcBef>
              <a:spcAft>
                <a:spcPct val="0"/>
              </a:spcAft>
              <a:defRPr sz="2625" b="1">
                <a:solidFill>
                  <a:schemeClr val="tx2"/>
                </a:solidFill>
                <a:latin typeface="Arial" charset="0"/>
              </a:defRPr>
            </a:lvl8pPr>
            <a:lvl9pPr marL="1371566" algn="l" rtl="0" eaLnBrk="1" fontAlgn="base" hangingPunct="1">
              <a:spcBef>
                <a:spcPct val="0"/>
              </a:spcBef>
              <a:spcAft>
                <a:spcPct val="0"/>
              </a:spcAft>
              <a:defRPr sz="2625"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C00000"/>
                </a:solidFill>
                <a:effectLst/>
                <a:uLnTx/>
                <a:uFillTx/>
                <a:latin typeface="Calibri" panose="020F0502020204030204" pitchFamily="34" charset="0"/>
                <a:ea typeface="+mj-ea"/>
                <a:cs typeface="+mj-cs"/>
              </a:rPr>
              <a:t>Primary Endpoint: PFS by Investigator Assessment</a:t>
            </a:r>
          </a:p>
        </p:txBody>
      </p:sp>
      <p:sp>
        <p:nvSpPr>
          <p:cNvPr id="6" name="TextBox 5">
            <a:extLst>
              <a:ext uri="{FF2B5EF4-FFF2-40B4-BE49-F238E27FC236}">
                <a16:creationId xmlns:a16="http://schemas.microsoft.com/office/drawing/2014/main" id="{E3B36521-0E5E-B328-D5BB-3B6A7B397D64}"/>
              </a:ext>
            </a:extLst>
          </p:cNvPr>
          <p:cNvSpPr txBox="1"/>
          <p:nvPr/>
        </p:nvSpPr>
        <p:spPr bwMode="auto">
          <a:xfrm>
            <a:off x="7888637" y="2199251"/>
            <a:ext cx="401458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432FF"/>
                </a:solidFill>
                <a:effectLst/>
                <a:uLnTx/>
                <a:uFillTx/>
                <a:latin typeface="Calibri"/>
                <a:ea typeface="+mn-ea"/>
                <a:cs typeface="+mn-cs"/>
              </a:rPr>
              <a:t>Key Results</a:t>
            </a:r>
            <a:r>
              <a:rPr kumimoji="0" lang="en-US" sz="2400" b="0" i="0" u="none" strike="noStrike" kern="1200" cap="none" spc="0" normalizeH="0" baseline="0" noProof="0" dirty="0">
                <a:ln>
                  <a:noFill/>
                </a:ln>
                <a:solidFill>
                  <a:srgbClr val="000000">
                    <a:lumMod val="95000"/>
                    <a:lumOff val="5000"/>
                  </a:srgbClr>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lumMod val="95000"/>
                    <a:lumOff val="5000"/>
                  </a:srgbClr>
                </a:solidFill>
                <a:effectLst/>
                <a:uLnTx/>
                <a:uFillTx/>
                <a:latin typeface="Calibri"/>
                <a:ea typeface="+mn-ea"/>
                <a:cs typeface="+mn-cs"/>
              </a:rPr>
              <a:t>Med PFS 22.4m vs 13.9m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lumMod val="95000"/>
                    <a:lumOff val="5000"/>
                  </a:srgbClr>
                </a:solidFill>
                <a:effectLst/>
                <a:uLnTx/>
                <a:uFillTx/>
                <a:latin typeface="Calibri"/>
                <a:ea typeface="+mn-ea"/>
                <a:cs typeface="+mn-cs"/>
              </a:rPr>
              <a:t>2L: 24m v 16m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lumMod val="95000"/>
                    <a:lumOff val="5000"/>
                  </a:srgbClr>
                </a:solidFill>
                <a:effectLst/>
                <a:uLnTx/>
                <a:uFillTx/>
                <a:latin typeface="Calibri"/>
                <a:ea typeface="+mn-ea"/>
                <a:cs typeface="+mn-cs"/>
              </a:rPr>
              <a:t>3L+: 22.4m v 11.5m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lumMod val="95000"/>
                    <a:lumOff val="5000"/>
                  </a:srgbClr>
                </a:solidFill>
                <a:effectLst/>
                <a:uLnTx/>
                <a:uFillTx/>
                <a:latin typeface="Calibri"/>
                <a:ea typeface="+mn-ea"/>
                <a:cs typeface="+mn-cs"/>
              </a:rPr>
              <a:t>Works in all subgroups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lumMod val="95000"/>
                    <a:lumOff val="5000"/>
                  </a:srgbClr>
                </a:solidFill>
                <a:effectLst/>
                <a:uLnTx/>
                <a:uFillTx/>
                <a:latin typeface="Calibri"/>
                <a:ea typeface="+mn-ea"/>
                <a:cs typeface="+mn-cs"/>
              </a:rPr>
              <a:t>Improved PET-CR (49.4% v 39.8%) and ORR rates with </a:t>
            </a:r>
            <a:r>
              <a:rPr kumimoji="0" lang="en-US" sz="2400" b="0" i="0" u="none" strike="noStrike" kern="1200" cap="none" spc="0" normalizeH="0" baseline="0" noProof="0" dirty="0" err="1">
                <a:ln>
                  <a:noFill/>
                </a:ln>
                <a:solidFill>
                  <a:srgbClr val="000000">
                    <a:lumMod val="95000"/>
                    <a:lumOff val="5000"/>
                  </a:srgbClr>
                </a:solidFill>
                <a:effectLst/>
                <a:uLnTx/>
                <a:uFillTx/>
                <a:latin typeface="Calibri"/>
                <a:ea typeface="+mn-ea"/>
                <a:cs typeface="+mn-cs"/>
              </a:rPr>
              <a:t>tafa</a:t>
            </a:r>
            <a:r>
              <a:rPr kumimoji="0" lang="en-US" sz="2400" b="0" i="0" u="none" strike="noStrike" kern="1200" cap="none" spc="0" normalizeH="0" baseline="0" noProof="0" dirty="0">
                <a:ln>
                  <a:noFill/>
                </a:ln>
                <a:solidFill>
                  <a:srgbClr val="000000">
                    <a:lumMod val="95000"/>
                    <a:lumOff val="5000"/>
                  </a:srgbClr>
                </a:solidFill>
                <a:effectLst/>
                <a:uLnTx/>
                <a:uFillTx/>
                <a:latin typeface="Calibri"/>
                <a:ea typeface="+mn-ea"/>
                <a:cs typeface="+mn-cs"/>
              </a:rPr>
              <a:t> </a:t>
            </a:r>
          </a:p>
        </p:txBody>
      </p:sp>
      <p:sp>
        <p:nvSpPr>
          <p:cNvPr id="2" name="TextBox 1">
            <a:extLst>
              <a:ext uri="{FF2B5EF4-FFF2-40B4-BE49-F238E27FC236}">
                <a16:creationId xmlns:a16="http://schemas.microsoft.com/office/drawing/2014/main" id="{3CCD4068-9CF2-44C7-F8A6-4D654391350D}"/>
              </a:ext>
            </a:extLst>
          </p:cNvPr>
          <p:cNvSpPr txBox="1"/>
          <p:nvPr/>
        </p:nvSpPr>
        <p:spPr bwMode="auto">
          <a:xfrm>
            <a:off x="6086622" y="6508304"/>
            <a:ext cx="61053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Sehn LH et al. Lancet 2026;407(10524):133-46.</a:t>
            </a:r>
          </a:p>
        </p:txBody>
      </p:sp>
    </p:spTree>
    <p:extLst>
      <p:ext uri="{BB962C8B-B14F-4D97-AF65-F5344CB8AC3E}">
        <p14:creationId xmlns:p14="http://schemas.microsoft.com/office/powerpoint/2010/main" val="24008973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FF793-6874-E0F8-F5B7-BA7A85E9B823}"/>
              </a:ext>
            </a:extLst>
          </p:cNvPr>
          <p:cNvSpPr>
            <a:spLocks noGrp="1"/>
          </p:cNvSpPr>
          <p:nvPr>
            <p:ph type="title"/>
          </p:nvPr>
        </p:nvSpPr>
        <p:spPr/>
        <p:txBody>
          <a:bodyPr/>
          <a:lstStyle/>
          <a:p>
            <a:r>
              <a:rPr lang="en-US" sz="3600" dirty="0" err="1">
                <a:solidFill>
                  <a:srgbClr val="C00000"/>
                </a:solidFill>
              </a:rPr>
              <a:t>InMIND</a:t>
            </a:r>
            <a:r>
              <a:rPr lang="en-US" sz="3600" dirty="0">
                <a:solidFill>
                  <a:srgbClr val="C00000"/>
                </a:solidFill>
              </a:rPr>
              <a:t>: Response (ORR, PET response) and Toxicity  </a:t>
            </a:r>
          </a:p>
        </p:txBody>
      </p:sp>
      <p:sp>
        <p:nvSpPr>
          <p:cNvPr id="12" name="TextBox 11">
            <a:extLst>
              <a:ext uri="{FF2B5EF4-FFF2-40B4-BE49-F238E27FC236}">
                <a16:creationId xmlns:a16="http://schemas.microsoft.com/office/drawing/2014/main" id="{1580806B-EEA4-72E1-79E9-254883877CA1}"/>
              </a:ext>
            </a:extLst>
          </p:cNvPr>
          <p:cNvSpPr txBox="1"/>
          <p:nvPr/>
        </p:nvSpPr>
        <p:spPr bwMode="auto">
          <a:xfrm>
            <a:off x="2851688" y="5176435"/>
            <a:ext cx="7609667" cy="1015663"/>
          </a:xfrm>
          <a:prstGeom prst="rect">
            <a:avLst/>
          </a:prstGeom>
          <a:noFill/>
          <a:ln w="28575" algn="ctr">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Most common toxicities: cytopenias, infection </a:t>
            </a:r>
          </a:p>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Slight increase in </a:t>
            </a:r>
            <a:r>
              <a:rPr kumimoji="0" lang="en-US" sz="20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mn-cs"/>
              </a:rPr>
              <a:t>tafa</a:t>
            </a:r>
            <a:r>
              <a:rPr kumimoji="0" lang="en-US" sz="2000" b="0"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 arm but no significant difference between the groups </a:t>
            </a:r>
          </a:p>
        </p:txBody>
      </p:sp>
      <p:sp>
        <p:nvSpPr>
          <p:cNvPr id="3" name="TextBox 2">
            <a:extLst>
              <a:ext uri="{FF2B5EF4-FFF2-40B4-BE49-F238E27FC236}">
                <a16:creationId xmlns:a16="http://schemas.microsoft.com/office/drawing/2014/main" id="{3E760A96-AD32-264B-CD04-47512B4E45B6}"/>
              </a:ext>
            </a:extLst>
          </p:cNvPr>
          <p:cNvSpPr txBox="1"/>
          <p:nvPr/>
        </p:nvSpPr>
        <p:spPr bwMode="auto">
          <a:xfrm>
            <a:off x="6086622" y="6508304"/>
            <a:ext cx="61053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Sehn LH et al. Lancet 2026;407(10524):133-46.</a:t>
            </a:r>
          </a:p>
        </p:txBody>
      </p:sp>
      <p:pic>
        <p:nvPicPr>
          <p:cNvPr id="8" name="Picture 7">
            <a:extLst>
              <a:ext uri="{FF2B5EF4-FFF2-40B4-BE49-F238E27FC236}">
                <a16:creationId xmlns:a16="http://schemas.microsoft.com/office/drawing/2014/main" id="{38C3469E-7941-F798-27D8-093AF13C2872}"/>
              </a:ext>
            </a:extLst>
          </p:cNvPr>
          <p:cNvPicPr>
            <a:picLocks noChangeAspect="1"/>
          </p:cNvPicPr>
          <p:nvPr/>
        </p:nvPicPr>
        <p:blipFill>
          <a:blip r:embed="rId3"/>
          <a:srcRect b="46469"/>
          <a:stretch>
            <a:fillRect/>
          </a:stretch>
        </p:blipFill>
        <p:spPr>
          <a:xfrm>
            <a:off x="652095" y="1493844"/>
            <a:ext cx="5443146" cy="3280214"/>
          </a:xfrm>
          <a:prstGeom prst="rect">
            <a:avLst/>
          </a:prstGeom>
        </p:spPr>
      </p:pic>
      <p:grpSp>
        <p:nvGrpSpPr>
          <p:cNvPr id="9" name="Group 8">
            <a:extLst>
              <a:ext uri="{FF2B5EF4-FFF2-40B4-BE49-F238E27FC236}">
                <a16:creationId xmlns:a16="http://schemas.microsoft.com/office/drawing/2014/main" id="{EF81EA89-BAA5-3FD5-E6FC-2C7DC1FAAB78}"/>
              </a:ext>
            </a:extLst>
          </p:cNvPr>
          <p:cNvGrpSpPr/>
          <p:nvPr/>
        </p:nvGrpSpPr>
        <p:grpSpPr>
          <a:xfrm>
            <a:off x="6307671" y="1378257"/>
            <a:ext cx="5443146" cy="3596990"/>
            <a:chOff x="4496340" y="1641982"/>
            <a:chExt cx="6091827" cy="3843038"/>
          </a:xfrm>
        </p:grpSpPr>
        <p:pic>
          <p:nvPicPr>
            <p:cNvPr id="10" name="Picture 9">
              <a:extLst>
                <a:ext uri="{FF2B5EF4-FFF2-40B4-BE49-F238E27FC236}">
                  <a16:creationId xmlns:a16="http://schemas.microsoft.com/office/drawing/2014/main" id="{4E2998FD-55CB-8F84-7D9B-27A7B727B7D4}"/>
                </a:ext>
              </a:extLst>
            </p:cNvPr>
            <p:cNvPicPr>
              <a:picLocks noChangeAspect="1"/>
            </p:cNvPicPr>
            <p:nvPr/>
          </p:nvPicPr>
          <p:blipFill>
            <a:blip r:embed="rId3"/>
            <a:srcRect b="90507"/>
            <a:stretch>
              <a:fillRect/>
            </a:stretch>
          </p:blipFill>
          <p:spPr>
            <a:xfrm>
              <a:off x="4496340" y="1641982"/>
              <a:ext cx="6091827" cy="651052"/>
            </a:xfrm>
            <a:prstGeom prst="rect">
              <a:avLst/>
            </a:prstGeom>
          </p:spPr>
        </p:pic>
        <p:pic>
          <p:nvPicPr>
            <p:cNvPr id="11" name="Picture 10">
              <a:extLst>
                <a:ext uri="{FF2B5EF4-FFF2-40B4-BE49-F238E27FC236}">
                  <a16:creationId xmlns:a16="http://schemas.microsoft.com/office/drawing/2014/main" id="{EE4EE22D-D80F-5B07-0FED-1AE80EB8C12E}"/>
                </a:ext>
              </a:extLst>
            </p:cNvPr>
            <p:cNvPicPr>
              <a:picLocks noChangeAspect="1"/>
            </p:cNvPicPr>
            <p:nvPr/>
          </p:nvPicPr>
          <p:blipFill>
            <a:blip r:embed="rId3"/>
            <a:srcRect t="53456"/>
            <a:stretch>
              <a:fillRect/>
            </a:stretch>
          </p:blipFill>
          <p:spPr>
            <a:xfrm>
              <a:off x="4496340" y="2293034"/>
              <a:ext cx="6091827" cy="3191986"/>
            </a:xfrm>
            <a:prstGeom prst="rect">
              <a:avLst/>
            </a:prstGeom>
          </p:spPr>
        </p:pic>
      </p:grpSp>
    </p:spTree>
    <p:extLst>
      <p:ext uri="{BB962C8B-B14F-4D97-AF65-F5344CB8AC3E}">
        <p14:creationId xmlns:p14="http://schemas.microsoft.com/office/powerpoint/2010/main" val="370331037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80277C-4714-BDC8-22AC-BE5D84778A58}"/>
              </a:ext>
            </a:extLst>
          </p:cNvPr>
          <p:cNvSpPr>
            <a:spLocks noGrp="1"/>
          </p:cNvSpPr>
          <p:nvPr>
            <p:ph type="title"/>
          </p:nvPr>
        </p:nvSpPr>
        <p:spPr/>
        <p:txBody>
          <a:bodyPr/>
          <a:lstStyle/>
          <a:p>
            <a:r>
              <a:rPr lang="en-US" dirty="0" err="1"/>
              <a:t>InMIND</a:t>
            </a:r>
            <a:r>
              <a:rPr lang="en-US" dirty="0"/>
              <a:t>: Take home points </a:t>
            </a:r>
          </a:p>
        </p:txBody>
      </p:sp>
      <p:sp>
        <p:nvSpPr>
          <p:cNvPr id="5" name="Text Placeholder 4">
            <a:extLst>
              <a:ext uri="{FF2B5EF4-FFF2-40B4-BE49-F238E27FC236}">
                <a16:creationId xmlns:a16="http://schemas.microsoft.com/office/drawing/2014/main" id="{64163649-1EE7-6515-C504-A481101F3C03}"/>
              </a:ext>
            </a:extLst>
          </p:cNvPr>
          <p:cNvSpPr txBox="1">
            <a:spLocks noGrp="1"/>
          </p:cNvSpPr>
          <p:nvPr>
            <p:ph type="body" sz="quarter" idx="13"/>
          </p:nvPr>
        </p:nvSpPr>
        <p:spPr>
          <a:xfrm>
            <a:off x="1308352" y="1030180"/>
            <a:ext cx="9575292" cy="3293209"/>
          </a:xfrm>
          <a:prstGeom prst="rect">
            <a:avLst/>
          </a:prstGeom>
          <a:noFill/>
        </p:spPr>
        <p:txBody>
          <a:bodyPr wrap="square" rtlCol="0">
            <a:spAutoFit/>
          </a:bodyPr>
          <a:lstStyle/>
          <a:p>
            <a:pPr marL="342900" indent="-342900">
              <a:buFont typeface="Arial" panose="020B0604020202020204" pitchFamily="34" charset="0"/>
              <a:buChar char="•"/>
            </a:pPr>
            <a:r>
              <a:rPr lang="en-US" sz="2400" b="1" dirty="0">
                <a:solidFill>
                  <a:schemeClr val="tx1"/>
                </a:solidFill>
              </a:rPr>
              <a:t>Improved PFS, </a:t>
            </a:r>
            <a:r>
              <a:rPr lang="en-US" sz="2400" b="1" dirty="0" err="1">
                <a:solidFill>
                  <a:schemeClr val="tx1"/>
                </a:solidFill>
              </a:rPr>
              <a:t>DoR</a:t>
            </a:r>
            <a:r>
              <a:rPr lang="en-US" sz="2400" b="1" dirty="0">
                <a:solidFill>
                  <a:schemeClr val="tx1"/>
                </a:solidFill>
              </a:rPr>
              <a:t>, TTNT for Tafa-</a:t>
            </a:r>
            <a:r>
              <a:rPr lang="en-US" sz="2400" b="1" dirty="0" err="1">
                <a:solidFill>
                  <a:schemeClr val="tx1"/>
                </a:solidFill>
              </a:rPr>
              <a:t>LenR</a:t>
            </a:r>
            <a:endParaRPr lang="en-US" sz="2400" b="1" dirty="0">
              <a:solidFill>
                <a:schemeClr val="tx1"/>
              </a:solidFill>
            </a:endParaRPr>
          </a:p>
          <a:p>
            <a:pPr marL="342900" indent="-342900">
              <a:buFont typeface="Arial" panose="020B0604020202020204" pitchFamily="34" charset="0"/>
              <a:buChar char="•"/>
            </a:pPr>
            <a:r>
              <a:rPr lang="en-US" sz="2400" b="1" dirty="0">
                <a:solidFill>
                  <a:schemeClr val="tx1"/>
                </a:solidFill>
              </a:rPr>
              <a:t>Activity in relapsed </a:t>
            </a:r>
            <a:r>
              <a:rPr lang="en-US" sz="2400" b="1" i="1" dirty="0">
                <a:solidFill>
                  <a:schemeClr val="tx1"/>
                </a:solidFill>
              </a:rPr>
              <a:t>and</a:t>
            </a:r>
            <a:r>
              <a:rPr lang="en-US" sz="2400" b="1" dirty="0">
                <a:solidFill>
                  <a:schemeClr val="tx1"/>
                </a:solidFill>
              </a:rPr>
              <a:t> refractory FL, including high-risk subsets</a:t>
            </a:r>
          </a:p>
          <a:p>
            <a:pPr marL="342900" indent="-342900">
              <a:buFont typeface="Arial" panose="020B0604020202020204" pitchFamily="34" charset="0"/>
              <a:buChar char="•"/>
            </a:pPr>
            <a:r>
              <a:rPr lang="en-US" sz="2400" b="1" dirty="0">
                <a:solidFill>
                  <a:schemeClr val="tx1"/>
                </a:solidFill>
              </a:rPr>
              <a:t>Fixed-duration therapy </a:t>
            </a:r>
          </a:p>
          <a:p>
            <a:pPr marL="342900" indent="-342900">
              <a:buFont typeface="Arial" panose="020B0604020202020204" pitchFamily="34" charset="0"/>
              <a:buChar char="•"/>
            </a:pPr>
            <a:r>
              <a:rPr lang="en-US" sz="2400" b="1" dirty="0">
                <a:solidFill>
                  <a:schemeClr val="tx1"/>
                </a:solidFill>
              </a:rPr>
              <a:t>Manageable toxicity profile </a:t>
            </a:r>
          </a:p>
          <a:p>
            <a:pPr marL="342900" indent="-342900">
              <a:buFont typeface="Arial" panose="020B0604020202020204" pitchFamily="34" charset="0"/>
              <a:buChar char="•"/>
            </a:pPr>
            <a:r>
              <a:rPr lang="en-US" sz="2400" b="1" dirty="0">
                <a:solidFill>
                  <a:schemeClr val="tx1"/>
                </a:solidFill>
              </a:rPr>
              <a:t>NOTE: </a:t>
            </a:r>
            <a:r>
              <a:rPr lang="en-US" sz="2400" dirty="0">
                <a:solidFill>
                  <a:schemeClr val="tx1"/>
                </a:solidFill>
              </a:rPr>
              <a:t>23/24 post-treatment lymphoma samples retained CD19 expression </a:t>
            </a:r>
          </a:p>
        </p:txBody>
      </p:sp>
      <p:sp>
        <p:nvSpPr>
          <p:cNvPr id="6" name="TextBox 5">
            <a:extLst>
              <a:ext uri="{FF2B5EF4-FFF2-40B4-BE49-F238E27FC236}">
                <a16:creationId xmlns:a16="http://schemas.microsoft.com/office/drawing/2014/main" id="{E03CF094-2604-BDD1-EC4C-577F3F7A09A5}"/>
              </a:ext>
            </a:extLst>
          </p:cNvPr>
          <p:cNvSpPr txBox="1"/>
          <p:nvPr/>
        </p:nvSpPr>
        <p:spPr>
          <a:xfrm>
            <a:off x="3949483" y="4602511"/>
            <a:ext cx="4293031" cy="830997"/>
          </a:xfrm>
          <a:prstGeom prst="rect">
            <a:avLst/>
          </a:prstGeom>
          <a:noFill/>
          <a:ln w="57150">
            <a:solidFill>
              <a:srgbClr val="0432F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432FF"/>
                </a:solidFill>
                <a:effectLst/>
                <a:uLnTx/>
                <a:uFillTx/>
                <a:latin typeface="Arial"/>
                <a:ea typeface="+mn-ea"/>
                <a:cs typeface="+mn-cs"/>
              </a:rPr>
              <a:t>A new standard of care for relapsed/refractory FL </a:t>
            </a:r>
          </a:p>
        </p:txBody>
      </p:sp>
    </p:spTree>
    <p:extLst>
      <p:ext uri="{BB962C8B-B14F-4D97-AF65-F5344CB8AC3E}">
        <p14:creationId xmlns:p14="http://schemas.microsoft.com/office/powerpoint/2010/main" val="163238592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1D5F1-08AF-7F0D-2031-1116D7B593B7}"/>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C730158-9DEA-4F16-0910-95FB8C4DB239}"/>
              </a:ext>
            </a:extLst>
          </p:cNvPr>
          <p:cNvSpPr>
            <a:spLocks noGrp="1"/>
          </p:cNvSpPr>
          <p:nvPr>
            <p:ph type="title"/>
          </p:nvPr>
        </p:nvSpPr>
        <p:spPr>
          <a:xfrm>
            <a:off x="612776" y="2056944"/>
            <a:ext cx="10972800" cy="1143000"/>
          </a:xfrm>
        </p:spPr>
        <p:txBody>
          <a:bodyPr/>
          <a:lstStyle/>
          <a:p>
            <a:r>
              <a:rPr lang="en-US" sz="3200" dirty="0" err="1"/>
              <a:t>Zinzani</a:t>
            </a:r>
            <a:r>
              <a:rPr lang="en-US" sz="3200" dirty="0"/>
              <a:t> PL et al. Final analysis of the randomized phase 2 ROSEWOOD study of zanubrutinib + obinutuzumab vs obinutuzumab monotherapy in patients with relapsed/refractory follicular lymphoma. ASH 2025;Abstract 227.</a:t>
            </a:r>
            <a:br>
              <a:rPr lang="en-US" sz="3200" dirty="0"/>
            </a:br>
            <a:endParaRPr lang="en-US" sz="3200" dirty="0"/>
          </a:p>
        </p:txBody>
      </p:sp>
    </p:spTree>
    <p:extLst>
      <p:ext uri="{BB962C8B-B14F-4D97-AF65-F5344CB8AC3E}">
        <p14:creationId xmlns:p14="http://schemas.microsoft.com/office/powerpoint/2010/main" val="105911128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C237-BB3E-573C-C4C8-9B8325B477BC}"/>
              </a:ext>
            </a:extLst>
          </p:cNvPr>
          <p:cNvSpPr>
            <a:spLocks noGrp="1"/>
          </p:cNvSpPr>
          <p:nvPr>
            <p:ph type="title"/>
          </p:nvPr>
        </p:nvSpPr>
        <p:spPr/>
        <p:txBody>
          <a:bodyPr/>
          <a:lstStyle/>
          <a:p>
            <a:r>
              <a:rPr lang="en-US" dirty="0"/>
              <a:t>ROSEWOOD: Take home points</a:t>
            </a:r>
          </a:p>
        </p:txBody>
      </p:sp>
      <p:sp>
        <p:nvSpPr>
          <p:cNvPr id="6" name="Text Placeholder 5">
            <a:extLst>
              <a:ext uri="{FF2B5EF4-FFF2-40B4-BE49-F238E27FC236}">
                <a16:creationId xmlns:a16="http://schemas.microsoft.com/office/drawing/2014/main" id="{EF334262-872E-452D-0664-66D5C22F74CD}"/>
              </a:ext>
            </a:extLst>
          </p:cNvPr>
          <p:cNvSpPr>
            <a:spLocks noGrp="1"/>
          </p:cNvSpPr>
          <p:nvPr>
            <p:ph type="body" sz="quarter" idx="13"/>
          </p:nvPr>
        </p:nvSpPr>
        <p:spPr>
          <a:xfrm>
            <a:off x="1405976" y="1460342"/>
            <a:ext cx="9575292" cy="3299085"/>
          </a:xfrm>
        </p:spPr>
        <p:txBody>
          <a:bodyPr>
            <a:normAutofit lnSpcReduction="10000"/>
          </a:bodyPr>
          <a:lstStyle/>
          <a:p>
            <a:r>
              <a:rPr lang="en-US" dirty="0"/>
              <a:t>Another option for RR FL</a:t>
            </a:r>
          </a:p>
          <a:p>
            <a:r>
              <a:rPr lang="en-US" dirty="0"/>
              <a:t>Addition of Zanubrutinib to obinutuzumab improved ORR, CR, PFS, DOR</a:t>
            </a:r>
          </a:p>
          <a:p>
            <a:r>
              <a:rPr lang="en-US" dirty="0"/>
              <a:t>Similar and manageable safety profile without new signals</a:t>
            </a:r>
          </a:p>
          <a:p>
            <a:r>
              <a:rPr lang="en-US" dirty="0"/>
              <a:t>MAHOGANY study: RP3 of ZO vs </a:t>
            </a:r>
            <a:r>
              <a:rPr lang="en-US" dirty="0" err="1"/>
              <a:t>LenR</a:t>
            </a:r>
            <a:r>
              <a:rPr lang="en-US" dirty="0"/>
              <a:t> ongoing  </a:t>
            </a:r>
          </a:p>
        </p:txBody>
      </p:sp>
    </p:spTree>
    <p:extLst>
      <p:ext uri="{BB962C8B-B14F-4D97-AF65-F5344CB8AC3E}">
        <p14:creationId xmlns:p14="http://schemas.microsoft.com/office/powerpoint/2010/main" val="27882627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AS_UNIQUEID" val="3172"/>
</p:tagLst>
</file>

<file path=ppt/tags/tag11.xml><?xml version="1.0" encoding="utf-8"?>
<p:tagLst xmlns:a="http://schemas.openxmlformats.org/drawingml/2006/main" xmlns:r="http://schemas.openxmlformats.org/officeDocument/2006/relationships" xmlns:p="http://schemas.openxmlformats.org/presentationml/2006/main">
  <p:tag name="AS_UNIQUEID" val="3173"/>
</p:tagLst>
</file>

<file path=ppt/tags/tag12.xml><?xml version="1.0" encoding="utf-8"?>
<p:tagLst xmlns:a="http://schemas.openxmlformats.org/drawingml/2006/main" xmlns:r="http://schemas.openxmlformats.org/officeDocument/2006/relationships" xmlns:p="http://schemas.openxmlformats.org/presentationml/2006/main">
  <p:tag name="AS_UNIQUEID" val="3174"/>
</p:tagLst>
</file>

<file path=ppt/tags/tag1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9.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32.xml><?xml version="1.0" encoding="utf-8"?>
<p:tagLst xmlns:a="http://schemas.openxmlformats.org/drawingml/2006/main" xmlns:r="http://schemas.openxmlformats.org/officeDocument/2006/relationships" xmlns:p="http://schemas.openxmlformats.org/presentationml/2006/main">
  <p:tag name="KPI_HAS_CHART" val="false"/>
</p:tagLst>
</file>

<file path=ppt/tags/tag33.xml><?xml version="1.0" encoding="utf-8"?>
<p:tagLst xmlns:a="http://schemas.openxmlformats.org/drawingml/2006/main" xmlns:r="http://schemas.openxmlformats.org/officeDocument/2006/relationships" xmlns:p="http://schemas.openxmlformats.org/presentationml/2006/main">
  <p:tag name="KPI_HAS_CHART" val="false"/>
</p:tagLst>
</file>

<file path=ppt/tags/tag34.xml><?xml version="1.0" encoding="utf-8"?>
<p:tagLst xmlns:a="http://schemas.openxmlformats.org/drawingml/2006/main" xmlns:r="http://schemas.openxmlformats.org/officeDocument/2006/relationships" xmlns:p="http://schemas.openxmlformats.org/presentationml/2006/main">
  <p:tag name="KPI_HAS_CHART" val="false"/>
</p:tagLst>
</file>

<file path=ppt/tags/tag35.xml><?xml version="1.0" encoding="utf-8"?>
<p:tagLst xmlns:a="http://schemas.openxmlformats.org/drawingml/2006/main" xmlns:r="http://schemas.openxmlformats.org/officeDocument/2006/relationships" xmlns:p="http://schemas.openxmlformats.org/presentationml/2006/main">
  <p:tag name="KPI_HAS_CHART" val="false"/>
</p:tagLst>
</file>

<file path=ppt/tags/tag36.xml><?xml version="1.0" encoding="utf-8"?>
<p:tagLst xmlns:a="http://schemas.openxmlformats.org/drawingml/2006/main" xmlns:r="http://schemas.openxmlformats.org/officeDocument/2006/relationships" xmlns:p="http://schemas.openxmlformats.org/presentationml/2006/main">
  <p:tag name="KPI_HAS_CHART" val="false"/>
</p:tagLst>
</file>

<file path=ppt/tags/tag37.xml><?xml version="1.0" encoding="utf-8"?>
<p:tagLst xmlns:a="http://schemas.openxmlformats.org/drawingml/2006/main" xmlns:r="http://schemas.openxmlformats.org/officeDocument/2006/relationships" xmlns:p="http://schemas.openxmlformats.org/presentationml/2006/main">
  <p:tag name="KPI_HAS_CHART" val="false"/>
</p:tagLst>
</file>

<file path=ppt/tags/tag38.xml><?xml version="1.0" encoding="utf-8"?>
<p:tagLst xmlns:a="http://schemas.openxmlformats.org/drawingml/2006/main" xmlns:r="http://schemas.openxmlformats.org/officeDocument/2006/relationships" xmlns:p="http://schemas.openxmlformats.org/presentationml/2006/main">
  <p:tag name="KPI_HAS_CHART" val="false"/>
</p:tagLst>
</file>

<file path=ppt/tags/tag39.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S_UNIQUEID" val="3182"/>
</p:tagLst>
</file>

<file path=ppt/tags/tag8.xml><?xml version="1.0" encoding="utf-8"?>
<p:tagLst xmlns:a="http://schemas.openxmlformats.org/drawingml/2006/main" xmlns:r="http://schemas.openxmlformats.org/officeDocument/2006/relationships" xmlns:p="http://schemas.openxmlformats.org/presentationml/2006/main">
  <p:tag name="AS_UNIQUEID" val="3170"/>
</p:tagLst>
</file>

<file path=ppt/tags/tag9.xml><?xml version="1.0" encoding="utf-8"?>
<p:tagLst xmlns:a="http://schemas.openxmlformats.org/drawingml/2006/main" xmlns:r="http://schemas.openxmlformats.org/officeDocument/2006/relationships" xmlns:p="http://schemas.openxmlformats.org/presentationml/2006/main">
  <p:tag name="AS_UNIQUEID" val="3171"/>
</p:tagLst>
</file>

<file path=ppt/theme/theme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UChicago_Medicine_Powerpoint_template">
  <a:themeElements>
    <a:clrScheme name="UCM_colors">
      <a:dk1>
        <a:srgbClr val="400000"/>
      </a:dk1>
      <a:lt1>
        <a:srgbClr val="D6D6D0"/>
      </a:lt1>
      <a:dk2>
        <a:srgbClr val="FFFFFF"/>
      </a:dk2>
      <a:lt2>
        <a:srgbClr val="FFFFFF"/>
      </a:lt2>
      <a:accent1>
        <a:srgbClr val="767676"/>
      </a:accent1>
      <a:accent2>
        <a:srgbClr val="F8A429"/>
      </a:accent2>
      <a:accent3>
        <a:srgbClr val="155F83"/>
      </a:accent3>
      <a:accent4>
        <a:srgbClr val="CFE6F0"/>
      </a:accent4>
      <a:accent5>
        <a:srgbClr val="BA7B76"/>
      </a:accent5>
      <a:accent6>
        <a:srgbClr val="91AB5A"/>
      </a:accent6>
      <a:hlink>
        <a:srgbClr val="5B96AD"/>
      </a:hlink>
      <a:folHlink>
        <a:srgbClr val="725663"/>
      </a:folHlink>
    </a:clrScheme>
    <a:fontScheme name="UChicago Medicine Fonts">
      <a:majorFont>
        <a:latin typeface="Arial"/>
        <a:ea typeface=""/>
        <a:cs typeface=""/>
      </a:majorFont>
      <a:minorFont>
        <a:latin typeface="Arial"/>
        <a:ea typeface=""/>
        <a:cs typeface=""/>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12.xml><?xml version="1.0" encoding="utf-8"?>
<a:theme xmlns:a="http://schemas.openxmlformats.org/drawingml/2006/main" name="3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13.xml><?xml version="1.0" encoding="utf-8"?>
<a:theme xmlns:a="http://schemas.openxmlformats.org/drawingml/2006/main" name="Incyte Clinical">
  <a:themeElements>
    <a:clrScheme name="Custom 1">
      <a:dk1>
        <a:srgbClr val="000000"/>
      </a:dk1>
      <a:lt1>
        <a:srgbClr val="FFFFFF"/>
      </a:lt1>
      <a:dk2>
        <a:srgbClr val="243444"/>
      </a:dk2>
      <a:lt2>
        <a:srgbClr val="CADCF2"/>
      </a:lt2>
      <a:accent1>
        <a:srgbClr val="005CAB"/>
      </a:accent1>
      <a:accent2>
        <a:srgbClr val="5E9330"/>
      </a:accent2>
      <a:accent3>
        <a:srgbClr val="962710"/>
      </a:accent3>
      <a:accent4>
        <a:srgbClr val="CEA00C"/>
      </a:accent4>
      <a:accent5>
        <a:srgbClr val="0094C8"/>
      </a:accent5>
      <a:accent6>
        <a:srgbClr val="53237B"/>
      </a:accent6>
      <a:hlink>
        <a:srgbClr val="2B8F91"/>
      </a:hlink>
      <a:folHlink>
        <a:srgbClr val="D46C1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15.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_Office Theme">
  <a:themeElements>
    <a:clrScheme name="Custom 6">
      <a:dk1>
        <a:srgbClr val="000000"/>
      </a:dk1>
      <a:lt1>
        <a:srgbClr val="FFFFFF"/>
      </a:lt1>
      <a:dk2>
        <a:srgbClr val="4C4C4F"/>
      </a:dk2>
      <a:lt2>
        <a:srgbClr val="A6A8AC"/>
      </a:lt2>
      <a:accent1>
        <a:srgbClr val="0066B3"/>
      </a:accent1>
      <a:accent2>
        <a:srgbClr val="F7C401"/>
      </a:accent2>
      <a:accent3>
        <a:srgbClr val="1F3157"/>
      </a:accent3>
      <a:accent4>
        <a:srgbClr val="008696"/>
      </a:accent4>
      <a:accent5>
        <a:srgbClr val="CB7620"/>
      </a:accent5>
      <a:accent6>
        <a:srgbClr val="C63726"/>
      </a:accent6>
      <a:hlink>
        <a:srgbClr val="900080"/>
      </a:hlink>
      <a:folHlink>
        <a:srgbClr val="63964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17.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MDACC Moonshot">
  <a:themeElements>
    <a:clrScheme name="Custom 3">
      <a:dk1>
        <a:srgbClr val="413C38"/>
      </a:dk1>
      <a:lt1>
        <a:srgbClr val="FFFFFF"/>
      </a:lt1>
      <a:dk2>
        <a:srgbClr val="EE3124"/>
      </a:dk2>
      <a:lt2>
        <a:srgbClr val="FFFFFF"/>
      </a:lt2>
      <a:accent1>
        <a:srgbClr val="1C2631"/>
      </a:accent1>
      <a:accent2>
        <a:srgbClr val="333333"/>
      </a:accent2>
      <a:accent3>
        <a:srgbClr val="969696"/>
      </a:accent3>
      <a:accent4>
        <a:srgbClr val="C0C0C0"/>
      </a:accent4>
      <a:accent5>
        <a:srgbClr val="4A4C4F"/>
      </a:accent5>
      <a:accent6>
        <a:srgbClr val="080808"/>
      </a:accent6>
      <a:hlink>
        <a:srgbClr val="407EC9"/>
      </a:hlink>
      <a:folHlink>
        <a:srgbClr val="63666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DACC Moonshot" id="{D2E7F35E-36BF-4E8F-A1F3-CCCB61848CC5}" vid="{E7811949-D56E-4ACC-BAF8-EA6B7EA14953}"/>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Genmab PowerPoint template_format 16_9_vs.1.1">
  <a:themeElements>
    <a:clrScheme name="Genmab 2017">
      <a:dk1>
        <a:sysClr val="windowText" lastClr="000000"/>
      </a:dk1>
      <a:lt1>
        <a:sysClr val="window" lastClr="FFFFFF"/>
      </a:lt1>
      <a:dk2>
        <a:srgbClr val="FACCDA"/>
      </a:dk2>
      <a:lt2>
        <a:srgbClr val="7BD1EB"/>
      </a:lt2>
      <a:accent1>
        <a:srgbClr val="009D94"/>
      </a:accent1>
      <a:accent2>
        <a:srgbClr val="BDE8F5"/>
      </a:accent2>
      <a:accent3>
        <a:srgbClr val="B3B4B6"/>
      </a:accent3>
      <a:accent4>
        <a:srgbClr val="E40046"/>
      </a:accent4>
      <a:accent5>
        <a:srgbClr val="B3E2DF"/>
      </a:accent5>
      <a:accent6>
        <a:srgbClr val="818285"/>
      </a:accent6>
      <a:hlink>
        <a:srgbClr val="009890"/>
      </a:hlink>
      <a:folHlink>
        <a:srgbClr val="000000"/>
      </a:folHlink>
    </a:clrScheme>
    <a:fontScheme name="Genmab 201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DRAFT revised template.potx" id="{A7F79291-72E9-48A7-B1DC-C8381F020B0E}" vid="{5D8E6B87-9AEB-45B4-A6B3-E9CB0D3FCE5A}"/>
    </a:ext>
  </a:extLst>
</a:theme>
</file>

<file path=ppt/theme/theme7.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ADCT">
    <a:dk1>
      <a:srgbClr val="000000"/>
    </a:dk1>
    <a:lt1>
      <a:srgbClr val="FFFFFF"/>
    </a:lt1>
    <a:dk2>
      <a:srgbClr val="9D9D9C"/>
    </a:dk2>
    <a:lt2>
      <a:srgbClr val="C6C6C6"/>
    </a:lt2>
    <a:accent1>
      <a:srgbClr val="0074AA"/>
    </a:accent1>
    <a:accent2>
      <a:srgbClr val="009FD6"/>
    </a:accent2>
    <a:accent3>
      <a:srgbClr val="F4680D"/>
    </a:accent3>
    <a:accent4>
      <a:srgbClr val="193E8E"/>
    </a:accent4>
    <a:accent5>
      <a:srgbClr val="FABC13"/>
    </a:accent5>
    <a:accent6>
      <a:srgbClr val="9D9D9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24278</TotalTime>
  <Words>11522</Words>
  <Application>Microsoft Macintosh PowerPoint</Application>
  <PresentationFormat>Widescreen</PresentationFormat>
  <Paragraphs>1963</Paragraphs>
  <Slides>148</Slides>
  <Notes>140</Notes>
  <HiddenSlides>0</HiddenSlides>
  <MMClips>0</MMClips>
  <ScaleCrop>false</ScaleCrop>
  <HeadingPairs>
    <vt:vector size="6" baseType="variant">
      <vt:variant>
        <vt:lpstr>Fonts Used</vt:lpstr>
      </vt:variant>
      <vt:variant>
        <vt:i4>19</vt:i4>
      </vt:variant>
      <vt:variant>
        <vt:lpstr>Theme</vt:lpstr>
      </vt:variant>
      <vt:variant>
        <vt:i4>19</vt:i4>
      </vt:variant>
      <vt:variant>
        <vt:lpstr>Slide Titles</vt:lpstr>
      </vt:variant>
      <vt:variant>
        <vt:i4>148</vt:i4>
      </vt:variant>
    </vt:vector>
  </HeadingPairs>
  <TitlesOfParts>
    <vt:vector size="186" baseType="lpstr">
      <vt:lpstr>ＭＳ Ｐゴシック</vt:lpstr>
      <vt:lpstr>Aptos</vt:lpstr>
      <vt:lpstr>Aptos Display</vt:lpstr>
      <vt:lpstr>Arial</vt:lpstr>
      <vt:lpstr>Arial MT</vt:lpstr>
      <vt:lpstr>Arial Narrow</vt:lpstr>
      <vt:lpstr>Calibri</vt:lpstr>
      <vt:lpstr>Courier New</vt:lpstr>
      <vt:lpstr>Franklin Gothic Book</vt:lpstr>
      <vt:lpstr>Monaco</vt:lpstr>
      <vt:lpstr>Oswald</vt:lpstr>
      <vt:lpstr>Oswald Light</vt:lpstr>
      <vt:lpstr>Roche Sans</vt:lpstr>
      <vt:lpstr>Symbol</vt:lpstr>
      <vt:lpstr>System Font Regular</vt:lpstr>
      <vt:lpstr>Times New Roman</vt:lpstr>
      <vt:lpstr>Trebuchet MS</vt:lpstr>
      <vt:lpstr>Wingdings</vt:lpstr>
      <vt:lpstr>Wingdings 2</vt:lpstr>
      <vt:lpstr>2_Default Design</vt:lpstr>
      <vt:lpstr>6_Default Design</vt:lpstr>
      <vt:lpstr>MDACC Moonshot</vt:lpstr>
      <vt:lpstr>2_Office Theme</vt:lpstr>
      <vt:lpstr>4_Office Theme</vt:lpstr>
      <vt:lpstr>1_Genmab PowerPoint template_format 16_9_vs.1.1</vt:lpstr>
      <vt:lpstr>7_Default Design</vt:lpstr>
      <vt:lpstr>5_Default Design</vt:lpstr>
      <vt:lpstr>3_Default Design</vt:lpstr>
      <vt:lpstr>Office Theme</vt:lpstr>
      <vt:lpstr>UChicago_Medicine_Powerpoint_template</vt:lpstr>
      <vt:lpstr>3_2022_CCO_Template</vt:lpstr>
      <vt:lpstr>Incyte Clinical</vt:lpstr>
      <vt:lpstr>2_2022_CCO_Template</vt:lpstr>
      <vt:lpstr>Tema di Office</vt:lpstr>
      <vt:lpstr>1_Office Theme</vt:lpstr>
      <vt:lpstr>8_Default Design</vt:lpstr>
      <vt:lpstr>4_Default Design</vt:lpstr>
      <vt:lpstr>1_Default Design</vt:lpstr>
      <vt:lpstr>Year in Review: Clinical Investigator Perspectives on the  Most Relevant New Datasets and Advances in Oncology</vt:lpstr>
      <vt:lpstr>Faculty</vt:lpstr>
      <vt:lpstr>Commercial Support</vt:lpstr>
      <vt:lpstr>Dr Love — Disclosures</vt:lpstr>
      <vt:lpstr>Dr Matasar — Disclosures</vt:lpstr>
      <vt:lpstr>Dr Smith — Disclosures</vt:lpstr>
      <vt:lpstr>PowerPoint Presentation</vt:lpstr>
      <vt:lpstr>PowerPoint Presentation</vt:lpstr>
      <vt:lpstr>PowerPoint Presentation</vt:lpstr>
      <vt:lpstr>PowerPoint Presentation</vt:lpstr>
      <vt:lpstr>Clinicians in the Audience, Please Complete  the Pre- and Postmeeting Surveys</vt:lpstr>
      <vt:lpstr>PowerPoint Presentation</vt:lpstr>
      <vt:lpstr>Year in Review: Clinical Investigator Perspectives on the  Most Relevant New Datasets and Advances in Oncology</vt:lpstr>
      <vt:lpstr>Year in Review: Clinical Investigator Perspectives on the  Most Relevant New Datasets and Advances in Oncology</vt:lpstr>
      <vt:lpstr>Year in Review: Clinical Investigator Perspectives on the  Most Relevant New Datasets and Advances in Oncology</vt:lpstr>
      <vt:lpstr>Patterns of Care: Exploring How  Community Oncologists Manage HR-Positive,  HER2-Positive Metastatic Breast Cancer</vt:lpstr>
      <vt:lpstr>Grand Rounds</vt:lpstr>
      <vt:lpstr>Year in Review:  Novel Treatment Approaches for Non-Hodgkin Lymphoma</vt:lpstr>
      <vt:lpstr>Thank you for joining us!   Please take a moment to complete the  survey currently up on Zoom.  Your feedback is very important to us.  Information on how to obtain CME and ABIM MOC credit will be provided in the Zoom chat room. Attendees will also receive an email in  1 to 3 business days with these instructions.</vt:lpstr>
      <vt:lpstr>Year in Review: Clinical Investigator Perspectives on the  Most Relevant New Datasets and Advances in Oncology</vt:lpstr>
      <vt:lpstr>Faculty</vt:lpstr>
      <vt:lpstr>PowerPoint Presentation</vt:lpstr>
      <vt:lpstr>Clinicians in the Audience, Please Complete  the Pre- and Postmeeting Surveys</vt:lpstr>
      <vt:lpstr>PowerPoint Presentation</vt:lpstr>
      <vt:lpstr>Year in Review: Clinical Investigator Perspectives on the  Most Relevant New Datasets and Advances in Oncology</vt:lpstr>
      <vt:lpstr>Year in Review: Clinical Investigator Perspectives on the  Most Relevant New Datasets and Advances in Oncology</vt:lpstr>
      <vt:lpstr>Year in Review: Clinical Investigator Perspectives on the  Most Relevant New Datasets and Advances in Oncology</vt:lpstr>
      <vt:lpstr>Patterns of Care: Exploring How  Community Oncologists Manage HR-Positive,  HER2-Positive Metastatic Breast Cancer</vt:lpstr>
      <vt:lpstr>Grand Rounds</vt:lpstr>
      <vt:lpstr>Year in Review: Clinical Investigator Perspectives on the  Most Relevant New Datasets and Advances in Oncology</vt:lpstr>
      <vt:lpstr>Commercial Support</vt:lpstr>
      <vt:lpstr>Dr Matasar — Disclosures</vt:lpstr>
      <vt:lpstr>Dr Smith — Disclosures</vt:lpstr>
      <vt:lpstr>Dr Love — Disclosures</vt:lpstr>
      <vt:lpstr>PowerPoint Presentation</vt:lpstr>
      <vt:lpstr>PowerPoint Presentation</vt:lpstr>
      <vt:lpstr>Key Datasets</vt:lpstr>
      <vt:lpstr>Key Datasets</vt:lpstr>
      <vt:lpstr>Key Datasets</vt:lpstr>
      <vt:lpstr>Key Datasets</vt:lpstr>
      <vt:lpstr>Year in Review:  Novel Treatment Approaches for Non-Hodgkin Lymphoma</vt:lpstr>
      <vt:lpstr>Year in Review:  Novel Treatment Approaches for Non-Hodgkin Lymphoma</vt:lpstr>
      <vt:lpstr>PowerPoint Presentation</vt:lpstr>
      <vt:lpstr>PowerPoint Presentation</vt:lpstr>
      <vt:lpstr>Emergent Themes</vt:lpstr>
      <vt:lpstr>Year in Review:  Novel Treatment Approaches for Non-Hodgkin Lymphoma</vt:lpstr>
      <vt:lpstr>Novel Treatment Approaches for Diffuse Large B-Cell Lymphoma (DLBCL)</vt:lpstr>
      <vt:lpstr>POLARIX 5Y</vt:lpstr>
      <vt:lpstr>POLARIX: PFS benefit with 5y follow-up</vt:lpstr>
      <vt:lpstr>POLARIX: 5-year overall survival</vt:lpstr>
      <vt:lpstr>FrontMIND</vt:lpstr>
      <vt:lpstr>FrontMIND: Progression-free survival</vt:lpstr>
      <vt:lpstr>FrontMIND: Overall Survival</vt:lpstr>
      <vt:lpstr>SMART-STOP</vt:lpstr>
      <vt:lpstr>Phase 2 Smart Stop Trial: Acalabrutinib</vt:lpstr>
      <vt:lpstr>Phase 2 Smart Stop Trial: Acalabrutinib</vt:lpstr>
      <vt:lpstr>Phase 2 Smart Stop Trial</vt:lpstr>
      <vt:lpstr>PowerPoint Presentation</vt:lpstr>
      <vt:lpstr>SUNMO</vt:lpstr>
      <vt:lpstr>SUNMO: Mosunetuzumab + Polatuzumab in R/R DLBCL</vt:lpstr>
      <vt:lpstr>POLARGO</vt:lpstr>
      <vt:lpstr>POLARGO: randomized Phase III trial in patients with transplant-ineligible R/R DLBCL</vt:lpstr>
      <vt:lpstr>Pola-R-GemOx significantly improved OS  vs R-GemOx in patients with R/R DLBCL</vt:lpstr>
      <vt:lpstr>Survival benefit seen in both ABC and GCB  cell of origin subgroups</vt:lpstr>
      <vt:lpstr>LOTIS-5</vt:lpstr>
      <vt:lpstr>Phase III LOTIS-5  </vt:lpstr>
      <vt:lpstr>Safety Run-in: Baseline Characteristics and Safety  </vt:lpstr>
      <vt:lpstr>Safety Run-in: Efficacy Assessment </vt:lpstr>
      <vt:lpstr>Results from the Phase III LOTIS-5 Confirmatory Clinical Trial of Loncastuximab Tesirine-lpyl in Combination with Rituximab for Relapsed or Refractory Diffuse Large B-Cell Lymphoma Press Release: June 3, 2026</vt:lpstr>
      <vt:lpstr>LOTIS-7</vt:lpstr>
      <vt:lpstr>Phase Ib LOTIS-7  </vt:lpstr>
      <vt:lpstr>PowerPoint Presentation</vt:lpstr>
      <vt:lpstr>PowerPoint Presentation</vt:lpstr>
      <vt:lpstr>Efficacy Assessment (n= 30)</vt:lpstr>
      <vt:lpstr>Surovatamig</vt:lpstr>
      <vt:lpstr>Study Design Ongoing phase 1 study of surovatamig in R/R DLBCL</vt:lpstr>
      <vt:lpstr>PowerPoint Presentation</vt:lpstr>
      <vt:lpstr>PowerPoint Presentation</vt:lpstr>
      <vt:lpstr>Zilovertamab</vt:lpstr>
      <vt:lpstr>Zilovertamab + R-GemOx in R/R DLBCL</vt:lpstr>
      <vt:lpstr>Zilovertamab + R-GemOx in R/R DLBCL: ORR</vt:lpstr>
      <vt:lpstr>POLAR BEAR: Pola+R-Mini-CHOP in Elderly People With DLBCL Study Design </vt:lpstr>
      <vt:lpstr>POLAR BEAR: Pola+R-mini-CHOP in Elderly People With DLBCL No Increased Toxicity Signal </vt:lpstr>
      <vt:lpstr>POLAR BEAR</vt:lpstr>
      <vt:lpstr>Pola-RICE vs. RICE in R/R DLBCL</vt:lpstr>
      <vt:lpstr>Golca+PolaRCHP in newly diagnosed DLBCL</vt:lpstr>
      <vt:lpstr>Year in Review:  Novel Treatment Approaches for Non-Hodgkin Lymphoma</vt:lpstr>
      <vt:lpstr>RTP Lymphoma YIR 2026:  FL and MCL</vt:lpstr>
      <vt:lpstr>FOLLICULAR LYMPHOMA</vt:lpstr>
      <vt:lpstr>NOVEL APPROACHES FOR R/R FL:  (approved and unapproved)</vt:lpstr>
      <vt:lpstr>AUGMENT--RP3 of LenR vs PBO-R in relapsed (not refractory) FL: 5-Yr Survival</vt:lpstr>
      <vt:lpstr>Background: Tafasitamab</vt:lpstr>
      <vt:lpstr>Sehn LH et al. Tafasitamab, lenalidomide, and rituximab in relapsed or refractory follicular lymphoma (inMIND): A global, phase 3, randomised controlled trial. Lancet 2026;407(10524):133-46. </vt:lpstr>
      <vt:lpstr>inMIND: RP3 Double-Blind, Placebo-Controlled, International, Multicenter Study of LenR +/- tafasitamab </vt:lpstr>
      <vt:lpstr>PowerPoint Presentation</vt:lpstr>
      <vt:lpstr>InMIND: Response (ORR, PET response) and Toxicity  </vt:lpstr>
      <vt:lpstr>InMIND: Take home points </vt:lpstr>
      <vt:lpstr>Zinzani PL et al. Final analysis of the randomized phase 2 ROSEWOOD study of zanubrutinib + obinutuzumab vs obinutuzumab monotherapy in patients with relapsed/refractory follicular lymphoma. ASH 2025;Abstract 227. </vt:lpstr>
      <vt:lpstr>ROSEWOOD: Take home points</vt:lpstr>
      <vt:lpstr>Alderuccio JP et al. Loncastuximab tesirine with rituximab in patients with R/R FL: A single-centre, single-arm, Phase II trial. Lancet Haematol 2025;12(1):e23-e34.</vt:lpstr>
      <vt:lpstr>Loncastuximab tesirine is an ADC against CD19 with a PBD dimer payload </vt:lpstr>
      <vt:lpstr> </vt:lpstr>
      <vt:lpstr>PowerPoint Presentation</vt:lpstr>
      <vt:lpstr>Hou J-Z et al. Three-year follow-up of the Phase 1 first-in-human study investigating surovatamig, a novel CD19xCD3 T-cell engager, in patients with relapsed/refractory (R/R) follicular lymphoma (FL). ASH 2025; Abstract 1005.  </vt:lpstr>
      <vt:lpstr>Surovatamig (TNB-486, AZD0486) CD19xCD3 bispecific antibody</vt:lpstr>
      <vt:lpstr>PowerPoint Presentation</vt:lpstr>
      <vt:lpstr>PowerPoint Presentation</vt:lpstr>
      <vt:lpstr>PowerPoint Presentation</vt:lpstr>
      <vt:lpstr>PowerPoint Presentation</vt:lpstr>
      <vt:lpstr>EHA 2026: SUROVATAMIG (AZD0486) PLUS RITUXIMAB IN PREVIOUSLY UNTREATED FOLLICULAR LYMPHOMA (FL): INITIAL SAFETY DATA FROM THE PHASE 3 SOUNDTRACK-F1 TRIAL</vt:lpstr>
      <vt:lpstr>Morillo D et al. Golcadomide (golca), a potential, first-in-class, oral CELMoD ±rituximab (R) in patients (pts) with relapsed/refractory (R/R) follicular lymphoma (FL): Phase (Ph) 1/2 study long-term follow-up (f/u). EHA 2026;Abstract S227. </vt:lpstr>
      <vt:lpstr> </vt:lpstr>
      <vt:lpstr>PowerPoint Presentation</vt:lpstr>
      <vt:lpstr>PowerPoint Presentation</vt:lpstr>
      <vt:lpstr>Golcadomide EHA 2026 update: RR FL </vt:lpstr>
      <vt:lpstr>Golcadomide plus rituximab: author’s conclusions</vt:lpstr>
      <vt:lpstr>Overall thoughts about RR FL</vt:lpstr>
      <vt:lpstr>MANTLE CELL LYMPHOMA</vt:lpstr>
      <vt:lpstr>PowerPoint Presentation</vt:lpstr>
      <vt:lpstr>PowerPoint Presentation</vt:lpstr>
      <vt:lpstr>Wang ML et al. Time to third-line treatment after bendamustine-rituximab with or without acalabrutinib in patients with previously untreated mantle cell lymphoma: Updated analysis of the phase 3 ECHO trial after 50 months of follow-up. ASH 2025;Abstract 885.  Dreyling M et al. Efficacy of rituximab-bendamustine with or without acalabrutinib in patients with untreated, high-risk mantle cell lymphoma: An analysis of the phase 3 ECHO trial. EHA 2025;Abstract S233. </vt:lpstr>
      <vt:lpstr>ECHO: RP3 trial of BR +/- acalabrutinib in TN MCL </vt:lpstr>
      <vt:lpstr>ASH 2025 Update: Wang ML et al. Time to third-line treatment after bendamustine-rituximab with or without acalabrutinib in patients with previously untreated mantle cell lymphoma: Updated analysis of the phase 3 ECHO trial after 50 months of follow-up. ASH 2025;Abstract 885.  </vt:lpstr>
      <vt:lpstr>ECHO ASH 2025 update: outcome with mature follow up </vt:lpstr>
      <vt:lpstr>ECHO: TTNT2 results </vt:lpstr>
      <vt:lpstr>ECHO: RP3 trial of BR +/- acalabrutinib in TN MCL—focus on high-risk MCL  </vt:lpstr>
      <vt:lpstr>PowerPoint Presentation</vt:lpstr>
      <vt:lpstr>MRD Results from ECHO Trial Zinzani PL EHA 2025 Oral 136</vt:lpstr>
      <vt:lpstr>Hawkes E et al. Acalabrutinib plus venetoclax and rituximab in patients with treatment-naive (TN) mantle cell lymphoma (MCL): Results from the phase 2 TrAVeRse study. ASH 2025;Abstract 884. </vt:lpstr>
      <vt:lpstr> </vt:lpstr>
      <vt:lpstr>Preliminary Results From a Phase 2 Study of BOVen (Zanubrutinib + Obinutuzumab + Venetoclax) as 1L Therapy for Older Patients With MCL</vt:lpstr>
      <vt:lpstr>Preliminary Results From a Phase 2 Study of BOVen as 1L Therapy for Older Patients With MCL: PFS, OS, Response, and MRD</vt:lpstr>
      <vt:lpstr>Results From the Phase 2 TrAVeRse Study of Acalabrutinib + Venetoclax + Rituximab (AVR) in Patients With MCL</vt:lpstr>
      <vt:lpstr>Results From the Phase 2 TrAVeRse Study of AVR in Patients With MCL: Outcomes in Patients With TP53 Mutation</vt:lpstr>
      <vt:lpstr>Jain P et al. Acalabrutinib in combination with rituximab is highly effective frontline treatment for older patients with MCL. ICML 2025;Abstract 272. </vt:lpstr>
      <vt:lpstr>Acalabrutinib plus rituximab in older adults with MCL </vt:lpstr>
      <vt:lpstr>Evolving landscape of trials for older adults with MCL </vt:lpstr>
      <vt:lpstr>Wang M et al. Pirtobrutinib in relapsed/refractory (R/R) mantle cell lymphoma (MCL): Final update from the Phase 1/2 BRUIN study. ASH 2025;Abstract 665. </vt:lpstr>
      <vt:lpstr> </vt:lpstr>
      <vt:lpstr>PowerPoint Presentation</vt:lpstr>
      <vt:lpstr>PowerPoint Presentation</vt:lpstr>
      <vt:lpstr>Wang M et al. Sonrotoclax (BGB-11417) monotherapy in patients with relapsed/refractory (R/R) mantle cell lymphoma (MCL) previously treated with a Bruton tyrosine kinase (BTK) inhibitor: Early results from a phase 1/2 study. ASH 2025;Abstract 663.   </vt:lpstr>
      <vt:lpstr>Sonrotoclax (BGB-11417): next gen BCL2 inhibitor</vt:lpstr>
      <vt:lpstr>Sonrotoclax in RR MCL: Outcomes (RP2 dose of 320mg/d) </vt:lpstr>
      <vt:lpstr>FDA Grants Accelerated Approval to Sonrotoclax for Relapsed or Refractory Mantle Cell Lymphoma Press Release: May 13, 2026</vt:lpstr>
      <vt:lpstr>Overall thoughts about MCL </vt:lpstr>
      <vt:lpstr>Year in Review: Clinical Investigator Perspectives on the  Most Relevant New Datasets and Advances in Oncology</vt:lpstr>
      <vt:lpstr>Thank you for joining us!    Please take a moment to complete the survey currently up on Zoom. Your feedback is  very important to us. The survey will remain open  for 5 minutes after the meeting ends.  Information on how to obtain CME and ABIM MOC credit is provided in the Zoom chat room.  Attendees will also receive an email in  1 to 3 business days with these instructions.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2031</cp:revision>
  <cp:lastPrinted>2020-12-08T02:40:56Z</cp:lastPrinted>
  <dcterms:created xsi:type="dcterms:W3CDTF">2020-11-13T19:02:13Z</dcterms:created>
  <dcterms:modified xsi:type="dcterms:W3CDTF">2026-06-17T19:46:49Z</dcterms:modified>
</cp:coreProperties>
</file>